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37"/>
  </p:notesMasterIdLst>
  <p:sldIdLst>
    <p:sldId id="256" r:id="rId2"/>
    <p:sldId id="259" r:id="rId3"/>
    <p:sldId id="262" r:id="rId4"/>
    <p:sldId id="260" r:id="rId5"/>
    <p:sldId id="261" r:id="rId6"/>
    <p:sldId id="314" r:id="rId7"/>
    <p:sldId id="315" r:id="rId8"/>
    <p:sldId id="270" r:id="rId9"/>
    <p:sldId id="269" r:id="rId10"/>
    <p:sldId id="263" r:id="rId11"/>
    <p:sldId id="316" r:id="rId12"/>
    <p:sldId id="273" r:id="rId13"/>
    <p:sldId id="320" r:id="rId14"/>
    <p:sldId id="264" r:id="rId15"/>
    <p:sldId id="318" r:id="rId16"/>
    <p:sldId id="319" r:id="rId17"/>
    <p:sldId id="321" r:id="rId18"/>
    <p:sldId id="322" r:id="rId19"/>
    <p:sldId id="323" r:id="rId20"/>
    <p:sldId id="257" r:id="rId21"/>
    <p:sldId id="324" r:id="rId22"/>
    <p:sldId id="325" r:id="rId23"/>
    <p:sldId id="326" r:id="rId24"/>
    <p:sldId id="327" r:id="rId25"/>
    <p:sldId id="328" r:id="rId26"/>
    <p:sldId id="329" r:id="rId27"/>
    <p:sldId id="330" r:id="rId28"/>
    <p:sldId id="331" r:id="rId29"/>
    <p:sldId id="272" r:id="rId30"/>
    <p:sldId id="332" r:id="rId31"/>
    <p:sldId id="333" r:id="rId32"/>
    <p:sldId id="334" r:id="rId33"/>
    <p:sldId id="288" r:id="rId34"/>
    <p:sldId id="289" r:id="rId35"/>
    <p:sldId id="292" r:id="rId36"/>
  </p:sldIdLst>
  <p:sldSz cx="9144000" cy="5143500" type="screen16x9"/>
  <p:notesSz cx="6858000" cy="9144000"/>
  <p:embeddedFontLst>
    <p:embeddedFont>
      <p:font typeface="Bebas Neue" panose="020B0604020202020204" charset="0"/>
      <p:regular r:id="rId38"/>
    </p:embeddedFont>
    <p:embeddedFont>
      <p:font typeface="Manrope" panose="020B0604020202020204" charset="0"/>
      <p:regular r:id="rId39"/>
      <p:bold r:id="rId40"/>
    </p:embeddedFont>
    <p:embeddedFont>
      <p:font typeface="Nunito Light" pitchFamily="2" charset="0"/>
      <p:regular r:id="rId41"/>
      <p:italic r:id="rId42"/>
    </p:embeddedFont>
    <p:embeddedFont>
      <p:font typeface="Poppins" panose="000005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55A636-5EAB-4D69-A5B8-64A73F2C168A}">
  <a:tblStyle styleId="{F055A636-5EAB-4D69-A5B8-64A73F2C16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B8CD31F-90AA-4678-844C-89C7BE57048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9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8" name="Google Shape;228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 name="Google Shape;1191;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 name="Google Shape;1191;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6931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8" name="Google Shape;228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4577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 name="Google Shape;1191;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65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 name="Google Shape;1191;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7655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8" name="Google Shape;228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7324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3014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949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7835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7288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94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1260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3503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9"/>
        <p:cNvGrpSpPr/>
        <p:nvPr/>
      </p:nvGrpSpPr>
      <p:grpSpPr>
        <a:xfrm>
          <a:off x="0" y="0"/>
          <a:ext cx="0" cy="0"/>
          <a:chOff x="0" y="0"/>
          <a:chExt cx="0" cy="0"/>
        </a:xfrm>
      </p:grpSpPr>
      <p:sp>
        <p:nvSpPr>
          <p:cNvPr id="2240" name="Google Shape;2240;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1" name="Google Shape;2241;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0"/>
        <p:cNvGrpSpPr/>
        <p:nvPr/>
      </p:nvGrpSpPr>
      <p:grpSpPr>
        <a:xfrm>
          <a:off x="0" y="0"/>
          <a:ext cx="0" cy="0"/>
          <a:chOff x="0" y="0"/>
          <a:chExt cx="0" cy="0"/>
        </a:xfrm>
      </p:grpSpPr>
      <p:sp>
        <p:nvSpPr>
          <p:cNvPr id="4241" name="Google Shape;4241;g1e9aa014c41_0_2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2" name="Google Shape;4242;g1e9aa014c41_0_2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0"/>
        <p:cNvGrpSpPr/>
        <p:nvPr/>
      </p:nvGrpSpPr>
      <p:grpSpPr>
        <a:xfrm>
          <a:off x="0" y="0"/>
          <a:ext cx="0" cy="0"/>
          <a:chOff x="0" y="0"/>
          <a:chExt cx="0" cy="0"/>
        </a:xfrm>
      </p:grpSpPr>
      <p:sp>
        <p:nvSpPr>
          <p:cNvPr id="4511" name="Google Shape;4511;g1f680e4b432_0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2" name="Google Shape;4512;g1f680e4b432_0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1"/>
        <p:cNvGrpSpPr/>
        <p:nvPr/>
      </p:nvGrpSpPr>
      <p:grpSpPr>
        <a:xfrm>
          <a:off x="0" y="0"/>
          <a:ext cx="0" cy="0"/>
          <a:chOff x="0" y="0"/>
          <a:chExt cx="0" cy="0"/>
        </a:xfrm>
      </p:grpSpPr>
      <p:sp>
        <p:nvSpPr>
          <p:cNvPr id="4972" name="Google Shape;4972;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3" name="Google Shape;4973;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5360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3" name="Google Shape;2063;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1"/>
        <p:cNvGrpSpPr/>
        <p:nvPr/>
      </p:nvGrpSpPr>
      <p:grpSpPr>
        <a:xfrm>
          <a:off x="0" y="0"/>
          <a:ext cx="0" cy="0"/>
          <a:chOff x="0" y="0"/>
          <a:chExt cx="0" cy="0"/>
        </a:xfrm>
      </p:grpSpPr>
      <p:sp>
        <p:nvSpPr>
          <p:cNvPr id="1912" name="Google Shape;1912;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3" name="Google Shape;1913;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8100000">
            <a:off x="5536360" y="2023481"/>
            <a:ext cx="5788818" cy="4981780"/>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836312">
            <a:off x="-2212301" y="-2871322"/>
            <a:ext cx="5025404" cy="4324795"/>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3431216" y="4662985"/>
            <a:ext cx="392574" cy="391863"/>
            <a:chOff x="4324200" y="3063825"/>
            <a:chExt cx="400300" cy="399575"/>
          </a:xfrm>
        </p:grpSpPr>
        <p:sp>
          <p:nvSpPr>
            <p:cNvPr id="12" name="Google Shape;12;p2"/>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360345" y="2226853"/>
            <a:ext cx="759739" cy="475805"/>
            <a:chOff x="2399075" y="58875"/>
            <a:chExt cx="657100" cy="411525"/>
          </a:xfrm>
        </p:grpSpPr>
        <p:sp>
          <p:nvSpPr>
            <p:cNvPr id="15" name="Google Shape;15;p2"/>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rot="-5238339">
            <a:off x="5114089" y="138286"/>
            <a:ext cx="392568" cy="391857"/>
            <a:chOff x="4324200" y="3063825"/>
            <a:chExt cx="400300" cy="399575"/>
          </a:xfrm>
        </p:grpSpPr>
        <p:sp>
          <p:nvSpPr>
            <p:cNvPr id="19" name="Google Shape;19;p2"/>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txBox="1">
            <a:spLocks noGrp="1"/>
          </p:cNvSpPr>
          <p:nvPr>
            <p:ph type="ctrTitle"/>
          </p:nvPr>
        </p:nvSpPr>
        <p:spPr>
          <a:xfrm>
            <a:off x="713225" y="1082400"/>
            <a:ext cx="7021800" cy="25029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Font typeface="Poppins"/>
              <a:buNone/>
              <a:defRPr sz="9600" b="1">
                <a:latin typeface="Poppins"/>
                <a:ea typeface="Poppins"/>
                <a:cs typeface="Poppins"/>
                <a:sym typeface="Poppins"/>
              </a:defRPr>
            </a:lvl1pPr>
            <a:lvl2pPr lvl="1" algn="ctr">
              <a:spcBef>
                <a:spcPts val="0"/>
              </a:spcBef>
              <a:spcAft>
                <a:spcPts val="0"/>
              </a:spcAft>
              <a:buClr>
                <a:srgbClr val="191919"/>
              </a:buClr>
              <a:buSzPts val="5200"/>
              <a:buFont typeface="Poppins"/>
              <a:buNone/>
              <a:defRPr sz="5200" b="1">
                <a:solidFill>
                  <a:srgbClr val="191919"/>
                </a:solidFill>
                <a:latin typeface="Poppins"/>
                <a:ea typeface="Poppins"/>
                <a:cs typeface="Poppins"/>
                <a:sym typeface="Poppins"/>
              </a:defRPr>
            </a:lvl2pPr>
            <a:lvl3pPr lvl="2" algn="ctr">
              <a:spcBef>
                <a:spcPts val="0"/>
              </a:spcBef>
              <a:spcAft>
                <a:spcPts val="0"/>
              </a:spcAft>
              <a:buClr>
                <a:srgbClr val="191919"/>
              </a:buClr>
              <a:buSzPts val="5200"/>
              <a:buFont typeface="Poppins"/>
              <a:buNone/>
              <a:defRPr sz="5200" b="1">
                <a:solidFill>
                  <a:srgbClr val="191919"/>
                </a:solidFill>
                <a:latin typeface="Poppins"/>
                <a:ea typeface="Poppins"/>
                <a:cs typeface="Poppins"/>
                <a:sym typeface="Poppins"/>
              </a:defRPr>
            </a:lvl3pPr>
            <a:lvl4pPr lvl="3" algn="ctr">
              <a:spcBef>
                <a:spcPts val="0"/>
              </a:spcBef>
              <a:spcAft>
                <a:spcPts val="0"/>
              </a:spcAft>
              <a:buClr>
                <a:srgbClr val="191919"/>
              </a:buClr>
              <a:buSzPts val="5200"/>
              <a:buFont typeface="Poppins"/>
              <a:buNone/>
              <a:defRPr sz="5200" b="1">
                <a:solidFill>
                  <a:srgbClr val="191919"/>
                </a:solidFill>
                <a:latin typeface="Poppins"/>
                <a:ea typeface="Poppins"/>
                <a:cs typeface="Poppins"/>
                <a:sym typeface="Poppins"/>
              </a:defRPr>
            </a:lvl4pPr>
            <a:lvl5pPr lvl="4" algn="ctr">
              <a:spcBef>
                <a:spcPts val="0"/>
              </a:spcBef>
              <a:spcAft>
                <a:spcPts val="0"/>
              </a:spcAft>
              <a:buClr>
                <a:srgbClr val="191919"/>
              </a:buClr>
              <a:buSzPts val="5200"/>
              <a:buFont typeface="Poppins"/>
              <a:buNone/>
              <a:defRPr sz="5200" b="1">
                <a:solidFill>
                  <a:srgbClr val="191919"/>
                </a:solidFill>
                <a:latin typeface="Poppins"/>
                <a:ea typeface="Poppins"/>
                <a:cs typeface="Poppins"/>
                <a:sym typeface="Poppins"/>
              </a:defRPr>
            </a:lvl5pPr>
            <a:lvl6pPr lvl="5" algn="ctr">
              <a:spcBef>
                <a:spcPts val="0"/>
              </a:spcBef>
              <a:spcAft>
                <a:spcPts val="0"/>
              </a:spcAft>
              <a:buClr>
                <a:srgbClr val="191919"/>
              </a:buClr>
              <a:buSzPts val="5200"/>
              <a:buFont typeface="Poppins"/>
              <a:buNone/>
              <a:defRPr sz="5200" b="1">
                <a:solidFill>
                  <a:srgbClr val="191919"/>
                </a:solidFill>
                <a:latin typeface="Poppins"/>
                <a:ea typeface="Poppins"/>
                <a:cs typeface="Poppins"/>
                <a:sym typeface="Poppins"/>
              </a:defRPr>
            </a:lvl6pPr>
            <a:lvl7pPr lvl="6" algn="ctr">
              <a:spcBef>
                <a:spcPts val="0"/>
              </a:spcBef>
              <a:spcAft>
                <a:spcPts val="0"/>
              </a:spcAft>
              <a:buClr>
                <a:srgbClr val="191919"/>
              </a:buClr>
              <a:buSzPts val="5200"/>
              <a:buFont typeface="Poppins"/>
              <a:buNone/>
              <a:defRPr sz="5200" b="1">
                <a:solidFill>
                  <a:srgbClr val="191919"/>
                </a:solidFill>
                <a:latin typeface="Poppins"/>
                <a:ea typeface="Poppins"/>
                <a:cs typeface="Poppins"/>
                <a:sym typeface="Poppins"/>
              </a:defRPr>
            </a:lvl7pPr>
            <a:lvl8pPr lvl="7" algn="ctr">
              <a:spcBef>
                <a:spcPts val="0"/>
              </a:spcBef>
              <a:spcAft>
                <a:spcPts val="0"/>
              </a:spcAft>
              <a:buClr>
                <a:srgbClr val="191919"/>
              </a:buClr>
              <a:buSzPts val="5200"/>
              <a:buFont typeface="Poppins"/>
              <a:buNone/>
              <a:defRPr sz="5200" b="1">
                <a:solidFill>
                  <a:srgbClr val="191919"/>
                </a:solidFill>
                <a:latin typeface="Poppins"/>
                <a:ea typeface="Poppins"/>
                <a:cs typeface="Poppins"/>
                <a:sym typeface="Poppins"/>
              </a:defRPr>
            </a:lvl8pPr>
            <a:lvl9pPr lvl="8" algn="ctr">
              <a:spcBef>
                <a:spcPts val="0"/>
              </a:spcBef>
              <a:spcAft>
                <a:spcPts val="0"/>
              </a:spcAft>
              <a:buClr>
                <a:srgbClr val="191919"/>
              </a:buClr>
              <a:buSzPts val="5200"/>
              <a:buFont typeface="Poppins"/>
              <a:buNone/>
              <a:defRPr sz="5200" b="1">
                <a:solidFill>
                  <a:srgbClr val="191919"/>
                </a:solidFill>
                <a:latin typeface="Poppins"/>
                <a:ea typeface="Poppins"/>
                <a:cs typeface="Poppins"/>
                <a:sym typeface="Poppins"/>
              </a:defRPr>
            </a:lvl9pPr>
          </a:lstStyle>
          <a:p>
            <a:endParaRPr/>
          </a:p>
        </p:txBody>
      </p:sp>
      <p:sp>
        <p:nvSpPr>
          <p:cNvPr id="22" name="Google Shape;22;p2"/>
          <p:cNvSpPr txBox="1">
            <a:spLocks noGrp="1"/>
          </p:cNvSpPr>
          <p:nvPr>
            <p:ph type="subTitle" idx="1"/>
          </p:nvPr>
        </p:nvSpPr>
        <p:spPr>
          <a:xfrm>
            <a:off x="713225" y="3585300"/>
            <a:ext cx="73920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accent6"/>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208"/>
        <p:cNvGrpSpPr/>
        <p:nvPr/>
      </p:nvGrpSpPr>
      <p:grpSpPr>
        <a:xfrm>
          <a:off x="0" y="0"/>
          <a:ext cx="0" cy="0"/>
          <a:chOff x="0" y="0"/>
          <a:chExt cx="0" cy="0"/>
        </a:xfrm>
      </p:grpSpPr>
      <p:sp>
        <p:nvSpPr>
          <p:cNvPr id="209" name="Google Shape;209;p15"/>
          <p:cNvSpPr txBox="1">
            <a:spLocks noGrp="1"/>
          </p:cNvSpPr>
          <p:nvPr>
            <p:ph type="title"/>
          </p:nvPr>
        </p:nvSpPr>
        <p:spPr>
          <a:xfrm>
            <a:off x="720000" y="1267350"/>
            <a:ext cx="4305300" cy="1719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0" name="Google Shape;210;p15"/>
          <p:cNvSpPr txBox="1">
            <a:spLocks noGrp="1"/>
          </p:cNvSpPr>
          <p:nvPr>
            <p:ph type="subTitle" idx="1"/>
          </p:nvPr>
        </p:nvSpPr>
        <p:spPr>
          <a:xfrm>
            <a:off x="720000" y="2986350"/>
            <a:ext cx="4305300" cy="84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None/>
              <a:defRPr/>
            </a:lvl1pPr>
            <a:lvl2pPr lvl="1" algn="ctr" rtl="0">
              <a:lnSpc>
                <a:spcPct val="100000"/>
              </a:lnSpc>
              <a:spcBef>
                <a:spcPts val="1600"/>
              </a:spcBef>
              <a:spcAft>
                <a:spcPts val="0"/>
              </a:spcAft>
              <a:buClr>
                <a:schemeClr val="accent6"/>
              </a:buClr>
              <a:buSzPts val="1400"/>
              <a:buNone/>
              <a:defRPr>
                <a:solidFill>
                  <a:schemeClr val="accent6"/>
                </a:solidFill>
              </a:defRPr>
            </a:lvl2pPr>
            <a:lvl3pPr lvl="2" algn="ctr" rtl="0">
              <a:lnSpc>
                <a:spcPct val="100000"/>
              </a:lnSpc>
              <a:spcBef>
                <a:spcPts val="1600"/>
              </a:spcBef>
              <a:spcAft>
                <a:spcPts val="0"/>
              </a:spcAft>
              <a:buClr>
                <a:schemeClr val="accent6"/>
              </a:buClr>
              <a:buSzPts val="1400"/>
              <a:buNone/>
              <a:defRPr>
                <a:solidFill>
                  <a:schemeClr val="accent6"/>
                </a:solidFill>
              </a:defRPr>
            </a:lvl3pPr>
            <a:lvl4pPr lvl="3" algn="ctr" rtl="0">
              <a:lnSpc>
                <a:spcPct val="100000"/>
              </a:lnSpc>
              <a:spcBef>
                <a:spcPts val="1600"/>
              </a:spcBef>
              <a:spcAft>
                <a:spcPts val="0"/>
              </a:spcAft>
              <a:buClr>
                <a:schemeClr val="accent6"/>
              </a:buClr>
              <a:buSzPts val="1400"/>
              <a:buNone/>
              <a:defRPr>
                <a:solidFill>
                  <a:schemeClr val="accent6"/>
                </a:solidFill>
              </a:defRPr>
            </a:lvl4pPr>
            <a:lvl5pPr lvl="4" algn="ctr" rtl="0">
              <a:lnSpc>
                <a:spcPct val="100000"/>
              </a:lnSpc>
              <a:spcBef>
                <a:spcPts val="1600"/>
              </a:spcBef>
              <a:spcAft>
                <a:spcPts val="0"/>
              </a:spcAft>
              <a:buClr>
                <a:schemeClr val="accent6"/>
              </a:buClr>
              <a:buSzPts val="1400"/>
              <a:buNone/>
              <a:defRPr>
                <a:solidFill>
                  <a:schemeClr val="accent6"/>
                </a:solidFill>
              </a:defRPr>
            </a:lvl5pPr>
            <a:lvl6pPr lvl="5" algn="ctr" rtl="0">
              <a:lnSpc>
                <a:spcPct val="100000"/>
              </a:lnSpc>
              <a:spcBef>
                <a:spcPts val="1600"/>
              </a:spcBef>
              <a:spcAft>
                <a:spcPts val="0"/>
              </a:spcAft>
              <a:buClr>
                <a:schemeClr val="accent6"/>
              </a:buClr>
              <a:buSzPts val="1400"/>
              <a:buNone/>
              <a:defRPr>
                <a:solidFill>
                  <a:schemeClr val="accent6"/>
                </a:solidFill>
              </a:defRPr>
            </a:lvl6pPr>
            <a:lvl7pPr lvl="6" algn="ctr" rtl="0">
              <a:lnSpc>
                <a:spcPct val="100000"/>
              </a:lnSpc>
              <a:spcBef>
                <a:spcPts val="1600"/>
              </a:spcBef>
              <a:spcAft>
                <a:spcPts val="0"/>
              </a:spcAft>
              <a:buClr>
                <a:schemeClr val="accent6"/>
              </a:buClr>
              <a:buSzPts val="1400"/>
              <a:buNone/>
              <a:defRPr>
                <a:solidFill>
                  <a:schemeClr val="accent6"/>
                </a:solidFill>
              </a:defRPr>
            </a:lvl7pPr>
            <a:lvl8pPr lvl="7" algn="ctr" rtl="0">
              <a:lnSpc>
                <a:spcPct val="100000"/>
              </a:lnSpc>
              <a:spcBef>
                <a:spcPts val="1600"/>
              </a:spcBef>
              <a:spcAft>
                <a:spcPts val="0"/>
              </a:spcAft>
              <a:buClr>
                <a:schemeClr val="accent6"/>
              </a:buClr>
              <a:buSzPts val="1400"/>
              <a:buNone/>
              <a:defRPr>
                <a:solidFill>
                  <a:schemeClr val="accent6"/>
                </a:solidFill>
              </a:defRPr>
            </a:lvl8pPr>
            <a:lvl9pPr lvl="8" algn="ctr" rtl="0">
              <a:lnSpc>
                <a:spcPct val="100000"/>
              </a:lnSpc>
              <a:spcBef>
                <a:spcPts val="1600"/>
              </a:spcBef>
              <a:spcAft>
                <a:spcPts val="1600"/>
              </a:spcAft>
              <a:buClr>
                <a:schemeClr val="accent6"/>
              </a:buClr>
              <a:buSzPts val="1400"/>
              <a:buNone/>
              <a:defRPr>
                <a:solidFill>
                  <a:schemeClr val="accent6"/>
                </a:solidFill>
              </a:defRPr>
            </a:lvl9pPr>
          </a:lstStyle>
          <a:p>
            <a:endParaRPr/>
          </a:p>
        </p:txBody>
      </p:sp>
      <p:sp>
        <p:nvSpPr>
          <p:cNvPr id="211" name="Google Shape;211;p15"/>
          <p:cNvSpPr>
            <a:spLocks noGrp="1"/>
          </p:cNvSpPr>
          <p:nvPr>
            <p:ph type="pic" idx="2"/>
          </p:nvPr>
        </p:nvSpPr>
        <p:spPr>
          <a:xfrm>
            <a:off x="5025300" y="1043057"/>
            <a:ext cx="3405600" cy="3057300"/>
          </a:xfrm>
          <a:prstGeom prst="rect">
            <a:avLst/>
          </a:prstGeom>
          <a:noFill/>
          <a:ln>
            <a:noFill/>
          </a:ln>
        </p:spPr>
      </p:sp>
      <p:sp>
        <p:nvSpPr>
          <p:cNvPr id="212" name="Google Shape;212;p15"/>
          <p:cNvSpPr/>
          <p:nvPr/>
        </p:nvSpPr>
        <p:spPr>
          <a:xfrm rot="-2407217">
            <a:off x="-2008458" y="-3191084"/>
            <a:ext cx="5592315" cy="4812672"/>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15"/>
          <p:cNvGrpSpPr/>
          <p:nvPr/>
        </p:nvGrpSpPr>
        <p:grpSpPr>
          <a:xfrm rot="-7656853">
            <a:off x="333337" y="4167013"/>
            <a:ext cx="759764" cy="475821"/>
            <a:chOff x="2399075" y="58875"/>
            <a:chExt cx="657100" cy="411525"/>
          </a:xfrm>
        </p:grpSpPr>
        <p:sp>
          <p:nvSpPr>
            <p:cNvPr id="214" name="Google Shape;214;p15"/>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15"/>
          <p:cNvGrpSpPr/>
          <p:nvPr/>
        </p:nvGrpSpPr>
        <p:grpSpPr>
          <a:xfrm rot="5277638">
            <a:off x="2234143" y="4461642"/>
            <a:ext cx="392583" cy="391872"/>
            <a:chOff x="4324200" y="3063825"/>
            <a:chExt cx="400300" cy="399575"/>
          </a:xfrm>
        </p:grpSpPr>
        <p:sp>
          <p:nvSpPr>
            <p:cNvPr id="218" name="Google Shape;218;p15"/>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15"/>
          <p:cNvGrpSpPr/>
          <p:nvPr/>
        </p:nvGrpSpPr>
        <p:grpSpPr>
          <a:xfrm rot="9116998">
            <a:off x="4399460" y="153965"/>
            <a:ext cx="643056" cy="355715"/>
            <a:chOff x="2399075" y="287450"/>
            <a:chExt cx="556175" cy="307655"/>
          </a:xfrm>
        </p:grpSpPr>
        <p:sp>
          <p:nvSpPr>
            <p:cNvPr id="221" name="Google Shape;221;p15"/>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a:off x="2662990" y="55135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15"/>
          <p:cNvGrpSpPr/>
          <p:nvPr/>
        </p:nvGrpSpPr>
        <p:grpSpPr>
          <a:xfrm rot="5277638">
            <a:off x="7142668" y="77767"/>
            <a:ext cx="392583" cy="391872"/>
            <a:chOff x="4324200" y="3063825"/>
            <a:chExt cx="400300" cy="399575"/>
          </a:xfrm>
        </p:grpSpPr>
        <p:sp>
          <p:nvSpPr>
            <p:cNvPr id="225" name="Google Shape;225;p15"/>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15"/>
          <p:cNvGrpSpPr/>
          <p:nvPr/>
        </p:nvGrpSpPr>
        <p:grpSpPr>
          <a:xfrm rot="3745857" flipH="1">
            <a:off x="8441849" y="3266926"/>
            <a:ext cx="759726" cy="475797"/>
            <a:chOff x="2399075" y="58875"/>
            <a:chExt cx="657100" cy="411525"/>
          </a:xfrm>
        </p:grpSpPr>
        <p:sp>
          <p:nvSpPr>
            <p:cNvPr id="228" name="Google Shape;228;p15"/>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5"/>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39"/>
        <p:cNvGrpSpPr/>
        <p:nvPr/>
      </p:nvGrpSpPr>
      <p:grpSpPr>
        <a:xfrm>
          <a:off x="0" y="0"/>
          <a:ext cx="0" cy="0"/>
          <a:chOff x="0" y="0"/>
          <a:chExt cx="0" cy="0"/>
        </a:xfrm>
      </p:grpSpPr>
      <p:sp>
        <p:nvSpPr>
          <p:cNvPr id="240" name="Google Shape;240;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1" name="Google Shape;241;p18"/>
          <p:cNvSpPr txBox="1">
            <a:spLocks noGrp="1"/>
          </p:cNvSpPr>
          <p:nvPr>
            <p:ph type="subTitle" idx="1"/>
          </p:nvPr>
        </p:nvSpPr>
        <p:spPr>
          <a:xfrm>
            <a:off x="4604650" y="2858325"/>
            <a:ext cx="3826200" cy="84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400"/>
              <a:buNone/>
              <a:defRPr b="0"/>
            </a:lvl1pPr>
            <a:lvl2pPr lvl="1" algn="ctr" rtl="0">
              <a:lnSpc>
                <a:spcPct val="100000"/>
              </a:lnSpc>
              <a:spcBef>
                <a:spcPts val="0"/>
              </a:spcBef>
              <a:spcAft>
                <a:spcPts val="0"/>
              </a:spcAft>
              <a:buClr>
                <a:schemeClr val="accent6"/>
              </a:buClr>
              <a:buSzPts val="1400"/>
              <a:buNone/>
              <a:defRPr>
                <a:solidFill>
                  <a:schemeClr val="accent6"/>
                </a:solidFill>
              </a:defRPr>
            </a:lvl2pPr>
            <a:lvl3pPr lvl="2" algn="ctr" rtl="0">
              <a:lnSpc>
                <a:spcPct val="100000"/>
              </a:lnSpc>
              <a:spcBef>
                <a:spcPts val="0"/>
              </a:spcBef>
              <a:spcAft>
                <a:spcPts val="0"/>
              </a:spcAft>
              <a:buClr>
                <a:schemeClr val="accent6"/>
              </a:buClr>
              <a:buSzPts val="1400"/>
              <a:buNone/>
              <a:defRPr>
                <a:solidFill>
                  <a:schemeClr val="accent6"/>
                </a:solidFill>
              </a:defRPr>
            </a:lvl3pPr>
            <a:lvl4pPr lvl="3" algn="ctr" rtl="0">
              <a:lnSpc>
                <a:spcPct val="100000"/>
              </a:lnSpc>
              <a:spcBef>
                <a:spcPts val="0"/>
              </a:spcBef>
              <a:spcAft>
                <a:spcPts val="0"/>
              </a:spcAft>
              <a:buClr>
                <a:schemeClr val="accent6"/>
              </a:buClr>
              <a:buSzPts val="1400"/>
              <a:buNone/>
              <a:defRPr>
                <a:solidFill>
                  <a:schemeClr val="accent6"/>
                </a:solidFill>
              </a:defRPr>
            </a:lvl4pPr>
            <a:lvl5pPr lvl="4" algn="ctr" rtl="0">
              <a:lnSpc>
                <a:spcPct val="100000"/>
              </a:lnSpc>
              <a:spcBef>
                <a:spcPts val="0"/>
              </a:spcBef>
              <a:spcAft>
                <a:spcPts val="0"/>
              </a:spcAft>
              <a:buClr>
                <a:schemeClr val="accent6"/>
              </a:buClr>
              <a:buSzPts val="1400"/>
              <a:buNone/>
              <a:defRPr>
                <a:solidFill>
                  <a:schemeClr val="accent6"/>
                </a:solidFill>
              </a:defRPr>
            </a:lvl5pPr>
            <a:lvl6pPr lvl="5" algn="ctr" rtl="0">
              <a:lnSpc>
                <a:spcPct val="100000"/>
              </a:lnSpc>
              <a:spcBef>
                <a:spcPts val="0"/>
              </a:spcBef>
              <a:spcAft>
                <a:spcPts val="0"/>
              </a:spcAft>
              <a:buClr>
                <a:schemeClr val="accent6"/>
              </a:buClr>
              <a:buSzPts val="1400"/>
              <a:buNone/>
              <a:defRPr>
                <a:solidFill>
                  <a:schemeClr val="accent6"/>
                </a:solidFill>
              </a:defRPr>
            </a:lvl6pPr>
            <a:lvl7pPr lvl="6" algn="ctr" rtl="0">
              <a:lnSpc>
                <a:spcPct val="100000"/>
              </a:lnSpc>
              <a:spcBef>
                <a:spcPts val="0"/>
              </a:spcBef>
              <a:spcAft>
                <a:spcPts val="0"/>
              </a:spcAft>
              <a:buClr>
                <a:schemeClr val="accent6"/>
              </a:buClr>
              <a:buSzPts val="1400"/>
              <a:buNone/>
              <a:defRPr>
                <a:solidFill>
                  <a:schemeClr val="accent6"/>
                </a:solidFill>
              </a:defRPr>
            </a:lvl7pPr>
            <a:lvl8pPr lvl="7" algn="ctr" rtl="0">
              <a:lnSpc>
                <a:spcPct val="100000"/>
              </a:lnSpc>
              <a:spcBef>
                <a:spcPts val="0"/>
              </a:spcBef>
              <a:spcAft>
                <a:spcPts val="0"/>
              </a:spcAft>
              <a:buClr>
                <a:schemeClr val="accent6"/>
              </a:buClr>
              <a:buSzPts val="1400"/>
              <a:buNone/>
              <a:defRPr>
                <a:solidFill>
                  <a:schemeClr val="accent6"/>
                </a:solidFill>
              </a:defRPr>
            </a:lvl8pPr>
            <a:lvl9pPr lvl="8" algn="ctr" rtl="0">
              <a:lnSpc>
                <a:spcPct val="100000"/>
              </a:lnSpc>
              <a:spcBef>
                <a:spcPts val="0"/>
              </a:spcBef>
              <a:spcAft>
                <a:spcPts val="0"/>
              </a:spcAft>
              <a:buClr>
                <a:schemeClr val="accent6"/>
              </a:buClr>
              <a:buSzPts val="1400"/>
              <a:buNone/>
              <a:defRPr>
                <a:solidFill>
                  <a:schemeClr val="accent6"/>
                </a:solidFill>
              </a:defRPr>
            </a:lvl9pPr>
          </a:lstStyle>
          <a:p>
            <a:endParaRPr/>
          </a:p>
        </p:txBody>
      </p:sp>
      <p:sp>
        <p:nvSpPr>
          <p:cNvPr id="242" name="Google Shape;242;p18"/>
          <p:cNvSpPr txBox="1">
            <a:spLocks noGrp="1"/>
          </p:cNvSpPr>
          <p:nvPr>
            <p:ph type="subTitle" idx="2"/>
          </p:nvPr>
        </p:nvSpPr>
        <p:spPr>
          <a:xfrm>
            <a:off x="720000" y="2858325"/>
            <a:ext cx="3826200" cy="84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400"/>
              <a:buNone/>
              <a:defRPr b="0"/>
            </a:lvl1pPr>
            <a:lvl2pPr lvl="1" algn="ctr" rtl="0">
              <a:lnSpc>
                <a:spcPct val="100000"/>
              </a:lnSpc>
              <a:spcBef>
                <a:spcPts val="0"/>
              </a:spcBef>
              <a:spcAft>
                <a:spcPts val="0"/>
              </a:spcAft>
              <a:buClr>
                <a:schemeClr val="accent6"/>
              </a:buClr>
              <a:buSzPts val="1400"/>
              <a:buNone/>
              <a:defRPr>
                <a:solidFill>
                  <a:schemeClr val="accent6"/>
                </a:solidFill>
              </a:defRPr>
            </a:lvl2pPr>
            <a:lvl3pPr lvl="2" algn="ctr" rtl="0">
              <a:lnSpc>
                <a:spcPct val="100000"/>
              </a:lnSpc>
              <a:spcBef>
                <a:spcPts val="0"/>
              </a:spcBef>
              <a:spcAft>
                <a:spcPts val="0"/>
              </a:spcAft>
              <a:buClr>
                <a:schemeClr val="accent6"/>
              </a:buClr>
              <a:buSzPts val="1400"/>
              <a:buNone/>
              <a:defRPr>
                <a:solidFill>
                  <a:schemeClr val="accent6"/>
                </a:solidFill>
              </a:defRPr>
            </a:lvl3pPr>
            <a:lvl4pPr lvl="3" algn="ctr" rtl="0">
              <a:lnSpc>
                <a:spcPct val="100000"/>
              </a:lnSpc>
              <a:spcBef>
                <a:spcPts val="0"/>
              </a:spcBef>
              <a:spcAft>
                <a:spcPts val="0"/>
              </a:spcAft>
              <a:buClr>
                <a:schemeClr val="accent6"/>
              </a:buClr>
              <a:buSzPts val="1400"/>
              <a:buNone/>
              <a:defRPr>
                <a:solidFill>
                  <a:schemeClr val="accent6"/>
                </a:solidFill>
              </a:defRPr>
            </a:lvl4pPr>
            <a:lvl5pPr lvl="4" algn="ctr" rtl="0">
              <a:lnSpc>
                <a:spcPct val="100000"/>
              </a:lnSpc>
              <a:spcBef>
                <a:spcPts val="0"/>
              </a:spcBef>
              <a:spcAft>
                <a:spcPts val="0"/>
              </a:spcAft>
              <a:buClr>
                <a:schemeClr val="accent6"/>
              </a:buClr>
              <a:buSzPts val="1400"/>
              <a:buNone/>
              <a:defRPr>
                <a:solidFill>
                  <a:schemeClr val="accent6"/>
                </a:solidFill>
              </a:defRPr>
            </a:lvl5pPr>
            <a:lvl6pPr lvl="5" algn="ctr" rtl="0">
              <a:lnSpc>
                <a:spcPct val="100000"/>
              </a:lnSpc>
              <a:spcBef>
                <a:spcPts val="0"/>
              </a:spcBef>
              <a:spcAft>
                <a:spcPts val="0"/>
              </a:spcAft>
              <a:buClr>
                <a:schemeClr val="accent6"/>
              </a:buClr>
              <a:buSzPts val="1400"/>
              <a:buNone/>
              <a:defRPr>
                <a:solidFill>
                  <a:schemeClr val="accent6"/>
                </a:solidFill>
              </a:defRPr>
            </a:lvl6pPr>
            <a:lvl7pPr lvl="6" algn="ctr" rtl="0">
              <a:lnSpc>
                <a:spcPct val="100000"/>
              </a:lnSpc>
              <a:spcBef>
                <a:spcPts val="0"/>
              </a:spcBef>
              <a:spcAft>
                <a:spcPts val="0"/>
              </a:spcAft>
              <a:buClr>
                <a:schemeClr val="accent6"/>
              </a:buClr>
              <a:buSzPts val="1400"/>
              <a:buNone/>
              <a:defRPr>
                <a:solidFill>
                  <a:schemeClr val="accent6"/>
                </a:solidFill>
              </a:defRPr>
            </a:lvl7pPr>
            <a:lvl8pPr lvl="7" algn="ctr" rtl="0">
              <a:lnSpc>
                <a:spcPct val="100000"/>
              </a:lnSpc>
              <a:spcBef>
                <a:spcPts val="0"/>
              </a:spcBef>
              <a:spcAft>
                <a:spcPts val="0"/>
              </a:spcAft>
              <a:buClr>
                <a:schemeClr val="accent6"/>
              </a:buClr>
              <a:buSzPts val="1400"/>
              <a:buNone/>
              <a:defRPr>
                <a:solidFill>
                  <a:schemeClr val="accent6"/>
                </a:solidFill>
              </a:defRPr>
            </a:lvl8pPr>
            <a:lvl9pPr lvl="8" algn="ctr" rtl="0">
              <a:lnSpc>
                <a:spcPct val="100000"/>
              </a:lnSpc>
              <a:spcBef>
                <a:spcPts val="0"/>
              </a:spcBef>
              <a:spcAft>
                <a:spcPts val="0"/>
              </a:spcAft>
              <a:buClr>
                <a:schemeClr val="accent6"/>
              </a:buClr>
              <a:buSzPts val="1400"/>
              <a:buNone/>
              <a:defRPr>
                <a:solidFill>
                  <a:schemeClr val="accent6"/>
                </a:solidFill>
              </a:defRPr>
            </a:lvl9pPr>
          </a:lstStyle>
          <a:p>
            <a:endParaRPr/>
          </a:p>
        </p:txBody>
      </p:sp>
      <p:sp>
        <p:nvSpPr>
          <p:cNvPr id="243" name="Google Shape;243;p18"/>
          <p:cNvSpPr txBox="1">
            <a:spLocks noGrp="1"/>
          </p:cNvSpPr>
          <p:nvPr>
            <p:ph type="subTitle" idx="3"/>
          </p:nvPr>
        </p:nvSpPr>
        <p:spPr>
          <a:xfrm>
            <a:off x="720000" y="2505769"/>
            <a:ext cx="3826200" cy="423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6"/>
              </a:buClr>
              <a:buSzPts val="2400"/>
              <a:buFont typeface="Bebas Neue"/>
              <a:buNone/>
              <a:defRPr sz="2000" b="1">
                <a:latin typeface="Poppins"/>
                <a:ea typeface="Poppins"/>
                <a:cs typeface="Poppins"/>
                <a:sym typeface="Poppins"/>
              </a:defRPr>
            </a:lvl1pPr>
            <a:lvl2pPr lvl="1"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2pPr>
            <a:lvl3pPr lvl="2"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3pPr>
            <a:lvl4pPr lvl="3"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4pPr>
            <a:lvl5pPr lvl="4"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5pPr>
            <a:lvl6pPr lvl="5"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6pPr>
            <a:lvl7pPr lvl="6"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7pPr>
            <a:lvl8pPr lvl="7"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8pPr>
            <a:lvl9pPr lvl="8"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9pPr>
          </a:lstStyle>
          <a:p>
            <a:endParaRPr/>
          </a:p>
        </p:txBody>
      </p:sp>
      <p:sp>
        <p:nvSpPr>
          <p:cNvPr id="244" name="Google Shape;244;p18"/>
          <p:cNvSpPr txBox="1">
            <a:spLocks noGrp="1"/>
          </p:cNvSpPr>
          <p:nvPr>
            <p:ph type="subTitle" idx="4"/>
          </p:nvPr>
        </p:nvSpPr>
        <p:spPr>
          <a:xfrm>
            <a:off x="4604650" y="2505750"/>
            <a:ext cx="3826200" cy="423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6"/>
              </a:buClr>
              <a:buSzPts val="2400"/>
              <a:buFont typeface="Bebas Neue"/>
              <a:buNone/>
              <a:defRPr sz="2000" b="1">
                <a:latin typeface="Poppins"/>
                <a:ea typeface="Poppins"/>
                <a:cs typeface="Poppins"/>
                <a:sym typeface="Poppins"/>
              </a:defRPr>
            </a:lvl1pPr>
            <a:lvl2pPr lvl="1"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2pPr>
            <a:lvl3pPr lvl="2"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3pPr>
            <a:lvl4pPr lvl="3"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4pPr>
            <a:lvl5pPr lvl="4"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5pPr>
            <a:lvl6pPr lvl="5"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6pPr>
            <a:lvl7pPr lvl="6"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7pPr>
            <a:lvl8pPr lvl="7"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8pPr>
            <a:lvl9pPr lvl="8"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9pPr>
          </a:lstStyle>
          <a:p>
            <a:endParaRPr/>
          </a:p>
        </p:txBody>
      </p:sp>
      <p:sp>
        <p:nvSpPr>
          <p:cNvPr id="245" name="Google Shape;245;p18"/>
          <p:cNvSpPr/>
          <p:nvPr/>
        </p:nvSpPr>
        <p:spPr>
          <a:xfrm rot="-9982294" flipH="1">
            <a:off x="81099" y="4117712"/>
            <a:ext cx="3958100" cy="3406288"/>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p:nvPr/>
        </p:nvSpPr>
        <p:spPr>
          <a:xfrm rot="1157381" flipH="1">
            <a:off x="4419081" y="-2635286"/>
            <a:ext cx="4197323" cy="3612161"/>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18"/>
          <p:cNvGrpSpPr/>
          <p:nvPr/>
        </p:nvGrpSpPr>
        <p:grpSpPr>
          <a:xfrm rot="-4348914">
            <a:off x="276498" y="1814525"/>
            <a:ext cx="759686" cy="475772"/>
            <a:chOff x="2399075" y="58875"/>
            <a:chExt cx="657100" cy="411525"/>
          </a:xfrm>
        </p:grpSpPr>
        <p:sp>
          <p:nvSpPr>
            <p:cNvPr id="248" name="Google Shape;248;p18"/>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8"/>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18"/>
          <p:cNvGrpSpPr/>
          <p:nvPr/>
        </p:nvGrpSpPr>
        <p:grpSpPr>
          <a:xfrm rot="5868720">
            <a:off x="7908314" y="4360524"/>
            <a:ext cx="392575" cy="391864"/>
            <a:chOff x="4324200" y="3063825"/>
            <a:chExt cx="400300" cy="399575"/>
          </a:xfrm>
        </p:grpSpPr>
        <p:sp>
          <p:nvSpPr>
            <p:cNvPr id="252" name="Google Shape;252;p18"/>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8"/>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8"/>
          <p:cNvGrpSpPr/>
          <p:nvPr/>
        </p:nvGrpSpPr>
        <p:grpSpPr>
          <a:xfrm rot="-1563490">
            <a:off x="8490120" y="2363472"/>
            <a:ext cx="392570" cy="391859"/>
            <a:chOff x="4324200" y="3063825"/>
            <a:chExt cx="400300" cy="399575"/>
          </a:xfrm>
        </p:grpSpPr>
        <p:sp>
          <p:nvSpPr>
            <p:cNvPr id="255" name="Google Shape;255;p18"/>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57"/>
        <p:cNvGrpSpPr/>
        <p:nvPr/>
      </p:nvGrpSpPr>
      <p:grpSpPr>
        <a:xfrm>
          <a:off x="0" y="0"/>
          <a:ext cx="0" cy="0"/>
          <a:chOff x="0" y="0"/>
          <a:chExt cx="0" cy="0"/>
        </a:xfrm>
      </p:grpSpPr>
      <p:sp>
        <p:nvSpPr>
          <p:cNvPr id="258" name="Google Shape;258;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9" name="Google Shape;259;p19"/>
          <p:cNvSpPr txBox="1">
            <a:spLocks noGrp="1"/>
          </p:cNvSpPr>
          <p:nvPr>
            <p:ph type="subTitle" idx="1"/>
          </p:nvPr>
        </p:nvSpPr>
        <p:spPr>
          <a:xfrm>
            <a:off x="4748870" y="1395000"/>
            <a:ext cx="3196200" cy="301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None/>
              <a:defRPr b="0"/>
            </a:lvl1pPr>
            <a:lvl2pPr lvl="1" algn="ctr" rtl="0">
              <a:lnSpc>
                <a:spcPct val="100000"/>
              </a:lnSpc>
              <a:spcBef>
                <a:spcPts val="0"/>
              </a:spcBef>
              <a:spcAft>
                <a:spcPts val="0"/>
              </a:spcAft>
              <a:buClr>
                <a:schemeClr val="accent6"/>
              </a:buClr>
              <a:buSzPts val="1400"/>
              <a:buNone/>
              <a:defRPr>
                <a:solidFill>
                  <a:schemeClr val="accent6"/>
                </a:solidFill>
              </a:defRPr>
            </a:lvl2pPr>
            <a:lvl3pPr lvl="2" algn="ctr" rtl="0">
              <a:lnSpc>
                <a:spcPct val="100000"/>
              </a:lnSpc>
              <a:spcBef>
                <a:spcPts val="0"/>
              </a:spcBef>
              <a:spcAft>
                <a:spcPts val="0"/>
              </a:spcAft>
              <a:buClr>
                <a:schemeClr val="accent6"/>
              </a:buClr>
              <a:buSzPts val="1400"/>
              <a:buNone/>
              <a:defRPr>
                <a:solidFill>
                  <a:schemeClr val="accent6"/>
                </a:solidFill>
              </a:defRPr>
            </a:lvl3pPr>
            <a:lvl4pPr lvl="3" algn="ctr" rtl="0">
              <a:lnSpc>
                <a:spcPct val="100000"/>
              </a:lnSpc>
              <a:spcBef>
                <a:spcPts val="0"/>
              </a:spcBef>
              <a:spcAft>
                <a:spcPts val="0"/>
              </a:spcAft>
              <a:buClr>
                <a:schemeClr val="accent6"/>
              </a:buClr>
              <a:buSzPts val="1400"/>
              <a:buNone/>
              <a:defRPr>
                <a:solidFill>
                  <a:schemeClr val="accent6"/>
                </a:solidFill>
              </a:defRPr>
            </a:lvl4pPr>
            <a:lvl5pPr lvl="4" algn="ctr" rtl="0">
              <a:lnSpc>
                <a:spcPct val="100000"/>
              </a:lnSpc>
              <a:spcBef>
                <a:spcPts val="0"/>
              </a:spcBef>
              <a:spcAft>
                <a:spcPts val="0"/>
              </a:spcAft>
              <a:buClr>
                <a:schemeClr val="accent6"/>
              </a:buClr>
              <a:buSzPts val="1400"/>
              <a:buNone/>
              <a:defRPr>
                <a:solidFill>
                  <a:schemeClr val="accent6"/>
                </a:solidFill>
              </a:defRPr>
            </a:lvl5pPr>
            <a:lvl6pPr lvl="5" algn="ctr" rtl="0">
              <a:lnSpc>
                <a:spcPct val="100000"/>
              </a:lnSpc>
              <a:spcBef>
                <a:spcPts val="0"/>
              </a:spcBef>
              <a:spcAft>
                <a:spcPts val="0"/>
              </a:spcAft>
              <a:buClr>
                <a:schemeClr val="accent6"/>
              </a:buClr>
              <a:buSzPts val="1400"/>
              <a:buNone/>
              <a:defRPr>
                <a:solidFill>
                  <a:schemeClr val="accent6"/>
                </a:solidFill>
              </a:defRPr>
            </a:lvl6pPr>
            <a:lvl7pPr lvl="6" algn="ctr" rtl="0">
              <a:lnSpc>
                <a:spcPct val="100000"/>
              </a:lnSpc>
              <a:spcBef>
                <a:spcPts val="0"/>
              </a:spcBef>
              <a:spcAft>
                <a:spcPts val="0"/>
              </a:spcAft>
              <a:buClr>
                <a:schemeClr val="accent6"/>
              </a:buClr>
              <a:buSzPts val="1400"/>
              <a:buNone/>
              <a:defRPr>
                <a:solidFill>
                  <a:schemeClr val="accent6"/>
                </a:solidFill>
              </a:defRPr>
            </a:lvl7pPr>
            <a:lvl8pPr lvl="7" algn="ctr" rtl="0">
              <a:lnSpc>
                <a:spcPct val="100000"/>
              </a:lnSpc>
              <a:spcBef>
                <a:spcPts val="0"/>
              </a:spcBef>
              <a:spcAft>
                <a:spcPts val="0"/>
              </a:spcAft>
              <a:buClr>
                <a:schemeClr val="accent6"/>
              </a:buClr>
              <a:buSzPts val="1400"/>
              <a:buNone/>
              <a:defRPr>
                <a:solidFill>
                  <a:schemeClr val="accent6"/>
                </a:solidFill>
              </a:defRPr>
            </a:lvl8pPr>
            <a:lvl9pPr lvl="8" algn="ctr" rtl="0">
              <a:lnSpc>
                <a:spcPct val="100000"/>
              </a:lnSpc>
              <a:spcBef>
                <a:spcPts val="0"/>
              </a:spcBef>
              <a:spcAft>
                <a:spcPts val="0"/>
              </a:spcAft>
              <a:buClr>
                <a:schemeClr val="accent6"/>
              </a:buClr>
              <a:buSzPts val="1400"/>
              <a:buNone/>
              <a:defRPr>
                <a:solidFill>
                  <a:schemeClr val="accent6"/>
                </a:solidFill>
              </a:defRPr>
            </a:lvl9pPr>
          </a:lstStyle>
          <a:p>
            <a:endParaRPr/>
          </a:p>
        </p:txBody>
      </p:sp>
      <p:sp>
        <p:nvSpPr>
          <p:cNvPr id="260" name="Google Shape;260;p19"/>
          <p:cNvSpPr txBox="1">
            <a:spLocks noGrp="1"/>
          </p:cNvSpPr>
          <p:nvPr>
            <p:ph type="subTitle" idx="2"/>
          </p:nvPr>
        </p:nvSpPr>
        <p:spPr>
          <a:xfrm>
            <a:off x="1198930" y="1395000"/>
            <a:ext cx="3196200" cy="301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None/>
              <a:defRPr b="0"/>
            </a:lvl1pPr>
            <a:lvl2pPr lvl="1" algn="ctr" rtl="0">
              <a:lnSpc>
                <a:spcPct val="100000"/>
              </a:lnSpc>
              <a:spcBef>
                <a:spcPts val="0"/>
              </a:spcBef>
              <a:spcAft>
                <a:spcPts val="0"/>
              </a:spcAft>
              <a:buClr>
                <a:schemeClr val="accent6"/>
              </a:buClr>
              <a:buSzPts val="1400"/>
              <a:buNone/>
              <a:defRPr>
                <a:solidFill>
                  <a:schemeClr val="accent6"/>
                </a:solidFill>
              </a:defRPr>
            </a:lvl2pPr>
            <a:lvl3pPr lvl="2" algn="ctr" rtl="0">
              <a:lnSpc>
                <a:spcPct val="100000"/>
              </a:lnSpc>
              <a:spcBef>
                <a:spcPts val="0"/>
              </a:spcBef>
              <a:spcAft>
                <a:spcPts val="0"/>
              </a:spcAft>
              <a:buClr>
                <a:schemeClr val="accent6"/>
              </a:buClr>
              <a:buSzPts val="1400"/>
              <a:buNone/>
              <a:defRPr>
                <a:solidFill>
                  <a:schemeClr val="accent6"/>
                </a:solidFill>
              </a:defRPr>
            </a:lvl3pPr>
            <a:lvl4pPr lvl="3" algn="ctr" rtl="0">
              <a:lnSpc>
                <a:spcPct val="100000"/>
              </a:lnSpc>
              <a:spcBef>
                <a:spcPts val="0"/>
              </a:spcBef>
              <a:spcAft>
                <a:spcPts val="0"/>
              </a:spcAft>
              <a:buClr>
                <a:schemeClr val="accent6"/>
              </a:buClr>
              <a:buSzPts val="1400"/>
              <a:buNone/>
              <a:defRPr>
                <a:solidFill>
                  <a:schemeClr val="accent6"/>
                </a:solidFill>
              </a:defRPr>
            </a:lvl4pPr>
            <a:lvl5pPr lvl="4" algn="ctr" rtl="0">
              <a:lnSpc>
                <a:spcPct val="100000"/>
              </a:lnSpc>
              <a:spcBef>
                <a:spcPts val="0"/>
              </a:spcBef>
              <a:spcAft>
                <a:spcPts val="0"/>
              </a:spcAft>
              <a:buClr>
                <a:schemeClr val="accent6"/>
              </a:buClr>
              <a:buSzPts val="1400"/>
              <a:buNone/>
              <a:defRPr>
                <a:solidFill>
                  <a:schemeClr val="accent6"/>
                </a:solidFill>
              </a:defRPr>
            </a:lvl5pPr>
            <a:lvl6pPr lvl="5" algn="ctr" rtl="0">
              <a:lnSpc>
                <a:spcPct val="100000"/>
              </a:lnSpc>
              <a:spcBef>
                <a:spcPts val="0"/>
              </a:spcBef>
              <a:spcAft>
                <a:spcPts val="0"/>
              </a:spcAft>
              <a:buClr>
                <a:schemeClr val="accent6"/>
              </a:buClr>
              <a:buSzPts val="1400"/>
              <a:buNone/>
              <a:defRPr>
                <a:solidFill>
                  <a:schemeClr val="accent6"/>
                </a:solidFill>
              </a:defRPr>
            </a:lvl6pPr>
            <a:lvl7pPr lvl="6" algn="ctr" rtl="0">
              <a:lnSpc>
                <a:spcPct val="100000"/>
              </a:lnSpc>
              <a:spcBef>
                <a:spcPts val="0"/>
              </a:spcBef>
              <a:spcAft>
                <a:spcPts val="0"/>
              </a:spcAft>
              <a:buClr>
                <a:schemeClr val="accent6"/>
              </a:buClr>
              <a:buSzPts val="1400"/>
              <a:buNone/>
              <a:defRPr>
                <a:solidFill>
                  <a:schemeClr val="accent6"/>
                </a:solidFill>
              </a:defRPr>
            </a:lvl7pPr>
            <a:lvl8pPr lvl="7" algn="ctr" rtl="0">
              <a:lnSpc>
                <a:spcPct val="100000"/>
              </a:lnSpc>
              <a:spcBef>
                <a:spcPts val="0"/>
              </a:spcBef>
              <a:spcAft>
                <a:spcPts val="0"/>
              </a:spcAft>
              <a:buClr>
                <a:schemeClr val="accent6"/>
              </a:buClr>
              <a:buSzPts val="1400"/>
              <a:buNone/>
              <a:defRPr>
                <a:solidFill>
                  <a:schemeClr val="accent6"/>
                </a:solidFill>
              </a:defRPr>
            </a:lvl8pPr>
            <a:lvl9pPr lvl="8" algn="ctr" rtl="0">
              <a:lnSpc>
                <a:spcPct val="100000"/>
              </a:lnSpc>
              <a:spcBef>
                <a:spcPts val="0"/>
              </a:spcBef>
              <a:spcAft>
                <a:spcPts val="0"/>
              </a:spcAft>
              <a:buClr>
                <a:schemeClr val="accent6"/>
              </a:buClr>
              <a:buSzPts val="1400"/>
              <a:buNone/>
              <a:defRPr>
                <a:solidFill>
                  <a:schemeClr val="accent6"/>
                </a:solidFill>
              </a:defRPr>
            </a:lvl9pPr>
          </a:lstStyle>
          <a:p>
            <a:endParaRPr/>
          </a:p>
        </p:txBody>
      </p:sp>
      <p:grpSp>
        <p:nvGrpSpPr>
          <p:cNvPr id="261" name="Google Shape;261;p19"/>
          <p:cNvGrpSpPr/>
          <p:nvPr/>
        </p:nvGrpSpPr>
        <p:grpSpPr>
          <a:xfrm>
            <a:off x="3168866" y="4408072"/>
            <a:ext cx="392574" cy="391863"/>
            <a:chOff x="4324200" y="3063825"/>
            <a:chExt cx="400300" cy="399575"/>
          </a:xfrm>
        </p:grpSpPr>
        <p:sp>
          <p:nvSpPr>
            <p:cNvPr id="262" name="Google Shape;262;p19"/>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9"/>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19"/>
          <p:cNvGrpSpPr/>
          <p:nvPr/>
        </p:nvGrpSpPr>
        <p:grpSpPr>
          <a:xfrm>
            <a:off x="-161518" y="1497346"/>
            <a:ext cx="759739" cy="475805"/>
            <a:chOff x="2399075" y="58875"/>
            <a:chExt cx="657100" cy="411525"/>
          </a:xfrm>
        </p:grpSpPr>
        <p:sp>
          <p:nvSpPr>
            <p:cNvPr id="265" name="Google Shape;265;p19"/>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9"/>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9"/>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19"/>
          <p:cNvGrpSpPr/>
          <p:nvPr/>
        </p:nvGrpSpPr>
        <p:grpSpPr>
          <a:xfrm rot="-3262624">
            <a:off x="8050761" y="2494319"/>
            <a:ext cx="759709" cy="475786"/>
            <a:chOff x="2399075" y="58875"/>
            <a:chExt cx="657100" cy="411525"/>
          </a:xfrm>
        </p:grpSpPr>
        <p:sp>
          <p:nvSpPr>
            <p:cNvPr id="269" name="Google Shape;269;p19"/>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9"/>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9"/>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19"/>
          <p:cNvSpPr/>
          <p:nvPr/>
        </p:nvSpPr>
        <p:spPr>
          <a:xfrm rot="-9794058">
            <a:off x="-2271194" y="3409421"/>
            <a:ext cx="5248476" cy="4516768"/>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 name="Google Shape;273;p19"/>
          <p:cNvGrpSpPr/>
          <p:nvPr/>
        </p:nvGrpSpPr>
        <p:grpSpPr>
          <a:xfrm rot="4755435">
            <a:off x="7535059" y="4637429"/>
            <a:ext cx="392569" cy="391858"/>
            <a:chOff x="4324200" y="3063825"/>
            <a:chExt cx="400300" cy="399575"/>
          </a:xfrm>
        </p:grpSpPr>
        <p:sp>
          <p:nvSpPr>
            <p:cNvPr id="274" name="Google Shape;274;p19"/>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19"/>
          <p:cNvGrpSpPr/>
          <p:nvPr/>
        </p:nvGrpSpPr>
        <p:grpSpPr>
          <a:xfrm>
            <a:off x="3698080" y="64028"/>
            <a:ext cx="759739" cy="475805"/>
            <a:chOff x="2399075" y="58875"/>
            <a:chExt cx="657100" cy="411525"/>
          </a:xfrm>
        </p:grpSpPr>
        <p:sp>
          <p:nvSpPr>
            <p:cNvPr id="277" name="Google Shape;277;p19"/>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02"/>
        <p:cNvGrpSpPr/>
        <p:nvPr/>
      </p:nvGrpSpPr>
      <p:grpSpPr>
        <a:xfrm>
          <a:off x="0" y="0"/>
          <a:ext cx="0" cy="0"/>
          <a:chOff x="0" y="0"/>
          <a:chExt cx="0" cy="0"/>
        </a:xfrm>
      </p:grpSpPr>
      <p:sp>
        <p:nvSpPr>
          <p:cNvPr id="303" name="Google Shape;303;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4" name="Google Shape;304;p21"/>
          <p:cNvSpPr txBox="1">
            <a:spLocks noGrp="1"/>
          </p:cNvSpPr>
          <p:nvPr>
            <p:ph type="subTitle" idx="1"/>
          </p:nvPr>
        </p:nvSpPr>
        <p:spPr>
          <a:xfrm>
            <a:off x="2995049" y="1729673"/>
            <a:ext cx="4550700" cy="45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None/>
              <a:defRPr sz="1400"/>
            </a:lvl1pPr>
            <a:lvl2pPr lvl="1" algn="ctr" rtl="0">
              <a:lnSpc>
                <a:spcPct val="100000"/>
              </a:lnSpc>
              <a:spcBef>
                <a:spcPts val="0"/>
              </a:spcBef>
              <a:spcAft>
                <a:spcPts val="0"/>
              </a:spcAft>
              <a:buClr>
                <a:schemeClr val="accent6"/>
              </a:buClr>
              <a:buSzPts val="1400"/>
              <a:buNone/>
              <a:defRPr>
                <a:solidFill>
                  <a:schemeClr val="accent6"/>
                </a:solidFill>
              </a:defRPr>
            </a:lvl2pPr>
            <a:lvl3pPr lvl="2" algn="ctr" rtl="0">
              <a:lnSpc>
                <a:spcPct val="100000"/>
              </a:lnSpc>
              <a:spcBef>
                <a:spcPts val="1600"/>
              </a:spcBef>
              <a:spcAft>
                <a:spcPts val="0"/>
              </a:spcAft>
              <a:buClr>
                <a:schemeClr val="accent6"/>
              </a:buClr>
              <a:buSzPts val="1400"/>
              <a:buNone/>
              <a:defRPr>
                <a:solidFill>
                  <a:schemeClr val="accent6"/>
                </a:solidFill>
              </a:defRPr>
            </a:lvl3pPr>
            <a:lvl4pPr lvl="3" algn="ctr" rtl="0">
              <a:lnSpc>
                <a:spcPct val="100000"/>
              </a:lnSpc>
              <a:spcBef>
                <a:spcPts val="1600"/>
              </a:spcBef>
              <a:spcAft>
                <a:spcPts val="0"/>
              </a:spcAft>
              <a:buClr>
                <a:schemeClr val="accent6"/>
              </a:buClr>
              <a:buSzPts val="1400"/>
              <a:buNone/>
              <a:defRPr>
                <a:solidFill>
                  <a:schemeClr val="accent6"/>
                </a:solidFill>
              </a:defRPr>
            </a:lvl4pPr>
            <a:lvl5pPr lvl="4" algn="ctr" rtl="0">
              <a:lnSpc>
                <a:spcPct val="100000"/>
              </a:lnSpc>
              <a:spcBef>
                <a:spcPts val="1600"/>
              </a:spcBef>
              <a:spcAft>
                <a:spcPts val="0"/>
              </a:spcAft>
              <a:buClr>
                <a:schemeClr val="accent6"/>
              </a:buClr>
              <a:buSzPts val="1400"/>
              <a:buNone/>
              <a:defRPr>
                <a:solidFill>
                  <a:schemeClr val="accent6"/>
                </a:solidFill>
              </a:defRPr>
            </a:lvl5pPr>
            <a:lvl6pPr lvl="5" algn="ctr" rtl="0">
              <a:lnSpc>
                <a:spcPct val="100000"/>
              </a:lnSpc>
              <a:spcBef>
                <a:spcPts val="1600"/>
              </a:spcBef>
              <a:spcAft>
                <a:spcPts val="0"/>
              </a:spcAft>
              <a:buClr>
                <a:schemeClr val="accent6"/>
              </a:buClr>
              <a:buSzPts val="1400"/>
              <a:buNone/>
              <a:defRPr>
                <a:solidFill>
                  <a:schemeClr val="accent6"/>
                </a:solidFill>
              </a:defRPr>
            </a:lvl6pPr>
            <a:lvl7pPr lvl="6" algn="ctr" rtl="0">
              <a:lnSpc>
                <a:spcPct val="100000"/>
              </a:lnSpc>
              <a:spcBef>
                <a:spcPts val="1600"/>
              </a:spcBef>
              <a:spcAft>
                <a:spcPts val="0"/>
              </a:spcAft>
              <a:buClr>
                <a:schemeClr val="accent6"/>
              </a:buClr>
              <a:buSzPts val="1400"/>
              <a:buNone/>
              <a:defRPr>
                <a:solidFill>
                  <a:schemeClr val="accent6"/>
                </a:solidFill>
              </a:defRPr>
            </a:lvl7pPr>
            <a:lvl8pPr lvl="7" algn="ctr" rtl="0">
              <a:lnSpc>
                <a:spcPct val="100000"/>
              </a:lnSpc>
              <a:spcBef>
                <a:spcPts val="1600"/>
              </a:spcBef>
              <a:spcAft>
                <a:spcPts val="0"/>
              </a:spcAft>
              <a:buClr>
                <a:schemeClr val="accent6"/>
              </a:buClr>
              <a:buSzPts val="1400"/>
              <a:buNone/>
              <a:defRPr>
                <a:solidFill>
                  <a:schemeClr val="accent6"/>
                </a:solidFill>
              </a:defRPr>
            </a:lvl8pPr>
            <a:lvl9pPr lvl="8" algn="ctr" rtl="0">
              <a:lnSpc>
                <a:spcPct val="100000"/>
              </a:lnSpc>
              <a:spcBef>
                <a:spcPts val="1600"/>
              </a:spcBef>
              <a:spcAft>
                <a:spcPts val="1600"/>
              </a:spcAft>
              <a:buClr>
                <a:schemeClr val="accent6"/>
              </a:buClr>
              <a:buSzPts val="1400"/>
              <a:buNone/>
              <a:defRPr>
                <a:solidFill>
                  <a:schemeClr val="accent6"/>
                </a:solidFill>
              </a:defRPr>
            </a:lvl9pPr>
          </a:lstStyle>
          <a:p>
            <a:endParaRPr/>
          </a:p>
        </p:txBody>
      </p:sp>
      <p:sp>
        <p:nvSpPr>
          <p:cNvPr id="305" name="Google Shape;305;p21"/>
          <p:cNvSpPr txBox="1">
            <a:spLocks noGrp="1"/>
          </p:cNvSpPr>
          <p:nvPr>
            <p:ph type="subTitle" idx="2"/>
          </p:nvPr>
        </p:nvSpPr>
        <p:spPr>
          <a:xfrm>
            <a:off x="2995037" y="1275100"/>
            <a:ext cx="45507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6"/>
              </a:buClr>
              <a:buSzPts val="2400"/>
              <a:buFont typeface="Bebas Neue"/>
              <a:buNone/>
              <a:defRPr sz="2000" b="1">
                <a:latin typeface="Poppins"/>
                <a:ea typeface="Poppins"/>
                <a:cs typeface="Poppins"/>
                <a:sym typeface="Poppins"/>
              </a:defRPr>
            </a:lvl1pPr>
            <a:lvl2pPr lvl="1"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2pPr>
            <a:lvl3pPr lvl="2"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3pPr>
            <a:lvl4pPr lvl="3"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4pPr>
            <a:lvl5pPr lvl="4"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5pPr>
            <a:lvl6pPr lvl="5"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6pPr>
            <a:lvl7pPr lvl="6"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7pPr>
            <a:lvl8pPr lvl="7"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8pPr>
            <a:lvl9pPr lvl="8"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9pPr>
          </a:lstStyle>
          <a:p>
            <a:endParaRPr/>
          </a:p>
        </p:txBody>
      </p:sp>
      <p:sp>
        <p:nvSpPr>
          <p:cNvPr id="306" name="Google Shape;306;p21"/>
          <p:cNvSpPr txBox="1">
            <a:spLocks noGrp="1"/>
          </p:cNvSpPr>
          <p:nvPr>
            <p:ph type="subTitle" idx="3"/>
          </p:nvPr>
        </p:nvSpPr>
        <p:spPr>
          <a:xfrm>
            <a:off x="2995049" y="2837619"/>
            <a:ext cx="4550700" cy="45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None/>
              <a:defRPr sz="1400"/>
            </a:lvl1pPr>
            <a:lvl2pPr lvl="1" algn="ctr" rtl="0">
              <a:lnSpc>
                <a:spcPct val="100000"/>
              </a:lnSpc>
              <a:spcBef>
                <a:spcPts val="0"/>
              </a:spcBef>
              <a:spcAft>
                <a:spcPts val="0"/>
              </a:spcAft>
              <a:buClr>
                <a:schemeClr val="accent6"/>
              </a:buClr>
              <a:buSzPts val="1400"/>
              <a:buNone/>
              <a:defRPr>
                <a:solidFill>
                  <a:schemeClr val="accent6"/>
                </a:solidFill>
              </a:defRPr>
            </a:lvl2pPr>
            <a:lvl3pPr lvl="2" algn="ctr" rtl="0">
              <a:lnSpc>
                <a:spcPct val="100000"/>
              </a:lnSpc>
              <a:spcBef>
                <a:spcPts val="1600"/>
              </a:spcBef>
              <a:spcAft>
                <a:spcPts val="0"/>
              </a:spcAft>
              <a:buClr>
                <a:schemeClr val="accent6"/>
              </a:buClr>
              <a:buSzPts val="1400"/>
              <a:buNone/>
              <a:defRPr>
                <a:solidFill>
                  <a:schemeClr val="accent6"/>
                </a:solidFill>
              </a:defRPr>
            </a:lvl3pPr>
            <a:lvl4pPr lvl="3" algn="ctr" rtl="0">
              <a:lnSpc>
                <a:spcPct val="100000"/>
              </a:lnSpc>
              <a:spcBef>
                <a:spcPts val="1600"/>
              </a:spcBef>
              <a:spcAft>
                <a:spcPts val="0"/>
              </a:spcAft>
              <a:buClr>
                <a:schemeClr val="accent6"/>
              </a:buClr>
              <a:buSzPts val="1400"/>
              <a:buNone/>
              <a:defRPr>
                <a:solidFill>
                  <a:schemeClr val="accent6"/>
                </a:solidFill>
              </a:defRPr>
            </a:lvl4pPr>
            <a:lvl5pPr lvl="4" algn="ctr" rtl="0">
              <a:lnSpc>
                <a:spcPct val="100000"/>
              </a:lnSpc>
              <a:spcBef>
                <a:spcPts val="1600"/>
              </a:spcBef>
              <a:spcAft>
                <a:spcPts val="0"/>
              </a:spcAft>
              <a:buClr>
                <a:schemeClr val="accent6"/>
              </a:buClr>
              <a:buSzPts val="1400"/>
              <a:buNone/>
              <a:defRPr>
                <a:solidFill>
                  <a:schemeClr val="accent6"/>
                </a:solidFill>
              </a:defRPr>
            </a:lvl5pPr>
            <a:lvl6pPr lvl="5" algn="ctr" rtl="0">
              <a:lnSpc>
                <a:spcPct val="100000"/>
              </a:lnSpc>
              <a:spcBef>
                <a:spcPts val="1600"/>
              </a:spcBef>
              <a:spcAft>
                <a:spcPts val="0"/>
              </a:spcAft>
              <a:buClr>
                <a:schemeClr val="accent6"/>
              </a:buClr>
              <a:buSzPts val="1400"/>
              <a:buNone/>
              <a:defRPr>
                <a:solidFill>
                  <a:schemeClr val="accent6"/>
                </a:solidFill>
              </a:defRPr>
            </a:lvl6pPr>
            <a:lvl7pPr lvl="6" algn="ctr" rtl="0">
              <a:lnSpc>
                <a:spcPct val="100000"/>
              </a:lnSpc>
              <a:spcBef>
                <a:spcPts val="1600"/>
              </a:spcBef>
              <a:spcAft>
                <a:spcPts val="0"/>
              </a:spcAft>
              <a:buClr>
                <a:schemeClr val="accent6"/>
              </a:buClr>
              <a:buSzPts val="1400"/>
              <a:buNone/>
              <a:defRPr>
                <a:solidFill>
                  <a:schemeClr val="accent6"/>
                </a:solidFill>
              </a:defRPr>
            </a:lvl7pPr>
            <a:lvl8pPr lvl="7" algn="ctr" rtl="0">
              <a:lnSpc>
                <a:spcPct val="100000"/>
              </a:lnSpc>
              <a:spcBef>
                <a:spcPts val="1600"/>
              </a:spcBef>
              <a:spcAft>
                <a:spcPts val="0"/>
              </a:spcAft>
              <a:buClr>
                <a:schemeClr val="accent6"/>
              </a:buClr>
              <a:buSzPts val="1400"/>
              <a:buNone/>
              <a:defRPr>
                <a:solidFill>
                  <a:schemeClr val="accent6"/>
                </a:solidFill>
              </a:defRPr>
            </a:lvl8pPr>
            <a:lvl9pPr lvl="8" algn="ctr" rtl="0">
              <a:lnSpc>
                <a:spcPct val="100000"/>
              </a:lnSpc>
              <a:spcBef>
                <a:spcPts val="1600"/>
              </a:spcBef>
              <a:spcAft>
                <a:spcPts val="1600"/>
              </a:spcAft>
              <a:buClr>
                <a:schemeClr val="accent6"/>
              </a:buClr>
              <a:buSzPts val="1400"/>
              <a:buNone/>
              <a:defRPr>
                <a:solidFill>
                  <a:schemeClr val="accent6"/>
                </a:solidFill>
              </a:defRPr>
            </a:lvl9pPr>
          </a:lstStyle>
          <a:p>
            <a:endParaRPr/>
          </a:p>
        </p:txBody>
      </p:sp>
      <p:sp>
        <p:nvSpPr>
          <p:cNvPr id="307" name="Google Shape;307;p21"/>
          <p:cNvSpPr txBox="1">
            <a:spLocks noGrp="1"/>
          </p:cNvSpPr>
          <p:nvPr>
            <p:ph type="subTitle" idx="4"/>
          </p:nvPr>
        </p:nvSpPr>
        <p:spPr>
          <a:xfrm>
            <a:off x="2995037" y="2383046"/>
            <a:ext cx="45507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6"/>
              </a:buClr>
              <a:buSzPts val="2400"/>
              <a:buFont typeface="Bebas Neue"/>
              <a:buNone/>
              <a:defRPr sz="2000" b="1">
                <a:latin typeface="Poppins"/>
                <a:ea typeface="Poppins"/>
                <a:cs typeface="Poppins"/>
                <a:sym typeface="Poppins"/>
              </a:defRPr>
            </a:lvl1pPr>
            <a:lvl2pPr lvl="1"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2pPr>
            <a:lvl3pPr lvl="2"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3pPr>
            <a:lvl4pPr lvl="3"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4pPr>
            <a:lvl5pPr lvl="4"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5pPr>
            <a:lvl6pPr lvl="5"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6pPr>
            <a:lvl7pPr lvl="6"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7pPr>
            <a:lvl8pPr lvl="7"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8pPr>
            <a:lvl9pPr lvl="8"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9pPr>
          </a:lstStyle>
          <a:p>
            <a:endParaRPr/>
          </a:p>
        </p:txBody>
      </p:sp>
      <p:sp>
        <p:nvSpPr>
          <p:cNvPr id="308" name="Google Shape;308;p21"/>
          <p:cNvSpPr txBox="1">
            <a:spLocks noGrp="1"/>
          </p:cNvSpPr>
          <p:nvPr>
            <p:ph type="subTitle" idx="5"/>
          </p:nvPr>
        </p:nvSpPr>
        <p:spPr>
          <a:xfrm>
            <a:off x="2995049" y="3945577"/>
            <a:ext cx="4550700" cy="45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None/>
              <a:defRPr sz="1400"/>
            </a:lvl1pPr>
            <a:lvl2pPr lvl="1" algn="ctr" rtl="0">
              <a:lnSpc>
                <a:spcPct val="100000"/>
              </a:lnSpc>
              <a:spcBef>
                <a:spcPts val="1600"/>
              </a:spcBef>
              <a:spcAft>
                <a:spcPts val="0"/>
              </a:spcAft>
              <a:buClr>
                <a:schemeClr val="accent6"/>
              </a:buClr>
              <a:buSzPts val="1400"/>
              <a:buNone/>
              <a:defRPr>
                <a:solidFill>
                  <a:schemeClr val="accent6"/>
                </a:solidFill>
              </a:defRPr>
            </a:lvl2pPr>
            <a:lvl3pPr lvl="2" algn="ctr" rtl="0">
              <a:lnSpc>
                <a:spcPct val="100000"/>
              </a:lnSpc>
              <a:spcBef>
                <a:spcPts val="1600"/>
              </a:spcBef>
              <a:spcAft>
                <a:spcPts val="0"/>
              </a:spcAft>
              <a:buClr>
                <a:schemeClr val="accent6"/>
              </a:buClr>
              <a:buSzPts val="1400"/>
              <a:buNone/>
              <a:defRPr>
                <a:solidFill>
                  <a:schemeClr val="accent6"/>
                </a:solidFill>
              </a:defRPr>
            </a:lvl3pPr>
            <a:lvl4pPr lvl="3" algn="ctr" rtl="0">
              <a:lnSpc>
                <a:spcPct val="100000"/>
              </a:lnSpc>
              <a:spcBef>
                <a:spcPts val="1600"/>
              </a:spcBef>
              <a:spcAft>
                <a:spcPts val="0"/>
              </a:spcAft>
              <a:buClr>
                <a:schemeClr val="accent6"/>
              </a:buClr>
              <a:buSzPts val="1400"/>
              <a:buNone/>
              <a:defRPr>
                <a:solidFill>
                  <a:schemeClr val="accent6"/>
                </a:solidFill>
              </a:defRPr>
            </a:lvl4pPr>
            <a:lvl5pPr lvl="4" algn="ctr" rtl="0">
              <a:lnSpc>
                <a:spcPct val="100000"/>
              </a:lnSpc>
              <a:spcBef>
                <a:spcPts val="1600"/>
              </a:spcBef>
              <a:spcAft>
                <a:spcPts val="0"/>
              </a:spcAft>
              <a:buClr>
                <a:schemeClr val="accent6"/>
              </a:buClr>
              <a:buSzPts val="1400"/>
              <a:buNone/>
              <a:defRPr>
                <a:solidFill>
                  <a:schemeClr val="accent6"/>
                </a:solidFill>
              </a:defRPr>
            </a:lvl5pPr>
            <a:lvl6pPr lvl="5" algn="ctr" rtl="0">
              <a:lnSpc>
                <a:spcPct val="100000"/>
              </a:lnSpc>
              <a:spcBef>
                <a:spcPts val="1600"/>
              </a:spcBef>
              <a:spcAft>
                <a:spcPts val="0"/>
              </a:spcAft>
              <a:buClr>
                <a:schemeClr val="accent6"/>
              </a:buClr>
              <a:buSzPts val="1400"/>
              <a:buNone/>
              <a:defRPr>
                <a:solidFill>
                  <a:schemeClr val="accent6"/>
                </a:solidFill>
              </a:defRPr>
            </a:lvl6pPr>
            <a:lvl7pPr lvl="6" algn="ctr" rtl="0">
              <a:lnSpc>
                <a:spcPct val="100000"/>
              </a:lnSpc>
              <a:spcBef>
                <a:spcPts val="1600"/>
              </a:spcBef>
              <a:spcAft>
                <a:spcPts val="0"/>
              </a:spcAft>
              <a:buClr>
                <a:schemeClr val="accent6"/>
              </a:buClr>
              <a:buSzPts val="1400"/>
              <a:buNone/>
              <a:defRPr>
                <a:solidFill>
                  <a:schemeClr val="accent6"/>
                </a:solidFill>
              </a:defRPr>
            </a:lvl7pPr>
            <a:lvl8pPr lvl="7" algn="ctr" rtl="0">
              <a:lnSpc>
                <a:spcPct val="100000"/>
              </a:lnSpc>
              <a:spcBef>
                <a:spcPts val="1600"/>
              </a:spcBef>
              <a:spcAft>
                <a:spcPts val="0"/>
              </a:spcAft>
              <a:buClr>
                <a:schemeClr val="accent6"/>
              </a:buClr>
              <a:buSzPts val="1400"/>
              <a:buNone/>
              <a:defRPr>
                <a:solidFill>
                  <a:schemeClr val="accent6"/>
                </a:solidFill>
              </a:defRPr>
            </a:lvl8pPr>
            <a:lvl9pPr lvl="8" algn="ctr" rtl="0">
              <a:lnSpc>
                <a:spcPct val="100000"/>
              </a:lnSpc>
              <a:spcBef>
                <a:spcPts val="1600"/>
              </a:spcBef>
              <a:spcAft>
                <a:spcPts val="1600"/>
              </a:spcAft>
              <a:buClr>
                <a:schemeClr val="accent6"/>
              </a:buClr>
              <a:buSzPts val="1400"/>
              <a:buNone/>
              <a:defRPr>
                <a:solidFill>
                  <a:schemeClr val="accent6"/>
                </a:solidFill>
              </a:defRPr>
            </a:lvl9pPr>
          </a:lstStyle>
          <a:p>
            <a:endParaRPr/>
          </a:p>
        </p:txBody>
      </p:sp>
      <p:sp>
        <p:nvSpPr>
          <p:cNvPr id="309" name="Google Shape;309;p21"/>
          <p:cNvSpPr txBox="1">
            <a:spLocks noGrp="1"/>
          </p:cNvSpPr>
          <p:nvPr>
            <p:ph type="subTitle" idx="6"/>
          </p:nvPr>
        </p:nvSpPr>
        <p:spPr>
          <a:xfrm>
            <a:off x="2995037" y="3491006"/>
            <a:ext cx="45507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6"/>
              </a:buClr>
              <a:buSzPts val="2400"/>
              <a:buFont typeface="Bebas Neue"/>
              <a:buNone/>
              <a:defRPr sz="2000" b="1">
                <a:latin typeface="Poppins"/>
                <a:ea typeface="Poppins"/>
                <a:cs typeface="Poppins"/>
                <a:sym typeface="Poppins"/>
              </a:defRPr>
            </a:lvl1pPr>
            <a:lvl2pPr lvl="1"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2pPr>
            <a:lvl3pPr lvl="2"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3pPr>
            <a:lvl4pPr lvl="3"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4pPr>
            <a:lvl5pPr lvl="4"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5pPr>
            <a:lvl6pPr lvl="5"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6pPr>
            <a:lvl7pPr lvl="6"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7pPr>
            <a:lvl8pPr lvl="7"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8pPr>
            <a:lvl9pPr lvl="8" algn="ctr" rtl="0">
              <a:lnSpc>
                <a:spcPct val="100000"/>
              </a:lnSpc>
              <a:spcBef>
                <a:spcPts val="0"/>
              </a:spcBef>
              <a:spcAft>
                <a:spcPts val="0"/>
              </a:spcAft>
              <a:buClr>
                <a:schemeClr val="accent6"/>
              </a:buClr>
              <a:buSzPts val="2400"/>
              <a:buFont typeface="Bebas Neue"/>
              <a:buNone/>
              <a:defRPr sz="2400">
                <a:solidFill>
                  <a:schemeClr val="accent6"/>
                </a:solidFill>
                <a:latin typeface="Bebas Neue"/>
                <a:ea typeface="Bebas Neue"/>
                <a:cs typeface="Bebas Neue"/>
                <a:sym typeface="Bebas Neue"/>
              </a:defRPr>
            </a:lvl9pPr>
          </a:lstStyle>
          <a:p>
            <a:endParaRPr/>
          </a:p>
        </p:txBody>
      </p:sp>
      <p:sp>
        <p:nvSpPr>
          <p:cNvPr id="310" name="Google Shape;310;p21"/>
          <p:cNvSpPr/>
          <p:nvPr/>
        </p:nvSpPr>
        <p:spPr>
          <a:xfrm rot="6051220" flipH="1">
            <a:off x="7863931" y="2211598"/>
            <a:ext cx="2999183" cy="2581057"/>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rot="-4839269" flipH="1">
            <a:off x="-2119334" y="891256"/>
            <a:ext cx="3356551" cy="2888603"/>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 name="Google Shape;312;p21"/>
          <p:cNvGrpSpPr/>
          <p:nvPr/>
        </p:nvGrpSpPr>
        <p:grpSpPr>
          <a:xfrm rot="10800000">
            <a:off x="919838" y="4603998"/>
            <a:ext cx="392574" cy="391863"/>
            <a:chOff x="4324200" y="3063825"/>
            <a:chExt cx="400300" cy="399575"/>
          </a:xfrm>
        </p:grpSpPr>
        <p:sp>
          <p:nvSpPr>
            <p:cNvPr id="313" name="Google Shape;313;p21"/>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1"/>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21"/>
          <p:cNvGrpSpPr/>
          <p:nvPr/>
        </p:nvGrpSpPr>
        <p:grpSpPr>
          <a:xfrm rot="3603727">
            <a:off x="7538688" y="301601"/>
            <a:ext cx="759720" cy="475793"/>
            <a:chOff x="2399075" y="58875"/>
            <a:chExt cx="657100" cy="411525"/>
          </a:xfrm>
        </p:grpSpPr>
        <p:sp>
          <p:nvSpPr>
            <p:cNvPr id="316" name="Google Shape;316;p21"/>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1"/>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21"/>
          <p:cNvGrpSpPr/>
          <p:nvPr/>
        </p:nvGrpSpPr>
        <p:grpSpPr>
          <a:xfrm rot="10098487">
            <a:off x="4904307" y="4366167"/>
            <a:ext cx="759732" cy="475801"/>
            <a:chOff x="2399075" y="58875"/>
            <a:chExt cx="657100" cy="411525"/>
          </a:xfrm>
        </p:grpSpPr>
        <p:sp>
          <p:nvSpPr>
            <p:cNvPr id="320" name="Google Shape;320;p21"/>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447"/>
        <p:cNvGrpSpPr/>
        <p:nvPr/>
      </p:nvGrpSpPr>
      <p:grpSpPr>
        <a:xfrm>
          <a:off x="0" y="0"/>
          <a:ext cx="0" cy="0"/>
          <a:chOff x="0" y="0"/>
          <a:chExt cx="0" cy="0"/>
        </a:xfrm>
      </p:grpSpPr>
      <p:sp>
        <p:nvSpPr>
          <p:cNvPr id="448" name="Google Shape;448;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49" name="Google Shape;449;p28"/>
          <p:cNvSpPr/>
          <p:nvPr/>
        </p:nvSpPr>
        <p:spPr>
          <a:xfrm>
            <a:off x="5723757" y="-3152895"/>
            <a:ext cx="5025656" cy="4325013"/>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rot="2312257">
            <a:off x="-1076500" y="4136977"/>
            <a:ext cx="5025254" cy="4324666"/>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455"/>
        <p:cNvGrpSpPr/>
        <p:nvPr/>
      </p:nvGrpSpPr>
      <p:grpSpPr>
        <a:xfrm>
          <a:off x="0" y="0"/>
          <a:ext cx="0" cy="0"/>
          <a:chOff x="0" y="0"/>
          <a:chExt cx="0" cy="0"/>
        </a:xfrm>
      </p:grpSpPr>
      <p:sp>
        <p:nvSpPr>
          <p:cNvPr id="456" name="Google Shape;456;p30"/>
          <p:cNvSpPr txBox="1">
            <a:spLocks noGrp="1"/>
          </p:cNvSpPr>
          <p:nvPr>
            <p:ph type="title"/>
          </p:nvPr>
        </p:nvSpPr>
        <p:spPr>
          <a:xfrm>
            <a:off x="1951375" y="540000"/>
            <a:ext cx="5241300" cy="130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8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7" name="Google Shape;457;p30"/>
          <p:cNvSpPr txBox="1">
            <a:spLocks noGrp="1"/>
          </p:cNvSpPr>
          <p:nvPr>
            <p:ph type="subTitle" idx="1"/>
          </p:nvPr>
        </p:nvSpPr>
        <p:spPr>
          <a:xfrm>
            <a:off x="1951325" y="1841450"/>
            <a:ext cx="5241300" cy="105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1400"/>
              <a:buNone/>
              <a:defRPr>
                <a:solidFill>
                  <a:schemeClr val="accent6"/>
                </a:solidFill>
              </a:defRPr>
            </a:lvl1pPr>
            <a:lvl2pPr lvl="1" algn="ctr" rtl="0">
              <a:lnSpc>
                <a:spcPct val="100000"/>
              </a:lnSpc>
              <a:spcBef>
                <a:spcPts val="0"/>
              </a:spcBef>
              <a:spcAft>
                <a:spcPts val="0"/>
              </a:spcAft>
              <a:buClr>
                <a:schemeClr val="accent6"/>
              </a:buClr>
              <a:buSzPts val="1400"/>
              <a:buNone/>
              <a:defRPr>
                <a:solidFill>
                  <a:schemeClr val="accent6"/>
                </a:solidFill>
              </a:defRPr>
            </a:lvl2pPr>
            <a:lvl3pPr lvl="2" algn="ctr" rtl="0">
              <a:lnSpc>
                <a:spcPct val="100000"/>
              </a:lnSpc>
              <a:spcBef>
                <a:spcPts val="1600"/>
              </a:spcBef>
              <a:spcAft>
                <a:spcPts val="0"/>
              </a:spcAft>
              <a:buClr>
                <a:schemeClr val="accent6"/>
              </a:buClr>
              <a:buSzPts val="1400"/>
              <a:buNone/>
              <a:defRPr>
                <a:solidFill>
                  <a:schemeClr val="accent6"/>
                </a:solidFill>
              </a:defRPr>
            </a:lvl3pPr>
            <a:lvl4pPr lvl="3" algn="ctr" rtl="0">
              <a:lnSpc>
                <a:spcPct val="100000"/>
              </a:lnSpc>
              <a:spcBef>
                <a:spcPts val="1600"/>
              </a:spcBef>
              <a:spcAft>
                <a:spcPts val="0"/>
              </a:spcAft>
              <a:buClr>
                <a:schemeClr val="accent6"/>
              </a:buClr>
              <a:buSzPts val="1400"/>
              <a:buNone/>
              <a:defRPr>
                <a:solidFill>
                  <a:schemeClr val="accent6"/>
                </a:solidFill>
              </a:defRPr>
            </a:lvl4pPr>
            <a:lvl5pPr lvl="4" algn="ctr" rtl="0">
              <a:lnSpc>
                <a:spcPct val="100000"/>
              </a:lnSpc>
              <a:spcBef>
                <a:spcPts val="1600"/>
              </a:spcBef>
              <a:spcAft>
                <a:spcPts val="0"/>
              </a:spcAft>
              <a:buClr>
                <a:schemeClr val="accent6"/>
              </a:buClr>
              <a:buSzPts val="1400"/>
              <a:buNone/>
              <a:defRPr>
                <a:solidFill>
                  <a:schemeClr val="accent6"/>
                </a:solidFill>
              </a:defRPr>
            </a:lvl5pPr>
            <a:lvl6pPr lvl="5" algn="ctr" rtl="0">
              <a:lnSpc>
                <a:spcPct val="100000"/>
              </a:lnSpc>
              <a:spcBef>
                <a:spcPts val="1600"/>
              </a:spcBef>
              <a:spcAft>
                <a:spcPts val="0"/>
              </a:spcAft>
              <a:buClr>
                <a:schemeClr val="accent6"/>
              </a:buClr>
              <a:buSzPts val="1400"/>
              <a:buNone/>
              <a:defRPr>
                <a:solidFill>
                  <a:schemeClr val="accent6"/>
                </a:solidFill>
              </a:defRPr>
            </a:lvl6pPr>
            <a:lvl7pPr lvl="6" algn="ctr" rtl="0">
              <a:lnSpc>
                <a:spcPct val="100000"/>
              </a:lnSpc>
              <a:spcBef>
                <a:spcPts val="1600"/>
              </a:spcBef>
              <a:spcAft>
                <a:spcPts val="0"/>
              </a:spcAft>
              <a:buClr>
                <a:schemeClr val="accent6"/>
              </a:buClr>
              <a:buSzPts val="1400"/>
              <a:buNone/>
              <a:defRPr>
                <a:solidFill>
                  <a:schemeClr val="accent6"/>
                </a:solidFill>
              </a:defRPr>
            </a:lvl7pPr>
            <a:lvl8pPr lvl="7" algn="ctr" rtl="0">
              <a:lnSpc>
                <a:spcPct val="100000"/>
              </a:lnSpc>
              <a:spcBef>
                <a:spcPts val="1600"/>
              </a:spcBef>
              <a:spcAft>
                <a:spcPts val="0"/>
              </a:spcAft>
              <a:buClr>
                <a:schemeClr val="accent6"/>
              </a:buClr>
              <a:buSzPts val="1400"/>
              <a:buNone/>
              <a:defRPr>
                <a:solidFill>
                  <a:schemeClr val="accent6"/>
                </a:solidFill>
              </a:defRPr>
            </a:lvl8pPr>
            <a:lvl9pPr lvl="8" algn="ctr" rtl="0">
              <a:lnSpc>
                <a:spcPct val="100000"/>
              </a:lnSpc>
              <a:spcBef>
                <a:spcPts val="1600"/>
              </a:spcBef>
              <a:spcAft>
                <a:spcPts val="1600"/>
              </a:spcAft>
              <a:buClr>
                <a:schemeClr val="accent6"/>
              </a:buClr>
              <a:buSzPts val="1400"/>
              <a:buNone/>
              <a:defRPr>
                <a:solidFill>
                  <a:schemeClr val="accent6"/>
                </a:solidFill>
              </a:defRPr>
            </a:lvl9pPr>
          </a:lstStyle>
          <a:p>
            <a:endParaRPr/>
          </a:p>
        </p:txBody>
      </p:sp>
      <p:sp>
        <p:nvSpPr>
          <p:cNvPr id="458" name="Google Shape;458;p30"/>
          <p:cNvSpPr txBox="1"/>
          <p:nvPr/>
        </p:nvSpPr>
        <p:spPr>
          <a:xfrm>
            <a:off x="1951325" y="3611950"/>
            <a:ext cx="52413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accent6"/>
                </a:solidFill>
                <a:latin typeface="Manrope"/>
                <a:ea typeface="Manrope"/>
                <a:cs typeface="Manrope"/>
                <a:sym typeface="Manrope"/>
              </a:rPr>
              <a:t>CREDITS: This presentation template was created by </a:t>
            </a:r>
            <a:r>
              <a:rPr lang="en" sz="1200" b="1" u="sng">
                <a:solidFill>
                  <a:schemeClr val="accent6"/>
                </a:solidFill>
                <a:latin typeface="Manrope"/>
                <a:ea typeface="Manrope"/>
                <a:cs typeface="Manrope"/>
                <a:sym typeface="Manrope"/>
                <a:hlinkClick r:id="rId2">
                  <a:extLst>
                    <a:ext uri="{A12FA001-AC4F-418D-AE19-62706E023703}">
                      <ahyp:hlinkClr xmlns:ahyp="http://schemas.microsoft.com/office/drawing/2018/hyperlinkcolor" val="tx"/>
                    </a:ext>
                  </a:extLst>
                </a:hlinkClick>
              </a:rPr>
              <a:t>Slidesgo</a:t>
            </a:r>
            <a:r>
              <a:rPr lang="en" sz="1200">
                <a:solidFill>
                  <a:schemeClr val="accent6"/>
                </a:solidFill>
                <a:latin typeface="Manrope"/>
                <a:ea typeface="Manrope"/>
                <a:cs typeface="Manrope"/>
                <a:sym typeface="Manrope"/>
              </a:rPr>
              <a:t>, and includes icons by </a:t>
            </a:r>
            <a:r>
              <a:rPr lang="en" sz="1200" b="1" u="sng">
                <a:solidFill>
                  <a:schemeClr val="accent6"/>
                </a:solidFill>
                <a:latin typeface="Manrope"/>
                <a:ea typeface="Manrope"/>
                <a:cs typeface="Manrope"/>
                <a:sym typeface="Manrope"/>
                <a:hlinkClick r:id="rId3">
                  <a:extLst>
                    <a:ext uri="{A12FA001-AC4F-418D-AE19-62706E023703}">
                      <ahyp:hlinkClr xmlns:ahyp="http://schemas.microsoft.com/office/drawing/2018/hyperlinkcolor" val="tx"/>
                    </a:ext>
                  </a:extLst>
                </a:hlinkClick>
              </a:rPr>
              <a:t>Flaticon</a:t>
            </a:r>
            <a:r>
              <a:rPr lang="en" sz="1200">
                <a:solidFill>
                  <a:schemeClr val="accent6"/>
                </a:solidFill>
                <a:latin typeface="Manrope"/>
                <a:ea typeface="Manrope"/>
                <a:cs typeface="Manrope"/>
                <a:sym typeface="Manrope"/>
              </a:rPr>
              <a:t>, and infographics &amp; images by </a:t>
            </a:r>
            <a:r>
              <a:rPr lang="en" sz="1200" b="1" u="sng">
                <a:solidFill>
                  <a:schemeClr val="accent6"/>
                </a:solidFill>
                <a:latin typeface="Manrope"/>
                <a:ea typeface="Manrope"/>
                <a:cs typeface="Manrope"/>
                <a:sym typeface="Manrope"/>
                <a:hlinkClick r:id="rId4">
                  <a:extLst>
                    <a:ext uri="{A12FA001-AC4F-418D-AE19-62706E023703}">
                      <ahyp:hlinkClr xmlns:ahyp="http://schemas.microsoft.com/office/drawing/2018/hyperlinkcolor" val="tx"/>
                    </a:ext>
                  </a:extLst>
                </a:hlinkClick>
              </a:rPr>
              <a:t>Freepik</a:t>
            </a:r>
            <a:r>
              <a:rPr lang="en" sz="1200" b="1" u="sng">
                <a:solidFill>
                  <a:schemeClr val="accent6"/>
                </a:solidFill>
                <a:latin typeface="Manrope"/>
                <a:ea typeface="Manrope"/>
                <a:cs typeface="Manrope"/>
                <a:sym typeface="Manrope"/>
              </a:rPr>
              <a:t> </a:t>
            </a:r>
            <a:endParaRPr sz="1200" b="1" u="sng">
              <a:solidFill>
                <a:schemeClr val="accent6"/>
              </a:solidFill>
              <a:latin typeface="Manrope"/>
              <a:ea typeface="Manrope"/>
              <a:cs typeface="Manrope"/>
              <a:sym typeface="Manrope"/>
            </a:endParaRPr>
          </a:p>
        </p:txBody>
      </p:sp>
      <p:sp>
        <p:nvSpPr>
          <p:cNvPr id="459" name="Google Shape;459;p30"/>
          <p:cNvSpPr/>
          <p:nvPr/>
        </p:nvSpPr>
        <p:spPr>
          <a:xfrm rot="2700000">
            <a:off x="-1730439" y="3975545"/>
            <a:ext cx="5025540" cy="4324913"/>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0"/>
          <p:cNvSpPr/>
          <p:nvPr/>
        </p:nvSpPr>
        <p:spPr>
          <a:xfrm rot="309593">
            <a:off x="6450571" y="-3075417"/>
            <a:ext cx="5025490" cy="4324870"/>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30"/>
          <p:cNvGrpSpPr/>
          <p:nvPr/>
        </p:nvGrpSpPr>
        <p:grpSpPr>
          <a:xfrm rot="10800000">
            <a:off x="4102605" y="343575"/>
            <a:ext cx="392574" cy="391863"/>
            <a:chOff x="4324200" y="3063825"/>
            <a:chExt cx="400300" cy="399575"/>
          </a:xfrm>
        </p:grpSpPr>
        <p:sp>
          <p:nvSpPr>
            <p:cNvPr id="462" name="Google Shape;462;p30"/>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0"/>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 name="Google Shape;464;p30"/>
          <p:cNvGrpSpPr/>
          <p:nvPr/>
        </p:nvGrpSpPr>
        <p:grpSpPr>
          <a:xfrm rot="5561661">
            <a:off x="2883440" y="4682792"/>
            <a:ext cx="392568" cy="391857"/>
            <a:chOff x="4324200" y="3063825"/>
            <a:chExt cx="400300" cy="399575"/>
          </a:xfrm>
        </p:grpSpPr>
        <p:sp>
          <p:nvSpPr>
            <p:cNvPr id="465" name="Google Shape;465;p30"/>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0"/>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67"/>
        <p:cNvGrpSpPr/>
        <p:nvPr/>
      </p:nvGrpSpPr>
      <p:grpSpPr>
        <a:xfrm>
          <a:off x="0" y="0"/>
          <a:ext cx="0" cy="0"/>
          <a:chOff x="0" y="0"/>
          <a:chExt cx="0" cy="0"/>
        </a:xfrm>
      </p:grpSpPr>
      <p:sp>
        <p:nvSpPr>
          <p:cNvPr id="468" name="Google Shape;468;p31"/>
          <p:cNvSpPr/>
          <p:nvPr/>
        </p:nvSpPr>
        <p:spPr>
          <a:xfrm rot="-3322245">
            <a:off x="-1967602" y="-2088426"/>
            <a:ext cx="5025505" cy="4324882"/>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1"/>
          <p:cNvSpPr/>
          <p:nvPr/>
        </p:nvSpPr>
        <p:spPr>
          <a:xfrm rot="7144688">
            <a:off x="5479819" y="2689485"/>
            <a:ext cx="5788752" cy="4981723"/>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 name="Google Shape;470;p31"/>
          <p:cNvGrpSpPr/>
          <p:nvPr/>
        </p:nvGrpSpPr>
        <p:grpSpPr>
          <a:xfrm flipH="1">
            <a:off x="267816" y="3556622"/>
            <a:ext cx="392574" cy="391863"/>
            <a:chOff x="4324200" y="3063825"/>
            <a:chExt cx="400300" cy="399575"/>
          </a:xfrm>
        </p:grpSpPr>
        <p:sp>
          <p:nvSpPr>
            <p:cNvPr id="471" name="Google Shape;471;p31"/>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1"/>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31"/>
          <p:cNvGrpSpPr/>
          <p:nvPr/>
        </p:nvGrpSpPr>
        <p:grpSpPr>
          <a:xfrm flipH="1">
            <a:off x="5181041" y="4560472"/>
            <a:ext cx="392574" cy="391863"/>
            <a:chOff x="4324200" y="3063825"/>
            <a:chExt cx="400300" cy="399575"/>
          </a:xfrm>
        </p:grpSpPr>
        <p:sp>
          <p:nvSpPr>
            <p:cNvPr id="474" name="Google Shape;474;p31"/>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1"/>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31"/>
          <p:cNvGrpSpPr/>
          <p:nvPr/>
        </p:nvGrpSpPr>
        <p:grpSpPr>
          <a:xfrm rot="-9917369" flipH="1">
            <a:off x="7824171" y="257708"/>
            <a:ext cx="759738" cy="475805"/>
            <a:chOff x="2399075" y="58875"/>
            <a:chExt cx="657100" cy="411525"/>
          </a:xfrm>
        </p:grpSpPr>
        <p:sp>
          <p:nvSpPr>
            <p:cNvPr id="477" name="Google Shape;477;p31"/>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1"/>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1"/>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2"/>
        </a:solidFill>
        <a:effectLst/>
      </p:bgPr>
    </p:bg>
    <p:spTree>
      <p:nvGrpSpPr>
        <p:cNvPr id="1" name="Shape 480"/>
        <p:cNvGrpSpPr/>
        <p:nvPr/>
      </p:nvGrpSpPr>
      <p:grpSpPr>
        <a:xfrm>
          <a:off x="0" y="0"/>
          <a:ext cx="0" cy="0"/>
          <a:chOff x="0" y="0"/>
          <a:chExt cx="0" cy="0"/>
        </a:xfrm>
      </p:grpSpPr>
      <p:sp>
        <p:nvSpPr>
          <p:cNvPr id="481" name="Google Shape;481;p32"/>
          <p:cNvSpPr/>
          <p:nvPr/>
        </p:nvSpPr>
        <p:spPr>
          <a:xfrm rot="966555" flipH="1">
            <a:off x="141007" y="-3405820"/>
            <a:ext cx="5025550" cy="4324921"/>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rot="-2312257" flipH="1">
            <a:off x="2894135" y="4388652"/>
            <a:ext cx="5025254" cy="4324666"/>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3" name="Google Shape;483;p32"/>
          <p:cNvGrpSpPr/>
          <p:nvPr/>
        </p:nvGrpSpPr>
        <p:grpSpPr>
          <a:xfrm flipH="1">
            <a:off x="4852473" y="4408072"/>
            <a:ext cx="392574" cy="391863"/>
            <a:chOff x="4324200" y="3063825"/>
            <a:chExt cx="400300" cy="399575"/>
          </a:xfrm>
        </p:grpSpPr>
        <p:sp>
          <p:nvSpPr>
            <p:cNvPr id="484" name="Google Shape;484;p32"/>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32"/>
          <p:cNvGrpSpPr/>
          <p:nvPr/>
        </p:nvGrpSpPr>
        <p:grpSpPr>
          <a:xfrm flipH="1">
            <a:off x="8140795" y="183353"/>
            <a:ext cx="759739" cy="475805"/>
            <a:chOff x="2399075" y="58875"/>
            <a:chExt cx="657100" cy="411525"/>
          </a:xfrm>
        </p:grpSpPr>
        <p:sp>
          <p:nvSpPr>
            <p:cNvPr id="487" name="Google Shape;487;p32"/>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32"/>
          <p:cNvGrpSpPr/>
          <p:nvPr/>
        </p:nvGrpSpPr>
        <p:grpSpPr>
          <a:xfrm rot="5238339" flipH="1">
            <a:off x="161457" y="1917811"/>
            <a:ext cx="392568" cy="391857"/>
            <a:chOff x="4324200" y="3063825"/>
            <a:chExt cx="400300" cy="399575"/>
          </a:xfrm>
        </p:grpSpPr>
        <p:sp>
          <p:nvSpPr>
            <p:cNvPr id="491" name="Google Shape;491;p32"/>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720000" y="2298488"/>
            <a:ext cx="5067600" cy="1101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5" name="Google Shape;25;p3"/>
          <p:cNvSpPr txBox="1">
            <a:spLocks noGrp="1"/>
          </p:cNvSpPr>
          <p:nvPr>
            <p:ph type="title" idx="2" hasCustomPrompt="1"/>
          </p:nvPr>
        </p:nvSpPr>
        <p:spPr>
          <a:xfrm>
            <a:off x="720001" y="1456688"/>
            <a:ext cx="1367700" cy="8418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dk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6" name="Google Shape;26;p3"/>
          <p:cNvSpPr txBox="1">
            <a:spLocks noGrp="1"/>
          </p:cNvSpPr>
          <p:nvPr>
            <p:ph type="subTitle" idx="1"/>
          </p:nvPr>
        </p:nvSpPr>
        <p:spPr>
          <a:xfrm>
            <a:off x="720000" y="3265613"/>
            <a:ext cx="5067600" cy="42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7" name="Google Shape;27;p3"/>
          <p:cNvGrpSpPr/>
          <p:nvPr/>
        </p:nvGrpSpPr>
        <p:grpSpPr>
          <a:xfrm>
            <a:off x="3431216" y="4662985"/>
            <a:ext cx="392574" cy="391863"/>
            <a:chOff x="4324200" y="3063825"/>
            <a:chExt cx="400300" cy="399575"/>
          </a:xfrm>
        </p:grpSpPr>
        <p:sp>
          <p:nvSpPr>
            <p:cNvPr id="28" name="Google Shape;28;p3"/>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3"/>
          <p:cNvGrpSpPr/>
          <p:nvPr/>
        </p:nvGrpSpPr>
        <p:grpSpPr>
          <a:xfrm>
            <a:off x="-360345" y="2226853"/>
            <a:ext cx="759739" cy="475805"/>
            <a:chOff x="2399075" y="58875"/>
            <a:chExt cx="657100" cy="411525"/>
          </a:xfrm>
        </p:grpSpPr>
        <p:sp>
          <p:nvSpPr>
            <p:cNvPr id="31" name="Google Shape;31;p3"/>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3"/>
          <p:cNvGrpSpPr/>
          <p:nvPr/>
        </p:nvGrpSpPr>
        <p:grpSpPr>
          <a:xfrm rot="-5238339">
            <a:off x="5114089" y="138286"/>
            <a:ext cx="392568" cy="391857"/>
            <a:chOff x="4324200" y="3063825"/>
            <a:chExt cx="400300" cy="399575"/>
          </a:xfrm>
        </p:grpSpPr>
        <p:sp>
          <p:nvSpPr>
            <p:cNvPr id="35" name="Google Shape;35;p3"/>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3"/>
          <p:cNvGrpSpPr/>
          <p:nvPr/>
        </p:nvGrpSpPr>
        <p:grpSpPr>
          <a:xfrm>
            <a:off x="8314029" y="424672"/>
            <a:ext cx="392574" cy="391863"/>
            <a:chOff x="4324200" y="3063825"/>
            <a:chExt cx="400300" cy="399575"/>
          </a:xfrm>
        </p:grpSpPr>
        <p:sp>
          <p:nvSpPr>
            <p:cNvPr id="38" name="Google Shape;38;p3"/>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 name="Google Shape;42;p4"/>
          <p:cNvSpPr txBox="1">
            <a:spLocks noGrp="1"/>
          </p:cNvSpPr>
          <p:nvPr>
            <p:ph type="body" idx="1"/>
          </p:nvPr>
        </p:nvSpPr>
        <p:spPr>
          <a:xfrm>
            <a:off x="720000" y="1215751"/>
            <a:ext cx="7704000" cy="412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6"/>
              </a:buClr>
              <a:buSzPts val="1400"/>
              <a:buFont typeface="Nunito Light"/>
              <a:buChar char="●"/>
              <a:defRPr sz="1200">
                <a:solidFill>
                  <a:schemeClr val="accent6"/>
                </a:solidFill>
              </a:defRPr>
            </a:lvl1pPr>
            <a:lvl2pPr marL="914400" lvl="1" indent="-317500" rtl="0">
              <a:lnSpc>
                <a:spcPct val="100000"/>
              </a:lnSpc>
              <a:spcBef>
                <a:spcPts val="0"/>
              </a:spcBef>
              <a:spcAft>
                <a:spcPts val="0"/>
              </a:spcAft>
              <a:buClr>
                <a:schemeClr val="accent6"/>
              </a:buClr>
              <a:buSzPts val="1400"/>
              <a:buFont typeface="Nunito Light"/>
              <a:buChar char="○"/>
              <a:defRPr>
                <a:solidFill>
                  <a:schemeClr val="accent6"/>
                </a:solidFill>
              </a:defRPr>
            </a:lvl2pPr>
            <a:lvl3pPr marL="1371600" lvl="2" indent="-317500" rtl="0">
              <a:lnSpc>
                <a:spcPct val="100000"/>
              </a:lnSpc>
              <a:spcBef>
                <a:spcPts val="0"/>
              </a:spcBef>
              <a:spcAft>
                <a:spcPts val="0"/>
              </a:spcAft>
              <a:buClr>
                <a:schemeClr val="accent6"/>
              </a:buClr>
              <a:buSzPts val="1400"/>
              <a:buFont typeface="Nunito Light"/>
              <a:buChar char="■"/>
              <a:defRPr>
                <a:solidFill>
                  <a:schemeClr val="accent6"/>
                </a:solidFill>
              </a:defRPr>
            </a:lvl3pPr>
            <a:lvl4pPr marL="1828800" lvl="3" indent="-317500" rtl="0">
              <a:lnSpc>
                <a:spcPct val="100000"/>
              </a:lnSpc>
              <a:spcBef>
                <a:spcPts val="0"/>
              </a:spcBef>
              <a:spcAft>
                <a:spcPts val="0"/>
              </a:spcAft>
              <a:buClr>
                <a:schemeClr val="accent6"/>
              </a:buClr>
              <a:buSzPts val="1400"/>
              <a:buFont typeface="Nunito Light"/>
              <a:buChar char="●"/>
              <a:defRPr>
                <a:solidFill>
                  <a:schemeClr val="accent6"/>
                </a:solidFill>
              </a:defRPr>
            </a:lvl4pPr>
            <a:lvl5pPr marL="2286000" lvl="4" indent="-317500" rtl="0">
              <a:lnSpc>
                <a:spcPct val="100000"/>
              </a:lnSpc>
              <a:spcBef>
                <a:spcPts val="0"/>
              </a:spcBef>
              <a:spcAft>
                <a:spcPts val="0"/>
              </a:spcAft>
              <a:buClr>
                <a:schemeClr val="accent6"/>
              </a:buClr>
              <a:buSzPts val="1400"/>
              <a:buFont typeface="Nunito Light"/>
              <a:buChar char="○"/>
              <a:defRPr>
                <a:solidFill>
                  <a:schemeClr val="accent6"/>
                </a:solidFill>
              </a:defRPr>
            </a:lvl5pPr>
            <a:lvl6pPr marL="2743200" lvl="5" indent="-317500" rtl="0">
              <a:lnSpc>
                <a:spcPct val="100000"/>
              </a:lnSpc>
              <a:spcBef>
                <a:spcPts val="0"/>
              </a:spcBef>
              <a:spcAft>
                <a:spcPts val="0"/>
              </a:spcAft>
              <a:buClr>
                <a:schemeClr val="accent6"/>
              </a:buClr>
              <a:buSzPts val="1400"/>
              <a:buFont typeface="Nunito Light"/>
              <a:buChar char="■"/>
              <a:defRPr>
                <a:solidFill>
                  <a:schemeClr val="accent6"/>
                </a:solidFill>
              </a:defRPr>
            </a:lvl6pPr>
            <a:lvl7pPr marL="3200400" lvl="6" indent="-317500" rtl="0">
              <a:lnSpc>
                <a:spcPct val="100000"/>
              </a:lnSpc>
              <a:spcBef>
                <a:spcPts val="0"/>
              </a:spcBef>
              <a:spcAft>
                <a:spcPts val="0"/>
              </a:spcAft>
              <a:buClr>
                <a:schemeClr val="accent6"/>
              </a:buClr>
              <a:buSzPts val="1400"/>
              <a:buFont typeface="Nunito Light"/>
              <a:buChar char="●"/>
              <a:defRPr>
                <a:solidFill>
                  <a:schemeClr val="accent6"/>
                </a:solidFill>
              </a:defRPr>
            </a:lvl7pPr>
            <a:lvl8pPr marL="3657600" lvl="7" indent="-317500" rtl="0">
              <a:lnSpc>
                <a:spcPct val="100000"/>
              </a:lnSpc>
              <a:spcBef>
                <a:spcPts val="0"/>
              </a:spcBef>
              <a:spcAft>
                <a:spcPts val="0"/>
              </a:spcAft>
              <a:buClr>
                <a:schemeClr val="accent6"/>
              </a:buClr>
              <a:buSzPts val="1400"/>
              <a:buFont typeface="Nunito Light"/>
              <a:buChar char="○"/>
              <a:defRPr>
                <a:solidFill>
                  <a:schemeClr val="accent6"/>
                </a:solidFill>
              </a:defRPr>
            </a:lvl8pPr>
            <a:lvl9pPr marL="4114800" lvl="8" indent="-317500" rtl="0">
              <a:lnSpc>
                <a:spcPct val="100000"/>
              </a:lnSpc>
              <a:spcBef>
                <a:spcPts val="0"/>
              </a:spcBef>
              <a:spcAft>
                <a:spcPts val="0"/>
              </a:spcAft>
              <a:buClr>
                <a:schemeClr val="accent6"/>
              </a:buClr>
              <a:buSzPts val="1400"/>
              <a:buFont typeface="Nunito Light"/>
              <a:buChar char="■"/>
              <a:defRPr>
                <a:solidFill>
                  <a:schemeClr val="accent6"/>
                </a:solidFill>
              </a:defRPr>
            </a:lvl9pPr>
          </a:lstStyle>
          <a:p>
            <a:endParaRPr/>
          </a:p>
        </p:txBody>
      </p:sp>
      <p:sp>
        <p:nvSpPr>
          <p:cNvPr id="43" name="Google Shape;43;p4"/>
          <p:cNvSpPr/>
          <p:nvPr/>
        </p:nvSpPr>
        <p:spPr>
          <a:xfrm rot="309593">
            <a:off x="5918033" y="-2560317"/>
            <a:ext cx="5025490" cy="4324870"/>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4"/>
          <p:cNvGrpSpPr/>
          <p:nvPr/>
        </p:nvGrpSpPr>
        <p:grpSpPr>
          <a:xfrm rot="-5238339">
            <a:off x="2569589" y="141386"/>
            <a:ext cx="392568" cy="391857"/>
            <a:chOff x="4324200" y="3063825"/>
            <a:chExt cx="400300" cy="399575"/>
          </a:xfrm>
        </p:grpSpPr>
        <p:sp>
          <p:nvSpPr>
            <p:cNvPr id="45" name="Google Shape;45;p4"/>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4"/>
          <p:cNvGrpSpPr/>
          <p:nvPr/>
        </p:nvGrpSpPr>
        <p:grpSpPr>
          <a:xfrm>
            <a:off x="8583179" y="2202297"/>
            <a:ext cx="392574" cy="391863"/>
            <a:chOff x="4324200" y="3063825"/>
            <a:chExt cx="400300" cy="399575"/>
          </a:xfrm>
        </p:grpSpPr>
        <p:sp>
          <p:nvSpPr>
            <p:cNvPr id="48" name="Google Shape;48;p4"/>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4"/>
          <p:cNvSpPr/>
          <p:nvPr/>
        </p:nvSpPr>
        <p:spPr>
          <a:xfrm rot="3519483">
            <a:off x="8735458" y="4166605"/>
            <a:ext cx="64864" cy="50585"/>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4"/>
          <p:cNvGrpSpPr/>
          <p:nvPr/>
        </p:nvGrpSpPr>
        <p:grpSpPr>
          <a:xfrm>
            <a:off x="320641" y="4603997"/>
            <a:ext cx="392574" cy="391863"/>
            <a:chOff x="4324200" y="3063825"/>
            <a:chExt cx="400300" cy="399575"/>
          </a:xfrm>
        </p:grpSpPr>
        <p:sp>
          <p:nvSpPr>
            <p:cNvPr id="52" name="Google Shape;52;p4"/>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3"/>
        <p:cNvGrpSpPr/>
        <p:nvPr/>
      </p:nvGrpSpPr>
      <p:grpSpPr>
        <a:xfrm>
          <a:off x="0" y="0"/>
          <a:ext cx="0" cy="0"/>
          <a:chOff x="0" y="0"/>
          <a:chExt cx="0" cy="0"/>
        </a:xfrm>
      </p:grpSpPr>
      <p:sp>
        <p:nvSpPr>
          <p:cNvPr id="84" name="Google Shape;84;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5" name="Google Shape;85;p7"/>
          <p:cNvSpPr txBox="1">
            <a:spLocks noGrp="1"/>
          </p:cNvSpPr>
          <p:nvPr>
            <p:ph type="subTitle" idx="1"/>
          </p:nvPr>
        </p:nvSpPr>
        <p:spPr>
          <a:xfrm>
            <a:off x="4135975" y="1740900"/>
            <a:ext cx="4294800" cy="20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600"/>
              <a:buFont typeface="Nunito Light"/>
              <a:buChar char="●"/>
              <a:defRPr>
                <a:solidFill>
                  <a:schemeClr val="accent6"/>
                </a:solidFill>
              </a:defRPr>
            </a:lvl1pPr>
            <a:lvl2pPr lvl="1" algn="ctr" rtl="0">
              <a:lnSpc>
                <a:spcPct val="100000"/>
              </a:lnSpc>
              <a:spcBef>
                <a:spcPts val="0"/>
              </a:spcBef>
              <a:spcAft>
                <a:spcPts val="0"/>
              </a:spcAft>
              <a:buClr>
                <a:schemeClr val="accent6"/>
              </a:buClr>
              <a:buSzPts val="1600"/>
              <a:buFont typeface="Nunito Light"/>
              <a:buChar char="○"/>
              <a:defRPr>
                <a:solidFill>
                  <a:schemeClr val="accent6"/>
                </a:solidFill>
              </a:defRPr>
            </a:lvl2pPr>
            <a:lvl3pPr lvl="2" algn="ctr" rtl="0">
              <a:lnSpc>
                <a:spcPct val="100000"/>
              </a:lnSpc>
              <a:spcBef>
                <a:spcPts val="1600"/>
              </a:spcBef>
              <a:spcAft>
                <a:spcPts val="0"/>
              </a:spcAft>
              <a:buClr>
                <a:schemeClr val="accent6"/>
              </a:buClr>
              <a:buSzPts val="1500"/>
              <a:buFont typeface="Nunito Light"/>
              <a:buChar char="■"/>
              <a:defRPr>
                <a:solidFill>
                  <a:schemeClr val="accent6"/>
                </a:solidFill>
              </a:defRPr>
            </a:lvl3pPr>
            <a:lvl4pPr lvl="3" algn="ctr" rtl="0">
              <a:lnSpc>
                <a:spcPct val="100000"/>
              </a:lnSpc>
              <a:spcBef>
                <a:spcPts val="1600"/>
              </a:spcBef>
              <a:spcAft>
                <a:spcPts val="0"/>
              </a:spcAft>
              <a:buClr>
                <a:schemeClr val="accent6"/>
              </a:buClr>
              <a:buSzPts val="1500"/>
              <a:buFont typeface="Nunito Light"/>
              <a:buChar char="●"/>
              <a:defRPr>
                <a:solidFill>
                  <a:schemeClr val="accent6"/>
                </a:solidFill>
              </a:defRPr>
            </a:lvl4pPr>
            <a:lvl5pPr lvl="4" algn="ctr" rtl="0">
              <a:lnSpc>
                <a:spcPct val="100000"/>
              </a:lnSpc>
              <a:spcBef>
                <a:spcPts val="1600"/>
              </a:spcBef>
              <a:spcAft>
                <a:spcPts val="0"/>
              </a:spcAft>
              <a:buClr>
                <a:schemeClr val="accent6"/>
              </a:buClr>
              <a:buSzPts val="1400"/>
              <a:buFont typeface="Nunito Light"/>
              <a:buChar char="○"/>
              <a:defRPr>
                <a:solidFill>
                  <a:schemeClr val="accent6"/>
                </a:solidFill>
              </a:defRPr>
            </a:lvl5pPr>
            <a:lvl6pPr lvl="5" algn="ctr" rtl="0">
              <a:lnSpc>
                <a:spcPct val="100000"/>
              </a:lnSpc>
              <a:spcBef>
                <a:spcPts val="1600"/>
              </a:spcBef>
              <a:spcAft>
                <a:spcPts val="0"/>
              </a:spcAft>
              <a:buClr>
                <a:schemeClr val="accent6"/>
              </a:buClr>
              <a:buSzPts val="1400"/>
              <a:buFont typeface="Nunito Light"/>
              <a:buChar char="■"/>
              <a:defRPr>
                <a:solidFill>
                  <a:schemeClr val="accent6"/>
                </a:solidFill>
              </a:defRPr>
            </a:lvl6pPr>
            <a:lvl7pPr lvl="6" algn="ctr" rtl="0">
              <a:lnSpc>
                <a:spcPct val="100000"/>
              </a:lnSpc>
              <a:spcBef>
                <a:spcPts val="1600"/>
              </a:spcBef>
              <a:spcAft>
                <a:spcPts val="0"/>
              </a:spcAft>
              <a:buClr>
                <a:schemeClr val="accent6"/>
              </a:buClr>
              <a:buSzPts val="1300"/>
              <a:buFont typeface="Nunito Light"/>
              <a:buChar char="●"/>
              <a:defRPr>
                <a:solidFill>
                  <a:schemeClr val="accent6"/>
                </a:solidFill>
              </a:defRPr>
            </a:lvl7pPr>
            <a:lvl8pPr lvl="7" algn="ctr" rtl="0">
              <a:lnSpc>
                <a:spcPct val="100000"/>
              </a:lnSpc>
              <a:spcBef>
                <a:spcPts val="1600"/>
              </a:spcBef>
              <a:spcAft>
                <a:spcPts val="0"/>
              </a:spcAft>
              <a:buClr>
                <a:schemeClr val="accent6"/>
              </a:buClr>
              <a:buSzPts val="1300"/>
              <a:buFont typeface="Nunito Light"/>
              <a:buChar char="○"/>
              <a:defRPr>
                <a:solidFill>
                  <a:schemeClr val="accent6"/>
                </a:solidFill>
              </a:defRPr>
            </a:lvl8pPr>
            <a:lvl9pPr lvl="8" algn="ctr" rtl="0">
              <a:lnSpc>
                <a:spcPct val="100000"/>
              </a:lnSpc>
              <a:spcBef>
                <a:spcPts val="1600"/>
              </a:spcBef>
              <a:spcAft>
                <a:spcPts val="1600"/>
              </a:spcAft>
              <a:buClr>
                <a:schemeClr val="accent6"/>
              </a:buClr>
              <a:buSzPts val="1400"/>
              <a:buFont typeface="Nunito Light"/>
              <a:buChar char="■"/>
              <a:defRPr>
                <a:solidFill>
                  <a:schemeClr val="accent6"/>
                </a:solidFill>
              </a:defRPr>
            </a:lvl9pPr>
          </a:lstStyle>
          <a:p>
            <a:endParaRPr/>
          </a:p>
        </p:txBody>
      </p:sp>
      <p:grpSp>
        <p:nvGrpSpPr>
          <p:cNvPr id="86" name="Google Shape;86;p7"/>
          <p:cNvGrpSpPr/>
          <p:nvPr/>
        </p:nvGrpSpPr>
        <p:grpSpPr>
          <a:xfrm rot="-1811726">
            <a:off x="7602944" y="4255899"/>
            <a:ext cx="759723" cy="475795"/>
            <a:chOff x="2399075" y="58875"/>
            <a:chExt cx="657100" cy="411525"/>
          </a:xfrm>
        </p:grpSpPr>
        <p:sp>
          <p:nvSpPr>
            <p:cNvPr id="87" name="Google Shape;87;p7"/>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7"/>
          <p:cNvGrpSpPr/>
          <p:nvPr/>
        </p:nvGrpSpPr>
        <p:grpSpPr>
          <a:xfrm rot="-3638917">
            <a:off x="5113985" y="137968"/>
            <a:ext cx="392571" cy="391860"/>
            <a:chOff x="4324200" y="3063825"/>
            <a:chExt cx="400300" cy="399575"/>
          </a:xfrm>
        </p:grpSpPr>
        <p:sp>
          <p:nvSpPr>
            <p:cNvPr id="91" name="Google Shape;91;p7"/>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7"/>
          <p:cNvGrpSpPr/>
          <p:nvPr/>
        </p:nvGrpSpPr>
        <p:grpSpPr>
          <a:xfrm rot="4755435">
            <a:off x="241447" y="995016"/>
            <a:ext cx="392569" cy="391858"/>
            <a:chOff x="4324200" y="3063825"/>
            <a:chExt cx="400300" cy="399575"/>
          </a:xfrm>
        </p:grpSpPr>
        <p:sp>
          <p:nvSpPr>
            <p:cNvPr id="94" name="Google Shape;94;p7"/>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7"/>
          <p:cNvSpPr/>
          <p:nvPr/>
        </p:nvSpPr>
        <p:spPr>
          <a:xfrm rot="3168399">
            <a:off x="-2701684" y="2646121"/>
            <a:ext cx="7522714" cy="6473947"/>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7"/>
          <p:cNvGrpSpPr/>
          <p:nvPr/>
        </p:nvGrpSpPr>
        <p:grpSpPr>
          <a:xfrm>
            <a:off x="8625816" y="995010"/>
            <a:ext cx="392574" cy="391863"/>
            <a:chOff x="4324200" y="3063825"/>
            <a:chExt cx="400300" cy="399575"/>
          </a:xfrm>
        </p:grpSpPr>
        <p:sp>
          <p:nvSpPr>
            <p:cNvPr id="98" name="Google Shape;98;p7"/>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100"/>
        <p:cNvGrpSpPr/>
        <p:nvPr/>
      </p:nvGrpSpPr>
      <p:grpSpPr>
        <a:xfrm>
          <a:off x="0" y="0"/>
          <a:ext cx="0" cy="0"/>
          <a:chOff x="0" y="0"/>
          <a:chExt cx="0" cy="0"/>
        </a:xfrm>
      </p:grpSpPr>
      <p:sp>
        <p:nvSpPr>
          <p:cNvPr id="101" name="Google Shape;101;p8"/>
          <p:cNvSpPr/>
          <p:nvPr/>
        </p:nvSpPr>
        <p:spPr>
          <a:xfrm rot="1836312" flipH="1">
            <a:off x="6181482" y="-2536072"/>
            <a:ext cx="5025404" cy="4324795"/>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rot="-7144688" flipH="1">
            <a:off x="-2373690" y="2689485"/>
            <a:ext cx="5788752" cy="4981723"/>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8"/>
          <p:cNvGrpSpPr/>
          <p:nvPr/>
        </p:nvGrpSpPr>
        <p:grpSpPr>
          <a:xfrm>
            <a:off x="8234491" y="3556622"/>
            <a:ext cx="392574" cy="391863"/>
            <a:chOff x="4324200" y="3063825"/>
            <a:chExt cx="400300" cy="399575"/>
          </a:xfrm>
        </p:grpSpPr>
        <p:sp>
          <p:nvSpPr>
            <p:cNvPr id="104" name="Google Shape;104;p8"/>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8"/>
          <p:cNvGrpSpPr/>
          <p:nvPr/>
        </p:nvGrpSpPr>
        <p:grpSpPr>
          <a:xfrm>
            <a:off x="3321266" y="4560472"/>
            <a:ext cx="392574" cy="391863"/>
            <a:chOff x="4324200" y="3063825"/>
            <a:chExt cx="400300" cy="399575"/>
          </a:xfrm>
        </p:grpSpPr>
        <p:sp>
          <p:nvSpPr>
            <p:cNvPr id="107" name="Google Shape;107;p8"/>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8"/>
          <p:cNvGrpSpPr/>
          <p:nvPr/>
        </p:nvGrpSpPr>
        <p:grpSpPr>
          <a:xfrm rot="9917369">
            <a:off x="310972" y="257708"/>
            <a:ext cx="759738" cy="475805"/>
            <a:chOff x="2399075" y="58875"/>
            <a:chExt cx="657100" cy="411525"/>
          </a:xfrm>
        </p:grpSpPr>
        <p:sp>
          <p:nvSpPr>
            <p:cNvPr id="110" name="Google Shape;110;p8"/>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8"/>
          <p:cNvSpPr txBox="1">
            <a:spLocks noGrp="1"/>
          </p:cNvSpPr>
          <p:nvPr>
            <p:ph type="title"/>
          </p:nvPr>
        </p:nvSpPr>
        <p:spPr>
          <a:xfrm>
            <a:off x="950500" y="1307100"/>
            <a:ext cx="7184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114"/>
        <p:cNvGrpSpPr/>
        <p:nvPr/>
      </p:nvGrpSpPr>
      <p:grpSpPr>
        <a:xfrm>
          <a:off x="0" y="0"/>
          <a:ext cx="0" cy="0"/>
          <a:chOff x="0" y="0"/>
          <a:chExt cx="0" cy="0"/>
        </a:xfrm>
      </p:grpSpPr>
      <p:sp>
        <p:nvSpPr>
          <p:cNvPr id="115" name="Google Shape;115;p9"/>
          <p:cNvSpPr txBox="1">
            <a:spLocks noGrp="1"/>
          </p:cNvSpPr>
          <p:nvPr>
            <p:ph type="title"/>
          </p:nvPr>
        </p:nvSpPr>
        <p:spPr>
          <a:xfrm>
            <a:off x="1252050" y="1282063"/>
            <a:ext cx="6639900" cy="19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12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16" name="Google Shape;116;p9"/>
          <p:cNvSpPr txBox="1">
            <a:spLocks noGrp="1"/>
          </p:cNvSpPr>
          <p:nvPr>
            <p:ph type="subTitle" idx="1"/>
          </p:nvPr>
        </p:nvSpPr>
        <p:spPr>
          <a:xfrm>
            <a:off x="1252050" y="3190338"/>
            <a:ext cx="6639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17" name="Google Shape;117;p9"/>
          <p:cNvGrpSpPr/>
          <p:nvPr/>
        </p:nvGrpSpPr>
        <p:grpSpPr>
          <a:xfrm>
            <a:off x="8234479" y="2099460"/>
            <a:ext cx="392574" cy="391863"/>
            <a:chOff x="4324200" y="3063825"/>
            <a:chExt cx="400300" cy="399575"/>
          </a:xfrm>
        </p:grpSpPr>
        <p:sp>
          <p:nvSpPr>
            <p:cNvPr id="118" name="Google Shape;118;p9"/>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9"/>
          <p:cNvGrpSpPr/>
          <p:nvPr/>
        </p:nvGrpSpPr>
        <p:grpSpPr>
          <a:xfrm rot="-2834378">
            <a:off x="7708401" y="4413375"/>
            <a:ext cx="759755" cy="475815"/>
            <a:chOff x="2399075" y="58875"/>
            <a:chExt cx="657100" cy="411525"/>
          </a:xfrm>
        </p:grpSpPr>
        <p:sp>
          <p:nvSpPr>
            <p:cNvPr id="121" name="Google Shape;121;p9"/>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9"/>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9"/>
          <p:cNvGrpSpPr/>
          <p:nvPr/>
        </p:nvGrpSpPr>
        <p:grpSpPr>
          <a:xfrm rot="4755435">
            <a:off x="173422" y="1315516"/>
            <a:ext cx="392569" cy="391858"/>
            <a:chOff x="4324200" y="3063825"/>
            <a:chExt cx="400300" cy="399575"/>
          </a:xfrm>
        </p:grpSpPr>
        <p:sp>
          <p:nvSpPr>
            <p:cNvPr id="125" name="Google Shape;125;p9"/>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9"/>
          <p:cNvSpPr/>
          <p:nvPr/>
        </p:nvSpPr>
        <p:spPr>
          <a:xfrm rot="309593">
            <a:off x="5342796" y="-2599242"/>
            <a:ext cx="5025490" cy="4324870"/>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rot="-10505649">
            <a:off x="-1634172" y="3633353"/>
            <a:ext cx="5025222" cy="4324639"/>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2"/>
        </a:solidFill>
        <a:effectLst/>
      </p:bgPr>
    </p:bg>
    <p:spTree>
      <p:nvGrpSpPr>
        <p:cNvPr id="1" name="Shape 131"/>
        <p:cNvGrpSpPr/>
        <p:nvPr/>
      </p:nvGrpSpPr>
      <p:grpSpPr>
        <a:xfrm>
          <a:off x="0" y="0"/>
          <a:ext cx="0" cy="0"/>
          <a:chOff x="0" y="0"/>
          <a:chExt cx="0" cy="0"/>
        </a:xfrm>
      </p:grpSpPr>
      <p:sp>
        <p:nvSpPr>
          <p:cNvPr id="132" name="Google Shape;132;p11"/>
          <p:cNvSpPr txBox="1">
            <a:spLocks noGrp="1"/>
          </p:cNvSpPr>
          <p:nvPr>
            <p:ph type="title" hasCustomPrompt="1"/>
          </p:nvPr>
        </p:nvSpPr>
        <p:spPr>
          <a:xfrm>
            <a:off x="1284000" y="1834700"/>
            <a:ext cx="6576000" cy="142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7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33" name="Google Shape;133;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134" name="Google Shape;134;p11"/>
          <p:cNvSpPr/>
          <p:nvPr/>
        </p:nvSpPr>
        <p:spPr>
          <a:xfrm rot="4826803">
            <a:off x="-2425032" y="3296704"/>
            <a:ext cx="5592306" cy="4812664"/>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1"/>
          <p:cNvSpPr/>
          <p:nvPr/>
        </p:nvSpPr>
        <p:spPr>
          <a:xfrm rot="3048280">
            <a:off x="6979558" y="-1490133"/>
            <a:ext cx="5592368" cy="4812717"/>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11"/>
          <p:cNvGrpSpPr/>
          <p:nvPr/>
        </p:nvGrpSpPr>
        <p:grpSpPr>
          <a:xfrm rot="5400000">
            <a:off x="6897667" y="343579"/>
            <a:ext cx="392574" cy="391863"/>
            <a:chOff x="4324200" y="3063825"/>
            <a:chExt cx="400300" cy="399575"/>
          </a:xfrm>
        </p:grpSpPr>
        <p:sp>
          <p:nvSpPr>
            <p:cNvPr id="137" name="Google Shape;137;p11"/>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1"/>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11"/>
          <p:cNvGrpSpPr/>
          <p:nvPr/>
        </p:nvGrpSpPr>
        <p:grpSpPr>
          <a:xfrm rot="10266489">
            <a:off x="7091034" y="4631999"/>
            <a:ext cx="392609" cy="391898"/>
            <a:chOff x="4324200" y="3063825"/>
            <a:chExt cx="400300" cy="399575"/>
          </a:xfrm>
        </p:grpSpPr>
        <p:sp>
          <p:nvSpPr>
            <p:cNvPr id="140" name="Google Shape;140;p11"/>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1"/>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11"/>
          <p:cNvGrpSpPr/>
          <p:nvPr/>
        </p:nvGrpSpPr>
        <p:grpSpPr>
          <a:xfrm rot="-4307818">
            <a:off x="3389333" y="4366080"/>
            <a:ext cx="759782" cy="475832"/>
            <a:chOff x="2399075" y="58875"/>
            <a:chExt cx="657100" cy="411525"/>
          </a:xfrm>
        </p:grpSpPr>
        <p:sp>
          <p:nvSpPr>
            <p:cNvPr id="143" name="Google Shape;143;p11"/>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1"/>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p11"/>
          <p:cNvGrpSpPr/>
          <p:nvPr/>
        </p:nvGrpSpPr>
        <p:grpSpPr>
          <a:xfrm rot="-9705874">
            <a:off x="586867" y="2548785"/>
            <a:ext cx="392596" cy="391885"/>
            <a:chOff x="4324200" y="3063825"/>
            <a:chExt cx="400300" cy="399575"/>
          </a:xfrm>
        </p:grpSpPr>
        <p:sp>
          <p:nvSpPr>
            <p:cNvPr id="147" name="Google Shape;147;p11"/>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1"/>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82"/>
        <p:cNvGrpSpPr/>
        <p:nvPr/>
      </p:nvGrpSpPr>
      <p:grpSpPr>
        <a:xfrm>
          <a:off x="0" y="0"/>
          <a:ext cx="0" cy="0"/>
          <a:chOff x="0" y="0"/>
          <a:chExt cx="0" cy="0"/>
        </a:xfrm>
      </p:grpSpPr>
      <p:sp>
        <p:nvSpPr>
          <p:cNvPr id="183" name="Google Shape;183;p14"/>
          <p:cNvSpPr txBox="1">
            <a:spLocks noGrp="1"/>
          </p:cNvSpPr>
          <p:nvPr>
            <p:ph type="title"/>
          </p:nvPr>
        </p:nvSpPr>
        <p:spPr>
          <a:xfrm>
            <a:off x="1226350" y="3019250"/>
            <a:ext cx="6691200" cy="701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84" name="Google Shape;184;p14"/>
          <p:cNvSpPr txBox="1">
            <a:spLocks noGrp="1"/>
          </p:cNvSpPr>
          <p:nvPr>
            <p:ph type="subTitle" idx="1"/>
          </p:nvPr>
        </p:nvSpPr>
        <p:spPr>
          <a:xfrm>
            <a:off x="1226400" y="1511313"/>
            <a:ext cx="6691200" cy="1478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6"/>
              </a:buClr>
              <a:buSzPts val="3000"/>
              <a:buNone/>
              <a:defRPr sz="2800">
                <a:solidFill>
                  <a:schemeClr val="accent6"/>
                </a:solidFill>
              </a:defRPr>
            </a:lvl1pPr>
            <a:lvl2pPr lvl="1" algn="ctr" rtl="0">
              <a:lnSpc>
                <a:spcPct val="100000"/>
              </a:lnSpc>
              <a:spcBef>
                <a:spcPts val="0"/>
              </a:spcBef>
              <a:spcAft>
                <a:spcPts val="0"/>
              </a:spcAft>
              <a:buClr>
                <a:schemeClr val="accent6"/>
              </a:buClr>
              <a:buSzPts val="3000"/>
              <a:buNone/>
              <a:defRPr sz="3000">
                <a:solidFill>
                  <a:schemeClr val="accent6"/>
                </a:solidFill>
              </a:defRPr>
            </a:lvl2pPr>
            <a:lvl3pPr lvl="2" algn="ctr" rtl="0">
              <a:lnSpc>
                <a:spcPct val="100000"/>
              </a:lnSpc>
              <a:spcBef>
                <a:spcPts val="1600"/>
              </a:spcBef>
              <a:spcAft>
                <a:spcPts val="0"/>
              </a:spcAft>
              <a:buClr>
                <a:schemeClr val="accent6"/>
              </a:buClr>
              <a:buSzPts val="3000"/>
              <a:buNone/>
              <a:defRPr sz="3000">
                <a:solidFill>
                  <a:schemeClr val="accent6"/>
                </a:solidFill>
              </a:defRPr>
            </a:lvl3pPr>
            <a:lvl4pPr lvl="3" algn="ctr" rtl="0">
              <a:lnSpc>
                <a:spcPct val="100000"/>
              </a:lnSpc>
              <a:spcBef>
                <a:spcPts val="1600"/>
              </a:spcBef>
              <a:spcAft>
                <a:spcPts val="0"/>
              </a:spcAft>
              <a:buClr>
                <a:schemeClr val="accent6"/>
              </a:buClr>
              <a:buSzPts val="3000"/>
              <a:buNone/>
              <a:defRPr sz="3000">
                <a:solidFill>
                  <a:schemeClr val="accent6"/>
                </a:solidFill>
              </a:defRPr>
            </a:lvl4pPr>
            <a:lvl5pPr lvl="4" algn="ctr" rtl="0">
              <a:lnSpc>
                <a:spcPct val="100000"/>
              </a:lnSpc>
              <a:spcBef>
                <a:spcPts val="1600"/>
              </a:spcBef>
              <a:spcAft>
                <a:spcPts val="0"/>
              </a:spcAft>
              <a:buClr>
                <a:schemeClr val="accent6"/>
              </a:buClr>
              <a:buSzPts val="3000"/>
              <a:buNone/>
              <a:defRPr sz="3000">
                <a:solidFill>
                  <a:schemeClr val="accent6"/>
                </a:solidFill>
              </a:defRPr>
            </a:lvl5pPr>
            <a:lvl6pPr lvl="5" algn="ctr" rtl="0">
              <a:lnSpc>
                <a:spcPct val="100000"/>
              </a:lnSpc>
              <a:spcBef>
                <a:spcPts val="1600"/>
              </a:spcBef>
              <a:spcAft>
                <a:spcPts val="0"/>
              </a:spcAft>
              <a:buClr>
                <a:schemeClr val="accent6"/>
              </a:buClr>
              <a:buSzPts val="3000"/>
              <a:buNone/>
              <a:defRPr sz="3000">
                <a:solidFill>
                  <a:schemeClr val="accent6"/>
                </a:solidFill>
              </a:defRPr>
            </a:lvl6pPr>
            <a:lvl7pPr lvl="6" algn="ctr" rtl="0">
              <a:lnSpc>
                <a:spcPct val="100000"/>
              </a:lnSpc>
              <a:spcBef>
                <a:spcPts val="1600"/>
              </a:spcBef>
              <a:spcAft>
                <a:spcPts val="0"/>
              </a:spcAft>
              <a:buClr>
                <a:schemeClr val="accent6"/>
              </a:buClr>
              <a:buSzPts val="3000"/>
              <a:buNone/>
              <a:defRPr sz="3000">
                <a:solidFill>
                  <a:schemeClr val="accent6"/>
                </a:solidFill>
              </a:defRPr>
            </a:lvl7pPr>
            <a:lvl8pPr lvl="7" algn="ctr" rtl="0">
              <a:lnSpc>
                <a:spcPct val="100000"/>
              </a:lnSpc>
              <a:spcBef>
                <a:spcPts val="1600"/>
              </a:spcBef>
              <a:spcAft>
                <a:spcPts val="0"/>
              </a:spcAft>
              <a:buClr>
                <a:schemeClr val="accent6"/>
              </a:buClr>
              <a:buSzPts val="3000"/>
              <a:buNone/>
              <a:defRPr sz="3000">
                <a:solidFill>
                  <a:schemeClr val="accent6"/>
                </a:solidFill>
              </a:defRPr>
            </a:lvl8pPr>
            <a:lvl9pPr lvl="8" algn="ctr" rtl="0">
              <a:lnSpc>
                <a:spcPct val="100000"/>
              </a:lnSpc>
              <a:spcBef>
                <a:spcPts val="1600"/>
              </a:spcBef>
              <a:spcAft>
                <a:spcPts val="1600"/>
              </a:spcAft>
              <a:buClr>
                <a:schemeClr val="accent6"/>
              </a:buClr>
              <a:buSzPts val="3000"/>
              <a:buNone/>
              <a:defRPr sz="3000">
                <a:solidFill>
                  <a:schemeClr val="accent6"/>
                </a:solidFill>
              </a:defRPr>
            </a:lvl9pPr>
          </a:lstStyle>
          <a:p>
            <a:endParaRPr/>
          </a:p>
        </p:txBody>
      </p:sp>
      <p:sp>
        <p:nvSpPr>
          <p:cNvPr id="185" name="Google Shape;185;p14"/>
          <p:cNvSpPr/>
          <p:nvPr/>
        </p:nvSpPr>
        <p:spPr>
          <a:xfrm rot="8629488">
            <a:off x="4619398" y="2947764"/>
            <a:ext cx="5850318" cy="5034705"/>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rot="-1614692" flipH="1">
            <a:off x="-2195607" y="-1862719"/>
            <a:ext cx="4617551" cy="3973803"/>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187;p14"/>
          <p:cNvGrpSpPr/>
          <p:nvPr/>
        </p:nvGrpSpPr>
        <p:grpSpPr>
          <a:xfrm rot="275028">
            <a:off x="3276021" y="4285846"/>
            <a:ext cx="759738" cy="475804"/>
            <a:chOff x="2399075" y="58875"/>
            <a:chExt cx="657100" cy="411525"/>
          </a:xfrm>
        </p:grpSpPr>
        <p:sp>
          <p:nvSpPr>
            <p:cNvPr id="188" name="Google Shape;188;p14"/>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14"/>
          <p:cNvGrpSpPr/>
          <p:nvPr/>
        </p:nvGrpSpPr>
        <p:grpSpPr>
          <a:xfrm rot="-7054143" flipH="1">
            <a:off x="224015" y="2692871"/>
            <a:ext cx="759726" cy="475797"/>
            <a:chOff x="2399075" y="58875"/>
            <a:chExt cx="657100" cy="411525"/>
          </a:xfrm>
        </p:grpSpPr>
        <p:sp>
          <p:nvSpPr>
            <p:cNvPr id="192" name="Google Shape;192;p14"/>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14"/>
          <p:cNvGrpSpPr/>
          <p:nvPr/>
        </p:nvGrpSpPr>
        <p:grpSpPr>
          <a:xfrm rot="-5522362">
            <a:off x="3144414" y="546692"/>
            <a:ext cx="392583" cy="391872"/>
            <a:chOff x="4324200" y="3063825"/>
            <a:chExt cx="400300" cy="399575"/>
          </a:xfrm>
        </p:grpSpPr>
        <p:sp>
          <p:nvSpPr>
            <p:cNvPr id="196" name="Google Shape;196;p14"/>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4"/>
          <p:cNvGrpSpPr/>
          <p:nvPr/>
        </p:nvGrpSpPr>
        <p:grpSpPr>
          <a:xfrm rot="-8905685" flipH="1">
            <a:off x="8127158" y="1295801"/>
            <a:ext cx="392602" cy="391891"/>
            <a:chOff x="4324200" y="3063825"/>
            <a:chExt cx="400300" cy="399575"/>
          </a:xfrm>
        </p:grpSpPr>
        <p:sp>
          <p:nvSpPr>
            <p:cNvPr id="199" name="Google Shape;199;p14"/>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14"/>
          <p:cNvGrpSpPr/>
          <p:nvPr/>
        </p:nvGrpSpPr>
        <p:grpSpPr>
          <a:xfrm rot="-10659747">
            <a:off x="1490546" y="3910822"/>
            <a:ext cx="392581" cy="391870"/>
            <a:chOff x="4324200" y="3063825"/>
            <a:chExt cx="400300" cy="399575"/>
          </a:xfrm>
        </p:grpSpPr>
        <p:sp>
          <p:nvSpPr>
            <p:cNvPr id="202" name="Google Shape;202;p14"/>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14"/>
          <p:cNvGrpSpPr/>
          <p:nvPr/>
        </p:nvGrpSpPr>
        <p:grpSpPr>
          <a:xfrm rot="8848696" flipH="1">
            <a:off x="5970159" y="301590"/>
            <a:ext cx="759744" cy="475808"/>
            <a:chOff x="2399075" y="58875"/>
            <a:chExt cx="657100" cy="411525"/>
          </a:xfrm>
        </p:grpSpPr>
        <p:sp>
          <p:nvSpPr>
            <p:cNvPr id="205" name="Google Shape;205;p14"/>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3000"/>
              <a:buFont typeface="Poppins"/>
              <a:buNone/>
              <a:defRPr sz="3000" b="1">
                <a:solidFill>
                  <a:schemeClr val="accent6"/>
                </a:solidFill>
                <a:latin typeface="Poppins"/>
                <a:ea typeface="Poppins"/>
                <a:cs typeface="Poppins"/>
                <a:sym typeface="Poppins"/>
              </a:defRPr>
            </a:lvl1pPr>
            <a:lvl2pPr lvl="1" rtl="0">
              <a:spcBef>
                <a:spcPts val="0"/>
              </a:spcBef>
              <a:spcAft>
                <a:spcPts val="0"/>
              </a:spcAft>
              <a:buClr>
                <a:schemeClr val="accent6"/>
              </a:buClr>
              <a:buSzPts val="3000"/>
              <a:buFont typeface="Poppins"/>
              <a:buNone/>
              <a:defRPr sz="3000" b="1">
                <a:solidFill>
                  <a:schemeClr val="accent6"/>
                </a:solidFill>
                <a:latin typeface="Poppins"/>
                <a:ea typeface="Poppins"/>
                <a:cs typeface="Poppins"/>
                <a:sym typeface="Poppins"/>
              </a:defRPr>
            </a:lvl2pPr>
            <a:lvl3pPr lvl="2" rtl="0">
              <a:spcBef>
                <a:spcPts val="0"/>
              </a:spcBef>
              <a:spcAft>
                <a:spcPts val="0"/>
              </a:spcAft>
              <a:buClr>
                <a:schemeClr val="accent6"/>
              </a:buClr>
              <a:buSzPts val="3000"/>
              <a:buFont typeface="Poppins"/>
              <a:buNone/>
              <a:defRPr sz="3000" b="1">
                <a:solidFill>
                  <a:schemeClr val="accent6"/>
                </a:solidFill>
                <a:latin typeface="Poppins"/>
                <a:ea typeface="Poppins"/>
                <a:cs typeface="Poppins"/>
                <a:sym typeface="Poppins"/>
              </a:defRPr>
            </a:lvl3pPr>
            <a:lvl4pPr lvl="3" rtl="0">
              <a:spcBef>
                <a:spcPts val="0"/>
              </a:spcBef>
              <a:spcAft>
                <a:spcPts val="0"/>
              </a:spcAft>
              <a:buClr>
                <a:schemeClr val="accent6"/>
              </a:buClr>
              <a:buSzPts val="3000"/>
              <a:buFont typeface="Poppins"/>
              <a:buNone/>
              <a:defRPr sz="3000" b="1">
                <a:solidFill>
                  <a:schemeClr val="accent6"/>
                </a:solidFill>
                <a:latin typeface="Poppins"/>
                <a:ea typeface="Poppins"/>
                <a:cs typeface="Poppins"/>
                <a:sym typeface="Poppins"/>
              </a:defRPr>
            </a:lvl4pPr>
            <a:lvl5pPr lvl="4" rtl="0">
              <a:spcBef>
                <a:spcPts val="0"/>
              </a:spcBef>
              <a:spcAft>
                <a:spcPts val="0"/>
              </a:spcAft>
              <a:buClr>
                <a:schemeClr val="accent6"/>
              </a:buClr>
              <a:buSzPts val="3000"/>
              <a:buFont typeface="Poppins"/>
              <a:buNone/>
              <a:defRPr sz="3000" b="1">
                <a:solidFill>
                  <a:schemeClr val="accent6"/>
                </a:solidFill>
                <a:latin typeface="Poppins"/>
                <a:ea typeface="Poppins"/>
                <a:cs typeface="Poppins"/>
                <a:sym typeface="Poppins"/>
              </a:defRPr>
            </a:lvl5pPr>
            <a:lvl6pPr lvl="5" rtl="0">
              <a:spcBef>
                <a:spcPts val="0"/>
              </a:spcBef>
              <a:spcAft>
                <a:spcPts val="0"/>
              </a:spcAft>
              <a:buClr>
                <a:schemeClr val="accent6"/>
              </a:buClr>
              <a:buSzPts val="3000"/>
              <a:buFont typeface="Poppins"/>
              <a:buNone/>
              <a:defRPr sz="3000" b="1">
                <a:solidFill>
                  <a:schemeClr val="accent6"/>
                </a:solidFill>
                <a:latin typeface="Poppins"/>
                <a:ea typeface="Poppins"/>
                <a:cs typeface="Poppins"/>
                <a:sym typeface="Poppins"/>
              </a:defRPr>
            </a:lvl6pPr>
            <a:lvl7pPr lvl="6" rtl="0">
              <a:spcBef>
                <a:spcPts val="0"/>
              </a:spcBef>
              <a:spcAft>
                <a:spcPts val="0"/>
              </a:spcAft>
              <a:buClr>
                <a:schemeClr val="accent6"/>
              </a:buClr>
              <a:buSzPts val="3000"/>
              <a:buFont typeface="Poppins"/>
              <a:buNone/>
              <a:defRPr sz="3000" b="1">
                <a:solidFill>
                  <a:schemeClr val="accent6"/>
                </a:solidFill>
                <a:latin typeface="Poppins"/>
                <a:ea typeface="Poppins"/>
                <a:cs typeface="Poppins"/>
                <a:sym typeface="Poppins"/>
              </a:defRPr>
            </a:lvl7pPr>
            <a:lvl8pPr lvl="7" rtl="0">
              <a:spcBef>
                <a:spcPts val="0"/>
              </a:spcBef>
              <a:spcAft>
                <a:spcPts val="0"/>
              </a:spcAft>
              <a:buClr>
                <a:schemeClr val="accent6"/>
              </a:buClr>
              <a:buSzPts val="3000"/>
              <a:buFont typeface="Poppins"/>
              <a:buNone/>
              <a:defRPr sz="3000" b="1">
                <a:solidFill>
                  <a:schemeClr val="accent6"/>
                </a:solidFill>
                <a:latin typeface="Poppins"/>
                <a:ea typeface="Poppins"/>
                <a:cs typeface="Poppins"/>
                <a:sym typeface="Poppins"/>
              </a:defRPr>
            </a:lvl8pPr>
            <a:lvl9pPr lvl="8" rtl="0">
              <a:spcBef>
                <a:spcPts val="0"/>
              </a:spcBef>
              <a:spcAft>
                <a:spcPts val="0"/>
              </a:spcAft>
              <a:buClr>
                <a:schemeClr val="accent6"/>
              </a:buClr>
              <a:buSzPts val="3000"/>
              <a:buFont typeface="Poppins"/>
              <a:buNone/>
              <a:defRPr sz="3000" b="1">
                <a:solidFill>
                  <a:schemeClr val="accent6"/>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6"/>
              </a:buClr>
              <a:buSzPts val="1400"/>
              <a:buFont typeface="Manrope"/>
              <a:buChar char="●"/>
              <a:defRPr>
                <a:solidFill>
                  <a:schemeClr val="accent6"/>
                </a:solidFill>
                <a:latin typeface="Manrope"/>
                <a:ea typeface="Manrope"/>
                <a:cs typeface="Manrope"/>
                <a:sym typeface="Manrope"/>
              </a:defRPr>
            </a:lvl1pPr>
            <a:lvl2pPr marL="914400" lvl="1" indent="-317500">
              <a:lnSpc>
                <a:spcPct val="100000"/>
              </a:lnSpc>
              <a:spcBef>
                <a:spcPts val="1600"/>
              </a:spcBef>
              <a:spcAft>
                <a:spcPts val="0"/>
              </a:spcAft>
              <a:buClr>
                <a:schemeClr val="accent6"/>
              </a:buClr>
              <a:buSzPts val="1400"/>
              <a:buFont typeface="Manrope"/>
              <a:buChar char="○"/>
              <a:defRPr>
                <a:solidFill>
                  <a:schemeClr val="accent6"/>
                </a:solidFill>
                <a:latin typeface="Manrope"/>
                <a:ea typeface="Manrope"/>
                <a:cs typeface="Manrope"/>
                <a:sym typeface="Manrope"/>
              </a:defRPr>
            </a:lvl2pPr>
            <a:lvl3pPr marL="1371600" lvl="2" indent="-317500">
              <a:lnSpc>
                <a:spcPct val="100000"/>
              </a:lnSpc>
              <a:spcBef>
                <a:spcPts val="1600"/>
              </a:spcBef>
              <a:spcAft>
                <a:spcPts val="0"/>
              </a:spcAft>
              <a:buClr>
                <a:schemeClr val="accent6"/>
              </a:buClr>
              <a:buSzPts val="1400"/>
              <a:buFont typeface="Manrope"/>
              <a:buChar char="■"/>
              <a:defRPr>
                <a:solidFill>
                  <a:schemeClr val="accent6"/>
                </a:solidFill>
                <a:latin typeface="Manrope"/>
                <a:ea typeface="Manrope"/>
                <a:cs typeface="Manrope"/>
                <a:sym typeface="Manrope"/>
              </a:defRPr>
            </a:lvl3pPr>
            <a:lvl4pPr marL="1828800" lvl="3" indent="-317500">
              <a:lnSpc>
                <a:spcPct val="100000"/>
              </a:lnSpc>
              <a:spcBef>
                <a:spcPts val="1600"/>
              </a:spcBef>
              <a:spcAft>
                <a:spcPts val="0"/>
              </a:spcAft>
              <a:buClr>
                <a:schemeClr val="accent6"/>
              </a:buClr>
              <a:buSzPts val="1400"/>
              <a:buFont typeface="Manrope"/>
              <a:buChar char="●"/>
              <a:defRPr>
                <a:solidFill>
                  <a:schemeClr val="accent6"/>
                </a:solidFill>
                <a:latin typeface="Manrope"/>
                <a:ea typeface="Manrope"/>
                <a:cs typeface="Manrope"/>
                <a:sym typeface="Manrope"/>
              </a:defRPr>
            </a:lvl4pPr>
            <a:lvl5pPr marL="2286000" lvl="4" indent="-317500">
              <a:lnSpc>
                <a:spcPct val="100000"/>
              </a:lnSpc>
              <a:spcBef>
                <a:spcPts val="1600"/>
              </a:spcBef>
              <a:spcAft>
                <a:spcPts val="0"/>
              </a:spcAft>
              <a:buClr>
                <a:schemeClr val="accent6"/>
              </a:buClr>
              <a:buSzPts val="1400"/>
              <a:buFont typeface="Manrope"/>
              <a:buChar char="○"/>
              <a:defRPr>
                <a:solidFill>
                  <a:schemeClr val="accent6"/>
                </a:solidFill>
                <a:latin typeface="Manrope"/>
                <a:ea typeface="Manrope"/>
                <a:cs typeface="Manrope"/>
                <a:sym typeface="Manrope"/>
              </a:defRPr>
            </a:lvl5pPr>
            <a:lvl6pPr marL="2743200" lvl="5" indent="-317500">
              <a:lnSpc>
                <a:spcPct val="100000"/>
              </a:lnSpc>
              <a:spcBef>
                <a:spcPts val="1600"/>
              </a:spcBef>
              <a:spcAft>
                <a:spcPts val="0"/>
              </a:spcAft>
              <a:buClr>
                <a:schemeClr val="accent6"/>
              </a:buClr>
              <a:buSzPts val="1400"/>
              <a:buFont typeface="Manrope"/>
              <a:buChar char="■"/>
              <a:defRPr>
                <a:solidFill>
                  <a:schemeClr val="accent6"/>
                </a:solidFill>
                <a:latin typeface="Manrope"/>
                <a:ea typeface="Manrope"/>
                <a:cs typeface="Manrope"/>
                <a:sym typeface="Manrope"/>
              </a:defRPr>
            </a:lvl6pPr>
            <a:lvl7pPr marL="3200400" lvl="6" indent="-317500">
              <a:lnSpc>
                <a:spcPct val="100000"/>
              </a:lnSpc>
              <a:spcBef>
                <a:spcPts val="1600"/>
              </a:spcBef>
              <a:spcAft>
                <a:spcPts val="0"/>
              </a:spcAft>
              <a:buClr>
                <a:schemeClr val="accent6"/>
              </a:buClr>
              <a:buSzPts val="1400"/>
              <a:buFont typeface="Manrope"/>
              <a:buChar char="●"/>
              <a:defRPr>
                <a:solidFill>
                  <a:schemeClr val="accent6"/>
                </a:solidFill>
                <a:latin typeface="Manrope"/>
                <a:ea typeface="Manrope"/>
                <a:cs typeface="Manrope"/>
                <a:sym typeface="Manrope"/>
              </a:defRPr>
            </a:lvl7pPr>
            <a:lvl8pPr marL="3657600" lvl="7" indent="-317500">
              <a:lnSpc>
                <a:spcPct val="100000"/>
              </a:lnSpc>
              <a:spcBef>
                <a:spcPts val="1600"/>
              </a:spcBef>
              <a:spcAft>
                <a:spcPts val="0"/>
              </a:spcAft>
              <a:buClr>
                <a:schemeClr val="accent6"/>
              </a:buClr>
              <a:buSzPts val="1400"/>
              <a:buFont typeface="Manrope"/>
              <a:buChar char="○"/>
              <a:defRPr>
                <a:solidFill>
                  <a:schemeClr val="accent6"/>
                </a:solidFill>
                <a:latin typeface="Manrope"/>
                <a:ea typeface="Manrope"/>
                <a:cs typeface="Manrope"/>
                <a:sym typeface="Manrope"/>
              </a:defRPr>
            </a:lvl8pPr>
            <a:lvl9pPr marL="4114800" lvl="8" indent="-317500">
              <a:lnSpc>
                <a:spcPct val="100000"/>
              </a:lnSpc>
              <a:spcBef>
                <a:spcPts val="1600"/>
              </a:spcBef>
              <a:spcAft>
                <a:spcPts val="1600"/>
              </a:spcAft>
              <a:buClr>
                <a:schemeClr val="accent6"/>
              </a:buClr>
              <a:buSzPts val="1400"/>
              <a:buFont typeface="Manrope"/>
              <a:buChar char="■"/>
              <a:defRPr>
                <a:solidFill>
                  <a:schemeClr val="accent6"/>
                </a:solidFill>
                <a:latin typeface="Manrope"/>
                <a:ea typeface="Manrope"/>
                <a:cs typeface="Manrope"/>
                <a:sym typeface="Manro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7" r:id="rId7"/>
    <p:sldLayoutId id="2147483658" r:id="rId8"/>
    <p:sldLayoutId id="2147483660" r:id="rId9"/>
    <p:sldLayoutId id="2147483661" r:id="rId10"/>
    <p:sldLayoutId id="2147483664" r:id="rId11"/>
    <p:sldLayoutId id="2147483665" r:id="rId12"/>
    <p:sldLayoutId id="2147483667" r:id="rId13"/>
    <p:sldLayoutId id="2147483674" r:id="rId14"/>
    <p:sldLayoutId id="2147483676" r:id="rId15"/>
    <p:sldLayoutId id="2147483677" r:id="rId16"/>
    <p:sldLayoutId id="2147483678"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grpSp>
        <p:nvGrpSpPr>
          <p:cNvPr id="503" name="Google Shape;503;p36"/>
          <p:cNvGrpSpPr/>
          <p:nvPr/>
        </p:nvGrpSpPr>
        <p:grpSpPr>
          <a:xfrm>
            <a:off x="7459894" y="539510"/>
            <a:ext cx="2107323" cy="2059444"/>
            <a:chOff x="1144524" y="3153700"/>
            <a:chExt cx="1625269" cy="1588342"/>
          </a:xfrm>
        </p:grpSpPr>
        <p:sp>
          <p:nvSpPr>
            <p:cNvPr id="504" name="Google Shape;504;p36"/>
            <p:cNvSpPr/>
            <p:nvPr/>
          </p:nvSpPr>
          <p:spPr>
            <a:xfrm>
              <a:off x="1191835" y="3153700"/>
              <a:ext cx="1577957" cy="1564613"/>
            </a:xfrm>
            <a:custGeom>
              <a:avLst/>
              <a:gdLst/>
              <a:ahLst/>
              <a:cxnLst/>
              <a:rect l="l" t="t" r="r" b="b"/>
              <a:pathLst>
                <a:path w="32118" h="31848" extrusionOk="0">
                  <a:moveTo>
                    <a:pt x="16299" y="9846"/>
                  </a:moveTo>
                  <a:cubicBezTo>
                    <a:pt x="16432" y="9846"/>
                    <a:pt x="16565" y="9861"/>
                    <a:pt x="16698" y="9879"/>
                  </a:cubicBezTo>
                  <a:cubicBezTo>
                    <a:pt x="16797" y="9879"/>
                    <a:pt x="16897" y="9895"/>
                    <a:pt x="16980" y="9912"/>
                  </a:cubicBezTo>
                  <a:cubicBezTo>
                    <a:pt x="17063" y="9928"/>
                    <a:pt x="17146" y="9928"/>
                    <a:pt x="17213" y="9945"/>
                  </a:cubicBezTo>
                  <a:lnTo>
                    <a:pt x="17412" y="9994"/>
                  </a:lnTo>
                  <a:cubicBezTo>
                    <a:pt x="17461" y="9994"/>
                    <a:pt x="17511" y="10011"/>
                    <a:pt x="17561" y="10027"/>
                  </a:cubicBezTo>
                  <a:cubicBezTo>
                    <a:pt x="17660" y="10045"/>
                    <a:pt x="17744" y="10078"/>
                    <a:pt x="17843" y="10111"/>
                  </a:cubicBezTo>
                  <a:cubicBezTo>
                    <a:pt x="17893" y="10111"/>
                    <a:pt x="17926" y="10127"/>
                    <a:pt x="17976" y="10144"/>
                  </a:cubicBezTo>
                  <a:cubicBezTo>
                    <a:pt x="18076" y="10177"/>
                    <a:pt x="18158" y="10211"/>
                    <a:pt x="18258" y="10244"/>
                  </a:cubicBezTo>
                  <a:cubicBezTo>
                    <a:pt x="18291" y="10260"/>
                    <a:pt x="18341" y="10277"/>
                    <a:pt x="18390" y="10293"/>
                  </a:cubicBezTo>
                  <a:cubicBezTo>
                    <a:pt x="18574" y="10377"/>
                    <a:pt x="18740" y="10459"/>
                    <a:pt x="18922" y="10543"/>
                  </a:cubicBezTo>
                  <a:cubicBezTo>
                    <a:pt x="18955" y="10576"/>
                    <a:pt x="19005" y="10592"/>
                    <a:pt x="19038" y="10609"/>
                  </a:cubicBezTo>
                  <a:lnTo>
                    <a:pt x="19287" y="10758"/>
                  </a:lnTo>
                  <a:cubicBezTo>
                    <a:pt x="19370" y="10824"/>
                    <a:pt x="19453" y="10875"/>
                    <a:pt x="19536" y="10924"/>
                  </a:cubicBezTo>
                  <a:cubicBezTo>
                    <a:pt x="19586" y="10957"/>
                    <a:pt x="19619" y="10974"/>
                    <a:pt x="19652" y="11007"/>
                  </a:cubicBezTo>
                  <a:cubicBezTo>
                    <a:pt x="19736" y="11074"/>
                    <a:pt x="19818" y="11123"/>
                    <a:pt x="19884" y="11189"/>
                  </a:cubicBezTo>
                  <a:cubicBezTo>
                    <a:pt x="20615" y="11771"/>
                    <a:pt x="21212" y="12534"/>
                    <a:pt x="21610" y="13447"/>
                  </a:cubicBezTo>
                  <a:cubicBezTo>
                    <a:pt x="21942" y="14177"/>
                    <a:pt x="22108" y="14940"/>
                    <a:pt x="22142" y="15688"/>
                  </a:cubicBezTo>
                  <a:lnTo>
                    <a:pt x="22142" y="15903"/>
                  </a:lnTo>
                  <a:lnTo>
                    <a:pt x="22142" y="16086"/>
                  </a:lnTo>
                  <a:cubicBezTo>
                    <a:pt x="22142" y="16285"/>
                    <a:pt x="22126" y="16485"/>
                    <a:pt x="22092" y="16666"/>
                  </a:cubicBezTo>
                  <a:lnTo>
                    <a:pt x="22042" y="16965"/>
                  </a:lnTo>
                  <a:cubicBezTo>
                    <a:pt x="22026" y="17065"/>
                    <a:pt x="22009" y="17148"/>
                    <a:pt x="21993" y="17248"/>
                  </a:cubicBezTo>
                  <a:cubicBezTo>
                    <a:pt x="21976" y="17297"/>
                    <a:pt x="21976" y="17348"/>
                    <a:pt x="21960" y="17397"/>
                  </a:cubicBezTo>
                  <a:cubicBezTo>
                    <a:pt x="21893" y="17662"/>
                    <a:pt x="21794" y="17928"/>
                    <a:pt x="21694" y="18193"/>
                  </a:cubicBezTo>
                  <a:cubicBezTo>
                    <a:pt x="21595" y="18443"/>
                    <a:pt x="21462" y="18709"/>
                    <a:pt x="21329" y="18941"/>
                  </a:cubicBezTo>
                  <a:cubicBezTo>
                    <a:pt x="21263" y="19041"/>
                    <a:pt x="21212" y="19140"/>
                    <a:pt x="21146" y="19240"/>
                  </a:cubicBezTo>
                  <a:cubicBezTo>
                    <a:pt x="20964" y="19521"/>
                    <a:pt x="20747" y="19787"/>
                    <a:pt x="20515" y="20036"/>
                  </a:cubicBezTo>
                  <a:cubicBezTo>
                    <a:pt x="19984" y="20617"/>
                    <a:pt x="19320" y="21099"/>
                    <a:pt x="18541" y="21447"/>
                  </a:cubicBezTo>
                  <a:cubicBezTo>
                    <a:pt x="17737" y="21808"/>
                    <a:pt x="16896" y="21978"/>
                    <a:pt x="16069" y="21978"/>
                  </a:cubicBezTo>
                  <a:cubicBezTo>
                    <a:pt x="15223" y="21978"/>
                    <a:pt x="14391" y="21800"/>
                    <a:pt x="13628" y="21464"/>
                  </a:cubicBezTo>
                  <a:cubicBezTo>
                    <a:pt x="13495" y="21397"/>
                    <a:pt x="13362" y="21331"/>
                    <a:pt x="13245" y="21265"/>
                  </a:cubicBezTo>
                  <a:cubicBezTo>
                    <a:pt x="13196" y="21247"/>
                    <a:pt x="13146" y="21214"/>
                    <a:pt x="13112" y="21198"/>
                  </a:cubicBezTo>
                  <a:lnTo>
                    <a:pt x="12864" y="21048"/>
                  </a:lnTo>
                  <a:cubicBezTo>
                    <a:pt x="12614" y="20900"/>
                    <a:pt x="12366" y="20716"/>
                    <a:pt x="12150" y="20534"/>
                  </a:cubicBezTo>
                  <a:cubicBezTo>
                    <a:pt x="12067" y="20468"/>
                    <a:pt x="12001" y="20402"/>
                    <a:pt x="11935" y="20335"/>
                  </a:cubicBezTo>
                  <a:cubicBezTo>
                    <a:pt x="11353" y="19787"/>
                    <a:pt x="10872" y="19140"/>
                    <a:pt x="10540" y="18377"/>
                  </a:cubicBezTo>
                  <a:cubicBezTo>
                    <a:pt x="10125" y="17463"/>
                    <a:pt x="9976" y="16501"/>
                    <a:pt x="10025" y="15571"/>
                  </a:cubicBezTo>
                  <a:cubicBezTo>
                    <a:pt x="10025" y="15471"/>
                    <a:pt x="10025" y="15389"/>
                    <a:pt x="10042" y="15290"/>
                  </a:cubicBezTo>
                  <a:cubicBezTo>
                    <a:pt x="10058" y="15139"/>
                    <a:pt x="10076" y="14991"/>
                    <a:pt x="10109" y="14858"/>
                  </a:cubicBezTo>
                  <a:lnTo>
                    <a:pt x="10158" y="14559"/>
                  </a:lnTo>
                  <a:cubicBezTo>
                    <a:pt x="10175" y="14526"/>
                    <a:pt x="10191" y="14476"/>
                    <a:pt x="10191" y="14426"/>
                  </a:cubicBezTo>
                  <a:cubicBezTo>
                    <a:pt x="10224" y="14327"/>
                    <a:pt x="10242" y="14243"/>
                    <a:pt x="10275" y="14144"/>
                  </a:cubicBezTo>
                  <a:cubicBezTo>
                    <a:pt x="10324" y="14011"/>
                    <a:pt x="10357" y="13862"/>
                    <a:pt x="10424" y="13729"/>
                  </a:cubicBezTo>
                  <a:cubicBezTo>
                    <a:pt x="10457" y="13646"/>
                    <a:pt x="10490" y="13546"/>
                    <a:pt x="10523" y="13464"/>
                  </a:cubicBezTo>
                  <a:cubicBezTo>
                    <a:pt x="10623" y="13231"/>
                    <a:pt x="10740" y="13015"/>
                    <a:pt x="10855" y="12816"/>
                  </a:cubicBezTo>
                  <a:cubicBezTo>
                    <a:pt x="10906" y="12733"/>
                    <a:pt x="10955" y="12650"/>
                    <a:pt x="11021" y="12568"/>
                  </a:cubicBezTo>
                  <a:cubicBezTo>
                    <a:pt x="11072" y="12484"/>
                    <a:pt x="11121" y="12402"/>
                    <a:pt x="11187" y="12318"/>
                  </a:cubicBezTo>
                  <a:cubicBezTo>
                    <a:pt x="11271" y="12202"/>
                    <a:pt x="11353" y="12086"/>
                    <a:pt x="11453" y="11986"/>
                  </a:cubicBezTo>
                  <a:cubicBezTo>
                    <a:pt x="12017" y="11306"/>
                    <a:pt x="12747" y="10742"/>
                    <a:pt x="13610" y="10359"/>
                  </a:cubicBezTo>
                  <a:cubicBezTo>
                    <a:pt x="14092" y="10144"/>
                    <a:pt x="14590" y="10011"/>
                    <a:pt x="15071" y="9928"/>
                  </a:cubicBezTo>
                  <a:lnTo>
                    <a:pt x="15370" y="9879"/>
                  </a:lnTo>
                  <a:cubicBezTo>
                    <a:pt x="15520" y="9861"/>
                    <a:pt x="15668" y="9846"/>
                    <a:pt x="15818" y="9846"/>
                  </a:cubicBezTo>
                  <a:close/>
                  <a:moveTo>
                    <a:pt x="19531" y="0"/>
                  </a:moveTo>
                  <a:cubicBezTo>
                    <a:pt x="19143" y="0"/>
                    <a:pt x="18776" y="239"/>
                    <a:pt x="18623" y="633"/>
                  </a:cubicBezTo>
                  <a:lnTo>
                    <a:pt x="17744" y="2890"/>
                  </a:lnTo>
                  <a:cubicBezTo>
                    <a:pt x="17245" y="2825"/>
                    <a:pt x="16734" y="2796"/>
                    <a:pt x="16225" y="2796"/>
                  </a:cubicBezTo>
                  <a:cubicBezTo>
                    <a:pt x="15328" y="2796"/>
                    <a:pt x="14439" y="2886"/>
                    <a:pt x="13644" y="3023"/>
                  </a:cubicBezTo>
                  <a:lnTo>
                    <a:pt x="13644" y="3007"/>
                  </a:lnTo>
                  <a:lnTo>
                    <a:pt x="12648" y="799"/>
                  </a:lnTo>
                  <a:cubicBezTo>
                    <a:pt x="12477" y="404"/>
                    <a:pt x="12066" y="104"/>
                    <a:pt x="11654" y="104"/>
                  </a:cubicBezTo>
                  <a:cubicBezTo>
                    <a:pt x="11547" y="104"/>
                    <a:pt x="11440" y="124"/>
                    <a:pt x="11337" y="168"/>
                  </a:cubicBezTo>
                  <a:lnTo>
                    <a:pt x="7486" y="1879"/>
                  </a:lnTo>
                  <a:cubicBezTo>
                    <a:pt x="7004" y="2094"/>
                    <a:pt x="6971" y="2742"/>
                    <a:pt x="7188" y="3222"/>
                  </a:cubicBezTo>
                  <a:lnTo>
                    <a:pt x="8166" y="5446"/>
                  </a:lnTo>
                  <a:cubicBezTo>
                    <a:pt x="6905" y="6360"/>
                    <a:pt x="6059" y="7323"/>
                    <a:pt x="5311" y="8451"/>
                  </a:cubicBezTo>
                  <a:lnTo>
                    <a:pt x="5262" y="8467"/>
                  </a:lnTo>
                  <a:lnTo>
                    <a:pt x="2988" y="7604"/>
                  </a:lnTo>
                  <a:cubicBezTo>
                    <a:pt x="2868" y="7558"/>
                    <a:pt x="2745" y="7536"/>
                    <a:pt x="2625" y="7536"/>
                  </a:cubicBezTo>
                  <a:cubicBezTo>
                    <a:pt x="2231" y="7536"/>
                    <a:pt x="1863" y="7774"/>
                    <a:pt x="1710" y="8168"/>
                  </a:cubicBezTo>
                  <a:lnTo>
                    <a:pt x="199" y="12103"/>
                  </a:lnTo>
                  <a:cubicBezTo>
                    <a:pt x="0" y="12601"/>
                    <a:pt x="250" y="13165"/>
                    <a:pt x="764" y="13364"/>
                  </a:cubicBezTo>
                  <a:lnTo>
                    <a:pt x="3005" y="14194"/>
                  </a:lnTo>
                  <a:cubicBezTo>
                    <a:pt x="2822" y="15571"/>
                    <a:pt x="2773" y="16733"/>
                    <a:pt x="3121" y="18260"/>
                  </a:cubicBezTo>
                  <a:lnTo>
                    <a:pt x="3105" y="18260"/>
                  </a:lnTo>
                  <a:lnTo>
                    <a:pt x="896" y="19256"/>
                  </a:lnTo>
                  <a:cubicBezTo>
                    <a:pt x="398" y="19472"/>
                    <a:pt x="250" y="20070"/>
                    <a:pt x="465" y="20568"/>
                  </a:cubicBezTo>
                  <a:lnTo>
                    <a:pt x="2175" y="24418"/>
                  </a:lnTo>
                  <a:cubicBezTo>
                    <a:pt x="2309" y="24718"/>
                    <a:pt x="2528" y="24844"/>
                    <a:pt x="2794" y="24844"/>
                  </a:cubicBezTo>
                  <a:cubicBezTo>
                    <a:pt x="2954" y="24844"/>
                    <a:pt x="3132" y="24798"/>
                    <a:pt x="3320" y="24717"/>
                  </a:cubicBezTo>
                  <a:lnTo>
                    <a:pt x="5528" y="23737"/>
                  </a:lnTo>
                  <a:cubicBezTo>
                    <a:pt x="6457" y="24999"/>
                    <a:pt x="7436" y="25879"/>
                    <a:pt x="8565" y="26642"/>
                  </a:cubicBezTo>
                  <a:lnTo>
                    <a:pt x="8582" y="26709"/>
                  </a:lnTo>
                  <a:lnTo>
                    <a:pt x="7719" y="28999"/>
                  </a:lnTo>
                  <a:cubicBezTo>
                    <a:pt x="7536" y="29497"/>
                    <a:pt x="7785" y="30077"/>
                    <a:pt x="8283" y="30261"/>
                  </a:cubicBezTo>
                  <a:lnTo>
                    <a:pt x="12216" y="31788"/>
                  </a:lnTo>
                  <a:cubicBezTo>
                    <a:pt x="12330" y="31828"/>
                    <a:pt x="12447" y="31847"/>
                    <a:pt x="12561" y="31847"/>
                  </a:cubicBezTo>
                  <a:cubicBezTo>
                    <a:pt x="12963" y="31847"/>
                    <a:pt x="13336" y="31611"/>
                    <a:pt x="13478" y="31223"/>
                  </a:cubicBezTo>
                  <a:lnTo>
                    <a:pt x="14407" y="28949"/>
                  </a:lnTo>
                  <a:cubicBezTo>
                    <a:pt x="15003" y="29020"/>
                    <a:pt x="15573" y="29064"/>
                    <a:pt x="16152" y="29064"/>
                  </a:cubicBezTo>
                  <a:cubicBezTo>
                    <a:pt x="16913" y="29064"/>
                    <a:pt x="17689" y="28989"/>
                    <a:pt x="18556" y="28800"/>
                  </a:cubicBezTo>
                  <a:lnTo>
                    <a:pt x="19536" y="31024"/>
                  </a:lnTo>
                  <a:cubicBezTo>
                    <a:pt x="19699" y="31361"/>
                    <a:pt x="19943" y="31535"/>
                    <a:pt x="20246" y="31535"/>
                  </a:cubicBezTo>
                  <a:cubicBezTo>
                    <a:pt x="20376" y="31535"/>
                    <a:pt x="20516" y="31503"/>
                    <a:pt x="20665" y="31438"/>
                  </a:cubicBezTo>
                  <a:lnTo>
                    <a:pt x="24516" y="29730"/>
                  </a:lnTo>
                  <a:cubicBezTo>
                    <a:pt x="24996" y="29513"/>
                    <a:pt x="25229" y="29082"/>
                    <a:pt x="25014" y="28584"/>
                  </a:cubicBezTo>
                  <a:lnTo>
                    <a:pt x="24034" y="26377"/>
                  </a:lnTo>
                  <a:cubicBezTo>
                    <a:pt x="25295" y="25447"/>
                    <a:pt x="26092" y="24501"/>
                    <a:pt x="26855" y="23389"/>
                  </a:cubicBezTo>
                  <a:lnTo>
                    <a:pt x="26873" y="23389"/>
                  </a:lnTo>
                  <a:lnTo>
                    <a:pt x="29146" y="24252"/>
                  </a:lnTo>
                  <a:cubicBezTo>
                    <a:pt x="29259" y="24298"/>
                    <a:pt x="29376" y="24319"/>
                    <a:pt x="29490" y="24319"/>
                  </a:cubicBezTo>
                  <a:cubicBezTo>
                    <a:pt x="29881" y="24319"/>
                    <a:pt x="30253" y="24073"/>
                    <a:pt x="30407" y="23688"/>
                  </a:cubicBezTo>
                  <a:lnTo>
                    <a:pt x="31918" y="19754"/>
                  </a:lnTo>
                  <a:cubicBezTo>
                    <a:pt x="32118" y="19256"/>
                    <a:pt x="31868" y="18691"/>
                    <a:pt x="31354" y="18492"/>
                  </a:cubicBezTo>
                  <a:lnTo>
                    <a:pt x="29046" y="17530"/>
                  </a:lnTo>
                  <a:cubicBezTo>
                    <a:pt x="29229" y="16153"/>
                    <a:pt x="29229" y="14874"/>
                    <a:pt x="28880" y="13347"/>
                  </a:cubicBezTo>
                  <a:lnTo>
                    <a:pt x="28898" y="13347"/>
                  </a:lnTo>
                  <a:lnTo>
                    <a:pt x="31104" y="12368"/>
                  </a:lnTo>
                  <a:cubicBezTo>
                    <a:pt x="31602" y="12136"/>
                    <a:pt x="31952" y="11738"/>
                    <a:pt x="31735" y="11256"/>
                  </a:cubicBezTo>
                  <a:lnTo>
                    <a:pt x="30026" y="7405"/>
                  </a:lnTo>
                  <a:cubicBezTo>
                    <a:pt x="29865" y="7034"/>
                    <a:pt x="29473" y="6810"/>
                    <a:pt x="29078" y="6810"/>
                  </a:cubicBezTo>
                  <a:cubicBezTo>
                    <a:pt x="28943" y="6810"/>
                    <a:pt x="28808" y="6836"/>
                    <a:pt x="28681" y="6891"/>
                  </a:cubicBezTo>
                  <a:lnTo>
                    <a:pt x="26474" y="7870"/>
                  </a:lnTo>
                  <a:cubicBezTo>
                    <a:pt x="25545" y="6608"/>
                    <a:pt x="24615" y="5845"/>
                    <a:pt x="23503" y="5099"/>
                  </a:cubicBezTo>
                  <a:lnTo>
                    <a:pt x="24383" y="2841"/>
                  </a:lnTo>
                  <a:cubicBezTo>
                    <a:pt x="24565" y="2326"/>
                    <a:pt x="24317" y="1762"/>
                    <a:pt x="23819" y="1580"/>
                  </a:cubicBezTo>
                  <a:lnTo>
                    <a:pt x="19884" y="69"/>
                  </a:lnTo>
                  <a:cubicBezTo>
                    <a:pt x="19768" y="22"/>
                    <a:pt x="19649" y="0"/>
                    <a:pt x="19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1144524" y="3177380"/>
              <a:ext cx="1577122" cy="1564662"/>
            </a:xfrm>
            <a:custGeom>
              <a:avLst/>
              <a:gdLst/>
              <a:ahLst/>
              <a:cxnLst/>
              <a:rect l="l" t="t" r="r" b="b"/>
              <a:pathLst>
                <a:path w="32101" h="31849" extrusionOk="0">
                  <a:moveTo>
                    <a:pt x="16299" y="9844"/>
                  </a:moveTo>
                  <a:cubicBezTo>
                    <a:pt x="16432" y="9844"/>
                    <a:pt x="16565" y="9861"/>
                    <a:pt x="16698" y="9877"/>
                  </a:cubicBezTo>
                  <a:cubicBezTo>
                    <a:pt x="16797" y="9877"/>
                    <a:pt x="16897" y="9895"/>
                    <a:pt x="16981" y="9911"/>
                  </a:cubicBezTo>
                  <a:cubicBezTo>
                    <a:pt x="17063" y="9928"/>
                    <a:pt x="17147" y="9928"/>
                    <a:pt x="17213" y="9944"/>
                  </a:cubicBezTo>
                  <a:lnTo>
                    <a:pt x="17412" y="9994"/>
                  </a:lnTo>
                  <a:cubicBezTo>
                    <a:pt x="17461" y="10010"/>
                    <a:pt x="17512" y="10010"/>
                    <a:pt x="17561" y="10027"/>
                  </a:cubicBezTo>
                  <a:cubicBezTo>
                    <a:pt x="17645" y="10043"/>
                    <a:pt x="17744" y="10077"/>
                    <a:pt x="17844" y="10110"/>
                  </a:cubicBezTo>
                  <a:cubicBezTo>
                    <a:pt x="17893" y="10110"/>
                    <a:pt x="17926" y="10127"/>
                    <a:pt x="17977" y="10143"/>
                  </a:cubicBezTo>
                  <a:cubicBezTo>
                    <a:pt x="18076" y="10176"/>
                    <a:pt x="18158" y="10209"/>
                    <a:pt x="18258" y="10243"/>
                  </a:cubicBezTo>
                  <a:cubicBezTo>
                    <a:pt x="18291" y="10260"/>
                    <a:pt x="18342" y="10276"/>
                    <a:pt x="18391" y="10293"/>
                  </a:cubicBezTo>
                  <a:cubicBezTo>
                    <a:pt x="18574" y="10375"/>
                    <a:pt x="18740" y="10459"/>
                    <a:pt x="18906" y="10541"/>
                  </a:cubicBezTo>
                  <a:cubicBezTo>
                    <a:pt x="18955" y="10574"/>
                    <a:pt x="19006" y="10592"/>
                    <a:pt x="19039" y="10625"/>
                  </a:cubicBezTo>
                  <a:cubicBezTo>
                    <a:pt x="19121" y="10658"/>
                    <a:pt x="19205" y="10707"/>
                    <a:pt x="19287" y="10758"/>
                  </a:cubicBezTo>
                  <a:cubicBezTo>
                    <a:pt x="19371" y="10824"/>
                    <a:pt x="19453" y="10873"/>
                    <a:pt x="19537" y="10924"/>
                  </a:cubicBezTo>
                  <a:cubicBezTo>
                    <a:pt x="19570" y="10957"/>
                    <a:pt x="19619" y="10990"/>
                    <a:pt x="19652" y="11006"/>
                  </a:cubicBezTo>
                  <a:cubicBezTo>
                    <a:pt x="19736" y="11072"/>
                    <a:pt x="19818" y="11123"/>
                    <a:pt x="19885" y="11189"/>
                  </a:cubicBezTo>
                  <a:cubicBezTo>
                    <a:pt x="20615" y="11770"/>
                    <a:pt x="21212" y="12533"/>
                    <a:pt x="21611" y="13447"/>
                  </a:cubicBezTo>
                  <a:cubicBezTo>
                    <a:pt x="21943" y="14177"/>
                    <a:pt x="22109" y="14940"/>
                    <a:pt x="22142" y="15687"/>
                  </a:cubicBezTo>
                  <a:lnTo>
                    <a:pt x="22142" y="15903"/>
                  </a:lnTo>
                  <a:lnTo>
                    <a:pt x="22142" y="16085"/>
                  </a:lnTo>
                  <a:cubicBezTo>
                    <a:pt x="22126" y="16284"/>
                    <a:pt x="22109" y="16483"/>
                    <a:pt x="22093" y="16666"/>
                  </a:cubicBezTo>
                  <a:lnTo>
                    <a:pt x="22042" y="16965"/>
                  </a:lnTo>
                  <a:cubicBezTo>
                    <a:pt x="22026" y="17065"/>
                    <a:pt x="22009" y="17147"/>
                    <a:pt x="21993" y="17247"/>
                  </a:cubicBezTo>
                  <a:cubicBezTo>
                    <a:pt x="21976" y="17297"/>
                    <a:pt x="21976" y="17346"/>
                    <a:pt x="21960" y="17397"/>
                  </a:cubicBezTo>
                  <a:cubicBezTo>
                    <a:pt x="21894" y="17662"/>
                    <a:pt x="21794" y="17928"/>
                    <a:pt x="21694" y="18193"/>
                  </a:cubicBezTo>
                  <a:cubicBezTo>
                    <a:pt x="21595" y="18442"/>
                    <a:pt x="21462" y="18707"/>
                    <a:pt x="21329" y="18940"/>
                  </a:cubicBezTo>
                  <a:cubicBezTo>
                    <a:pt x="21263" y="19039"/>
                    <a:pt x="21212" y="19139"/>
                    <a:pt x="21146" y="19238"/>
                  </a:cubicBezTo>
                  <a:cubicBezTo>
                    <a:pt x="20964" y="19521"/>
                    <a:pt x="20748" y="19787"/>
                    <a:pt x="20515" y="20035"/>
                  </a:cubicBezTo>
                  <a:cubicBezTo>
                    <a:pt x="19984" y="20617"/>
                    <a:pt x="19320" y="21097"/>
                    <a:pt x="18541" y="21447"/>
                  </a:cubicBezTo>
                  <a:cubicBezTo>
                    <a:pt x="17738" y="21807"/>
                    <a:pt x="16898" y="21977"/>
                    <a:pt x="16072" y="21977"/>
                  </a:cubicBezTo>
                  <a:cubicBezTo>
                    <a:pt x="15225" y="21977"/>
                    <a:pt x="14392" y="21799"/>
                    <a:pt x="13628" y="21463"/>
                  </a:cubicBezTo>
                  <a:lnTo>
                    <a:pt x="13230" y="21263"/>
                  </a:lnTo>
                  <a:cubicBezTo>
                    <a:pt x="13196" y="21247"/>
                    <a:pt x="13146" y="21214"/>
                    <a:pt x="13113" y="21197"/>
                  </a:cubicBezTo>
                  <a:lnTo>
                    <a:pt x="12864" y="21048"/>
                  </a:lnTo>
                  <a:cubicBezTo>
                    <a:pt x="12615" y="20898"/>
                    <a:pt x="12366" y="20716"/>
                    <a:pt x="12150" y="20533"/>
                  </a:cubicBezTo>
                  <a:cubicBezTo>
                    <a:pt x="12068" y="20467"/>
                    <a:pt x="12001" y="20400"/>
                    <a:pt x="11935" y="20334"/>
                  </a:cubicBezTo>
                  <a:cubicBezTo>
                    <a:pt x="11353" y="19803"/>
                    <a:pt x="10873" y="19139"/>
                    <a:pt x="10541" y="18375"/>
                  </a:cubicBezTo>
                  <a:cubicBezTo>
                    <a:pt x="10125" y="17463"/>
                    <a:pt x="9959" y="16501"/>
                    <a:pt x="10026" y="15571"/>
                  </a:cubicBezTo>
                  <a:cubicBezTo>
                    <a:pt x="10026" y="15487"/>
                    <a:pt x="10026" y="15388"/>
                    <a:pt x="10043" y="15288"/>
                  </a:cubicBezTo>
                  <a:cubicBezTo>
                    <a:pt x="10059" y="15139"/>
                    <a:pt x="10076" y="14989"/>
                    <a:pt x="10109" y="14857"/>
                  </a:cubicBezTo>
                  <a:lnTo>
                    <a:pt x="10158" y="14558"/>
                  </a:lnTo>
                  <a:cubicBezTo>
                    <a:pt x="10176" y="14525"/>
                    <a:pt x="10176" y="14476"/>
                    <a:pt x="10192" y="14425"/>
                  </a:cubicBezTo>
                  <a:cubicBezTo>
                    <a:pt x="10225" y="14326"/>
                    <a:pt x="10242" y="14243"/>
                    <a:pt x="10275" y="14144"/>
                  </a:cubicBezTo>
                  <a:cubicBezTo>
                    <a:pt x="10308" y="14011"/>
                    <a:pt x="10357" y="13861"/>
                    <a:pt x="10408" y="13728"/>
                  </a:cubicBezTo>
                  <a:cubicBezTo>
                    <a:pt x="10441" y="13646"/>
                    <a:pt x="10490" y="13546"/>
                    <a:pt x="10523" y="13462"/>
                  </a:cubicBezTo>
                  <a:cubicBezTo>
                    <a:pt x="10623" y="13247"/>
                    <a:pt x="10740" y="13015"/>
                    <a:pt x="10855" y="12816"/>
                  </a:cubicBezTo>
                  <a:lnTo>
                    <a:pt x="11005" y="12566"/>
                  </a:lnTo>
                  <a:cubicBezTo>
                    <a:pt x="11072" y="12484"/>
                    <a:pt x="11121" y="12400"/>
                    <a:pt x="11171" y="12318"/>
                  </a:cubicBezTo>
                  <a:cubicBezTo>
                    <a:pt x="11271" y="12201"/>
                    <a:pt x="11353" y="12086"/>
                    <a:pt x="11453" y="11986"/>
                  </a:cubicBezTo>
                  <a:cubicBezTo>
                    <a:pt x="12017" y="11305"/>
                    <a:pt x="12748" y="10740"/>
                    <a:pt x="13611" y="10359"/>
                  </a:cubicBezTo>
                  <a:cubicBezTo>
                    <a:pt x="14093" y="10160"/>
                    <a:pt x="14573" y="10010"/>
                    <a:pt x="15071" y="9928"/>
                  </a:cubicBezTo>
                  <a:lnTo>
                    <a:pt x="15370" y="9877"/>
                  </a:lnTo>
                  <a:cubicBezTo>
                    <a:pt x="15520" y="9861"/>
                    <a:pt x="15669" y="9844"/>
                    <a:pt x="15819" y="9844"/>
                  </a:cubicBezTo>
                  <a:close/>
                  <a:moveTo>
                    <a:pt x="19530" y="0"/>
                  </a:moveTo>
                  <a:cubicBezTo>
                    <a:pt x="19143" y="0"/>
                    <a:pt x="18776" y="238"/>
                    <a:pt x="18623" y="633"/>
                  </a:cubicBezTo>
                  <a:lnTo>
                    <a:pt x="17744" y="2890"/>
                  </a:lnTo>
                  <a:cubicBezTo>
                    <a:pt x="17245" y="2824"/>
                    <a:pt x="16732" y="2795"/>
                    <a:pt x="16222" y="2795"/>
                  </a:cubicBezTo>
                  <a:cubicBezTo>
                    <a:pt x="15326" y="2795"/>
                    <a:pt x="14438" y="2885"/>
                    <a:pt x="13644" y="3023"/>
                  </a:cubicBezTo>
                  <a:lnTo>
                    <a:pt x="13644" y="3006"/>
                  </a:lnTo>
                  <a:lnTo>
                    <a:pt x="12648" y="799"/>
                  </a:lnTo>
                  <a:cubicBezTo>
                    <a:pt x="12477" y="404"/>
                    <a:pt x="12066" y="103"/>
                    <a:pt x="11655" y="103"/>
                  </a:cubicBezTo>
                  <a:cubicBezTo>
                    <a:pt x="11548" y="103"/>
                    <a:pt x="11441" y="124"/>
                    <a:pt x="11337" y="168"/>
                  </a:cubicBezTo>
                  <a:lnTo>
                    <a:pt x="7487" y="1877"/>
                  </a:lnTo>
                  <a:cubicBezTo>
                    <a:pt x="7005" y="2094"/>
                    <a:pt x="6972" y="2740"/>
                    <a:pt x="7188" y="3238"/>
                  </a:cubicBezTo>
                  <a:lnTo>
                    <a:pt x="8167" y="5446"/>
                  </a:lnTo>
                  <a:cubicBezTo>
                    <a:pt x="6905" y="6359"/>
                    <a:pt x="6059" y="7339"/>
                    <a:pt x="5296" y="8450"/>
                  </a:cubicBezTo>
                  <a:lnTo>
                    <a:pt x="5263" y="8467"/>
                  </a:lnTo>
                  <a:lnTo>
                    <a:pt x="2988" y="7604"/>
                  </a:lnTo>
                  <a:cubicBezTo>
                    <a:pt x="2868" y="7558"/>
                    <a:pt x="2745" y="7536"/>
                    <a:pt x="2625" y="7536"/>
                  </a:cubicBezTo>
                  <a:cubicBezTo>
                    <a:pt x="2231" y="7536"/>
                    <a:pt x="1863" y="7774"/>
                    <a:pt x="1711" y="8168"/>
                  </a:cubicBezTo>
                  <a:lnTo>
                    <a:pt x="200" y="12101"/>
                  </a:lnTo>
                  <a:cubicBezTo>
                    <a:pt x="0" y="12599"/>
                    <a:pt x="250" y="13164"/>
                    <a:pt x="748" y="13363"/>
                  </a:cubicBezTo>
                  <a:lnTo>
                    <a:pt x="3005" y="14193"/>
                  </a:lnTo>
                  <a:cubicBezTo>
                    <a:pt x="2822" y="15587"/>
                    <a:pt x="2773" y="16733"/>
                    <a:pt x="3121" y="18260"/>
                  </a:cubicBezTo>
                  <a:lnTo>
                    <a:pt x="3105" y="18260"/>
                  </a:lnTo>
                  <a:lnTo>
                    <a:pt x="897" y="19256"/>
                  </a:lnTo>
                  <a:cubicBezTo>
                    <a:pt x="399" y="19471"/>
                    <a:pt x="250" y="20068"/>
                    <a:pt x="465" y="20566"/>
                  </a:cubicBezTo>
                  <a:lnTo>
                    <a:pt x="2175" y="24417"/>
                  </a:lnTo>
                  <a:cubicBezTo>
                    <a:pt x="2308" y="24723"/>
                    <a:pt x="2522" y="24848"/>
                    <a:pt x="2783" y="24848"/>
                  </a:cubicBezTo>
                  <a:cubicBezTo>
                    <a:pt x="2947" y="24848"/>
                    <a:pt x="3128" y="24799"/>
                    <a:pt x="3320" y="24716"/>
                  </a:cubicBezTo>
                  <a:lnTo>
                    <a:pt x="5528" y="23737"/>
                  </a:lnTo>
                  <a:cubicBezTo>
                    <a:pt x="6458" y="24999"/>
                    <a:pt x="7436" y="25878"/>
                    <a:pt x="8565" y="26641"/>
                  </a:cubicBezTo>
                  <a:lnTo>
                    <a:pt x="8582" y="26707"/>
                  </a:lnTo>
                  <a:lnTo>
                    <a:pt x="7719" y="28998"/>
                  </a:lnTo>
                  <a:cubicBezTo>
                    <a:pt x="7520" y="29496"/>
                    <a:pt x="7785" y="30077"/>
                    <a:pt x="8283" y="30259"/>
                  </a:cubicBezTo>
                  <a:lnTo>
                    <a:pt x="12216" y="31786"/>
                  </a:lnTo>
                  <a:cubicBezTo>
                    <a:pt x="12334" y="31828"/>
                    <a:pt x="12455" y="31848"/>
                    <a:pt x="12573" y="31848"/>
                  </a:cubicBezTo>
                  <a:cubicBezTo>
                    <a:pt x="12970" y="31848"/>
                    <a:pt x="13338" y="31619"/>
                    <a:pt x="13478" y="31222"/>
                  </a:cubicBezTo>
                  <a:lnTo>
                    <a:pt x="14407" y="28949"/>
                  </a:lnTo>
                  <a:cubicBezTo>
                    <a:pt x="15001" y="29020"/>
                    <a:pt x="15570" y="29064"/>
                    <a:pt x="16147" y="29064"/>
                  </a:cubicBezTo>
                  <a:cubicBezTo>
                    <a:pt x="16910" y="29064"/>
                    <a:pt x="17688" y="28988"/>
                    <a:pt x="18557" y="28799"/>
                  </a:cubicBezTo>
                  <a:lnTo>
                    <a:pt x="19537" y="31023"/>
                  </a:lnTo>
                  <a:cubicBezTo>
                    <a:pt x="19687" y="31361"/>
                    <a:pt x="19937" y="31535"/>
                    <a:pt x="20243" y="31535"/>
                  </a:cubicBezTo>
                  <a:cubicBezTo>
                    <a:pt x="20375" y="31535"/>
                    <a:pt x="20516" y="31503"/>
                    <a:pt x="20665" y="31438"/>
                  </a:cubicBezTo>
                  <a:lnTo>
                    <a:pt x="24499" y="29728"/>
                  </a:lnTo>
                  <a:cubicBezTo>
                    <a:pt x="24997" y="29513"/>
                    <a:pt x="25229" y="29082"/>
                    <a:pt x="25014" y="28584"/>
                  </a:cubicBezTo>
                  <a:lnTo>
                    <a:pt x="24018" y="26375"/>
                  </a:lnTo>
                  <a:cubicBezTo>
                    <a:pt x="25280" y="25463"/>
                    <a:pt x="26092" y="24501"/>
                    <a:pt x="26856" y="23388"/>
                  </a:cubicBezTo>
                  <a:lnTo>
                    <a:pt x="26873" y="23388"/>
                  </a:lnTo>
                  <a:lnTo>
                    <a:pt x="29146" y="24251"/>
                  </a:lnTo>
                  <a:cubicBezTo>
                    <a:pt x="29262" y="24297"/>
                    <a:pt x="29382" y="24320"/>
                    <a:pt x="29500" y="24320"/>
                  </a:cubicBezTo>
                  <a:cubicBezTo>
                    <a:pt x="29888" y="24320"/>
                    <a:pt x="30255" y="24082"/>
                    <a:pt x="30408" y="23687"/>
                  </a:cubicBezTo>
                  <a:lnTo>
                    <a:pt x="31919" y="19754"/>
                  </a:lnTo>
                  <a:cubicBezTo>
                    <a:pt x="32101" y="19256"/>
                    <a:pt x="31852" y="18691"/>
                    <a:pt x="31354" y="18492"/>
                  </a:cubicBezTo>
                  <a:lnTo>
                    <a:pt x="29047" y="17530"/>
                  </a:lnTo>
                  <a:cubicBezTo>
                    <a:pt x="29230" y="16151"/>
                    <a:pt x="29230" y="14874"/>
                    <a:pt x="28881" y="13347"/>
                  </a:cubicBezTo>
                  <a:lnTo>
                    <a:pt x="28898" y="13347"/>
                  </a:lnTo>
                  <a:lnTo>
                    <a:pt x="31105" y="12367"/>
                  </a:lnTo>
                  <a:cubicBezTo>
                    <a:pt x="31603" y="12135"/>
                    <a:pt x="31952" y="11736"/>
                    <a:pt x="31735" y="11256"/>
                  </a:cubicBezTo>
                  <a:lnTo>
                    <a:pt x="30027" y="7405"/>
                  </a:lnTo>
                  <a:cubicBezTo>
                    <a:pt x="29853" y="7033"/>
                    <a:pt x="29458" y="6810"/>
                    <a:pt x="29068" y="6810"/>
                  </a:cubicBezTo>
                  <a:cubicBezTo>
                    <a:pt x="28935" y="6810"/>
                    <a:pt x="28804" y="6835"/>
                    <a:pt x="28681" y="6890"/>
                  </a:cubicBezTo>
                  <a:lnTo>
                    <a:pt x="26457" y="7886"/>
                  </a:lnTo>
                  <a:cubicBezTo>
                    <a:pt x="25545" y="6624"/>
                    <a:pt x="24616" y="5845"/>
                    <a:pt x="23503" y="5097"/>
                  </a:cubicBezTo>
                  <a:lnTo>
                    <a:pt x="24366" y="2840"/>
                  </a:lnTo>
                  <a:cubicBezTo>
                    <a:pt x="24565" y="2326"/>
                    <a:pt x="24317" y="1762"/>
                    <a:pt x="23819" y="1579"/>
                  </a:cubicBezTo>
                  <a:lnTo>
                    <a:pt x="19885" y="69"/>
                  </a:lnTo>
                  <a:cubicBezTo>
                    <a:pt x="19768" y="22"/>
                    <a:pt x="19648" y="0"/>
                    <a:pt x="19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2294289" y="3641405"/>
              <a:ext cx="220201" cy="697267"/>
            </a:xfrm>
            <a:custGeom>
              <a:avLst/>
              <a:gdLst/>
              <a:ahLst/>
              <a:cxnLst/>
              <a:rect l="l" t="t" r="r" b="b"/>
              <a:pathLst>
                <a:path w="4482" h="14193" extrusionOk="0">
                  <a:moveTo>
                    <a:pt x="748" y="1"/>
                  </a:moveTo>
                  <a:cubicBezTo>
                    <a:pt x="449" y="1"/>
                    <a:pt x="184" y="266"/>
                    <a:pt x="150" y="582"/>
                  </a:cubicBezTo>
                  <a:cubicBezTo>
                    <a:pt x="0" y="2541"/>
                    <a:pt x="1246" y="4234"/>
                    <a:pt x="1693" y="6109"/>
                  </a:cubicBezTo>
                  <a:cubicBezTo>
                    <a:pt x="2291" y="8516"/>
                    <a:pt x="2025" y="11055"/>
                    <a:pt x="863" y="13263"/>
                  </a:cubicBezTo>
                  <a:cubicBezTo>
                    <a:pt x="615" y="13728"/>
                    <a:pt x="996" y="14193"/>
                    <a:pt x="1412" y="14193"/>
                  </a:cubicBezTo>
                  <a:cubicBezTo>
                    <a:pt x="1561" y="14193"/>
                    <a:pt x="1711" y="14126"/>
                    <a:pt x="1843" y="14009"/>
                  </a:cubicBezTo>
                  <a:cubicBezTo>
                    <a:pt x="3835" y="12134"/>
                    <a:pt x="4482" y="9760"/>
                    <a:pt x="4233" y="7056"/>
                  </a:cubicBezTo>
                  <a:cubicBezTo>
                    <a:pt x="4001" y="4699"/>
                    <a:pt x="3204" y="1395"/>
                    <a:pt x="1029" y="84"/>
                  </a:cubicBezTo>
                  <a:cubicBezTo>
                    <a:pt x="947" y="18"/>
                    <a:pt x="847" y="1"/>
                    <a:pt x="748"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2163017" y="3467782"/>
              <a:ext cx="125625" cy="97862"/>
            </a:xfrm>
            <a:custGeom>
              <a:avLst/>
              <a:gdLst/>
              <a:ahLst/>
              <a:cxnLst/>
              <a:rect l="l" t="t" r="r" b="b"/>
              <a:pathLst>
                <a:path w="2557" h="1992" extrusionOk="0">
                  <a:moveTo>
                    <a:pt x="1278" y="0"/>
                  </a:moveTo>
                  <a:cubicBezTo>
                    <a:pt x="1" y="0"/>
                    <a:pt x="1" y="1992"/>
                    <a:pt x="1278" y="1992"/>
                  </a:cubicBezTo>
                  <a:cubicBezTo>
                    <a:pt x="2557" y="1992"/>
                    <a:pt x="2557" y="0"/>
                    <a:pt x="1278"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1384273" y="3541918"/>
              <a:ext cx="317282" cy="690733"/>
            </a:xfrm>
            <a:custGeom>
              <a:avLst/>
              <a:gdLst/>
              <a:ahLst/>
              <a:cxnLst/>
              <a:rect l="l" t="t" r="r" b="b"/>
              <a:pathLst>
                <a:path w="6458" h="14060" extrusionOk="0">
                  <a:moveTo>
                    <a:pt x="5794" y="1"/>
                  </a:moveTo>
                  <a:cubicBezTo>
                    <a:pt x="2921" y="67"/>
                    <a:pt x="963" y="3752"/>
                    <a:pt x="515" y="6242"/>
                  </a:cubicBezTo>
                  <a:cubicBezTo>
                    <a:pt x="0" y="9114"/>
                    <a:pt x="914" y="12201"/>
                    <a:pt x="3271" y="13976"/>
                  </a:cubicBezTo>
                  <a:cubicBezTo>
                    <a:pt x="3353" y="14043"/>
                    <a:pt x="3437" y="14060"/>
                    <a:pt x="3503" y="14060"/>
                  </a:cubicBezTo>
                  <a:cubicBezTo>
                    <a:pt x="3802" y="14060"/>
                    <a:pt x="4034" y="13644"/>
                    <a:pt x="3901" y="13363"/>
                  </a:cubicBezTo>
                  <a:cubicBezTo>
                    <a:pt x="2740" y="11022"/>
                    <a:pt x="1793" y="8649"/>
                    <a:pt x="2540" y="6009"/>
                  </a:cubicBezTo>
                  <a:cubicBezTo>
                    <a:pt x="3204" y="3670"/>
                    <a:pt x="5130" y="2723"/>
                    <a:pt x="6258" y="815"/>
                  </a:cubicBezTo>
                  <a:cubicBezTo>
                    <a:pt x="6457" y="466"/>
                    <a:pt x="6208" y="1"/>
                    <a:pt x="579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 name="Google Shape;509;p36"/>
          <p:cNvSpPr txBox="1">
            <a:spLocks noGrp="1"/>
          </p:cNvSpPr>
          <p:nvPr>
            <p:ph type="ctrTitle"/>
          </p:nvPr>
        </p:nvSpPr>
        <p:spPr>
          <a:xfrm>
            <a:off x="423745" y="846098"/>
            <a:ext cx="7021800" cy="250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Pelayanan K</a:t>
            </a:r>
            <a:r>
              <a:rPr lang="en-ID" sz="6000" dirty="0"/>
              <a:t>o</a:t>
            </a:r>
            <a:r>
              <a:rPr lang="en" sz="6000" dirty="0"/>
              <a:t>ntrasepsi Pasca Abortus</a:t>
            </a:r>
            <a:endParaRPr sz="6000" dirty="0"/>
          </a:p>
        </p:txBody>
      </p:sp>
      <p:sp>
        <p:nvSpPr>
          <p:cNvPr id="510" name="Google Shape;510;p36"/>
          <p:cNvSpPr txBox="1">
            <a:spLocks noGrp="1"/>
          </p:cNvSpPr>
          <p:nvPr>
            <p:ph type="subTitle" idx="1"/>
          </p:nvPr>
        </p:nvSpPr>
        <p:spPr>
          <a:xfrm>
            <a:off x="1913466" y="3441051"/>
            <a:ext cx="3690385" cy="4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Wenny Rahmawati, S.Keb., Bd., M.Keb</a:t>
            </a:r>
            <a:endParaRPr dirty="0"/>
          </a:p>
        </p:txBody>
      </p:sp>
      <p:grpSp>
        <p:nvGrpSpPr>
          <p:cNvPr id="511" name="Google Shape;511;p36"/>
          <p:cNvGrpSpPr/>
          <p:nvPr/>
        </p:nvGrpSpPr>
        <p:grpSpPr>
          <a:xfrm>
            <a:off x="2804255" y="664903"/>
            <a:ext cx="759739" cy="475805"/>
            <a:chOff x="2399075" y="58875"/>
            <a:chExt cx="657100" cy="411525"/>
          </a:xfrm>
        </p:grpSpPr>
        <p:sp>
          <p:nvSpPr>
            <p:cNvPr id="512" name="Google Shape;512;p36"/>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36"/>
          <p:cNvGrpSpPr/>
          <p:nvPr/>
        </p:nvGrpSpPr>
        <p:grpSpPr>
          <a:xfrm>
            <a:off x="8105216" y="455360"/>
            <a:ext cx="392574" cy="391863"/>
            <a:chOff x="4324200" y="3063825"/>
            <a:chExt cx="400300" cy="399575"/>
          </a:xfrm>
        </p:grpSpPr>
        <p:sp>
          <p:nvSpPr>
            <p:cNvPr id="516" name="Google Shape;516;p36"/>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36"/>
          <p:cNvGrpSpPr/>
          <p:nvPr/>
        </p:nvGrpSpPr>
        <p:grpSpPr>
          <a:xfrm rot="10800000">
            <a:off x="5608780" y="2702653"/>
            <a:ext cx="759739" cy="475805"/>
            <a:chOff x="2399075" y="58875"/>
            <a:chExt cx="657100" cy="411525"/>
          </a:xfrm>
        </p:grpSpPr>
        <p:sp>
          <p:nvSpPr>
            <p:cNvPr id="519" name="Google Shape;519;p36"/>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rgbClr val="E75CAD">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6"/>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rgbClr val="E75CAD">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rgbClr val="E75CAD">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36"/>
          <p:cNvGrpSpPr/>
          <p:nvPr/>
        </p:nvGrpSpPr>
        <p:grpSpPr>
          <a:xfrm>
            <a:off x="4552385" y="4375819"/>
            <a:ext cx="2264851" cy="1927766"/>
            <a:chOff x="4764575" y="3189550"/>
            <a:chExt cx="1866841" cy="1588993"/>
          </a:xfrm>
        </p:grpSpPr>
        <p:sp>
          <p:nvSpPr>
            <p:cNvPr id="523" name="Google Shape;523;p36"/>
            <p:cNvSpPr/>
            <p:nvPr/>
          </p:nvSpPr>
          <p:spPr>
            <a:xfrm>
              <a:off x="5257448" y="3189550"/>
              <a:ext cx="1373967" cy="1214432"/>
            </a:xfrm>
            <a:custGeom>
              <a:avLst/>
              <a:gdLst/>
              <a:ahLst/>
              <a:cxnLst/>
              <a:rect l="l" t="t" r="r" b="b"/>
              <a:pathLst>
                <a:path w="28033" h="24778" extrusionOk="0">
                  <a:moveTo>
                    <a:pt x="14000" y="5084"/>
                  </a:moveTo>
                  <a:cubicBezTo>
                    <a:pt x="16244" y="5084"/>
                    <a:pt x="18441" y="6105"/>
                    <a:pt x="19879" y="8024"/>
                  </a:cubicBezTo>
                  <a:cubicBezTo>
                    <a:pt x="21040" y="9585"/>
                    <a:pt x="21535" y="11520"/>
                    <a:pt x="21240" y="13453"/>
                  </a:cubicBezTo>
                  <a:cubicBezTo>
                    <a:pt x="20962" y="15371"/>
                    <a:pt x="19941" y="17089"/>
                    <a:pt x="18379" y="18249"/>
                  </a:cubicBezTo>
                  <a:cubicBezTo>
                    <a:pt x="17112" y="19190"/>
                    <a:pt x="15601" y="19693"/>
                    <a:pt x="14053" y="19693"/>
                  </a:cubicBezTo>
                  <a:cubicBezTo>
                    <a:pt x="13691" y="19693"/>
                    <a:pt x="13327" y="19666"/>
                    <a:pt x="12964" y="19610"/>
                  </a:cubicBezTo>
                  <a:cubicBezTo>
                    <a:pt x="11030" y="19332"/>
                    <a:pt x="9313" y="18311"/>
                    <a:pt x="8152" y="16749"/>
                  </a:cubicBezTo>
                  <a:cubicBezTo>
                    <a:pt x="6993" y="15186"/>
                    <a:pt x="6498" y="13252"/>
                    <a:pt x="6791" y="11334"/>
                  </a:cubicBezTo>
                  <a:cubicBezTo>
                    <a:pt x="7069" y="9400"/>
                    <a:pt x="8090" y="7683"/>
                    <a:pt x="9654" y="6522"/>
                  </a:cubicBezTo>
                  <a:cubicBezTo>
                    <a:pt x="10953" y="5548"/>
                    <a:pt x="12484" y="5084"/>
                    <a:pt x="14000" y="5084"/>
                  </a:cubicBezTo>
                  <a:close/>
                  <a:moveTo>
                    <a:pt x="14013" y="1"/>
                  </a:moveTo>
                  <a:cubicBezTo>
                    <a:pt x="11437" y="1"/>
                    <a:pt x="8840" y="800"/>
                    <a:pt x="6621" y="2454"/>
                  </a:cubicBezTo>
                  <a:cubicBezTo>
                    <a:pt x="1129" y="6522"/>
                    <a:pt x="0" y="14304"/>
                    <a:pt x="4068" y="19781"/>
                  </a:cubicBezTo>
                  <a:cubicBezTo>
                    <a:pt x="6512" y="23044"/>
                    <a:pt x="10241" y="24777"/>
                    <a:pt x="14031" y="24777"/>
                  </a:cubicBezTo>
                  <a:cubicBezTo>
                    <a:pt x="16599" y="24777"/>
                    <a:pt x="19198" y="23973"/>
                    <a:pt x="21411" y="22333"/>
                  </a:cubicBezTo>
                  <a:cubicBezTo>
                    <a:pt x="26902" y="18249"/>
                    <a:pt x="28032" y="10468"/>
                    <a:pt x="23963" y="4991"/>
                  </a:cubicBezTo>
                  <a:cubicBezTo>
                    <a:pt x="21533" y="1724"/>
                    <a:pt x="17795" y="1"/>
                    <a:pt x="1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4764575" y="3985373"/>
              <a:ext cx="866688" cy="734011"/>
            </a:xfrm>
            <a:custGeom>
              <a:avLst/>
              <a:gdLst/>
              <a:ahLst/>
              <a:cxnLst/>
              <a:rect l="l" t="t" r="r" b="b"/>
              <a:pathLst>
                <a:path w="17683" h="14976" extrusionOk="0">
                  <a:moveTo>
                    <a:pt x="14650" y="1"/>
                  </a:moveTo>
                  <a:lnTo>
                    <a:pt x="0" y="10908"/>
                  </a:lnTo>
                  <a:lnTo>
                    <a:pt x="3033" y="14976"/>
                  </a:lnTo>
                  <a:lnTo>
                    <a:pt x="17682" y="4070"/>
                  </a:lnTo>
                  <a:lnTo>
                    <a:pt x="14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4803981" y="4033161"/>
              <a:ext cx="643779" cy="745382"/>
            </a:xfrm>
            <a:custGeom>
              <a:avLst/>
              <a:gdLst/>
              <a:ahLst/>
              <a:cxnLst/>
              <a:rect l="l" t="t" r="r" b="b"/>
              <a:pathLst>
                <a:path w="13135" h="15208" extrusionOk="0">
                  <a:moveTo>
                    <a:pt x="4085" y="1"/>
                  </a:moveTo>
                  <a:lnTo>
                    <a:pt x="1" y="3033"/>
                  </a:lnTo>
                  <a:lnTo>
                    <a:pt x="9066" y="15207"/>
                  </a:lnTo>
                  <a:lnTo>
                    <a:pt x="13135" y="12175"/>
                  </a:lnTo>
                  <a:lnTo>
                    <a:pt x="4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36"/>
          <p:cNvGrpSpPr/>
          <p:nvPr/>
        </p:nvGrpSpPr>
        <p:grpSpPr>
          <a:xfrm>
            <a:off x="6557474" y="-613868"/>
            <a:ext cx="1547743" cy="1512578"/>
            <a:chOff x="1144524" y="3153700"/>
            <a:chExt cx="1625269" cy="1588342"/>
          </a:xfrm>
        </p:grpSpPr>
        <p:sp>
          <p:nvSpPr>
            <p:cNvPr id="527" name="Google Shape;527;p36"/>
            <p:cNvSpPr/>
            <p:nvPr/>
          </p:nvSpPr>
          <p:spPr>
            <a:xfrm>
              <a:off x="1191835" y="3153700"/>
              <a:ext cx="1577957" cy="1564613"/>
            </a:xfrm>
            <a:custGeom>
              <a:avLst/>
              <a:gdLst/>
              <a:ahLst/>
              <a:cxnLst/>
              <a:rect l="l" t="t" r="r" b="b"/>
              <a:pathLst>
                <a:path w="32118" h="31848" extrusionOk="0">
                  <a:moveTo>
                    <a:pt x="16299" y="9846"/>
                  </a:moveTo>
                  <a:cubicBezTo>
                    <a:pt x="16432" y="9846"/>
                    <a:pt x="16565" y="9861"/>
                    <a:pt x="16698" y="9879"/>
                  </a:cubicBezTo>
                  <a:cubicBezTo>
                    <a:pt x="16797" y="9879"/>
                    <a:pt x="16897" y="9895"/>
                    <a:pt x="16980" y="9912"/>
                  </a:cubicBezTo>
                  <a:cubicBezTo>
                    <a:pt x="17063" y="9928"/>
                    <a:pt x="17146" y="9928"/>
                    <a:pt x="17213" y="9945"/>
                  </a:cubicBezTo>
                  <a:lnTo>
                    <a:pt x="17412" y="9994"/>
                  </a:lnTo>
                  <a:cubicBezTo>
                    <a:pt x="17461" y="9994"/>
                    <a:pt x="17511" y="10011"/>
                    <a:pt x="17561" y="10027"/>
                  </a:cubicBezTo>
                  <a:cubicBezTo>
                    <a:pt x="17660" y="10045"/>
                    <a:pt x="17744" y="10078"/>
                    <a:pt x="17843" y="10111"/>
                  </a:cubicBezTo>
                  <a:cubicBezTo>
                    <a:pt x="17893" y="10111"/>
                    <a:pt x="17926" y="10127"/>
                    <a:pt x="17976" y="10144"/>
                  </a:cubicBezTo>
                  <a:cubicBezTo>
                    <a:pt x="18076" y="10177"/>
                    <a:pt x="18158" y="10211"/>
                    <a:pt x="18258" y="10244"/>
                  </a:cubicBezTo>
                  <a:cubicBezTo>
                    <a:pt x="18291" y="10260"/>
                    <a:pt x="18341" y="10277"/>
                    <a:pt x="18390" y="10293"/>
                  </a:cubicBezTo>
                  <a:cubicBezTo>
                    <a:pt x="18574" y="10377"/>
                    <a:pt x="18740" y="10459"/>
                    <a:pt x="18922" y="10543"/>
                  </a:cubicBezTo>
                  <a:cubicBezTo>
                    <a:pt x="18955" y="10576"/>
                    <a:pt x="19005" y="10592"/>
                    <a:pt x="19038" y="10609"/>
                  </a:cubicBezTo>
                  <a:lnTo>
                    <a:pt x="19287" y="10758"/>
                  </a:lnTo>
                  <a:cubicBezTo>
                    <a:pt x="19370" y="10824"/>
                    <a:pt x="19453" y="10875"/>
                    <a:pt x="19536" y="10924"/>
                  </a:cubicBezTo>
                  <a:cubicBezTo>
                    <a:pt x="19586" y="10957"/>
                    <a:pt x="19619" y="10974"/>
                    <a:pt x="19652" y="11007"/>
                  </a:cubicBezTo>
                  <a:cubicBezTo>
                    <a:pt x="19736" y="11074"/>
                    <a:pt x="19818" y="11123"/>
                    <a:pt x="19884" y="11189"/>
                  </a:cubicBezTo>
                  <a:cubicBezTo>
                    <a:pt x="20615" y="11771"/>
                    <a:pt x="21212" y="12534"/>
                    <a:pt x="21610" y="13447"/>
                  </a:cubicBezTo>
                  <a:cubicBezTo>
                    <a:pt x="21942" y="14177"/>
                    <a:pt x="22108" y="14940"/>
                    <a:pt x="22142" y="15688"/>
                  </a:cubicBezTo>
                  <a:lnTo>
                    <a:pt x="22142" y="15903"/>
                  </a:lnTo>
                  <a:lnTo>
                    <a:pt x="22142" y="16086"/>
                  </a:lnTo>
                  <a:cubicBezTo>
                    <a:pt x="22142" y="16285"/>
                    <a:pt x="22126" y="16485"/>
                    <a:pt x="22092" y="16666"/>
                  </a:cubicBezTo>
                  <a:lnTo>
                    <a:pt x="22042" y="16965"/>
                  </a:lnTo>
                  <a:cubicBezTo>
                    <a:pt x="22026" y="17065"/>
                    <a:pt x="22009" y="17148"/>
                    <a:pt x="21993" y="17248"/>
                  </a:cubicBezTo>
                  <a:cubicBezTo>
                    <a:pt x="21976" y="17297"/>
                    <a:pt x="21976" y="17348"/>
                    <a:pt x="21960" y="17397"/>
                  </a:cubicBezTo>
                  <a:cubicBezTo>
                    <a:pt x="21893" y="17662"/>
                    <a:pt x="21794" y="17928"/>
                    <a:pt x="21694" y="18193"/>
                  </a:cubicBezTo>
                  <a:cubicBezTo>
                    <a:pt x="21595" y="18443"/>
                    <a:pt x="21462" y="18709"/>
                    <a:pt x="21329" y="18941"/>
                  </a:cubicBezTo>
                  <a:cubicBezTo>
                    <a:pt x="21263" y="19041"/>
                    <a:pt x="21212" y="19140"/>
                    <a:pt x="21146" y="19240"/>
                  </a:cubicBezTo>
                  <a:cubicBezTo>
                    <a:pt x="20964" y="19521"/>
                    <a:pt x="20747" y="19787"/>
                    <a:pt x="20515" y="20036"/>
                  </a:cubicBezTo>
                  <a:cubicBezTo>
                    <a:pt x="19984" y="20617"/>
                    <a:pt x="19320" y="21099"/>
                    <a:pt x="18541" y="21447"/>
                  </a:cubicBezTo>
                  <a:cubicBezTo>
                    <a:pt x="17737" y="21808"/>
                    <a:pt x="16896" y="21978"/>
                    <a:pt x="16069" y="21978"/>
                  </a:cubicBezTo>
                  <a:cubicBezTo>
                    <a:pt x="15223" y="21978"/>
                    <a:pt x="14391" y="21800"/>
                    <a:pt x="13628" y="21464"/>
                  </a:cubicBezTo>
                  <a:cubicBezTo>
                    <a:pt x="13495" y="21397"/>
                    <a:pt x="13362" y="21331"/>
                    <a:pt x="13245" y="21265"/>
                  </a:cubicBezTo>
                  <a:cubicBezTo>
                    <a:pt x="13196" y="21247"/>
                    <a:pt x="13146" y="21214"/>
                    <a:pt x="13112" y="21198"/>
                  </a:cubicBezTo>
                  <a:lnTo>
                    <a:pt x="12864" y="21048"/>
                  </a:lnTo>
                  <a:cubicBezTo>
                    <a:pt x="12614" y="20900"/>
                    <a:pt x="12366" y="20716"/>
                    <a:pt x="12150" y="20534"/>
                  </a:cubicBezTo>
                  <a:cubicBezTo>
                    <a:pt x="12067" y="20468"/>
                    <a:pt x="12001" y="20402"/>
                    <a:pt x="11935" y="20335"/>
                  </a:cubicBezTo>
                  <a:cubicBezTo>
                    <a:pt x="11353" y="19787"/>
                    <a:pt x="10872" y="19140"/>
                    <a:pt x="10540" y="18377"/>
                  </a:cubicBezTo>
                  <a:cubicBezTo>
                    <a:pt x="10125" y="17463"/>
                    <a:pt x="9976" y="16501"/>
                    <a:pt x="10025" y="15571"/>
                  </a:cubicBezTo>
                  <a:cubicBezTo>
                    <a:pt x="10025" y="15471"/>
                    <a:pt x="10025" y="15389"/>
                    <a:pt x="10042" y="15290"/>
                  </a:cubicBezTo>
                  <a:cubicBezTo>
                    <a:pt x="10058" y="15139"/>
                    <a:pt x="10076" y="14991"/>
                    <a:pt x="10109" y="14858"/>
                  </a:cubicBezTo>
                  <a:lnTo>
                    <a:pt x="10158" y="14559"/>
                  </a:lnTo>
                  <a:cubicBezTo>
                    <a:pt x="10175" y="14526"/>
                    <a:pt x="10191" y="14476"/>
                    <a:pt x="10191" y="14426"/>
                  </a:cubicBezTo>
                  <a:cubicBezTo>
                    <a:pt x="10224" y="14327"/>
                    <a:pt x="10242" y="14243"/>
                    <a:pt x="10275" y="14144"/>
                  </a:cubicBezTo>
                  <a:cubicBezTo>
                    <a:pt x="10324" y="14011"/>
                    <a:pt x="10357" y="13862"/>
                    <a:pt x="10424" y="13729"/>
                  </a:cubicBezTo>
                  <a:cubicBezTo>
                    <a:pt x="10457" y="13646"/>
                    <a:pt x="10490" y="13546"/>
                    <a:pt x="10523" y="13464"/>
                  </a:cubicBezTo>
                  <a:cubicBezTo>
                    <a:pt x="10623" y="13231"/>
                    <a:pt x="10740" y="13015"/>
                    <a:pt x="10855" y="12816"/>
                  </a:cubicBezTo>
                  <a:cubicBezTo>
                    <a:pt x="10906" y="12733"/>
                    <a:pt x="10955" y="12650"/>
                    <a:pt x="11021" y="12568"/>
                  </a:cubicBezTo>
                  <a:cubicBezTo>
                    <a:pt x="11072" y="12484"/>
                    <a:pt x="11121" y="12402"/>
                    <a:pt x="11187" y="12318"/>
                  </a:cubicBezTo>
                  <a:cubicBezTo>
                    <a:pt x="11271" y="12202"/>
                    <a:pt x="11353" y="12086"/>
                    <a:pt x="11453" y="11986"/>
                  </a:cubicBezTo>
                  <a:cubicBezTo>
                    <a:pt x="12017" y="11306"/>
                    <a:pt x="12747" y="10742"/>
                    <a:pt x="13610" y="10359"/>
                  </a:cubicBezTo>
                  <a:cubicBezTo>
                    <a:pt x="14092" y="10144"/>
                    <a:pt x="14590" y="10011"/>
                    <a:pt x="15071" y="9928"/>
                  </a:cubicBezTo>
                  <a:lnTo>
                    <a:pt x="15370" y="9879"/>
                  </a:lnTo>
                  <a:cubicBezTo>
                    <a:pt x="15520" y="9861"/>
                    <a:pt x="15668" y="9846"/>
                    <a:pt x="15818" y="9846"/>
                  </a:cubicBezTo>
                  <a:close/>
                  <a:moveTo>
                    <a:pt x="19531" y="0"/>
                  </a:moveTo>
                  <a:cubicBezTo>
                    <a:pt x="19143" y="0"/>
                    <a:pt x="18776" y="239"/>
                    <a:pt x="18623" y="633"/>
                  </a:cubicBezTo>
                  <a:lnTo>
                    <a:pt x="17744" y="2890"/>
                  </a:lnTo>
                  <a:cubicBezTo>
                    <a:pt x="17245" y="2825"/>
                    <a:pt x="16734" y="2796"/>
                    <a:pt x="16225" y="2796"/>
                  </a:cubicBezTo>
                  <a:cubicBezTo>
                    <a:pt x="15328" y="2796"/>
                    <a:pt x="14439" y="2886"/>
                    <a:pt x="13644" y="3023"/>
                  </a:cubicBezTo>
                  <a:lnTo>
                    <a:pt x="13644" y="3007"/>
                  </a:lnTo>
                  <a:lnTo>
                    <a:pt x="12648" y="799"/>
                  </a:lnTo>
                  <a:cubicBezTo>
                    <a:pt x="12477" y="404"/>
                    <a:pt x="12066" y="104"/>
                    <a:pt x="11654" y="104"/>
                  </a:cubicBezTo>
                  <a:cubicBezTo>
                    <a:pt x="11547" y="104"/>
                    <a:pt x="11440" y="124"/>
                    <a:pt x="11337" y="168"/>
                  </a:cubicBezTo>
                  <a:lnTo>
                    <a:pt x="7486" y="1879"/>
                  </a:lnTo>
                  <a:cubicBezTo>
                    <a:pt x="7004" y="2094"/>
                    <a:pt x="6971" y="2742"/>
                    <a:pt x="7188" y="3222"/>
                  </a:cubicBezTo>
                  <a:lnTo>
                    <a:pt x="8166" y="5446"/>
                  </a:lnTo>
                  <a:cubicBezTo>
                    <a:pt x="6905" y="6360"/>
                    <a:pt x="6059" y="7323"/>
                    <a:pt x="5311" y="8451"/>
                  </a:cubicBezTo>
                  <a:lnTo>
                    <a:pt x="5262" y="8467"/>
                  </a:lnTo>
                  <a:lnTo>
                    <a:pt x="2988" y="7604"/>
                  </a:lnTo>
                  <a:cubicBezTo>
                    <a:pt x="2868" y="7558"/>
                    <a:pt x="2745" y="7536"/>
                    <a:pt x="2625" y="7536"/>
                  </a:cubicBezTo>
                  <a:cubicBezTo>
                    <a:pt x="2231" y="7536"/>
                    <a:pt x="1863" y="7774"/>
                    <a:pt x="1710" y="8168"/>
                  </a:cubicBezTo>
                  <a:lnTo>
                    <a:pt x="199" y="12103"/>
                  </a:lnTo>
                  <a:cubicBezTo>
                    <a:pt x="0" y="12601"/>
                    <a:pt x="250" y="13165"/>
                    <a:pt x="764" y="13364"/>
                  </a:cubicBezTo>
                  <a:lnTo>
                    <a:pt x="3005" y="14194"/>
                  </a:lnTo>
                  <a:cubicBezTo>
                    <a:pt x="2822" y="15571"/>
                    <a:pt x="2773" y="16733"/>
                    <a:pt x="3121" y="18260"/>
                  </a:cubicBezTo>
                  <a:lnTo>
                    <a:pt x="3105" y="18260"/>
                  </a:lnTo>
                  <a:lnTo>
                    <a:pt x="896" y="19256"/>
                  </a:lnTo>
                  <a:cubicBezTo>
                    <a:pt x="398" y="19472"/>
                    <a:pt x="250" y="20070"/>
                    <a:pt x="465" y="20568"/>
                  </a:cubicBezTo>
                  <a:lnTo>
                    <a:pt x="2175" y="24418"/>
                  </a:lnTo>
                  <a:cubicBezTo>
                    <a:pt x="2309" y="24718"/>
                    <a:pt x="2528" y="24844"/>
                    <a:pt x="2794" y="24844"/>
                  </a:cubicBezTo>
                  <a:cubicBezTo>
                    <a:pt x="2954" y="24844"/>
                    <a:pt x="3132" y="24798"/>
                    <a:pt x="3320" y="24717"/>
                  </a:cubicBezTo>
                  <a:lnTo>
                    <a:pt x="5528" y="23737"/>
                  </a:lnTo>
                  <a:cubicBezTo>
                    <a:pt x="6457" y="24999"/>
                    <a:pt x="7436" y="25879"/>
                    <a:pt x="8565" y="26642"/>
                  </a:cubicBezTo>
                  <a:lnTo>
                    <a:pt x="8582" y="26709"/>
                  </a:lnTo>
                  <a:lnTo>
                    <a:pt x="7719" y="28999"/>
                  </a:lnTo>
                  <a:cubicBezTo>
                    <a:pt x="7536" y="29497"/>
                    <a:pt x="7785" y="30077"/>
                    <a:pt x="8283" y="30261"/>
                  </a:cubicBezTo>
                  <a:lnTo>
                    <a:pt x="12216" y="31788"/>
                  </a:lnTo>
                  <a:cubicBezTo>
                    <a:pt x="12330" y="31828"/>
                    <a:pt x="12447" y="31847"/>
                    <a:pt x="12561" y="31847"/>
                  </a:cubicBezTo>
                  <a:cubicBezTo>
                    <a:pt x="12963" y="31847"/>
                    <a:pt x="13336" y="31611"/>
                    <a:pt x="13478" y="31223"/>
                  </a:cubicBezTo>
                  <a:lnTo>
                    <a:pt x="14407" y="28949"/>
                  </a:lnTo>
                  <a:cubicBezTo>
                    <a:pt x="15003" y="29020"/>
                    <a:pt x="15573" y="29064"/>
                    <a:pt x="16152" y="29064"/>
                  </a:cubicBezTo>
                  <a:cubicBezTo>
                    <a:pt x="16913" y="29064"/>
                    <a:pt x="17689" y="28989"/>
                    <a:pt x="18556" y="28800"/>
                  </a:cubicBezTo>
                  <a:lnTo>
                    <a:pt x="19536" y="31024"/>
                  </a:lnTo>
                  <a:cubicBezTo>
                    <a:pt x="19699" y="31361"/>
                    <a:pt x="19943" y="31535"/>
                    <a:pt x="20246" y="31535"/>
                  </a:cubicBezTo>
                  <a:cubicBezTo>
                    <a:pt x="20376" y="31535"/>
                    <a:pt x="20516" y="31503"/>
                    <a:pt x="20665" y="31438"/>
                  </a:cubicBezTo>
                  <a:lnTo>
                    <a:pt x="24516" y="29730"/>
                  </a:lnTo>
                  <a:cubicBezTo>
                    <a:pt x="24996" y="29513"/>
                    <a:pt x="25229" y="29082"/>
                    <a:pt x="25014" y="28584"/>
                  </a:cubicBezTo>
                  <a:lnTo>
                    <a:pt x="24034" y="26377"/>
                  </a:lnTo>
                  <a:cubicBezTo>
                    <a:pt x="25295" y="25447"/>
                    <a:pt x="26092" y="24501"/>
                    <a:pt x="26855" y="23389"/>
                  </a:cubicBezTo>
                  <a:lnTo>
                    <a:pt x="26873" y="23389"/>
                  </a:lnTo>
                  <a:lnTo>
                    <a:pt x="29146" y="24252"/>
                  </a:lnTo>
                  <a:cubicBezTo>
                    <a:pt x="29259" y="24298"/>
                    <a:pt x="29376" y="24319"/>
                    <a:pt x="29490" y="24319"/>
                  </a:cubicBezTo>
                  <a:cubicBezTo>
                    <a:pt x="29881" y="24319"/>
                    <a:pt x="30253" y="24073"/>
                    <a:pt x="30407" y="23688"/>
                  </a:cubicBezTo>
                  <a:lnTo>
                    <a:pt x="31918" y="19754"/>
                  </a:lnTo>
                  <a:cubicBezTo>
                    <a:pt x="32118" y="19256"/>
                    <a:pt x="31868" y="18691"/>
                    <a:pt x="31354" y="18492"/>
                  </a:cubicBezTo>
                  <a:lnTo>
                    <a:pt x="29046" y="17530"/>
                  </a:lnTo>
                  <a:cubicBezTo>
                    <a:pt x="29229" y="16153"/>
                    <a:pt x="29229" y="14874"/>
                    <a:pt x="28880" y="13347"/>
                  </a:cubicBezTo>
                  <a:lnTo>
                    <a:pt x="28898" y="13347"/>
                  </a:lnTo>
                  <a:lnTo>
                    <a:pt x="31104" y="12368"/>
                  </a:lnTo>
                  <a:cubicBezTo>
                    <a:pt x="31602" y="12136"/>
                    <a:pt x="31952" y="11738"/>
                    <a:pt x="31735" y="11256"/>
                  </a:cubicBezTo>
                  <a:lnTo>
                    <a:pt x="30026" y="7405"/>
                  </a:lnTo>
                  <a:cubicBezTo>
                    <a:pt x="29865" y="7034"/>
                    <a:pt x="29473" y="6810"/>
                    <a:pt x="29078" y="6810"/>
                  </a:cubicBezTo>
                  <a:cubicBezTo>
                    <a:pt x="28943" y="6810"/>
                    <a:pt x="28808" y="6836"/>
                    <a:pt x="28681" y="6891"/>
                  </a:cubicBezTo>
                  <a:lnTo>
                    <a:pt x="26474" y="7870"/>
                  </a:lnTo>
                  <a:cubicBezTo>
                    <a:pt x="25545" y="6608"/>
                    <a:pt x="24615" y="5845"/>
                    <a:pt x="23503" y="5099"/>
                  </a:cubicBezTo>
                  <a:lnTo>
                    <a:pt x="24383" y="2841"/>
                  </a:lnTo>
                  <a:cubicBezTo>
                    <a:pt x="24565" y="2326"/>
                    <a:pt x="24317" y="1762"/>
                    <a:pt x="23819" y="1580"/>
                  </a:cubicBezTo>
                  <a:lnTo>
                    <a:pt x="19884" y="69"/>
                  </a:lnTo>
                  <a:cubicBezTo>
                    <a:pt x="19768" y="22"/>
                    <a:pt x="19649" y="0"/>
                    <a:pt x="19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1144524" y="3177380"/>
              <a:ext cx="1577122" cy="1564662"/>
            </a:xfrm>
            <a:custGeom>
              <a:avLst/>
              <a:gdLst/>
              <a:ahLst/>
              <a:cxnLst/>
              <a:rect l="l" t="t" r="r" b="b"/>
              <a:pathLst>
                <a:path w="32101" h="31849" extrusionOk="0">
                  <a:moveTo>
                    <a:pt x="16299" y="9844"/>
                  </a:moveTo>
                  <a:cubicBezTo>
                    <a:pt x="16432" y="9844"/>
                    <a:pt x="16565" y="9861"/>
                    <a:pt x="16698" y="9877"/>
                  </a:cubicBezTo>
                  <a:cubicBezTo>
                    <a:pt x="16797" y="9877"/>
                    <a:pt x="16897" y="9895"/>
                    <a:pt x="16981" y="9911"/>
                  </a:cubicBezTo>
                  <a:cubicBezTo>
                    <a:pt x="17063" y="9928"/>
                    <a:pt x="17147" y="9928"/>
                    <a:pt x="17213" y="9944"/>
                  </a:cubicBezTo>
                  <a:lnTo>
                    <a:pt x="17412" y="9994"/>
                  </a:lnTo>
                  <a:cubicBezTo>
                    <a:pt x="17461" y="10010"/>
                    <a:pt x="17512" y="10010"/>
                    <a:pt x="17561" y="10027"/>
                  </a:cubicBezTo>
                  <a:cubicBezTo>
                    <a:pt x="17645" y="10043"/>
                    <a:pt x="17744" y="10077"/>
                    <a:pt x="17844" y="10110"/>
                  </a:cubicBezTo>
                  <a:cubicBezTo>
                    <a:pt x="17893" y="10110"/>
                    <a:pt x="17926" y="10127"/>
                    <a:pt x="17977" y="10143"/>
                  </a:cubicBezTo>
                  <a:cubicBezTo>
                    <a:pt x="18076" y="10176"/>
                    <a:pt x="18158" y="10209"/>
                    <a:pt x="18258" y="10243"/>
                  </a:cubicBezTo>
                  <a:cubicBezTo>
                    <a:pt x="18291" y="10260"/>
                    <a:pt x="18342" y="10276"/>
                    <a:pt x="18391" y="10293"/>
                  </a:cubicBezTo>
                  <a:cubicBezTo>
                    <a:pt x="18574" y="10375"/>
                    <a:pt x="18740" y="10459"/>
                    <a:pt x="18906" y="10541"/>
                  </a:cubicBezTo>
                  <a:cubicBezTo>
                    <a:pt x="18955" y="10574"/>
                    <a:pt x="19006" y="10592"/>
                    <a:pt x="19039" y="10625"/>
                  </a:cubicBezTo>
                  <a:cubicBezTo>
                    <a:pt x="19121" y="10658"/>
                    <a:pt x="19205" y="10707"/>
                    <a:pt x="19287" y="10758"/>
                  </a:cubicBezTo>
                  <a:cubicBezTo>
                    <a:pt x="19371" y="10824"/>
                    <a:pt x="19453" y="10873"/>
                    <a:pt x="19537" y="10924"/>
                  </a:cubicBezTo>
                  <a:cubicBezTo>
                    <a:pt x="19570" y="10957"/>
                    <a:pt x="19619" y="10990"/>
                    <a:pt x="19652" y="11006"/>
                  </a:cubicBezTo>
                  <a:cubicBezTo>
                    <a:pt x="19736" y="11072"/>
                    <a:pt x="19818" y="11123"/>
                    <a:pt x="19885" y="11189"/>
                  </a:cubicBezTo>
                  <a:cubicBezTo>
                    <a:pt x="20615" y="11770"/>
                    <a:pt x="21212" y="12533"/>
                    <a:pt x="21611" y="13447"/>
                  </a:cubicBezTo>
                  <a:cubicBezTo>
                    <a:pt x="21943" y="14177"/>
                    <a:pt x="22109" y="14940"/>
                    <a:pt x="22142" y="15687"/>
                  </a:cubicBezTo>
                  <a:lnTo>
                    <a:pt x="22142" y="15903"/>
                  </a:lnTo>
                  <a:lnTo>
                    <a:pt x="22142" y="16085"/>
                  </a:lnTo>
                  <a:cubicBezTo>
                    <a:pt x="22126" y="16284"/>
                    <a:pt x="22109" y="16483"/>
                    <a:pt x="22093" y="16666"/>
                  </a:cubicBezTo>
                  <a:lnTo>
                    <a:pt x="22042" y="16965"/>
                  </a:lnTo>
                  <a:cubicBezTo>
                    <a:pt x="22026" y="17065"/>
                    <a:pt x="22009" y="17147"/>
                    <a:pt x="21993" y="17247"/>
                  </a:cubicBezTo>
                  <a:cubicBezTo>
                    <a:pt x="21976" y="17297"/>
                    <a:pt x="21976" y="17346"/>
                    <a:pt x="21960" y="17397"/>
                  </a:cubicBezTo>
                  <a:cubicBezTo>
                    <a:pt x="21894" y="17662"/>
                    <a:pt x="21794" y="17928"/>
                    <a:pt x="21694" y="18193"/>
                  </a:cubicBezTo>
                  <a:cubicBezTo>
                    <a:pt x="21595" y="18442"/>
                    <a:pt x="21462" y="18707"/>
                    <a:pt x="21329" y="18940"/>
                  </a:cubicBezTo>
                  <a:cubicBezTo>
                    <a:pt x="21263" y="19039"/>
                    <a:pt x="21212" y="19139"/>
                    <a:pt x="21146" y="19238"/>
                  </a:cubicBezTo>
                  <a:cubicBezTo>
                    <a:pt x="20964" y="19521"/>
                    <a:pt x="20748" y="19787"/>
                    <a:pt x="20515" y="20035"/>
                  </a:cubicBezTo>
                  <a:cubicBezTo>
                    <a:pt x="19984" y="20617"/>
                    <a:pt x="19320" y="21097"/>
                    <a:pt x="18541" y="21447"/>
                  </a:cubicBezTo>
                  <a:cubicBezTo>
                    <a:pt x="17738" y="21807"/>
                    <a:pt x="16898" y="21977"/>
                    <a:pt x="16072" y="21977"/>
                  </a:cubicBezTo>
                  <a:cubicBezTo>
                    <a:pt x="15225" y="21977"/>
                    <a:pt x="14392" y="21799"/>
                    <a:pt x="13628" y="21463"/>
                  </a:cubicBezTo>
                  <a:lnTo>
                    <a:pt x="13230" y="21263"/>
                  </a:lnTo>
                  <a:cubicBezTo>
                    <a:pt x="13196" y="21247"/>
                    <a:pt x="13146" y="21214"/>
                    <a:pt x="13113" y="21197"/>
                  </a:cubicBezTo>
                  <a:lnTo>
                    <a:pt x="12864" y="21048"/>
                  </a:lnTo>
                  <a:cubicBezTo>
                    <a:pt x="12615" y="20898"/>
                    <a:pt x="12366" y="20716"/>
                    <a:pt x="12150" y="20533"/>
                  </a:cubicBezTo>
                  <a:cubicBezTo>
                    <a:pt x="12068" y="20467"/>
                    <a:pt x="12001" y="20400"/>
                    <a:pt x="11935" y="20334"/>
                  </a:cubicBezTo>
                  <a:cubicBezTo>
                    <a:pt x="11353" y="19803"/>
                    <a:pt x="10873" y="19139"/>
                    <a:pt x="10541" y="18375"/>
                  </a:cubicBezTo>
                  <a:cubicBezTo>
                    <a:pt x="10125" y="17463"/>
                    <a:pt x="9959" y="16501"/>
                    <a:pt x="10026" y="15571"/>
                  </a:cubicBezTo>
                  <a:cubicBezTo>
                    <a:pt x="10026" y="15487"/>
                    <a:pt x="10026" y="15388"/>
                    <a:pt x="10043" y="15288"/>
                  </a:cubicBezTo>
                  <a:cubicBezTo>
                    <a:pt x="10059" y="15139"/>
                    <a:pt x="10076" y="14989"/>
                    <a:pt x="10109" y="14857"/>
                  </a:cubicBezTo>
                  <a:lnTo>
                    <a:pt x="10158" y="14558"/>
                  </a:lnTo>
                  <a:cubicBezTo>
                    <a:pt x="10176" y="14525"/>
                    <a:pt x="10176" y="14476"/>
                    <a:pt x="10192" y="14425"/>
                  </a:cubicBezTo>
                  <a:cubicBezTo>
                    <a:pt x="10225" y="14326"/>
                    <a:pt x="10242" y="14243"/>
                    <a:pt x="10275" y="14144"/>
                  </a:cubicBezTo>
                  <a:cubicBezTo>
                    <a:pt x="10308" y="14011"/>
                    <a:pt x="10357" y="13861"/>
                    <a:pt x="10408" y="13728"/>
                  </a:cubicBezTo>
                  <a:cubicBezTo>
                    <a:pt x="10441" y="13646"/>
                    <a:pt x="10490" y="13546"/>
                    <a:pt x="10523" y="13462"/>
                  </a:cubicBezTo>
                  <a:cubicBezTo>
                    <a:pt x="10623" y="13247"/>
                    <a:pt x="10740" y="13015"/>
                    <a:pt x="10855" y="12816"/>
                  </a:cubicBezTo>
                  <a:lnTo>
                    <a:pt x="11005" y="12566"/>
                  </a:lnTo>
                  <a:cubicBezTo>
                    <a:pt x="11072" y="12484"/>
                    <a:pt x="11121" y="12400"/>
                    <a:pt x="11171" y="12318"/>
                  </a:cubicBezTo>
                  <a:cubicBezTo>
                    <a:pt x="11271" y="12201"/>
                    <a:pt x="11353" y="12086"/>
                    <a:pt x="11453" y="11986"/>
                  </a:cubicBezTo>
                  <a:cubicBezTo>
                    <a:pt x="12017" y="11305"/>
                    <a:pt x="12748" y="10740"/>
                    <a:pt x="13611" y="10359"/>
                  </a:cubicBezTo>
                  <a:cubicBezTo>
                    <a:pt x="14093" y="10160"/>
                    <a:pt x="14573" y="10010"/>
                    <a:pt x="15071" y="9928"/>
                  </a:cubicBezTo>
                  <a:lnTo>
                    <a:pt x="15370" y="9877"/>
                  </a:lnTo>
                  <a:cubicBezTo>
                    <a:pt x="15520" y="9861"/>
                    <a:pt x="15669" y="9844"/>
                    <a:pt x="15819" y="9844"/>
                  </a:cubicBezTo>
                  <a:close/>
                  <a:moveTo>
                    <a:pt x="19530" y="0"/>
                  </a:moveTo>
                  <a:cubicBezTo>
                    <a:pt x="19143" y="0"/>
                    <a:pt x="18776" y="238"/>
                    <a:pt x="18623" y="633"/>
                  </a:cubicBezTo>
                  <a:lnTo>
                    <a:pt x="17744" y="2890"/>
                  </a:lnTo>
                  <a:cubicBezTo>
                    <a:pt x="17245" y="2824"/>
                    <a:pt x="16732" y="2795"/>
                    <a:pt x="16222" y="2795"/>
                  </a:cubicBezTo>
                  <a:cubicBezTo>
                    <a:pt x="15326" y="2795"/>
                    <a:pt x="14438" y="2885"/>
                    <a:pt x="13644" y="3023"/>
                  </a:cubicBezTo>
                  <a:lnTo>
                    <a:pt x="13644" y="3006"/>
                  </a:lnTo>
                  <a:lnTo>
                    <a:pt x="12648" y="799"/>
                  </a:lnTo>
                  <a:cubicBezTo>
                    <a:pt x="12477" y="404"/>
                    <a:pt x="12066" y="103"/>
                    <a:pt x="11655" y="103"/>
                  </a:cubicBezTo>
                  <a:cubicBezTo>
                    <a:pt x="11548" y="103"/>
                    <a:pt x="11441" y="124"/>
                    <a:pt x="11337" y="168"/>
                  </a:cubicBezTo>
                  <a:lnTo>
                    <a:pt x="7487" y="1877"/>
                  </a:lnTo>
                  <a:cubicBezTo>
                    <a:pt x="7005" y="2094"/>
                    <a:pt x="6972" y="2740"/>
                    <a:pt x="7188" y="3238"/>
                  </a:cubicBezTo>
                  <a:lnTo>
                    <a:pt x="8167" y="5446"/>
                  </a:lnTo>
                  <a:cubicBezTo>
                    <a:pt x="6905" y="6359"/>
                    <a:pt x="6059" y="7339"/>
                    <a:pt x="5296" y="8450"/>
                  </a:cubicBezTo>
                  <a:lnTo>
                    <a:pt x="5263" y="8467"/>
                  </a:lnTo>
                  <a:lnTo>
                    <a:pt x="2988" y="7604"/>
                  </a:lnTo>
                  <a:cubicBezTo>
                    <a:pt x="2868" y="7558"/>
                    <a:pt x="2745" y="7536"/>
                    <a:pt x="2625" y="7536"/>
                  </a:cubicBezTo>
                  <a:cubicBezTo>
                    <a:pt x="2231" y="7536"/>
                    <a:pt x="1863" y="7774"/>
                    <a:pt x="1711" y="8168"/>
                  </a:cubicBezTo>
                  <a:lnTo>
                    <a:pt x="200" y="12101"/>
                  </a:lnTo>
                  <a:cubicBezTo>
                    <a:pt x="0" y="12599"/>
                    <a:pt x="250" y="13164"/>
                    <a:pt x="748" y="13363"/>
                  </a:cubicBezTo>
                  <a:lnTo>
                    <a:pt x="3005" y="14193"/>
                  </a:lnTo>
                  <a:cubicBezTo>
                    <a:pt x="2822" y="15587"/>
                    <a:pt x="2773" y="16733"/>
                    <a:pt x="3121" y="18260"/>
                  </a:cubicBezTo>
                  <a:lnTo>
                    <a:pt x="3105" y="18260"/>
                  </a:lnTo>
                  <a:lnTo>
                    <a:pt x="897" y="19256"/>
                  </a:lnTo>
                  <a:cubicBezTo>
                    <a:pt x="399" y="19471"/>
                    <a:pt x="250" y="20068"/>
                    <a:pt x="465" y="20566"/>
                  </a:cubicBezTo>
                  <a:lnTo>
                    <a:pt x="2175" y="24417"/>
                  </a:lnTo>
                  <a:cubicBezTo>
                    <a:pt x="2308" y="24723"/>
                    <a:pt x="2522" y="24848"/>
                    <a:pt x="2783" y="24848"/>
                  </a:cubicBezTo>
                  <a:cubicBezTo>
                    <a:pt x="2947" y="24848"/>
                    <a:pt x="3128" y="24799"/>
                    <a:pt x="3320" y="24716"/>
                  </a:cubicBezTo>
                  <a:lnTo>
                    <a:pt x="5528" y="23737"/>
                  </a:lnTo>
                  <a:cubicBezTo>
                    <a:pt x="6458" y="24999"/>
                    <a:pt x="7436" y="25878"/>
                    <a:pt x="8565" y="26641"/>
                  </a:cubicBezTo>
                  <a:lnTo>
                    <a:pt x="8582" y="26707"/>
                  </a:lnTo>
                  <a:lnTo>
                    <a:pt x="7719" y="28998"/>
                  </a:lnTo>
                  <a:cubicBezTo>
                    <a:pt x="7520" y="29496"/>
                    <a:pt x="7785" y="30077"/>
                    <a:pt x="8283" y="30259"/>
                  </a:cubicBezTo>
                  <a:lnTo>
                    <a:pt x="12216" y="31786"/>
                  </a:lnTo>
                  <a:cubicBezTo>
                    <a:pt x="12334" y="31828"/>
                    <a:pt x="12455" y="31848"/>
                    <a:pt x="12573" y="31848"/>
                  </a:cubicBezTo>
                  <a:cubicBezTo>
                    <a:pt x="12970" y="31848"/>
                    <a:pt x="13338" y="31619"/>
                    <a:pt x="13478" y="31222"/>
                  </a:cubicBezTo>
                  <a:lnTo>
                    <a:pt x="14407" y="28949"/>
                  </a:lnTo>
                  <a:cubicBezTo>
                    <a:pt x="15001" y="29020"/>
                    <a:pt x="15570" y="29064"/>
                    <a:pt x="16147" y="29064"/>
                  </a:cubicBezTo>
                  <a:cubicBezTo>
                    <a:pt x="16910" y="29064"/>
                    <a:pt x="17688" y="28988"/>
                    <a:pt x="18557" y="28799"/>
                  </a:cubicBezTo>
                  <a:lnTo>
                    <a:pt x="19537" y="31023"/>
                  </a:lnTo>
                  <a:cubicBezTo>
                    <a:pt x="19687" y="31361"/>
                    <a:pt x="19937" y="31535"/>
                    <a:pt x="20243" y="31535"/>
                  </a:cubicBezTo>
                  <a:cubicBezTo>
                    <a:pt x="20375" y="31535"/>
                    <a:pt x="20516" y="31503"/>
                    <a:pt x="20665" y="31438"/>
                  </a:cubicBezTo>
                  <a:lnTo>
                    <a:pt x="24499" y="29728"/>
                  </a:lnTo>
                  <a:cubicBezTo>
                    <a:pt x="24997" y="29513"/>
                    <a:pt x="25229" y="29082"/>
                    <a:pt x="25014" y="28584"/>
                  </a:cubicBezTo>
                  <a:lnTo>
                    <a:pt x="24018" y="26375"/>
                  </a:lnTo>
                  <a:cubicBezTo>
                    <a:pt x="25280" y="25463"/>
                    <a:pt x="26092" y="24501"/>
                    <a:pt x="26856" y="23388"/>
                  </a:cubicBezTo>
                  <a:lnTo>
                    <a:pt x="26873" y="23388"/>
                  </a:lnTo>
                  <a:lnTo>
                    <a:pt x="29146" y="24251"/>
                  </a:lnTo>
                  <a:cubicBezTo>
                    <a:pt x="29262" y="24297"/>
                    <a:pt x="29382" y="24320"/>
                    <a:pt x="29500" y="24320"/>
                  </a:cubicBezTo>
                  <a:cubicBezTo>
                    <a:pt x="29888" y="24320"/>
                    <a:pt x="30255" y="24082"/>
                    <a:pt x="30408" y="23687"/>
                  </a:cubicBezTo>
                  <a:lnTo>
                    <a:pt x="31919" y="19754"/>
                  </a:lnTo>
                  <a:cubicBezTo>
                    <a:pt x="32101" y="19256"/>
                    <a:pt x="31852" y="18691"/>
                    <a:pt x="31354" y="18492"/>
                  </a:cubicBezTo>
                  <a:lnTo>
                    <a:pt x="29047" y="17530"/>
                  </a:lnTo>
                  <a:cubicBezTo>
                    <a:pt x="29230" y="16151"/>
                    <a:pt x="29230" y="14874"/>
                    <a:pt x="28881" y="13347"/>
                  </a:cubicBezTo>
                  <a:lnTo>
                    <a:pt x="28898" y="13347"/>
                  </a:lnTo>
                  <a:lnTo>
                    <a:pt x="31105" y="12367"/>
                  </a:lnTo>
                  <a:cubicBezTo>
                    <a:pt x="31603" y="12135"/>
                    <a:pt x="31952" y="11736"/>
                    <a:pt x="31735" y="11256"/>
                  </a:cubicBezTo>
                  <a:lnTo>
                    <a:pt x="30027" y="7405"/>
                  </a:lnTo>
                  <a:cubicBezTo>
                    <a:pt x="29853" y="7033"/>
                    <a:pt x="29458" y="6810"/>
                    <a:pt x="29068" y="6810"/>
                  </a:cubicBezTo>
                  <a:cubicBezTo>
                    <a:pt x="28935" y="6810"/>
                    <a:pt x="28804" y="6835"/>
                    <a:pt x="28681" y="6890"/>
                  </a:cubicBezTo>
                  <a:lnTo>
                    <a:pt x="26457" y="7886"/>
                  </a:lnTo>
                  <a:cubicBezTo>
                    <a:pt x="25545" y="6624"/>
                    <a:pt x="24616" y="5845"/>
                    <a:pt x="23503" y="5097"/>
                  </a:cubicBezTo>
                  <a:lnTo>
                    <a:pt x="24366" y="2840"/>
                  </a:lnTo>
                  <a:cubicBezTo>
                    <a:pt x="24565" y="2326"/>
                    <a:pt x="24317" y="1762"/>
                    <a:pt x="23819" y="1579"/>
                  </a:cubicBezTo>
                  <a:lnTo>
                    <a:pt x="19885" y="69"/>
                  </a:lnTo>
                  <a:cubicBezTo>
                    <a:pt x="19768" y="22"/>
                    <a:pt x="19648" y="0"/>
                    <a:pt x="19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6"/>
            <p:cNvSpPr/>
            <p:nvPr/>
          </p:nvSpPr>
          <p:spPr>
            <a:xfrm>
              <a:off x="2294289" y="3641405"/>
              <a:ext cx="220201" cy="697267"/>
            </a:xfrm>
            <a:custGeom>
              <a:avLst/>
              <a:gdLst/>
              <a:ahLst/>
              <a:cxnLst/>
              <a:rect l="l" t="t" r="r" b="b"/>
              <a:pathLst>
                <a:path w="4482" h="14193" extrusionOk="0">
                  <a:moveTo>
                    <a:pt x="748" y="1"/>
                  </a:moveTo>
                  <a:cubicBezTo>
                    <a:pt x="449" y="1"/>
                    <a:pt x="184" y="266"/>
                    <a:pt x="150" y="582"/>
                  </a:cubicBezTo>
                  <a:cubicBezTo>
                    <a:pt x="0" y="2541"/>
                    <a:pt x="1246" y="4234"/>
                    <a:pt x="1693" y="6109"/>
                  </a:cubicBezTo>
                  <a:cubicBezTo>
                    <a:pt x="2291" y="8516"/>
                    <a:pt x="2025" y="11055"/>
                    <a:pt x="863" y="13263"/>
                  </a:cubicBezTo>
                  <a:cubicBezTo>
                    <a:pt x="615" y="13728"/>
                    <a:pt x="996" y="14193"/>
                    <a:pt x="1412" y="14193"/>
                  </a:cubicBezTo>
                  <a:cubicBezTo>
                    <a:pt x="1561" y="14193"/>
                    <a:pt x="1711" y="14126"/>
                    <a:pt x="1843" y="14009"/>
                  </a:cubicBezTo>
                  <a:cubicBezTo>
                    <a:pt x="3835" y="12134"/>
                    <a:pt x="4482" y="9760"/>
                    <a:pt x="4233" y="7056"/>
                  </a:cubicBezTo>
                  <a:cubicBezTo>
                    <a:pt x="4001" y="4699"/>
                    <a:pt x="3204" y="1395"/>
                    <a:pt x="1029" y="84"/>
                  </a:cubicBezTo>
                  <a:cubicBezTo>
                    <a:pt x="947" y="18"/>
                    <a:pt x="847" y="1"/>
                    <a:pt x="748"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6"/>
            <p:cNvSpPr/>
            <p:nvPr/>
          </p:nvSpPr>
          <p:spPr>
            <a:xfrm>
              <a:off x="2163017" y="3467782"/>
              <a:ext cx="125625" cy="97862"/>
            </a:xfrm>
            <a:custGeom>
              <a:avLst/>
              <a:gdLst/>
              <a:ahLst/>
              <a:cxnLst/>
              <a:rect l="l" t="t" r="r" b="b"/>
              <a:pathLst>
                <a:path w="2557" h="1992" extrusionOk="0">
                  <a:moveTo>
                    <a:pt x="1278" y="0"/>
                  </a:moveTo>
                  <a:cubicBezTo>
                    <a:pt x="1" y="0"/>
                    <a:pt x="1" y="1992"/>
                    <a:pt x="1278" y="1992"/>
                  </a:cubicBezTo>
                  <a:cubicBezTo>
                    <a:pt x="2557" y="1992"/>
                    <a:pt x="2557" y="0"/>
                    <a:pt x="1278"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1384273" y="3541918"/>
              <a:ext cx="317282" cy="690733"/>
            </a:xfrm>
            <a:custGeom>
              <a:avLst/>
              <a:gdLst/>
              <a:ahLst/>
              <a:cxnLst/>
              <a:rect l="l" t="t" r="r" b="b"/>
              <a:pathLst>
                <a:path w="6458" h="14060" extrusionOk="0">
                  <a:moveTo>
                    <a:pt x="5794" y="1"/>
                  </a:moveTo>
                  <a:cubicBezTo>
                    <a:pt x="2921" y="67"/>
                    <a:pt x="963" y="3752"/>
                    <a:pt x="515" y="6242"/>
                  </a:cubicBezTo>
                  <a:cubicBezTo>
                    <a:pt x="0" y="9114"/>
                    <a:pt x="914" y="12201"/>
                    <a:pt x="3271" y="13976"/>
                  </a:cubicBezTo>
                  <a:cubicBezTo>
                    <a:pt x="3353" y="14043"/>
                    <a:pt x="3437" y="14060"/>
                    <a:pt x="3503" y="14060"/>
                  </a:cubicBezTo>
                  <a:cubicBezTo>
                    <a:pt x="3802" y="14060"/>
                    <a:pt x="4034" y="13644"/>
                    <a:pt x="3901" y="13363"/>
                  </a:cubicBezTo>
                  <a:cubicBezTo>
                    <a:pt x="2740" y="11022"/>
                    <a:pt x="1793" y="8649"/>
                    <a:pt x="2540" y="6009"/>
                  </a:cubicBezTo>
                  <a:cubicBezTo>
                    <a:pt x="3204" y="3670"/>
                    <a:pt x="5130" y="2723"/>
                    <a:pt x="6258" y="815"/>
                  </a:cubicBezTo>
                  <a:cubicBezTo>
                    <a:pt x="6457" y="466"/>
                    <a:pt x="6208" y="1"/>
                    <a:pt x="579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36"/>
          <p:cNvGrpSpPr/>
          <p:nvPr/>
        </p:nvGrpSpPr>
        <p:grpSpPr>
          <a:xfrm rot="-542934">
            <a:off x="5806123" y="2568421"/>
            <a:ext cx="3512383" cy="3665651"/>
            <a:chOff x="6383275" y="2291392"/>
            <a:chExt cx="2653308" cy="2768849"/>
          </a:xfrm>
        </p:grpSpPr>
        <p:sp>
          <p:nvSpPr>
            <p:cNvPr id="533" name="Google Shape;533;p36"/>
            <p:cNvSpPr/>
            <p:nvPr/>
          </p:nvSpPr>
          <p:spPr>
            <a:xfrm rot="-1688141">
              <a:off x="6778750" y="2603827"/>
              <a:ext cx="1862359" cy="2143980"/>
            </a:xfrm>
            <a:custGeom>
              <a:avLst/>
              <a:gdLst/>
              <a:ahLst/>
              <a:cxnLst/>
              <a:rect l="l" t="t" r="r" b="b"/>
              <a:pathLst>
                <a:path w="32040" h="36885" extrusionOk="0">
                  <a:moveTo>
                    <a:pt x="16020" y="0"/>
                  </a:moveTo>
                  <a:cubicBezTo>
                    <a:pt x="12176" y="0"/>
                    <a:pt x="8331" y="287"/>
                    <a:pt x="4487" y="859"/>
                  </a:cubicBezTo>
                  <a:cubicBezTo>
                    <a:pt x="2816" y="1121"/>
                    <a:pt x="1254" y="2746"/>
                    <a:pt x="1052" y="4417"/>
                  </a:cubicBezTo>
                  <a:cubicBezTo>
                    <a:pt x="0" y="13776"/>
                    <a:pt x="0" y="23120"/>
                    <a:pt x="1052" y="32480"/>
                  </a:cubicBezTo>
                  <a:cubicBezTo>
                    <a:pt x="1254" y="34135"/>
                    <a:pt x="2816" y="35775"/>
                    <a:pt x="4487" y="36038"/>
                  </a:cubicBezTo>
                  <a:cubicBezTo>
                    <a:pt x="8331" y="36603"/>
                    <a:pt x="12176" y="36885"/>
                    <a:pt x="16020" y="36885"/>
                  </a:cubicBezTo>
                  <a:cubicBezTo>
                    <a:pt x="19864" y="36885"/>
                    <a:pt x="23709" y="36603"/>
                    <a:pt x="27553" y="36038"/>
                  </a:cubicBezTo>
                  <a:cubicBezTo>
                    <a:pt x="29224" y="35775"/>
                    <a:pt x="30786" y="34135"/>
                    <a:pt x="30988" y="32480"/>
                  </a:cubicBezTo>
                  <a:cubicBezTo>
                    <a:pt x="32040" y="23120"/>
                    <a:pt x="32040" y="13776"/>
                    <a:pt x="30988" y="4417"/>
                  </a:cubicBezTo>
                  <a:cubicBezTo>
                    <a:pt x="30786" y="2746"/>
                    <a:pt x="29224" y="1121"/>
                    <a:pt x="27553" y="859"/>
                  </a:cubicBezTo>
                  <a:cubicBezTo>
                    <a:pt x="23709" y="287"/>
                    <a:pt x="19864" y="0"/>
                    <a:pt x="1602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rot="-1688141">
              <a:off x="6794191" y="2604209"/>
              <a:ext cx="1831727" cy="2143806"/>
            </a:xfrm>
            <a:custGeom>
              <a:avLst/>
              <a:gdLst/>
              <a:ahLst/>
              <a:cxnLst/>
              <a:rect l="l" t="t" r="r" b="b"/>
              <a:pathLst>
                <a:path w="31513" h="36882" extrusionOk="0">
                  <a:moveTo>
                    <a:pt x="15764" y="0"/>
                  </a:moveTo>
                  <a:cubicBezTo>
                    <a:pt x="11913" y="0"/>
                    <a:pt x="8060" y="279"/>
                    <a:pt x="4224" y="852"/>
                  </a:cubicBezTo>
                  <a:cubicBezTo>
                    <a:pt x="2553" y="1114"/>
                    <a:pt x="991" y="2739"/>
                    <a:pt x="789" y="4410"/>
                  </a:cubicBezTo>
                  <a:cubicBezTo>
                    <a:pt x="263" y="9082"/>
                    <a:pt x="1" y="13769"/>
                    <a:pt x="1" y="18441"/>
                  </a:cubicBezTo>
                  <a:cubicBezTo>
                    <a:pt x="1" y="23113"/>
                    <a:pt x="263" y="27785"/>
                    <a:pt x="789" y="32473"/>
                  </a:cubicBezTo>
                  <a:cubicBezTo>
                    <a:pt x="991" y="34128"/>
                    <a:pt x="2553" y="35768"/>
                    <a:pt x="4224" y="36031"/>
                  </a:cubicBezTo>
                  <a:cubicBezTo>
                    <a:pt x="8060" y="36603"/>
                    <a:pt x="11913" y="36881"/>
                    <a:pt x="15764" y="36881"/>
                  </a:cubicBezTo>
                  <a:cubicBezTo>
                    <a:pt x="19601" y="36881"/>
                    <a:pt x="23454" y="36603"/>
                    <a:pt x="27290" y="36031"/>
                  </a:cubicBezTo>
                  <a:cubicBezTo>
                    <a:pt x="28961" y="35768"/>
                    <a:pt x="30523" y="34128"/>
                    <a:pt x="30725" y="32473"/>
                  </a:cubicBezTo>
                  <a:cubicBezTo>
                    <a:pt x="31251" y="27785"/>
                    <a:pt x="31513" y="23113"/>
                    <a:pt x="31513" y="18441"/>
                  </a:cubicBezTo>
                  <a:cubicBezTo>
                    <a:pt x="31513" y="13769"/>
                    <a:pt x="31251" y="9082"/>
                    <a:pt x="30725" y="4410"/>
                  </a:cubicBezTo>
                  <a:cubicBezTo>
                    <a:pt x="30523" y="2739"/>
                    <a:pt x="28961" y="1114"/>
                    <a:pt x="27290" y="852"/>
                  </a:cubicBezTo>
                  <a:cubicBezTo>
                    <a:pt x="23454" y="279"/>
                    <a:pt x="19601" y="0"/>
                    <a:pt x="15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rot="-1688141">
              <a:off x="7184394" y="3070214"/>
              <a:ext cx="1052140" cy="1211347"/>
            </a:xfrm>
            <a:custGeom>
              <a:avLst/>
              <a:gdLst/>
              <a:ahLst/>
              <a:cxnLst/>
              <a:rect l="l" t="t" r="r" b="b"/>
              <a:pathLst>
                <a:path w="18101" h="20840" extrusionOk="0">
                  <a:moveTo>
                    <a:pt x="9043" y="1"/>
                  </a:moveTo>
                  <a:cubicBezTo>
                    <a:pt x="6869" y="1"/>
                    <a:pt x="4696" y="163"/>
                    <a:pt x="2522" y="488"/>
                  </a:cubicBezTo>
                  <a:cubicBezTo>
                    <a:pt x="1579" y="628"/>
                    <a:pt x="696" y="1556"/>
                    <a:pt x="589" y="2499"/>
                  </a:cubicBezTo>
                  <a:cubicBezTo>
                    <a:pt x="1" y="7775"/>
                    <a:pt x="1" y="13066"/>
                    <a:pt x="589" y="18341"/>
                  </a:cubicBezTo>
                  <a:cubicBezTo>
                    <a:pt x="696" y="19285"/>
                    <a:pt x="1579" y="20213"/>
                    <a:pt x="2522" y="20352"/>
                  </a:cubicBezTo>
                  <a:cubicBezTo>
                    <a:pt x="4696" y="20677"/>
                    <a:pt x="6869" y="20839"/>
                    <a:pt x="9043" y="20839"/>
                  </a:cubicBezTo>
                  <a:cubicBezTo>
                    <a:pt x="11216" y="20839"/>
                    <a:pt x="13390" y="20677"/>
                    <a:pt x="15564" y="20352"/>
                  </a:cubicBezTo>
                  <a:cubicBezTo>
                    <a:pt x="16507" y="20213"/>
                    <a:pt x="17389" y="19285"/>
                    <a:pt x="17497" y="18341"/>
                  </a:cubicBezTo>
                  <a:cubicBezTo>
                    <a:pt x="18101" y="13066"/>
                    <a:pt x="18101" y="7775"/>
                    <a:pt x="17497" y="2499"/>
                  </a:cubicBezTo>
                  <a:cubicBezTo>
                    <a:pt x="17389" y="1556"/>
                    <a:pt x="16507" y="628"/>
                    <a:pt x="15564" y="488"/>
                  </a:cubicBezTo>
                  <a:cubicBezTo>
                    <a:pt x="13390" y="163"/>
                    <a:pt x="11216" y="1"/>
                    <a:pt x="9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rot="-1688141">
              <a:off x="6641868" y="3103823"/>
              <a:ext cx="343758" cy="707627"/>
            </a:xfrm>
            <a:custGeom>
              <a:avLst/>
              <a:gdLst/>
              <a:ahLst/>
              <a:cxnLst/>
              <a:rect l="l" t="t" r="r" b="b"/>
              <a:pathLst>
                <a:path w="5914" h="12174" extrusionOk="0">
                  <a:moveTo>
                    <a:pt x="4900" y="0"/>
                  </a:moveTo>
                  <a:cubicBezTo>
                    <a:pt x="4833" y="0"/>
                    <a:pt x="4762" y="9"/>
                    <a:pt x="4689" y="27"/>
                  </a:cubicBezTo>
                  <a:cubicBezTo>
                    <a:pt x="1" y="1281"/>
                    <a:pt x="836" y="7778"/>
                    <a:pt x="1115" y="11382"/>
                  </a:cubicBezTo>
                  <a:cubicBezTo>
                    <a:pt x="1158" y="11884"/>
                    <a:pt x="1565" y="12173"/>
                    <a:pt x="1966" y="12173"/>
                  </a:cubicBezTo>
                  <a:cubicBezTo>
                    <a:pt x="2282" y="12173"/>
                    <a:pt x="2594" y="11994"/>
                    <a:pt x="2724" y="11599"/>
                  </a:cubicBezTo>
                  <a:cubicBezTo>
                    <a:pt x="3775" y="8288"/>
                    <a:pt x="1795" y="3725"/>
                    <a:pt x="5277" y="1419"/>
                  </a:cubicBezTo>
                  <a:cubicBezTo>
                    <a:pt x="5913" y="995"/>
                    <a:pt x="5618" y="0"/>
                    <a:pt x="49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rot="-1688141">
              <a:off x="6941610" y="3914595"/>
              <a:ext cx="152058" cy="117822"/>
            </a:xfrm>
            <a:custGeom>
              <a:avLst/>
              <a:gdLst/>
              <a:ahLst/>
              <a:cxnLst/>
              <a:rect l="l" t="t" r="r" b="b"/>
              <a:pathLst>
                <a:path w="2616" h="2027" extrusionOk="0">
                  <a:moveTo>
                    <a:pt x="1300" y="0"/>
                  </a:moveTo>
                  <a:cubicBezTo>
                    <a:pt x="1" y="0"/>
                    <a:pt x="1" y="2026"/>
                    <a:pt x="1300" y="2026"/>
                  </a:cubicBezTo>
                  <a:cubicBezTo>
                    <a:pt x="2600" y="2026"/>
                    <a:pt x="2616" y="0"/>
                    <a:pt x="13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6"/>
            <p:cNvSpPr/>
            <p:nvPr/>
          </p:nvSpPr>
          <p:spPr>
            <a:xfrm rot="-1688141">
              <a:off x="8396087" y="3565675"/>
              <a:ext cx="341781" cy="685539"/>
            </a:xfrm>
            <a:custGeom>
              <a:avLst/>
              <a:gdLst/>
              <a:ahLst/>
              <a:cxnLst/>
              <a:rect l="l" t="t" r="r" b="b"/>
              <a:pathLst>
                <a:path w="5880" h="11794" extrusionOk="0">
                  <a:moveTo>
                    <a:pt x="4722" y="1"/>
                  </a:moveTo>
                  <a:cubicBezTo>
                    <a:pt x="4602" y="1"/>
                    <a:pt x="4483" y="44"/>
                    <a:pt x="4394" y="139"/>
                  </a:cubicBezTo>
                  <a:cubicBezTo>
                    <a:pt x="3249" y="1438"/>
                    <a:pt x="3404" y="3434"/>
                    <a:pt x="3249" y="5073"/>
                  </a:cubicBezTo>
                  <a:cubicBezTo>
                    <a:pt x="3095" y="6775"/>
                    <a:pt x="3218" y="10209"/>
                    <a:pt x="852" y="10504"/>
                  </a:cubicBezTo>
                  <a:cubicBezTo>
                    <a:pt x="48" y="10597"/>
                    <a:pt x="1" y="11742"/>
                    <a:pt x="852" y="11787"/>
                  </a:cubicBezTo>
                  <a:cubicBezTo>
                    <a:pt x="928" y="11792"/>
                    <a:pt x="1004" y="11794"/>
                    <a:pt x="1078" y="11794"/>
                  </a:cubicBezTo>
                  <a:cubicBezTo>
                    <a:pt x="3201" y="11794"/>
                    <a:pt x="4472" y="10109"/>
                    <a:pt x="4936" y="8136"/>
                  </a:cubicBezTo>
                  <a:cubicBezTo>
                    <a:pt x="5246" y="6853"/>
                    <a:pt x="5307" y="5523"/>
                    <a:pt x="5431" y="4223"/>
                  </a:cubicBezTo>
                  <a:cubicBezTo>
                    <a:pt x="5570" y="2877"/>
                    <a:pt x="5879" y="1453"/>
                    <a:pt x="5153" y="247"/>
                  </a:cubicBezTo>
                  <a:cubicBezTo>
                    <a:pt x="5070" y="91"/>
                    <a:pt x="4895" y="1"/>
                    <a:pt x="4722"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p:nvPr/>
          </p:nvSpPr>
          <p:spPr>
            <a:xfrm rot="-1688141">
              <a:off x="8379978" y="3352939"/>
              <a:ext cx="111544" cy="86375"/>
            </a:xfrm>
            <a:custGeom>
              <a:avLst/>
              <a:gdLst/>
              <a:ahLst/>
              <a:cxnLst/>
              <a:rect l="l" t="t" r="r" b="b"/>
              <a:pathLst>
                <a:path w="1919" h="1486" extrusionOk="0">
                  <a:moveTo>
                    <a:pt x="960" y="0"/>
                  </a:moveTo>
                  <a:cubicBezTo>
                    <a:pt x="1" y="0"/>
                    <a:pt x="1" y="1485"/>
                    <a:pt x="960" y="1485"/>
                  </a:cubicBezTo>
                  <a:cubicBezTo>
                    <a:pt x="1919" y="1485"/>
                    <a:pt x="1919" y="0"/>
                    <a:pt x="96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0" name="Google Shape;540;p36"/>
            <p:cNvGrpSpPr/>
            <p:nvPr/>
          </p:nvGrpSpPr>
          <p:grpSpPr>
            <a:xfrm>
              <a:off x="7133890" y="3089949"/>
              <a:ext cx="1065622" cy="1196459"/>
              <a:chOff x="7133890" y="3089949"/>
              <a:chExt cx="1065622" cy="1196459"/>
            </a:xfrm>
          </p:grpSpPr>
          <p:sp>
            <p:nvSpPr>
              <p:cNvPr id="541" name="Google Shape;541;p36"/>
              <p:cNvSpPr/>
              <p:nvPr/>
            </p:nvSpPr>
            <p:spPr>
              <a:xfrm rot="-1688141">
                <a:off x="7141149" y="3437902"/>
                <a:ext cx="56673" cy="44990"/>
              </a:xfrm>
              <a:custGeom>
                <a:avLst/>
                <a:gdLst/>
                <a:ahLst/>
                <a:cxnLst/>
                <a:rect l="l" t="t" r="r" b="b"/>
                <a:pathLst>
                  <a:path w="975" h="774" extrusionOk="0">
                    <a:moveTo>
                      <a:pt x="496" y="0"/>
                    </a:moveTo>
                    <a:cubicBezTo>
                      <a:pt x="1" y="0"/>
                      <a:pt x="1" y="774"/>
                      <a:pt x="496" y="774"/>
                    </a:cubicBezTo>
                    <a:cubicBezTo>
                      <a:pt x="975" y="774"/>
                      <a:pt x="975"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6"/>
              <p:cNvSpPr/>
              <p:nvPr/>
            </p:nvSpPr>
            <p:spPr>
              <a:xfrm rot="-1688141">
                <a:off x="7307075" y="3334798"/>
                <a:ext cx="56731" cy="44176"/>
              </a:xfrm>
              <a:custGeom>
                <a:avLst/>
                <a:gdLst/>
                <a:ahLst/>
                <a:cxnLst/>
                <a:rect l="l" t="t" r="r" b="b"/>
                <a:pathLst>
                  <a:path w="976" h="760" extrusionOk="0">
                    <a:moveTo>
                      <a:pt x="480" y="1"/>
                    </a:moveTo>
                    <a:cubicBezTo>
                      <a:pt x="0" y="1"/>
                      <a:pt x="0" y="760"/>
                      <a:pt x="480" y="760"/>
                    </a:cubicBezTo>
                    <a:cubicBezTo>
                      <a:pt x="975" y="760"/>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6"/>
              <p:cNvSpPr/>
              <p:nvPr/>
            </p:nvSpPr>
            <p:spPr>
              <a:xfrm rot="-1688141">
                <a:off x="7510053" y="3226254"/>
                <a:ext cx="56731" cy="44176"/>
              </a:xfrm>
              <a:custGeom>
                <a:avLst/>
                <a:gdLst/>
                <a:ahLst/>
                <a:cxnLst/>
                <a:rect l="l" t="t" r="r" b="b"/>
                <a:pathLst>
                  <a:path w="976" h="760" extrusionOk="0">
                    <a:moveTo>
                      <a:pt x="481" y="1"/>
                    </a:moveTo>
                    <a:cubicBezTo>
                      <a:pt x="1" y="1"/>
                      <a:pt x="1" y="760"/>
                      <a:pt x="481" y="760"/>
                    </a:cubicBezTo>
                    <a:cubicBezTo>
                      <a:pt x="976" y="760"/>
                      <a:pt x="976" y="1"/>
                      <a:pt x="481"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rot="-1688141">
                <a:off x="7743935" y="3100935"/>
                <a:ext cx="57661" cy="44176"/>
              </a:xfrm>
              <a:custGeom>
                <a:avLst/>
                <a:gdLst/>
                <a:ahLst/>
                <a:cxnLst/>
                <a:rect l="l" t="t" r="r" b="b"/>
                <a:pathLst>
                  <a:path w="992"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rot="-1688141">
                <a:off x="7291279" y="3500259"/>
                <a:ext cx="49523" cy="44990"/>
              </a:xfrm>
              <a:custGeom>
                <a:avLst/>
                <a:gdLst/>
                <a:ahLst/>
                <a:cxnLst/>
                <a:rect l="l" t="t" r="r" b="b"/>
                <a:pathLst>
                  <a:path w="852" h="774" extrusionOk="0">
                    <a:moveTo>
                      <a:pt x="388" y="0"/>
                    </a:moveTo>
                    <a:cubicBezTo>
                      <a:pt x="341" y="0"/>
                      <a:pt x="279" y="16"/>
                      <a:pt x="248" y="31"/>
                    </a:cubicBezTo>
                    <a:cubicBezTo>
                      <a:pt x="186" y="47"/>
                      <a:pt x="155" y="78"/>
                      <a:pt x="124" y="109"/>
                    </a:cubicBezTo>
                    <a:cubicBezTo>
                      <a:pt x="78" y="155"/>
                      <a:pt x="62" y="186"/>
                      <a:pt x="47" y="233"/>
                    </a:cubicBezTo>
                    <a:cubicBezTo>
                      <a:pt x="16" y="279"/>
                      <a:pt x="0" y="341"/>
                      <a:pt x="0" y="388"/>
                    </a:cubicBezTo>
                    <a:cubicBezTo>
                      <a:pt x="16" y="419"/>
                      <a:pt x="16" y="450"/>
                      <a:pt x="16" y="481"/>
                    </a:cubicBezTo>
                    <a:cubicBezTo>
                      <a:pt x="31" y="557"/>
                      <a:pt x="78" y="604"/>
                      <a:pt x="124" y="650"/>
                    </a:cubicBezTo>
                    <a:cubicBezTo>
                      <a:pt x="140" y="681"/>
                      <a:pt x="171" y="697"/>
                      <a:pt x="202" y="712"/>
                    </a:cubicBezTo>
                    <a:cubicBezTo>
                      <a:pt x="248" y="743"/>
                      <a:pt x="326" y="774"/>
                      <a:pt x="388" y="774"/>
                    </a:cubicBezTo>
                    <a:lnTo>
                      <a:pt x="464" y="774"/>
                    </a:lnTo>
                    <a:cubicBezTo>
                      <a:pt x="511" y="774"/>
                      <a:pt x="573" y="759"/>
                      <a:pt x="604" y="728"/>
                    </a:cubicBezTo>
                    <a:cubicBezTo>
                      <a:pt x="650" y="712"/>
                      <a:pt x="697" y="697"/>
                      <a:pt x="728" y="650"/>
                    </a:cubicBezTo>
                    <a:cubicBezTo>
                      <a:pt x="774" y="619"/>
                      <a:pt x="790" y="573"/>
                      <a:pt x="805" y="526"/>
                    </a:cubicBezTo>
                    <a:cubicBezTo>
                      <a:pt x="836" y="481"/>
                      <a:pt x="852" y="433"/>
                      <a:pt x="852" y="388"/>
                    </a:cubicBezTo>
                    <a:cubicBezTo>
                      <a:pt x="836" y="357"/>
                      <a:pt x="836" y="326"/>
                      <a:pt x="836" y="279"/>
                    </a:cubicBezTo>
                    <a:cubicBezTo>
                      <a:pt x="821" y="217"/>
                      <a:pt x="774" y="171"/>
                      <a:pt x="728" y="109"/>
                    </a:cubicBezTo>
                    <a:cubicBezTo>
                      <a:pt x="712" y="93"/>
                      <a:pt x="681" y="78"/>
                      <a:pt x="650" y="62"/>
                    </a:cubicBezTo>
                    <a:cubicBezTo>
                      <a:pt x="604" y="16"/>
                      <a:pt x="526" y="0"/>
                      <a:pt x="464"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rot="-1688141">
                <a:off x="7451192" y="3398443"/>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rot="-1688141">
                <a:off x="7670059" y="3281402"/>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rot="-1688141">
                <a:off x="7247116" y="3703186"/>
                <a:ext cx="57603" cy="44118"/>
              </a:xfrm>
              <a:custGeom>
                <a:avLst/>
                <a:gdLst/>
                <a:ahLst/>
                <a:cxnLst/>
                <a:rect l="l" t="t" r="r" b="b"/>
                <a:pathLst>
                  <a:path w="991" h="759" extrusionOk="0">
                    <a:moveTo>
                      <a:pt x="496" y="0"/>
                    </a:moveTo>
                    <a:cubicBezTo>
                      <a:pt x="17" y="0"/>
                      <a:pt x="1" y="759"/>
                      <a:pt x="496" y="759"/>
                    </a:cubicBezTo>
                    <a:cubicBezTo>
                      <a:pt x="991" y="759"/>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rot="-1688141">
                <a:off x="7436703" y="3586755"/>
                <a:ext cx="56673" cy="44060"/>
              </a:xfrm>
              <a:custGeom>
                <a:avLst/>
                <a:gdLst/>
                <a:ahLst/>
                <a:cxnLst/>
                <a:rect l="l" t="t" r="r" b="b"/>
                <a:pathLst>
                  <a:path w="975" h="758" extrusionOk="0">
                    <a:moveTo>
                      <a:pt x="479" y="1"/>
                    </a:moveTo>
                    <a:cubicBezTo>
                      <a:pt x="0" y="1"/>
                      <a:pt x="0" y="758"/>
                      <a:pt x="479" y="758"/>
                    </a:cubicBezTo>
                    <a:cubicBezTo>
                      <a:pt x="974" y="758"/>
                      <a:pt x="974" y="1"/>
                      <a:pt x="479"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rot="-1688141">
                <a:off x="7631787" y="3482432"/>
                <a:ext cx="56673" cy="44060"/>
              </a:xfrm>
              <a:custGeom>
                <a:avLst/>
                <a:gdLst/>
                <a:ahLst/>
                <a:cxnLst/>
                <a:rect l="l" t="t" r="r" b="b"/>
                <a:pathLst>
                  <a:path w="975" h="758" extrusionOk="0">
                    <a:moveTo>
                      <a:pt x="495" y="1"/>
                    </a:moveTo>
                    <a:cubicBezTo>
                      <a:pt x="0" y="1"/>
                      <a:pt x="0" y="758"/>
                      <a:pt x="495" y="758"/>
                    </a:cubicBezTo>
                    <a:cubicBezTo>
                      <a:pt x="974" y="758"/>
                      <a:pt x="974"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6"/>
              <p:cNvSpPr/>
              <p:nvPr/>
            </p:nvSpPr>
            <p:spPr>
              <a:xfrm rot="-1688141">
                <a:off x="7875096" y="3336721"/>
                <a:ext cx="57603" cy="44176"/>
              </a:xfrm>
              <a:custGeom>
                <a:avLst/>
                <a:gdLst/>
                <a:ahLst/>
                <a:cxnLst/>
                <a:rect l="l" t="t" r="r" b="b"/>
                <a:pathLst>
                  <a:path w="991"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6"/>
              <p:cNvSpPr/>
              <p:nvPr/>
            </p:nvSpPr>
            <p:spPr>
              <a:xfrm rot="-1688141">
                <a:off x="7410919" y="3755389"/>
                <a:ext cx="57603" cy="44990"/>
              </a:xfrm>
              <a:custGeom>
                <a:avLst/>
                <a:gdLst/>
                <a:ahLst/>
                <a:cxnLst/>
                <a:rect l="l" t="t" r="r" b="b"/>
                <a:pathLst>
                  <a:path w="991" h="774" extrusionOk="0">
                    <a:moveTo>
                      <a:pt x="496" y="0"/>
                    </a:moveTo>
                    <a:cubicBezTo>
                      <a:pt x="1" y="0"/>
                      <a:pt x="1" y="774"/>
                      <a:pt x="496" y="774"/>
                    </a:cubicBezTo>
                    <a:cubicBezTo>
                      <a:pt x="991" y="774"/>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6"/>
              <p:cNvSpPr/>
              <p:nvPr/>
            </p:nvSpPr>
            <p:spPr>
              <a:xfrm rot="-1688141">
                <a:off x="7604946" y="3654040"/>
                <a:ext cx="48593" cy="44990"/>
              </a:xfrm>
              <a:custGeom>
                <a:avLst/>
                <a:gdLst/>
                <a:ahLst/>
                <a:cxnLst/>
                <a:rect l="l" t="t" r="r" b="b"/>
                <a:pathLst>
                  <a:path w="836" h="774" extrusionOk="0">
                    <a:moveTo>
                      <a:pt x="387" y="0"/>
                    </a:moveTo>
                    <a:cubicBezTo>
                      <a:pt x="325" y="0"/>
                      <a:pt x="279" y="15"/>
                      <a:pt x="232" y="46"/>
                    </a:cubicBezTo>
                    <a:cubicBezTo>
                      <a:pt x="186" y="62"/>
                      <a:pt x="139" y="77"/>
                      <a:pt x="108" y="124"/>
                    </a:cubicBezTo>
                    <a:cubicBezTo>
                      <a:pt x="77" y="155"/>
                      <a:pt x="46" y="201"/>
                      <a:pt x="32" y="248"/>
                    </a:cubicBezTo>
                    <a:cubicBezTo>
                      <a:pt x="15" y="293"/>
                      <a:pt x="1" y="340"/>
                      <a:pt x="1" y="386"/>
                    </a:cubicBezTo>
                    <a:cubicBezTo>
                      <a:pt x="1" y="417"/>
                      <a:pt x="15" y="448"/>
                      <a:pt x="15" y="495"/>
                    </a:cubicBezTo>
                    <a:cubicBezTo>
                      <a:pt x="32" y="557"/>
                      <a:pt x="62" y="603"/>
                      <a:pt x="108" y="665"/>
                    </a:cubicBezTo>
                    <a:cubicBezTo>
                      <a:pt x="139" y="681"/>
                      <a:pt x="155" y="696"/>
                      <a:pt x="186" y="712"/>
                    </a:cubicBezTo>
                    <a:cubicBezTo>
                      <a:pt x="248" y="757"/>
                      <a:pt x="310" y="774"/>
                      <a:pt x="387" y="774"/>
                    </a:cubicBezTo>
                    <a:lnTo>
                      <a:pt x="449" y="774"/>
                    </a:lnTo>
                    <a:cubicBezTo>
                      <a:pt x="510" y="774"/>
                      <a:pt x="558" y="757"/>
                      <a:pt x="603" y="743"/>
                    </a:cubicBezTo>
                    <a:cubicBezTo>
                      <a:pt x="650" y="727"/>
                      <a:pt x="696" y="696"/>
                      <a:pt x="727" y="665"/>
                    </a:cubicBezTo>
                    <a:cubicBezTo>
                      <a:pt x="758" y="619"/>
                      <a:pt x="789" y="588"/>
                      <a:pt x="805" y="541"/>
                    </a:cubicBezTo>
                    <a:cubicBezTo>
                      <a:pt x="836" y="495"/>
                      <a:pt x="836" y="433"/>
                      <a:pt x="836" y="386"/>
                    </a:cubicBezTo>
                    <a:cubicBezTo>
                      <a:pt x="836" y="355"/>
                      <a:pt x="836" y="324"/>
                      <a:pt x="820" y="293"/>
                    </a:cubicBezTo>
                    <a:cubicBezTo>
                      <a:pt x="805" y="217"/>
                      <a:pt x="774" y="170"/>
                      <a:pt x="727" y="124"/>
                    </a:cubicBezTo>
                    <a:cubicBezTo>
                      <a:pt x="696" y="93"/>
                      <a:pt x="681" y="77"/>
                      <a:pt x="650" y="62"/>
                    </a:cubicBezTo>
                    <a:cubicBezTo>
                      <a:pt x="588" y="31"/>
                      <a:pt x="527" y="0"/>
                      <a:pt x="449"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6"/>
              <p:cNvSpPr/>
              <p:nvPr/>
            </p:nvSpPr>
            <p:spPr>
              <a:xfrm rot="-1688141">
                <a:off x="7828772" y="3522652"/>
                <a:ext cx="57603" cy="44118"/>
              </a:xfrm>
              <a:custGeom>
                <a:avLst/>
                <a:gdLst/>
                <a:ahLst/>
                <a:cxnLst/>
                <a:rect l="l" t="t" r="r" b="b"/>
                <a:pathLst>
                  <a:path w="991" h="759" extrusionOk="0">
                    <a:moveTo>
                      <a:pt x="495" y="0"/>
                    </a:moveTo>
                    <a:cubicBezTo>
                      <a:pt x="0" y="0"/>
                      <a:pt x="0" y="759"/>
                      <a:pt x="495" y="759"/>
                    </a:cubicBezTo>
                    <a:cubicBezTo>
                      <a:pt x="990" y="759"/>
                      <a:pt x="990"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6"/>
              <p:cNvSpPr/>
              <p:nvPr/>
            </p:nvSpPr>
            <p:spPr>
              <a:xfrm rot="-1688141">
                <a:off x="7391352" y="3957683"/>
                <a:ext cx="53999" cy="48593"/>
              </a:xfrm>
              <a:custGeom>
                <a:avLst/>
                <a:gdLst/>
                <a:ahLst/>
                <a:cxnLst/>
                <a:rect l="l" t="t" r="r" b="b"/>
                <a:pathLst>
                  <a:path w="929" h="836" extrusionOk="0">
                    <a:moveTo>
                      <a:pt x="541" y="0"/>
                    </a:moveTo>
                    <a:cubicBezTo>
                      <a:pt x="465" y="0"/>
                      <a:pt x="403" y="16"/>
                      <a:pt x="341" y="47"/>
                    </a:cubicBezTo>
                    <a:cubicBezTo>
                      <a:pt x="294" y="78"/>
                      <a:pt x="248" y="109"/>
                      <a:pt x="201" y="124"/>
                    </a:cubicBezTo>
                    <a:cubicBezTo>
                      <a:pt x="155" y="155"/>
                      <a:pt x="108" y="186"/>
                      <a:pt x="93" y="233"/>
                    </a:cubicBezTo>
                    <a:cubicBezTo>
                      <a:pt x="46" y="264"/>
                      <a:pt x="32" y="310"/>
                      <a:pt x="15" y="357"/>
                    </a:cubicBezTo>
                    <a:cubicBezTo>
                      <a:pt x="1" y="403"/>
                      <a:pt x="1" y="464"/>
                      <a:pt x="15" y="512"/>
                    </a:cubicBezTo>
                    <a:cubicBezTo>
                      <a:pt x="15" y="557"/>
                      <a:pt x="32" y="604"/>
                      <a:pt x="62" y="650"/>
                    </a:cubicBezTo>
                    <a:cubicBezTo>
                      <a:pt x="77" y="681"/>
                      <a:pt x="93" y="697"/>
                      <a:pt x="124" y="728"/>
                    </a:cubicBezTo>
                    <a:cubicBezTo>
                      <a:pt x="170" y="774"/>
                      <a:pt x="217" y="805"/>
                      <a:pt x="279" y="821"/>
                    </a:cubicBezTo>
                    <a:cubicBezTo>
                      <a:pt x="325" y="836"/>
                      <a:pt x="356" y="836"/>
                      <a:pt x="387" y="836"/>
                    </a:cubicBezTo>
                    <a:cubicBezTo>
                      <a:pt x="449" y="836"/>
                      <a:pt x="527" y="821"/>
                      <a:pt x="572" y="790"/>
                    </a:cubicBezTo>
                    <a:cubicBezTo>
                      <a:pt x="634" y="759"/>
                      <a:pt x="681" y="743"/>
                      <a:pt x="727" y="712"/>
                    </a:cubicBezTo>
                    <a:cubicBezTo>
                      <a:pt x="774" y="681"/>
                      <a:pt x="805" y="650"/>
                      <a:pt x="836" y="619"/>
                    </a:cubicBezTo>
                    <a:cubicBezTo>
                      <a:pt x="867" y="573"/>
                      <a:pt x="898" y="526"/>
                      <a:pt x="913" y="481"/>
                    </a:cubicBezTo>
                    <a:cubicBezTo>
                      <a:pt x="929" y="434"/>
                      <a:pt x="929" y="388"/>
                      <a:pt x="913" y="326"/>
                    </a:cubicBezTo>
                    <a:cubicBezTo>
                      <a:pt x="913" y="279"/>
                      <a:pt x="898" y="233"/>
                      <a:pt x="867" y="186"/>
                    </a:cubicBezTo>
                    <a:cubicBezTo>
                      <a:pt x="851" y="171"/>
                      <a:pt x="836" y="140"/>
                      <a:pt x="805" y="109"/>
                    </a:cubicBezTo>
                    <a:cubicBezTo>
                      <a:pt x="758" y="62"/>
                      <a:pt x="712" y="31"/>
                      <a:pt x="634" y="16"/>
                    </a:cubicBezTo>
                    <a:cubicBezTo>
                      <a:pt x="603" y="16"/>
                      <a:pt x="572" y="0"/>
                      <a:pt x="541"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6"/>
              <p:cNvSpPr/>
              <p:nvPr/>
            </p:nvSpPr>
            <p:spPr>
              <a:xfrm rot="-1688141">
                <a:off x="7577196" y="3877686"/>
                <a:ext cx="56789" cy="45048"/>
              </a:xfrm>
              <a:custGeom>
                <a:avLst/>
                <a:gdLst/>
                <a:ahLst/>
                <a:cxnLst/>
                <a:rect l="l" t="t" r="r" b="b"/>
                <a:pathLst>
                  <a:path w="977" h="775" extrusionOk="0">
                    <a:moveTo>
                      <a:pt x="496" y="1"/>
                    </a:moveTo>
                    <a:cubicBezTo>
                      <a:pt x="1" y="1"/>
                      <a:pt x="1" y="774"/>
                      <a:pt x="496" y="774"/>
                    </a:cubicBezTo>
                    <a:cubicBezTo>
                      <a:pt x="976" y="774"/>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6"/>
              <p:cNvSpPr/>
              <p:nvPr/>
            </p:nvSpPr>
            <p:spPr>
              <a:xfrm rot="-1688141">
                <a:off x="7813991" y="3701125"/>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6"/>
              <p:cNvSpPr/>
              <p:nvPr/>
            </p:nvSpPr>
            <p:spPr>
              <a:xfrm rot="-1688141">
                <a:off x="8012679" y="3584413"/>
                <a:ext cx="57603" cy="44118"/>
              </a:xfrm>
              <a:custGeom>
                <a:avLst/>
                <a:gdLst/>
                <a:ahLst/>
                <a:cxnLst/>
                <a:rect l="l" t="t" r="r" b="b"/>
                <a:pathLst>
                  <a:path w="991" h="759" extrusionOk="0">
                    <a:moveTo>
                      <a:pt x="496" y="1"/>
                    </a:moveTo>
                    <a:cubicBezTo>
                      <a:pt x="1" y="1"/>
                      <a:pt x="1" y="758"/>
                      <a:pt x="496" y="758"/>
                    </a:cubicBezTo>
                    <a:cubicBezTo>
                      <a:pt x="975"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6"/>
              <p:cNvSpPr/>
              <p:nvPr/>
            </p:nvSpPr>
            <p:spPr>
              <a:xfrm rot="-1688141">
                <a:off x="7516313" y="4055833"/>
                <a:ext cx="57603" cy="44118"/>
              </a:xfrm>
              <a:custGeom>
                <a:avLst/>
                <a:gdLst/>
                <a:ahLst/>
                <a:cxnLst/>
                <a:rect l="l" t="t" r="r" b="b"/>
                <a:pathLst>
                  <a:path w="991" h="759" extrusionOk="0">
                    <a:moveTo>
                      <a:pt x="496" y="1"/>
                    </a:moveTo>
                    <a:cubicBezTo>
                      <a:pt x="0" y="1"/>
                      <a:pt x="0"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6"/>
              <p:cNvSpPr/>
              <p:nvPr/>
            </p:nvSpPr>
            <p:spPr>
              <a:xfrm rot="-1688141">
                <a:off x="7748709" y="3904002"/>
                <a:ext cx="48593" cy="44525"/>
              </a:xfrm>
              <a:custGeom>
                <a:avLst/>
                <a:gdLst/>
                <a:ahLst/>
                <a:cxnLst/>
                <a:rect l="l" t="t" r="r" b="b"/>
                <a:pathLst>
                  <a:path w="836" h="766" extrusionOk="0">
                    <a:moveTo>
                      <a:pt x="334" y="1"/>
                    </a:moveTo>
                    <a:cubicBezTo>
                      <a:pt x="300" y="1"/>
                      <a:pt x="266" y="15"/>
                      <a:pt x="232" y="37"/>
                    </a:cubicBezTo>
                    <a:cubicBezTo>
                      <a:pt x="186" y="53"/>
                      <a:pt x="139" y="68"/>
                      <a:pt x="108" y="115"/>
                    </a:cubicBezTo>
                    <a:cubicBezTo>
                      <a:pt x="77" y="146"/>
                      <a:pt x="46" y="192"/>
                      <a:pt x="31" y="239"/>
                    </a:cubicBezTo>
                    <a:cubicBezTo>
                      <a:pt x="0" y="285"/>
                      <a:pt x="0" y="332"/>
                      <a:pt x="0" y="378"/>
                    </a:cubicBezTo>
                    <a:cubicBezTo>
                      <a:pt x="0" y="409"/>
                      <a:pt x="0" y="456"/>
                      <a:pt x="15" y="487"/>
                    </a:cubicBezTo>
                    <a:cubicBezTo>
                      <a:pt x="31" y="548"/>
                      <a:pt x="62" y="610"/>
                      <a:pt x="108" y="656"/>
                    </a:cubicBezTo>
                    <a:cubicBezTo>
                      <a:pt x="139" y="672"/>
                      <a:pt x="155" y="687"/>
                      <a:pt x="186" y="703"/>
                    </a:cubicBezTo>
                    <a:cubicBezTo>
                      <a:pt x="248" y="749"/>
                      <a:pt x="310" y="765"/>
                      <a:pt x="372" y="765"/>
                    </a:cubicBezTo>
                    <a:lnTo>
                      <a:pt x="448" y="765"/>
                    </a:lnTo>
                    <a:cubicBezTo>
                      <a:pt x="510" y="765"/>
                      <a:pt x="557" y="749"/>
                      <a:pt x="603" y="734"/>
                    </a:cubicBezTo>
                    <a:cubicBezTo>
                      <a:pt x="650" y="718"/>
                      <a:pt x="696" y="687"/>
                      <a:pt x="727" y="656"/>
                    </a:cubicBezTo>
                    <a:cubicBezTo>
                      <a:pt x="758" y="610"/>
                      <a:pt x="789" y="579"/>
                      <a:pt x="805" y="532"/>
                    </a:cubicBezTo>
                    <a:cubicBezTo>
                      <a:pt x="820" y="487"/>
                      <a:pt x="836" y="440"/>
                      <a:pt x="836" y="378"/>
                    </a:cubicBezTo>
                    <a:cubicBezTo>
                      <a:pt x="836" y="347"/>
                      <a:pt x="820" y="316"/>
                      <a:pt x="820" y="285"/>
                    </a:cubicBezTo>
                    <a:cubicBezTo>
                      <a:pt x="805" y="208"/>
                      <a:pt x="774" y="161"/>
                      <a:pt x="727" y="115"/>
                    </a:cubicBezTo>
                    <a:cubicBezTo>
                      <a:pt x="696" y="99"/>
                      <a:pt x="665" y="68"/>
                      <a:pt x="650" y="53"/>
                    </a:cubicBezTo>
                    <a:cubicBezTo>
                      <a:pt x="588" y="22"/>
                      <a:pt x="526" y="6"/>
                      <a:pt x="448" y="6"/>
                    </a:cubicBezTo>
                    <a:lnTo>
                      <a:pt x="372" y="6"/>
                    </a:lnTo>
                    <a:cubicBezTo>
                      <a:pt x="359" y="2"/>
                      <a:pt x="347" y="1"/>
                      <a:pt x="33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6"/>
              <p:cNvSpPr/>
              <p:nvPr/>
            </p:nvSpPr>
            <p:spPr>
              <a:xfrm rot="-1688141">
                <a:off x="7974001" y="3756286"/>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6"/>
              <p:cNvSpPr/>
              <p:nvPr/>
            </p:nvSpPr>
            <p:spPr>
              <a:xfrm rot="-1688141">
                <a:off x="7527821" y="4232606"/>
                <a:ext cx="48652" cy="44990"/>
              </a:xfrm>
              <a:custGeom>
                <a:avLst/>
                <a:gdLst/>
                <a:ahLst/>
                <a:cxnLst/>
                <a:rect l="l" t="t" r="r" b="b"/>
                <a:pathLst>
                  <a:path w="837" h="774" extrusionOk="0">
                    <a:moveTo>
                      <a:pt x="372" y="0"/>
                    </a:moveTo>
                    <a:cubicBezTo>
                      <a:pt x="326" y="0"/>
                      <a:pt x="279" y="16"/>
                      <a:pt x="233" y="47"/>
                    </a:cubicBezTo>
                    <a:cubicBezTo>
                      <a:pt x="186" y="62"/>
                      <a:pt x="141" y="78"/>
                      <a:pt x="110" y="124"/>
                    </a:cubicBezTo>
                    <a:cubicBezTo>
                      <a:pt x="79" y="155"/>
                      <a:pt x="48" y="202"/>
                      <a:pt x="32" y="248"/>
                    </a:cubicBezTo>
                    <a:cubicBezTo>
                      <a:pt x="1" y="279"/>
                      <a:pt x="1" y="341"/>
                      <a:pt x="1" y="388"/>
                    </a:cubicBezTo>
                    <a:cubicBezTo>
                      <a:pt x="1" y="419"/>
                      <a:pt x="1" y="449"/>
                      <a:pt x="17" y="495"/>
                    </a:cubicBezTo>
                    <a:cubicBezTo>
                      <a:pt x="32" y="557"/>
                      <a:pt x="63" y="604"/>
                      <a:pt x="110" y="650"/>
                    </a:cubicBezTo>
                    <a:cubicBezTo>
                      <a:pt x="141" y="681"/>
                      <a:pt x="155" y="697"/>
                      <a:pt x="186" y="712"/>
                    </a:cubicBezTo>
                    <a:cubicBezTo>
                      <a:pt x="248" y="759"/>
                      <a:pt x="310" y="774"/>
                      <a:pt x="372" y="774"/>
                    </a:cubicBezTo>
                    <a:lnTo>
                      <a:pt x="450" y="774"/>
                    </a:lnTo>
                    <a:cubicBezTo>
                      <a:pt x="512" y="774"/>
                      <a:pt x="558" y="759"/>
                      <a:pt x="605" y="743"/>
                    </a:cubicBezTo>
                    <a:cubicBezTo>
                      <a:pt x="651" y="728"/>
                      <a:pt x="681" y="697"/>
                      <a:pt x="728" y="650"/>
                    </a:cubicBezTo>
                    <a:cubicBezTo>
                      <a:pt x="759" y="619"/>
                      <a:pt x="790" y="588"/>
                      <a:pt x="805" y="542"/>
                    </a:cubicBezTo>
                    <a:cubicBezTo>
                      <a:pt x="821" y="495"/>
                      <a:pt x="836" y="433"/>
                      <a:pt x="836" y="388"/>
                    </a:cubicBezTo>
                    <a:cubicBezTo>
                      <a:pt x="836" y="357"/>
                      <a:pt x="821" y="326"/>
                      <a:pt x="821" y="279"/>
                    </a:cubicBezTo>
                    <a:cubicBezTo>
                      <a:pt x="805" y="217"/>
                      <a:pt x="774" y="171"/>
                      <a:pt x="728" y="124"/>
                    </a:cubicBezTo>
                    <a:cubicBezTo>
                      <a:pt x="698" y="93"/>
                      <a:pt x="667" y="78"/>
                      <a:pt x="651" y="62"/>
                    </a:cubicBezTo>
                    <a:cubicBezTo>
                      <a:pt x="589" y="31"/>
                      <a:pt x="527" y="0"/>
                      <a:pt x="450"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6"/>
              <p:cNvSpPr/>
              <p:nvPr/>
            </p:nvSpPr>
            <p:spPr>
              <a:xfrm rot="-1688141">
                <a:off x="7726687" y="4119029"/>
                <a:ext cx="56731" cy="45048"/>
              </a:xfrm>
              <a:custGeom>
                <a:avLst/>
                <a:gdLst/>
                <a:ahLst/>
                <a:cxnLst/>
                <a:rect l="l" t="t" r="r" b="b"/>
                <a:pathLst>
                  <a:path w="976" h="775" extrusionOk="0">
                    <a:moveTo>
                      <a:pt x="480" y="1"/>
                    </a:moveTo>
                    <a:cubicBezTo>
                      <a:pt x="0" y="1"/>
                      <a:pt x="0" y="774"/>
                      <a:pt x="480" y="774"/>
                    </a:cubicBezTo>
                    <a:cubicBezTo>
                      <a:pt x="975" y="774"/>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6"/>
              <p:cNvSpPr/>
              <p:nvPr/>
            </p:nvSpPr>
            <p:spPr>
              <a:xfrm rot="-1688141">
                <a:off x="7933978" y="3973207"/>
                <a:ext cx="57603" cy="44060"/>
              </a:xfrm>
              <a:custGeom>
                <a:avLst/>
                <a:gdLst/>
                <a:ahLst/>
                <a:cxnLst/>
                <a:rect l="l" t="t" r="r" b="b"/>
                <a:pathLst>
                  <a:path w="991" h="758" extrusionOk="0">
                    <a:moveTo>
                      <a:pt x="496" y="1"/>
                    </a:moveTo>
                    <a:cubicBezTo>
                      <a:pt x="1" y="1"/>
                      <a:pt x="1"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6"/>
              <p:cNvSpPr/>
              <p:nvPr/>
            </p:nvSpPr>
            <p:spPr>
              <a:xfrm rot="-1688141">
                <a:off x="8134897" y="3860630"/>
                <a:ext cx="57603" cy="44176"/>
              </a:xfrm>
              <a:custGeom>
                <a:avLst/>
                <a:gdLst/>
                <a:ahLst/>
                <a:cxnLst/>
                <a:rect l="l" t="t" r="r" b="b"/>
                <a:pathLst>
                  <a:path w="991" h="760" extrusionOk="0">
                    <a:moveTo>
                      <a:pt x="495" y="1"/>
                    </a:moveTo>
                    <a:cubicBezTo>
                      <a:pt x="0" y="1"/>
                      <a:pt x="0" y="759"/>
                      <a:pt x="495" y="759"/>
                    </a:cubicBezTo>
                    <a:cubicBezTo>
                      <a:pt x="990" y="759"/>
                      <a:pt x="990"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6" name="Google Shape;566;p36"/>
          <p:cNvGrpSpPr/>
          <p:nvPr/>
        </p:nvGrpSpPr>
        <p:grpSpPr>
          <a:xfrm>
            <a:off x="7735024" y="1583996"/>
            <a:ext cx="2107318" cy="2120304"/>
            <a:chOff x="8002057" y="1840650"/>
            <a:chExt cx="2020827" cy="2033280"/>
          </a:xfrm>
        </p:grpSpPr>
        <p:sp>
          <p:nvSpPr>
            <p:cNvPr id="567" name="Google Shape;567;p36"/>
            <p:cNvSpPr/>
            <p:nvPr/>
          </p:nvSpPr>
          <p:spPr>
            <a:xfrm>
              <a:off x="8102258" y="1940814"/>
              <a:ext cx="1820426" cy="1832918"/>
            </a:xfrm>
            <a:custGeom>
              <a:avLst/>
              <a:gdLst/>
              <a:ahLst/>
              <a:cxnLst/>
              <a:rect l="l" t="t" r="r" b="b"/>
              <a:pathLst>
                <a:path w="47509" h="47835" extrusionOk="0">
                  <a:moveTo>
                    <a:pt x="24087" y="0"/>
                  </a:moveTo>
                  <a:cubicBezTo>
                    <a:pt x="17806" y="0"/>
                    <a:pt x="11803" y="2445"/>
                    <a:pt x="7224" y="6869"/>
                  </a:cubicBezTo>
                  <a:cubicBezTo>
                    <a:pt x="2568" y="11341"/>
                    <a:pt x="0" y="17265"/>
                    <a:pt x="0" y="23515"/>
                  </a:cubicBezTo>
                  <a:cubicBezTo>
                    <a:pt x="0" y="29719"/>
                    <a:pt x="2614" y="35907"/>
                    <a:pt x="7162" y="40532"/>
                  </a:cubicBezTo>
                  <a:cubicBezTo>
                    <a:pt x="11742" y="45173"/>
                    <a:pt x="17915" y="47834"/>
                    <a:pt x="24087" y="47834"/>
                  </a:cubicBezTo>
                  <a:cubicBezTo>
                    <a:pt x="36789" y="47834"/>
                    <a:pt x="47509" y="36696"/>
                    <a:pt x="47509" y="23515"/>
                  </a:cubicBezTo>
                  <a:cubicBezTo>
                    <a:pt x="47509" y="10551"/>
                    <a:pt x="37005" y="0"/>
                    <a:pt x="240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6"/>
            <p:cNvSpPr/>
            <p:nvPr/>
          </p:nvSpPr>
          <p:spPr>
            <a:xfrm>
              <a:off x="8002057" y="1840650"/>
              <a:ext cx="2020827" cy="2033280"/>
            </a:xfrm>
            <a:custGeom>
              <a:avLst/>
              <a:gdLst/>
              <a:ahLst/>
              <a:cxnLst/>
              <a:rect l="l" t="t" r="r" b="b"/>
              <a:pathLst>
                <a:path w="52739" h="53064" extrusionOk="0">
                  <a:moveTo>
                    <a:pt x="26702" y="5229"/>
                  </a:moveTo>
                  <a:cubicBezTo>
                    <a:pt x="38243" y="5229"/>
                    <a:pt x="47494" y="14604"/>
                    <a:pt x="47494" y="26129"/>
                  </a:cubicBezTo>
                  <a:cubicBezTo>
                    <a:pt x="47494" y="37670"/>
                    <a:pt x="38243" y="47834"/>
                    <a:pt x="26702" y="47834"/>
                  </a:cubicBezTo>
                  <a:cubicBezTo>
                    <a:pt x="15177" y="47834"/>
                    <a:pt x="5229" y="37670"/>
                    <a:pt x="5229" y="26129"/>
                  </a:cubicBezTo>
                  <a:cubicBezTo>
                    <a:pt x="5229" y="14604"/>
                    <a:pt x="15177" y="5229"/>
                    <a:pt x="26702" y="5229"/>
                  </a:cubicBezTo>
                  <a:close/>
                  <a:moveTo>
                    <a:pt x="26702" y="0"/>
                  </a:moveTo>
                  <a:cubicBezTo>
                    <a:pt x="19740" y="0"/>
                    <a:pt x="13104" y="2692"/>
                    <a:pt x="8014" y="7596"/>
                  </a:cubicBezTo>
                  <a:cubicBezTo>
                    <a:pt x="2847" y="12577"/>
                    <a:pt x="0" y="19153"/>
                    <a:pt x="0" y="26129"/>
                  </a:cubicBezTo>
                  <a:cubicBezTo>
                    <a:pt x="0" y="33014"/>
                    <a:pt x="2894" y="39883"/>
                    <a:pt x="7921" y="44988"/>
                  </a:cubicBezTo>
                  <a:cubicBezTo>
                    <a:pt x="12980" y="50124"/>
                    <a:pt x="19833" y="53063"/>
                    <a:pt x="26702" y="53063"/>
                  </a:cubicBezTo>
                  <a:cubicBezTo>
                    <a:pt x="33694" y="53063"/>
                    <a:pt x="40270" y="50170"/>
                    <a:pt x="45235" y="44895"/>
                  </a:cubicBezTo>
                  <a:cubicBezTo>
                    <a:pt x="50000" y="39852"/>
                    <a:pt x="52739" y="33014"/>
                    <a:pt x="52739" y="26129"/>
                  </a:cubicBezTo>
                  <a:cubicBezTo>
                    <a:pt x="52739" y="19167"/>
                    <a:pt x="50031" y="12608"/>
                    <a:pt x="45142" y="7674"/>
                  </a:cubicBezTo>
                  <a:cubicBezTo>
                    <a:pt x="40223" y="2723"/>
                    <a:pt x="33680" y="0"/>
                    <a:pt x="26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6"/>
            <p:cNvSpPr/>
            <p:nvPr/>
          </p:nvSpPr>
          <p:spPr>
            <a:xfrm>
              <a:off x="8990813" y="2148270"/>
              <a:ext cx="70619" cy="208141"/>
            </a:xfrm>
            <a:custGeom>
              <a:avLst/>
              <a:gdLst/>
              <a:ahLst/>
              <a:cxnLst/>
              <a:rect l="l" t="t" r="r" b="b"/>
              <a:pathLst>
                <a:path w="1843" h="5432" extrusionOk="0">
                  <a:moveTo>
                    <a:pt x="914" y="1"/>
                  </a:moveTo>
                  <a:cubicBezTo>
                    <a:pt x="419" y="1"/>
                    <a:pt x="1" y="419"/>
                    <a:pt x="1" y="929"/>
                  </a:cubicBezTo>
                  <a:lnTo>
                    <a:pt x="1" y="2724"/>
                  </a:lnTo>
                  <a:cubicBezTo>
                    <a:pt x="1" y="3173"/>
                    <a:pt x="17" y="3621"/>
                    <a:pt x="17" y="4518"/>
                  </a:cubicBezTo>
                  <a:cubicBezTo>
                    <a:pt x="17" y="5013"/>
                    <a:pt x="419" y="5432"/>
                    <a:pt x="929" y="5432"/>
                  </a:cubicBezTo>
                  <a:cubicBezTo>
                    <a:pt x="1440" y="5432"/>
                    <a:pt x="1842" y="5013"/>
                    <a:pt x="1842" y="4518"/>
                  </a:cubicBezTo>
                  <a:lnTo>
                    <a:pt x="1842" y="2709"/>
                  </a:lnTo>
                  <a:lnTo>
                    <a:pt x="1842" y="929"/>
                  </a:lnTo>
                  <a:cubicBezTo>
                    <a:pt x="1842" y="419"/>
                    <a:pt x="1424"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6"/>
            <p:cNvSpPr/>
            <p:nvPr/>
          </p:nvSpPr>
          <p:spPr>
            <a:xfrm>
              <a:off x="8331629" y="2804510"/>
              <a:ext cx="208141" cy="71194"/>
            </a:xfrm>
            <a:custGeom>
              <a:avLst/>
              <a:gdLst/>
              <a:ahLst/>
              <a:cxnLst/>
              <a:rect l="l" t="t" r="r" b="b"/>
              <a:pathLst>
                <a:path w="5432" h="1858" extrusionOk="0">
                  <a:moveTo>
                    <a:pt x="4518" y="1"/>
                  </a:moveTo>
                  <a:cubicBezTo>
                    <a:pt x="3606" y="1"/>
                    <a:pt x="3157" y="16"/>
                    <a:pt x="2709" y="16"/>
                  </a:cubicBezTo>
                  <a:cubicBezTo>
                    <a:pt x="2259" y="16"/>
                    <a:pt x="1811" y="32"/>
                    <a:pt x="914" y="32"/>
                  </a:cubicBezTo>
                  <a:cubicBezTo>
                    <a:pt x="419" y="32"/>
                    <a:pt x="1" y="434"/>
                    <a:pt x="1" y="944"/>
                  </a:cubicBezTo>
                  <a:cubicBezTo>
                    <a:pt x="1" y="1455"/>
                    <a:pt x="419" y="1857"/>
                    <a:pt x="914" y="1857"/>
                  </a:cubicBezTo>
                  <a:lnTo>
                    <a:pt x="2723" y="1857"/>
                  </a:lnTo>
                  <a:cubicBezTo>
                    <a:pt x="3173" y="1841"/>
                    <a:pt x="3621" y="1841"/>
                    <a:pt x="4518" y="1841"/>
                  </a:cubicBezTo>
                  <a:cubicBezTo>
                    <a:pt x="5013" y="1841"/>
                    <a:pt x="5431" y="1424"/>
                    <a:pt x="5431" y="929"/>
                  </a:cubicBezTo>
                  <a:cubicBezTo>
                    <a:pt x="5431" y="418"/>
                    <a:pt x="5013" y="1"/>
                    <a:pt x="45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6"/>
            <p:cNvSpPr/>
            <p:nvPr/>
          </p:nvSpPr>
          <p:spPr>
            <a:xfrm>
              <a:off x="8987862" y="3327938"/>
              <a:ext cx="74757" cy="208141"/>
            </a:xfrm>
            <a:custGeom>
              <a:avLst/>
              <a:gdLst/>
              <a:ahLst/>
              <a:cxnLst/>
              <a:rect l="l" t="t" r="r" b="b"/>
              <a:pathLst>
                <a:path w="1951" h="5432" extrusionOk="0">
                  <a:moveTo>
                    <a:pt x="913" y="1"/>
                  </a:moveTo>
                  <a:cubicBezTo>
                    <a:pt x="403" y="1"/>
                    <a:pt x="1" y="419"/>
                    <a:pt x="1" y="914"/>
                  </a:cubicBezTo>
                  <a:cubicBezTo>
                    <a:pt x="1" y="1842"/>
                    <a:pt x="32" y="2321"/>
                    <a:pt x="63" y="2770"/>
                  </a:cubicBezTo>
                  <a:cubicBezTo>
                    <a:pt x="94" y="3218"/>
                    <a:pt x="125" y="3637"/>
                    <a:pt x="125" y="4503"/>
                  </a:cubicBezTo>
                  <a:cubicBezTo>
                    <a:pt x="125" y="5013"/>
                    <a:pt x="527" y="5431"/>
                    <a:pt x="1037" y="5431"/>
                  </a:cubicBezTo>
                  <a:cubicBezTo>
                    <a:pt x="1548" y="5431"/>
                    <a:pt x="1950" y="5013"/>
                    <a:pt x="1950" y="4503"/>
                  </a:cubicBezTo>
                  <a:cubicBezTo>
                    <a:pt x="1950" y="3575"/>
                    <a:pt x="1919" y="3111"/>
                    <a:pt x="1888" y="2647"/>
                  </a:cubicBezTo>
                  <a:cubicBezTo>
                    <a:pt x="1857" y="2197"/>
                    <a:pt x="1826" y="1780"/>
                    <a:pt x="1826" y="914"/>
                  </a:cubicBezTo>
                  <a:cubicBezTo>
                    <a:pt x="1826" y="419"/>
                    <a:pt x="1424"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p:nvPr/>
          </p:nvSpPr>
          <p:spPr>
            <a:xfrm>
              <a:off x="9511285" y="2804510"/>
              <a:ext cx="207489" cy="74757"/>
            </a:xfrm>
            <a:custGeom>
              <a:avLst/>
              <a:gdLst/>
              <a:ahLst/>
              <a:cxnLst/>
              <a:rect l="l" t="t" r="r" b="b"/>
              <a:pathLst>
                <a:path w="5415" h="1951" extrusionOk="0">
                  <a:moveTo>
                    <a:pt x="914" y="1"/>
                  </a:moveTo>
                  <a:cubicBezTo>
                    <a:pt x="403" y="1"/>
                    <a:pt x="0" y="418"/>
                    <a:pt x="0" y="913"/>
                  </a:cubicBezTo>
                  <a:cubicBezTo>
                    <a:pt x="0" y="1424"/>
                    <a:pt x="403" y="1841"/>
                    <a:pt x="914" y="1841"/>
                  </a:cubicBezTo>
                  <a:cubicBezTo>
                    <a:pt x="1780" y="1841"/>
                    <a:pt x="2197" y="1857"/>
                    <a:pt x="2646" y="1888"/>
                  </a:cubicBezTo>
                  <a:cubicBezTo>
                    <a:pt x="3111" y="1919"/>
                    <a:pt x="3575" y="1950"/>
                    <a:pt x="4503" y="1950"/>
                  </a:cubicBezTo>
                  <a:cubicBezTo>
                    <a:pt x="5013" y="1950"/>
                    <a:pt x="5415" y="1548"/>
                    <a:pt x="5415" y="1037"/>
                  </a:cubicBezTo>
                  <a:cubicBezTo>
                    <a:pt x="5415" y="527"/>
                    <a:pt x="5013" y="125"/>
                    <a:pt x="4503" y="125"/>
                  </a:cubicBezTo>
                  <a:cubicBezTo>
                    <a:pt x="3637" y="125"/>
                    <a:pt x="3218" y="94"/>
                    <a:pt x="2770" y="63"/>
                  </a:cubicBezTo>
                  <a:cubicBezTo>
                    <a:pt x="2321" y="32"/>
                    <a:pt x="1842"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6"/>
            <p:cNvSpPr/>
            <p:nvPr/>
          </p:nvSpPr>
          <p:spPr>
            <a:xfrm>
              <a:off x="8563453" y="2511413"/>
              <a:ext cx="477819" cy="338765"/>
            </a:xfrm>
            <a:custGeom>
              <a:avLst/>
              <a:gdLst/>
              <a:ahLst/>
              <a:cxnLst/>
              <a:rect l="l" t="t" r="r" b="b"/>
              <a:pathLst>
                <a:path w="12470" h="8841" extrusionOk="0">
                  <a:moveTo>
                    <a:pt x="360" y="0"/>
                  </a:moveTo>
                  <a:cubicBezTo>
                    <a:pt x="264" y="0"/>
                    <a:pt x="165" y="45"/>
                    <a:pt x="108" y="131"/>
                  </a:cubicBezTo>
                  <a:cubicBezTo>
                    <a:pt x="0" y="255"/>
                    <a:pt x="31" y="456"/>
                    <a:pt x="170" y="549"/>
                  </a:cubicBezTo>
                  <a:cubicBezTo>
                    <a:pt x="3078" y="2669"/>
                    <a:pt x="4610" y="3690"/>
                    <a:pt x="6064" y="4680"/>
                  </a:cubicBezTo>
                  <a:cubicBezTo>
                    <a:pt x="7534" y="5654"/>
                    <a:pt x="9050" y="6675"/>
                    <a:pt x="11943" y="8779"/>
                  </a:cubicBezTo>
                  <a:cubicBezTo>
                    <a:pt x="12005" y="8826"/>
                    <a:pt x="12067" y="8841"/>
                    <a:pt x="12129" y="8841"/>
                  </a:cubicBezTo>
                  <a:cubicBezTo>
                    <a:pt x="12222" y="8841"/>
                    <a:pt x="12314" y="8795"/>
                    <a:pt x="12376" y="8717"/>
                  </a:cubicBezTo>
                  <a:cubicBezTo>
                    <a:pt x="12469" y="8578"/>
                    <a:pt x="12438" y="8393"/>
                    <a:pt x="12298" y="8284"/>
                  </a:cubicBezTo>
                  <a:cubicBezTo>
                    <a:pt x="9390" y="6180"/>
                    <a:pt x="7874" y="5159"/>
                    <a:pt x="6405" y="4169"/>
                  </a:cubicBezTo>
                  <a:cubicBezTo>
                    <a:pt x="4951" y="3178"/>
                    <a:pt x="3435" y="2157"/>
                    <a:pt x="526" y="53"/>
                  </a:cubicBezTo>
                  <a:cubicBezTo>
                    <a:pt x="479" y="18"/>
                    <a:pt x="420"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6"/>
            <p:cNvSpPr/>
            <p:nvPr/>
          </p:nvSpPr>
          <p:spPr>
            <a:xfrm>
              <a:off x="9003305" y="2816197"/>
              <a:ext cx="311215" cy="604842"/>
            </a:xfrm>
            <a:custGeom>
              <a:avLst/>
              <a:gdLst/>
              <a:ahLst/>
              <a:cxnLst/>
              <a:rect l="l" t="t" r="r" b="b"/>
              <a:pathLst>
                <a:path w="8122" h="15785" extrusionOk="0">
                  <a:moveTo>
                    <a:pt x="697" y="1"/>
                  </a:moveTo>
                  <a:cubicBezTo>
                    <a:pt x="603" y="1"/>
                    <a:pt x="507" y="22"/>
                    <a:pt x="417" y="67"/>
                  </a:cubicBezTo>
                  <a:cubicBezTo>
                    <a:pt x="124" y="206"/>
                    <a:pt x="0" y="577"/>
                    <a:pt x="139" y="887"/>
                  </a:cubicBezTo>
                  <a:cubicBezTo>
                    <a:pt x="1887" y="4476"/>
                    <a:pt x="2707" y="6332"/>
                    <a:pt x="3496" y="8143"/>
                  </a:cubicBezTo>
                  <a:cubicBezTo>
                    <a:pt x="4285" y="9952"/>
                    <a:pt x="5105" y="11825"/>
                    <a:pt x="6869" y="15429"/>
                  </a:cubicBezTo>
                  <a:cubicBezTo>
                    <a:pt x="6977" y="15661"/>
                    <a:pt x="7193" y="15785"/>
                    <a:pt x="7426" y="15785"/>
                  </a:cubicBezTo>
                  <a:cubicBezTo>
                    <a:pt x="7503" y="15785"/>
                    <a:pt x="7595" y="15754"/>
                    <a:pt x="7688" y="15723"/>
                  </a:cubicBezTo>
                  <a:cubicBezTo>
                    <a:pt x="7983" y="15568"/>
                    <a:pt x="8121" y="15212"/>
                    <a:pt x="7967" y="14903"/>
                  </a:cubicBezTo>
                  <a:cubicBezTo>
                    <a:pt x="6219" y="11313"/>
                    <a:pt x="5399" y="9442"/>
                    <a:pt x="4610" y="7648"/>
                  </a:cubicBezTo>
                  <a:cubicBezTo>
                    <a:pt x="3821" y="5837"/>
                    <a:pt x="3001" y="3966"/>
                    <a:pt x="1238" y="346"/>
                  </a:cubicBezTo>
                  <a:cubicBezTo>
                    <a:pt x="1139" y="127"/>
                    <a:pt x="924" y="1"/>
                    <a:pt x="697" y="1"/>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6"/>
            <p:cNvSpPr/>
            <p:nvPr/>
          </p:nvSpPr>
          <p:spPr>
            <a:xfrm>
              <a:off x="8973646" y="2790409"/>
              <a:ext cx="112040" cy="98553"/>
            </a:xfrm>
            <a:custGeom>
              <a:avLst/>
              <a:gdLst/>
              <a:ahLst/>
              <a:cxnLst/>
              <a:rect l="l" t="t" r="r" b="b"/>
              <a:pathLst>
                <a:path w="2924" h="2572" extrusionOk="0">
                  <a:moveTo>
                    <a:pt x="1468" y="0"/>
                  </a:moveTo>
                  <a:cubicBezTo>
                    <a:pt x="1278" y="0"/>
                    <a:pt x="1083" y="44"/>
                    <a:pt x="898" y="136"/>
                  </a:cubicBezTo>
                  <a:cubicBezTo>
                    <a:pt x="263" y="446"/>
                    <a:pt x="1" y="1204"/>
                    <a:pt x="310" y="1854"/>
                  </a:cubicBezTo>
                  <a:cubicBezTo>
                    <a:pt x="531" y="2308"/>
                    <a:pt x="991" y="2572"/>
                    <a:pt x="1466" y="2572"/>
                  </a:cubicBezTo>
                  <a:cubicBezTo>
                    <a:pt x="1655" y="2572"/>
                    <a:pt x="1846" y="2530"/>
                    <a:pt x="2027" y="2442"/>
                  </a:cubicBezTo>
                  <a:cubicBezTo>
                    <a:pt x="2661" y="2133"/>
                    <a:pt x="2924" y="1359"/>
                    <a:pt x="2614" y="724"/>
                  </a:cubicBezTo>
                  <a:cubicBezTo>
                    <a:pt x="2393" y="272"/>
                    <a:pt x="1944" y="0"/>
                    <a:pt x="14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6"/>
            <p:cNvSpPr/>
            <p:nvPr/>
          </p:nvSpPr>
          <p:spPr>
            <a:xfrm>
              <a:off x="8966634" y="2783895"/>
              <a:ext cx="126793" cy="111696"/>
            </a:xfrm>
            <a:custGeom>
              <a:avLst/>
              <a:gdLst/>
              <a:ahLst/>
              <a:cxnLst/>
              <a:rect l="l" t="t" r="r" b="b"/>
              <a:pathLst>
                <a:path w="3309" h="2915" extrusionOk="0">
                  <a:moveTo>
                    <a:pt x="237" y="1886"/>
                  </a:moveTo>
                  <a:cubicBezTo>
                    <a:pt x="236" y="1886"/>
                    <a:pt x="285" y="1994"/>
                    <a:pt x="338" y="2101"/>
                  </a:cubicBezTo>
                  <a:cubicBezTo>
                    <a:pt x="328" y="2080"/>
                    <a:pt x="318" y="2058"/>
                    <a:pt x="309" y="2037"/>
                  </a:cubicBezTo>
                  <a:lnTo>
                    <a:pt x="309" y="2037"/>
                  </a:lnTo>
                  <a:cubicBezTo>
                    <a:pt x="258" y="1928"/>
                    <a:pt x="238" y="1886"/>
                    <a:pt x="237" y="1886"/>
                  </a:cubicBezTo>
                  <a:close/>
                  <a:moveTo>
                    <a:pt x="1638" y="338"/>
                  </a:moveTo>
                  <a:cubicBezTo>
                    <a:pt x="2055" y="338"/>
                    <a:pt x="2454" y="571"/>
                    <a:pt x="2643" y="972"/>
                  </a:cubicBezTo>
                  <a:cubicBezTo>
                    <a:pt x="2921" y="1529"/>
                    <a:pt x="2690" y="2194"/>
                    <a:pt x="2133" y="2457"/>
                  </a:cubicBezTo>
                  <a:cubicBezTo>
                    <a:pt x="1973" y="2537"/>
                    <a:pt x="1804" y="2575"/>
                    <a:pt x="1638" y="2575"/>
                  </a:cubicBezTo>
                  <a:cubicBezTo>
                    <a:pt x="1226" y="2575"/>
                    <a:pt x="835" y="2343"/>
                    <a:pt x="648" y="1946"/>
                  </a:cubicBezTo>
                  <a:cubicBezTo>
                    <a:pt x="369" y="1389"/>
                    <a:pt x="601" y="725"/>
                    <a:pt x="1158" y="446"/>
                  </a:cubicBezTo>
                  <a:cubicBezTo>
                    <a:pt x="1313" y="373"/>
                    <a:pt x="1477" y="338"/>
                    <a:pt x="1638" y="338"/>
                  </a:cubicBezTo>
                  <a:close/>
                  <a:moveTo>
                    <a:pt x="1652" y="1"/>
                  </a:moveTo>
                  <a:cubicBezTo>
                    <a:pt x="1434" y="1"/>
                    <a:pt x="1212" y="49"/>
                    <a:pt x="1003" y="152"/>
                  </a:cubicBezTo>
                  <a:cubicBezTo>
                    <a:pt x="312" y="482"/>
                    <a:pt x="0" y="1323"/>
                    <a:pt x="309" y="2037"/>
                  </a:cubicBezTo>
                  <a:lnTo>
                    <a:pt x="309" y="2037"/>
                  </a:lnTo>
                  <a:cubicBezTo>
                    <a:pt x="318" y="2056"/>
                    <a:pt x="327" y="2077"/>
                    <a:pt x="338" y="2101"/>
                  </a:cubicBezTo>
                  <a:cubicBezTo>
                    <a:pt x="338" y="2101"/>
                    <a:pt x="338" y="2101"/>
                    <a:pt x="338" y="2101"/>
                  </a:cubicBezTo>
                  <a:lnTo>
                    <a:pt x="338" y="2101"/>
                  </a:lnTo>
                  <a:cubicBezTo>
                    <a:pt x="409" y="2250"/>
                    <a:pt x="437" y="2304"/>
                    <a:pt x="439" y="2304"/>
                  </a:cubicBezTo>
                  <a:cubicBezTo>
                    <a:pt x="440" y="2304"/>
                    <a:pt x="410" y="2239"/>
                    <a:pt x="371" y="2162"/>
                  </a:cubicBezTo>
                  <a:lnTo>
                    <a:pt x="371" y="2162"/>
                  </a:lnTo>
                  <a:cubicBezTo>
                    <a:pt x="635" y="2635"/>
                    <a:pt x="1132" y="2915"/>
                    <a:pt x="1651" y="2915"/>
                  </a:cubicBezTo>
                  <a:cubicBezTo>
                    <a:pt x="1864" y="2915"/>
                    <a:pt x="2082" y="2867"/>
                    <a:pt x="2288" y="2767"/>
                  </a:cubicBezTo>
                  <a:cubicBezTo>
                    <a:pt x="3014" y="2410"/>
                    <a:pt x="3309" y="1544"/>
                    <a:pt x="2952" y="817"/>
                  </a:cubicBezTo>
                  <a:cubicBezTo>
                    <a:pt x="2710" y="299"/>
                    <a:pt x="2193" y="1"/>
                    <a:pt x="16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6"/>
            <p:cNvSpPr/>
            <p:nvPr/>
          </p:nvSpPr>
          <p:spPr>
            <a:xfrm>
              <a:off x="8727032" y="2818304"/>
              <a:ext cx="325469" cy="323515"/>
            </a:xfrm>
            <a:custGeom>
              <a:avLst/>
              <a:gdLst/>
              <a:ahLst/>
              <a:cxnLst/>
              <a:rect l="l" t="t" r="r" b="b"/>
              <a:pathLst>
                <a:path w="8494" h="8443" extrusionOk="0">
                  <a:moveTo>
                    <a:pt x="7819" y="0"/>
                  </a:moveTo>
                  <a:cubicBezTo>
                    <a:pt x="7658" y="0"/>
                    <a:pt x="7493" y="62"/>
                    <a:pt x="7365" y="182"/>
                  </a:cubicBezTo>
                  <a:cubicBezTo>
                    <a:pt x="5616" y="2007"/>
                    <a:pt x="4704" y="2905"/>
                    <a:pt x="3821" y="3787"/>
                  </a:cubicBezTo>
                  <a:cubicBezTo>
                    <a:pt x="2924" y="4668"/>
                    <a:pt x="1996" y="5565"/>
                    <a:pt x="232" y="7407"/>
                  </a:cubicBezTo>
                  <a:cubicBezTo>
                    <a:pt x="1" y="7655"/>
                    <a:pt x="16" y="8041"/>
                    <a:pt x="248" y="8273"/>
                  </a:cubicBezTo>
                  <a:cubicBezTo>
                    <a:pt x="372" y="8381"/>
                    <a:pt x="527" y="8443"/>
                    <a:pt x="682" y="8443"/>
                  </a:cubicBezTo>
                  <a:cubicBezTo>
                    <a:pt x="836" y="8443"/>
                    <a:pt x="991" y="8381"/>
                    <a:pt x="1115" y="8257"/>
                  </a:cubicBezTo>
                  <a:cubicBezTo>
                    <a:pt x="2862" y="6432"/>
                    <a:pt x="3791" y="5520"/>
                    <a:pt x="4673" y="4653"/>
                  </a:cubicBezTo>
                  <a:cubicBezTo>
                    <a:pt x="5570" y="3771"/>
                    <a:pt x="6482" y="2874"/>
                    <a:pt x="8246" y="1033"/>
                  </a:cubicBezTo>
                  <a:cubicBezTo>
                    <a:pt x="8493" y="786"/>
                    <a:pt x="8479" y="398"/>
                    <a:pt x="8231" y="167"/>
                  </a:cubicBezTo>
                  <a:cubicBezTo>
                    <a:pt x="8119" y="55"/>
                    <a:pt x="7970" y="0"/>
                    <a:pt x="7819"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6"/>
            <p:cNvSpPr/>
            <p:nvPr/>
          </p:nvSpPr>
          <p:spPr>
            <a:xfrm>
              <a:off x="8971845" y="2792440"/>
              <a:ext cx="109128" cy="98361"/>
            </a:xfrm>
            <a:custGeom>
              <a:avLst/>
              <a:gdLst/>
              <a:ahLst/>
              <a:cxnLst/>
              <a:rect l="l" t="t" r="r" b="b"/>
              <a:pathLst>
                <a:path w="2848" h="2567" extrusionOk="0">
                  <a:moveTo>
                    <a:pt x="1420" y="0"/>
                  </a:moveTo>
                  <a:cubicBezTo>
                    <a:pt x="1083" y="0"/>
                    <a:pt x="749" y="132"/>
                    <a:pt x="496" y="393"/>
                  </a:cubicBezTo>
                  <a:cubicBezTo>
                    <a:pt x="1" y="904"/>
                    <a:pt x="17" y="1723"/>
                    <a:pt x="527" y="2218"/>
                  </a:cubicBezTo>
                  <a:cubicBezTo>
                    <a:pt x="774" y="2451"/>
                    <a:pt x="1094" y="2567"/>
                    <a:pt x="1414" y="2567"/>
                  </a:cubicBezTo>
                  <a:cubicBezTo>
                    <a:pt x="1755" y="2567"/>
                    <a:pt x="2097" y="2435"/>
                    <a:pt x="2352" y="2172"/>
                  </a:cubicBezTo>
                  <a:cubicBezTo>
                    <a:pt x="2847" y="1661"/>
                    <a:pt x="2832" y="842"/>
                    <a:pt x="2321" y="362"/>
                  </a:cubicBezTo>
                  <a:cubicBezTo>
                    <a:pt x="2064" y="120"/>
                    <a:pt x="1741" y="0"/>
                    <a:pt x="14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6"/>
            <p:cNvSpPr/>
            <p:nvPr/>
          </p:nvSpPr>
          <p:spPr>
            <a:xfrm>
              <a:off x="8964795" y="2785925"/>
              <a:ext cx="123267" cy="111619"/>
            </a:xfrm>
            <a:custGeom>
              <a:avLst/>
              <a:gdLst/>
              <a:ahLst/>
              <a:cxnLst/>
              <a:rect l="l" t="t" r="r" b="b"/>
              <a:pathLst>
                <a:path w="3217" h="2913" extrusionOk="0">
                  <a:moveTo>
                    <a:pt x="2448" y="2193"/>
                  </a:moveTo>
                  <a:cubicBezTo>
                    <a:pt x="2437" y="2206"/>
                    <a:pt x="2424" y="2220"/>
                    <a:pt x="2412" y="2233"/>
                  </a:cubicBezTo>
                  <a:cubicBezTo>
                    <a:pt x="2425" y="2220"/>
                    <a:pt x="2437" y="2207"/>
                    <a:pt x="2448" y="2193"/>
                  </a:cubicBezTo>
                  <a:close/>
                  <a:moveTo>
                    <a:pt x="1610" y="340"/>
                  </a:moveTo>
                  <a:cubicBezTo>
                    <a:pt x="1886" y="340"/>
                    <a:pt x="2163" y="445"/>
                    <a:pt x="2381" y="656"/>
                  </a:cubicBezTo>
                  <a:cubicBezTo>
                    <a:pt x="2817" y="1061"/>
                    <a:pt x="2830" y="1743"/>
                    <a:pt x="2448" y="2193"/>
                  </a:cubicBezTo>
                  <a:lnTo>
                    <a:pt x="2448" y="2193"/>
                  </a:lnTo>
                  <a:cubicBezTo>
                    <a:pt x="2496" y="2140"/>
                    <a:pt x="2536" y="2097"/>
                    <a:pt x="2537" y="2097"/>
                  </a:cubicBezTo>
                  <a:lnTo>
                    <a:pt x="2537" y="2097"/>
                  </a:lnTo>
                  <a:cubicBezTo>
                    <a:pt x="2538" y="2097"/>
                    <a:pt x="2505" y="2134"/>
                    <a:pt x="2412" y="2233"/>
                  </a:cubicBezTo>
                  <a:cubicBezTo>
                    <a:pt x="2190" y="2456"/>
                    <a:pt x="1898" y="2569"/>
                    <a:pt x="1606" y="2569"/>
                  </a:cubicBezTo>
                  <a:cubicBezTo>
                    <a:pt x="1329" y="2569"/>
                    <a:pt x="1053" y="2468"/>
                    <a:pt x="834" y="2264"/>
                  </a:cubicBezTo>
                  <a:cubicBezTo>
                    <a:pt x="386" y="1831"/>
                    <a:pt x="370" y="1120"/>
                    <a:pt x="803" y="686"/>
                  </a:cubicBezTo>
                  <a:cubicBezTo>
                    <a:pt x="1026" y="456"/>
                    <a:pt x="1318" y="340"/>
                    <a:pt x="1610" y="340"/>
                  </a:cubicBezTo>
                  <a:close/>
                  <a:moveTo>
                    <a:pt x="1602" y="0"/>
                  </a:moveTo>
                  <a:cubicBezTo>
                    <a:pt x="1237" y="0"/>
                    <a:pt x="871" y="135"/>
                    <a:pt x="591" y="404"/>
                  </a:cubicBezTo>
                  <a:lnTo>
                    <a:pt x="591" y="404"/>
                  </a:lnTo>
                  <a:cubicBezTo>
                    <a:pt x="658" y="337"/>
                    <a:pt x="717" y="278"/>
                    <a:pt x="717" y="278"/>
                  </a:cubicBezTo>
                  <a:lnTo>
                    <a:pt x="717" y="278"/>
                  </a:lnTo>
                  <a:cubicBezTo>
                    <a:pt x="717" y="278"/>
                    <a:pt x="680" y="315"/>
                    <a:pt x="583" y="412"/>
                  </a:cubicBezTo>
                  <a:lnTo>
                    <a:pt x="583" y="412"/>
                  </a:lnTo>
                  <a:cubicBezTo>
                    <a:pt x="574" y="421"/>
                    <a:pt x="565" y="430"/>
                    <a:pt x="556" y="439"/>
                  </a:cubicBezTo>
                  <a:cubicBezTo>
                    <a:pt x="555" y="440"/>
                    <a:pt x="554" y="441"/>
                    <a:pt x="554" y="441"/>
                  </a:cubicBezTo>
                  <a:lnTo>
                    <a:pt x="554" y="441"/>
                  </a:lnTo>
                  <a:cubicBezTo>
                    <a:pt x="436" y="565"/>
                    <a:pt x="394" y="611"/>
                    <a:pt x="395" y="611"/>
                  </a:cubicBezTo>
                  <a:cubicBezTo>
                    <a:pt x="396" y="611"/>
                    <a:pt x="448" y="557"/>
                    <a:pt x="510" y="489"/>
                  </a:cubicBezTo>
                  <a:lnTo>
                    <a:pt x="510" y="489"/>
                  </a:lnTo>
                  <a:cubicBezTo>
                    <a:pt x="0" y="1079"/>
                    <a:pt x="32" y="1971"/>
                    <a:pt x="603" y="2512"/>
                  </a:cubicBezTo>
                  <a:cubicBezTo>
                    <a:pt x="879" y="2781"/>
                    <a:pt x="1238" y="2913"/>
                    <a:pt x="1599" y="2913"/>
                  </a:cubicBezTo>
                  <a:cubicBezTo>
                    <a:pt x="1985" y="2913"/>
                    <a:pt x="2372" y="2762"/>
                    <a:pt x="2660" y="2466"/>
                  </a:cubicBezTo>
                  <a:cubicBezTo>
                    <a:pt x="3217" y="1878"/>
                    <a:pt x="3202" y="965"/>
                    <a:pt x="2614" y="408"/>
                  </a:cubicBezTo>
                  <a:cubicBezTo>
                    <a:pt x="2333" y="135"/>
                    <a:pt x="1968" y="0"/>
                    <a:pt x="1602"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6"/>
            <p:cNvSpPr/>
            <p:nvPr/>
          </p:nvSpPr>
          <p:spPr>
            <a:xfrm>
              <a:off x="8568166" y="2511068"/>
              <a:ext cx="423293" cy="304164"/>
            </a:xfrm>
            <a:custGeom>
              <a:avLst/>
              <a:gdLst/>
              <a:ahLst/>
              <a:cxnLst/>
              <a:rect l="l" t="t" r="r" b="b"/>
              <a:pathLst>
                <a:path w="11047" h="7938" extrusionOk="0">
                  <a:moveTo>
                    <a:pt x="232" y="1"/>
                  </a:moveTo>
                  <a:cubicBezTo>
                    <a:pt x="156" y="1"/>
                    <a:pt x="94" y="32"/>
                    <a:pt x="47" y="79"/>
                  </a:cubicBezTo>
                  <a:cubicBezTo>
                    <a:pt x="1" y="202"/>
                    <a:pt x="32" y="341"/>
                    <a:pt x="156" y="434"/>
                  </a:cubicBezTo>
                  <a:cubicBezTo>
                    <a:pt x="3064" y="2538"/>
                    <a:pt x="4549" y="3590"/>
                    <a:pt x="5987" y="4611"/>
                  </a:cubicBezTo>
                  <a:cubicBezTo>
                    <a:pt x="7225" y="5477"/>
                    <a:pt x="8510" y="6374"/>
                    <a:pt x="10675" y="7937"/>
                  </a:cubicBezTo>
                  <a:cubicBezTo>
                    <a:pt x="10732" y="7838"/>
                    <a:pt x="10801" y="7739"/>
                    <a:pt x="10884" y="7639"/>
                  </a:cubicBezTo>
                  <a:lnTo>
                    <a:pt x="10884" y="7639"/>
                  </a:lnTo>
                  <a:cubicBezTo>
                    <a:pt x="10891" y="7630"/>
                    <a:pt x="10899" y="7621"/>
                    <a:pt x="10907" y="7612"/>
                  </a:cubicBezTo>
                  <a:lnTo>
                    <a:pt x="10907" y="7612"/>
                  </a:lnTo>
                  <a:cubicBezTo>
                    <a:pt x="10907" y="7612"/>
                    <a:pt x="10907" y="7612"/>
                    <a:pt x="10907" y="7612"/>
                  </a:cubicBezTo>
                  <a:lnTo>
                    <a:pt x="11047" y="7473"/>
                  </a:lnTo>
                  <a:cubicBezTo>
                    <a:pt x="8850" y="5910"/>
                    <a:pt x="7550" y="5029"/>
                    <a:pt x="6282" y="4178"/>
                  </a:cubicBezTo>
                  <a:cubicBezTo>
                    <a:pt x="4828" y="3187"/>
                    <a:pt x="3312" y="2166"/>
                    <a:pt x="403" y="62"/>
                  </a:cubicBezTo>
                  <a:cubicBezTo>
                    <a:pt x="356" y="32"/>
                    <a:pt x="294"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6"/>
            <p:cNvSpPr/>
            <p:nvPr/>
          </p:nvSpPr>
          <p:spPr>
            <a:xfrm>
              <a:off x="8991426" y="2796808"/>
              <a:ext cx="613" cy="1226"/>
            </a:xfrm>
            <a:custGeom>
              <a:avLst/>
              <a:gdLst/>
              <a:ahLst/>
              <a:cxnLst/>
              <a:rect l="l" t="t" r="r" b="b"/>
              <a:pathLst>
                <a:path w="16" h="32" extrusionOk="0">
                  <a:moveTo>
                    <a:pt x="1" y="0"/>
                  </a:moveTo>
                  <a:lnTo>
                    <a:pt x="1" y="16"/>
                  </a:lnTo>
                  <a:lnTo>
                    <a:pt x="1" y="31"/>
                  </a:lnTo>
                  <a:lnTo>
                    <a:pt x="16" y="16"/>
                  </a:lnTo>
                  <a:lnTo>
                    <a:pt x="1" y="0"/>
                  </a:lnTo>
                  <a:close/>
                </a:path>
              </a:pathLst>
            </a:custGeom>
            <a:solidFill>
              <a:srgbClr val="ED8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6"/>
            <p:cNvSpPr/>
            <p:nvPr/>
          </p:nvSpPr>
          <p:spPr>
            <a:xfrm>
              <a:off x="8986061" y="2797421"/>
              <a:ext cx="5403" cy="5326"/>
            </a:xfrm>
            <a:custGeom>
              <a:avLst/>
              <a:gdLst/>
              <a:ahLst/>
              <a:cxnLst/>
              <a:rect l="l" t="t" r="r" b="b"/>
              <a:pathLst>
                <a:path w="141" h="139" extrusionOk="0">
                  <a:moveTo>
                    <a:pt x="141" y="0"/>
                  </a:moveTo>
                  <a:lnTo>
                    <a:pt x="1" y="139"/>
                  </a:lnTo>
                  <a:cubicBezTo>
                    <a:pt x="48" y="93"/>
                    <a:pt x="94" y="46"/>
                    <a:pt x="141" y="15"/>
                  </a:cubicBezTo>
                  <a:lnTo>
                    <a:pt x="141" y="0"/>
                  </a:lnTo>
                  <a:close/>
                </a:path>
              </a:pathLst>
            </a:custGeom>
            <a:solidFill>
              <a:srgbClr val="CB0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6"/>
            <p:cNvSpPr/>
            <p:nvPr/>
          </p:nvSpPr>
          <p:spPr>
            <a:xfrm>
              <a:off x="8987862" y="2805698"/>
              <a:ext cx="53951" cy="43912"/>
            </a:xfrm>
            <a:custGeom>
              <a:avLst/>
              <a:gdLst/>
              <a:ahLst/>
              <a:cxnLst/>
              <a:rect l="l" t="t" r="r" b="b"/>
              <a:pathLst>
                <a:path w="1408" h="1146" extrusionOk="0">
                  <a:moveTo>
                    <a:pt x="403" y="1"/>
                  </a:moveTo>
                  <a:cubicBezTo>
                    <a:pt x="325" y="47"/>
                    <a:pt x="263" y="94"/>
                    <a:pt x="201" y="170"/>
                  </a:cubicBezTo>
                  <a:cubicBezTo>
                    <a:pt x="109" y="248"/>
                    <a:pt x="47" y="356"/>
                    <a:pt x="1" y="449"/>
                  </a:cubicBezTo>
                  <a:cubicBezTo>
                    <a:pt x="279" y="651"/>
                    <a:pt x="573" y="867"/>
                    <a:pt x="882" y="1099"/>
                  </a:cubicBezTo>
                  <a:cubicBezTo>
                    <a:pt x="929" y="1130"/>
                    <a:pt x="991" y="1146"/>
                    <a:pt x="1053" y="1146"/>
                  </a:cubicBezTo>
                  <a:cubicBezTo>
                    <a:pt x="1146" y="1146"/>
                    <a:pt x="1238" y="1115"/>
                    <a:pt x="1300" y="1022"/>
                  </a:cubicBezTo>
                  <a:cubicBezTo>
                    <a:pt x="1408" y="882"/>
                    <a:pt x="1377" y="696"/>
                    <a:pt x="1238" y="604"/>
                  </a:cubicBezTo>
                  <a:cubicBezTo>
                    <a:pt x="944" y="387"/>
                    <a:pt x="665" y="187"/>
                    <a:pt x="403" y="1"/>
                  </a:cubicBezTo>
                  <a:close/>
                </a:path>
              </a:pathLst>
            </a:custGeom>
            <a:solidFill>
              <a:srgbClr val="ED8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6"/>
            <p:cNvSpPr/>
            <p:nvPr/>
          </p:nvSpPr>
          <p:spPr>
            <a:xfrm>
              <a:off x="8977210" y="2797421"/>
              <a:ext cx="26133" cy="25481"/>
            </a:xfrm>
            <a:custGeom>
              <a:avLst/>
              <a:gdLst/>
              <a:ahLst/>
              <a:cxnLst/>
              <a:rect l="l" t="t" r="r" b="b"/>
              <a:pathLst>
                <a:path w="682" h="665" extrusionOk="0">
                  <a:moveTo>
                    <a:pt x="232" y="139"/>
                  </a:moveTo>
                  <a:lnTo>
                    <a:pt x="232" y="139"/>
                  </a:lnTo>
                  <a:cubicBezTo>
                    <a:pt x="224" y="148"/>
                    <a:pt x="216" y="157"/>
                    <a:pt x="209" y="166"/>
                  </a:cubicBezTo>
                  <a:lnTo>
                    <a:pt x="209" y="166"/>
                  </a:lnTo>
                  <a:cubicBezTo>
                    <a:pt x="216" y="157"/>
                    <a:pt x="224" y="148"/>
                    <a:pt x="232" y="139"/>
                  </a:cubicBezTo>
                  <a:close/>
                  <a:moveTo>
                    <a:pt x="387" y="0"/>
                  </a:moveTo>
                  <a:lnTo>
                    <a:pt x="372" y="15"/>
                  </a:lnTo>
                  <a:cubicBezTo>
                    <a:pt x="325" y="46"/>
                    <a:pt x="279" y="93"/>
                    <a:pt x="232" y="139"/>
                  </a:cubicBezTo>
                  <a:cubicBezTo>
                    <a:pt x="232" y="139"/>
                    <a:pt x="232" y="139"/>
                    <a:pt x="232" y="139"/>
                  </a:cubicBezTo>
                  <a:lnTo>
                    <a:pt x="232" y="139"/>
                  </a:lnTo>
                  <a:cubicBezTo>
                    <a:pt x="108" y="263"/>
                    <a:pt x="77" y="310"/>
                    <a:pt x="77" y="310"/>
                  </a:cubicBezTo>
                  <a:cubicBezTo>
                    <a:pt x="77" y="310"/>
                    <a:pt x="140" y="247"/>
                    <a:pt x="209" y="166"/>
                  </a:cubicBezTo>
                  <a:lnTo>
                    <a:pt x="209" y="166"/>
                  </a:lnTo>
                  <a:cubicBezTo>
                    <a:pt x="126" y="266"/>
                    <a:pt x="57" y="365"/>
                    <a:pt x="0" y="464"/>
                  </a:cubicBezTo>
                  <a:cubicBezTo>
                    <a:pt x="93" y="541"/>
                    <a:pt x="186" y="603"/>
                    <a:pt x="279" y="665"/>
                  </a:cubicBezTo>
                  <a:cubicBezTo>
                    <a:pt x="325" y="572"/>
                    <a:pt x="387" y="464"/>
                    <a:pt x="479" y="386"/>
                  </a:cubicBezTo>
                  <a:cubicBezTo>
                    <a:pt x="541" y="310"/>
                    <a:pt x="603" y="263"/>
                    <a:pt x="681" y="217"/>
                  </a:cubicBezTo>
                  <a:cubicBezTo>
                    <a:pt x="588" y="139"/>
                    <a:pt x="479" y="77"/>
                    <a:pt x="387" y="0"/>
                  </a:cubicBezTo>
                  <a:close/>
                </a:path>
              </a:pathLst>
            </a:custGeom>
            <a:solidFill>
              <a:srgbClr val="315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6"/>
            <p:cNvSpPr/>
            <p:nvPr/>
          </p:nvSpPr>
          <p:spPr>
            <a:xfrm>
              <a:off x="8999741" y="2817768"/>
              <a:ext cx="314778" cy="603271"/>
            </a:xfrm>
            <a:custGeom>
              <a:avLst/>
              <a:gdLst/>
              <a:ahLst/>
              <a:cxnLst/>
              <a:rect l="l" t="t" r="r" b="b"/>
              <a:pathLst>
                <a:path w="8215" h="15744" extrusionOk="0">
                  <a:moveTo>
                    <a:pt x="688" y="0"/>
                  </a:moveTo>
                  <a:cubicBezTo>
                    <a:pt x="602" y="0"/>
                    <a:pt x="515" y="19"/>
                    <a:pt x="433" y="57"/>
                  </a:cubicBezTo>
                  <a:cubicBezTo>
                    <a:pt x="124" y="212"/>
                    <a:pt x="0" y="583"/>
                    <a:pt x="155" y="877"/>
                  </a:cubicBezTo>
                  <a:cubicBezTo>
                    <a:pt x="1902" y="4482"/>
                    <a:pt x="2738" y="6338"/>
                    <a:pt x="3542" y="8117"/>
                  </a:cubicBezTo>
                  <a:cubicBezTo>
                    <a:pt x="4363" y="9927"/>
                    <a:pt x="5213" y="11784"/>
                    <a:pt x="6962" y="15388"/>
                  </a:cubicBezTo>
                  <a:cubicBezTo>
                    <a:pt x="7070" y="15620"/>
                    <a:pt x="7286" y="15744"/>
                    <a:pt x="7519" y="15744"/>
                  </a:cubicBezTo>
                  <a:cubicBezTo>
                    <a:pt x="7596" y="15744"/>
                    <a:pt x="7688" y="15713"/>
                    <a:pt x="7781" y="15682"/>
                  </a:cubicBezTo>
                  <a:cubicBezTo>
                    <a:pt x="8076" y="15527"/>
                    <a:pt x="8214" y="15171"/>
                    <a:pt x="8060" y="14862"/>
                  </a:cubicBezTo>
                  <a:cubicBezTo>
                    <a:pt x="6312" y="11258"/>
                    <a:pt x="5477" y="9416"/>
                    <a:pt x="4656" y="7622"/>
                  </a:cubicBezTo>
                  <a:cubicBezTo>
                    <a:pt x="3852" y="5812"/>
                    <a:pt x="3001" y="3956"/>
                    <a:pt x="1253" y="351"/>
                  </a:cubicBezTo>
                  <a:cubicBezTo>
                    <a:pt x="1141" y="127"/>
                    <a:pt x="916" y="0"/>
                    <a:pt x="6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6"/>
            <p:cNvSpPr/>
            <p:nvPr/>
          </p:nvSpPr>
          <p:spPr>
            <a:xfrm>
              <a:off x="8970083" y="2791865"/>
              <a:ext cx="112692" cy="98859"/>
            </a:xfrm>
            <a:custGeom>
              <a:avLst/>
              <a:gdLst/>
              <a:ahLst/>
              <a:cxnLst/>
              <a:rect l="l" t="t" r="r" b="b"/>
              <a:pathLst>
                <a:path w="2941" h="2580" extrusionOk="0">
                  <a:moveTo>
                    <a:pt x="1472" y="0"/>
                  </a:moveTo>
                  <a:cubicBezTo>
                    <a:pt x="1283" y="0"/>
                    <a:pt x="1093" y="42"/>
                    <a:pt x="913" y="129"/>
                  </a:cubicBezTo>
                  <a:cubicBezTo>
                    <a:pt x="263" y="439"/>
                    <a:pt x="1" y="1212"/>
                    <a:pt x="310" y="1847"/>
                  </a:cubicBezTo>
                  <a:cubicBezTo>
                    <a:pt x="532" y="2313"/>
                    <a:pt x="992" y="2579"/>
                    <a:pt x="1468" y="2579"/>
                  </a:cubicBezTo>
                  <a:cubicBezTo>
                    <a:pt x="1656" y="2579"/>
                    <a:pt x="1847" y="2538"/>
                    <a:pt x="2027" y="2450"/>
                  </a:cubicBezTo>
                  <a:cubicBezTo>
                    <a:pt x="2676" y="2140"/>
                    <a:pt x="2940" y="1367"/>
                    <a:pt x="2631" y="733"/>
                  </a:cubicBezTo>
                  <a:cubicBezTo>
                    <a:pt x="2409" y="267"/>
                    <a:pt x="1948" y="0"/>
                    <a:pt x="14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6"/>
            <p:cNvSpPr/>
            <p:nvPr/>
          </p:nvSpPr>
          <p:spPr>
            <a:xfrm>
              <a:off x="8964029" y="2785466"/>
              <a:ext cx="126409" cy="111619"/>
            </a:xfrm>
            <a:custGeom>
              <a:avLst/>
              <a:gdLst/>
              <a:ahLst/>
              <a:cxnLst/>
              <a:rect l="l" t="t" r="r" b="b"/>
              <a:pathLst>
                <a:path w="3299" h="2913" extrusionOk="0">
                  <a:moveTo>
                    <a:pt x="1624" y="343"/>
                  </a:moveTo>
                  <a:cubicBezTo>
                    <a:pt x="2016" y="343"/>
                    <a:pt x="2400" y="548"/>
                    <a:pt x="2601" y="900"/>
                  </a:cubicBezTo>
                  <a:lnTo>
                    <a:pt x="2601" y="900"/>
                  </a:lnTo>
                  <a:cubicBezTo>
                    <a:pt x="2576" y="848"/>
                    <a:pt x="2557" y="807"/>
                    <a:pt x="2558" y="807"/>
                  </a:cubicBezTo>
                  <a:lnTo>
                    <a:pt x="2558" y="807"/>
                  </a:lnTo>
                  <a:cubicBezTo>
                    <a:pt x="2558" y="807"/>
                    <a:pt x="2579" y="849"/>
                    <a:pt x="2634" y="962"/>
                  </a:cubicBezTo>
                  <a:cubicBezTo>
                    <a:pt x="2624" y="941"/>
                    <a:pt x="2613" y="920"/>
                    <a:pt x="2601" y="900"/>
                  </a:cubicBezTo>
                  <a:lnTo>
                    <a:pt x="2601" y="900"/>
                  </a:lnTo>
                  <a:cubicBezTo>
                    <a:pt x="2621" y="941"/>
                    <a:pt x="2643" y="988"/>
                    <a:pt x="2663" y="1029"/>
                  </a:cubicBezTo>
                  <a:lnTo>
                    <a:pt x="2663" y="1029"/>
                  </a:lnTo>
                  <a:cubicBezTo>
                    <a:pt x="2654" y="1007"/>
                    <a:pt x="2644" y="984"/>
                    <a:pt x="2634" y="962"/>
                  </a:cubicBezTo>
                  <a:lnTo>
                    <a:pt x="2634" y="962"/>
                  </a:lnTo>
                  <a:cubicBezTo>
                    <a:pt x="2690" y="1081"/>
                    <a:pt x="2710" y="1124"/>
                    <a:pt x="2710" y="1124"/>
                  </a:cubicBezTo>
                  <a:cubicBezTo>
                    <a:pt x="2709" y="1124"/>
                    <a:pt x="2689" y="1082"/>
                    <a:pt x="2663" y="1029"/>
                  </a:cubicBezTo>
                  <a:lnTo>
                    <a:pt x="2663" y="1029"/>
                  </a:lnTo>
                  <a:cubicBezTo>
                    <a:pt x="2877" y="1571"/>
                    <a:pt x="2643" y="2195"/>
                    <a:pt x="2123" y="2462"/>
                  </a:cubicBezTo>
                  <a:cubicBezTo>
                    <a:pt x="1967" y="2536"/>
                    <a:pt x="1802" y="2571"/>
                    <a:pt x="1640" y="2571"/>
                  </a:cubicBezTo>
                  <a:cubicBezTo>
                    <a:pt x="1223" y="2571"/>
                    <a:pt x="823" y="2341"/>
                    <a:pt x="623" y="1952"/>
                  </a:cubicBezTo>
                  <a:cubicBezTo>
                    <a:pt x="359" y="1395"/>
                    <a:pt x="592" y="729"/>
                    <a:pt x="1149" y="451"/>
                  </a:cubicBezTo>
                  <a:cubicBezTo>
                    <a:pt x="1300" y="377"/>
                    <a:pt x="1463" y="343"/>
                    <a:pt x="1624" y="343"/>
                  </a:cubicBezTo>
                  <a:close/>
                  <a:moveTo>
                    <a:pt x="1624" y="1"/>
                  </a:moveTo>
                  <a:cubicBezTo>
                    <a:pt x="1413" y="1"/>
                    <a:pt x="1198" y="46"/>
                    <a:pt x="994" y="142"/>
                  </a:cubicBezTo>
                  <a:cubicBezTo>
                    <a:pt x="299" y="482"/>
                    <a:pt x="0" y="1287"/>
                    <a:pt x="271" y="1992"/>
                  </a:cubicBezTo>
                  <a:lnTo>
                    <a:pt x="271" y="1992"/>
                  </a:lnTo>
                  <a:cubicBezTo>
                    <a:pt x="241" y="1929"/>
                    <a:pt x="218" y="1881"/>
                    <a:pt x="217" y="1881"/>
                  </a:cubicBezTo>
                  <a:lnTo>
                    <a:pt x="217" y="1881"/>
                  </a:lnTo>
                  <a:cubicBezTo>
                    <a:pt x="216" y="1881"/>
                    <a:pt x="242" y="1937"/>
                    <a:pt x="313" y="2091"/>
                  </a:cubicBezTo>
                  <a:cubicBezTo>
                    <a:pt x="313" y="2091"/>
                    <a:pt x="313" y="2091"/>
                    <a:pt x="314" y="2091"/>
                  </a:cubicBezTo>
                  <a:lnTo>
                    <a:pt x="314" y="2091"/>
                  </a:lnTo>
                  <a:cubicBezTo>
                    <a:pt x="389" y="2245"/>
                    <a:pt x="417" y="2301"/>
                    <a:pt x="418" y="2301"/>
                  </a:cubicBezTo>
                  <a:cubicBezTo>
                    <a:pt x="418" y="2301"/>
                    <a:pt x="395" y="2250"/>
                    <a:pt x="363" y="2185"/>
                  </a:cubicBezTo>
                  <a:lnTo>
                    <a:pt x="363" y="2185"/>
                  </a:lnTo>
                  <a:cubicBezTo>
                    <a:pt x="634" y="2650"/>
                    <a:pt x="1130" y="2913"/>
                    <a:pt x="1638" y="2913"/>
                  </a:cubicBezTo>
                  <a:cubicBezTo>
                    <a:pt x="1849" y="2913"/>
                    <a:pt x="2063" y="2867"/>
                    <a:pt x="2263" y="2771"/>
                  </a:cubicBezTo>
                  <a:cubicBezTo>
                    <a:pt x="2989" y="2416"/>
                    <a:pt x="3299" y="1550"/>
                    <a:pt x="2943" y="822"/>
                  </a:cubicBezTo>
                  <a:cubicBezTo>
                    <a:pt x="2687" y="300"/>
                    <a:pt x="2167" y="1"/>
                    <a:pt x="1624" y="1"/>
                  </a:cubicBezTo>
                  <a:close/>
                </a:path>
              </a:pathLst>
            </a:custGeom>
            <a:solidFill>
              <a:srgbClr val="2F2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6"/>
            <p:cNvSpPr/>
            <p:nvPr/>
          </p:nvSpPr>
          <p:spPr>
            <a:xfrm>
              <a:off x="8732971" y="2818688"/>
              <a:ext cx="319530" cy="329071"/>
            </a:xfrm>
            <a:custGeom>
              <a:avLst/>
              <a:gdLst/>
              <a:ahLst/>
              <a:cxnLst/>
              <a:rect l="l" t="t" r="r" b="b"/>
              <a:pathLst>
                <a:path w="8339" h="8588" extrusionOk="0">
                  <a:moveTo>
                    <a:pt x="7660" y="0"/>
                  </a:moveTo>
                  <a:cubicBezTo>
                    <a:pt x="7501" y="0"/>
                    <a:pt x="7343" y="62"/>
                    <a:pt x="7225" y="188"/>
                  </a:cubicBezTo>
                  <a:cubicBezTo>
                    <a:pt x="5461" y="2013"/>
                    <a:pt x="4580" y="2956"/>
                    <a:pt x="3728" y="3870"/>
                  </a:cubicBezTo>
                  <a:cubicBezTo>
                    <a:pt x="2878" y="4782"/>
                    <a:pt x="1996" y="5726"/>
                    <a:pt x="248" y="7552"/>
                  </a:cubicBezTo>
                  <a:cubicBezTo>
                    <a:pt x="1" y="7799"/>
                    <a:pt x="15" y="8185"/>
                    <a:pt x="263" y="8418"/>
                  </a:cubicBezTo>
                  <a:cubicBezTo>
                    <a:pt x="372" y="8526"/>
                    <a:pt x="527" y="8588"/>
                    <a:pt x="681" y="8588"/>
                  </a:cubicBezTo>
                  <a:cubicBezTo>
                    <a:pt x="836" y="8588"/>
                    <a:pt x="1006" y="8526"/>
                    <a:pt x="1114" y="8402"/>
                  </a:cubicBezTo>
                  <a:cubicBezTo>
                    <a:pt x="2878" y="6562"/>
                    <a:pt x="3759" y="5617"/>
                    <a:pt x="4626" y="4705"/>
                  </a:cubicBezTo>
                  <a:cubicBezTo>
                    <a:pt x="5477" y="3792"/>
                    <a:pt x="6358" y="2864"/>
                    <a:pt x="8107" y="1038"/>
                  </a:cubicBezTo>
                  <a:cubicBezTo>
                    <a:pt x="8338" y="791"/>
                    <a:pt x="8338" y="404"/>
                    <a:pt x="8091" y="172"/>
                  </a:cubicBezTo>
                  <a:cubicBezTo>
                    <a:pt x="7969" y="58"/>
                    <a:pt x="7814" y="0"/>
                    <a:pt x="7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6"/>
            <p:cNvSpPr/>
            <p:nvPr/>
          </p:nvSpPr>
          <p:spPr>
            <a:xfrm>
              <a:off x="8972459" y="2792516"/>
              <a:ext cx="108515" cy="98821"/>
            </a:xfrm>
            <a:custGeom>
              <a:avLst/>
              <a:gdLst/>
              <a:ahLst/>
              <a:cxnLst/>
              <a:rect l="l" t="t" r="r" b="b"/>
              <a:pathLst>
                <a:path w="2832" h="2579" extrusionOk="0">
                  <a:moveTo>
                    <a:pt x="1419" y="0"/>
                  </a:moveTo>
                  <a:cubicBezTo>
                    <a:pt x="1080" y="0"/>
                    <a:pt x="743" y="136"/>
                    <a:pt x="496" y="407"/>
                  </a:cubicBezTo>
                  <a:cubicBezTo>
                    <a:pt x="1" y="917"/>
                    <a:pt x="15" y="1721"/>
                    <a:pt x="527" y="2216"/>
                  </a:cubicBezTo>
                  <a:cubicBezTo>
                    <a:pt x="776" y="2458"/>
                    <a:pt x="1099" y="2578"/>
                    <a:pt x="1422" y="2578"/>
                  </a:cubicBezTo>
                  <a:cubicBezTo>
                    <a:pt x="1761" y="2578"/>
                    <a:pt x="2099" y="2447"/>
                    <a:pt x="2352" y="2185"/>
                  </a:cubicBezTo>
                  <a:cubicBezTo>
                    <a:pt x="2831" y="1675"/>
                    <a:pt x="2816" y="855"/>
                    <a:pt x="2305" y="360"/>
                  </a:cubicBezTo>
                  <a:cubicBezTo>
                    <a:pt x="2058" y="120"/>
                    <a:pt x="1738" y="0"/>
                    <a:pt x="1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6"/>
            <p:cNvSpPr/>
            <p:nvPr/>
          </p:nvSpPr>
          <p:spPr>
            <a:xfrm>
              <a:off x="8965331" y="2785964"/>
              <a:ext cx="123344" cy="111887"/>
            </a:xfrm>
            <a:custGeom>
              <a:avLst/>
              <a:gdLst/>
              <a:ahLst/>
              <a:cxnLst/>
              <a:rect l="l" t="t" r="r" b="b"/>
              <a:pathLst>
                <a:path w="3219" h="2920" extrusionOk="0">
                  <a:moveTo>
                    <a:pt x="1605" y="351"/>
                  </a:moveTo>
                  <a:cubicBezTo>
                    <a:pt x="1884" y="351"/>
                    <a:pt x="2165" y="452"/>
                    <a:pt x="2383" y="655"/>
                  </a:cubicBezTo>
                  <a:cubicBezTo>
                    <a:pt x="2812" y="1083"/>
                    <a:pt x="2831" y="1785"/>
                    <a:pt x="2427" y="2219"/>
                  </a:cubicBezTo>
                  <a:lnTo>
                    <a:pt x="2427" y="2219"/>
                  </a:lnTo>
                  <a:cubicBezTo>
                    <a:pt x="2482" y="2162"/>
                    <a:pt x="2533" y="2109"/>
                    <a:pt x="2533" y="2109"/>
                  </a:cubicBezTo>
                  <a:lnTo>
                    <a:pt x="2533" y="2109"/>
                  </a:lnTo>
                  <a:cubicBezTo>
                    <a:pt x="2533" y="2109"/>
                    <a:pt x="2501" y="2142"/>
                    <a:pt x="2414" y="2232"/>
                  </a:cubicBezTo>
                  <a:cubicBezTo>
                    <a:pt x="2419" y="2228"/>
                    <a:pt x="2423" y="2224"/>
                    <a:pt x="2427" y="2219"/>
                  </a:cubicBezTo>
                  <a:lnTo>
                    <a:pt x="2427" y="2219"/>
                  </a:lnTo>
                  <a:cubicBezTo>
                    <a:pt x="2418" y="2228"/>
                    <a:pt x="2410" y="2237"/>
                    <a:pt x="2401" y="2246"/>
                  </a:cubicBezTo>
                  <a:lnTo>
                    <a:pt x="2401" y="2246"/>
                  </a:lnTo>
                  <a:cubicBezTo>
                    <a:pt x="2406" y="2242"/>
                    <a:pt x="2410" y="2237"/>
                    <a:pt x="2414" y="2233"/>
                  </a:cubicBezTo>
                  <a:lnTo>
                    <a:pt x="2414" y="2233"/>
                  </a:lnTo>
                  <a:cubicBezTo>
                    <a:pt x="2321" y="2329"/>
                    <a:pt x="2288" y="2364"/>
                    <a:pt x="2288" y="2364"/>
                  </a:cubicBezTo>
                  <a:cubicBezTo>
                    <a:pt x="2288" y="2364"/>
                    <a:pt x="2343" y="2306"/>
                    <a:pt x="2401" y="2246"/>
                  </a:cubicBezTo>
                  <a:lnTo>
                    <a:pt x="2401" y="2246"/>
                  </a:lnTo>
                  <a:cubicBezTo>
                    <a:pt x="2181" y="2467"/>
                    <a:pt x="1891" y="2579"/>
                    <a:pt x="1603" y="2579"/>
                  </a:cubicBezTo>
                  <a:cubicBezTo>
                    <a:pt x="1324" y="2579"/>
                    <a:pt x="1047" y="2474"/>
                    <a:pt x="836" y="2263"/>
                  </a:cubicBezTo>
                  <a:cubicBezTo>
                    <a:pt x="387" y="1846"/>
                    <a:pt x="372" y="1135"/>
                    <a:pt x="805" y="685"/>
                  </a:cubicBezTo>
                  <a:cubicBezTo>
                    <a:pt x="1020" y="463"/>
                    <a:pt x="1311" y="351"/>
                    <a:pt x="1605" y="351"/>
                  </a:cubicBezTo>
                  <a:close/>
                  <a:moveTo>
                    <a:pt x="1605" y="1"/>
                  </a:moveTo>
                  <a:cubicBezTo>
                    <a:pt x="1224" y="1"/>
                    <a:pt x="844" y="152"/>
                    <a:pt x="558" y="454"/>
                  </a:cubicBezTo>
                  <a:cubicBezTo>
                    <a:pt x="677" y="328"/>
                    <a:pt x="720" y="283"/>
                    <a:pt x="719" y="283"/>
                  </a:cubicBezTo>
                  <a:lnTo>
                    <a:pt x="719" y="283"/>
                  </a:lnTo>
                  <a:cubicBezTo>
                    <a:pt x="716" y="283"/>
                    <a:pt x="395" y="617"/>
                    <a:pt x="397" y="617"/>
                  </a:cubicBezTo>
                  <a:cubicBezTo>
                    <a:pt x="398" y="617"/>
                    <a:pt x="441" y="574"/>
                    <a:pt x="558" y="454"/>
                  </a:cubicBezTo>
                  <a:lnTo>
                    <a:pt x="558" y="454"/>
                  </a:lnTo>
                  <a:cubicBezTo>
                    <a:pt x="1" y="1026"/>
                    <a:pt x="16" y="1954"/>
                    <a:pt x="589" y="2511"/>
                  </a:cubicBezTo>
                  <a:cubicBezTo>
                    <a:pt x="877" y="2784"/>
                    <a:pt x="1246" y="2919"/>
                    <a:pt x="1614" y="2919"/>
                  </a:cubicBezTo>
                  <a:cubicBezTo>
                    <a:pt x="1997" y="2919"/>
                    <a:pt x="2378" y="2772"/>
                    <a:pt x="2662" y="2480"/>
                  </a:cubicBezTo>
                  <a:cubicBezTo>
                    <a:pt x="3219" y="1892"/>
                    <a:pt x="3188" y="964"/>
                    <a:pt x="2615" y="407"/>
                  </a:cubicBezTo>
                  <a:cubicBezTo>
                    <a:pt x="2329" y="136"/>
                    <a:pt x="1966" y="1"/>
                    <a:pt x="1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6"/>
            <p:cNvSpPr/>
            <p:nvPr/>
          </p:nvSpPr>
          <p:spPr>
            <a:xfrm>
              <a:off x="8067887" y="2078952"/>
              <a:ext cx="454675" cy="948473"/>
            </a:xfrm>
            <a:custGeom>
              <a:avLst/>
              <a:gdLst/>
              <a:ahLst/>
              <a:cxnLst/>
              <a:rect l="l" t="t" r="r" b="b"/>
              <a:pathLst>
                <a:path w="11866" h="24753" extrusionOk="0">
                  <a:moveTo>
                    <a:pt x="11123" y="0"/>
                  </a:moveTo>
                  <a:cubicBezTo>
                    <a:pt x="11077" y="0"/>
                    <a:pt x="11015" y="15"/>
                    <a:pt x="10953" y="31"/>
                  </a:cubicBezTo>
                  <a:cubicBezTo>
                    <a:pt x="7024" y="1455"/>
                    <a:pt x="3728" y="5554"/>
                    <a:pt x="2104" y="9283"/>
                  </a:cubicBezTo>
                  <a:cubicBezTo>
                    <a:pt x="93" y="13893"/>
                    <a:pt x="0" y="19601"/>
                    <a:pt x="1098" y="24474"/>
                  </a:cubicBezTo>
                  <a:cubicBezTo>
                    <a:pt x="1129" y="24660"/>
                    <a:pt x="1269" y="24753"/>
                    <a:pt x="1423" y="24753"/>
                  </a:cubicBezTo>
                  <a:cubicBezTo>
                    <a:pt x="1609" y="24753"/>
                    <a:pt x="1826" y="24598"/>
                    <a:pt x="1840" y="24365"/>
                  </a:cubicBezTo>
                  <a:cubicBezTo>
                    <a:pt x="2366" y="19648"/>
                    <a:pt x="1531" y="14914"/>
                    <a:pt x="3356" y="10365"/>
                  </a:cubicBezTo>
                  <a:cubicBezTo>
                    <a:pt x="4146" y="8385"/>
                    <a:pt x="5368" y="6591"/>
                    <a:pt x="6822" y="5028"/>
                  </a:cubicBezTo>
                  <a:cubicBezTo>
                    <a:pt x="8245" y="3512"/>
                    <a:pt x="10009" y="2398"/>
                    <a:pt x="11510" y="974"/>
                  </a:cubicBezTo>
                  <a:cubicBezTo>
                    <a:pt x="11865" y="650"/>
                    <a:pt x="11572" y="0"/>
                    <a:pt x="11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6"/>
            <p:cNvSpPr/>
            <p:nvPr/>
          </p:nvSpPr>
          <p:spPr>
            <a:xfrm>
              <a:off x="9917379" y="3230150"/>
              <a:ext cx="29045" cy="66443"/>
            </a:xfrm>
            <a:custGeom>
              <a:avLst/>
              <a:gdLst/>
              <a:ahLst/>
              <a:cxnLst/>
              <a:rect l="l" t="t" r="r" b="b"/>
              <a:pathLst>
                <a:path w="758" h="1734" extrusionOk="0">
                  <a:moveTo>
                    <a:pt x="758" y="1"/>
                  </a:moveTo>
                  <a:cubicBezTo>
                    <a:pt x="526" y="588"/>
                    <a:pt x="263" y="1160"/>
                    <a:pt x="0" y="1733"/>
                  </a:cubicBezTo>
                  <a:cubicBezTo>
                    <a:pt x="310" y="1191"/>
                    <a:pt x="588" y="603"/>
                    <a:pt x="758" y="1"/>
                  </a:cubicBezTo>
                  <a:close/>
                </a:path>
              </a:pathLst>
            </a:custGeom>
            <a:solidFill>
              <a:srgbClr val="EAF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6"/>
            <p:cNvSpPr/>
            <p:nvPr/>
          </p:nvSpPr>
          <p:spPr>
            <a:xfrm>
              <a:off x="9625703" y="3155468"/>
              <a:ext cx="330833" cy="446361"/>
            </a:xfrm>
            <a:custGeom>
              <a:avLst/>
              <a:gdLst/>
              <a:ahLst/>
              <a:cxnLst/>
              <a:rect l="l" t="t" r="r" b="b"/>
              <a:pathLst>
                <a:path w="8634" h="11649" extrusionOk="0">
                  <a:moveTo>
                    <a:pt x="8246" y="0"/>
                  </a:moveTo>
                  <a:cubicBezTo>
                    <a:pt x="8122" y="0"/>
                    <a:pt x="7998" y="46"/>
                    <a:pt x="7922" y="170"/>
                  </a:cubicBezTo>
                  <a:cubicBezTo>
                    <a:pt x="6467" y="2599"/>
                    <a:pt x="5214" y="4827"/>
                    <a:pt x="3219" y="6900"/>
                  </a:cubicBezTo>
                  <a:cubicBezTo>
                    <a:pt x="1934" y="8214"/>
                    <a:pt x="387" y="9328"/>
                    <a:pt x="32" y="11232"/>
                  </a:cubicBezTo>
                  <a:cubicBezTo>
                    <a:pt x="1" y="11386"/>
                    <a:pt x="78" y="11572"/>
                    <a:pt x="232" y="11603"/>
                  </a:cubicBezTo>
                  <a:cubicBezTo>
                    <a:pt x="310" y="11618"/>
                    <a:pt x="372" y="11634"/>
                    <a:pt x="434" y="11634"/>
                  </a:cubicBezTo>
                  <a:cubicBezTo>
                    <a:pt x="480" y="11649"/>
                    <a:pt x="527" y="11649"/>
                    <a:pt x="573" y="11649"/>
                  </a:cubicBezTo>
                  <a:cubicBezTo>
                    <a:pt x="696" y="11649"/>
                    <a:pt x="836" y="11618"/>
                    <a:pt x="929" y="11510"/>
                  </a:cubicBezTo>
                  <a:cubicBezTo>
                    <a:pt x="1610" y="10752"/>
                    <a:pt x="2089" y="9963"/>
                    <a:pt x="2847" y="9235"/>
                  </a:cubicBezTo>
                  <a:cubicBezTo>
                    <a:pt x="3852" y="8292"/>
                    <a:pt x="4828" y="7302"/>
                    <a:pt x="5725" y="6234"/>
                  </a:cubicBezTo>
                  <a:cubicBezTo>
                    <a:pt x="6405" y="5446"/>
                    <a:pt x="7070" y="4610"/>
                    <a:pt x="7612" y="3682"/>
                  </a:cubicBezTo>
                  <a:cubicBezTo>
                    <a:pt x="7875" y="3109"/>
                    <a:pt x="8138" y="2537"/>
                    <a:pt x="8370" y="1950"/>
                  </a:cubicBezTo>
                  <a:cubicBezTo>
                    <a:pt x="8524" y="1438"/>
                    <a:pt x="8617" y="912"/>
                    <a:pt x="8617" y="356"/>
                  </a:cubicBezTo>
                  <a:cubicBezTo>
                    <a:pt x="8633" y="124"/>
                    <a:pt x="8431" y="0"/>
                    <a:pt x="8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KONDOM</a:t>
            </a:r>
            <a:endParaRPr dirty="0"/>
          </a:p>
        </p:txBody>
      </p:sp>
      <p:sp>
        <p:nvSpPr>
          <p:cNvPr id="1096" name="Google Shape;1096;p43"/>
          <p:cNvSpPr txBox="1">
            <a:spLocks noGrp="1"/>
          </p:cNvSpPr>
          <p:nvPr>
            <p:ph type="subTitle" idx="2"/>
          </p:nvPr>
        </p:nvSpPr>
        <p:spPr>
          <a:xfrm>
            <a:off x="681130" y="1579553"/>
            <a:ext cx="5929509" cy="2112406"/>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dirty="0" err="1"/>
              <a:t>Kondom</a:t>
            </a:r>
            <a:r>
              <a:rPr lang="en-ID" dirty="0"/>
              <a:t> </a:t>
            </a:r>
            <a:r>
              <a:rPr lang="en-ID" dirty="0" err="1"/>
              <a:t>merupakan</a:t>
            </a:r>
            <a:r>
              <a:rPr lang="en-ID" dirty="0"/>
              <a:t> salah </a:t>
            </a:r>
            <a:r>
              <a:rPr lang="en-ID" dirty="0" err="1"/>
              <a:t>satu</a:t>
            </a:r>
            <a:r>
              <a:rPr lang="en-ID" dirty="0"/>
              <a:t> </a:t>
            </a:r>
            <a:r>
              <a:rPr lang="en-ID" dirty="0" err="1"/>
              <a:t>pilihan</a:t>
            </a:r>
            <a:r>
              <a:rPr lang="en-ID" dirty="0"/>
              <a:t> </a:t>
            </a:r>
            <a:r>
              <a:rPr lang="en-ID" dirty="0" err="1"/>
              <a:t>kontrasepsi</a:t>
            </a:r>
            <a:r>
              <a:rPr lang="en-ID" dirty="0"/>
              <a:t> </a:t>
            </a:r>
            <a:r>
              <a:rPr lang="en-ID" dirty="0" err="1"/>
              <a:t>pasca</a:t>
            </a:r>
            <a:r>
              <a:rPr lang="en-ID" dirty="0"/>
              <a:t> abortus. </a:t>
            </a:r>
            <a:r>
              <a:rPr lang="en-ID" dirty="0" err="1"/>
              <a:t>Kondom</a:t>
            </a:r>
            <a:r>
              <a:rPr lang="en-ID" dirty="0"/>
              <a:t> </a:t>
            </a:r>
            <a:r>
              <a:rPr lang="en-ID" dirty="0" err="1"/>
              <a:t>merupakan</a:t>
            </a:r>
            <a:r>
              <a:rPr lang="en-ID" dirty="0"/>
              <a:t> </a:t>
            </a:r>
            <a:r>
              <a:rPr lang="en-ID" dirty="0" err="1"/>
              <a:t>alat</a:t>
            </a:r>
            <a:r>
              <a:rPr lang="en-ID" dirty="0"/>
              <a:t> </a:t>
            </a:r>
            <a:r>
              <a:rPr lang="en-ID" dirty="0" err="1"/>
              <a:t>kontrasepsi</a:t>
            </a:r>
            <a:r>
              <a:rPr lang="en-ID" dirty="0"/>
              <a:t> yang </a:t>
            </a:r>
            <a:r>
              <a:rPr lang="en-ID" dirty="0" err="1"/>
              <a:t>mudah</a:t>
            </a:r>
            <a:r>
              <a:rPr lang="en-ID" dirty="0"/>
              <a:t> </a:t>
            </a:r>
            <a:r>
              <a:rPr lang="en-ID" dirty="0" err="1"/>
              <a:t>didapatkan</a:t>
            </a:r>
            <a:r>
              <a:rPr lang="en-ID" dirty="0"/>
              <a:t>. </a:t>
            </a:r>
            <a:r>
              <a:rPr lang="en-ID" dirty="0" err="1"/>
              <a:t>Merupakan</a:t>
            </a:r>
            <a:r>
              <a:rPr lang="en-ID" dirty="0"/>
              <a:t> </a:t>
            </a:r>
            <a:r>
              <a:rPr lang="en-ID" dirty="0" err="1"/>
              <a:t>selubung</a:t>
            </a:r>
            <a:r>
              <a:rPr lang="en-ID" dirty="0"/>
              <a:t>/</a:t>
            </a:r>
            <a:r>
              <a:rPr lang="en-ID" dirty="0" err="1"/>
              <a:t>sarung</a:t>
            </a:r>
            <a:r>
              <a:rPr lang="en-ID" dirty="0"/>
              <a:t> </a:t>
            </a:r>
            <a:r>
              <a:rPr lang="en-ID" dirty="0" err="1"/>
              <a:t>karet</a:t>
            </a:r>
            <a:r>
              <a:rPr lang="en-ID" dirty="0"/>
              <a:t> yang </a:t>
            </a:r>
            <a:r>
              <a:rPr lang="en-ID" dirty="0" err="1"/>
              <a:t>dapat</a:t>
            </a:r>
            <a:r>
              <a:rPr lang="en-ID" dirty="0"/>
              <a:t> </a:t>
            </a:r>
            <a:r>
              <a:rPr lang="en-ID" dirty="0" err="1"/>
              <a:t>terbuat</a:t>
            </a:r>
            <a:r>
              <a:rPr lang="en-ID" dirty="0"/>
              <a:t> </a:t>
            </a:r>
            <a:r>
              <a:rPr lang="en-ID" dirty="0" err="1"/>
              <a:t>dari</a:t>
            </a:r>
            <a:r>
              <a:rPr lang="en-ID" dirty="0"/>
              <a:t> </a:t>
            </a:r>
            <a:r>
              <a:rPr lang="en-ID" dirty="0" err="1"/>
              <a:t>berbagai</a:t>
            </a:r>
            <a:r>
              <a:rPr lang="en-ID" dirty="0"/>
              <a:t> </a:t>
            </a:r>
            <a:r>
              <a:rPr lang="en-ID" dirty="0" err="1"/>
              <a:t>bahan</a:t>
            </a:r>
            <a:r>
              <a:rPr lang="en-ID" dirty="0"/>
              <a:t>, </a:t>
            </a:r>
            <a:r>
              <a:rPr lang="en-ID" dirty="0" err="1"/>
              <a:t>diantaranya</a:t>
            </a:r>
            <a:r>
              <a:rPr lang="en-ID" dirty="0"/>
              <a:t>: </a:t>
            </a:r>
            <a:r>
              <a:rPr lang="en-ID" dirty="0" err="1"/>
              <a:t>lateks</a:t>
            </a:r>
            <a:r>
              <a:rPr lang="en-ID" dirty="0"/>
              <a:t> (</a:t>
            </a:r>
            <a:r>
              <a:rPr lang="en-ID" dirty="0" err="1"/>
              <a:t>karet</a:t>
            </a:r>
            <a:r>
              <a:rPr lang="en-ID" dirty="0"/>
              <a:t>), plastic (</a:t>
            </a:r>
            <a:r>
              <a:rPr lang="en-ID" dirty="0" err="1"/>
              <a:t>vinil</a:t>
            </a:r>
            <a:r>
              <a:rPr lang="en-ID" dirty="0"/>
              <a:t>) </a:t>
            </a:r>
            <a:r>
              <a:rPr lang="en-ID" dirty="0" err="1"/>
              <a:t>atau</a:t>
            </a:r>
            <a:r>
              <a:rPr lang="en-ID" dirty="0"/>
              <a:t> </a:t>
            </a:r>
            <a:r>
              <a:rPr lang="en-ID" dirty="0" err="1"/>
              <a:t>bahan</a:t>
            </a:r>
            <a:r>
              <a:rPr lang="en-ID" dirty="0"/>
              <a:t> </a:t>
            </a:r>
            <a:r>
              <a:rPr lang="en-ID" dirty="0" err="1"/>
              <a:t>alami</a:t>
            </a:r>
            <a:r>
              <a:rPr lang="en-ID" dirty="0"/>
              <a:t> (</a:t>
            </a:r>
            <a:r>
              <a:rPr lang="en-ID" dirty="0" err="1"/>
              <a:t>produksi</a:t>
            </a:r>
            <a:r>
              <a:rPr lang="en-ID" dirty="0"/>
              <a:t> </a:t>
            </a:r>
            <a:r>
              <a:rPr lang="en-ID" dirty="0" err="1"/>
              <a:t>hewan</a:t>
            </a:r>
            <a:r>
              <a:rPr lang="en-ID" dirty="0"/>
              <a:t>) yang </a:t>
            </a:r>
            <a:r>
              <a:rPr lang="en-ID" dirty="0" err="1"/>
              <a:t>dipasang</a:t>
            </a:r>
            <a:r>
              <a:rPr lang="en-ID" dirty="0"/>
              <a:t> pada penis </a:t>
            </a:r>
            <a:r>
              <a:rPr lang="en-ID" dirty="0" err="1"/>
              <a:t>saat</a:t>
            </a:r>
            <a:r>
              <a:rPr lang="en-ID" dirty="0"/>
              <a:t> </a:t>
            </a:r>
            <a:r>
              <a:rPr lang="en-ID" dirty="0" err="1"/>
              <a:t>hubungan</a:t>
            </a:r>
            <a:r>
              <a:rPr lang="en-ID" dirty="0"/>
              <a:t> </a:t>
            </a:r>
            <a:r>
              <a:rPr lang="en-ID" dirty="0" err="1"/>
              <a:t>seksual</a:t>
            </a:r>
            <a:r>
              <a:rPr lang="en-ID" dirty="0"/>
              <a:t>. </a:t>
            </a:r>
            <a:r>
              <a:rPr lang="en-ID" dirty="0" err="1"/>
              <a:t>Kondom</a:t>
            </a:r>
            <a:r>
              <a:rPr lang="en-ID" dirty="0"/>
              <a:t> </a:t>
            </a:r>
            <a:r>
              <a:rPr lang="en-ID" dirty="0" err="1"/>
              <a:t>terbuat</a:t>
            </a:r>
            <a:r>
              <a:rPr lang="en-ID" dirty="0"/>
              <a:t> </a:t>
            </a:r>
            <a:r>
              <a:rPr lang="en-ID" dirty="0" err="1"/>
              <a:t>dari</a:t>
            </a:r>
            <a:r>
              <a:rPr lang="en-ID" dirty="0"/>
              <a:t> </a:t>
            </a:r>
            <a:r>
              <a:rPr lang="en-ID" dirty="0" err="1"/>
              <a:t>karet</a:t>
            </a:r>
            <a:r>
              <a:rPr lang="en-ID" dirty="0"/>
              <a:t> </a:t>
            </a:r>
            <a:r>
              <a:rPr lang="en-ID" dirty="0" err="1"/>
              <a:t>sintetis</a:t>
            </a:r>
            <a:r>
              <a:rPr lang="en-ID" dirty="0"/>
              <a:t> yang tipis, </a:t>
            </a:r>
            <a:r>
              <a:rPr lang="en-ID" dirty="0" err="1"/>
              <a:t>berbentuk</a:t>
            </a:r>
            <a:r>
              <a:rPr lang="en-ID" dirty="0"/>
              <a:t> </a:t>
            </a:r>
            <a:r>
              <a:rPr lang="en-ID" dirty="0" err="1"/>
              <a:t>silinder</a:t>
            </a:r>
            <a:r>
              <a:rPr lang="en-ID" dirty="0"/>
              <a:t> </a:t>
            </a:r>
            <a:r>
              <a:rPr lang="en-ID" dirty="0" err="1"/>
              <a:t>dengan</a:t>
            </a:r>
            <a:r>
              <a:rPr lang="en-ID" dirty="0"/>
              <a:t> </a:t>
            </a:r>
            <a:r>
              <a:rPr lang="en-ID" dirty="0" err="1"/>
              <a:t>muara</a:t>
            </a:r>
            <a:r>
              <a:rPr lang="en-ID" dirty="0"/>
              <a:t> </a:t>
            </a:r>
            <a:r>
              <a:rPr lang="en-ID" dirty="0" err="1"/>
              <a:t>lebih</a:t>
            </a:r>
            <a:r>
              <a:rPr lang="en-ID" dirty="0"/>
              <a:t> </a:t>
            </a:r>
            <a:r>
              <a:rPr lang="en-ID" dirty="0" err="1"/>
              <a:t>tebal</a:t>
            </a:r>
            <a:r>
              <a:rPr lang="en-ID" dirty="0"/>
              <a:t>, yang </a:t>
            </a:r>
            <a:r>
              <a:rPr lang="en-ID" dirty="0" err="1"/>
              <a:t>bila</a:t>
            </a:r>
            <a:r>
              <a:rPr lang="en-ID" dirty="0"/>
              <a:t> </a:t>
            </a:r>
            <a:r>
              <a:rPr lang="en-ID" dirty="0" err="1"/>
              <a:t>digulung</a:t>
            </a:r>
            <a:r>
              <a:rPr lang="en-ID" dirty="0"/>
              <a:t> </a:t>
            </a:r>
            <a:r>
              <a:rPr lang="en-ID" dirty="0" err="1"/>
              <a:t>berbentuk</a:t>
            </a:r>
            <a:r>
              <a:rPr lang="en-ID" dirty="0"/>
              <a:t> rata </a:t>
            </a:r>
            <a:r>
              <a:rPr lang="en-ID" dirty="0" err="1"/>
              <a:t>atau</a:t>
            </a:r>
            <a:r>
              <a:rPr lang="en-ID" dirty="0"/>
              <a:t> </a:t>
            </a:r>
            <a:r>
              <a:rPr lang="en-ID" dirty="0" err="1"/>
              <a:t>mempunyai</a:t>
            </a:r>
            <a:r>
              <a:rPr lang="en-ID" dirty="0"/>
              <a:t> </a:t>
            </a:r>
            <a:r>
              <a:rPr lang="en-ID" dirty="0" err="1"/>
              <a:t>bentuk</a:t>
            </a:r>
            <a:r>
              <a:rPr lang="en-ID" dirty="0"/>
              <a:t> </a:t>
            </a:r>
            <a:r>
              <a:rPr lang="en-ID" dirty="0" err="1"/>
              <a:t>seperti</a:t>
            </a:r>
            <a:r>
              <a:rPr lang="en-ID" dirty="0"/>
              <a:t> </a:t>
            </a:r>
            <a:r>
              <a:rPr lang="en-ID" dirty="0" err="1"/>
              <a:t>puting</a:t>
            </a:r>
            <a:r>
              <a:rPr lang="en-ID" dirty="0"/>
              <a:t> susu.</a:t>
            </a:r>
            <a:endParaRPr dirty="0"/>
          </a:p>
        </p:txBody>
      </p:sp>
      <p:grpSp>
        <p:nvGrpSpPr>
          <p:cNvPr id="1167" name="Google Shape;1167;p43"/>
          <p:cNvGrpSpPr/>
          <p:nvPr/>
        </p:nvGrpSpPr>
        <p:grpSpPr>
          <a:xfrm rot="1848380">
            <a:off x="4379186" y="-198889"/>
            <a:ext cx="1422485" cy="1437535"/>
            <a:chOff x="7093288" y="250775"/>
            <a:chExt cx="1837811" cy="1857255"/>
          </a:xfrm>
        </p:grpSpPr>
        <p:sp>
          <p:nvSpPr>
            <p:cNvPr id="1168" name="Google Shape;1168;p43"/>
            <p:cNvSpPr/>
            <p:nvPr/>
          </p:nvSpPr>
          <p:spPr>
            <a:xfrm>
              <a:off x="7188377" y="345153"/>
              <a:ext cx="1648347" cy="1667791"/>
            </a:xfrm>
            <a:custGeom>
              <a:avLst/>
              <a:gdLst/>
              <a:ahLst/>
              <a:cxnLst/>
              <a:rect l="l" t="t" r="r" b="b"/>
              <a:pathLst>
                <a:path w="39420" h="39885" extrusionOk="0">
                  <a:moveTo>
                    <a:pt x="19768" y="1"/>
                  </a:moveTo>
                  <a:cubicBezTo>
                    <a:pt x="8681" y="1"/>
                    <a:pt x="1" y="8847"/>
                    <a:pt x="1" y="20133"/>
                  </a:cubicBezTo>
                  <a:cubicBezTo>
                    <a:pt x="1" y="31386"/>
                    <a:pt x="8499" y="39884"/>
                    <a:pt x="19768" y="39884"/>
                  </a:cubicBezTo>
                  <a:cubicBezTo>
                    <a:pt x="30972" y="39884"/>
                    <a:pt x="39420" y="31386"/>
                    <a:pt x="39420" y="20133"/>
                  </a:cubicBezTo>
                  <a:cubicBezTo>
                    <a:pt x="39420" y="8665"/>
                    <a:pt x="30972" y="1"/>
                    <a:pt x="19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3"/>
            <p:cNvSpPr/>
            <p:nvPr/>
          </p:nvSpPr>
          <p:spPr>
            <a:xfrm>
              <a:off x="7093288" y="250775"/>
              <a:ext cx="1837811" cy="1857255"/>
            </a:xfrm>
            <a:custGeom>
              <a:avLst/>
              <a:gdLst/>
              <a:ahLst/>
              <a:cxnLst/>
              <a:rect l="l" t="t" r="r" b="b"/>
              <a:pathLst>
                <a:path w="43951" h="44416" extrusionOk="0">
                  <a:moveTo>
                    <a:pt x="22042" y="4531"/>
                  </a:moveTo>
                  <a:cubicBezTo>
                    <a:pt x="32034" y="4531"/>
                    <a:pt x="39420" y="12398"/>
                    <a:pt x="39420" y="22390"/>
                  </a:cubicBezTo>
                  <a:cubicBezTo>
                    <a:pt x="39420" y="32382"/>
                    <a:pt x="32034" y="39868"/>
                    <a:pt x="22042" y="39868"/>
                  </a:cubicBezTo>
                  <a:cubicBezTo>
                    <a:pt x="12034" y="39868"/>
                    <a:pt x="4532" y="32382"/>
                    <a:pt x="4532" y="22390"/>
                  </a:cubicBezTo>
                  <a:cubicBezTo>
                    <a:pt x="4532" y="12398"/>
                    <a:pt x="12034" y="4531"/>
                    <a:pt x="22042" y="4531"/>
                  </a:cubicBezTo>
                  <a:close/>
                  <a:moveTo>
                    <a:pt x="22042" y="0"/>
                  </a:moveTo>
                  <a:cubicBezTo>
                    <a:pt x="9677" y="0"/>
                    <a:pt x="0" y="9826"/>
                    <a:pt x="0" y="22390"/>
                  </a:cubicBezTo>
                  <a:cubicBezTo>
                    <a:pt x="0" y="28432"/>
                    <a:pt x="2241" y="34008"/>
                    <a:pt x="6324" y="38091"/>
                  </a:cubicBezTo>
                  <a:cubicBezTo>
                    <a:pt x="10407" y="42159"/>
                    <a:pt x="15984" y="44416"/>
                    <a:pt x="22042" y="44416"/>
                  </a:cubicBezTo>
                  <a:cubicBezTo>
                    <a:pt x="34541" y="44416"/>
                    <a:pt x="43951" y="34938"/>
                    <a:pt x="43951" y="22390"/>
                  </a:cubicBezTo>
                  <a:cubicBezTo>
                    <a:pt x="43951" y="16348"/>
                    <a:pt x="41744" y="10723"/>
                    <a:pt x="37743" y="6573"/>
                  </a:cubicBezTo>
                  <a:cubicBezTo>
                    <a:pt x="33660" y="2324"/>
                    <a:pt x="28083" y="0"/>
                    <a:pt x="220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3"/>
            <p:cNvSpPr/>
            <p:nvPr/>
          </p:nvSpPr>
          <p:spPr>
            <a:xfrm>
              <a:off x="7630454" y="785182"/>
              <a:ext cx="246458" cy="803726"/>
            </a:xfrm>
            <a:custGeom>
              <a:avLst/>
              <a:gdLst/>
              <a:ahLst/>
              <a:cxnLst/>
              <a:rect l="l" t="t" r="r" b="b"/>
              <a:pathLst>
                <a:path w="5894" h="19221" extrusionOk="0">
                  <a:moveTo>
                    <a:pt x="1" y="1"/>
                  </a:moveTo>
                  <a:cubicBezTo>
                    <a:pt x="1" y="4863"/>
                    <a:pt x="84" y="7337"/>
                    <a:pt x="184" y="9710"/>
                  </a:cubicBezTo>
                  <a:cubicBezTo>
                    <a:pt x="266" y="12051"/>
                    <a:pt x="350" y="14457"/>
                    <a:pt x="350" y="19221"/>
                  </a:cubicBezTo>
                  <a:lnTo>
                    <a:pt x="5894" y="19221"/>
                  </a:lnTo>
                  <a:cubicBezTo>
                    <a:pt x="5894" y="14357"/>
                    <a:pt x="5794" y="11885"/>
                    <a:pt x="5710" y="9510"/>
                  </a:cubicBezTo>
                  <a:cubicBezTo>
                    <a:pt x="5628" y="7171"/>
                    <a:pt x="5528" y="4764"/>
                    <a:pt x="5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3"/>
            <p:cNvSpPr/>
            <p:nvPr/>
          </p:nvSpPr>
          <p:spPr>
            <a:xfrm>
              <a:off x="8140608" y="785182"/>
              <a:ext cx="251977" cy="803726"/>
            </a:xfrm>
            <a:custGeom>
              <a:avLst/>
              <a:gdLst/>
              <a:ahLst/>
              <a:cxnLst/>
              <a:rect l="l" t="t" r="r" b="b"/>
              <a:pathLst>
                <a:path w="6026" h="19221" extrusionOk="0">
                  <a:moveTo>
                    <a:pt x="481" y="1"/>
                  </a:moveTo>
                  <a:cubicBezTo>
                    <a:pt x="481" y="4748"/>
                    <a:pt x="366" y="7038"/>
                    <a:pt x="249" y="9477"/>
                  </a:cubicBezTo>
                  <a:cubicBezTo>
                    <a:pt x="133" y="11867"/>
                    <a:pt x="1" y="14341"/>
                    <a:pt x="1" y="19221"/>
                  </a:cubicBezTo>
                  <a:lnTo>
                    <a:pt x="5544" y="19221"/>
                  </a:lnTo>
                  <a:cubicBezTo>
                    <a:pt x="5544" y="14474"/>
                    <a:pt x="5660" y="12183"/>
                    <a:pt x="5777" y="9743"/>
                  </a:cubicBezTo>
                  <a:cubicBezTo>
                    <a:pt x="5910" y="7353"/>
                    <a:pt x="6025" y="4880"/>
                    <a:pt x="6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3"/>
            <p:cNvSpPr/>
            <p:nvPr/>
          </p:nvSpPr>
          <p:spPr>
            <a:xfrm>
              <a:off x="7275814" y="645642"/>
              <a:ext cx="265191" cy="762831"/>
            </a:xfrm>
            <a:custGeom>
              <a:avLst/>
              <a:gdLst/>
              <a:ahLst/>
              <a:cxnLst/>
              <a:rect l="l" t="t" r="r" b="b"/>
              <a:pathLst>
                <a:path w="6342" h="18243" extrusionOk="0">
                  <a:moveTo>
                    <a:pt x="5428" y="1"/>
                  </a:moveTo>
                  <a:cubicBezTo>
                    <a:pt x="3619" y="1793"/>
                    <a:pt x="2192" y="4002"/>
                    <a:pt x="1278" y="6491"/>
                  </a:cubicBezTo>
                  <a:cubicBezTo>
                    <a:pt x="50" y="10342"/>
                    <a:pt x="1" y="14724"/>
                    <a:pt x="1444" y="18010"/>
                  </a:cubicBezTo>
                  <a:cubicBezTo>
                    <a:pt x="1528" y="18176"/>
                    <a:pt x="1661" y="18242"/>
                    <a:pt x="1793" y="18242"/>
                  </a:cubicBezTo>
                  <a:cubicBezTo>
                    <a:pt x="2042" y="18242"/>
                    <a:pt x="2307" y="18043"/>
                    <a:pt x="2307" y="17778"/>
                  </a:cubicBezTo>
                  <a:cubicBezTo>
                    <a:pt x="2374" y="14806"/>
                    <a:pt x="2009" y="11902"/>
                    <a:pt x="2623" y="8964"/>
                  </a:cubicBezTo>
                  <a:cubicBezTo>
                    <a:pt x="3221" y="6009"/>
                    <a:pt x="4631" y="3520"/>
                    <a:pt x="6076" y="914"/>
                  </a:cubicBezTo>
                  <a:cubicBezTo>
                    <a:pt x="6341" y="450"/>
                    <a:pt x="5959" y="1"/>
                    <a:pt x="5527" y="1"/>
                  </a:cubicBezTo>
                  <a:close/>
                </a:path>
              </a:pathLst>
            </a:custGeom>
            <a:solidFill>
              <a:srgbClr val="215ABE">
                <a:alpha val="136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3"/>
            <p:cNvSpPr/>
            <p:nvPr/>
          </p:nvSpPr>
          <p:spPr>
            <a:xfrm>
              <a:off x="8321086" y="1497934"/>
              <a:ext cx="314407" cy="353337"/>
            </a:xfrm>
            <a:custGeom>
              <a:avLst/>
              <a:gdLst/>
              <a:ahLst/>
              <a:cxnLst/>
              <a:rect l="l" t="t" r="r" b="b"/>
              <a:pathLst>
                <a:path w="7519" h="8450" extrusionOk="0">
                  <a:moveTo>
                    <a:pt x="7087" y="1"/>
                  </a:moveTo>
                  <a:cubicBezTo>
                    <a:pt x="7004" y="1"/>
                    <a:pt x="6905" y="51"/>
                    <a:pt x="6838" y="118"/>
                  </a:cubicBezTo>
                  <a:cubicBezTo>
                    <a:pt x="5643" y="1428"/>
                    <a:pt x="4681" y="2873"/>
                    <a:pt x="3552" y="4250"/>
                  </a:cubicBezTo>
                  <a:cubicBezTo>
                    <a:pt x="2506" y="5528"/>
                    <a:pt x="1078" y="6524"/>
                    <a:pt x="166" y="7852"/>
                  </a:cubicBezTo>
                  <a:cubicBezTo>
                    <a:pt x="0" y="8085"/>
                    <a:pt x="82" y="8300"/>
                    <a:pt x="248" y="8450"/>
                  </a:cubicBezTo>
                  <a:cubicBezTo>
                    <a:pt x="2324" y="7487"/>
                    <a:pt x="4150" y="6142"/>
                    <a:pt x="5643" y="4482"/>
                  </a:cubicBezTo>
                  <a:cubicBezTo>
                    <a:pt x="6506" y="3271"/>
                    <a:pt x="7104" y="1993"/>
                    <a:pt x="7452" y="483"/>
                  </a:cubicBezTo>
                  <a:cubicBezTo>
                    <a:pt x="7518" y="233"/>
                    <a:pt x="7303" y="1"/>
                    <a:pt x="7087" y="1"/>
                  </a:cubicBezTo>
                  <a:close/>
                </a:path>
              </a:pathLst>
            </a:custGeom>
            <a:solidFill>
              <a:srgbClr val="215ABE">
                <a:alpha val="136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4" name="Google Shape;1174;p43"/>
          <p:cNvGrpSpPr/>
          <p:nvPr/>
        </p:nvGrpSpPr>
        <p:grpSpPr>
          <a:xfrm>
            <a:off x="5984717" y="-34285"/>
            <a:ext cx="1348232" cy="1147571"/>
            <a:chOff x="4764575" y="3189550"/>
            <a:chExt cx="1866841" cy="1588993"/>
          </a:xfrm>
        </p:grpSpPr>
        <p:sp>
          <p:nvSpPr>
            <p:cNvPr id="1175" name="Google Shape;1175;p43"/>
            <p:cNvSpPr/>
            <p:nvPr/>
          </p:nvSpPr>
          <p:spPr>
            <a:xfrm>
              <a:off x="5257448" y="3189550"/>
              <a:ext cx="1373967" cy="1214432"/>
            </a:xfrm>
            <a:custGeom>
              <a:avLst/>
              <a:gdLst/>
              <a:ahLst/>
              <a:cxnLst/>
              <a:rect l="l" t="t" r="r" b="b"/>
              <a:pathLst>
                <a:path w="28033" h="24778" extrusionOk="0">
                  <a:moveTo>
                    <a:pt x="14000" y="5084"/>
                  </a:moveTo>
                  <a:cubicBezTo>
                    <a:pt x="16244" y="5084"/>
                    <a:pt x="18441" y="6105"/>
                    <a:pt x="19879" y="8024"/>
                  </a:cubicBezTo>
                  <a:cubicBezTo>
                    <a:pt x="21040" y="9585"/>
                    <a:pt x="21535" y="11520"/>
                    <a:pt x="21240" y="13453"/>
                  </a:cubicBezTo>
                  <a:cubicBezTo>
                    <a:pt x="20962" y="15371"/>
                    <a:pt x="19941" y="17089"/>
                    <a:pt x="18379" y="18249"/>
                  </a:cubicBezTo>
                  <a:cubicBezTo>
                    <a:pt x="17112" y="19190"/>
                    <a:pt x="15601" y="19693"/>
                    <a:pt x="14053" y="19693"/>
                  </a:cubicBezTo>
                  <a:cubicBezTo>
                    <a:pt x="13691" y="19693"/>
                    <a:pt x="13327" y="19666"/>
                    <a:pt x="12964" y="19610"/>
                  </a:cubicBezTo>
                  <a:cubicBezTo>
                    <a:pt x="11030" y="19332"/>
                    <a:pt x="9313" y="18311"/>
                    <a:pt x="8152" y="16749"/>
                  </a:cubicBezTo>
                  <a:cubicBezTo>
                    <a:pt x="6993" y="15186"/>
                    <a:pt x="6498" y="13252"/>
                    <a:pt x="6791" y="11334"/>
                  </a:cubicBezTo>
                  <a:cubicBezTo>
                    <a:pt x="7069" y="9400"/>
                    <a:pt x="8090" y="7683"/>
                    <a:pt x="9654" y="6522"/>
                  </a:cubicBezTo>
                  <a:cubicBezTo>
                    <a:pt x="10953" y="5548"/>
                    <a:pt x="12484" y="5084"/>
                    <a:pt x="14000" y="5084"/>
                  </a:cubicBezTo>
                  <a:close/>
                  <a:moveTo>
                    <a:pt x="14013" y="1"/>
                  </a:moveTo>
                  <a:cubicBezTo>
                    <a:pt x="11437" y="1"/>
                    <a:pt x="8840" y="800"/>
                    <a:pt x="6621" y="2454"/>
                  </a:cubicBezTo>
                  <a:cubicBezTo>
                    <a:pt x="1129" y="6522"/>
                    <a:pt x="0" y="14304"/>
                    <a:pt x="4068" y="19781"/>
                  </a:cubicBezTo>
                  <a:cubicBezTo>
                    <a:pt x="6512" y="23044"/>
                    <a:pt x="10241" y="24777"/>
                    <a:pt x="14031" y="24777"/>
                  </a:cubicBezTo>
                  <a:cubicBezTo>
                    <a:pt x="16599" y="24777"/>
                    <a:pt x="19198" y="23973"/>
                    <a:pt x="21411" y="22333"/>
                  </a:cubicBezTo>
                  <a:cubicBezTo>
                    <a:pt x="26902" y="18249"/>
                    <a:pt x="28032" y="10468"/>
                    <a:pt x="23963" y="4991"/>
                  </a:cubicBezTo>
                  <a:cubicBezTo>
                    <a:pt x="21533" y="1724"/>
                    <a:pt x="17795" y="1"/>
                    <a:pt x="1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3"/>
            <p:cNvSpPr/>
            <p:nvPr/>
          </p:nvSpPr>
          <p:spPr>
            <a:xfrm>
              <a:off x="4764575" y="3985373"/>
              <a:ext cx="866688" cy="734011"/>
            </a:xfrm>
            <a:custGeom>
              <a:avLst/>
              <a:gdLst/>
              <a:ahLst/>
              <a:cxnLst/>
              <a:rect l="l" t="t" r="r" b="b"/>
              <a:pathLst>
                <a:path w="17683" h="14976" extrusionOk="0">
                  <a:moveTo>
                    <a:pt x="14650" y="1"/>
                  </a:moveTo>
                  <a:lnTo>
                    <a:pt x="0" y="10908"/>
                  </a:lnTo>
                  <a:lnTo>
                    <a:pt x="3033" y="14976"/>
                  </a:lnTo>
                  <a:lnTo>
                    <a:pt x="17682" y="4070"/>
                  </a:lnTo>
                  <a:lnTo>
                    <a:pt x="14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3"/>
            <p:cNvSpPr/>
            <p:nvPr/>
          </p:nvSpPr>
          <p:spPr>
            <a:xfrm>
              <a:off x="4803981" y="4033161"/>
              <a:ext cx="643779" cy="745382"/>
            </a:xfrm>
            <a:custGeom>
              <a:avLst/>
              <a:gdLst/>
              <a:ahLst/>
              <a:cxnLst/>
              <a:rect l="l" t="t" r="r" b="b"/>
              <a:pathLst>
                <a:path w="13135" h="15208" extrusionOk="0">
                  <a:moveTo>
                    <a:pt x="4085" y="1"/>
                  </a:moveTo>
                  <a:lnTo>
                    <a:pt x="1" y="3033"/>
                  </a:lnTo>
                  <a:lnTo>
                    <a:pt x="9066" y="15207"/>
                  </a:lnTo>
                  <a:lnTo>
                    <a:pt x="13135" y="12175"/>
                  </a:lnTo>
                  <a:lnTo>
                    <a:pt x="4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43"/>
          <p:cNvGrpSpPr/>
          <p:nvPr/>
        </p:nvGrpSpPr>
        <p:grpSpPr>
          <a:xfrm rot="-2219687">
            <a:off x="7367612" y="1122786"/>
            <a:ext cx="759701" cy="475782"/>
            <a:chOff x="2399075" y="58875"/>
            <a:chExt cx="657100" cy="411525"/>
          </a:xfrm>
        </p:grpSpPr>
        <p:sp>
          <p:nvSpPr>
            <p:cNvPr id="1179" name="Google Shape;1179;p43"/>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3"/>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3"/>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43"/>
          <p:cNvGrpSpPr/>
          <p:nvPr/>
        </p:nvGrpSpPr>
        <p:grpSpPr>
          <a:xfrm rot="-9595069">
            <a:off x="4443374" y="4157093"/>
            <a:ext cx="759736" cy="475803"/>
            <a:chOff x="2399075" y="58875"/>
            <a:chExt cx="657100" cy="411525"/>
          </a:xfrm>
        </p:grpSpPr>
        <p:sp>
          <p:nvSpPr>
            <p:cNvPr id="1183" name="Google Shape;1183;p43"/>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3"/>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3"/>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43"/>
          <p:cNvGrpSpPr/>
          <p:nvPr/>
        </p:nvGrpSpPr>
        <p:grpSpPr>
          <a:xfrm rot="3276786">
            <a:off x="3384376" y="1164693"/>
            <a:ext cx="392562" cy="391851"/>
            <a:chOff x="4324200" y="3063825"/>
            <a:chExt cx="400300" cy="399575"/>
          </a:xfrm>
        </p:grpSpPr>
        <p:sp>
          <p:nvSpPr>
            <p:cNvPr id="1187" name="Google Shape;1187;p43"/>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3"/>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2036;p49">
            <a:extLst>
              <a:ext uri="{FF2B5EF4-FFF2-40B4-BE49-F238E27FC236}">
                <a16:creationId xmlns:a16="http://schemas.microsoft.com/office/drawing/2014/main" id="{A23786E2-7B44-4C78-B1A9-5E3310ED630F}"/>
              </a:ext>
            </a:extLst>
          </p:cNvPr>
          <p:cNvGrpSpPr/>
          <p:nvPr/>
        </p:nvGrpSpPr>
        <p:grpSpPr>
          <a:xfrm rot="6651006">
            <a:off x="1195392" y="4146025"/>
            <a:ext cx="1469135" cy="3262690"/>
            <a:chOff x="356213" y="1742950"/>
            <a:chExt cx="714025" cy="1585724"/>
          </a:xfrm>
        </p:grpSpPr>
        <p:sp>
          <p:nvSpPr>
            <p:cNvPr id="98" name="Google Shape;2037;p49">
              <a:extLst>
                <a:ext uri="{FF2B5EF4-FFF2-40B4-BE49-F238E27FC236}">
                  <a16:creationId xmlns:a16="http://schemas.microsoft.com/office/drawing/2014/main" id="{F25FFFA9-45A8-4D4B-8EE7-668A084354C9}"/>
                </a:ext>
              </a:extLst>
            </p:cNvPr>
            <p:cNvSpPr/>
            <p:nvPr/>
          </p:nvSpPr>
          <p:spPr>
            <a:xfrm>
              <a:off x="436713" y="1742950"/>
              <a:ext cx="408825" cy="302850"/>
            </a:xfrm>
            <a:custGeom>
              <a:avLst/>
              <a:gdLst/>
              <a:ahLst/>
              <a:cxnLst/>
              <a:rect l="l" t="t" r="r" b="b"/>
              <a:pathLst>
                <a:path w="16353" h="12114" extrusionOk="0">
                  <a:moveTo>
                    <a:pt x="5446" y="1"/>
                  </a:moveTo>
                  <a:cubicBezTo>
                    <a:pt x="4858" y="1"/>
                    <a:pt x="4286" y="527"/>
                    <a:pt x="4070" y="1115"/>
                  </a:cubicBezTo>
                  <a:cubicBezTo>
                    <a:pt x="3822" y="1795"/>
                    <a:pt x="3884" y="2553"/>
                    <a:pt x="3791" y="3281"/>
                  </a:cubicBezTo>
                  <a:cubicBezTo>
                    <a:pt x="3682" y="4069"/>
                    <a:pt x="3404" y="4843"/>
                    <a:pt x="2956" y="5492"/>
                  </a:cubicBezTo>
                  <a:cubicBezTo>
                    <a:pt x="2445" y="6251"/>
                    <a:pt x="1749" y="6870"/>
                    <a:pt x="1238" y="7627"/>
                  </a:cubicBezTo>
                  <a:cubicBezTo>
                    <a:pt x="264" y="9112"/>
                    <a:pt x="0" y="10536"/>
                    <a:pt x="821" y="12114"/>
                  </a:cubicBezTo>
                  <a:lnTo>
                    <a:pt x="16353" y="4487"/>
                  </a:lnTo>
                  <a:cubicBezTo>
                    <a:pt x="15827" y="3574"/>
                    <a:pt x="14868" y="2739"/>
                    <a:pt x="12888" y="2739"/>
                  </a:cubicBezTo>
                  <a:cubicBezTo>
                    <a:pt x="12748" y="2739"/>
                    <a:pt x="12624" y="2755"/>
                    <a:pt x="12485" y="2755"/>
                  </a:cubicBezTo>
                  <a:cubicBezTo>
                    <a:pt x="11712" y="2800"/>
                    <a:pt x="11046" y="2955"/>
                    <a:pt x="10365" y="2955"/>
                  </a:cubicBezTo>
                  <a:cubicBezTo>
                    <a:pt x="9979" y="2955"/>
                    <a:pt x="9592" y="2909"/>
                    <a:pt x="9190" y="2755"/>
                  </a:cubicBezTo>
                  <a:cubicBezTo>
                    <a:pt x="8014" y="2321"/>
                    <a:pt x="7287" y="1517"/>
                    <a:pt x="6452" y="589"/>
                  </a:cubicBezTo>
                  <a:cubicBezTo>
                    <a:pt x="6266" y="372"/>
                    <a:pt x="6034" y="156"/>
                    <a:pt x="5755" y="63"/>
                  </a:cubicBezTo>
                  <a:cubicBezTo>
                    <a:pt x="5662" y="16"/>
                    <a:pt x="5555" y="1"/>
                    <a:pt x="5446" y="1"/>
                  </a:cubicBezTo>
                  <a:close/>
                </a:path>
              </a:pathLst>
            </a:custGeom>
            <a:solidFill>
              <a:srgbClr val="396DCA">
                <a:alpha val="8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38;p49">
              <a:extLst>
                <a:ext uri="{FF2B5EF4-FFF2-40B4-BE49-F238E27FC236}">
                  <a16:creationId xmlns:a16="http://schemas.microsoft.com/office/drawing/2014/main" id="{8845E282-E7EF-4736-8FF3-4C4451350378}"/>
                </a:ext>
              </a:extLst>
            </p:cNvPr>
            <p:cNvSpPr/>
            <p:nvPr/>
          </p:nvSpPr>
          <p:spPr>
            <a:xfrm>
              <a:off x="418913" y="1854350"/>
              <a:ext cx="651325" cy="1393900"/>
            </a:xfrm>
            <a:custGeom>
              <a:avLst/>
              <a:gdLst/>
              <a:ahLst/>
              <a:cxnLst/>
              <a:rect l="l" t="t" r="r" b="b"/>
              <a:pathLst>
                <a:path w="26053" h="55756" extrusionOk="0">
                  <a:moveTo>
                    <a:pt x="17111" y="0"/>
                  </a:moveTo>
                  <a:lnTo>
                    <a:pt x="17065" y="31"/>
                  </a:lnTo>
                  <a:lnTo>
                    <a:pt x="1533" y="7658"/>
                  </a:lnTo>
                  <a:lnTo>
                    <a:pt x="1517" y="7658"/>
                  </a:lnTo>
                  <a:cubicBezTo>
                    <a:pt x="8045" y="20962"/>
                    <a:pt x="3435" y="39573"/>
                    <a:pt x="1145" y="46952"/>
                  </a:cubicBezTo>
                  <a:cubicBezTo>
                    <a:pt x="681" y="48422"/>
                    <a:pt x="295" y="49736"/>
                    <a:pt x="1" y="50774"/>
                  </a:cubicBezTo>
                  <a:cubicBezTo>
                    <a:pt x="1223" y="50928"/>
                    <a:pt x="2430" y="51500"/>
                    <a:pt x="3559" y="51980"/>
                  </a:cubicBezTo>
                  <a:cubicBezTo>
                    <a:pt x="5601" y="52847"/>
                    <a:pt x="7721" y="53496"/>
                    <a:pt x="9856" y="54053"/>
                  </a:cubicBezTo>
                  <a:cubicBezTo>
                    <a:pt x="11836" y="54563"/>
                    <a:pt x="13816" y="55043"/>
                    <a:pt x="15811" y="55522"/>
                  </a:cubicBezTo>
                  <a:cubicBezTo>
                    <a:pt x="16075" y="55584"/>
                    <a:pt x="16368" y="55662"/>
                    <a:pt x="16647" y="55755"/>
                  </a:cubicBezTo>
                  <a:cubicBezTo>
                    <a:pt x="16910" y="54796"/>
                    <a:pt x="17296" y="53527"/>
                    <a:pt x="17730" y="52088"/>
                  </a:cubicBezTo>
                  <a:cubicBezTo>
                    <a:pt x="21335" y="40454"/>
                    <a:pt x="26053" y="18224"/>
                    <a:pt x="17111" y="0"/>
                  </a:cubicBezTo>
                  <a:close/>
                </a:path>
              </a:pathLst>
            </a:custGeom>
            <a:solidFill>
              <a:srgbClr val="396DCA">
                <a:alpha val="8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2039;p49">
              <a:extLst>
                <a:ext uri="{FF2B5EF4-FFF2-40B4-BE49-F238E27FC236}">
                  <a16:creationId xmlns:a16="http://schemas.microsoft.com/office/drawing/2014/main" id="{06CDE464-D240-47F7-A950-7C45E2454066}"/>
                </a:ext>
              </a:extLst>
            </p:cNvPr>
            <p:cNvSpPr/>
            <p:nvPr/>
          </p:nvSpPr>
          <p:spPr>
            <a:xfrm>
              <a:off x="356213" y="3122200"/>
              <a:ext cx="518325" cy="206450"/>
            </a:xfrm>
            <a:custGeom>
              <a:avLst/>
              <a:gdLst/>
              <a:ahLst/>
              <a:cxnLst/>
              <a:rect l="l" t="t" r="r" b="b"/>
              <a:pathLst>
                <a:path w="20733" h="8258" extrusionOk="0">
                  <a:moveTo>
                    <a:pt x="1815" y="0"/>
                  </a:moveTo>
                  <a:cubicBezTo>
                    <a:pt x="1517" y="0"/>
                    <a:pt x="1217" y="28"/>
                    <a:pt x="916" y="91"/>
                  </a:cubicBezTo>
                  <a:cubicBezTo>
                    <a:pt x="167" y="249"/>
                    <a:pt x="0" y="1125"/>
                    <a:pt x="344" y="1677"/>
                  </a:cubicBezTo>
                  <a:lnTo>
                    <a:pt x="344" y="1677"/>
                  </a:lnTo>
                  <a:cubicBezTo>
                    <a:pt x="690" y="2865"/>
                    <a:pt x="2599" y="3378"/>
                    <a:pt x="3577" y="3772"/>
                  </a:cubicBezTo>
                  <a:cubicBezTo>
                    <a:pt x="5402" y="4530"/>
                    <a:pt x="7290" y="5103"/>
                    <a:pt x="9192" y="5613"/>
                  </a:cubicBezTo>
                  <a:cubicBezTo>
                    <a:pt x="11095" y="6124"/>
                    <a:pt x="13028" y="6572"/>
                    <a:pt x="14932" y="7083"/>
                  </a:cubicBezTo>
                  <a:cubicBezTo>
                    <a:pt x="16084" y="7394"/>
                    <a:pt x="17682" y="8258"/>
                    <a:pt x="18998" y="8258"/>
                  </a:cubicBezTo>
                  <a:cubicBezTo>
                    <a:pt x="19254" y="8258"/>
                    <a:pt x="19499" y="8225"/>
                    <a:pt x="19728" y="8150"/>
                  </a:cubicBezTo>
                  <a:cubicBezTo>
                    <a:pt x="20299" y="7964"/>
                    <a:pt x="20718" y="7469"/>
                    <a:pt x="20718" y="6867"/>
                  </a:cubicBezTo>
                  <a:cubicBezTo>
                    <a:pt x="20733" y="5474"/>
                    <a:pt x="19418" y="5087"/>
                    <a:pt x="18319" y="4808"/>
                  </a:cubicBezTo>
                  <a:cubicBezTo>
                    <a:pt x="16324" y="4329"/>
                    <a:pt x="14344" y="3849"/>
                    <a:pt x="12364" y="3339"/>
                  </a:cubicBezTo>
                  <a:cubicBezTo>
                    <a:pt x="10229" y="2782"/>
                    <a:pt x="8109" y="2133"/>
                    <a:pt x="6067" y="1266"/>
                  </a:cubicBezTo>
                  <a:cubicBezTo>
                    <a:pt x="4728" y="686"/>
                    <a:pt x="3293" y="0"/>
                    <a:pt x="1815"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40;p49">
              <a:extLst>
                <a:ext uri="{FF2B5EF4-FFF2-40B4-BE49-F238E27FC236}">
                  <a16:creationId xmlns:a16="http://schemas.microsoft.com/office/drawing/2014/main" id="{D94C1EFA-CAF5-48F5-824E-2790CD79C64F}"/>
                </a:ext>
              </a:extLst>
            </p:cNvPr>
            <p:cNvSpPr/>
            <p:nvPr/>
          </p:nvSpPr>
          <p:spPr>
            <a:xfrm>
              <a:off x="360538" y="3122124"/>
              <a:ext cx="513625" cy="206550"/>
            </a:xfrm>
            <a:custGeom>
              <a:avLst/>
              <a:gdLst/>
              <a:ahLst/>
              <a:cxnLst/>
              <a:rect l="l" t="t" r="r" b="b"/>
              <a:pathLst>
                <a:path w="20545" h="8262" extrusionOk="0">
                  <a:moveTo>
                    <a:pt x="1640" y="1"/>
                  </a:moveTo>
                  <a:cubicBezTo>
                    <a:pt x="1346" y="1"/>
                    <a:pt x="1052" y="32"/>
                    <a:pt x="743" y="94"/>
                  </a:cubicBezTo>
                  <a:cubicBezTo>
                    <a:pt x="248" y="201"/>
                    <a:pt x="0" y="634"/>
                    <a:pt x="0" y="1068"/>
                  </a:cubicBezTo>
                  <a:cubicBezTo>
                    <a:pt x="0" y="1284"/>
                    <a:pt x="62" y="1486"/>
                    <a:pt x="170" y="1672"/>
                  </a:cubicBezTo>
                  <a:cubicBezTo>
                    <a:pt x="510" y="2862"/>
                    <a:pt x="2428" y="3373"/>
                    <a:pt x="3404" y="3775"/>
                  </a:cubicBezTo>
                  <a:cubicBezTo>
                    <a:pt x="5229" y="4533"/>
                    <a:pt x="7117" y="5106"/>
                    <a:pt x="9019" y="5616"/>
                  </a:cubicBezTo>
                  <a:cubicBezTo>
                    <a:pt x="10922" y="6127"/>
                    <a:pt x="12855" y="6575"/>
                    <a:pt x="14759" y="7086"/>
                  </a:cubicBezTo>
                  <a:cubicBezTo>
                    <a:pt x="15919" y="7395"/>
                    <a:pt x="17513" y="8262"/>
                    <a:pt x="18827" y="8262"/>
                  </a:cubicBezTo>
                  <a:cubicBezTo>
                    <a:pt x="19091" y="8262"/>
                    <a:pt x="19338" y="8231"/>
                    <a:pt x="19555" y="8153"/>
                  </a:cubicBezTo>
                  <a:cubicBezTo>
                    <a:pt x="20126" y="7967"/>
                    <a:pt x="20545" y="7472"/>
                    <a:pt x="20545" y="6870"/>
                  </a:cubicBezTo>
                  <a:lnTo>
                    <a:pt x="20545" y="6839"/>
                  </a:lnTo>
                  <a:cubicBezTo>
                    <a:pt x="20545" y="5801"/>
                    <a:pt x="19817" y="5337"/>
                    <a:pt x="18982" y="5044"/>
                  </a:cubicBezTo>
                  <a:cubicBezTo>
                    <a:pt x="18703" y="4951"/>
                    <a:pt x="18410" y="4873"/>
                    <a:pt x="18146" y="4811"/>
                  </a:cubicBezTo>
                  <a:cubicBezTo>
                    <a:pt x="16151" y="4332"/>
                    <a:pt x="14171" y="3852"/>
                    <a:pt x="12191" y="3342"/>
                  </a:cubicBezTo>
                  <a:cubicBezTo>
                    <a:pt x="10056" y="2785"/>
                    <a:pt x="7936" y="2136"/>
                    <a:pt x="5894" y="1269"/>
                  </a:cubicBezTo>
                  <a:cubicBezTo>
                    <a:pt x="4765" y="789"/>
                    <a:pt x="3558" y="217"/>
                    <a:pt x="2336" y="63"/>
                  </a:cubicBezTo>
                  <a:cubicBezTo>
                    <a:pt x="2104" y="32"/>
                    <a:pt x="1872" y="1"/>
                    <a:pt x="1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41;p49">
              <a:extLst>
                <a:ext uri="{FF2B5EF4-FFF2-40B4-BE49-F238E27FC236}">
                  <a16:creationId xmlns:a16="http://schemas.microsoft.com/office/drawing/2014/main" id="{1BECCE65-3F90-4EE2-BF26-C3183A1420BC}"/>
                </a:ext>
              </a:extLst>
            </p:cNvPr>
            <p:cNvSpPr/>
            <p:nvPr/>
          </p:nvSpPr>
          <p:spPr>
            <a:xfrm>
              <a:off x="475388" y="1830725"/>
              <a:ext cx="114500" cy="176425"/>
            </a:xfrm>
            <a:custGeom>
              <a:avLst/>
              <a:gdLst/>
              <a:ahLst/>
              <a:cxnLst/>
              <a:rect l="l" t="t" r="r" b="b"/>
              <a:pathLst>
                <a:path w="4580" h="7057" extrusionOk="0">
                  <a:moveTo>
                    <a:pt x="3415" y="1"/>
                  </a:moveTo>
                  <a:cubicBezTo>
                    <a:pt x="3323" y="1"/>
                    <a:pt x="3234" y="63"/>
                    <a:pt x="3234" y="187"/>
                  </a:cubicBezTo>
                  <a:cubicBezTo>
                    <a:pt x="3234" y="2647"/>
                    <a:pt x="0" y="4318"/>
                    <a:pt x="821" y="6870"/>
                  </a:cubicBezTo>
                  <a:cubicBezTo>
                    <a:pt x="860" y="6990"/>
                    <a:pt x="974" y="7056"/>
                    <a:pt x="1084" y="7056"/>
                  </a:cubicBezTo>
                  <a:cubicBezTo>
                    <a:pt x="1187" y="7056"/>
                    <a:pt x="1286" y="6998"/>
                    <a:pt x="1316" y="6870"/>
                  </a:cubicBezTo>
                  <a:cubicBezTo>
                    <a:pt x="1842" y="4565"/>
                    <a:pt x="4579" y="2647"/>
                    <a:pt x="3605" y="141"/>
                  </a:cubicBezTo>
                  <a:cubicBezTo>
                    <a:pt x="3577" y="47"/>
                    <a:pt x="3495" y="1"/>
                    <a:pt x="3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42;p49">
              <a:extLst>
                <a:ext uri="{FF2B5EF4-FFF2-40B4-BE49-F238E27FC236}">
                  <a16:creationId xmlns:a16="http://schemas.microsoft.com/office/drawing/2014/main" id="{7EF359AB-2E1E-46AD-B885-A59960AF42EB}"/>
                </a:ext>
              </a:extLst>
            </p:cNvPr>
            <p:cNvSpPr/>
            <p:nvPr/>
          </p:nvSpPr>
          <p:spPr>
            <a:xfrm>
              <a:off x="856813" y="2193375"/>
              <a:ext cx="99725" cy="713800"/>
            </a:xfrm>
            <a:custGeom>
              <a:avLst/>
              <a:gdLst/>
              <a:ahLst/>
              <a:cxnLst/>
              <a:rect l="l" t="t" r="r" b="b"/>
              <a:pathLst>
                <a:path w="3989" h="28552" extrusionOk="0">
                  <a:moveTo>
                    <a:pt x="2503" y="1"/>
                  </a:moveTo>
                  <a:cubicBezTo>
                    <a:pt x="2348" y="1"/>
                    <a:pt x="2187" y="109"/>
                    <a:pt x="2179" y="301"/>
                  </a:cubicBezTo>
                  <a:cubicBezTo>
                    <a:pt x="2086" y="2590"/>
                    <a:pt x="2334" y="4911"/>
                    <a:pt x="2348" y="7215"/>
                  </a:cubicBezTo>
                  <a:cubicBezTo>
                    <a:pt x="2379" y="9521"/>
                    <a:pt x="2303" y="11841"/>
                    <a:pt x="2117" y="14146"/>
                  </a:cubicBezTo>
                  <a:cubicBezTo>
                    <a:pt x="1761" y="18896"/>
                    <a:pt x="770" y="23552"/>
                    <a:pt x="28" y="28255"/>
                  </a:cubicBezTo>
                  <a:cubicBezTo>
                    <a:pt x="1" y="28438"/>
                    <a:pt x="126" y="28551"/>
                    <a:pt x="258" y="28551"/>
                  </a:cubicBezTo>
                  <a:cubicBezTo>
                    <a:pt x="348" y="28551"/>
                    <a:pt x="442" y="28498"/>
                    <a:pt x="492" y="28378"/>
                  </a:cubicBezTo>
                  <a:cubicBezTo>
                    <a:pt x="2272" y="23970"/>
                    <a:pt x="2998" y="19143"/>
                    <a:pt x="3369" y="14410"/>
                  </a:cubicBezTo>
                  <a:cubicBezTo>
                    <a:pt x="3726" y="9845"/>
                    <a:pt x="3988" y="4694"/>
                    <a:pt x="2782" y="208"/>
                  </a:cubicBezTo>
                  <a:cubicBezTo>
                    <a:pt x="2741" y="66"/>
                    <a:pt x="2624" y="1"/>
                    <a:pt x="2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43;p49">
              <a:extLst>
                <a:ext uri="{FF2B5EF4-FFF2-40B4-BE49-F238E27FC236}">
                  <a16:creationId xmlns:a16="http://schemas.microsoft.com/office/drawing/2014/main" id="{9575225E-7274-4B06-A442-F3C325EC1611}"/>
                </a:ext>
              </a:extLst>
            </p:cNvPr>
            <p:cNvSpPr/>
            <p:nvPr/>
          </p:nvSpPr>
          <p:spPr>
            <a:xfrm>
              <a:off x="866938" y="2073050"/>
              <a:ext cx="45500" cy="69225"/>
            </a:xfrm>
            <a:custGeom>
              <a:avLst/>
              <a:gdLst/>
              <a:ahLst/>
              <a:cxnLst/>
              <a:rect l="l" t="t" r="r" b="b"/>
              <a:pathLst>
                <a:path w="1820" h="2769" extrusionOk="0">
                  <a:moveTo>
                    <a:pt x="557" y="1"/>
                  </a:moveTo>
                  <a:cubicBezTo>
                    <a:pt x="286" y="1"/>
                    <a:pt x="0" y="204"/>
                    <a:pt x="10" y="518"/>
                  </a:cubicBezTo>
                  <a:cubicBezTo>
                    <a:pt x="41" y="1199"/>
                    <a:pt x="103" y="2360"/>
                    <a:pt x="799" y="2715"/>
                  </a:cubicBezTo>
                  <a:cubicBezTo>
                    <a:pt x="870" y="2751"/>
                    <a:pt x="943" y="2768"/>
                    <a:pt x="1013" y="2768"/>
                  </a:cubicBezTo>
                  <a:cubicBezTo>
                    <a:pt x="1156" y="2768"/>
                    <a:pt x="1289" y="2696"/>
                    <a:pt x="1372" y="2560"/>
                  </a:cubicBezTo>
                  <a:cubicBezTo>
                    <a:pt x="1820" y="1911"/>
                    <a:pt x="1294" y="875"/>
                    <a:pt x="969" y="256"/>
                  </a:cubicBezTo>
                  <a:cubicBezTo>
                    <a:pt x="887" y="78"/>
                    <a:pt x="724" y="1"/>
                    <a:pt x="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44;p49">
              <a:extLst>
                <a:ext uri="{FF2B5EF4-FFF2-40B4-BE49-F238E27FC236}">
                  <a16:creationId xmlns:a16="http://schemas.microsoft.com/office/drawing/2014/main" id="{82403024-CBA3-4567-B2DD-7A079A5A5805}"/>
                </a:ext>
              </a:extLst>
            </p:cNvPr>
            <p:cNvSpPr/>
            <p:nvPr/>
          </p:nvSpPr>
          <p:spPr>
            <a:xfrm>
              <a:off x="471663" y="2681600"/>
              <a:ext cx="120550" cy="424225"/>
            </a:xfrm>
            <a:custGeom>
              <a:avLst/>
              <a:gdLst/>
              <a:ahLst/>
              <a:cxnLst/>
              <a:rect l="l" t="t" r="r" b="b"/>
              <a:pathLst>
                <a:path w="4822" h="16969" extrusionOk="0">
                  <a:moveTo>
                    <a:pt x="4073" y="0"/>
                  </a:moveTo>
                  <a:cubicBezTo>
                    <a:pt x="3897" y="0"/>
                    <a:pt x="3710" y="102"/>
                    <a:pt x="3662" y="279"/>
                  </a:cubicBezTo>
                  <a:cubicBezTo>
                    <a:pt x="2934" y="2971"/>
                    <a:pt x="2872" y="5833"/>
                    <a:pt x="2284" y="8556"/>
                  </a:cubicBezTo>
                  <a:cubicBezTo>
                    <a:pt x="1681" y="11310"/>
                    <a:pt x="706" y="13940"/>
                    <a:pt x="42" y="16663"/>
                  </a:cubicBezTo>
                  <a:cubicBezTo>
                    <a:pt x="1" y="16835"/>
                    <a:pt x="141" y="16968"/>
                    <a:pt x="286" y="16968"/>
                  </a:cubicBezTo>
                  <a:cubicBezTo>
                    <a:pt x="361" y="16968"/>
                    <a:pt x="437" y="16933"/>
                    <a:pt x="490" y="16848"/>
                  </a:cubicBezTo>
                  <a:cubicBezTo>
                    <a:pt x="2006" y="14357"/>
                    <a:pt x="2841" y="11448"/>
                    <a:pt x="3522" y="8618"/>
                  </a:cubicBezTo>
                  <a:cubicBezTo>
                    <a:pt x="4157" y="5972"/>
                    <a:pt x="4821" y="3002"/>
                    <a:pt x="4419" y="279"/>
                  </a:cubicBezTo>
                  <a:cubicBezTo>
                    <a:pt x="4389" y="86"/>
                    <a:pt x="4236" y="0"/>
                    <a:pt x="4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45;p49">
              <a:extLst>
                <a:ext uri="{FF2B5EF4-FFF2-40B4-BE49-F238E27FC236}">
                  <a16:creationId xmlns:a16="http://schemas.microsoft.com/office/drawing/2014/main" id="{B49F6EC4-6621-40C6-8513-AAA85D53B660}"/>
                </a:ext>
              </a:extLst>
            </p:cNvPr>
            <p:cNvSpPr/>
            <p:nvPr/>
          </p:nvSpPr>
          <p:spPr>
            <a:xfrm>
              <a:off x="560463" y="2606200"/>
              <a:ext cx="22100" cy="27425"/>
            </a:xfrm>
            <a:custGeom>
              <a:avLst/>
              <a:gdLst/>
              <a:ahLst/>
              <a:cxnLst/>
              <a:rect l="l" t="t" r="r" b="b"/>
              <a:pathLst>
                <a:path w="884" h="1097" extrusionOk="0">
                  <a:moveTo>
                    <a:pt x="479" y="1"/>
                  </a:moveTo>
                  <a:cubicBezTo>
                    <a:pt x="349" y="1"/>
                    <a:pt x="228" y="65"/>
                    <a:pt x="155" y="186"/>
                  </a:cubicBezTo>
                  <a:cubicBezTo>
                    <a:pt x="110" y="279"/>
                    <a:pt x="79" y="372"/>
                    <a:pt x="48" y="479"/>
                  </a:cubicBezTo>
                  <a:cubicBezTo>
                    <a:pt x="1" y="603"/>
                    <a:pt x="17" y="727"/>
                    <a:pt x="48" y="851"/>
                  </a:cubicBezTo>
                  <a:cubicBezTo>
                    <a:pt x="107" y="1008"/>
                    <a:pt x="247" y="1097"/>
                    <a:pt x="393" y="1097"/>
                  </a:cubicBezTo>
                  <a:cubicBezTo>
                    <a:pt x="476" y="1097"/>
                    <a:pt x="562" y="1068"/>
                    <a:pt x="636" y="1005"/>
                  </a:cubicBezTo>
                  <a:cubicBezTo>
                    <a:pt x="728" y="913"/>
                    <a:pt x="805" y="820"/>
                    <a:pt x="836" y="696"/>
                  </a:cubicBezTo>
                  <a:cubicBezTo>
                    <a:pt x="852" y="588"/>
                    <a:pt x="883" y="479"/>
                    <a:pt x="867" y="387"/>
                  </a:cubicBezTo>
                  <a:cubicBezTo>
                    <a:pt x="867" y="217"/>
                    <a:pt x="759" y="46"/>
                    <a:pt x="589" y="15"/>
                  </a:cubicBezTo>
                  <a:cubicBezTo>
                    <a:pt x="552" y="5"/>
                    <a:pt x="515" y="1"/>
                    <a:pt x="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E93BD583-46CA-4B1F-A54B-A7ACF997E6EA}"/>
              </a:ext>
            </a:extLst>
          </p:cNvPr>
          <p:cNvSpPr>
            <a:spLocks noGrp="1"/>
          </p:cNvSpPr>
          <p:nvPr>
            <p:ph type="subTitle" idx="2"/>
          </p:nvPr>
        </p:nvSpPr>
        <p:spPr>
          <a:xfrm>
            <a:off x="720000" y="1452282"/>
            <a:ext cx="7704000" cy="2254443"/>
          </a:xfrm>
        </p:spPr>
        <p:txBody>
          <a:bodyPr/>
          <a:lstStyle/>
          <a:p>
            <a:pPr algn="just"/>
            <a:r>
              <a:rPr lang="en-ID" dirty="0"/>
              <a:t>         Cara </a:t>
            </a:r>
            <a:r>
              <a:rPr lang="en-ID" dirty="0" err="1"/>
              <a:t>kerja</a:t>
            </a:r>
            <a:r>
              <a:rPr lang="en-ID" dirty="0"/>
              <a:t> </a:t>
            </a:r>
            <a:r>
              <a:rPr lang="en-ID" dirty="0" err="1"/>
              <a:t>kondom</a:t>
            </a:r>
            <a:r>
              <a:rPr lang="en-ID" dirty="0"/>
              <a:t> </a:t>
            </a:r>
            <a:r>
              <a:rPr lang="en-ID" dirty="0" err="1"/>
              <a:t>yaitu</a:t>
            </a:r>
            <a:r>
              <a:rPr lang="en-ID" dirty="0"/>
              <a:t> </a:t>
            </a:r>
            <a:r>
              <a:rPr lang="en-ID" dirty="0" err="1"/>
              <a:t>dengan</a:t>
            </a:r>
            <a:r>
              <a:rPr lang="en-ID" dirty="0"/>
              <a:t> </a:t>
            </a:r>
            <a:r>
              <a:rPr lang="en-ID" dirty="0" err="1"/>
              <a:t>menghalangi</a:t>
            </a:r>
            <a:r>
              <a:rPr lang="en-ID" dirty="0"/>
              <a:t> </a:t>
            </a:r>
            <a:r>
              <a:rPr lang="en-ID" dirty="0" err="1"/>
              <a:t>terjadinya</a:t>
            </a:r>
            <a:r>
              <a:rPr lang="en-ID" dirty="0"/>
              <a:t> </a:t>
            </a:r>
            <a:r>
              <a:rPr lang="en-ID" dirty="0" err="1"/>
              <a:t>pertemuan</a:t>
            </a:r>
            <a:r>
              <a:rPr lang="en-ID" dirty="0"/>
              <a:t> </a:t>
            </a:r>
            <a:r>
              <a:rPr lang="en-ID" dirty="0" err="1"/>
              <a:t>sperma</a:t>
            </a:r>
            <a:r>
              <a:rPr lang="en-ID" dirty="0"/>
              <a:t> dan </a:t>
            </a:r>
            <a:r>
              <a:rPr lang="en-ID" dirty="0" err="1"/>
              <a:t>sel</a:t>
            </a:r>
            <a:r>
              <a:rPr lang="en-ID" dirty="0"/>
              <a:t> </a:t>
            </a:r>
            <a:r>
              <a:rPr lang="en-ID" dirty="0" err="1"/>
              <a:t>telur</a:t>
            </a:r>
            <a:r>
              <a:rPr lang="en-ID" dirty="0"/>
              <a:t> </a:t>
            </a:r>
            <a:r>
              <a:rPr lang="en-ID" dirty="0" err="1"/>
              <a:t>dengan</a:t>
            </a:r>
            <a:r>
              <a:rPr lang="en-ID" dirty="0"/>
              <a:t> </a:t>
            </a:r>
            <a:r>
              <a:rPr lang="en-ID" dirty="0" err="1"/>
              <a:t>cara</a:t>
            </a:r>
            <a:r>
              <a:rPr lang="en-ID" dirty="0"/>
              <a:t> </a:t>
            </a:r>
            <a:r>
              <a:rPr lang="en-ID" dirty="0" err="1"/>
              <a:t>menyimpan</a:t>
            </a:r>
            <a:r>
              <a:rPr lang="en-ID" dirty="0"/>
              <a:t> </a:t>
            </a:r>
            <a:r>
              <a:rPr lang="en-ID" dirty="0" err="1"/>
              <a:t>sperma</a:t>
            </a:r>
            <a:r>
              <a:rPr lang="en-ID" dirty="0"/>
              <a:t> di </a:t>
            </a:r>
            <a:r>
              <a:rPr lang="en-ID" dirty="0" err="1"/>
              <a:t>ujung</a:t>
            </a:r>
            <a:r>
              <a:rPr lang="en-ID" dirty="0"/>
              <a:t> </a:t>
            </a:r>
            <a:r>
              <a:rPr lang="en-ID" dirty="0" err="1"/>
              <a:t>selaput</a:t>
            </a:r>
            <a:r>
              <a:rPr lang="en-ID" dirty="0"/>
              <a:t> </a:t>
            </a:r>
            <a:r>
              <a:rPr lang="en-ID" dirty="0" err="1"/>
              <a:t>karet</a:t>
            </a:r>
            <a:r>
              <a:rPr lang="en-ID" dirty="0"/>
              <a:t> yang </a:t>
            </a:r>
            <a:r>
              <a:rPr lang="en-ID" dirty="0" err="1"/>
              <a:t>dipasang</a:t>
            </a:r>
            <a:r>
              <a:rPr lang="en-ID" dirty="0"/>
              <a:t> pada penis </a:t>
            </a:r>
            <a:r>
              <a:rPr lang="en-ID" dirty="0" err="1"/>
              <a:t>sehingga</a:t>
            </a:r>
            <a:r>
              <a:rPr lang="en-ID" dirty="0"/>
              <a:t> </a:t>
            </a:r>
            <a:r>
              <a:rPr lang="en-ID" dirty="0" err="1"/>
              <a:t>sperma</a:t>
            </a:r>
            <a:r>
              <a:rPr lang="en-ID" dirty="0"/>
              <a:t> </a:t>
            </a:r>
            <a:r>
              <a:rPr lang="en-ID" dirty="0" err="1"/>
              <a:t>tidak</a:t>
            </a:r>
            <a:r>
              <a:rPr lang="en-ID" dirty="0"/>
              <a:t> </a:t>
            </a:r>
            <a:r>
              <a:rPr lang="en-ID" dirty="0" err="1"/>
              <a:t>tercurah</a:t>
            </a:r>
            <a:r>
              <a:rPr lang="en-ID" dirty="0"/>
              <a:t> </a:t>
            </a:r>
            <a:r>
              <a:rPr lang="en-ID" dirty="0" err="1"/>
              <a:t>ke</a:t>
            </a:r>
            <a:r>
              <a:rPr lang="en-ID" dirty="0"/>
              <a:t> </a:t>
            </a:r>
            <a:r>
              <a:rPr lang="en-ID" dirty="0" err="1"/>
              <a:t>dalam</a:t>
            </a:r>
            <a:r>
              <a:rPr lang="en-ID" dirty="0"/>
              <a:t> </a:t>
            </a:r>
            <a:r>
              <a:rPr lang="en-ID" dirty="0" err="1"/>
              <a:t>saluran</a:t>
            </a:r>
            <a:r>
              <a:rPr lang="en-ID" dirty="0"/>
              <a:t> </a:t>
            </a:r>
            <a:r>
              <a:rPr lang="en-ID" dirty="0" err="1"/>
              <a:t>reproduksi</a:t>
            </a:r>
            <a:r>
              <a:rPr lang="en-ID" dirty="0"/>
              <a:t> </a:t>
            </a:r>
            <a:r>
              <a:rPr lang="en-ID" dirty="0" err="1"/>
              <a:t>perempuan</a:t>
            </a:r>
            <a:r>
              <a:rPr lang="en-ID" dirty="0"/>
              <a:t>. </a:t>
            </a:r>
            <a:r>
              <a:rPr lang="en-ID" dirty="0" err="1"/>
              <a:t>Kondom</a:t>
            </a:r>
            <a:r>
              <a:rPr lang="en-ID" dirty="0"/>
              <a:t> juga </a:t>
            </a:r>
            <a:r>
              <a:rPr lang="en-ID" dirty="0" err="1"/>
              <a:t>mencegah</a:t>
            </a:r>
            <a:r>
              <a:rPr lang="en-ID" dirty="0"/>
              <a:t> </a:t>
            </a:r>
            <a:r>
              <a:rPr lang="en-ID" dirty="0" err="1"/>
              <a:t>penularan</a:t>
            </a:r>
            <a:r>
              <a:rPr lang="en-ID" dirty="0"/>
              <a:t> </a:t>
            </a:r>
            <a:r>
              <a:rPr lang="en-ID" dirty="0" err="1"/>
              <a:t>mikroorganisme</a:t>
            </a:r>
            <a:r>
              <a:rPr lang="en-ID" dirty="0"/>
              <a:t> (IMS </a:t>
            </a:r>
            <a:r>
              <a:rPr lang="en-ID" dirty="0" err="1"/>
              <a:t>termasuk</a:t>
            </a:r>
            <a:r>
              <a:rPr lang="en-ID" dirty="0"/>
              <a:t> HBV dan HIV/AIDS). Angka </a:t>
            </a:r>
            <a:r>
              <a:rPr lang="en-ID" dirty="0" err="1"/>
              <a:t>kegagalan</a:t>
            </a:r>
            <a:r>
              <a:rPr lang="en-ID" dirty="0"/>
              <a:t> </a:t>
            </a:r>
            <a:r>
              <a:rPr lang="en-ID" dirty="0" err="1"/>
              <a:t>kondom</a:t>
            </a:r>
            <a:r>
              <a:rPr lang="en-ID" dirty="0"/>
              <a:t> 2-12 </a:t>
            </a:r>
            <a:r>
              <a:rPr lang="en-ID" dirty="0" err="1"/>
              <a:t>kehamilan</a:t>
            </a:r>
            <a:r>
              <a:rPr lang="en-ID" dirty="0"/>
              <a:t> per 100 </a:t>
            </a:r>
            <a:r>
              <a:rPr lang="en-ID" dirty="0" err="1"/>
              <a:t>perempuan</a:t>
            </a:r>
            <a:r>
              <a:rPr lang="en-ID" dirty="0"/>
              <a:t> per </a:t>
            </a:r>
            <a:r>
              <a:rPr lang="en-ID" dirty="0" err="1"/>
              <a:t>tahun</a:t>
            </a:r>
            <a:r>
              <a:rPr lang="en-ID" dirty="0"/>
              <a:t>, </a:t>
            </a:r>
            <a:r>
              <a:rPr lang="en-ID" dirty="0" err="1"/>
              <a:t>kondom</a:t>
            </a:r>
            <a:r>
              <a:rPr lang="en-ID" dirty="0"/>
              <a:t> </a:t>
            </a:r>
            <a:r>
              <a:rPr lang="en-ID" dirty="0" err="1"/>
              <a:t>cukup</a:t>
            </a:r>
            <a:r>
              <a:rPr lang="en-ID" dirty="0"/>
              <a:t> </a:t>
            </a:r>
            <a:r>
              <a:rPr lang="en-ID" dirty="0" err="1"/>
              <a:t>efektif</a:t>
            </a:r>
            <a:r>
              <a:rPr lang="en-ID" dirty="0"/>
              <a:t> </a:t>
            </a:r>
            <a:r>
              <a:rPr lang="en-ID" dirty="0" err="1"/>
              <a:t>bila</a:t>
            </a:r>
            <a:r>
              <a:rPr lang="en-ID" dirty="0"/>
              <a:t> </a:t>
            </a:r>
            <a:r>
              <a:rPr lang="en-ID" dirty="0" err="1"/>
              <a:t>digunakan</a:t>
            </a:r>
            <a:r>
              <a:rPr lang="en-ID" dirty="0"/>
              <a:t> </a:t>
            </a:r>
            <a:r>
              <a:rPr lang="en-ID" dirty="0" err="1"/>
              <a:t>dengan</a:t>
            </a:r>
            <a:r>
              <a:rPr lang="en-ID" dirty="0"/>
              <a:t> </a:t>
            </a:r>
            <a:r>
              <a:rPr lang="en-ID" dirty="0" err="1"/>
              <a:t>benar</a:t>
            </a:r>
            <a:r>
              <a:rPr lang="en-ID" dirty="0"/>
              <a:t>.</a:t>
            </a:r>
          </a:p>
          <a:p>
            <a:pPr algn="just"/>
            <a:r>
              <a:rPr lang="en-ID" dirty="0"/>
              <a:t>         </a:t>
            </a:r>
            <a:r>
              <a:rPr lang="en-ID" dirty="0" err="1"/>
              <a:t>Pemakaian</a:t>
            </a:r>
            <a:r>
              <a:rPr lang="en-ID" dirty="0"/>
              <a:t> </a:t>
            </a:r>
            <a:r>
              <a:rPr lang="en-ID" dirty="0" err="1"/>
              <a:t>kondom</a:t>
            </a:r>
            <a:r>
              <a:rPr lang="en-ID" dirty="0"/>
              <a:t> </a:t>
            </a:r>
            <a:r>
              <a:rPr lang="en-ID" dirty="0" err="1"/>
              <a:t>tidak</a:t>
            </a:r>
            <a:r>
              <a:rPr lang="en-ID" dirty="0"/>
              <a:t> </a:t>
            </a:r>
            <a:r>
              <a:rPr lang="en-ID" dirty="0" err="1"/>
              <a:t>memerlukan</a:t>
            </a:r>
            <a:r>
              <a:rPr lang="en-ID" dirty="0"/>
              <a:t> </a:t>
            </a:r>
            <a:r>
              <a:rPr lang="en-ID" dirty="0" err="1"/>
              <a:t>penilaian</a:t>
            </a:r>
            <a:r>
              <a:rPr lang="en-ID" dirty="0"/>
              <a:t> </a:t>
            </a:r>
            <a:r>
              <a:rPr lang="en-ID" dirty="0" err="1"/>
              <a:t>khusus</a:t>
            </a:r>
            <a:r>
              <a:rPr lang="en-ID" dirty="0"/>
              <a:t> (anamnesis </a:t>
            </a:r>
            <a:r>
              <a:rPr lang="en-ID" dirty="0" err="1"/>
              <a:t>maupun</a:t>
            </a:r>
            <a:r>
              <a:rPr lang="en-ID" dirty="0"/>
              <a:t> </a:t>
            </a:r>
            <a:r>
              <a:rPr lang="en-ID" dirty="0" err="1"/>
              <a:t>pemeriksaan</a:t>
            </a:r>
            <a:r>
              <a:rPr lang="en-ID" dirty="0"/>
              <a:t> </a:t>
            </a:r>
            <a:r>
              <a:rPr lang="en-ID" dirty="0" err="1"/>
              <a:t>khusus</a:t>
            </a:r>
            <a:r>
              <a:rPr lang="en-ID" dirty="0"/>
              <a:t>). </a:t>
            </a:r>
            <a:r>
              <a:rPr lang="en-ID" dirty="0" err="1"/>
              <a:t>Kondisi</a:t>
            </a:r>
            <a:r>
              <a:rPr lang="en-ID" dirty="0"/>
              <a:t> yang </a:t>
            </a:r>
            <a:r>
              <a:rPr lang="en-ID" dirty="0" err="1"/>
              <a:t>perlu</a:t>
            </a:r>
            <a:r>
              <a:rPr lang="en-ID" dirty="0"/>
              <a:t> </a:t>
            </a:r>
            <a:r>
              <a:rPr lang="en-ID" dirty="0" err="1"/>
              <a:t>dipertimbangkan</a:t>
            </a:r>
            <a:r>
              <a:rPr lang="en-ID" dirty="0"/>
              <a:t> </a:t>
            </a:r>
            <a:r>
              <a:rPr lang="en-ID" dirty="0" err="1"/>
              <a:t>untuk</a:t>
            </a:r>
            <a:r>
              <a:rPr lang="en-ID" dirty="0"/>
              <a:t> </a:t>
            </a:r>
            <a:r>
              <a:rPr lang="en-ID" dirty="0" err="1"/>
              <a:t>penggunaan</a:t>
            </a:r>
            <a:r>
              <a:rPr lang="en-ID" dirty="0"/>
              <a:t> </a:t>
            </a:r>
            <a:r>
              <a:rPr lang="en-ID" dirty="0" err="1"/>
              <a:t>kondom</a:t>
            </a:r>
            <a:r>
              <a:rPr lang="en-ID" dirty="0"/>
              <a:t> </a:t>
            </a:r>
            <a:r>
              <a:rPr lang="en-ID" dirty="0" err="1"/>
              <a:t>yaitu</a:t>
            </a:r>
            <a:r>
              <a:rPr lang="en-ID" dirty="0"/>
              <a:t>; </a:t>
            </a:r>
            <a:r>
              <a:rPr lang="en-ID" dirty="0" err="1"/>
              <a:t>digunakan</a:t>
            </a:r>
            <a:r>
              <a:rPr lang="en-ID" dirty="0"/>
              <a:t> pada </a:t>
            </a:r>
            <a:r>
              <a:rPr lang="en-ID" dirty="0" err="1"/>
              <a:t>pria</a:t>
            </a:r>
            <a:r>
              <a:rPr lang="en-ID" dirty="0"/>
              <a:t> yang </a:t>
            </a:r>
            <a:r>
              <a:rPr lang="en-ID" dirty="0" err="1"/>
              <a:t>ingin</a:t>
            </a:r>
            <a:r>
              <a:rPr lang="en-ID" dirty="0"/>
              <a:t> </a:t>
            </a:r>
            <a:r>
              <a:rPr lang="en-ID" dirty="0" err="1"/>
              <a:t>berpartisipasi</a:t>
            </a:r>
            <a:r>
              <a:rPr lang="en-ID" dirty="0"/>
              <a:t> </a:t>
            </a:r>
            <a:r>
              <a:rPr lang="en-ID" dirty="0" err="1"/>
              <a:t>dalam</a:t>
            </a:r>
            <a:r>
              <a:rPr lang="en-ID" dirty="0"/>
              <a:t> program KB, </a:t>
            </a:r>
            <a:r>
              <a:rPr lang="en-ID" dirty="0" err="1"/>
              <a:t>ingin</a:t>
            </a:r>
            <a:r>
              <a:rPr lang="en-ID" dirty="0"/>
              <a:t> </a:t>
            </a:r>
            <a:r>
              <a:rPr lang="en-ID" dirty="0" err="1"/>
              <a:t>kontrasepsi</a:t>
            </a:r>
            <a:r>
              <a:rPr lang="en-ID" dirty="0"/>
              <a:t> </a:t>
            </a:r>
            <a:r>
              <a:rPr lang="en-ID" dirty="0" err="1"/>
              <a:t>darurat</a:t>
            </a:r>
            <a:r>
              <a:rPr lang="en-ID" dirty="0"/>
              <a:t> (</a:t>
            </a:r>
            <a:r>
              <a:rPr lang="en-ID" dirty="0" err="1"/>
              <a:t>pasca</a:t>
            </a:r>
            <a:r>
              <a:rPr lang="en-ID" dirty="0"/>
              <a:t> abortus), </a:t>
            </a:r>
            <a:r>
              <a:rPr lang="en-ID" dirty="0" err="1"/>
              <a:t>ingin</a:t>
            </a:r>
            <a:r>
              <a:rPr lang="en-ID" dirty="0"/>
              <a:t> </a:t>
            </a:r>
            <a:r>
              <a:rPr lang="en-ID" dirty="0" err="1"/>
              <a:t>kontrasepsi</a:t>
            </a:r>
            <a:r>
              <a:rPr lang="en-ID" dirty="0"/>
              <a:t> </a:t>
            </a:r>
            <a:r>
              <a:rPr lang="en-ID" dirty="0" err="1"/>
              <a:t>tambahan</a:t>
            </a:r>
            <a:r>
              <a:rPr lang="en-ID" dirty="0"/>
              <a:t>, </a:t>
            </a:r>
            <a:r>
              <a:rPr lang="en-ID" dirty="0" err="1"/>
              <a:t>berisiko</a:t>
            </a:r>
            <a:r>
              <a:rPr lang="en-ID" dirty="0"/>
              <a:t> </a:t>
            </a:r>
            <a:r>
              <a:rPr lang="en-ID" dirty="0" err="1"/>
              <a:t>tinggi</a:t>
            </a:r>
            <a:r>
              <a:rPr lang="en-ID" dirty="0"/>
              <a:t> </a:t>
            </a:r>
            <a:r>
              <a:rPr lang="en-ID" dirty="0" err="1"/>
              <a:t>tertular</a:t>
            </a:r>
            <a:r>
              <a:rPr lang="en-ID" dirty="0"/>
              <a:t>/</a:t>
            </a:r>
            <a:r>
              <a:rPr lang="en-ID" dirty="0" err="1"/>
              <a:t>menularkan</a:t>
            </a:r>
            <a:r>
              <a:rPr lang="en-ID" dirty="0"/>
              <a:t> IMS. </a:t>
            </a:r>
          </a:p>
        </p:txBody>
      </p:sp>
      <p:grpSp>
        <p:nvGrpSpPr>
          <p:cNvPr id="7" name="Google Shape;5813;p74">
            <a:extLst>
              <a:ext uri="{FF2B5EF4-FFF2-40B4-BE49-F238E27FC236}">
                <a16:creationId xmlns:a16="http://schemas.microsoft.com/office/drawing/2014/main" id="{8156BB04-1C1A-4E2C-97CB-9958B27C68DB}"/>
              </a:ext>
            </a:extLst>
          </p:cNvPr>
          <p:cNvGrpSpPr/>
          <p:nvPr/>
        </p:nvGrpSpPr>
        <p:grpSpPr>
          <a:xfrm rot="4541421">
            <a:off x="707561" y="4121762"/>
            <a:ext cx="2838772" cy="2551178"/>
            <a:chOff x="3082055" y="3219149"/>
            <a:chExt cx="863381" cy="649436"/>
          </a:xfrm>
        </p:grpSpPr>
        <p:sp>
          <p:nvSpPr>
            <p:cNvPr id="8" name="Google Shape;5814;p74">
              <a:extLst>
                <a:ext uri="{FF2B5EF4-FFF2-40B4-BE49-F238E27FC236}">
                  <a16:creationId xmlns:a16="http://schemas.microsoft.com/office/drawing/2014/main" id="{13EA713C-7ACE-495A-AA85-B9127BC4AA6C}"/>
                </a:ext>
              </a:extLst>
            </p:cNvPr>
            <p:cNvSpPr/>
            <p:nvPr/>
          </p:nvSpPr>
          <p:spPr>
            <a:xfrm>
              <a:off x="3110193" y="3219149"/>
              <a:ext cx="835244" cy="631591"/>
            </a:xfrm>
            <a:custGeom>
              <a:avLst/>
              <a:gdLst/>
              <a:ahLst/>
              <a:cxnLst/>
              <a:rect l="l" t="t" r="r" b="b"/>
              <a:pathLst>
                <a:path w="54851" h="41477" extrusionOk="0">
                  <a:moveTo>
                    <a:pt x="52345" y="0"/>
                  </a:moveTo>
                  <a:cubicBezTo>
                    <a:pt x="51916" y="0"/>
                    <a:pt x="51483" y="125"/>
                    <a:pt x="51105" y="386"/>
                  </a:cubicBezTo>
                  <a:lnTo>
                    <a:pt x="49844" y="1268"/>
                  </a:lnTo>
                  <a:cubicBezTo>
                    <a:pt x="49314" y="1649"/>
                    <a:pt x="48686" y="1842"/>
                    <a:pt x="48053" y="1842"/>
                  </a:cubicBezTo>
                  <a:cubicBezTo>
                    <a:pt x="47655" y="1842"/>
                    <a:pt x="47254" y="1766"/>
                    <a:pt x="46874" y="1613"/>
                  </a:cubicBezTo>
                  <a:cubicBezTo>
                    <a:pt x="46111" y="1318"/>
                    <a:pt x="45298" y="1166"/>
                    <a:pt x="44481" y="1166"/>
                  </a:cubicBezTo>
                  <a:cubicBezTo>
                    <a:pt x="43190" y="1166"/>
                    <a:pt x="41887" y="1545"/>
                    <a:pt x="40746" y="2338"/>
                  </a:cubicBezTo>
                  <a:lnTo>
                    <a:pt x="1" y="30790"/>
                  </a:lnTo>
                  <a:lnTo>
                    <a:pt x="7476" y="41477"/>
                  </a:lnTo>
                  <a:lnTo>
                    <a:pt x="48221" y="13024"/>
                  </a:lnTo>
                  <a:cubicBezTo>
                    <a:pt x="49464" y="12144"/>
                    <a:pt x="50327" y="10918"/>
                    <a:pt x="50725" y="9555"/>
                  </a:cubicBezTo>
                  <a:cubicBezTo>
                    <a:pt x="50914" y="8899"/>
                    <a:pt x="51018" y="8208"/>
                    <a:pt x="51001" y="7534"/>
                  </a:cubicBezTo>
                  <a:cubicBezTo>
                    <a:pt x="50983" y="6464"/>
                    <a:pt x="51485" y="5462"/>
                    <a:pt x="52348" y="4859"/>
                  </a:cubicBezTo>
                  <a:lnTo>
                    <a:pt x="53556" y="4012"/>
                  </a:lnTo>
                  <a:cubicBezTo>
                    <a:pt x="54540" y="3321"/>
                    <a:pt x="54851" y="1958"/>
                    <a:pt x="54178" y="973"/>
                  </a:cubicBezTo>
                  <a:cubicBezTo>
                    <a:pt x="53748" y="340"/>
                    <a:pt x="53051" y="0"/>
                    <a:pt x="52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815;p74">
              <a:extLst>
                <a:ext uri="{FF2B5EF4-FFF2-40B4-BE49-F238E27FC236}">
                  <a16:creationId xmlns:a16="http://schemas.microsoft.com/office/drawing/2014/main" id="{E166DBA5-6BF7-4D63-83F4-56A9011C431B}"/>
                </a:ext>
              </a:extLst>
            </p:cNvPr>
            <p:cNvSpPr/>
            <p:nvPr/>
          </p:nvSpPr>
          <p:spPr>
            <a:xfrm>
              <a:off x="3669326" y="3284468"/>
              <a:ext cx="166162" cy="57042"/>
            </a:xfrm>
            <a:custGeom>
              <a:avLst/>
              <a:gdLst/>
              <a:ahLst/>
              <a:cxnLst/>
              <a:rect l="l" t="t" r="r" b="b"/>
              <a:pathLst>
                <a:path w="10912" h="3746" extrusionOk="0">
                  <a:moveTo>
                    <a:pt x="7236" y="1"/>
                  </a:moveTo>
                  <a:cubicBezTo>
                    <a:pt x="5057" y="1"/>
                    <a:pt x="2644" y="1268"/>
                    <a:pt x="1123" y="2675"/>
                  </a:cubicBezTo>
                  <a:cubicBezTo>
                    <a:pt x="744" y="3037"/>
                    <a:pt x="364" y="3366"/>
                    <a:pt x="0" y="3745"/>
                  </a:cubicBezTo>
                  <a:cubicBezTo>
                    <a:pt x="449" y="3486"/>
                    <a:pt x="882" y="3193"/>
                    <a:pt x="1313" y="2917"/>
                  </a:cubicBezTo>
                  <a:cubicBezTo>
                    <a:pt x="3064" y="1771"/>
                    <a:pt x="5363" y="556"/>
                    <a:pt x="7515" y="556"/>
                  </a:cubicBezTo>
                  <a:cubicBezTo>
                    <a:pt x="8737" y="556"/>
                    <a:pt x="9912" y="948"/>
                    <a:pt x="10912" y="1966"/>
                  </a:cubicBezTo>
                  <a:cubicBezTo>
                    <a:pt x="10001" y="549"/>
                    <a:pt x="8669" y="1"/>
                    <a:pt x="7236" y="1"/>
                  </a:cubicBezTo>
                  <a:close/>
                </a:path>
              </a:pathLst>
            </a:custGeom>
            <a:solidFill>
              <a:srgbClr val="6FD8F2">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16;p74">
              <a:extLst>
                <a:ext uri="{FF2B5EF4-FFF2-40B4-BE49-F238E27FC236}">
                  <a16:creationId xmlns:a16="http://schemas.microsoft.com/office/drawing/2014/main" id="{5BC3FE41-D581-4B77-825D-8E6ED43D3AF5}"/>
                </a:ext>
              </a:extLst>
            </p:cNvPr>
            <p:cNvSpPr/>
            <p:nvPr/>
          </p:nvSpPr>
          <p:spPr>
            <a:xfrm>
              <a:off x="3110193" y="3638255"/>
              <a:ext cx="71249" cy="49718"/>
            </a:xfrm>
            <a:custGeom>
              <a:avLst/>
              <a:gdLst/>
              <a:ahLst/>
              <a:cxnLst/>
              <a:rect l="l" t="t" r="r" b="b"/>
              <a:pathLst>
                <a:path w="4679" h="3265" extrusionOk="0">
                  <a:moveTo>
                    <a:pt x="4679" y="1"/>
                  </a:moveTo>
                  <a:lnTo>
                    <a:pt x="1" y="3264"/>
                  </a:lnTo>
                  <a:lnTo>
                    <a:pt x="4679" y="1"/>
                  </a:lnTo>
                  <a:close/>
                </a:path>
              </a:pathLst>
            </a:custGeom>
            <a:solidFill>
              <a:srgbClr val="E9EC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17;p74">
              <a:extLst>
                <a:ext uri="{FF2B5EF4-FFF2-40B4-BE49-F238E27FC236}">
                  <a16:creationId xmlns:a16="http://schemas.microsoft.com/office/drawing/2014/main" id="{632D5855-A38B-40D2-B194-E43AE7BF6DF6}"/>
                </a:ext>
              </a:extLst>
            </p:cNvPr>
            <p:cNvSpPr/>
            <p:nvPr/>
          </p:nvSpPr>
          <p:spPr>
            <a:xfrm>
              <a:off x="3110193" y="3364617"/>
              <a:ext cx="772415" cy="486107"/>
            </a:xfrm>
            <a:custGeom>
              <a:avLst/>
              <a:gdLst/>
              <a:ahLst/>
              <a:cxnLst/>
              <a:rect l="l" t="t" r="r" b="b"/>
              <a:pathLst>
                <a:path w="50725" h="31923" extrusionOk="0">
                  <a:moveTo>
                    <a:pt x="50725" y="1"/>
                  </a:moveTo>
                  <a:cubicBezTo>
                    <a:pt x="45166" y="3799"/>
                    <a:pt x="23067" y="18214"/>
                    <a:pt x="7856" y="18214"/>
                  </a:cubicBezTo>
                  <a:cubicBezTo>
                    <a:pt x="6751" y="18214"/>
                    <a:pt x="5698" y="18129"/>
                    <a:pt x="4679" y="17973"/>
                  </a:cubicBezTo>
                  <a:lnTo>
                    <a:pt x="1" y="21236"/>
                  </a:lnTo>
                  <a:lnTo>
                    <a:pt x="7476" y="31923"/>
                  </a:lnTo>
                  <a:lnTo>
                    <a:pt x="48221" y="3470"/>
                  </a:lnTo>
                  <a:cubicBezTo>
                    <a:pt x="49464" y="2590"/>
                    <a:pt x="50327" y="1364"/>
                    <a:pt x="50725" y="1"/>
                  </a:cubicBezTo>
                  <a:close/>
                </a:path>
              </a:pathLst>
            </a:custGeom>
            <a:solidFill>
              <a:srgbClr val="6FD8F2">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818;p74">
              <a:extLst>
                <a:ext uri="{FF2B5EF4-FFF2-40B4-BE49-F238E27FC236}">
                  <a16:creationId xmlns:a16="http://schemas.microsoft.com/office/drawing/2014/main" id="{20F88293-2CF6-48CE-B596-B6373C3C4412}"/>
                </a:ext>
              </a:extLst>
            </p:cNvPr>
            <p:cNvSpPr/>
            <p:nvPr/>
          </p:nvSpPr>
          <p:spPr>
            <a:xfrm>
              <a:off x="3082055" y="3653755"/>
              <a:ext cx="193785" cy="214830"/>
            </a:xfrm>
            <a:custGeom>
              <a:avLst/>
              <a:gdLst/>
              <a:ahLst/>
              <a:cxnLst/>
              <a:rect l="l" t="t" r="r" b="b"/>
              <a:pathLst>
                <a:path w="12726" h="14108" extrusionOk="0">
                  <a:moveTo>
                    <a:pt x="2786" y="1"/>
                  </a:moveTo>
                  <a:cubicBezTo>
                    <a:pt x="2358" y="1"/>
                    <a:pt x="1976" y="107"/>
                    <a:pt x="1658" y="329"/>
                  </a:cubicBezTo>
                  <a:cubicBezTo>
                    <a:pt x="1" y="1487"/>
                    <a:pt x="744" y="5440"/>
                    <a:pt x="3350" y="9152"/>
                  </a:cubicBezTo>
                  <a:cubicBezTo>
                    <a:pt x="5449" y="12174"/>
                    <a:pt x="8114" y="14108"/>
                    <a:pt x="9941" y="14108"/>
                  </a:cubicBezTo>
                  <a:cubicBezTo>
                    <a:pt x="10369" y="14108"/>
                    <a:pt x="10750" y="14002"/>
                    <a:pt x="11068" y="13779"/>
                  </a:cubicBezTo>
                  <a:cubicBezTo>
                    <a:pt x="12726" y="12622"/>
                    <a:pt x="11966" y="8669"/>
                    <a:pt x="9376" y="4940"/>
                  </a:cubicBezTo>
                  <a:cubicBezTo>
                    <a:pt x="7278" y="1932"/>
                    <a:pt x="4613" y="1"/>
                    <a:pt x="27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19;p74">
              <a:extLst>
                <a:ext uri="{FF2B5EF4-FFF2-40B4-BE49-F238E27FC236}">
                  <a16:creationId xmlns:a16="http://schemas.microsoft.com/office/drawing/2014/main" id="{841ABFC0-2C78-46F6-873A-E8FB419AEE94}"/>
                </a:ext>
              </a:extLst>
            </p:cNvPr>
            <p:cNvSpPr/>
            <p:nvPr/>
          </p:nvSpPr>
          <p:spPr>
            <a:xfrm>
              <a:off x="3110970" y="3685136"/>
              <a:ext cx="130165" cy="157589"/>
            </a:xfrm>
            <a:custGeom>
              <a:avLst/>
              <a:gdLst/>
              <a:ahLst/>
              <a:cxnLst/>
              <a:rect l="l" t="t" r="r" b="b"/>
              <a:pathLst>
                <a:path w="8548" h="10349" extrusionOk="0">
                  <a:moveTo>
                    <a:pt x="990" y="1"/>
                  </a:moveTo>
                  <a:cubicBezTo>
                    <a:pt x="881" y="1"/>
                    <a:pt x="786" y="27"/>
                    <a:pt x="709" y="82"/>
                  </a:cubicBezTo>
                  <a:cubicBezTo>
                    <a:pt x="1" y="565"/>
                    <a:pt x="1037" y="3241"/>
                    <a:pt x="3005" y="6072"/>
                  </a:cubicBezTo>
                  <a:cubicBezTo>
                    <a:pt x="4745" y="8581"/>
                    <a:pt x="6662" y="10349"/>
                    <a:pt x="7559" y="10349"/>
                  </a:cubicBezTo>
                  <a:cubicBezTo>
                    <a:pt x="7668" y="10349"/>
                    <a:pt x="7762" y="10322"/>
                    <a:pt x="7839" y="10268"/>
                  </a:cubicBezTo>
                  <a:cubicBezTo>
                    <a:pt x="8548" y="9785"/>
                    <a:pt x="7512" y="7091"/>
                    <a:pt x="5544" y="4277"/>
                  </a:cubicBezTo>
                  <a:cubicBezTo>
                    <a:pt x="3804" y="1769"/>
                    <a:pt x="1887" y="1"/>
                    <a:pt x="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895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1" name="Google Shape;2291;p53"/>
          <p:cNvSpPr txBox="1">
            <a:spLocks noGrp="1"/>
          </p:cNvSpPr>
          <p:nvPr>
            <p:ph type="subTitle" idx="1"/>
          </p:nvPr>
        </p:nvSpPr>
        <p:spPr>
          <a:xfrm>
            <a:off x="1361099" y="1519270"/>
            <a:ext cx="6576000" cy="49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2400" dirty="0"/>
              <a:t>Pada </a:t>
            </a:r>
            <a:r>
              <a:rPr lang="en-ID" sz="2400" dirty="0" err="1"/>
              <a:t>kondisi</a:t>
            </a:r>
            <a:r>
              <a:rPr lang="en-ID" sz="2400" dirty="0"/>
              <a:t> </a:t>
            </a:r>
            <a:r>
              <a:rPr lang="en-ID" sz="2400" dirty="0" err="1"/>
              <a:t>pasca</a:t>
            </a:r>
            <a:r>
              <a:rPr lang="en-ID" sz="2400" dirty="0"/>
              <a:t> abortus, </a:t>
            </a:r>
            <a:r>
              <a:rPr lang="en-ID" sz="2400" dirty="0" err="1"/>
              <a:t>kondom</a:t>
            </a:r>
            <a:r>
              <a:rPr lang="en-ID" sz="2400" dirty="0"/>
              <a:t> </a:t>
            </a:r>
            <a:r>
              <a:rPr lang="en-ID" sz="2400" dirty="0" err="1"/>
              <a:t>dapat</a:t>
            </a:r>
            <a:r>
              <a:rPr lang="en-ID" sz="2400" dirty="0"/>
              <a:t> </a:t>
            </a:r>
            <a:r>
              <a:rPr lang="en-ID" sz="2400" dirty="0" err="1"/>
              <a:t>segera</a:t>
            </a:r>
            <a:r>
              <a:rPr lang="en-ID" sz="2400" dirty="0"/>
              <a:t> </a:t>
            </a:r>
            <a:r>
              <a:rPr lang="en-ID" sz="2400" dirty="0" err="1"/>
              <a:t>dimulai</a:t>
            </a:r>
            <a:r>
              <a:rPr lang="en-ID" sz="2400" dirty="0"/>
              <a:t> </a:t>
            </a:r>
            <a:r>
              <a:rPr lang="en-ID" sz="2400" dirty="0" err="1"/>
              <a:t>sewaktu</a:t>
            </a:r>
            <a:r>
              <a:rPr lang="en-ID" sz="2400" dirty="0"/>
              <a:t> </a:t>
            </a:r>
            <a:r>
              <a:rPr lang="en-ID" sz="2400" dirty="0" err="1"/>
              <a:t>hubungan</a:t>
            </a:r>
            <a:r>
              <a:rPr lang="en-ID" sz="2400" dirty="0"/>
              <a:t> </a:t>
            </a:r>
            <a:r>
              <a:rPr lang="en-ID" sz="2400" dirty="0" err="1"/>
              <a:t>seksual</a:t>
            </a:r>
            <a:r>
              <a:rPr lang="en-ID" sz="2400" dirty="0"/>
              <a:t>. </a:t>
            </a:r>
            <a:r>
              <a:rPr lang="en-ID" sz="2400" dirty="0" err="1"/>
              <a:t>Kondom</a:t>
            </a:r>
            <a:r>
              <a:rPr lang="en-ID" sz="2400" dirty="0"/>
              <a:t> </a:t>
            </a:r>
            <a:r>
              <a:rPr lang="en-ID" sz="2400" dirty="0" err="1"/>
              <a:t>merupakan</a:t>
            </a:r>
            <a:r>
              <a:rPr lang="en-ID" sz="2400" dirty="0"/>
              <a:t> </a:t>
            </a:r>
            <a:r>
              <a:rPr lang="en-ID" sz="2400" dirty="0" err="1"/>
              <a:t>metode</a:t>
            </a:r>
            <a:r>
              <a:rPr lang="en-ID" sz="2400" dirty="0"/>
              <a:t> </a:t>
            </a:r>
            <a:r>
              <a:rPr lang="en-ID" sz="2400" dirty="0" err="1"/>
              <a:t>sementara</a:t>
            </a:r>
            <a:r>
              <a:rPr lang="en-ID" sz="2400" dirty="0"/>
              <a:t> </a:t>
            </a:r>
            <a:r>
              <a:rPr lang="en-ID" sz="2400" dirty="0" err="1"/>
              <a:t>sambil</a:t>
            </a:r>
            <a:r>
              <a:rPr lang="en-ID" sz="2400" dirty="0"/>
              <a:t> </a:t>
            </a:r>
            <a:r>
              <a:rPr lang="en-ID" sz="2400" dirty="0" err="1"/>
              <a:t>menunggu</a:t>
            </a:r>
            <a:r>
              <a:rPr lang="en-ID" sz="2400" dirty="0"/>
              <a:t> </a:t>
            </a:r>
            <a:r>
              <a:rPr lang="en-ID" sz="2400" dirty="0" err="1"/>
              <a:t>metode</a:t>
            </a:r>
            <a:r>
              <a:rPr lang="en-ID" sz="2400" dirty="0"/>
              <a:t> yang lain.</a:t>
            </a:r>
          </a:p>
        </p:txBody>
      </p:sp>
      <p:grpSp>
        <p:nvGrpSpPr>
          <p:cNvPr id="2292" name="Google Shape;2292;p53"/>
          <p:cNvGrpSpPr/>
          <p:nvPr/>
        </p:nvGrpSpPr>
        <p:grpSpPr>
          <a:xfrm rot="-542831">
            <a:off x="-1003829" y="-20661"/>
            <a:ext cx="2480392" cy="2588447"/>
            <a:chOff x="6383275" y="2291392"/>
            <a:chExt cx="2653308" cy="2768849"/>
          </a:xfrm>
        </p:grpSpPr>
        <p:sp>
          <p:nvSpPr>
            <p:cNvPr id="2293" name="Google Shape;2293;p53"/>
            <p:cNvSpPr/>
            <p:nvPr/>
          </p:nvSpPr>
          <p:spPr>
            <a:xfrm rot="-1688141">
              <a:off x="6778750" y="2603827"/>
              <a:ext cx="1862359" cy="2143980"/>
            </a:xfrm>
            <a:custGeom>
              <a:avLst/>
              <a:gdLst/>
              <a:ahLst/>
              <a:cxnLst/>
              <a:rect l="l" t="t" r="r" b="b"/>
              <a:pathLst>
                <a:path w="32040" h="36885" extrusionOk="0">
                  <a:moveTo>
                    <a:pt x="16020" y="0"/>
                  </a:moveTo>
                  <a:cubicBezTo>
                    <a:pt x="12176" y="0"/>
                    <a:pt x="8331" y="287"/>
                    <a:pt x="4487" y="859"/>
                  </a:cubicBezTo>
                  <a:cubicBezTo>
                    <a:pt x="2816" y="1121"/>
                    <a:pt x="1254" y="2746"/>
                    <a:pt x="1052" y="4417"/>
                  </a:cubicBezTo>
                  <a:cubicBezTo>
                    <a:pt x="0" y="13776"/>
                    <a:pt x="0" y="23120"/>
                    <a:pt x="1052" y="32480"/>
                  </a:cubicBezTo>
                  <a:cubicBezTo>
                    <a:pt x="1254" y="34135"/>
                    <a:pt x="2816" y="35775"/>
                    <a:pt x="4487" y="36038"/>
                  </a:cubicBezTo>
                  <a:cubicBezTo>
                    <a:pt x="8331" y="36603"/>
                    <a:pt x="12176" y="36885"/>
                    <a:pt x="16020" y="36885"/>
                  </a:cubicBezTo>
                  <a:cubicBezTo>
                    <a:pt x="19864" y="36885"/>
                    <a:pt x="23709" y="36603"/>
                    <a:pt x="27553" y="36038"/>
                  </a:cubicBezTo>
                  <a:cubicBezTo>
                    <a:pt x="29224" y="35775"/>
                    <a:pt x="30786" y="34135"/>
                    <a:pt x="30988" y="32480"/>
                  </a:cubicBezTo>
                  <a:cubicBezTo>
                    <a:pt x="32040" y="23120"/>
                    <a:pt x="32040" y="13776"/>
                    <a:pt x="30988" y="4417"/>
                  </a:cubicBezTo>
                  <a:cubicBezTo>
                    <a:pt x="30786" y="2746"/>
                    <a:pt x="29224" y="1121"/>
                    <a:pt x="27553" y="859"/>
                  </a:cubicBezTo>
                  <a:cubicBezTo>
                    <a:pt x="23709" y="287"/>
                    <a:pt x="19864" y="0"/>
                    <a:pt x="1602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3"/>
            <p:cNvSpPr/>
            <p:nvPr/>
          </p:nvSpPr>
          <p:spPr>
            <a:xfrm rot="-1688141">
              <a:off x="6794191" y="2604209"/>
              <a:ext cx="1831727" cy="2143806"/>
            </a:xfrm>
            <a:custGeom>
              <a:avLst/>
              <a:gdLst/>
              <a:ahLst/>
              <a:cxnLst/>
              <a:rect l="l" t="t" r="r" b="b"/>
              <a:pathLst>
                <a:path w="31513" h="36882" extrusionOk="0">
                  <a:moveTo>
                    <a:pt x="15764" y="0"/>
                  </a:moveTo>
                  <a:cubicBezTo>
                    <a:pt x="11913" y="0"/>
                    <a:pt x="8060" y="279"/>
                    <a:pt x="4224" y="852"/>
                  </a:cubicBezTo>
                  <a:cubicBezTo>
                    <a:pt x="2553" y="1114"/>
                    <a:pt x="991" y="2739"/>
                    <a:pt x="789" y="4410"/>
                  </a:cubicBezTo>
                  <a:cubicBezTo>
                    <a:pt x="263" y="9082"/>
                    <a:pt x="1" y="13769"/>
                    <a:pt x="1" y="18441"/>
                  </a:cubicBezTo>
                  <a:cubicBezTo>
                    <a:pt x="1" y="23113"/>
                    <a:pt x="263" y="27785"/>
                    <a:pt x="789" y="32473"/>
                  </a:cubicBezTo>
                  <a:cubicBezTo>
                    <a:pt x="991" y="34128"/>
                    <a:pt x="2553" y="35768"/>
                    <a:pt x="4224" y="36031"/>
                  </a:cubicBezTo>
                  <a:cubicBezTo>
                    <a:pt x="8060" y="36603"/>
                    <a:pt x="11913" y="36881"/>
                    <a:pt x="15764" y="36881"/>
                  </a:cubicBezTo>
                  <a:cubicBezTo>
                    <a:pt x="19601" y="36881"/>
                    <a:pt x="23454" y="36603"/>
                    <a:pt x="27290" y="36031"/>
                  </a:cubicBezTo>
                  <a:cubicBezTo>
                    <a:pt x="28961" y="35768"/>
                    <a:pt x="30523" y="34128"/>
                    <a:pt x="30725" y="32473"/>
                  </a:cubicBezTo>
                  <a:cubicBezTo>
                    <a:pt x="31251" y="27785"/>
                    <a:pt x="31513" y="23113"/>
                    <a:pt x="31513" y="18441"/>
                  </a:cubicBezTo>
                  <a:cubicBezTo>
                    <a:pt x="31513" y="13769"/>
                    <a:pt x="31251" y="9082"/>
                    <a:pt x="30725" y="4410"/>
                  </a:cubicBezTo>
                  <a:cubicBezTo>
                    <a:pt x="30523" y="2739"/>
                    <a:pt x="28961" y="1114"/>
                    <a:pt x="27290" y="852"/>
                  </a:cubicBezTo>
                  <a:cubicBezTo>
                    <a:pt x="23454" y="279"/>
                    <a:pt x="19601" y="0"/>
                    <a:pt x="15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3"/>
            <p:cNvSpPr/>
            <p:nvPr/>
          </p:nvSpPr>
          <p:spPr>
            <a:xfrm rot="-1688141">
              <a:off x="7184394" y="3070214"/>
              <a:ext cx="1052140" cy="1211347"/>
            </a:xfrm>
            <a:custGeom>
              <a:avLst/>
              <a:gdLst/>
              <a:ahLst/>
              <a:cxnLst/>
              <a:rect l="l" t="t" r="r" b="b"/>
              <a:pathLst>
                <a:path w="18101" h="20840" extrusionOk="0">
                  <a:moveTo>
                    <a:pt x="9043" y="1"/>
                  </a:moveTo>
                  <a:cubicBezTo>
                    <a:pt x="6869" y="1"/>
                    <a:pt x="4696" y="163"/>
                    <a:pt x="2522" y="488"/>
                  </a:cubicBezTo>
                  <a:cubicBezTo>
                    <a:pt x="1579" y="628"/>
                    <a:pt x="696" y="1556"/>
                    <a:pt x="589" y="2499"/>
                  </a:cubicBezTo>
                  <a:cubicBezTo>
                    <a:pt x="1" y="7775"/>
                    <a:pt x="1" y="13066"/>
                    <a:pt x="589" y="18341"/>
                  </a:cubicBezTo>
                  <a:cubicBezTo>
                    <a:pt x="696" y="19285"/>
                    <a:pt x="1579" y="20213"/>
                    <a:pt x="2522" y="20352"/>
                  </a:cubicBezTo>
                  <a:cubicBezTo>
                    <a:pt x="4696" y="20677"/>
                    <a:pt x="6869" y="20839"/>
                    <a:pt x="9043" y="20839"/>
                  </a:cubicBezTo>
                  <a:cubicBezTo>
                    <a:pt x="11216" y="20839"/>
                    <a:pt x="13390" y="20677"/>
                    <a:pt x="15564" y="20352"/>
                  </a:cubicBezTo>
                  <a:cubicBezTo>
                    <a:pt x="16507" y="20213"/>
                    <a:pt x="17389" y="19285"/>
                    <a:pt x="17497" y="18341"/>
                  </a:cubicBezTo>
                  <a:cubicBezTo>
                    <a:pt x="18101" y="13066"/>
                    <a:pt x="18101" y="7775"/>
                    <a:pt x="17497" y="2499"/>
                  </a:cubicBezTo>
                  <a:cubicBezTo>
                    <a:pt x="17389" y="1556"/>
                    <a:pt x="16507" y="628"/>
                    <a:pt x="15564" y="488"/>
                  </a:cubicBezTo>
                  <a:cubicBezTo>
                    <a:pt x="13390" y="163"/>
                    <a:pt x="11216" y="1"/>
                    <a:pt x="9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3"/>
            <p:cNvSpPr/>
            <p:nvPr/>
          </p:nvSpPr>
          <p:spPr>
            <a:xfrm rot="-1688141">
              <a:off x="6641868" y="3103823"/>
              <a:ext cx="343758" cy="707627"/>
            </a:xfrm>
            <a:custGeom>
              <a:avLst/>
              <a:gdLst/>
              <a:ahLst/>
              <a:cxnLst/>
              <a:rect l="l" t="t" r="r" b="b"/>
              <a:pathLst>
                <a:path w="5914" h="12174" extrusionOk="0">
                  <a:moveTo>
                    <a:pt x="4900" y="0"/>
                  </a:moveTo>
                  <a:cubicBezTo>
                    <a:pt x="4833" y="0"/>
                    <a:pt x="4762" y="9"/>
                    <a:pt x="4689" y="27"/>
                  </a:cubicBezTo>
                  <a:cubicBezTo>
                    <a:pt x="1" y="1281"/>
                    <a:pt x="836" y="7778"/>
                    <a:pt x="1115" y="11382"/>
                  </a:cubicBezTo>
                  <a:cubicBezTo>
                    <a:pt x="1158" y="11884"/>
                    <a:pt x="1565" y="12173"/>
                    <a:pt x="1966" y="12173"/>
                  </a:cubicBezTo>
                  <a:cubicBezTo>
                    <a:pt x="2282" y="12173"/>
                    <a:pt x="2594" y="11994"/>
                    <a:pt x="2724" y="11599"/>
                  </a:cubicBezTo>
                  <a:cubicBezTo>
                    <a:pt x="3775" y="8288"/>
                    <a:pt x="1795" y="3725"/>
                    <a:pt x="5277" y="1419"/>
                  </a:cubicBezTo>
                  <a:cubicBezTo>
                    <a:pt x="5913" y="995"/>
                    <a:pt x="5618" y="0"/>
                    <a:pt x="49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3"/>
            <p:cNvSpPr/>
            <p:nvPr/>
          </p:nvSpPr>
          <p:spPr>
            <a:xfrm rot="-1688141">
              <a:off x="6941610" y="3914595"/>
              <a:ext cx="152058" cy="117822"/>
            </a:xfrm>
            <a:custGeom>
              <a:avLst/>
              <a:gdLst/>
              <a:ahLst/>
              <a:cxnLst/>
              <a:rect l="l" t="t" r="r" b="b"/>
              <a:pathLst>
                <a:path w="2616" h="2027" extrusionOk="0">
                  <a:moveTo>
                    <a:pt x="1300" y="0"/>
                  </a:moveTo>
                  <a:cubicBezTo>
                    <a:pt x="1" y="0"/>
                    <a:pt x="1" y="2026"/>
                    <a:pt x="1300" y="2026"/>
                  </a:cubicBezTo>
                  <a:cubicBezTo>
                    <a:pt x="2600" y="2026"/>
                    <a:pt x="2616" y="0"/>
                    <a:pt x="13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3"/>
            <p:cNvSpPr/>
            <p:nvPr/>
          </p:nvSpPr>
          <p:spPr>
            <a:xfrm rot="-1688141">
              <a:off x="8396087" y="3565675"/>
              <a:ext cx="341781" cy="685539"/>
            </a:xfrm>
            <a:custGeom>
              <a:avLst/>
              <a:gdLst/>
              <a:ahLst/>
              <a:cxnLst/>
              <a:rect l="l" t="t" r="r" b="b"/>
              <a:pathLst>
                <a:path w="5880" h="11794" extrusionOk="0">
                  <a:moveTo>
                    <a:pt x="4722" y="1"/>
                  </a:moveTo>
                  <a:cubicBezTo>
                    <a:pt x="4602" y="1"/>
                    <a:pt x="4483" y="44"/>
                    <a:pt x="4394" y="139"/>
                  </a:cubicBezTo>
                  <a:cubicBezTo>
                    <a:pt x="3249" y="1438"/>
                    <a:pt x="3404" y="3434"/>
                    <a:pt x="3249" y="5073"/>
                  </a:cubicBezTo>
                  <a:cubicBezTo>
                    <a:pt x="3095" y="6775"/>
                    <a:pt x="3218" y="10209"/>
                    <a:pt x="852" y="10504"/>
                  </a:cubicBezTo>
                  <a:cubicBezTo>
                    <a:pt x="48" y="10597"/>
                    <a:pt x="1" y="11742"/>
                    <a:pt x="852" y="11787"/>
                  </a:cubicBezTo>
                  <a:cubicBezTo>
                    <a:pt x="928" y="11792"/>
                    <a:pt x="1004" y="11794"/>
                    <a:pt x="1078" y="11794"/>
                  </a:cubicBezTo>
                  <a:cubicBezTo>
                    <a:pt x="3201" y="11794"/>
                    <a:pt x="4472" y="10109"/>
                    <a:pt x="4936" y="8136"/>
                  </a:cubicBezTo>
                  <a:cubicBezTo>
                    <a:pt x="5246" y="6853"/>
                    <a:pt x="5307" y="5523"/>
                    <a:pt x="5431" y="4223"/>
                  </a:cubicBezTo>
                  <a:cubicBezTo>
                    <a:pt x="5570" y="2877"/>
                    <a:pt x="5879" y="1453"/>
                    <a:pt x="5153" y="247"/>
                  </a:cubicBezTo>
                  <a:cubicBezTo>
                    <a:pt x="5070" y="91"/>
                    <a:pt x="4895" y="1"/>
                    <a:pt x="4722"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3"/>
            <p:cNvSpPr/>
            <p:nvPr/>
          </p:nvSpPr>
          <p:spPr>
            <a:xfrm rot="-1688141">
              <a:off x="8379978" y="3352939"/>
              <a:ext cx="111544" cy="86375"/>
            </a:xfrm>
            <a:custGeom>
              <a:avLst/>
              <a:gdLst/>
              <a:ahLst/>
              <a:cxnLst/>
              <a:rect l="l" t="t" r="r" b="b"/>
              <a:pathLst>
                <a:path w="1919" h="1486" extrusionOk="0">
                  <a:moveTo>
                    <a:pt x="960" y="0"/>
                  </a:moveTo>
                  <a:cubicBezTo>
                    <a:pt x="1" y="0"/>
                    <a:pt x="1" y="1485"/>
                    <a:pt x="960" y="1485"/>
                  </a:cubicBezTo>
                  <a:cubicBezTo>
                    <a:pt x="1919" y="1485"/>
                    <a:pt x="1919" y="0"/>
                    <a:pt x="96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0" name="Google Shape;2300;p53"/>
            <p:cNvGrpSpPr/>
            <p:nvPr/>
          </p:nvGrpSpPr>
          <p:grpSpPr>
            <a:xfrm>
              <a:off x="7133890" y="3089949"/>
              <a:ext cx="1065622" cy="1196459"/>
              <a:chOff x="7133890" y="3089949"/>
              <a:chExt cx="1065622" cy="1196459"/>
            </a:xfrm>
          </p:grpSpPr>
          <p:sp>
            <p:nvSpPr>
              <p:cNvPr id="2301" name="Google Shape;2301;p53"/>
              <p:cNvSpPr/>
              <p:nvPr/>
            </p:nvSpPr>
            <p:spPr>
              <a:xfrm rot="-1688141">
                <a:off x="7141149" y="3437902"/>
                <a:ext cx="56673" cy="44990"/>
              </a:xfrm>
              <a:custGeom>
                <a:avLst/>
                <a:gdLst/>
                <a:ahLst/>
                <a:cxnLst/>
                <a:rect l="l" t="t" r="r" b="b"/>
                <a:pathLst>
                  <a:path w="975" h="774" extrusionOk="0">
                    <a:moveTo>
                      <a:pt x="496" y="0"/>
                    </a:moveTo>
                    <a:cubicBezTo>
                      <a:pt x="1" y="0"/>
                      <a:pt x="1" y="774"/>
                      <a:pt x="496" y="774"/>
                    </a:cubicBezTo>
                    <a:cubicBezTo>
                      <a:pt x="975" y="774"/>
                      <a:pt x="975"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3"/>
              <p:cNvSpPr/>
              <p:nvPr/>
            </p:nvSpPr>
            <p:spPr>
              <a:xfrm rot="-1688141">
                <a:off x="7307075" y="3334798"/>
                <a:ext cx="56731" cy="44176"/>
              </a:xfrm>
              <a:custGeom>
                <a:avLst/>
                <a:gdLst/>
                <a:ahLst/>
                <a:cxnLst/>
                <a:rect l="l" t="t" r="r" b="b"/>
                <a:pathLst>
                  <a:path w="976" h="760" extrusionOk="0">
                    <a:moveTo>
                      <a:pt x="480" y="1"/>
                    </a:moveTo>
                    <a:cubicBezTo>
                      <a:pt x="0" y="1"/>
                      <a:pt x="0" y="760"/>
                      <a:pt x="480" y="760"/>
                    </a:cubicBezTo>
                    <a:cubicBezTo>
                      <a:pt x="975" y="760"/>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3"/>
              <p:cNvSpPr/>
              <p:nvPr/>
            </p:nvSpPr>
            <p:spPr>
              <a:xfrm rot="-1688141">
                <a:off x="7510053" y="3226254"/>
                <a:ext cx="56731" cy="44176"/>
              </a:xfrm>
              <a:custGeom>
                <a:avLst/>
                <a:gdLst/>
                <a:ahLst/>
                <a:cxnLst/>
                <a:rect l="l" t="t" r="r" b="b"/>
                <a:pathLst>
                  <a:path w="976" h="760" extrusionOk="0">
                    <a:moveTo>
                      <a:pt x="481" y="1"/>
                    </a:moveTo>
                    <a:cubicBezTo>
                      <a:pt x="1" y="1"/>
                      <a:pt x="1" y="760"/>
                      <a:pt x="481" y="760"/>
                    </a:cubicBezTo>
                    <a:cubicBezTo>
                      <a:pt x="976" y="760"/>
                      <a:pt x="976" y="1"/>
                      <a:pt x="481"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3"/>
              <p:cNvSpPr/>
              <p:nvPr/>
            </p:nvSpPr>
            <p:spPr>
              <a:xfrm rot="-1688141">
                <a:off x="7743935" y="3100935"/>
                <a:ext cx="57661" cy="44176"/>
              </a:xfrm>
              <a:custGeom>
                <a:avLst/>
                <a:gdLst/>
                <a:ahLst/>
                <a:cxnLst/>
                <a:rect l="l" t="t" r="r" b="b"/>
                <a:pathLst>
                  <a:path w="992"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3"/>
              <p:cNvSpPr/>
              <p:nvPr/>
            </p:nvSpPr>
            <p:spPr>
              <a:xfrm rot="-1688141">
                <a:off x="7291279" y="3500259"/>
                <a:ext cx="49523" cy="44990"/>
              </a:xfrm>
              <a:custGeom>
                <a:avLst/>
                <a:gdLst/>
                <a:ahLst/>
                <a:cxnLst/>
                <a:rect l="l" t="t" r="r" b="b"/>
                <a:pathLst>
                  <a:path w="852" h="774" extrusionOk="0">
                    <a:moveTo>
                      <a:pt x="388" y="0"/>
                    </a:moveTo>
                    <a:cubicBezTo>
                      <a:pt x="341" y="0"/>
                      <a:pt x="279" y="16"/>
                      <a:pt x="248" y="31"/>
                    </a:cubicBezTo>
                    <a:cubicBezTo>
                      <a:pt x="186" y="47"/>
                      <a:pt x="155" y="78"/>
                      <a:pt x="124" y="109"/>
                    </a:cubicBezTo>
                    <a:cubicBezTo>
                      <a:pt x="78" y="155"/>
                      <a:pt x="62" y="186"/>
                      <a:pt x="47" y="233"/>
                    </a:cubicBezTo>
                    <a:cubicBezTo>
                      <a:pt x="16" y="279"/>
                      <a:pt x="0" y="341"/>
                      <a:pt x="0" y="388"/>
                    </a:cubicBezTo>
                    <a:cubicBezTo>
                      <a:pt x="16" y="419"/>
                      <a:pt x="16" y="450"/>
                      <a:pt x="16" y="481"/>
                    </a:cubicBezTo>
                    <a:cubicBezTo>
                      <a:pt x="31" y="557"/>
                      <a:pt x="78" y="604"/>
                      <a:pt x="124" y="650"/>
                    </a:cubicBezTo>
                    <a:cubicBezTo>
                      <a:pt x="140" y="681"/>
                      <a:pt x="171" y="697"/>
                      <a:pt x="202" y="712"/>
                    </a:cubicBezTo>
                    <a:cubicBezTo>
                      <a:pt x="248" y="743"/>
                      <a:pt x="326" y="774"/>
                      <a:pt x="388" y="774"/>
                    </a:cubicBezTo>
                    <a:lnTo>
                      <a:pt x="464" y="774"/>
                    </a:lnTo>
                    <a:cubicBezTo>
                      <a:pt x="511" y="774"/>
                      <a:pt x="573" y="759"/>
                      <a:pt x="604" y="728"/>
                    </a:cubicBezTo>
                    <a:cubicBezTo>
                      <a:pt x="650" y="712"/>
                      <a:pt x="697" y="697"/>
                      <a:pt x="728" y="650"/>
                    </a:cubicBezTo>
                    <a:cubicBezTo>
                      <a:pt x="774" y="619"/>
                      <a:pt x="790" y="573"/>
                      <a:pt x="805" y="526"/>
                    </a:cubicBezTo>
                    <a:cubicBezTo>
                      <a:pt x="836" y="481"/>
                      <a:pt x="852" y="433"/>
                      <a:pt x="852" y="388"/>
                    </a:cubicBezTo>
                    <a:cubicBezTo>
                      <a:pt x="836" y="357"/>
                      <a:pt x="836" y="326"/>
                      <a:pt x="836" y="279"/>
                    </a:cubicBezTo>
                    <a:cubicBezTo>
                      <a:pt x="821" y="217"/>
                      <a:pt x="774" y="171"/>
                      <a:pt x="728" y="109"/>
                    </a:cubicBezTo>
                    <a:cubicBezTo>
                      <a:pt x="712" y="93"/>
                      <a:pt x="681" y="78"/>
                      <a:pt x="650" y="62"/>
                    </a:cubicBezTo>
                    <a:cubicBezTo>
                      <a:pt x="604" y="16"/>
                      <a:pt x="526" y="0"/>
                      <a:pt x="464"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3"/>
              <p:cNvSpPr/>
              <p:nvPr/>
            </p:nvSpPr>
            <p:spPr>
              <a:xfrm rot="-1688141">
                <a:off x="7451192" y="3398443"/>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3"/>
              <p:cNvSpPr/>
              <p:nvPr/>
            </p:nvSpPr>
            <p:spPr>
              <a:xfrm rot="-1688141">
                <a:off x="7670059" y="3281402"/>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3"/>
              <p:cNvSpPr/>
              <p:nvPr/>
            </p:nvSpPr>
            <p:spPr>
              <a:xfrm rot="-1688141">
                <a:off x="7247116" y="3703186"/>
                <a:ext cx="57603" cy="44118"/>
              </a:xfrm>
              <a:custGeom>
                <a:avLst/>
                <a:gdLst/>
                <a:ahLst/>
                <a:cxnLst/>
                <a:rect l="l" t="t" r="r" b="b"/>
                <a:pathLst>
                  <a:path w="991" h="759" extrusionOk="0">
                    <a:moveTo>
                      <a:pt x="496" y="0"/>
                    </a:moveTo>
                    <a:cubicBezTo>
                      <a:pt x="17" y="0"/>
                      <a:pt x="1" y="759"/>
                      <a:pt x="496" y="759"/>
                    </a:cubicBezTo>
                    <a:cubicBezTo>
                      <a:pt x="991" y="759"/>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3"/>
              <p:cNvSpPr/>
              <p:nvPr/>
            </p:nvSpPr>
            <p:spPr>
              <a:xfrm rot="-1688141">
                <a:off x="7436703" y="3586755"/>
                <a:ext cx="56673" cy="44060"/>
              </a:xfrm>
              <a:custGeom>
                <a:avLst/>
                <a:gdLst/>
                <a:ahLst/>
                <a:cxnLst/>
                <a:rect l="l" t="t" r="r" b="b"/>
                <a:pathLst>
                  <a:path w="975" h="758" extrusionOk="0">
                    <a:moveTo>
                      <a:pt x="479" y="1"/>
                    </a:moveTo>
                    <a:cubicBezTo>
                      <a:pt x="0" y="1"/>
                      <a:pt x="0" y="758"/>
                      <a:pt x="479" y="758"/>
                    </a:cubicBezTo>
                    <a:cubicBezTo>
                      <a:pt x="974" y="758"/>
                      <a:pt x="974" y="1"/>
                      <a:pt x="479"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3"/>
              <p:cNvSpPr/>
              <p:nvPr/>
            </p:nvSpPr>
            <p:spPr>
              <a:xfrm rot="-1688141">
                <a:off x="7631787" y="3482432"/>
                <a:ext cx="56673" cy="44060"/>
              </a:xfrm>
              <a:custGeom>
                <a:avLst/>
                <a:gdLst/>
                <a:ahLst/>
                <a:cxnLst/>
                <a:rect l="l" t="t" r="r" b="b"/>
                <a:pathLst>
                  <a:path w="975" h="758" extrusionOk="0">
                    <a:moveTo>
                      <a:pt x="495" y="1"/>
                    </a:moveTo>
                    <a:cubicBezTo>
                      <a:pt x="0" y="1"/>
                      <a:pt x="0" y="758"/>
                      <a:pt x="495" y="758"/>
                    </a:cubicBezTo>
                    <a:cubicBezTo>
                      <a:pt x="974" y="758"/>
                      <a:pt x="974"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3"/>
              <p:cNvSpPr/>
              <p:nvPr/>
            </p:nvSpPr>
            <p:spPr>
              <a:xfrm rot="-1688141">
                <a:off x="7875096" y="3336721"/>
                <a:ext cx="57603" cy="44176"/>
              </a:xfrm>
              <a:custGeom>
                <a:avLst/>
                <a:gdLst/>
                <a:ahLst/>
                <a:cxnLst/>
                <a:rect l="l" t="t" r="r" b="b"/>
                <a:pathLst>
                  <a:path w="991"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3"/>
              <p:cNvSpPr/>
              <p:nvPr/>
            </p:nvSpPr>
            <p:spPr>
              <a:xfrm rot="-1688141">
                <a:off x="7410919" y="3755389"/>
                <a:ext cx="57603" cy="44990"/>
              </a:xfrm>
              <a:custGeom>
                <a:avLst/>
                <a:gdLst/>
                <a:ahLst/>
                <a:cxnLst/>
                <a:rect l="l" t="t" r="r" b="b"/>
                <a:pathLst>
                  <a:path w="991" h="774" extrusionOk="0">
                    <a:moveTo>
                      <a:pt x="496" y="0"/>
                    </a:moveTo>
                    <a:cubicBezTo>
                      <a:pt x="1" y="0"/>
                      <a:pt x="1" y="774"/>
                      <a:pt x="496" y="774"/>
                    </a:cubicBezTo>
                    <a:cubicBezTo>
                      <a:pt x="991" y="774"/>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3"/>
              <p:cNvSpPr/>
              <p:nvPr/>
            </p:nvSpPr>
            <p:spPr>
              <a:xfrm rot="-1688141">
                <a:off x="7604946" y="3654040"/>
                <a:ext cx="48593" cy="44990"/>
              </a:xfrm>
              <a:custGeom>
                <a:avLst/>
                <a:gdLst/>
                <a:ahLst/>
                <a:cxnLst/>
                <a:rect l="l" t="t" r="r" b="b"/>
                <a:pathLst>
                  <a:path w="836" h="774" extrusionOk="0">
                    <a:moveTo>
                      <a:pt x="387" y="0"/>
                    </a:moveTo>
                    <a:cubicBezTo>
                      <a:pt x="325" y="0"/>
                      <a:pt x="279" y="15"/>
                      <a:pt x="232" y="46"/>
                    </a:cubicBezTo>
                    <a:cubicBezTo>
                      <a:pt x="186" y="62"/>
                      <a:pt x="139" y="77"/>
                      <a:pt x="108" y="124"/>
                    </a:cubicBezTo>
                    <a:cubicBezTo>
                      <a:pt x="77" y="155"/>
                      <a:pt x="46" y="201"/>
                      <a:pt x="32" y="248"/>
                    </a:cubicBezTo>
                    <a:cubicBezTo>
                      <a:pt x="15" y="293"/>
                      <a:pt x="1" y="340"/>
                      <a:pt x="1" y="386"/>
                    </a:cubicBezTo>
                    <a:cubicBezTo>
                      <a:pt x="1" y="417"/>
                      <a:pt x="15" y="448"/>
                      <a:pt x="15" y="495"/>
                    </a:cubicBezTo>
                    <a:cubicBezTo>
                      <a:pt x="32" y="557"/>
                      <a:pt x="62" y="603"/>
                      <a:pt x="108" y="665"/>
                    </a:cubicBezTo>
                    <a:cubicBezTo>
                      <a:pt x="139" y="681"/>
                      <a:pt x="155" y="696"/>
                      <a:pt x="186" y="712"/>
                    </a:cubicBezTo>
                    <a:cubicBezTo>
                      <a:pt x="248" y="757"/>
                      <a:pt x="310" y="774"/>
                      <a:pt x="387" y="774"/>
                    </a:cubicBezTo>
                    <a:lnTo>
                      <a:pt x="449" y="774"/>
                    </a:lnTo>
                    <a:cubicBezTo>
                      <a:pt x="510" y="774"/>
                      <a:pt x="558" y="757"/>
                      <a:pt x="603" y="743"/>
                    </a:cubicBezTo>
                    <a:cubicBezTo>
                      <a:pt x="650" y="727"/>
                      <a:pt x="696" y="696"/>
                      <a:pt x="727" y="665"/>
                    </a:cubicBezTo>
                    <a:cubicBezTo>
                      <a:pt x="758" y="619"/>
                      <a:pt x="789" y="588"/>
                      <a:pt x="805" y="541"/>
                    </a:cubicBezTo>
                    <a:cubicBezTo>
                      <a:pt x="836" y="495"/>
                      <a:pt x="836" y="433"/>
                      <a:pt x="836" y="386"/>
                    </a:cubicBezTo>
                    <a:cubicBezTo>
                      <a:pt x="836" y="355"/>
                      <a:pt x="836" y="324"/>
                      <a:pt x="820" y="293"/>
                    </a:cubicBezTo>
                    <a:cubicBezTo>
                      <a:pt x="805" y="217"/>
                      <a:pt x="774" y="170"/>
                      <a:pt x="727" y="124"/>
                    </a:cubicBezTo>
                    <a:cubicBezTo>
                      <a:pt x="696" y="93"/>
                      <a:pt x="681" y="77"/>
                      <a:pt x="650" y="62"/>
                    </a:cubicBezTo>
                    <a:cubicBezTo>
                      <a:pt x="588" y="31"/>
                      <a:pt x="527" y="0"/>
                      <a:pt x="449"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3"/>
              <p:cNvSpPr/>
              <p:nvPr/>
            </p:nvSpPr>
            <p:spPr>
              <a:xfrm rot="-1688141">
                <a:off x="7828772" y="3522652"/>
                <a:ext cx="57603" cy="44118"/>
              </a:xfrm>
              <a:custGeom>
                <a:avLst/>
                <a:gdLst/>
                <a:ahLst/>
                <a:cxnLst/>
                <a:rect l="l" t="t" r="r" b="b"/>
                <a:pathLst>
                  <a:path w="991" h="759" extrusionOk="0">
                    <a:moveTo>
                      <a:pt x="495" y="0"/>
                    </a:moveTo>
                    <a:cubicBezTo>
                      <a:pt x="0" y="0"/>
                      <a:pt x="0" y="759"/>
                      <a:pt x="495" y="759"/>
                    </a:cubicBezTo>
                    <a:cubicBezTo>
                      <a:pt x="990" y="759"/>
                      <a:pt x="990"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3"/>
              <p:cNvSpPr/>
              <p:nvPr/>
            </p:nvSpPr>
            <p:spPr>
              <a:xfrm rot="-1688141">
                <a:off x="7391352" y="3957683"/>
                <a:ext cx="53999" cy="48593"/>
              </a:xfrm>
              <a:custGeom>
                <a:avLst/>
                <a:gdLst/>
                <a:ahLst/>
                <a:cxnLst/>
                <a:rect l="l" t="t" r="r" b="b"/>
                <a:pathLst>
                  <a:path w="929" h="836" extrusionOk="0">
                    <a:moveTo>
                      <a:pt x="541" y="0"/>
                    </a:moveTo>
                    <a:cubicBezTo>
                      <a:pt x="465" y="0"/>
                      <a:pt x="403" y="16"/>
                      <a:pt x="341" y="47"/>
                    </a:cubicBezTo>
                    <a:cubicBezTo>
                      <a:pt x="294" y="78"/>
                      <a:pt x="248" y="109"/>
                      <a:pt x="201" y="124"/>
                    </a:cubicBezTo>
                    <a:cubicBezTo>
                      <a:pt x="155" y="155"/>
                      <a:pt x="108" y="186"/>
                      <a:pt x="93" y="233"/>
                    </a:cubicBezTo>
                    <a:cubicBezTo>
                      <a:pt x="46" y="264"/>
                      <a:pt x="32" y="310"/>
                      <a:pt x="15" y="357"/>
                    </a:cubicBezTo>
                    <a:cubicBezTo>
                      <a:pt x="1" y="403"/>
                      <a:pt x="1" y="464"/>
                      <a:pt x="15" y="512"/>
                    </a:cubicBezTo>
                    <a:cubicBezTo>
                      <a:pt x="15" y="557"/>
                      <a:pt x="32" y="604"/>
                      <a:pt x="62" y="650"/>
                    </a:cubicBezTo>
                    <a:cubicBezTo>
                      <a:pt x="77" y="681"/>
                      <a:pt x="93" y="697"/>
                      <a:pt x="124" y="728"/>
                    </a:cubicBezTo>
                    <a:cubicBezTo>
                      <a:pt x="170" y="774"/>
                      <a:pt x="217" y="805"/>
                      <a:pt x="279" y="821"/>
                    </a:cubicBezTo>
                    <a:cubicBezTo>
                      <a:pt x="325" y="836"/>
                      <a:pt x="356" y="836"/>
                      <a:pt x="387" y="836"/>
                    </a:cubicBezTo>
                    <a:cubicBezTo>
                      <a:pt x="449" y="836"/>
                      <a:pt x="527" y="821"/>
                      <a:pt x="572" y="790"/>
                    </a:cubicBezTo>
                    <a:cubicBezTo>
                      <a:pt x="634" y="759"/>
                      <a:pt x="681" y="743"/>
                      <a:pt x="727" y="712"/>
                    </a:cubicBezTo>
                    <a:cubicBezTo>
                      <a:pt x="774" y="681"/>
                      <a:pt x="805" y="650"/>
                      <a:pt x="836" y="619"/>
                    </a:cubicBezTo>
                    <a:cubicBezTo>
                      <a:pt x="867" y="573"/>
                      <a:pt x="898" y="526"/>
                      <a:pt x="913" y="481"/>
                    </a:cubicBezTo>
                    <a:cubicBezTo>
                      <a:pt x="929" y="434"/>
                      <a:pt x="929" y="388"/>
                      <a:pt x="913" y="326"/>
                    </a:cubicBezTo>
                    <a:cubicBezTo>
                      <a:pt x="913" y="279"/>
                      <a:pt x="898" y="233"/>
                      <a:pt x="867" y="186"/>
                    </a:cubicBezTo>
                    <a:cubicBezTo>
                      <a:pt x="851" y="171"/>
                      <a:pt x="836" y="140"/>
                      <a:pt x="805" y="109"/>
                    </a:cubicBezTo>
                    <a:cubicBezTo>
                      <a:pt x="758" y="62"/>
                      <a:pt x="712" y="31"/>
                      <a:pt x="634" y="16"/>
                    </a:cubicBezTo>
                    <a:cubicBezTo>
                      <a:pt x="603" y="16"/>
                      <a:pt x="572" y="0"/>
                      <a:pt x="541"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3"/>
              <p:cNvSpPr/>
              <p:nvPr/>
            </p:nvSpPr>
            <p:spPr>
              <a:xfrm rot="-1688141">
                <a:off x="7577196" y="3877686"/>
                <a:ext cx="56789" cy="45048"/>
              </a:xfrm>
              <a:custGeom>
                <a:avLst/>
                <a:gdLst/>
                <a:ahLst/>
                <a:cxnLst/>
                <a:rect l="l" t="t" r="r" b="b"/>
                <a:pathLst>
                  <a:path w="977" h="775" extrusionOk="0">
                    <a:moveTo>
                      <a:pt x="496" y="1"/>
                    </a:moveTo>
                    <a:cubicBezTo>
                      <a:pt x="1" y="1"/>
                      <a:pt x="1" y="774"/>
                      <a:pt x="496" y="774"/>
                    </a:cubicBezTo>
                    <a:cubicBezTo>
                      <a:pt x="976" y="774"/>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3"/>
              <p:cNvSpPr/>
              <p:nvPr/>
            </p:nvSpPr>
            <p:spPr>
              <a:xfrm rot="-1688141">
                <a:off x="7813991" y="3701125"/>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3"/>
              <p:cNvSpPr/>
              <p:nvPr/>
            </p:nvSpPr>
            <p:spPr>
              <a:xfrm rot="-1688141">
                <a:off x="8012679" y="3584413"/>
                <a:ext cx="57603" cy="44118"/>
              </a:xfrm>
              <a:custGeom>
                <a:avLst/>
                <a:gdLst/>
                <a:ahLst/>
                <a:cxnLst/>
                <a:rect l="l" t="t" r="r" b="b"/>
                <a:pathLst>
                  <a:path w="991" h="759" extrusionOk="0">
                    <a:moveTo>
                      <a:pt x="496" y="1"/>
                    </a:moveTo>
                    <a:cubicBezTo>
                      <a:pt x="1" y="1"/>
                      <a:pt x="1" y="758"/>
                      <a:pt x="496" y="758"/>
                    </a:cubicBezTo>
                    <a:cubicBezTo>
                      <a:pt x="975"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3"/>
              <p:cNvSpPr/>
              <p:nvPr/>
            </p:nvSpPr>
            <p:spPr>
              <a:xfrm rot="-1688141">
                <a:off x="7516313" y="4055833"/>
                <a:ext cx="57603" cy="44118"/>
              </a:xfrm>
              <a:custGeom>
                <a:avLst/>
                <a:gdLst/>
                <a:ahLst/>
                <a:cxnLst/>
                <a:rect l="l" t="t" r="r" b="b"/>
                <a:pathLst>
                  <a:path w="991" h="759" extrusionOk="0">
                    <a:moveTo>
                      <a:pt x="496" y="1"/>
                    </a:moveTo>
                    <a:cubicBezTo>
                      <a:pt x="0" y="1"/>
                      <a:pt x="0"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3"/>
              <p:cNvSpPr/>
              <p:nvPr/>
            </p:nvSpPr>
            <p:spPr>
              <a:xfrm rot="-1688141">
                <a:off x="7748709" y="3904002"/>
                <a:ext cx="48593" cy="44525"/>
              </a:xfrm>
              <a:custGeom>
                <a:avLst/>
                <a:gdLst/>
                <a:ahLst/>
                <a:cxnLst/>
                <a:rect l="l" t="t" r="r" b="b"/>
                <a:pathLst>
                  <a:path w="836" h="766" extrusionOk="0">
                    <a:moveTo>
                      <a:pt x="334" y="1"/>
                    </a:moveTo>
                    <a:cubicBezTo>
                      <a:pt x="300" y="1"/>
                      <a:pt x="266" y="15"/>
                      <a:pt x="232" y="37"/>
                    </a:cubicBezTo>
                    <a:cubicBezTo>
                      <a:pt x="186" y="53"/>
                      <a:pt x="139" y="68"/>
                      <a:pt x="108" y="115"/>
                    </a:cubicBezTo>
                    <a:cubicBezTo>
                      <a:pt x="77" y="146"/>
                      <a:pt x="46" y="192"/>
                      <a:pt x="31" y="239"/>
                    </a:cubicBezTo>
                    <a:cubicBezTo>
                      <a:pt x="0" y="285"/>
                      <a:pt x="0" y="332"/>
                      <a:pt x="0" y="378"/>
                    </a:cubicBezTo>
                    <a:cubicBezTo>
                      <a:pt x="0" y="409"/>
                      <a:pt x="0" y="456"/>
                      <a:pt x="15" y="487"/>
                    </a:cubicBezTo>
                    <a:cubicBezTo>
                      <a:pt x="31" y="548"/>
                      <a:pt x="62" y="610"/>
                      <a:pt x="108" y="656"/>
                    </a:cubicBezTo>
                    <a:cubicBezTo>
                      <a:pt x="139" y="672"/>
                      <a:pt x="155" y="687"/>
                      <a:pt x="186" y="703"/>
                    </a:cubicBezTo>
                    <a:cubicBezTo>
                      <a:pt x="248" y="749"/>
                      <a:pt x="310" y="765"/>
                      <a:pt x="372" y="765"/>
                    </a:cubicBezTo>
                    <a:lnTo>
                      <a:pt x="448" y="765"/>
                    </a:lnTo>
                    <a:cubicBezTo>
                      <a:pt x="510" y="765"/>
                      <a:pt x="557" y="749"/>
                      <a:pt x="603" y="734"/>
                    </a:cubicBezTo>
                    <a:cubicBezTo>
                      <a:pt x="650" y="718"/>
                      <a:pt x="696" y="687"/>
                      <a:pt x="727" y="656"/>
                    </a:cubicBezTo>
                    <a:cubicBezTo>
                      <a:pt x="758" y="610"/>
                      <a:pt x="789" y="579"/>
                      <a:pt x="805" y="532"/>
                    </a:cubicBezTo>
                    <a:cubicBezTo>
                      <a:pt x="820" y="487"/>
                      <a:pt x="836" y="440"/>
                      <a:pt x="836" y="378"/>
                    </a:cubicBezTo>
                    <a:cubicBezTo>
                      <a:pt x="836" y="347"/>
                      <a:pt x="820" y="316"/>
                      <a:pt x="820" y="285"/>
                    </a:cubicBezTo>
                    <a:cubicBezTo>
                      <a:pt x="805" y="208"/>
                      <a:pt x="774" y="161"/>
                      <a:pt x="727" y="115"/>
                    </a:cubicBezTo>
                    <a:cubicBezTo>
                      <a:pt x="696" y="99"/>
                      <a:pt x="665" y="68"/>
                      <a:pt x="650" y="53"/>
                    </a:cubicBezTo>
                    <a:cubicBezTo>
                      <a:pt x="588" y="22"/>
                      <a:pt x="526" y="6"/>
                      <a:pt x="448" y="6"/>
                    </a:cubicBezTo>
                    <a:lnTo>
                      <a:pt x="372" y="6"/>
                    </a:lnTo>
                    <a:cubicBezTo>
                      <a:pt x="359" y="2"/>
                      <a:pt x="347" y="1"/>
                      <a:pt x="33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3"/>
              <p:cNvSpPr/>
              <p:nvPr/>
            </p:nvSpPr>
            <p:spPr>
              <a:xfrm rot="-1688141">
                <a:off x="7974001" y="3756286"/>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3"/>
              <p:cNvSpPr/>
              <p:nvPr/>
            </p:nvSpPr>
            <p:spPr>
              <a:xfrm rot="-1688141">
                <a:off x="7527821" y="4232606"/>
                <a:ext cx="48652" cy="44990"/>
              </a:xfrm>
              <a:custGeom>
                <a:avLst/>
                <a:gdLst/>
                <a:ahLst/>
                <a:cxnLst/>
                <a:rect l="l" t="t" r="r" b="b"/>
                <a:pathLst>
                  <a:path w="837" h="774" extrusionOk="0">
                    <a:moveTo>
                      <a:pt x="372" y="0"/>
                    </a:moveTo>
                    <a:cubicBezTo>
                      <a:pt x="326" y="0"/>
                      <a:pt x="279" y="16"/>
                      <a:pt x="233" y="47"/>
                    </a:cubicBezTo>
                    <a:cubicBezTo>
                      <a:pt x="186" y="62"/>
                      <a:pt x="141" y="78"/>
                      <a:pt x="110" y="124"/>
                    </a:cubicBezTo>
                    <a:cubicBezTo>
                      <a:pt x="79" y="155"/>
                      <a:pt x="48" y="202"/>
                      <a:pt x="32" y="248"/>
                    </a:cubicBezTo>
                    <a:cubicBezTo>
                      <a:pt x="1" y="279"/>
                      <a:pt x="1" y="341"/>
                      <a:pt x="1" y="388"/>
                    </a:cubicBezTo>
                    <a:cubicBezTo>
                      <a:pt x="1" y="419"/>
                      <a:pt x="1" y="449"/>
                      <a:pt x="17" y="495"/>
                    </a:cubicBezTo>
                    <a:cubicBezTo>
                      <a:pt x="32" y="557"/>
                      <a:pt x="63" y="604"/>
                      <a:pt x="110" y="650"/>
                    </a:cubicBezTo>
                    <a:cubicBezTo>
                      <a:pt x="141" y="681"/>
                      <a:pt x="155" y="697"/>
                      <a:pt x="186" y="712"/>
                    </a:cubicBezTo>
                    <a:cubicBezTo>
                      <a:pt x="248" y="759"/>
                      <a:pt x="310" y="774"/>
                      <a:pt x="372" y="774"/>
                    </a:cubicBezTo>
                    <a:lnTo>
                      <a:pt x="450" y="774"/>
                    </a:lnTo>
                    <a:cubicBezTo>
                      <a:pt x="512" y="774"/>
                      <a:pt x="558" y="759"/>
                      <a:pt x="605" y="743"/>
                    </a:cubicBezTo>
                    <a:cubicBezTo>
                      <a:pt x="651" y="728"/>
                      <a:pt x="681" y="697"/>
                      <a:pt x="728" y="650"/>
                    </a:cubicBezTo>
                    <a:cubicBezTo>
                      <a:pt x="759" y="619"/>
                      <a:pt x="790" y="588"/>
                      <a:pt x="805" y="542"/>
                    </a:cubicBezTo>
                    <a:cubicBezTo>
                      <a:pt x="821" y="495"/>
                      <a:pt x="836" y="433"/>
                      <a:pt x="836" y="388"/>
                    </a:cubicBezTo>
                    <a:cubicBezTo>
                      <a:pt x="836" y="357"/>
                      <a:pt x="821" y="326"/>
                      <a:pt x="821" y="279"/>
                    </a:cubicBezTo>
                    <a:cubicBezTo>
                      <a:pt x="805" y="217"/>
                      <a:pt x="774" y="171"/>
                      <a:pt x="728" y="124"/>
                    </a:cubicBezTo>
                    <a:cubicBezTo>
                      <a:pt x="698" y="93"/>
                      <a:pt x="667" y="78"/>
                      <a:pt x="651" y="62"/>
                    </a:cubicBezTo>
                    <a:cubicBezTo>
                      <a:pt x="589" y="31"/>
                      <a:pt x="527" y="0"/>
                      <a:pt x="450"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3"/>
              <p:cNvSpPr/>
              <p:nvPr/>
            </p:nvSpPr>
            <p:spPr>
              <a:xfrm rot="-1688141">
                <a:off x="7726687" y="4119029"/>
                <a:ext cx="56731" cy="45048"/>
              </a:xfrm>
              <a:custGeom>
                <a:avLst/>
                <a:gdLst/>
                <a:ahLst/>
                <a:cxnLst/>
                <a:rect l="l" t="t" r="r" b="b"/>
                <a:pathLst>
                  <a:path w="976" h="775" extrusionOk="0">
                    <a:moveTo>
                      <a:pt x="480" y="1"/>
                    </a:moveTo>
                    <a:cubicBezTo>
                      <a:pt x="0" y="1"/>
                      <a:pt x="0" y="774"/>
                      <a:pt x="480" y="774"/>
                    </a:cubicBezTo>
                    <a:cubicBezTo>
                      <a:pt x="975" y="774"/>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3"/>
              <p:cNvSpPr/>
              <p:nvPr/>
            </p:nvSpPr>
            <p:spPr>
              <a:xfrm rot="-1688141">
                <a:off x="7933978" y="3973207"/>
                <a:ext cx="57603" cy="44060"/>
              </a:xfrm>
              <a:custGeom>
                <a:avLst/>
                <a:gdLst/>
                <a:ahLst/>
                <a:cxnLst/>
                <a:rect l="l" t="t" r="r" b="b"/>
                <a:pathLst>
                  <a:path w="991" h="758" extrusionOk="0">
                    <a:moveTo>
                      <a:pt x="496" y="1"/>
                    </a:moveTo>
                    <a:cubicBezTo>
                      <a:pt x="1" y="1"/>
                      <a:pt x="1"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3"/>
              <p:cNvSpPr/>
              <p:nvPr/>
            </p:nvSpPr>
            <p:spPr>
              <a:xfrm rot="-1688141">
                <a:off x="8134897" y="3860630"/>
                <a:ext cx="57603" cy="44176"/>
              </a:xfrm>
              <a:custGeom>
                <a:avLst/>
                <a:gdLst/>
                <a:ahLst/>
                <a:cxnLst/>
                <a:rect l="l" t="t" r="r" b="b"/>
                <a:pathLst>
                  <a:path w="991" h="760" extrusionOk="0">
                    <a:moveTo>
                      <a:pt x="495" y="1"/>
                    </a:moveTo>
                    <a:cubicBezTo>
                      <a:pt x="0" y="1"/>
                      <a:pt x="0" y="759"/>
                      <a:pt x="495" y="759"/>
                    </a:cubicBezTo>
                    <a:cubicBezTo>
                      <a:pt x="990" y="759"/>
                      <a:pt x="990"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6" name="Google Shape;2326;p53"/>
          <p:cNvGrpSpPr/>
          <p:nvPr/>
        </p:nvGrpSpPr>
        <p:grpSpPr>
          <a:xfrm rot="2700260">
            <a:off x="310854" y="-1206031"/>
            <a:ext cx="2480112" cy="2588307"/>
            <a:chOff x="6383275" y="2291392"/>
            <a:chExt cx="2653308" cy="2768849"/>
          </a:xfrm>
        </p:grpSpPr>
        <p:sp>
          <p:nvSpPr>
            <p:cNvPr id="2327" name="Google Shape;2327;p53"/>
            <p:cNvSpPr/>
            <p:nvPr/>
          </p:nvSpPr>
          <p:spPr>
            <a:xfrm rot="-1688141">
              <a:off x="6778750" y="2603827"/>
              <a:ext cx="1862359" cy="2143980"/>
            </a:xfrm>
            <a:custGeom>
              <a:avLst/>
              <a:gdLst/>
              <a:ahLst/>
              <a:cxnLst/>
              <a:rect l="l" t="t" r="r" b="b"/>
              <a:pathLst>
                <a:path w="32040" h="36885" extrusionOk="0">
                  <a:moveTo>
                    <a:pt x="16020" y="0"/>
                  </a:moveTo>
                  <a:cubicBezTo>
                    <a:pt x="12176" y="0"/>
                    <a:pt x="8331" y="287"/>
                    <a:pt x="4487" y="859"/>
                  </a:cubicBezTo>
                  <a:cubicBezTo>
                    <a:pt x="2816" y="1121"/>
                    <a:pt x="1254" y="2746"/>
                    <a:pt x="1052" y="4417"/>
                  </a:cubicBezTo>
                  <a:cubicBezTo>
                    <a:pt x="0" y="13776"/>
                    <a:pt x="0" y="23120"/>
                    <a:pt x="1052" y="32480"/>
                  </a:cubicBezTo>
                  <a:cubicBezTo>
                    <a:pt x="1254" y="34135"/>
                    <a:pt x="2816" y="35775"/>
                    <a:pt x="4487" y="36038"/>
                  </a:cubicBezTo>
                  <a:cubicBezTo>
                    <a:pt x="8331" y="36603"/>
                    <a:pt x="12176" y="36885"/>
                    <a:pt x="16020" y="36885"/>
                  </a:cubicBezTo>
                  <a:cubicBezTo>
                    <a:pt x="19864" y="36885"/>
                    <a:pt x="23709" y="36603"/>
                    <a:pt x="27553" y="36038"/>
                  </a:cubicBezTo>
                  <a:cubicBezTo>
                    <a:pt x="29224" y="35775"/>
                    <a:pt x="30786" y="34135"/>
                    <a:pt x="30988" y="32480"/>
                  </a:cubicBezTo>
                  <a:cubicBezTo>
                    <a:pt x="32040" y="23120"/>
                    <a:pt x="32040" y="13776"/>
                    <a:pt x="30988" y="4417"/>
                  </a:cubicBezTo>
                  <a:cubicBezTo>
                    <a:pt x="30786" y="2746"/>
                    <a:pt x="29224" y="1121"/>
                    <a:pt x="27553" y="859"/>
                  </a:cubicBezTo>
                  <a:cubicBezTo>
                    <a:pt x="23709" y="287"/>
                    <a:pt x="19864" y="0"/>
                    <a:pt x="1602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3"/>
            <p:cNvSpPr/>
            <p:nvPr/>
          </p:nvSpPr>
          <p:spPr>
            <a:xfrm rot="-1688141">
              <a:off x="6794191" y="2604209"/>
              <a:ext cx="1831727" cy="2143806"/>
            </a:xfrm>
            <a:custGeom>
              <a:avLst/>
              <a:gdLst/>
              <a:ahLst/>
              <a:cxnLst/>
              <a:rect l="l" t="t" r="r" b="b"/>
              <a:pathLst>
                <a:path w="31513" h="36882" extrusionOk="0">
                  <a:moveTo>
                    <a:pt x="15764" y="0"/>
                  </a:moveTo>
                  <a:cubicBezTo>
                    <a:pt x="11913" y="0"/>
                    <a:pt x="8060" y="279"/>
                    <a:pt x="4224" y="852"/>
                  </a:cubicBezTo>
                  <a:cubicBezTo>
                    <a:pt x="2553" y="1114"/>
                    <a:pt x="991" y="2739"/>
                    <a:pt x="789" y="4410"/>
                  </a:cubicBezTo>
                  <a:cubicBezTo>
                    <a:pt x="263" y="9082"/>
                    <a:pt x="1" y="13769"/>
                    <a:pt x="1" y="18441"/>
                  </a:cubicBezTo>
                  <a:cubicBezTo>
                    <a:pt x="1" y="23113"/>
                    <a:pt x="263" y="27785"/>
                    <a:pt x="789" y="32473"/>
                  </a:cubicBezTo>
                  <a:cubicBezTo>
                    <a:pt x="991" y="34128"/>
                    <a:pt x="2553" y="35768"/>
                    <a:pt x="4224" y="36031"/>
                  </a:cubicBezTo>
                  <a:cubicBezTo>
                    <a:pt x="8060" y="36603"/>
                    <a:pt x="11913" y="36881"/>
                    <a:pt x="15764" y="36881"/>
                  </a:cubicBezTo>
                  <a:cubicBezTo>
                    <a:pt x="19601" y="36881"/>
                    <a:pt x="23454" y="36603"/>
                    <a:pt x="27290" y="36031"/>
                  </a:cubicBezTo>
                  <a:cubicBezTo>
                    <a:pt x="28961" y="35768"/>
                    <a:pt x="30523" y="34128"/>
                    <a:pt x="30725" y="32473"/>
                  </a:cubicBezTo>
                  <a:cubicBezTo>
                    <a:pt x="31251" y="27785"/>
                    <a:pt x="31513" y="23113"/>
                    <a:pt x="31513" y="18441"/>
                  </a:cubicBezTo>
                  <a:cubicBezTo>
                    <a:pt x="31513" y="13769"/>
                    <a:pt x="31251" y="9082"/>
                    <a:pt x="30725" y="4410"/>
                  </a:cubicBezTo>
                  <a:cubicBezTo>
                    <a:pt x="30523" y="2739"/>
                    <a:pt x="28961" y="1114"/>
                    <a:pt x="27290" y="852"/>
                  </a:cubicBezTo>
                  <a:cubicBezTo>
                    <a:pt x="23454" y="279"/>
                    <a:pt x="19601" y="0"/>
                    <a:pt x="15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3"/>
            <p:cNvSpPr/>
            <p:nvPr/>
          </p:nvSpPr>
          <p:spPr>
            <a:xfrm rot="-1688141">
              <a:off x="7184394" y="3070214"/>
              <a:ext cx="1052140" cy="1211347"/>
            </a:xfrm>
            <a:custGeom>
              <a:avLst/>
              <a:gdLst/>
              <a:ahLst/>
              <a:cxnLst/>
              <a:rect l="l" t="t" r="r" b="b"/>
              <a:pathLst>
                <a:path w="18101" h="20840" extrusionOk="0">
                  <a:moveTo>
                    <a:pt x="9043" y="1"/>
                  </a:moveTo>
                  <a:cubicBezTo>
                    <a:pt x="6869" y="1"/>
                    <a:pt x="4696" y="163"/>
                    <a:pt x="2522" y="488"/>
                  </a:cubicBezTo>
                  <a:cubicBezTo>
                    <a:pt x="1579" y="628"/>
                    <a:pt x="696" y="1556"/>
                    <a:pt x="589" y="2499"/>
                  </a:cubicBezTo>
                  <a:cubicBezTo>
                    <a:pt x="1" y="7775"/>
                    <a:pt x="1" y="13066"/>
                    <a:pt x="589" y="18341"/>
                  </a:cubicBezTo>
                  <a:cubicBezTo>
                    <a:pt x="696" y="19285"/>
                    <a:pt x="1579" y="20213"/>
                    <a:pt x="2522" y="20352"/>
                  </a:cubicBezTo>
                  <a:cubicBezTo>
                    <a:pt x="4696" y="20677"/>
                    <a:pt x="6869" y="20839"/>
                    <a:pt x="9043" y="20839"/>
                  </a:cubicBezTo>
                  <a:cubicBezTo>
                    <a:pt x="11216" y="20839"/>
                    <a:pt x="13390" y="20677"/>
                    <a:pt x="15564" y="20352"/>
                  </a:cubicBezTo>
                  <a:cubicBezTo>
                    <a:pt x="16507" y="20213"/>
                    <a:pt x="17389" y="19285"/>
                    <a:pt x="17497" y="18341"/>
                  </a:cubicBezTo>
                  <a:cubicBezTo>
                    <a:pt x="18101" y="13066"/>
                    <a:pt x="18101" y="7775"/>
                    <a:pt x="17497" y="2499"/>
                  </a:cubicBezTo>
                  <a:cubicBezTo>
                    <a:pt x="17389" y="1556"/>
                    <a:pt x="16507" y="628"/>
                    <a:pt x="15564" y="488"/>
                  </a:cubicBezTo>
                  <a:cubicBezTo>
                    <a:pt x="13390" y="163"/>
                    <a:pt x="11216" y="1"/>
                    <a:pt x="9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3"/>
            <p:cNvSpPr/>
            <p:nvPr/>
          </p:nvSpPr>
          <p:spPr>
            <a:xfrm rot="-1688141">
              <a:off x="6641868" y="3103823"/>
              <a:ext cx="343758" cy="707627"/>
            </a:xfrm>
            <a:custGeom>
              <a:avLst/>
              <a:gdLst/>
              <a:ahLst/>
              <a:cxnLst/>
              <a:rect l="l" t="t" r="r" b="b"/>
              <a:pathLst>
                <a:path w="5914" h="12174" extrusionOk="0">
                  <a:moveTo>
                    <a:pt x="4900" y="0"/>
                  </a:moveTo>
                  <a:cubicBezTo>
                    <a:pt x="4833" y="0"/>
                    <a:pt x="4762" y="9"/>
                    <a:pt x="4689" y="27"/>
                  </a:cubicBezTo>
                  <a:cubicBezTo>
                    <a:pt x="1" y="1281"/>
                    <a:pt x="836" y="7778"/>
                    <a:pt x="1115" y="11382"/>
                  </a:cubicBezTo>
                  <a:cubicBezTo>
                    <a:pt x="1158" y="11884"/>
                    <a:pt x="1565" y="12173"/>
                    <a:pt x="1966" y="12173"/>
                  </a:cubicBezTo>
                  <a:cubicBezTo>
                    <a:pt x="2282" y="12173"/>
                    <a:pt x="2594" y="11994"/>
                    <a:pt x="2724" y="11599"/>
                  </a:cubicBezTo>
                  <a:cubicBezTo>
                    <a:pt x="3775" y="8288"/>
                    <a:pt x="1795" y="3725"/>
                    <a:pt x="5277" y="1419"/>
                  </a:cubicBezTo>
                  <a:cubicBezTo>
                    <a:pt x="5913" y="995"/>
                    <a:pt x="5618" y="0"/>
                    <a:pt x="49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3"/>
            <p:cNvSpPr/>
            <p:nvPr/>
          </p:nvSpPr>
          <p:spPr>
            <a:xfrm rot="-1688141">
              <a:off x="6941610" y="3914595"/>
              <a:ext cx="152058" cy="117822"/>
            </a:xfrm>
            <a:custGeom>
              <a:avLst/>
              <a:gdLst/>
              <a:ahLst/>
              <a:cxnLst/>
              <a:rect l="l" t="t" r="r" b="b"/>
              <a:pathLst>
                <a:path w="2616" h="2027" extrusionOk="0">
                  <a:moveTo>
                    <a:pt x="1300" y="0"/>
                  </a:moveTo>
                  <a:cubicBezTo>
                    <a:pt x="1" y="0"/>
                    <a:pt x="1" y="2026"/>
                    <a:pt x="1300" y="2026"/>
                  </a:cubicBezTo>
                  <a:cubicBezTo>
                    <a:pt x="2600" y="2026"/>
                    <a:pt x="2616" y="0"/>
                    <a:pt x="13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3"/>
            <p:cNvSpPr/>
            <p:nvPr/>
          </p:nvSpPr>
          <p:spPr>
            <a:xfrm rot="-1688141">
              <a:off x="8396087" y="3565675"/>
              <a:ext cx="341781" cy="685539"/>
            </a:xfrm>
            <a:custGeom>
              <a:avLst/>
              <a:gdLst/>
              <a:ahLst/>
              <a:cxnLst/>
              <a:rect l="l" t="t" r="r" b="b"/>
              <a:pathLst>
                <a:path w="5880" h="11794" extrusionOk="0">
                  <a:moveTo>
                    <a:pt x="4722" y="1"/>
                  </a:moveTo>
                  <a:cubicBezTo>
                    <a:pt x="4602" y="1"/>
                    <a:pt x="4483" y="44"/>
                    <a:pt x="4394" y="139"/>
                  </a:cubicBezTo>
                  <a:cubicBezTo>
                    <a:pt x="3249" y="1438"/>
                    <a:pt x="3404" y="3434"/>
                    <a:pt x="3249" y="5073"/>
                  </a:cubicBezTo>
                  <a:cubicBezTo>
                    <a:pt x="3095" y="6775"/>
                    <a:pt x="3218" y="10209"/>
                    <a:pt x="852" y="10504"/>
                  </a:cubicBezTo>
                  <a:cubicBezTo>
                    <a:pt x="48" y="10597"/>
                    <a:pt x="1" y="11742"/>
                    <a:pt x="852" y="11787"/>
                  </a:cubicBezTo>
                  <a:cubicBezTo>
                    <a:pt x="928" y="11792"/>
                    <a:pt x="1004" y="11794"/>
                    <a:pt x="1078" y="11794"/>
                  </a:cubicBezTo>
                  <a:cubicBezTo>
                    <a:pt x="3201" y="11794"/>
                    <a:pt x="4472" y="10109"/>
                    <a:pt x="4936" y="8136"/>
                  </a:cubicBezTo>
                  <a:cubicBezTo>
                    <a:pt x="5246" y="6853"/>
                    <a:pt x="5307" y="5523"/>
                    <a:pt x="5431" y="4223"/>
                  </a:cubicBezTo>
                  <a:cubicBezTo>
                    <a:pt x="5570" y="2877"/>
                    <a:pt x="5879" y="1453"/>
                    <a:pt x="5153" y="247"/>
                  </a:cubicBezTo>
                  <a:cubicBezTo>
                    <a:pt x="5070" y="91"/>
                    <a:pt x="4895" y="1"/>
                    <a:pt x="4722"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3"/>
            <p:cNvSpPr/>
            <p:nvPr/>
          </p:nvSpPr>
          <p:spPr>
            <a:xfrm rot="-1688141">
              <a:off x="8379978" y="3352939"/>
              <a:ext cx="111544" cy="86375"/>
            </a:xfrm>
            <a:custGeom>
              <a:avLst/>
              <a:gdLst/>
              <a:ahLst/>
              <a:cxnLst/>
              <a:rect l="l" t="t" r="r" b="b"/>
              <a:pathLst>
                <a:path w="1919" h="1486" extrusionOk="0">
                  <a:moveTo>
                    <a:pt x="960" y="0"/>
                  </a:moveTo>
                  <a:cubicBezTo>
                    <a:pt x="1" y="0"/>
                    <a:pt x="1" y="1485"/>
                    <a:pt x="960" y="1485"/>
                  </a:cubicBezTo>
                  <a:cubicBezTo>
                    <a:pt x="1919" y="1485"/>
                    <a:pt x="1919" y="0"/>
                    <a:pt x="96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4" name="Google Shape;2334;p53"/>
            <p:cNvGrpSpPr/>
            <p:nvPr/>
          </p:nvGrpSpPr>
          <p:grpSpPr>
            <a:xfrm>
              <a:off x="7133890" y="3089949"/>
              <a:ext cx="1065622" cy="1196459"/>
              <a:chOff x="7133890" y="3089949"/>
              <a:chExt cx="1065622" cy="1196459"/>
            </a:xfrm>
          </p:grpSpPr>
          <p:sp>
            <p:nvSpPr>
              <p:cNvPr id="2335" name="Google Shape;2335;p53"/>
              <p:cNvSpPr/>
              <p:nvPr/>
            </p:nvSpPr>
            <p:spPr>
              <a:xfrm rot="-1688141">
                <a:off x="7141149" y="3437902"/>
                <a:ext cx="56673" cy="44990"/>
              </a:xfrm>
              <a:custGeom>
                <a:avLst/>
                <a:gdLst/>
                <a:ahLst/>
                <a:cxnLst/>
                <a:rect l="l" t="t" r="r" b="b"/>
                <a:pathLst>
                  <a:path w="975" h="774" extrusionOk="0">
                    <a:moveTo>
                      <a:pt x="496" y="0"/>
                    </a:moveTo>
                    <a:cubicBezTo>
                      <a:pt x="1" y="0"/>
                      <a:pt x="1" y="774"/>
                      <a:pt x="496" y="774"/>
                    </a:cubicBezTo>
                    <a:cubicBezTo>
                      <a:pt x="975" y="774"/>
                      <a:pt x="975"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3"/>
              <p:cNvSpPr/>
              <p:nvPr/>
            </p:nvSpPr>
            <p:spPr>
              <a:xfrm rot="-1688141">
                <a:off x="7307075" y="3334798"/>
                <a:ext cx="56731" cy="44176"/>
              </a:xfrm>
              <a:custGeom>
                <a:avLst/>
                <a:gdLst/>
                <a:ahLst/>
                <a:cxnLst/>
                <a:rect l="l" t="t" r="r" b="b"/>
                <a:pathLst>
                  <a:path w="976" h="760" extrusionOk="0">
                    <a:moveTo>
                      <a:pt x="480" y="1"/>
                    </a:moveTo>
                    <a:cubicBezTo>
                      <a:pt x="0" y="1"/>
                      <a:pt x="0" y="760"/>
                      <a:pt x="480" y="760"/>
                    </a:cubicBezTo>
                    <a:cubicBezTo>
                      <a:pt x="975" y="760"/>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3"/>
              <p:cNvSpPr/>
              <p:nvPr/>
            </p:nvSpPr>
            <p:spPr>
              <a:xfrm rot="-1688141">
                <a:off x="7510053" y="3226254"/>
                <a:ext cx="56731" cy="44176"/>
              </a:xfrm>
              <a:custGeom>
                <a:avLst/>
                <a:gdLst/>
                <a:ahLst/>
                <a:cxnLst/>
                <a:rect l="l" t="t" r="r" b="b"/>
                <a:pathLst>
                  <a:path w="976" h="760" extrusionOk="0">
                    <a:moveTo>
                      <a:pt x="481" y="1"/>
                    </a:moveTo>
                    <a:cubicBezTo>
                      <a:pt x="1" y="1"/>
                      <a:pt x="1" y="760"/>
                      <a:pt x="481" y="760"/>
                    </a:cubicBezTo>
                    <a:cubicBezTo>
                      <a:pt x="976" y="760"/>
                      <a:pt x="976" y="1"/>
                      <a:pt x="481"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3"/>
              <p:cNvSpPr/>
              <p:nvPr/>
            </p:nvSpPr>
            <p:spPr>
              <a:xfrm rot="-1688141">
                <a:off x="7743935" y="3100935"/>
                <a:ext cx="57661" cy="44176"/>
              </a:xfrm>
              <a:custGeom>
                <a:avLst/>
                <a:gdLst/>
                <a:ahLst/>
                <a:cxnLst/>
                <a:rect l="l" t="t" r="r" b="b"/>
                <a:pathLst>
                  <a:path w="992"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3"/>
              <p:cNvSpPr/>
              <p:nvPr/>
            </p:nvSpPr>
            <p:spPr>
              <a:xfrm rot="-1688141">
                <a:off x="7291279" y="3500259"/>
                <a:ext cx="49523" cy="44990"/>
              </a:xfrm>
              <a:custGeom>
                <a:avLst/>
                <a:gdLst/>
                <a:ahLst/>
                <a:cxnLst/>
                <a:rect l="l" t="t" r="r" b="b"/>
                <a:pathLst>
                  <a:path w="852" h="774" extrusionOk="0">
                    <a:moveTo>
                      <a:pt x="388" y="0"/>
                    </a:moveTo>
                    <a:cubicBezTo>
                      <a:pt x="341" y="0"/>
                      <a:pt x="279" y="16"/>
                      <a:pt x="248" y="31"/>
                    </a:cubicBezTo>
                    <a:cubicBezTo>
                      <a:pt x="186" y="47"/>
                      <a:pt x="155" y="78"/>
                      <a:pt x="124" y="109"/>
                    </a:cubicBezTo>
                    <a:cubicBezTo>
                      <a:pt x="78" y="155"/>
                      <a:pt x="62" y="186"/>
                      <a:pt x="47" y="233"/>
                    </a:cubicBezTo>
                    <a:cubicBezTo>
                      <a:pt x="16" y="279"/>
                      <a:pt x="0" y="341"/>
                      <a:pt x="0" y="388"/>
                    </a:cubicBezTo>
                    <a:cubicBezTo>
                      <a:pt x="16" y="419"/>
                      <a:pt x="16" y="450"/>
                      <a:pt x="16" y="481"/>
                    </a:cubicBezTo>
                    <a:cubicBezTo>
                      <a:pt x="31" y="557"/>
                      <a:pt x="78" y="604"/>
                      <a:pt x="124" y="650"/>
                    </a:cubicBezTo>
                    <a:cubicBezTo>
                      <a:pt x="140" y="681"/>
                      <a:pt x="171" y="697"/>
                      <a:pt x="202" y="712"/>
                    </a:cubicBezTo>
                    <a:cubicBezTo>
                      <a:pt x="248" y="743"/>
                      <a:pt x="326" y="774"/>
                      <a:pt x="388" y="774"/>
                    </a:cubicBezTo>
                    <a:lnTo>
                      <a:pt x="464" y="774"/>
                    </a:lnTo>
                    <a:cubicBezTo>
                      <a:pt x="511" y="774"/>
                      <a:pt x="573" y="759"/>
                      <a:pt x="604" y="728"/>
                    </a:cubicBezTo>
                    <a:cubicBezTo>
                      <a:pt x="650" y="712"/>
                      <a:pt x="697" y="697"/>
                      <a:pt x="728" y="650"/>
                    </a:cubicBezTo>
                    <a:cubicBezTo>
                      <a:pt x="774" y="619"/>
                      <a:pt x="790" y="573"/>
                      <a:pt x="805" y="526"/>
                    </a:cubicBezTo>
                    <a:cubicBezTo>
                      <a:pt x="836" y="481"/>
                      <a:pt x="852" y="433"/>
                      <a:pt x="852" y="388"/>
                    </a:cubicBezTo>
                    <a:cubicBezTo>
                      <a:pt x="836" y="357"/>
                      <a:pt x="836" y="326"/>
                      <a:pt x="836" y="279"/>
                    </a:cubicBezTo>
                    <a:cubicBezTo>
                      <a:pt x="821" y="217"/>
                      <a:pt x="774" y="171"/>
                      <a:pt x="728" y="109"/>
                    </a:cubicBezTo>
                    <a:cubicBezTo>
                      <a:pt x="712" y="93"/>
                      <a:pt x="681" y="78"/>
                      <a:pt x="650" y="62"/>
                    </a:cubicBezTo>
                    <a:cubicBezTo>
                      <a:pt x="604" y="16"/>
                      <a:pt x="526" y="0"/>
                      <a:pt x="464"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3"/>
              <p:cNvSpPr/>
              <p:nvPr/>
            </p:nvSpPr>
            <p:spPr>
              <a:xfrm rot="-1688141">
                <a:off x="7451192" y="3398443"/>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3"/>
              <p:cNvSpPr/>
              <p:nvPr/>
            </p:nvSpPr>
            <p:spPr>
              <a:xfrm rot="-1688141">
                <a:off x="7670059" y="3281402"/>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3"/>
              <p:cNvSpPr/>
              <p:nvPr/>
            </p:nvSpPr>
            <p:spPr>
              <a:xfrm rot="-1688141">
                <a:off x="7247116" y="3703186"/>
                <a:ext cx="57603" cy="44118"/>
              </a:xfrm>
              <a:custGeom>
                <a:avLst/>
                <a:gdLst/>
                <a:ahLst/>
                <a:cxnLst/>
                <a:rect l="l" t="t" r="r" b="b"/>
                <a:pathLst>
                  <a:path w="991" h="759" extrusionOk="0">
                    <a:moveTo>
                      <a:pt x="496" y="0"/>
                    </a:moveTo>
                    <a:cubicBezTo>
                      <a:pt x="17" y="0"/>
                      <a:pt x="1" y="759"/>
                      <a:pt x="496" y="759"/>
                    </a:cubicBezTo>
                    <a:cubicBezTo>
                      <a:pt x="991" y="759"/>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3"/>
              <p:cNvSpPr/>
              <p:nvPr/>
            </p:nvSpPr>
            <p:spPr>
              <a:xfrm rot="-1688141">
                <a:off x="7436703" y="3586755"/>
                <a:ext cx="56673" cy="44060"/>
              </a:xfrm>
              <a:custGeom>
                <a:avLst/>
                <a:gdLst/>
                <a:ahLst/>
                <a:cxnLst/>
                <a:rect l="l" t="t" r="r" b="b"/>
                <a:pathLst>
                  <a:path w="975" h="758" extrusionOk="0">
                    <a:moveTo>
                      <a:pt x="479" y="1"/>
                    </a:moveTo>
                    <a:cubicBezTo>
                      <a:pt x="0" y="1"/>
                      <a:pt x="0" y="758"/>
                      <a:pt x="479" y="758"/>
                    </a:cubicBezTo>
                    <a:cubicBezTo>
                      <a:pt x="974" y="758"/>
                      <a:pt x="974" y="1"/>
                      <a:pt x="479"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3"/>
              <p:cNvSpPr/>
              <p:nvPr/>
            </p:nvSpPr>
            <p:spPr>
              <a:xfrm rot="-1688141">
                <a:off x="7631787" y="3482432"/>
                <a:ext cx="56673" cy="44060"/>
              </a:xfrm>
              <a:custGeom>
                <a:avLst/>
                <a:gdLst/>
                <a:ahLst/>
                <a:cxnLst/>
                <a:rect l="l" t="t" r="r" b="b"/>
                <a:pathLst>
                  <a:path w="975" h="758" extrusionOk="0">
                    <a:moveTo>
                      <a:pt x="495" y="1"/>
                    </a:moveTo>
                    <a:cubicBezTo>
                      <a:pt x="0" y="1"/>
                      <a:pt x="0" y="758"/>
                      <a:pt x="495" y="758"/>
                    </a:cubicBezTo>
                    <a:cubicBezTo>
                      <a:pt x="974" y="758"/>
                      <a:pt x="974"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3"/>
              <p:cNvSpPr/>
              <p:nvPr/>
            </p:nvSpPr>
            <p:spPr>
              <a:xfrm rot="-1688141">
                <a:off x="7875096" y="3336721"/>
                <a:ext cx="57603" cy="44176"/>
              </a:xfrm>
              <a:custGeom>
                <a:avLst/>
                <a:gdLst/>
                <a:ahLst/>
                <a:cxnLst/>
                <a:rect l="l" t="t" r="r" b="b"/>
                <a:pathLst>
                  <a:path w="991"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3"/>
              <p:cNvSpPr/>
              <p:nvPr/>
            </p:nvSpPr>
            <p:spPr>
              <a:xfrm rot="-1688141">
                <a:off x="7410919" y="3755389"/>
                <a:ext cx="57603" cy="44990"/>
              </a:xfrm>
              <a:custGeom>
                <a:avLst/>
                <a:gdLst/>
                <a:ahLst/>
                <a:cxnLst/>
                <a:rect l="l" t="t" r="r" b="b"/>
                <a:pathLst>
                  <a:path w="991" h="774" extrusionOk="0">
                    <a:moveTo>
                      <a:pt x="496" y="0"/>
                    </a:moveTo>
                    <a:cubicBezTo>
                      <a:pt x="1" y="0"/>
                      <a:pt x="1" y="774"/>
                      <a:pt x="496" y="774"/>
                    </a:cubicBezTo>
                    <a:cubicBezTo>
                      <a:pt x="991" y="774"/>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3"/>
              <p:cNvSpPr/>
              <p:nvPr/>
            </p:nvSpPr>
            <p:spPr>
              <a:xfrm rot="-1688141">
                <a:off x="7604946" y="3654040"/>
                <a:ext cx="48593" cy="44990"/>
              </a:xfrm>
              <a:custGeom>
                <a:avLst/>
                <a:gdLst/>
                <a:ahLst/>
                <a:cxnLst/>
                <a:rect l="l" t="t" r="r" b="b"/>
                <a:pathLst>
                  <a:path w="836" h="774" extrusionOk="0">
                    <a:moveTo>
                      <a:pt x="387" y="0"/>
                    </a:moveTo>
                    <a:cubicBezTo>
                      <a:pt x="325" y="0"/>
                      <a:pt x="279" y="15"/>
                      <a:pt x="232" y="46"/>
                    </a:cubicBezTo>
                    <a:cubicBezTo>
                      <a:pt x="186" y="62"/>
                      <a:pt x="139" y="77"/>
                      <a:pt x="108" y="124"/>
                    </a:cubicBezTo>
                    <a:cubicBezTo>
                      <a:pt x="77" y="155"/>
                      <a:pt x="46" y="201"/>
                      <a:pt x="32" y="248"/>
                    </a:cubicBezTo>
                    <a:cubicBezTo>
                      <a:pt x="15" y="293"/>
                      <a:pt x="1" y="340"/>
                      <a:pt x="1" y="386"/>
                    </a:cubicBezTo>
                    <a:cubicBezTo>
                      <a:pt x="1" y="417"/>
                      <a:pt x="15" y="448"/>
                      <a:pt x="15" y="495"/>
                    </a:cubicBezTo>
                    <a:cubicBezTo>
                      <a:pt x="32" y="557"/>
                      <a:pt x="62" y="603"/>
                      <a:pt x="108" y="665"/>
                    </a:cubicBezTo>
                    <a:cubicBezTo>
                      <a:pt x="139" y="681"/>
                      <a:pt x="155" y="696"/>
                      <a:pt x="186" y="712"/>
                    </a:cubicBezTo>
                    <a:cubicBezTo>
                      <a:pt x="248" y="757"/>
                      <a:pt x="310" y="774"/>
                      <a:pt x="387" y="774"/>
                    </a:cubicBezTo>
                    <a:lnTo>
                      <a:pt x="449" y="774"/>
                    </a:lnTo>
                    <a:cubicBezTo>
                      <a:pt x="510" y="774"/>
                      <a:pt x="558" y="757"/>
                      <a:pt x="603" y="743"/>
                    </a:cubicBezTo>
                    <a:cubicBezTo>
                      <a:pt x="650" y="727"/>
                      <a:pt x="696" y="696"/>
                      <a:pt x="727" y="665"/>
                    </a:cubicBezTo>
                    <a:cubicBezTo>
                      <a:pt x="758" y="619"/>
                      <a:pt x="789" y="588"/>
                      <a:pt x="805" y="541"/>
                    </a:cubicBezTo>
                    <a:cubicBezTo>
                      <a:pt x="836" y="495"/>
                      <a:pt x="836" y="433"/>
                      <a:pt x="836" y="386"/>
                    </a:cubicBezTo>
                    <a:cubicBezTo>
                      <a:pt x="836" y="355"/>
                      <a:pt x="836" y="324"/>
                      <a:pt x="820" y="293"/>
                    </a:cubicBezTo>
                    <a:cubicBezTo>
                      <a:pt x="805" y="217"/>
                      <a:pt x="774" y="170"/>
                      <a:pt x="727" y="124"/>
                    </a:cubicBezTo>
                    <a:cubicBezTo>
                      <a:pt x="696" y="93"/>
                      <a:pt x="681" y="77"/>
                      <a:pt x="650" y="62"/>
                    </a:cubicBezTo>
                    <a:cubicBezTo>
                      <a:pt x="588" y="31"/>
                      <a:pt x="527" y="0"/>
                      <a:pt x="449"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3"/>
              <p:cNvSpPr/>
              <p:nvPr/>
            </p:nvSpPr>
            <p:spPr>
              <a:xfrm rot="-1688141">
                <a:off x="7828772" y="3522652"/>
                <a:ext cx="57603" cy="44118"/>
              </a:xfrm>
              <a:custGeom>
                <a:avLst/>
                <a:gdLst/>
                <a:ahLst/>
                <a:cxnLst/>
                <a:rect l="l" t="t" r="r" b="b"/>
                <a:pathLst>
                  <a:path w="991" h="759" extrusionOk="0">
                    <a:moveTo>
                      <a:pt x="495" y="0"/>
                    </a:moveTo>
                    <a:cubicBezTo>
                      <a:pt x="0" y="0"/>
                      <a:pt x="0" y="759"/>
                      <a:pt x="495" y="759"/>
                    </a:cubicBezTo>
                    <a:cubicBezTo>
                      <a:pt x="990" y="759"/>
                      <a:pt x="990"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3"/>
              <p:cNvSpPr/>
              <p:nvPr/>
            </p:nvSpPr>
            <p:spPr>
              <a:xfrm rot="-1688141">
                <a:off x="7391352" y="3957683"/>
                <a:ext cx="53999" cy="48593"/>
              </a:xfrm>
              <a:custGeom>
                <a:avLst/>
                <a:gdLst/>
                <a:ahLst/>
                <a:cxnLst/>
                <a:rect l="l" t="t" r="r" b="b"/>
                <a:pathLst>
                  <a:path w="929" h="836" extrusionOk="0">
                    <a:moveTo>
                      <a:pt x="541" y="0"/>
                    </a:moveTo>
                    <a:cubicBezTo>
                      <a:pt x="465" y="0"/>
                      <a:pt x="403" y="16"/>
                      <a:pt x="341" y="47"/>
                    </a:cubicBezTo>
                    <a:cubicBezTo>
                      <a:pt x="294" y="78"/>
                      <a:pt x="248" y="109"/>
                      <a:pt x="201" y="124"/>
                    </a:cubicBezTo>
                    <a:cubicBezTo>
                      <a:pt x="155" y="155"/>
                      <a:pt x="108" y="186"/>
                      <a:pt x="93" y="233"/>
                    </a:cubicBezTo>
                    <a:cubicBezTo>
                      <a:pt x="46" y="264"/>
                      <a:pt x="32" y="310"/>
                      <a:pt x="15" y="357"/>
                    </a:cubicBezTo>
                    <a:cubicBezTo>
                      <a:pt x="1" y="403"/>
                      <a:pt x="1" y="464"/>
                      <a:pt x="15" y="512"/>
                    </a:cubicBezTo>
                    <a:cubicBezTo>
                      <a:pt x="15" y="557"/>
                      <a:pt x="32" y="604"/>
                      <a:pt x="62" y="650"/>
                    </a:cubicBezTo>
                    <a:cubicBezTo>
                      <a:pt x="77" y="681"/>
                      <a:pt x="93" y="697"/>
                      <a:pt x="124" y="728"/>
                    </a:cubicBezTo>
                    <a:cubicBezTo>
                      <a:pt x="170" y="774"/>
                      <a:pt x="217" y="805"/>
                      <a:pt x="279" y="821"/>
                    </a:cubicBezTo>
                    <a:cubicBezTo>
                      <a:pt x="325" y="836"/>
                      <a:pt x="356" y="836"/>
                      <a:pt x="387" y="836"/>
                    </a:cubicBezTo>
                    <a:cubicBezTo>
                      <a:pt x="449" y="836"/>
                      <a:pt x="527" y="821"/>
                      <a:pt x="572" y="790"/>
                    </a:cubicBezTo>
                    <a:cubicBezTo>
                      <a:pt x="634" y="759"/>
                      <a:pt x="681" y="743"/>
                      <a:pt x="727" y="712"/>
                    </a:cubicBezTo>
                    <a:cubicBezTo>
                      <a:pt x="774" y="681"/>
                      <a:pt x="805" y="650"/>
                      <a:pt x="836" y="619"/>
                    </a:cubicBezTo>
                    <a:cubicBezTo>
                      <a:pt x="867" y="573"/>
                      <a:pt x="898" y="526"/>
                      <a:pt x="913" y="481"/>
                    </a:cubicBezTo>
                    <a:cubicBezTo>
                      <a:pt x="929" y="434"/>
                      <a:pt x="929" y="388"/>
                      <a:pt x="913" y="326"/>
                    </a:cubicBezTo>
                    <a:cubicBezTo>
                      <a:pt x="913" y="279"/>
                      <a:pt x="898" y="233"/>
                      <a:pt x="867" y="186"/>
                    </a:cubicBezTo>
                    <a:cubicBezTo>
                      <a:pt x="851" y="171"/>
                      <a:pt x="836" y="140"/>
                      <a:pt x="805" y="109"/>
                    </a:cubicBezTo>
                    <a:cubicBezTo>
                      <a:pt x="758" y="62"/>
                      <a:pt x="712" y="31"/>
                      <a:pt x="634" y="16"/>
                    </a:cubicBezTo>
                    <a:cubicBezTo>
                      <a:pt x="603" y="16"/>
                      <a:pt x="572" y="0"/>
                      <a:pt x="541"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3"/>
              <p:cNvSpPr/>
              <p:nvPr/>
            </p:nvSpPr>
            <p:spPr>
              <a:xfrm rot="-1688141">
                <a:off x="7577196" y="3877686"/>
                <a:ext cx="56789" cy="45048"/>
              </a:xfrm>
              <a:custGeom>
                <a:avLst/>
                <a:gdLst/>
                <a:ahLst/>
                <a:cxnLst/>
                <a:rect l="l" t="t" r="r" b="b"/>
                <a:pathLst>
                  <a:path w="977" h="775" extrusionOk="0">
                    <a:moveTo>
                      <a:pt x="496" y="1"/>
                    </a:moveTo>
                    <a:cubicBezTo>
                      <a:pt x="1" y="1"/>
                      <a:pt x="1" y="774"/>
                      <a:pt x="496" y="774"/>
                    </a:cubicBezTo>
                    <a:cubicBezTo>
                      <a:pt x="976" y="774"/>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3"/>
              <p:cNvSpPr/>
              <p:nvPr/>
            </p:nvSpPr>
            <p:spPr>
              <a:xfrm rot="-1688141">
                <a:off x="7813991" y="3701125"/>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3"/>
              <p:cNvSpPr/>
              <p:nvPr/>
            </p:nvSpPr>
            <p:spPr>
              <a:xfrm rot="-1688141">
                <a:off x="8012679" y="3584413"/>
                <a:ext cx="57603" cy="44118"/>
              </a:xfrm>
              <a:custGeom>
                <a:avLst/>
                <a:gdLst/>
                <a:ahLst/>
                <a:cxnLst/>
                <a:rect l="l" t="t" r="r" b="b"/>
                <a:pathLst>
                  <a:path w="991" h="759" extrusionOk="0">
                    <a:moveTo>
                      <a:pt x="496" y="1"/>
                    </a:moveTo>
                    <a:cubicBezTo>
                      <a:pt x="1" y="1"/>
                      <a:pt x="1" y="758"/>
                      <a:pt x="496" y="758"/>
                    </a:cubicBezTo>
                    <a:cubicBezTo>
                      <a:pt x="975"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3"/>
              <p:cNvSpPr/>
              <p:nvPr/>
            </p:nvSpPr>
            <p:spPr>
              <a:xfrm rot="-1688141">
                <a:off x="7516313" y="4055833"/>
                <a:ext cx="57603" cy="44118"/>
              </a:xfrm>
              <a:custGeom>
                <a:avLst/>
                <a:gdLst/>
                <a:ahLst/>
                <a:cxnLst/>
                <a:rect l="l" t="t" r="r" b="b"/>
                <a:pathLst>
                  <a:path w="991" h="759" extrusionOk="0">
                    <a:moveTo>
                      <a:pt x="496" y="1"/>
                    </a:moveTo>
                    <a:cubicBezTo>
                      <a:pt x="0" y="1"/>
                      <a:pt x="0"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3"/>
              <p:cNvSpPr/>
              <p:nvPr/>
            </p:nvSpPr>
            <p:spPr>
              <a:xfrm rot="-1688141">
                <a:off x="7748709" y="3904002"/>
                <a:ext cx="48593" cy="44525"/>
              </a:xfrm>
              <a:custGeom>
                <a:avLst/>
                <a:gdLst/>
                <a:ahLst/>
                <a:cxnLst/>
                <a:rect l="l" t="t" r="r" b="b"/>
                <a:pathLst>
                  <a:path w="836" h="766" extrusionOk="0">
                    <a:moveTo>
                      <a:pt x="334" y="1"/>
                    </a:moveTo>
                    <a:cubicBezTo>
                      <a:pt x="300" y="1"/>
                      <a:pt x="266" y="15"/>
                      <a:pt x="232" y="37"/>
                    </a:cubicBezTo>
                    <a:cubicBezTo>
                      <a:pt x="186" y="53"/>
                      <a:pt x="139" y="68"/>
                      <a:pt x="108" y="115"/>
                    </a:cubicBezTo>
                    <a:cubicBezTo>
                      <a:pt x="77" y="146"/>
                      <a:pt x="46" y="192"/>
                      <a:pt x="31" y="239"/>
                    </a:cubicBezTo>
                    <a:cubicBezTo>
                      <a:pt x="0" y="285"/>
                      <a:pt x="0" y="332"/>
                      <a:pt x="0" y="378"/>
                    </a:cubicBezTo>
                    <a:cubicBezTo>
                      <a:pt x="0" y="409"/>
                      <a:pt x="0" y="456"/>
                      <a:pt x="15" y="487"/>
                    </a:cubicBezTo>
                    <a:cubicBezTo>
                      <a:pt x="31" y="548"/>
                      <a:pt x="62" y="610"/>
                      <a:pt x="108" y="656"/>
                    </a:cubicBezTo>
                    <a:cubicBezTo>
                      <a:pt x="139" y="672"/>
                      <a:pt x="155" y="687"/>
                      <a:pt x="186" y="703"/>
                    </a:cubicBezTo>
                    <a:cubicBezTo>
                      <a:pt x="248" y="749"/>
                      <a:pt x="310" y="765"/>
                      <a:pt x="372" y="765"/>
                    </a:cubicBezTo>
                    <a:lnTo>
                      <a:pt x="448" y="765"/>
                    </a:lnTo>
                    <a:cubicBezTo>
                      <a:pt x="510" y="765"/>
                      <a:pt x="557" y="749"/>
                      <a:pt x="603" y="734"/>
                    </a:cubicBezTo>
                    <a:cubicBezTo>
                      <a:pt x="650" y="718"/>
                      <a:pt x="696" y="687"/>
                      <a:pt x="727" y="656"/>
                    </a:cubicBezTo>
                    <a:cubicBezTo>
                      <a:pt x="758" y="610"/>
                      <a:pt x="789" y="579"/>
                      <a:pt x="805" y="532"/>
                    </a:cubicBezTo>
                    <a:cubicBezTo>
                      <a:pt x="820" y="487"/>
                      <a:pt x="836" y="440"/>
                      <a:pt x="836" y="378"/>
                    </a:cubicBezTo>
                    <a:cubicBezTo>
                      <a:pt x="836" y="347"/>
                      <a:pt x="820" y="316"/>
                      <a:pt x="820" y="285"/>
                    </a:cubicBezTo>
                    <a:cubicBezTo>
                      <a:pt x="805" y="208"/>
                      <a:pt x="774" y="161"/>
                      <a:pt x="727" y="115"/>
                    </a:cubicBezTo>
                    <a:cubicBezTo>
                      <a:pt x="696" y="99"/>
                      <a:pt x="665" y="68"/>
                      <a:pt x="650" y="53"/>
                    </a:cubicBezTo>
                    <a:cubicBezTo>
                      <a:pt x="588" y="22"/>
                      <a:pt x="526" y="6"/>
                      <a:pt x="448" y="6"/>
                    </a:cubicBezTo>
                    <a:lnTo>
                      <a:pt x="372" y="6"/>
                    </a:lnTo>
                    <a:cubicBezTo>
                      <a:pt x="359" y="2"/>
                      <a:pt x="347" y="1"/>
                      <a:pt x="33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3"/>
              <p:cNvSpPr/>
              <p:nvPr/>
            </p:nvSpPr>
            <p:spPr>
              <a:xfrm rot="-1688141">
                <a:off x="7974001" y="3756286"/>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3"/>
              <p:cNvSpPr/>
              <p:nvPr/>
            </p:nvSpPr>
            <p:spPr>
              <a:xfrm rot="-1688141">
                <a:off x="7527821" y="4232606"/>
                <a:ext cx="48652" cy="44990"/>
              </a:xfrm>
              <a:custGeom>
                <a:avLst/>
                <a:gdLst/>
                <a:ahLst/>
                <a:cxnLst/>
                <a:rect l="l" t="t" r="r" b="b"/>
                <a:pathLst>
                  <a:path w="837" h="774" extrusionOk="0">
                    <a:moveTo>
                      <a:pt x="372" y="0"/>
                    </a:moveTo>
                    <a:cubicBezTo>
                      <a:pt x="326" y="0"/>
                      <a:pt x="279" y="16"/>
                      <a:pt x="233" y="47"/>
                    </a:cubicBezTo>
                    <a:cubicBezTo>
                      <a:pt x="186" y="62"/>
                      <a:pt x="141" y="78"/>
                      <a:pt x="110" y="124"/>
                    </a:cubicBezTo>
                    <a:cubicBezTo>
                      <a:pt x="79" y="155"/>
                      <a:pt x="48" y="202"/>
                      <a:pt x="32" y="248"/>
                    </a:cubicBezTo>
                    <a:cubicBezTo>
                      <a:pt x="1" y="279"/>
                      <a:pt x="1" y="341"/>
                      <a:pt x="1" y="388"/>
                    </a:cubicBezTo>
                    <a:cubicBezTo>
                      <a:pt x="1" y="419"/>
                      <a:pt x="1" y="449"/>
                      <a:pt x="17" y="495"/>
                    </a:cubicBezTo>
                    <a:cubicBezTo>
                      <a:pt x="32" y="557"/>
                      <a:pt x="63" y="604"/>
                      <a:pt x="110" y="650"/>
                    </a:cubicBezTo>
                    <a:cubicBezTo>
                      <a:pt x="141" y="681"/>
                      <a:pt x="155" y="697"/>
                      <a:pt x="186" y="712"/>
                    </a:cubicBezTo>
                    <a:cubicBezTo>
                      <a:pt x="248" y="759"/>
                      <a:pt x="310" y="774"/>
                      <a:pt x="372" y="774"/>
                    </a:cubicBezTo>
                    <a:lnTo>
                      <a:pt x="450" y="774"/>
                    </a:lnTo>
                    <a:cubicBezTo>
                      <a:pt x="512" y="774"/>
                      <a:pt x="558" y="759"/>
                      <a:pt x="605" y="743"/>
                    </a:cubicBezTo>
                    <a:cubicBezTo>
                      <a:pt x="651" y="728"/>
                      <a:pt x="681" y="697"/>
                      <a:pt x="728" y="650"/>
                    </a:cubicBezTo>
                    <a:cubicBezTo>
                      <a:pt x="759" y="619"/>
                      <a:pt x="790" y="588"/>
                      <a:pt x="805" y="542"/>
                    </a:cubicBezTo>
                    <a:cubicBezTo>
                      <a:pt x="821" y="495"/>
                      <a:pt x="836" y="433"/>
                      <a:pt x="836" y="388"/>
                    </a:cubicBezTo>
                    <a:cubicBezTo>
                      <a:pt x="836" y="357"/>
                      <a:pt x="821" y="326"/>
                      <a:pt x="821" y="279"/>
                    </a:cubicBezTo>
                    <a:cubicBezTo>
                      <a:pt x="805" y="217"/>
                      <a:pt x="774" y="171"/>
                      <a:pt x="728" y="124"/>
                    </a:cubicBezTo>
                    <a:cubicBezTo>
                      <a:pt x="698" y="93"/>
                      <a:pt x="667" y="78"/>
                      <a:pt x="651" y="62"/>
                    </a:cubicBezTo>
                    <a:cubicBezTo>
                      <a:pt x="589" y="31"/>
                      <a:pt x="527" y="0"/>
                      <a:pt x="450"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3"/>
              <p:cNvSpPr/>
              <p:nvPr/>
            </p:nvSpPr>
            <p:spPr>
              <a:xfrm rot="-1688141">
                <a:off x="7726687" y="4119029"/>
                <a:ext cx="56731" cy="45048"/>
              </a:xfrm>
              <a:custGeom>
                <a:avLst/>
                <a:gdLst/>
                <a:ahLst/>
                <a:cxnLst/>
                <a:rect l="l" t="t" r="r" b="b"/>
                <a:pathLst>
                  <a:path w="976" h="775" extrusionOk="0">
                    <a:moveTo>
                      <a:pt x="480" y="1"/>
                    </a:moveTo>
                    <a:cubicBezTo>
                      <a:pt x="0" y="1"/>
                      <a:pt x="0" y="774"/>
                      <a:pt x="480" y="774"/>
                    </a:cubicBezTo>
                    <a:cubicBezTo>
                      <a:pt x="975" y="774"/>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3"/>
              <p:cNvSpPr/>
              <p:nvPr/>
            </p:nvSpPr>
            <p:spPr>
              <a:xfrm rot="-1688141">
                <a:off x="7933978" y="3973207"/>
                <a:ext cx="57603" cy="44060"/>
              </a:xfrm>
              <a:custGeom>
                <a:avLst/>
                <a:gdLst/>
                <a:ahLst/>
                <a:cxnLst/>
                <a:rect l="l" t="t" r="r" b="b"/>
                <a:pathLst>
                  <a:path w="991" h="758" extrusionOk="0">
                    <a:moveTo>
                      <a:pt x="496" y="1"/>
                    </a:moveTo>
                    <a:cubicBezTo>
                      <a:pt x="1" y="1"/>
                      <a:pt x="1"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3"/>
              <p:cNvSpPr/>
              <p:nvPr/>
            </p:nvSpPr>
            <p:spPr>
              <a:xfrm rot="-1688141">
                <a:off x="8134897" y="3860630"/>
                <a:ext cx="57603" cy="44176"/>
              </a:xfrm>
              <a:custGeom>
                <a:avLst/>
                <a:gdLst/>
                <a:ahLst/>
                <a:cxnLst/>
                <a:rect l="l" t="t" r="r" b="b"/>
                <a:pathLst>
                  <a:path w="991" h="760" extrusionOk="0">
                    <a:moveTo>
                      <a:pt x="495" y="1"/>
                    </a:moveTo>
                    <a:cubicBezTo>
                      <a:pt x="0" y="1"/>
                      <a:pt x="0" y="759"/>
                      <a:pt x="495" y="759"/>
                    </a:cubicBezTo>
                    <a:cubicBezTo>
                      <a:pt x="990" y="759"/>
                      <a:pt x="990"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0" name="Google Shape;2360;p53"/>
          <p:cNvGrpSpPr/>
          <p:nvPr/>
        </p:nvGrpSpPr>
        <p:grpSpPr>
          <a:xfrm>
            <a:off x="7766836" y="-199538"/>
            <a:ext cx="2084082" cy="2036731"/>
            <a:chOff x="1144524" y="3153700"/>
            <a:chExt cx="1625269" cy="1588342"/>
          </a:xfrm>
        </p:grpSpPr>
        <p:sp>
          <p:nvSpPr>
            <p:cNvPr id="2361" name="Google Shape;2361;p53"/>
            <p:cNvSpPr/>
            <p:nvPr/>
          </p:nvSpPr>
          <p:spPr>
            <a:xfrm>
              <a:off x="1191835" y="3153700"/>
              <a:ext cx="1577957" cy="1564613"/>
            </a:xfrm>
            <a:custGeom>
              <a:avLst/>
              <a:gdLst/>
              <a:ahLst/>
              <a:cxnLst/>
              <a:rect l="l" t="t" r="r" b="b"/>
              <a:pathLst>
                <a:path w="32118" h="31848" extrusionOk="0">
                  <a:moveTo>
                    <a:pt x="16299" y="9846"/>
                  </a:moveTo>
                  <a:cubicBezTo>
                    <a:pt x="16432" y="9846"/>
                    <a:pt x="16565" y="9861"/>
                    <a:pt x="16698" y="9879"/>
                  </a:cubicBezTo>
                  <a:cubicBezTo>
                    <a:pt x="16797" y="9879"/>
                    <a:pt x="16897" y="9895"/>
                    <a:pt x="16980" y="9912"/>
                  </a:cubicBezTo>
                  <a:cubicBezTo>
                    <a:pt x="17063" y="9928"/>
                    <a:pt x="17146" y="9928"/>
                    <a:pt x="17213" y="9945"/>
                  </a:cubicBezTo>
                  <a:lnTo>
                    <a:pt x="17412" y="9994"/>
                  </a:lnTo>
                  <a:cubicBezTo>
                    <a:pt x="17461" y="9994"/>
                    <a:pt x="17511" y="10011"/>
                    <a:pt x="17561" y="10027"/>
                  </a:cubicBezTo>
                  <a:cubicBezTo>
                    <a:pt x="17660" y="10045"/>
                    <a:pt x="17744" y="10078"/>
                    <a:pt x="17843" y="10111"/>
                  </a:cubicBezTo>
                  <a:cubicBezTo>
                    <a:pt x="17893" y="10111"/>
                    <a:pt x="17926" y="10127"/>
                    <a:pt x="17976" y="10144"/>
                  </a:cubicBezTo>
                  <a:cubicBezTo>
                    <a:pt x="18076" y="10177"/>
                    <a:pt x="18158" y="10211"/>
                    <a:pt x="18258" y="10244"/>
                  </a:cubicBezTo>
                  <a:cubicBezTo>
                    <a:pt x="18291" y="10260"/>
                    <a:pt x="18341" y="10277"/>
                    <a:pt x="18390" y="10293"/>
                  </a:cubicBezTo>
                  <a:cubicBezTo>
                    <a:pt x="18574" y="10377"/>
                    <a:pt x="18740" y="10459"/>
                    <a:pt x="18922" y="10543"/>
                  </a:cubicBezTo>
                  <a:cubicBezTo>
                    <a:pt x="18955" y="10576"/>
                    <a:pt x="19005" y="10592"/>
                    <a:pt x="19038" y="10609"/>
                  </a:cubicBezTo>
                  <a:lnTo>
                    <a:pt x="19287" y="10758"/>
                  </a:lnTo>
                  <a:cubicBezTo>
                    <a:pt x="19370" y="10824"/>
                    <a:pt x="19453" y="10875"/>
                    <a:pt x="19536" y="10924"/>
                  </a:cubicBezTo>
                  <a:cubicBezTo>
                    <a:pt x="19586" y="10957"/>
                    <a:pt x="19619" y="10974"/>
                    <a:pt x="19652" y="11007"/>
                  </a:cubicBezTo>
                  <a:cubicBezTo>
                    <a:pt x="19736" y="11074"/>
                    <a:pt x="19818" y="11123"/>
                    <a:pt x="19884" y="11189"/>
                  </a:cubicBezTo>
                  <a:cubicBezTo>
                    <a:pt x="20615" y="11771"/>
                    <a:pt x="21212" y="12534"/>
                    <a:pt x="21610" y="13447"/>
                  </a:cubicBezTo>
                  <a:cubicBezTo>
                    <a:pt x="21942" y="14177"/>
                    <a:pt x="22108" y="14940"/>
                    <a:pt x="22142" y="15688"/>
                  </a:cubicBezTo>
                  <a:lnTo>
                    <a:pt x="22142" y="15903"/>
                  </a:lnTo>
                  <a:lnTo>
                    <a:pt x="22142" y="16086"/>
                  </a:lnTo>
                  <a:cubicBezTo>
                    <a:pt x="22142" y="16285"/>
                    <a:pt x="22126" y="16485"/>
                    <a:pt x="22092" y="16666"/>
                  </a:cubicBezTo>
                  <a:lnTo>
                    <a:pt x="22042" y="16965"/>
                  </a:lnTo>
                  <a:cubicBezTo>
                    <a:pt x="22026" y="17065"/>
                    <a:pt x="22009" y="17148"/>
                    <a:pt x="21993" y="17248"/>
                  </a:cubicBezTo>
                  <a:cubicBezTo>
                    <a:pt x="21976" y="17297"/>
                    <a:pt x="21976" y="17348"/>
                    <a:pt x="21960" y="17397"/>
                  </a:cubicBezTo>
                  <a:cubicBezTo>
                    <a:pt x="21893" y="17662"/>
                    <a:pt x="21794" y="17928"/>
                    <a:pt x="21694" y="18193"/>
                  </a:cubicBezTo>
                  <a:cubicBezTo>
                    <a:pt x="21595" y="18443"/>
                    <a:pt x="21462" y="18709"/>
                    <a:pt x="21329" y="18941"/>
                  </a:cubicBezTo>
                  <a:cubicBezTo>
                    <a:pt x="21263" y="19041"/>
                    <a:pt x="21212" y="19140"/>
                    <a:pt x="21146" y="19240"/>
                  </a:cubicBezTo>
                  <a:cubicBezTo>
                    <a:pt x="20964" y="19521"/>
                    <a:pt x="20747" y="19787"/>
                    <a:pt x="20515" y="20036"/>
                  </a:cubicBezTo>
                  <a:cubicBezTo>
                    <a:pt x="19984" y="20617"/>
                    <a:pt x="19320" y="21099"/>
                    <a:pt x="18541" y="21447"/>
                  </a:cubicBezTo>
                  <a:cubicBezTo>
                    <a:pt x="17737" y="21808"/>
                    <a:pt x="16896" y="21978"/>
                    <a:pt x="16069" y="21978"/>
                  </a:cubicBezTo>
                  <a:cubicBezTo>
                    <a:pt x="15223" y="21978"/>
                    <a:pt x="14391" y="21800"/>
                    <a:pt x="13628" y="21464"/>
                  </a:cubicBezTo>
                  <a:cubicBezTo>
                    <a:pt x="13495" y="21397"/>
                    <a:pt x="13362" y="21331"/>
                    <a:pt x="13245" y="21265"/>
                  </a:cubicBezTo>
                  <a:cubicBezTo>
                    <a:pt x="13196" y="21247"/>
                    <a:pt x="13146" y="21214"/>
                    <a:pt x="13112" y="21198"/>
                  </a:cubicBezTo>
                  <a:lnTo>
                    <a:pt x="12864" y="21048"/>
                  </a:lnTo>
                  <a:cubicBezTo>
                    <a:pt x="12614" y="20900"/>
                    <a:pt x="12366" y="20716"/>
                    <a:pt x="12150" y="20534"/>
                  </a:cubicBezTo>
                  <a:cubicBezTo>
                    <a:pt x="12067" y="20468"/>
                    <a:pt x="12001" y="20402"/>
                    <a:pt x="11935" y="20335"/>
                  </a:cubicBezTo>
                  <a:cubicBezTo>
                    <a:pt x="11353" y="19787"/>
                    <a:pt x="10872" y="19140"/>
                    <a:pt x="10540" y="18377"/>
                  </a:cubicBezTo>
                  <a:cubicBezTo>
                    <a:pt x="10125" y="17463"/>
                    <a:pt x="9976" y="16501"/>
                    <a:pt x="10025" y="15571"/>
                  </a:cubicBezTo>
                  <a:cubicBezTo>
                    <a:pt x="10025" y="15471"/>
                    <a:pt x="10025" y="15389"/>
                    <a:pt x="10042" y="15290"/>
                  </a:cubicBezTo>
                  <a:cubicBezTo>
                    <a:pt x="10058" y="15139"/>
                    <a:pt x="10076" y="14991"/>
                    <a:pt x="10109" y="14858"/>
                  </a:cubicBezTo>
                  <a:lnTo>
                    <a:pt x="10158" y="14559"/>
                  </a:lnTo>
                  <a:cubicBezTo>
                    <a:pt x="10175" y="14526"/>
                    <a:pt x="10191" y="14476"/>
                    <a:pt x="10191" y="14426"/>
                  </a:cubicBezTo>
                  <a:cubicBezTo>
                    <a:pt x="10224" y="14327"/>
                    <a:pt x="10242" y="14243"/>
                    <a:pt x="10275" y="14144"/>
                  </a:cubicBezTo>
                  <a:cubicBezTo>
                    <a:pt x="10324" y="14011"/>
                    <a:pt x="10357" y="13862"/>
                    <a:pt x="10424" y="13729"/>
                  </a:cubicBezTo>
                  <a:cubicBezTo>
                    <a:pt x="10457" y="13646"/>
                    <a:pt x="10490" y="13546"/>
                    <a:pt x="10523" y="13464"/>
                  </a:cubicBezTo>
                  <a:cubicBezTo>
                    <a:pt x="10623" y="13231"/>
                    <a:pt x="10740" y="13015"/>
                    <a:pt x="10855" y="12816"/>
                  </a:cubicBezTo>
                  <a:cubicBezTo>
                    <a:pt x="10906" y="12733"/>
                    <a:pt x="10955" y="12650"/>
                    <a:pt x="11021" y="12568"/>
                  </a:cubicBezTo>
                  <a:cubicBezTo>
                    <a:pt x="11072" y="12484"/>
                    <a:pt x="11121" y="12402"/>
                    <a:pt x="11187" y="12318"/>
                  </a:cubicBezTo>
                  <a:cubicBezTo>
                    <a:pt x="11271" y="12202"/>
                    <a:pt x="11353" y="12086"/>
                    <a:pt x="11453" y="11986"/>
                  </a:cubicBezTo>
                  <a:cubicBezTo>
                    <a:pt x="12017" y="11306"/>
                    <a:pt x="12747" y="10742"/>
                    <a:pt x="13610" y="10359"/>
                  </a:cubicBezTo>
                  <a:cubicBezTo>
                    <a:pt x="14092" y="10144"/>
                    <a:pt x="14590" y="10011"/>
                    <a:pt x="15071" y="9928"/>
                  </a:cubicBezTo>
                  <a:lnTo>
                    <a:pt x="15370" y="9879"/>
                  </a:lnTo>
                  <a:cubicBezTo>
                    <a:pt x="15520" y="9861"/>
                    <a:pt x="15668" y="9846"/>
                    <a:pt x="15818" y="9846"/>
                  </a:cubicBezTo>
                  <a:close/>
                  <a:moveTo>
                    <a:pt x="19531" y="0"/>
                  </a:moveTo>
                  <a:cubicBezTo>
                    <a:pt x="19143" y="0"/>
                    <a:pt x="18776" y="239"/>
                    <a:pt x="18623" y="633"/>
                  </a:cubicBezTo>
                  <a:lnTo>
                    <a:pt x="17744" y="2890"/>
                  </a:lnTo>
                  <a:cubicBezTo>
                    <a:pt x="17245" y="2825"/>
                    <a:pt x="16734" y="2796"/>
                    <a:pt x="16225" y="2796"/>
                  </a:cubicBezTo>
                  <a:cubicBezTo>
                    <a:pt x="15328" y="2796"/>
                    <a:pt x="14439" y="2886"/>
                    <a:pt x="13644" y="3023"/>
                  </a:cubicBezTo>
                  <a:lnTo>
                    <a:pt x="13644" y="3007"/>
                  </a:lnTo>
                  <a:lnTo>
                    <a:pt x="12648" y="799"/>
                  </a:lnTo>
                  <a:cubicBezTo>
                    <a:pt x="12477" y="404"/>
                    <a:pt x="12066" y="104"/>
                    <a:pt x="11654" y="104"/>
                  </a:cubicBezTo>
                  <a:cubicBezTo>
                    <a:pt x="11547" y="104"/>
                    <a:pt x="11440" y="124"/>
                    <a:pt x="11337" y="168"/>
                  </a:cubicBezTo>
                  <a:lnTo>
                    <a:pt x="7486" y="1879"/>
                  </a:lnTo>
                  <a:cubicBezTo>
                    <a:pt x="7004" y="2094"/>
                    <a:pt x="6971" y="2742"/>
                    <a:pt x="7188" y="3222"/>
                  </a:cubicBezTo>
                  <a:lnTo>
                    <a:pt x="8166" y="5446"/>
                  </a:lnTo>
                  <a:cubicBezTo>
                    <a:pt x="6905" y="6360"/>
                    <a:pt x="6059" y="7323"/>
                    <a:pt x="5311" y="8451"/>
                  </a:cubicBezTo>
                  <a:lnTo>
                    <a:pt x="5262" y="8467"/>
                  </a:lnTo>
                  <a:lnTo>
                    <a:pt x="2988" y="7604"/>
                  </a:lnTo>
                  <a:cubicBezTo>
                    <a:pt x="2868" y="7558"/>
                    <a:pt x="2745" y="7536"/>
                    <a:pt x="2625" y="7536"/>
                  </a:cubicBezTo>
                  <a:cubicBezTo>
                    <a:pt x="2231" y="7536"/>
                    <a:pt x="1863" y="7774"/>
                    <a:pt x="1710" y="8168"/>
                  </a:cubicBezTo>
                  <a:lnTo>
                    <a:pt x="199" y="12103"/>
                  </a:lnTo>
                  <a:cubicBezTo>
                    <a:pt x="0" y="12601"/>
                    <a:pt x="250" y="13165"/>
                    <a:pt x="764" y="13364"/>
                  </a:cubicBezTo>
                  <a:lnTo>
                    <a:pt x="3005" y="14194"/>
                  </a:lnTo>
                  <a:cubicBezTo>
                    <a:pt x="2822" y="15571"/>
                    <a:pt x="2773" y="16733"/>
                    <a:pt x="3121" y="18260"/>
                  </a:cubicBezTo>
                  <a:lnTo>
                    <a:pt x="3105" y="18260"/>
                  </a:lnTo>
                  <a:lnTo>
                    <a:pt x="896" y="19256"/>
                  </a:lnTo>
                  <a:cubicBezTo>
                    <a:pt x="398" y="19472"/>
                    <a:pt x="250" y="20070"/>
                    <a:pt x="465" y="20568"/>
                  </a:cubicBezTo>
                  <a:lnTo>
                    <a:pt x="2175" y="24418"/>
                  </a:lnTo>
                  <a:cubicBezTo>
                    <a:pt x="2309" y="24718"/>
                    <a:pt x="2528" y="24844"/>
                    <a:pt x="2794" y="24844"/>
                  </a:cubicBezTo>
                  <a:cubicBezTo>
                    <a:pt x="2954" y="24844"/>
                    <a:pt x="3132" y="24798"/>
                    <a:pt x="3320" y="24717"/>
                  </a:cubicBezTo>
                  <a:lnTo>
                    <a:pt x="5528" y="23737"/>
                  </a:lnTo>
                  <a:cubicBezTo>
                    <a:pt x="6457" y="24999"/>
                    <a:pt x="7436" y="25879"/>
                    <a:pt x="8565" y="26642"/>
                  </a:cubicBezTo>
                  <a:lnTo>
                    <a:pt x="8582" y="26709"/>
                  </a:lnTo>
                  <a:lnTo>
                    <a:pt x="7719" y="28999"/>
                  </a:lnTo>
                  <a:cubicBezTo>
                    <a:pt x="7536" y="29497"/>
                    <a:pt x="7785" y="30077"/>
                    <a:pt x="8283" y="30261"/>
                  </a:cubicBezTo>
                  <a:lnTo>
                    <a:pt x="12216" y="31788"/>
                  </a:lnTo>
                  <a:cubicBezTo>
                    <a:pt x="12330" y="31828"/>
                    <a:pt x="12447" y="31847"/>
                    <a:pt x="12561" y="31847"/>
                  </a:cubicBezTo>
                  <a:cubicBezTo>
                    <a:pt x="12963" y="31847"/>
                    <a:pt x="13336" y="31611"/>
                    <a:pt x="13478" y="31223"/>
                  </a:cubicBezTo>
                  <a:lnTo>
                    <a:pt x="14407" y="28949"/>
                  </a:lnTo>
                  <a:cubicBezTo>
                    <a:pt x="15003" y="29020"/>
                    <a:pt x="15573" y="29064"/>
                    <a:pt x="16152" y="29064"/>
                  </a:cubicBezTo>
                  <a:cubicBezTo>
                    <a:pt x="16913" y="29064"/>
                    <a:pt x="17689" y="28989"/>
                    <a:pt x="18556" y="28800"/>
                  </a:cubicBezTo>
                  <a:lnTo>
                    <a:pt x="19536" y="31024"/>
                  </a:lnTo>
                  <a:cubicBezTo>
                    <a:pt x="19699" y="31361"/>
                    <a:pt x="19943" y="31535"/>
                    <a:pt x="20246" y="31535"/>
                  </a:cubicBezTo>
                  <a:cubicBezTo>
                    <a:pt x="20376" y="31535"/>
                    <a:pt x="20516" y="31503"/>
                    <a:pt x="20665" y="31438"/>
                  </a:cubicBezTo>
                  <a:lnTo>
                    <a:pt x="24516" y="29730"/>
                  </a:lnTo>
                  <a:cubicBezTo>
                    <a:pt x="24996" y="29513"/>
                    <a:pt x="25229" y="29082"/>
                    <a:pt x="25014" y="28584"/>
                  </a:cubicBezTo>
                  <a:lnTo>
                    <a:pt x="24034" y="26377"/>
                  </a:lnTo>
                  <a:cubicBezTo>
                    <a:pt x="25295" y="25447"/>
                    <a:pt x="26092" y="24501"/>
                    <a:pt x="26855" y="23389"/>
                  </a:cubicBezTo>
                  <a:lnTo>
                    <a:pt x="26873" y="23389"/>
                  </a:lnTo>
                  <a:lnTo>
                    <a:pt x="29146" y="24252"/>
                  </a:lnTo>
                  <a:cubicBezTo>
                    <a:pt x="29259" y="24298"/>
                    <a:pt x="29376" y="24319"/>
                    <a:pt x="29490" y="24319"/>
                  </a:cubicBezTo>
                  <a:cubicBezTo>
                    <a:pt x="29881" y="24319"/>
                    <a:pt x="30253" y="24073"/>
                    <a:pt x="30407" y="23688"/>
                  </a:cubicBezTo>
                  <a:lnTo>
                    <a:pt x="31918" y="19754"/>
                  </a:lnTo>
                  <a:cubicBezTo>
                    <a:pt x="32118" y="19256"/>
                    <a:pt x="31868" y="18691"/>
                    <a:pt x="31354" y="18492"/>
                  </a:cubicBezTo>
                  <a:lnTo>
                    <a:pt x="29046" y="17530"/>
                  </a:lnTo>
                  <a:cubicBezTo>
                    <a:pt x="29229" y="16153"/>
                    <a:pt x="29229" y="14874"/>
                    <a:pt x="28880" y="13347"/>
                  </a:cubicBezTo>
                  <a:lnTo>
                    <a:pt x="28898" y="13347"/>
                  </a:lnTo>
                  <a:lnTo>
                    <a:pt x="31104" y="12368"/>
                  </a:lnTo>
                  <a:cubicBezTo>
                    <a:pt x="31602" y="12136"/>
                    <a:pt x="31952" y="11738"/>
                    <a:pt x="31735" y="11256"/>
                  </a:cubicBezTo>
                  <a:lnTo>
                    <a:pt x="30026" y="7405"/>
                  </a:lnTo>
                  <a:cubicBezTo>
                    <a:pt x="29865" y="7034"/>
                    <a:pt x="29473" y="6810"/>
                    <a:pt x="29078" y="6810"/>
                  </a:cubicBezTo>
                  <a:cubicBezTo>
                    <a:pt x="28943" y="6810"/>
                    <a:pt x="28808" y="6836"/>
                    <a:pt x="28681" y="6891"/>
                  </a:cubicBezTo>
                  <a:lnTo>
                    <a:pt x="26474" y="7870"/>
                  </a:lnTo>
                  <a:cubicBezTo>
                    <a:pt x="25545" y="6608"/>
                    <a:pt x="24615" y="5845"/>
                    <a:pt x="23503" y="5099"/>
                  </a:cubicBezTo>
                  <a:lnTo>
                    <a:pt x="24383" y="2841"/>
                  </a:lnTo>
                  <a:cubicBezTo>
                    <a:pt x="24565" y="2326"/>
                    <a:pt x="24317" y="1762"/>
                    <a:pt x="23819" y="1580"/>
                  </a:cubicBezTo>
                  <a:lnTo>
                    <a:pt x="19884" y="69"/>
                  </a:lnTo>
                  <a:cubicBezTo>
                    <a:pt x="19768" y="22"/>
                    <a:pt x="19649" y="0"/>
                    <a:pt x="19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3"/>
            <p:cNvSpPr/>
            <p:nvPr/>
          </p:nvSpPr>
          <p:spPr>
            <a:xfrm>
              <a:off x="1144524" y="3177380"/>
              <a:ext cx="1577122" cy="1564662"/>
            </a:xfrm>
            <a:custGeom>
              <a:avLst/>
              <a:gdLst/>
              <a:ahLst/>
              <a:cxnLst/>
              <a:rect l="l" t="t" r="r" b="b"/>
              <a:pathLst>
                <a:path w="32101" h="31849" extrusionOk="0">
                  <a:moveTo>
                    <a:pt x="16299" y="9844"/>
                  </a:moveTo>
                  <a:cubicBezTo>
                    <a:pt x="16432" y="9844"/>
                    <a:pt x="16565" y="9861"/>
                    <a:pt x="16698" y="9877"/>
                  </a:cubicBezTo>
                  <a:cubicBezTo>
                    <a:pt x="16797" y="9877"/>
                    <a:pt x="16897" y="9895"/>
                    <a:pt x="16981" y="9911"/>
                  </a:cubicBezTo>
                  <a:cubicBezTo>
                    <a:pt x="17063" y="9928"/>
                    <a:pt x="17147" y="9928"/>
                    <a:pt x="17213" y="9944"/>
                  </a:cubicBezTo>
                  <a:lnTo>
                    <a:pt x="17412" y="9994"/>
                  </a:lnTo>
                  <a:cubicBezTo>
                    <a:pt x="17461" y="10010"/>
                    <a:pt x="17512" y="10010"/>
                    <a:pt x="17561" y="10027"/>
                  </a:cubicBezTo>
                  <a:cubicBezTo>
                    <a:pt x="17645" y="10043"/>
                    <a:pt x="17744" y="10077"/>
                    <a:pt x="17844" y="10110"/>
                  </a:cubicBezTo>
                  <a:cubicBezTo>
                    <a:pt x="17893" y="10110"/>
                    <a:pt x="17926" y="10127"/>
                    <a:pt x="17977" y="10143"/>
                  </a:cubicBezTo>
                  <a:cubicBezTo>
                    <a:pt x="18076" y="10176"/>
                    <a:pt x="18158" y="10209"/>
                    <a:pt x="18258" y="10243"/>
                  </a:cubicBezTo>
                  <a:cubicBezTo>
                    <a:pt x="18291" y="10260"/>
                    <a:pt x="18342" y="10276"/>
                    <a:pt x="18391" y="10293"/>
                  </a:cubicBezTo>
                  <a:cubicBezTo>
                    <a:pt x="18574" y="10375"/>
                    <a:pt x="18740" y="10459"/>
                    <a:pt x="18906" y="10541"/>
                  </a:cubicBezTo>
                  <a:cubicBezTo>
                    <a:pt x="18955" y="10574"/>
                    <a:pt x="19006" y="10592"/>
                    <a:pt x="19039" y="10625"/>
                  </a:cubicBezTo>
                  <a:cubicBezTo>
                    <a:pt x="19121" y="10658"/>
                    <a:pt x="19205" y="10707"/>
                    <a:pt x="19287" y="10758"/>
                  </a:cubicBezTo>
                  <a:cubicBezTo>
                    <a:pt x="19371" y="10824"/>
                    <a:pt x="19453" y="10873"/>
                    <a:pt x="19537" y="10924"/>
                  </a:cubicBezTo>
                  <a:cubicBezTo>
                    <a:pt x="19570" y="10957"/>
                    <a:pt x="19619" y="10990"/>
                    <a:pt x="19652" y="11006"/>
                  </a:cubicBezTo>
                  <a:cubicBezTo>
                    <a:pt x="19736" y="11072"/>
                    <a:pt x="19818" y="11123"/>
                    <a:pt x="19885" y="11189"/>
                  </a:cubicBezTo>
                  <a:cubicBezTo>
                    <a:pt x="20615" y="11770"/>
                    <a:pt x="21212" y="12533"/>
                    <a:pt x="21611" y="13447"/>
                  </a:cubicBezTo>
                  <a:cubicBezTo>
                    <a:pt x="21943" y="14177"/>
                    <a:pt x="22109" y="14940"/>
                    <a:pt x="22142" y="15687"/>
                  </a:cubicBezTo>
                  <a:lnTo>
                    <a:pt x="22142" y="15903"/>
                  </a:lnTo>
                  <a:lnTo>
                    <a:pt x="22142" y="16085"/>
                  </a:lnTo>
                  <a:cubicBezTo>
                    <a:pt x="22126" y="16284"/>
                    <a:pt x="22109" y="16483"/>
                    <a:pt x="22093" y="16666"/>
                  </a:cubicBezTo>
                  <a:lnTo>
                    <a:pt x="22042" y="16965"/>
                  </a:lnTo>
                  <a:cubicBezTo>
                    <a:pt x="22026" y="17065"/>
                    <a:pt x="22009" y="17147"/>
                    <a:pt x="21993" y="17247"/>
                  </a:cubicBezTo>
                  <a:cubicBezTo>
                    <a:pt x="21976" y="17297"/>
                    <a:pt x="21976" y="17346"/>
                    <a:pt x="21960" y="17397"/>
                  </a:cubicBezTo>
                  <a:cubicBezTo>
                    <a:pt x="21894" y="17662"/>
                    <a:pt x="21794" y="17928"/>
                    <a:pt x="21694" y="18193"/>
                  </a:cubicBezTo>
                  <a:cubicBezTo>
                    <a:pt x="21595" y="18442"/>
                    <a:pt x="21462" y="18707"/>
                    <a:pt x="21329" y="18940"/>
                  </a:cubicBezTo>
                  <a:cubicBezTo>
                    <a:pt x="21263" y="19039"/>
                    <a:pt x="21212" y="19139"/>
                    <a:pt x="21146" y="19238"/>
                  </a:cubicBezTo>
                  <a:cubicBezTo>
                    <a:pt x="20964" y="19521"/>
                    <a:pt x="20748" y="19787"/>
                    <a:pt x="20515" y="20035"/>
                  </a:cubicBezTo>
                  <a:cubicBezTo>
                    <a:pt x="19984" y="20617"/>
                    <a:pt x="19320" y="21097"/>
                    <a:pt x="18541" y="21447"/>
                  </a:cubicBezTo>
                  <a:cubicBezTo>
                    <a:pt x="17738" y="21807"/>
                    <a:pt x="16898" y="21977"/>
                    <a:pt x="16072" y="21977"/>
                  </a:cubicBezTo>
                  <a:cubicBezTo>
                    <a:pt x="15225" y="21977"/>
                    <a:pt x="14392" y="21799"/>
                    <a:pt x="13628" y="21463"/>
                  </a:cubicBezTo>
                  <a:lnTo>
                    <a:pt x="13230" y="21263"/>
                  </a:lnTo>
                  <a:cubicBezTo>
                    <a:pt x="13196" y="21247"/>
                    <a:pt x="13146" y="21214"/>
                    <a:pt x="13113" y="21197"/>
                  </a:cubicBezTo>
                  <a:lnTo>
                    <a:pt x="12864" y="21048"/>
                  </a:lnTo>
                  <a:cubicBezTo>
                    <a:pt x="12615" y="20898"/>
                    <a:pt x="12366" y="20716"/>
                    <a:pt x="12150" y="20533"/>
                  </a:cubicBezTo>
                  <a:cubicBezTo>
                    <a:pt x="12068" y="20467"/>
                    <a:pt x="12001" y="20400"/>
                    <a:pt x="11935" y="20334"/>
                  </a:cubicBezTo>
                  <a:cubicBezTo>
                    <a:pt x="11353" y="19803"/>
                    <a:pt x="10873" y="19139"/>
                    <a:pt x="10541" y="18375"/>
                  </a:cubicBezTo>
                  <a:cubicBezTo>
                    <a:pt x="10125" y="17463"/>
                    <a:pt x="9959" y="16501"/>
                    <a:pt x="10026" y="15571"/>
                  </a:cubicBezTo>
                  <a:cubicBezTo>
                    <a:pt x="10026" y="15487"/>
                    <a:pt x="10026" y="15388"/>
                    <a:pt x="10043" y="15288"/>
                  </a:cubicBezTo>
                  <a:cubicBezTo>
                    <a:pt x="10059" y="15139"/>
                    <a:pt x="10076" y="14989"/>
                    <a:pt x="10109" y="14857"/>
                  </a:cubicBezTo>
                  <a:lnTo>
                    <a:pt x="10158" y="14558"/>
                  </a:lnTo>
                  <a:cubicBezTo>
                    <a:pt x="10176" y="14525"/>
                    <a:pt x="10176" y="14476"/>
                    <a:pt x="10192" y="14425"/>
                  </a:cubicBezTo>
                  <a:cubicBezTo>
                    <a:pt x="10225" y="14326"/>
                    <a:pt x="10242" y="14243"/>
                    <a:pt x="10275" y="14144"/>
                  </a:cubicBezTo>
                  <a:cubicBezTo>
                    <a:pt x="10308" y="14011"/>
                    <a:pt x="10357" y="13861"/>
                    <a:pt x="10408" y="13728"/>
                  </a:cubicBezTo>
                  <a:cubicBezTo>
                    <a:pt x="10441" y="13646"/>
                    <a:pt x="10490" y="13546"/>
                    <a:pt x="10523" y="13462"/>
                  </a:cubicBezTo>
                  <a:cubicBezTo>
                    <a:pt x="10623" y="13247"/>
                    <a:pt x="10740" y="13015"/>
                    <a:pt x="10855" y="12816"/>
                  </a:cubicBezTo>
                  <a:lnTo>
                    <a:pt x="11005" y="12566"/>
                  </a:lnTo>
                  <a:cubicBezTo>
                    <a:pt x="11072" y="12484"/>
                    <a:pt x="11121" y="12400"/>
                    <a:pt x="11171" y="12318"/>
                  </a:cubicBezTo>
                  <a:cubicBezTo>
                    <a:pt x="11271" y="12201"/>
                    <a:pt x="11353" y="12086"/>
                    <a:pt x="11453" y="11986"/>
                  </a:cubicBezTo>
                  <a:cubicBezTo>
                    <a:pt x="12017" y="11305"/>
                    <a:pt x="12748" y="10740"/>
                    <a:pt x="13611" y="10359"/>
                  </a:cubicBezTo>
                  <a:cubicBezTo>
                    <a:pt x="14093" y="10160"/>
                    <a:pt x="14573" y="10010"/>
                    <a:pt x="15071" y="9928"/>
                  </a:cubicBezTo>
                  <a:lnTo>
                    <a:pt x="15370" y="9877"/>
                  </a:lnTo>
                  <a:cubicBezTo>
                    <a:pt x="15520" y="9861"/>
                    <a:pt x="15669" y="9844"/>
                    <a:pt x="15819" y="9844"/>
                  </a:cubicBezTo>
                  <a:close/>
                  <a:moveTo>
                    <a:pt x="19530" y="0"/>
                  </a:moveTo>
                  <a:cubicBezTo>
                    <a:pt x="19143" y="0"/>
                    <a:pt x="18776" y="238"/>
                    <a:pt x="18623" y="633"/>
                  </a:cubicBezTo>
                  <a:lnTo>
                    <a:pt x="17744" y="2890"/>
                  </a:lnTo>
                  <a:cubicBezTo>
                    <a:pt x="17245" y="2824"/>
                    <a:pt x="16732" y="2795"/>
                    <a:pt x="16222" y="2795"/>
                  </a:cubicBezTo>
                  <a:cubicBezTo>
                    <a:pt x="15326" y="2795"/>
                    <a:pt x="14438" y="2885"/>
                    <a:pt x="13644" y="3023"/>
                  </a:cubicBezTo>
                  <a:lnTo>
                    <a:pt x="13644" y="3006"/>
                  </a:lnTo>
                  <a:lnTo>
                    <a:pt x="12648" y="799"/>
                  </a:lnTo>
                  <a:cubicBezTo>
                    <a:pt x="12477" y="404"/>
                    <a:pt x="12066" y="103"/>
                    <a:pt x="11655" y="103"/>
                  </a:cubicBezTo>
                  <a:cubicBezTo>
                    <a:pt x="11548" y="103"/>
                    <a:pt x="11441" y="124"/>
                    <a:pt x="11337" y="168"/>
                  </a:cubicBezTo>
                  <a:lnTo>
                    <a:pt x="7487" y="1877"/>
                  </a:lnTo>
                  <a:cubicBezTo>
                    <a:pt x="7005" y="2094"/>
                    <a:pt x="6972" y="2740"/>
                    <a:pt x="7188" y="3238"/>
                  </a:cubicBezTo>
                  <a:lnTo>
                    <a:pt x="8167" y="5446"/>
                  </a:lnTo>
                  <a:cubicBezTo>
                    <a:pt x="6905" y="6359"/>
                    <a:pt x="6059" y="7339"/>
                    <a:pt x="5296" y="8450"/>
                  </a:cubicBezTo>
                  <a:lnTo>
                    <a:pt x="5263" y="8467"/>
                  </a:lnTo>
                  <a:lnTo>
                    <a:pt x="2988" y="7604"/>
                  </a:lnTo>
                  <a:cubicBezTo>
                    <a:pt x="2868" y="7558"/>
                    <a:pt x="2745" y="7536"/>
                    <a:pt x="2625" y="7536"/>
                  </a:cubicBezTo>
                  <a:cubicBezTo>
                    <a:pt x="2231" y="7536"/>
                    <a:pt x="1863" y="7774"/>
                    <a:pt x="1711" y="8168"/>
                  </a:cubicBezTo>
                  <a:lnTo>
                    <a:pt x="200" y="12101"/>
                  </a:lnTo>
                  <a:cubicBezTo>
                    <a:pt x="0" y="12599"/>
                    <a:pt x="250" y="13164"/>
                    <a:pt x="748" y="13363"/>
                  </a:cubicBezTo>
                  <a:lnTo>
                    <a:pt x="3005" y="14193"/>
                  </a:lnTo>
                  <a:cubicBezTo>
                    <a:pt x="2822" y="15587"/>
                    <a:pt x="2773" y="16733"/>
                    <a:pt x="3121" y="18260"/>
                  </a:cubicBezTo>
                  <a:lnTo>
                    <a:pt x="3105" y="18260"/>
                  </a:lnTo>
                  <a:lnTo>
                    <a:pt x="897" y="19256"/>
                  </a:lnTo>
                  <a:cubicBezTo>
                    <a:pt x="399" y="19471"/>
                    <a:pt x="250" y="20068"/>
                    <a:pt x="465" y="20566"/>
                  </a:cubicBezTo>
                  <a:lnTo>
                    <a:pt x="2175" y="24417"/>
                  </a:lnTo>
                  <a:cubicBezTo>
                    <a:pt x="2308" y="24723"/>
                    <a:pt x="2522" y="24848"/>
                    <a:pt x="2783" y="24848"/>
                  </a:cubicBezTo>
                  <a:cubicBezTo>
                    <a:pt x="2947" y="24848"/>
                    <a:pt x="3128" y="24799"/>
                    <a:pt x="3320" y="24716"/>
                  </a:cubicBezTo>
                  <a:lnTo>
                    <a:pt x="5528" y="23737"/>
                  </a:lnTo>
                  <a:cubicBezTo>
                    <a:pt x="6458" y="24999"/>
                    <a:pt x="7436" y="25878"/>
                    <a:pt x="8565" y="26641"/>
                  </a:cubicBezTo>
                  <a:lnTo>
                    <a:pt x="8582" y="26707"/>
                  </a:lnTo>
                  <a:lnTo>
                    <a:pt x="7719" y="28998"/>
                  </a:lnTo>
                  <a:cubicBezTo>
                    <a:pt x="7520" y="29496"/>
                    <a:pt x="7785" y="30077"/>
                    <a:pt x="8283" y="30259"/>
                  </a:cubicBezTo>
                  <a:lnTo>
                    <a:pt x="12216" y="31786"/>
                  </a:lnTo>
                  <a:cubicBezTo>
                    <a:pt x="12334" y="31828"/>
                    <a:pt x="12455" y="31848"/>
                    <a:pt x="12573" y="31848"/>
                  </a:cubicBezTo>
                  <a:cubicBezTo>
                    <a:pt x="12970" y="31848"/>
                    <a:pt x="13338" y="31619"/>
                    <a:pt x="13478" y="31222"/>
                  </a:cubicBezTo>
                  <a:lnTo>
                    <a:pt x="14407" y="28949"/>
                  </a:lnTo>
                  <a:cubicBezTo>
                    <a:pt x="15001" y="29020"/>
                    <a:pt x="15570" y="29064"/>
                    <a:pt x="16147" y="29064"/>
                  </a:cubicBezTo>
                  <a:cubicBezTo>
                    <a:pt x="16910" y="29064"/>
                    <a:pt x="17688" y="28988"/>
                    <a:pt x="18557" y="28799"/>
                  </a:cubicBezTo>
                  <a:lnTo>
                    <a:pt x="19537" y="31023"/>
                  </a:lnTo>
                  <a:cubicBezTo>
                    <a:pt x="19687" y="31361"/>
                    <a:pt x="19937" y="31535"/>
                    <a:pt x="20243" y="31535"/>
                  </a:cubicBezTo>
                  <a:cubicBezTo>
                    <a:pt x="20375" y="31535"/>
                    <a:pt x="20516" y="31503"/>
                    <a:pt x="20665" y="31438"/>
                  </a:cubicBezTo>
                  <a:lnTo>
                    <a:pt x="24499" y="29728"/>
                  </a:lnTo>
                  <a:cubicBezTo>
                    <a:pt x="24997" y="29513"/>
                    <a:pt x="25229" y="29082"/>
                    <a:pt x="25014" y="28584"/>
                  </a:cubicBezTo>
                  <a:lnTo>
                    <a:pt x="24018" y="26375"/>
                  </a:lnTo>
                  <a:cubicBezTo>
                    <a:pt x="25280" y="25463"/>
                    <a:pt x="26092" y="24501"/>
                    <a:pt x="26856" y="23388"/>
                  </a:cubicBezTo>
                  <a:lnTo>
                    <a:pt x="26873" y="23388"/>
                  </a:lnTo>
                  <a:lnTo>
                    <a:pt x="29146" y="24251"/>
                  </a:lnTo>
                  <a:cubicBezTo>
                    <a:pt x="29262" y="24297"/>
                    <a:pt x="29382" y="24320"/>
                    <a:pt x="29500" y="24320"/>
                  </a:cubicBezTo>
                  <a:cubicBezTo>
                    <a:pt x="29888" y="24320"/>
                    <a:pt x="30255" y="24082"/>
                    <a:pt x="30408" y="23687"/>
                  </a:cubicBezTo>
                  <a:lnTo>
                    <a:pt x="31919" y="19754"/>
                  </a:lnTo>
                  <a:cubicBezTo>
                    <a:pt x="32101" y="19256"/>
                    <a:pt x="31852" y="18691"/>
                    <a:pt x="31354" y="18492"/>
                  </a:cubicBezTo>
                  <a:lnTo>
                    <a:pt x="29047" y="17530"/>
                  </a:lnTo>
                  <a:cubicBezTo>
                    <a:pt x="29230" y="16151"/>
                    <a:pt x="29230" y="14874"/>
                    <a:pt x="28881" y="13347"/>
                  </a:cubicBezTo>
                  <a:lnTo>
                    <a:pt x="28898" y="13347"/>
                  </a:lnTo>
                  <a:lnTo>
                    <a:pt x="31105" y="12367"/>
                  </a:lnTo>
                  <a:cubicBezTo>
                    <a:pt x="31603" y="12135"/>
                    <a:pt x="31952" y="11736"/>
                    <a:pt x="31735" y="11256"/>
                  </a:cubicBezTo>
                  <a:lnTo>
                    <a:pt x="30027" y="7405"/>
                  </a:lnTo>
                  <a:cubicBezTo>
                    <a:pt x="29853" y="7033"/>
                    <a:pt x="29458" y="6810"/>
                    <a:pt x="29068" y="6810"/>
                  </a:cubicBezTo>
                  <a:cubicBezTo>
                    <a:pt x="28935" y="6810"/>
                    <a:pt x="28804" y="6835"/>
                    <a:pt x="28681" y="6890"/>
                  </a:cubicBezTo>
                  <a:lnTo>
                    <a:pt x="26457" y="7886"/>
                  </a:lnTo>
                  <a:cubicBezTo>
                    <a:pt x="25545" y="6624"/>
                    <a:pt x="24616" y="5845"/>
                    <a:pt x="23503" y="5097"/>
                  </a:cubicBezTo>
                  <a:lnTo>
                    <a:pt x="24366" y="2840"/>
                  </a:lnTo>
                  <a:cubicBezTo>
                    <a:pt x="24565" y="2326"/>
                    <a:pt x="24317" y="1762"/>
                    <a:pt x="23819" y="1579"/>
                  </a:cubicBezTo>
                  <a:lnTo>
                    <a:pt x="19885" y="69"/>
                  </a:lnTo>
                  <a:cubicBezTo>
                    <a:pt x="19768" y="22"/>
                    <a:pt x="19648" y="0"/>
                    <a:pt x="195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3"/>
            <p:cNvSpPr/>
            <p:nvPr/>
          </p:nvSpPr>
          <p:spPr>
            <a:xfrm>
              <a:off x="2294289" y="3641405"/>
              <a:ext cx="220201" cy="697267"/>
            </a:xfrm>
            <a:custGeom>
              <a:avLst/>
              <a:gdLst/>
              <a:ahLst/>
              <a:cxnLst/>
              <a:rect l="l" t="t" r="r" b="b"/>
              <a:pathLst>
                <a:path w="4482" h="14193" extrusionOk="0">
                  <a:moveTo>
                    <a:pt x="748" y="1"/>
                  </a:moveTo>
                  <a:cubicBezTo>
                    <a:pt x="449" y="1"/>
                    <a:pt x="184" y="266"/>
                    <a:pt x="150" y="582"/>
                  </a:cubicBezTo>
                  <a:cubicBezTo>
                    <a:pt x="0" y="2541"/>
                    <a:pt x="1246" y="4234"/>
                    <a:pt x="1693" y="6109"/>
                  </a:cubicBezTo>
                  <a:cubicBezTo>
                    <a:pt x="2291" y="8516"/>
                    <a:pt x="2025" y="11055"/>
                    <a:pt x="863" y="13263"/>
                  </a:cubicBezTo>
                  <a:cubicBezTo>
                    <a:pt x="615" y="13728"/>
                    <a:pt x="996" y="14193"/>
                    <a:pt x="1412" y="14193"/>
                  </a:cubicBezTo>
                  <a:cubicBezTo>
                    <a:pt x="1561" y="14193"/>
                    <a:pt x="1711" y="14126"/>
                    <a:pt x="1843" y="14009"/>
                  </a:cubicBezTo>
                  <a:cubicBezTo>
                    <a:pt x="3835" y="12134"/>
                    <a:pt x="4482" y="9760"/>
                    <a:pt x="4233" y="7056"/>
                  </a:cubicBezTo>
                  <a:cubicBezTo>
                    <a:pt x="4001" y="4699"/>
                    <a:pt x="3204" y="1395"/>
                    <a:pt x="1029" y="84"/>
                  </a:cubicBezTo>
                  <a:cubicBezTo>
                    <a:pt x="947" y="18"/>
                    <a:pt x="847" y="1"/>
                    <a:pt x="748" y="1"/>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3"/>
            <p:cNvSpPr/>
            <p:nvPr/>
          </p:nvSpPr>
          <p:spPr>
            <a:xfrm>
              <a:off x="2163017" y="3467782"/>
              <a:ext cx="125625" cy="97862"/>
            </a:xfrm>
            <a:custGeom>
              <a:avLst/>
              <a:gdLst/>
              <a:ahLst/>
              <a:cxnLst/>
              <a:rect l="l" t="t" r="r" b="b"/>
              <a:pathLst>
                <a:path w="2557" h="1992" extrusionOk="0">
                  <a:moveTo>
                    <a:pt x="1278" y="0"/>
                  </a:moveTo>
                  <a:cubicBezTo>
                    <a:pt x="1" y="0"/>
                    <a:pt x="1" y="1992"/>
                    <a:pt x="1278" y="1992"/>
                  </a:cubicBezTo>
                  <a:cubicBezTo>
                    <a:pt x="2557" y="1992"/>
                    <a:pt x="2557" y="0"/>
                    <a:pt x="1278" y="0"/>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3"/>
            <p:cNvSpPr/>
            <p:nvPr/>
          </p:nvSpPr>
          <p:spPr>
            <a:xfrm>
              <a:off x="1384273" y="3541918"/>
              <a:ext cx="317282" cy="690733"/>
            </a:xfrm>
            <a:custGeom>
              <a:avLst/>
              <a:gdLst/>
              <a:ahLst/>
              <a:cxnLst/>
              <a:rect l="l" t="t" r="r" b="b"/>
              <a:pathLst>
                <a:path w="6458" h="14060" extrusionOk="0">
                  <a:moveTo>
                    <a:pt x="5794" y="1"/>
                  </a:moveTo>
                  <a:cubicBezTo>
                    <a:pt x="2921" y="67"/>
                    <a:pt x="963" y="3752"/>
                    <a:pt x="515" y="6242"/>
                  </a:cubicBezTo>
                  <a:cubicBezTo>
                    <a:pt x="0" y="9114"/>
                    <a:pt x="914" y="12201"/>
                    <a:pt x="3271" y="13976"/>
                  </a:cubicBezTo>
                  <a:cubicBezTo>
                    <a:pt x="3353" y="14043"/>
                    <a:pt x="3437" y="14060"/>
                    <a:pt x="3503" y="14060"/>
                  </a:cubicBezTo>
                  <a:cubicBezTo>
                    <a:pt x="3802" y="14060"/>
                    <a:pt x="4034" y="13644"/>
                    <a:pt x="3901" y="13363"/>
                  </a:cubicBezTo>
                  <a:cubicBezTo>
                    <a:pt x="2740" y="11022"/>
                    <a:pt x="1793" y="8649"/>
                    <a:pt x="2540" y="6009"/>
                  </a:cubicBezTo>
                  <a:cubicBezTo>
                    <a:pt x="3204" y="3670"/>
                    <a:pt x="5130" y="2723"/>
                    <a:pt x="6258" y="815"/>
                  </a:cubicBezTo>
                  <a:cubicBezTo>
                    <a:pt x="6457" y="466"/>
                    <a:pt x="6208" y="1"/>
                    <a:pt x="5794" y="1"/>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6" name="Google Shape;2366;p53"/>
          <p:cNvGrpSpPr/>
          <p:nvPr/>
        </p:nvGrpSpPr>
        <p:grpSpPr>
          <a:xfrm rot="610763">
            <a:off x="7478080" y="2268824"/>
            <a:ext cx="3666148" cy="3011721"/>
            <a:chOff x="5043899" y="1456693"/>
            <a:chExt cx="3386935" cy="2782349"/>
          </a:xfrm>
        </p:grpSpPr>
        <p:sp>
          <p:nvSpPr>
            <p:cNvPr id="2367" name="Google Shape;2367;p53"/>
            <p:cNvSpPr/>
            <p:nvPr/>
          </p:nvSpPr>
          <p:spPr>
            <a:xfrm rot="354570">
              <a:off x="5375254" y="2139082"/>
              <a:ext cx="2972437" cy="1768542"/>
            </a:xfrm>
            <a:custGeom>
              <a:avLst/>
              <a:gdLst/>
              <a:ahLst/>
              <a:cxnLst/>
              <a:rect l="l" t="t" r="r" b="b"/>
              <a:pathLst>
                <a:path w="72520" h="43148" extrusionOk="0">
                  <a:moveTo>
                    <a:pt x="66630" y="1"/>
                  </a:moveTo>
                  <a:cubicBezTo>
                    <a:pt x="44755" y="496"/>
                    <a:pt x="22880" y="975"/>
                    <a:pt x="1005" y="1470"/>
                  </a:cubicBezTo>
                  <a:cubicBezTo>
                    <a:pt x="418" y="1486"/>
                    <a:pt x="0" y="2027"/>
                    <a:pt x="170" y="2569"/>
                  </a:cubicBezTo>
                  <a:cubicBezTo>
                    <a:pt x="2150" y="14712"/>
                    <a:pt x="3775" y="26950"/>
                    <a:pt x="5013" y="39279"/>
                  </a:cubicBezTo>
                  <a:cubicBezTo>
                    <a:pt x="5213" y="40114"/>
                    <a:pt x="5956" y="40718"/>
                    <a:pt x="6838" y="40749"/>
                  </a:cubicBezTo>
                  <a:cubicBezTo>
                    <a:pt x="27985" y="41554"/>
                    <a:pt x="49118" y="42342"/>
                    <a:pt x="70266" y="43147"/>
                  </a:cubicBezTo>
                  <a:cubicBezTo>
                    <a:pt x="70289" y="43147"/>
                    <a:pt x="70312" y="43148"/>
                    <a:pt x="70335" y="43148"/>
                  </a:cubicBezTo>
                  <a:cubicBezTo>
                    <a:pt x="71570" y="43148"/>
                    <a:pt x="72520" y="41901"/>
                    <a:pt x="72246" y="40595"/>
                  </a:cubicBezTo>
                  <a:cubicBezTo>
                    <a:pt x="71071" y="27212"/>
                    <a:pt x="69493" y="13908"/>
                    <a:pt x="67513" y="696"/>
                  </a:cubicBezTo>
                  <a:cubicBezTo>
                    <a:pt x="67404" y="279"/>
                    <a:pt x="67032" y="1"/>
                    <a:pt x="66630" y="1"/>
                  </a:cubicBezTo>
                  <a:close/>
                </a:path>
              </a:pathLst>
            </a:custGeom>
            <a:solidFill>
              <a:srgbClr val="2F2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3"/>
            <p:cNvSpPr/>
            <p:nvPr/>
          </p:nvSpPr>
          <p:spPr>
            <a:xfrm rot="354570">
              <a:off x="8126844" y="2293900"/>
              <a:ext cx="203586" cy="1755221"/>
            </a:xfrm>
            <a:custGeom>
              <a:avLst/>
              <a:gdLst/>
              <a:ahLst/>
              <a:cxnLst/>
              <a:rect l="l" t="t" r="r" b="b"/>
              <a:pathLst>
                <a:path w="4967" h="42823" extrusionOk="0">
                  <a:moveTo>
                    <a:pt x="1" y="1"/>
                  </a:moveTo>
                  <a:lnTo>
                    <a:pt x="1" y="141"/>
                  </a:lnTo>
                  <a:lnTo>
                    <a:pt x="1" y="156"/>
                  </a:lnTo>
                  <a:cubicBezTo>
                    <a:pt x="63" y="265"/>
                    <a:pt x="94" y="372"/>
                    <a:pt x="109" y="496"/>
                  </a:cubicBezTo>
                  <a:cubicBezTo>
                    <a:pt x="573" y="14559"/>
                    <a:pt x="589" y="28637"/>
                    <a:pt x="140" y="42715"/>
                  </a:cubicBezTo>
                  <a:cubicBezTo>
                    <a:pt x="1084" y="42746"/>
                    <a:pt x="2012" y="42777"/>
                    <a:pt x="2940" y="42823"/>
                  </a:cubicBezTo>
                  <a:lnTo>
                    <a:pt x="3017" y="42823"/>
                  </a:lnTo>
                  <a:cubicBezTo>
                    <a:pt x="4100" y="42823"/>
                    <a:pt x="4966" y="41863"/>
                    <a:pt x="4966" y="40735"/>
                  </a:cubicBezTo>
                  <a:cubicBezTo>
                    <a:pt x="4966" y="40580"/>
                    <a:pt x="4951" y="40425"/>
                    <a:pt x="4920" y="40271"/>
                  </a:cubicBezTo>
                  <a:cubicBezTo>
                    <a:pt x="3745" y="26888"/>
                    <a:pt x="2167" y="13584"/>
                    <a:pt x="187" y="372"/>
                  </a:cubicBezTo>
                  <a:cubicBezTo>
                    <a:pt x="156" y="234"/>
                    <a:pt x="78" y="11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3"/>
            <p:cNvSpPr/>
            <p:nvPr/>
          </p:nvSpPr>
          <p:spPr>
            <a:xfrm rot="354570">
              <a:off x="5366298" y="2128877"/>
              <a:ext cx="2786885" cy="1890317"/>
            </a:xfrm>
            <a:custGeom>
              <a:avLst/>
              <a:gdLst/>
              <a:ahLst/>
              <a:cxnLst/>
              <a:rect l="l" t="t" r="r" b="b"/>
              <a:pathLst>
                <a:path w="67993" h="46119" extrusionOk="0">
                  <a:moveTo>
                    <a:pt x="66615" y="1"/>
                  </a:moveTo>
                  <a:cubicBezTo>
                    <a:pt x="44726" y="496"/>
                    <a:pt x="22835" y="975"/>
                    <a:pt x="945" y="1470"/>
                  </a:cubicBezTo>
                  <a:cubicBezTo>
                    <a:pt x="403" y="1486"/>
                    <a:pt x="0" y="1950"/>
                    <a:pt x="78" y="2476"/>
                  </a:cubicBezTo>
                  <a:cubicBezTo>
                    <a:pt x="526" y="15548"/>
                    <a:pt x="543" y="28652"/>
                    <a:pt x="124" y="41739"/>
                  </a:cubicBezTo>
                  <a:cubicBezTo>
                    <a:pt x="217" y="42668"/>
                    <a:pt x="1007" y="43410"/>
                    <a:pt x="1981" y="43441"/>
                  </a:cubicBezTo>
                  <a:cubicBezTo>
                    <a:pt x="23144" y="44338"/>
                    <a:pt x="44323" y="45220"/>
                    <a:pt x="65501" y="46117"/>
                  </a:cubicBezTo>
                  <a:cubicBezTo>
                    <a:pt x="65527" y="46118"/>
                    <a:pt x="65551" y="46118"/>
                    <a:pt x="65576" y="46118"/>
                  </a:cubicBezTo>
                  <a:cubicBezTo>
                    <a:pt x="66703" y="46118"/>
                    <a:pt x="67619" y="45085"/>
                    <a:pt x="67529" y="43858"/>
                  </a:cubicBezTo>
                  <a:cubicBezTo>
                    <a:pt x="67993" y="29502"/>
                    <a:pt x="67993" y="15162"/>
                    <a:pt x="67513" y="820"/>
                  </a:cubicBezTo>
                  <a:cubicBezTo>
                    <a:pt x="67451" y="341"/>
                    <a:pt x="67065" y="1"/>
                    <a:pt x="666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3"/>
            <p:cNvSpPr/>
            <p:nvPr/>
          </p:nvSpPr>
          <p:spPr>
            <a:xfrm rot="354570">
              <a:off x="5137581" y="2115860"/>
              <a:ext cx="2988463" cy="1974055"/>
            </a:xfrm>
            <a:custGeom>
              <a:avLst/>
              <a:gdLst/>
              <a:ahLst/>
              <a:cxnLst/>
              <a:rect l="l" t="t" r="r" b="b"/>
              <a:pathLst>
                <a:path w="72911" h="48162" extrusionOk="0">
                  <a:moveTo>
                    <a:pt x="71999" y="1"/>
                  </a:moveTo>
                  <a:cubicBezTo>
                    <a:pt x="50093" y="496"/>
                    <a:pt x="28202" y="991"/>
                    <a:pt x="6312" y="1470"/>
                  </a:cubicBezTo>
                  <a:cubicBezTo>
                    <a:pt x="5817" y="1486"/>
                    <a:pt x="5430" y="1872"/>
                    <a:pt x="5430" y="2352"/>
                  </a:cubicBezTo>
                  <a:cubicBezTo>
                    <a:pt x="4099" y="16121"/>
                    <a:pt x="2305" y="29796"/>
                    <a:pt x="46" y="43348"/>
                  </a:cubicBezTo>
                  <a:cubicBezTo>
                    <a:pt x="0" y="44369"/>
                    <a:pt x="819" y="45236"/>
                    <a:pt x="1888" y="45281"/>
                  </a:cubicBezTo>
                  <a:cubicBezTo>
                    <a:pt x="23066" y="46241"/>
                    <a:pt x="44260" y="47200"/>
                    <a:pt x="65439" y="48159"/>
                  </a:cubicBezTo>
                  <a:cubicBezTo>
                    <a:pt x="65475" y="48161"/>
                    <a:pt x="65510" y="48162"/>
                    <a:pt x="65545" y="48162"/>
                  </a:cubicBezTo>
                  <a:cubicBezTo>
                    <a:pt x="66566" y="48162"/>
                    <a:pt x="67421" y="47302"/>
                    <a:pt x="67465" y="46195"/>
                  </a:cubicBezTo>
                  <a:cubicBezTo>
                    <a:pt x="69802" y="31234"/>
                    <a:pt x="71611" y="16136"/>
                    <a:pt x="72911" y="944"/>
                  </a:cubicBezTo>
                  <a:cubicBezTo>
                    <a:pt x="72896" y="418"/>
                    <a:pt x="72494" y="1"/>
                    <a:pt x="71999" y="1"/>
                  </a:cubicBezTo>
                  <a:close/>
                </a:path>
              </a:pathLst>
            </a:custGeom>
            <a:solidFill>
              <a:srgbClr val="2F2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3"/>
            <p:cNvSpPr/>
            <p:nvPr/>
          </p:nvSpPr>
          <p:spPr>
            <a:xfrm rot="354570">
              <a:off x="5137890" y="2145059"/>
              <a:ext cx="2986618" cy="1945405"/>
            </a:xfrm>
            <a:custGeom>
              <a:avLst/>
              <a:gdLst/>
              <a:ahLst/>
              <a:cxnLst/>
              <a:rect l="l" t="t" r="r" b="b"/>
              <a:pathLst>
                <a:path w="72866" h="47463" extrusionOk="0">
                  <a:moveTo>
                    <a:pt x="72835" y="0"/>
                  </a:moveTo>
                  <a:cubicBezTo>
                    <a:pt x="72742" y="417"/>
                    <a:pt x="72402" y="727"/>
                    <a:pt x="71985" y="727"/>
                  </a:cubicBezTo>
                  <a:cubicBezTo>
                    <a:pt x="50079" y="1176"/>
                    <a:pt x="28188" y="1624"/>
                    <a:pt x="6298" y="2057"/>
                  </a:cubicBezTo>
                  <a:lnTo>
                    <a:pt x="6282" y="2057"/>
                  </a:lnTo>
                  <a:cubicBezTo>
                    <a:pt x="5865" y="2057"/>
                    <a:pt x="5524" y="1795"/>
                    <a:pt x="5416" y="1424"/>
                  </a:cubicBezTo>
                  <a:cubicBezTo>
                    <a:pt x="5401" y="1500"/>
                    <a:pt x="5385" y="1562"/>
                    <a:pt x="5385" y="1624"/>
                  </a:cubicBezTo>
                  <a:lnTo>
                    <a:pt x="5385" y="1640"/>
                  </a:lnTo>
                  <a:cubicBezTo>
                    <a:pt x="4054" y="15409"/>
                    <a:pt x="2260" y="29084"/>
                    <a:pt x="1" y="42636"/>
                  </a:cubicBezTo>
                  <a:lnTo>
                    <a:pt x="1" y="42713"/>
                  </a:lnTo>
                  <a:cubicBezTo>
                    <a:pt x="1" y="43703"/>
                    <a:pt x="805" y="44524"/>
                    <a:pt x="1843" y="44569"/>
                  </a:cubicBezTo>
                  <a:cubicBezTo>
                    <a:pt x="23021" y="45529"/>
                    <a:pt x="44215" y="46488"/>
                    <a:pt x="65394" y="47447"/>
                  </a:cubicBezTo>
                  <a:cubicBezTo>
                    <a:pt x="65425" y="47463"/>
                    <a:pt x="65456" y="47463"/>
                    <a:pt x="65471" y="47463"/>
                  </a:cubicBezTo>
                  <a:cubicBezTo>
                    <a:pt x="66508" y="47463"/>
                    <a:pt x="67374" y="46597"/>
                    <a:pt x="67420" y="45483"/>
                  </a:cubicBezTo>
                  <a:cubicBezTo>
                    <a:pt x="69757" y="30522"/>
                    <a:pt x="71566" y="15424"/>
                    <a:pt x="72866" y="232"/>
                  </a:cubicBezTo>
                  <a:cubicBezTo>
                    <a:pt x="72866" y="155"/>
                    <a:pt x="72851" y="77"/>
                    <a:pt x="72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3"/>
            <p:cNvSpPr/>
            <p:nvPr/>
          </p:nvSpPr>
          <p:spPr>
            <a:xfrm rot="354570">
              <a:off x="5276150" y="2119557"/>
              <a:ext cx="2727903" cy="1849124"/>
            </a:xfrm>
            <a:custGeom>
              <a:avLst/>
              <a:gdLst/>
              <a:ahLst/>
              <a:cxnLst/>
              <a:rect l="l" t="t" r="r" b="b"/>
              <a:pathLst>
                <a:path w="66554" h="45114" extrusionOk="0">
                  <a:moveTo>
                    <a:pt x="65651" y="0"/>
                  </a:moveTo>
                  <a:cubicBezTo>
                    <a:pt x="65643" y="0"/>
                    <a:pt x="65634" y="0"/>
                    <a:pt x="65626" y="0"/>
                  </a:cubicBezTo>
                  <a:cubicBezTo>
                    <a:pt x="45824" y="450"/>
                    <a:pt x="26007" y="883"/>
                    <a:pt x="6205" y="1331"/>
                  </a:cubicBezTo>
                  <a:cubicBezTo>
                    <a:pt x="5710" y="1331"/>
                    <a:pt x="5323" y="1733"/>
                    <a:pt x="5323" y="2213"/>
                  </a:cubicBezTo>
                  <a:cubicBezTo>
                    <a:pt x="3977" y="15177"/>
                    <a:pt x="2214" y="28032"/>
                    <a:pt x="48" y="40796"/>
                  </a:cubicBezTo>
                  <a:cubicBezTo>
                    <a:pt x="1" y="41832"/>
                    <a:pt x="836" y="42698"/>
                    <a:pt x="1904" y="42745"/>
                  </a:cubicBezTo>
                  <a:lnTo>
                    <a:pt x="59221" y="45112"/>
                  </a:lnTo>
                  <a:cubicBezTo>
                    <a:pt x="59248" y="45113"/>
                    <a:pt x="59275" y="45113"/>
                    <a:pt x="59302" y="45113"/>
                  </a:cubicBezTo>
                  <a:cubicBezTo>
                    <a:pt x="60334" y="45113"/>
                    <a:pt x="61187" y="44247"/>
                    <a:pt x="61232" y="43148"/>
                  </a:cubicBezTo>
                  <a:cubicBezTo>
                    <a:pt x="63460" y="29177"/>
                    <a:pt x="65239" y="15099"/>
                    <a:pt x="66554" y="929"/>
                  </a:cubicBezTo>
                  <a:cubicBezTo>
                    <a:pt x="66539" y="412"/>
                    <a:pt x="66135" y="0"/>
                    <a:pt x="65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3"/>
            <p:cNvSpPr/>
            <p:nvPr/>
          </p:nvSpPr>
          <p:spPr>
            <a:xfrm rot="354570">
              <a:off x="5468909" y="1660370"/>
              <a:ext cx="2776679" cy="586126"/>
            </a:xfrm>
            <a:custGeom>
              <a:avLst/>
              <a:gdLst/>
              <a:ahLst/>
              <a:cxnLst/>
              <a:rect l="l" t="t" r="r" b="b"/>
              <a:pathLst>
                <a:path w="67744" h="14300" extrusionOk="0">
                  <a:moveTo>
                    <a:pt x="62109" y="0"/>
                  </a:moveTo>
                  <a:cubicBezTo>
                    <a:pt x="62038" y="0"/>
                    <a:pt x="61967" y="2"/>
                    <a:pt x="61896" y="5"/>
                  </a:cubicBezTo>
                  <a:lnTo>
                    <a:pt x="5322" y="2187"/>
                  </a:lnTo>
                  <a:cubicBezTo>
                    <a:pt x="2321" y="2310"/>
                    <a:pt x="0" y="4755"/>
                    <a:pt x="93" y="7647"/>
                  </a:cubicBezTo>
                  <a:cubicBezTo>
                    <a:pt x="155" y="9581"/>
                    <a:pt x="217" y="11531"/>
                    <a:pt x="263" y="13464"/>
                  </a:cubicBezTo>
                  <a:cubicBezTo>
                    <a:pt x="263" y="13934"/>
                    <a:pt x="664" y="14300"/>
                    <a:pt x="1145" y="14300"/>
                  </a:cubicBezTo>
                  <a:cubicBezTo>
                    <a:pt x="1155" y="14300"/>
                    <a:pt x="1166" y="14300"/>
                    <a:pt x="1176" y="14299"/>
                  </a:cubicBezTo>
                  <a:cubicBezTo>
                    <a:pt x="23066" y="13866"/>
                    <a:pt x="44957" y="13418"/>
                    <a:pt x="66863" y="12969"/>
                  </a:cubicBezTo>
                  <a:cubicBezTo>
                    <a:pt x="67358" y="12969"/>
                    <a:pt x="67744" y="12536"/>
                    <a:pt x="67729" y="11995"/>
                  </a:cubicBezTo>
                  <a:cubicBezTo>
                    <a:pt x="67682" y="9860"/>
                    <a:pt x="67620" y="7725"/>
                    <a:pt x="67558" y="5590"/>
                  </a:cubicBezTo>
                  <a:cubicBezTo>
                    <a:pt x="67453" y="2463"/>
                    <a:pt x="65017" y="0"/>
                    <a:pt x="62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3"/>
            <p:cNvSpPr/>
            <p:nvPr/>
          </p:nvSpPr>
          <p:spPr>
            <a:xfrm rot="354570">
              <a:off x="6737726" y="1801730"/>
              <a:ext cx="215637" cy="215760"/>
            </a:xfrm>
            <a:custGeom>
              <a:avLst/>
              <a:gdLst/>
              <a:ahLst/>
              <a:cxnLst/>
              <a:rect l="l" t="t" r="r" b="b"/>
              <a:pathLst>
                <a:path w="5261" h="5264" extrusionOk="0">
                  <a:moveTo>
                    <a:pt x="2623" y="1"/>
                  </a:moveTo>
                  <a:cubicBezTo>
                    <a:pt x="2594" y="1"/>
                    <a:pt x="2566" y="1"/>
                    <a:pt x="2538" y="2"/>
                  </a:cubicBezTo>
                  <a:cubicBezTo>
                    <a:pt x="1099" y="48"/>
                    <a:pt x="1" y="1271"/>
                    <a:pt x="47" y="2709"/>
                  </a:cubicBezTo>
                  <a:cubicBezTo>
                    <a:pt x="93" y="4135"/>
                    <a:pt x="1239" y="5263"/>
                    <a:pt x="2625" y="5263"/>
                  </a:cubicBezTo>
                  <a:cubicBezTo>
                    <a:pt x="2652" y="5263"/>
                    <a:pt x="2680" y="5263"/>
                    <a:pt x="2708" y="5262"/>
                  </a:cubicBezTo>
                  <a:cubicBezTo>
                    <a:pt x="4147" y="5231"/>
                    <a:pt x="5261" y="4008"/>
                    <a:pt x="5214" y="2554"/>
                  </a:cubicBezTo>
                  <a:cubicBezTo>
                    <a:pt x="5169" y="1129"/>
                    <a:pt x="4009" y="1"/>
                    <a:pt x="26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3"/>
            <p:cNvSpPr/>
            <p:nvPr/>
          </p:nvSpPr>
          <p:spPr>
            <a:xfrm rot="354570">
              <a:off x="6748252" y="1529840"/>
              <a:ext cx="246173" cy="432708"/>
            </a:xfrm>
            <a:custGeom>
              <a:avLst/>
              <a:gdLst/>
              <a:ahLst/>
              <a:cxnLst/>
              <a:rect l="l" t="t" r="r" b="b"/>
              <a:pathLst>
                <a:path w="6006" h="10557" extrusionOk="0">
                  <a:moveTo>
                    <a:pt x="2491" y="1946"/>
                  </a:moveTo>
                  <a:cubicBezTo>
                    <a:pt x="2509" y="1955"/>
                    <a:pt x="2534" y="1965"/>
                    <a:pt x="2571" y="1976"/>
                  </a:cubicBezTo>
                  <a:cubicBezTo>
                    <a:pt x="3840" y="2409"/>
                    <a:pt x="3654" y="5349"/>
                    <a:pt x="3530" y="6308"/>
                  </a:cubicBezTo>
                  <a:cubicBezTo>
                    <a:pt x="3438" y="6927"/>
                    <a:pt x="3314" y="7948"/>
                    <a:pt x="2881" y="8443"/>
                  </a:cubicBezTo>
                  <a:cubicBezTo>
                    <a:pt x="2872" y="8453"/>
                    <a:pt x="2863" y="8462"/>
                    <a:pt x="2856" y="8470"/>
                  </a:cubicBezTo>
                  <a:lnTo>
                    <a:pt x="2856" y="8470"/>
                  </a:lnTo>
                  <a:cubicBezTo>
                    <a:pt x="2632" y="8287"/>
                    <a:pt x="2365" y="7849"/>
                    <a:pt x="2190" y="7661"/>
                  </a:cubicBezTo>
                  <a:lnTo>
                    <a:pt x="2190" y="7661"/>
                  </a:lnTo>
                  <a:cubicBezTo>
                    <a:pt x="1969" y="6731"/>
                    <a:pt x="1905" y="5759"/>
                    <a:pt x="1905" y="4807"/>
                  </a:cubicBezTo>
                  <a:cubicBezTo>
                    <a:pt x="1921" y="4080"/>
                    <a:pt x="1967" y="3322"/>
                    <a:pt x="2184" y="2626"/>
                  </a:cubicBezTo>
                  <a:cubicBezTo>
                    <a:pt x="2246" y="2425"/>
                    <a:pt x="2323" y="2056"/>
                    <a:pt x="2491" y="1946"/>
                  </a:cubicBezTo>
                  <a:close/>
                  <a:moveTo>
                    <a:pt x="2536" y="1"/>
                  </a:moveTo>
                  <a:cubicBezTo>
                    <a:pt x="1256" y="1"/>
                    <a:pt x="387" y="1652"/>
                    <a:pt x="204" y="3152"/>
                  </a:cubicBezTo>
                  <a:cubicBezTo>
                    <a:pt x="26" y="4562"/>
                    <a:pt x="0" y="6864"/>
                    <a:pt x="777" y="8435"/>
                  </a:cubicBezTo>
                  <a:lnTo>
                    <a:pt x="777" y="8435"/>
                  </a:lnTo>
                  <a:cubicBezTo>
                    <a:pt x="781" y="8463"/>
                    <a:pt x="785" y="8491"/>
                    <a:pt x="792" y="8520"/>
                  </a:cubicBezTo>
                  <a:cubicBezTo>
                    <a:pt x="997" y="9517"/>
                    <a:pt x="1828" y="10556"/>
                    <a:pt x="2902" y="10556"/>
                  </a:cubicBezTo>
                  <a:cubicBezTo>
                    <a:pt x="2961" y="10556"/>
                    <a:pt x="3021" y="10553"/>
                    <a:pt x="3081" y="10547"/>
                  </a:cubicBezTo>
                  <a:cubicBezTo>
                    <a:pt x="4180" y="10438"/>
                    <a:pt x="4768" y="9324"/>
                    <a:pt x="5092" y="8365"/>
                  </a:cubicBezTo>
                  <a:cubicBezTo>
                    <a:pt x="5897" y="6029"/>
                    <a:pt x="6006" y="2471"/>
                    <a:pt x="4025" y="692"/>
                  </a:cubicBezTo>
                  <a:cubicBezTo>
                    <a:pt x="3486" y="205"/>
                    <a:pt x="2986" y="1"/>
                    <a:pt x="2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3"/>
            <p:cNvSpPr/>
            <p:nvPr/>
          </p:nvSpPr>
          <p:spPr>
            <a:xfrm rot="354570">
              <a:off x="6752310" y="1529001"/>
              <a:ext cx="225146" cy="430536"/>
            </a:xfrm>
            <a:custGeom>
              <a:avLst/>
              <a:gdLst/>
              <a:ahLst/>
              <a:cxnLst/>
              <a:rect l="l" t="t" r="r" b="b"/>
              <a:pathLst>
                <a:path w="5493" h="10504" extrusionOk="0">
                  <a:moveTo>
                    <a:pt x="2848" y="8369"/>
                  </a:moveTo>
                  <a:lnTo>
                    <a:pt x="2800" y="8416"/>
                  </a:lnTo>
                  <a:lnTo>
                    <a:pt x="2848" y="8416"/>
                  </a:lnTo>
                  <a:lnTo>
                    <a:pt x="2848" y="8369"/>
                  </a:lnTo>
                  <a:close/>
                  <a:moveTo>
                    <a:pt x="2445" y="0"/>
                  </a:moveTo>
                  <a:cubicBezTo>
                    <a:pt x="1161" y="0"/>
                    <a:pt x="294" y="1655"/>
                    <a:pt x="109" y="3156"/>
                  </a:cubicBezTo>
                  <a:cubicBezTo>
                    <a:pt x="47" y="3620"/>
                    <a:pt x="1" y="4208"/>
                    <a:pt x="1" y="4827"/>
                  </a:cubicBezTo>
                  <a:cubicBezTo>
                    <a:pt x="1" y="6033"/>
                    <a:pt x="171" y="7395"/>
                    <a:pt x="682" y="8431"/>
                  </a:cubicBezTo>
                  <a:cubicBezTo>
                    <a:pt x="682" y="8462"/>
                    <a:pt x="682" y="8493"/>
                    <a:pt x="697" y="8524"/>
                  </a:cubicBezTo>
                  <a:cubicBezTo>
                    <a:pt x="867" y="9375"/>
                    <a:pt x="1517" y="10272"/>
                    <a:pt x="2383" y="10504"/>
                  </a:cubicBezTo>
                  <a:cubicBezTo>
                    <a:pt x="2151" y="10380"/>
                    <a:pt x="1981" y="10179"/>
                    <a:pt x="1888" y="9901"/>
                  </a:cubicBezTo>
                  <a:cubicBezTo>
                    <a:pt x="1857" y="9792"/>
                    <a:pt x="1841" y="9668"/>
                    <a:pt x="1841" y="9545"/>
                  </a:cubicBezTo>
                  <a:cubicBezTo>
                    <a:pt x="1841" y="9142"/>
                    <a:pt x="2012" y="8740"/>
                    <a:pt x="2336" y="8540"/>
                  </a:cubicBezTo>
                  <a:cubicBezTo>
                    <a:pt x="2445" y="8478"/>
                    <a:pt x="2569" y="8431"/>
                    <a:pt x="2708" y="8416"/>
                  </a:cubicBezTo>
                  <a:cubicBezTo>
                    <a:pt x="2491" y="8214"/>
                    <a:pt x="2260" y="7859"/>
                    <a:pt x="2105" y="7673"/>
                  </a:cubicBezTo>
                  <a:cubicBezTo>
                    <a:pt x="2027" y="7379"/>
                    <a:pt x="1981" y="7085"/>
                    <a:pt x="1934" y="6791"/>
                  </a:cubicBezTo>
                  <a:cubicBezTo>
                    <a:pt x="1841" y="6172"/>
                    <a:pt x="1810" y="5553"/>
                    <a:pt x="1810" y="4934"/>
                  </a:cubicBezTo>
                  <a:lnTo>
                    <a:pt x="1810" y="4811"/>
                  </a:lnTo>
                  <a:cubicBezTo>
                    <a:pt x="1826" y="4084"/>
                    <a:pt x="1872" y="3326"/>
                    <a:pt x="2089" y="2630"/>
                  </a:cubicBezTo>
                  <a:cubicBezTo>
                    <a:pt x="2151" y="2444"/>
                    <a:pt x="2229" y="2073"/>
                    <a:pt x="2398" y="1949"/>
                  </a:cubicBezTo>
                  <a:cubicBezTo>
                    <a:pt x="2414" y="1964"/>
                    <a:pt x="2429" y="1980"/>
                    <a:pt x="2476" y="1980"/>
                  </a:cubicBezTo>
                  <a:cubicBezTo>
                    <a:pt x="3188" y="2228"/>
                    <a:pt x="3435" y="3233"/>
                    <a:pt x="3497" y="4254"/>
                  </a:cubicBezTo>
                  <a:cubicBezTo>
                    <a:pt x="4162" y="4239"/>
                    <a:pt x="4828" y="4208"/>
                    <a:pt x="5492" y="4177"/>
                  </a:cubicBezTo>
                  <a:cubicBezTo>
                    <a:pt x="5354" y="2831"/>
                    <a:pt x="4890" y="1547"/>
                    <a:pt x="3930" y="696"/>
                  </a:cubicBezTo>
                  <a:cubicBezTo>
                    <a:pt x="3404" y="201"/>
                    <a:pt x="2893" y="0"/>
                    <a:pt x="2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3"/>
            <p:cNvSpPr/>
            <p:nvPr/>
          </p:nvSpPr>
          <p:spPr>
            <a:xfrm rot="354570">
              <a:off x="6805956" y="1873289"/>
              <a:ext cx="86935" cy="90050"/>
            </a:xfrm>
            <a:custGeom>
              <a:avLst/>
              <a:gdLst/>
              <a:ahLst/>
              <a:cxnLst/>
              <a:rect l="l" t="t" r="r" b="b"/>
              <a:pathLst>
                <a:path w="2121" h="2197" extrusionOk="0">
                  <a:moveTo>
                    <a:pt x="1025" y="1"/>
                  </a:moveTo>
                  <a:cubicBezTo>
                    <a:pt x="873" y="1"/>
                    <a:pt x="721" y="42"/>
                    <a:pt x="588" y="124"/>
                  </a:cubicBezTo>
                  <a:cubicBezTo>
                    <a:pt x="155" y="402"/>
                    <a:pt x="0" y="1021"/>
                    <a:pt x="140" y="1485"/>
                  </a:cubicBezTo>
                  <a:cubicBezTo>
                    <a:pt x="279" y="1902"/>
                    <a:pt x="619" y="2181"/>
                    <a:pt x="1038" y="2197"/>
                  </a:cubicBezTo>
                  <a:cubicBezTo>
                    <a:pt x="1331" y="2197"/>
                    <a:pt x="1625" y="2057"/>
                    <a:pt x="1795" y="1840"/>
                  </a:cubicBezTo>
                  <a:cubicBezTo>
                    <a:pt x="2059" y="1531"/>
                    <a:pt x="2121" y="1129"/>
                    <a:pt x="1950" y="757"/>
                  </a:cubicBezTo>
                  <a:cubicBezTo>
                    <a:pt x="1917" y="687"/>
                    <a:pt x="1875" y="616"/>
                    <a:pt x="1825" y="548"/>
                  </a:cubicBezTo>
                  <a:lnTo>
                    <a:pt x="1825" y="548"/>
                  </a:lnTo>
                  <a:cubicBezTo>
                    <a:pt x="1775" y="442"/>
                    <a:pt x="1708" y="345"/>
                    <a:pt x="1625" y="262"/>
                  </a:cubicBezTo>
                  <a:cubicBezTo>
                    <a:pt x="1469" y="88"/>
                    <a:pt x="1247" y="1"/>
                    <a:pt x="1025" y="1"/>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3"/>
            <p:cNvSpPr/>
            <p:nvPr/>
          </p:nvSpPr>
          <p:spPr>
            <a:xfrm rot="354570">
              <a:off x="6809769" y="1873280"/>
              <a:ext cx="79926" cy="90091"/>
            </a:xfrm>
            <a:custGeom>
              <a:avLst/>
              <a:gdLst/>
              <a:ahLst/>
              <a:cxnLst/>
              <a:rect l="l" t="t" r="r" b="b"/>
              <a:pathLst>
                <a:path w="1950" h="2198" extrusionOk="0">
                  <a:moveTo>
                    <a:pt x="867" y="1"/>
                  </a:moveTo>
                  <a:cubicBezTo>
                    <a:pt x="728" y="16"/>
                    <a:pt x="604" y="63"/>
                    <a:pt x="495" y="125"/>
                  </a:cubicBezTo>
                  <a:cubicBezTo>
                    <a:pt x="171" y="325"/>
                    <a:pt x="0" y="727"/>
                    <a:pt x="0" y="1130"/>
                  </a:cubicBezTo>
                  <a:cubicBezTo>
                    <a:pt x="0" y="1253"/>
                    <a:pt x="16" y="1377"/>
                    <a:pt x="47" y="1486"/>
                  </a:cubicBezTo>
                  <a:cubicBezTo>
                    <a:pt x="186" y="1903"/>
                    <a:pt x="526" y="2182"/>
                    <a:pt x="945" y="2198"/>
                  </a:cubicBezTo>
                  <a:lnTo>
                    <a:pt x="976" y="2198"/>
                  </a:lnTo>
                  <a:cubicBezTo>
                    <a:pt x="1254" y="2198"/>
                    <a:pt x="1532" y="2058"/>
                    <a:pt x="1702" y="1841"/>
                  </a:cubicBezTo>
                  <a:cubicBezTo>
                    <a:pt x="1873" y="1656"/>
                    <a:pt x="1950" y="1424"/>
                    <a:pt x="1950" y="1177"/>
                  </a:cubicBezTo>
                  <a:cubicBezTo>
                    <a:pt x="1950" y="1037"/>
                    <a:pt x="1919" y="898"/>
                    <a:pt x="1857" y="758"/>
                  </a:cubicBezTo>
                  <a:cubicBezTo>
                    <a:pt x="1826" y="682"/>
                    <a:pt x="1764" y="604"/>
                    <a:pt x="1718" y="527"/>
                  </a:cubicBezTo>
                  <a:cubicBezTo>
                    <a:pt x="1671" y="418"/>
                    <a:pt x="1609" y="341"/>
                    <a:pt x="1532" y="263"/>
                  </a:cubicBezTo>
                  <a:cubicBezTo>
                    <a:pt x="1393" y="109"/>
                    <a:pt x="1207" y="32"/>
                    <a:pt x="1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3"/>
            <p:cNvSpPr/>
            <p:nvPr/>
          </p:nvSpPr>
          <p:spPr>
            <a:xfrm rot="354570">
              <a:off x="7089546" y="1826027"/>
              <a:ext cx="216252" cy="218301"/>
            </a:xfrm>
            <a:custGeom>
              <a:avLst/>
              <a:gdLst/>
              <a:ahLst/>
              <a:cxnLst/>
              <a:rect l="l" t="t" r="r" b="b"/>
              <a:pathLst>
                <a:path w="5276" h="5326" extrusionOk="0">
                  <a:moveTo>
                    <a:pt x="2646" y="0"/>
                  </a:moveTo>
                  <a:cubicBezTo>
                    <a:pt x="2610" y="0"/>
                    <a:pt x="2574" y="1"/>
                    <a:pt x="2537" y="3"/>
                  </a:cubicBezTo>
                  <a:cubicBezTo>
                    <a:pt x="1114" y="50"/>
                    <a:pt x="0" y="1271"/>
                    <a:pt x="46" y="2742"/>
                  </a:cubicBezTo>
                  <a:cubicBezTo>
                    <a:pt x="93" y="4191"/>
                    <a:pt x="1252" y="5325"/>
                    <a:pt x="2666" y="5325"/>
                  </a:cubicBezTo>
                  <a:cubicBezTo>
                    <a:pt x="2685" y="5325"/>
                    <a:pt x="2704" y="5325"/>
                    <a:pt x="2723" y="5324"/>
                  </a:cubicBezTo>
                  <a:cubicBezTo>
                    <a:pt x="4146" y="5279"/>
                    <a:pt x="5275" y="4056"/>
                    <a:pt x="5213" y="2587"/>
                  </a:cubicBezTo>
                  <a:cubicBezTo>
                    <a:pt x="5169" y="1140"/>
                    <a:pt x="4022" y="0"/>
                    <a:pt x="2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3"/>
            <p:cNvSpPr/>
            <p:nvPr/>
          </p:nvSpPr>
          <p:spPr>
            <a:xfrm rot="354570">
              <a:off x="7100268" y="1550252"/>
              <a:ext cx="246788" cy="438447"/>
            </a:xfrm>
            <a:custGeom>
              <a:avLst/>
              <a:gdLst/>
              <a:ahLst/>
              <a:cxnLst/>
              <a:rect l="l" t="t" r="r" b="b"/>
              <a:pathLst>
                <a:path w="6021" h="10697" extrusionOk="0">
                  <a:moveTo>
                    <a:pt x="2494" y="1976"/>
                  </a:moveTo>
                  <a:cubicBezTo>
                    <a:pt x="2511" y="1986"/>
                    <a:pt x="2536" y="1997"/>
                    <a:pt x="2572" y="2010"/>
                  </a:cubicBezTo>
                  <a:cubicBezTo>
                    <a:pt x="3855" y="2443"/>
                    <a:pt x="3655" y="5429"/>
                    <a:pt x="3531" y="6389"/>
                  </a:cubicBezTo>
                  <a:cubicBezTo>
                    <a:pt x="3453" y="7022"/>
                    <a:pt x="3329" y="8043"/>
                    <a:pt x="2881" y="8554"/>
                  </a:cubicBezTo>
                  <a:cubicBezTo>
                    <a:pt x="2875" y="8562"/>
                    <a:pt x="2870" y="8569"/>
                    <a:pt x="2865" y="8575"/>
                  </a:cubicBezTo>
                  <a:lnTo>
                    <a:pt x="2865" y="8575"/>
                  </a:lnTo>
                  <a:cubicBezTo>
                    <a:pt x="2645" y="8390"/>
                    <a:pt x="2378" y="7966"/>
                    <a:pt x="2203" y="7770"/>
                  </a:cubicBezTo>
                  <a:lnTo>
                    <a:pt x="2203" y="7770"/>
                  </a:lnTo>
                  <a:cubicBezTo>
                    <a:pt x="1978" y="6825"/>
                    <a:pt x="1912" y="5836"/>
                    <a:pt x="1922" y="4872"/>
                  </a:cubicBezTo>
                  <a:cubicBezTo>
                    <a:pt x="1922" y="4145"/>
                    <a:pt x="1968" y="3356"/>
                    <a:pt x="2184" y="2660"/>
                  </a:cubicBezTo>
                  <a:cubicBezTo>
                    <a:pt x="2244" y="2465"/>
                    <a:pt x="2320" y="2110"/>
                    <a:pt x="2494" y="1976"/>
                  </a:cubicBezTo>
                  <a:close/>
                  <a:moveTo>
                    <a:pt x="2540" y="0"/>
                  </a:moveTo>
                  <a:cubicBezTo>
                    <a:pt x="1258" y="0"/>
                    <a:pt x="387" y="1673"/>
                    <a:pt x="204" y="3186"/>
                  </a:cubicBezTo>
                  <a:cubicBezTo>
                    <a:pt x="26" y="4618"/>
                    <a:pt x="1" y="6950"/>
                    <a:pt x="777" y="8542"/>
                  </a:cubicBezTo>
                  <a:lnTo>
                    <a:pt x="777" y="8542"/>
                  </a:lnTo>
                  <a:cubicBezTo>
                    <a:pt x="781" y="8572"/>
                    <a:pt x="786" y="8601"/>
                    <a:pt x="792" y="8631"/>
                  </a:cubicBezTo>
                  <a:cubicBezTo>
                    <a:pt x="999" y="9636"/>
                    <a:pt x="1841" y="10696"/>
                    <a:pt x="2926" y="10696"/>
                  </a:cubicBezTo>
                  <a:cubicBezTo>
                    <a:pt x="2977" y="10696"/>
                    <a:pt x="3029" y="10694"/>
                    <a:pt x="3082" y="10689"/>
                  </a:cubicBezTo>
                  <a:cubicBezTo>
                    <a:pt x="4195" y="10565"/>
                    <a:pt x="4768" y="9436"/>
                    <a:pt x="5093" y="8476"/>
                  </a:cubicBezTo>
                  <a:cubicBezTo>
                    <a:pt x="5897" y="6110"/>
                    <a:pt x="6021" y="2505"/>
                    <a:pt x="4026" y="695"/>
                  </a:cubicBezTo>
                  <a:cubicBezTo>
                    <a:pt x="3488" y="206"/>
                    <a:pt x="2989" y="0"/>
                    <a:pt x="25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3"/>
            <p:cNvSpPr/>
            <p:nvPr/>
          </p:nvSpPr>
          <p:spPr>
            <a:xfrm rot="354570">
              <a:off x="7104357" y="1549465"/>
              <a:ext cx="225105" cy="436315"/>
            </a:xfrm>
            <a:custGeom>
              <a:avLst/>
              <a:gdLst/>
              <a:ahLst/>
              <a:cxnLst/>
              <a:rect l="l" t="t" r="r" b="b"/>
              <a:pathLst>
                <a:path w="5492" h="10645" extrusionOk="0">
                  <a:moveTo>
                    <a:pt x="2847" y="8478"/>
                  </a:moveTo>
                  <a:cubicBezTo>
                    <a:pt x="2831" y="8494"/>
                    <a:pt x="2831" y="8509"/>
                    <a:pt x="2816" y="8525"/>
                  </a:cubicBezTo>
                  <a:lnTo>
                    <a:pt x="2847" y="8525"/>
                  </a:lnTo>
                  <a:lnTo>
                    <a:pt x="2847" y="8478"/>
                  </a:lnTo>
                  <a:close/>
                  <a:moveTo>
                    <a:pt x="2445" y="1"/>
                  </a:moveTo>
                  <a:cubicBezTo>
                    <a:pt x="1160" y="1"/>
                    <a:pt x="294" y="1672"/>
                    <a:pt x="108" y="3188"/>
                  </a:cubicBezTo>
                  <a:cubicBezTo>
                    <a:pt x="46" y="3668"/>
                    <a:pt x="0" y="4256"/>
                    <a:pt x="0" y="4874"/>
                  </a:cubicBezTo>
                  <a:cubicBezTo>
                    <a:pt x="0" y="6112"/>
                    <a:pt x="170" y="7488"/>
                    <a:pt x="681" y="8540"/>
                  </a:cubicBezTo>
                  <a:cubicBezTo>
                    <a:pt x="681" y="8571"/>
                    <a:pt x="681" y="8602"/>
                    <a:pt x="696" y="8633"/>
                  </a:cubicBezTo>
                  <a:cubicBezTo>
                    <a:pt x="882" y="9499"/>
                    <a:pt x="1517" y="10413"/>
                    <a:pt x="2383" y="10644"/>
                  </a:cubicBezTo>
                  <a:cubicBezTo>
                    <a:pt x="2166" y="10520"/>
                    <a:pt x="1981" y="10304"/>
                    <a:pt x="1903" y="10025"/>
                  </a:cubicBezTo>
                  <a:cubicBezTo>
                    <a:pt x="1857" y="9918"/>
                    <a:pt x="1841" y="9794"/>
                    <a:pt x="1841" y="9654"/>
                  </a:cubicBezTo>
                  <a:cubicBezTo>
                    <a:pt x="1841" y="9268"/>
                    <a:pt x="2012" y="8850"/>
                    <a:pt x="2336" y="8649"/>
                  </a:cubicBezTo>
                  <a:cubicBezTo>
                    <a:pt x="2445" y="8587"/>
                    <a:pt x="2583" y="8540"/>
                    <a:pt x="2707" y="8525"/>
                  </a:cubicBezTo>
                  <a:cubicBezTo>
                    <a:pt x="2507" y="8324"/>
                    <a:pt x="2274" y="7952"/>
                    <a:pt x="2104" y="7767"/>
                  </a:cubicBezTo>
                  <a:cubicBezTo>
                    <a:pt x="2043" y="7473"/>
                    <a:pt x="1981" y="7179"/>
                    <a:pt x="1934" y="6886"/>
                  </a:cubicBezTo>
                  <a:cubicBezTo>
                    <a:pt x="1857" y="6251"/>
                    <a:pt x="1826" y="5617"/>
                    <a:pt x="1826" y="4982"/>
                  </a:cubicBezTo>
                  <a:lnTo>
                    <a:pt x="1826" y="4874"/>
                  </a:lnTo>
                  <a:cubicBezTo>
                    <a:pt x="1826" y="4147"/>
                    <a:pt x="1872" y="3358"/>
                    <a:pt x="2088" y="2662"/>
                  </a:cubicBezTo>
                  <a:cubicBezTo>
                    <a:pt x="2150" y="2476"/>
                    <a:pt x="2228" y="2105"/>
                    <a:pt x="2398" y="1981"/>
                  </a:cubicBezTo>
                  <a:cubicBezTo>
                    <a:pt x="2414" y="1997"/>
                    <a:pt x="2429" y="1997"/>
                    <a:pt x="2476" y="2012"/>
                  </a:cubicBezTo>
                  <a:cubicBezTo>
                    <a:pt x="3187" y="2245"/>
                    <a:pt x="3435" y="3280"/>
                    <a:pt x="3512" y="4318"/>
                  </a:cubicBezTo>
                  <a:cubicBezTo>
                    <a:pt x="4177" y="4287"/>
                    <a:pt x="4842" y="4270"/>
                    <a:pt x="5492" y="4240"/>
                  </a:cubicBezTo>
                  <a:cubicBezTo>
                    <a:pt x="5368" y="2863"/>
                    <a:pt x="4889" y="1579"/>
                    <a:pt x="3930" y="697"/>
                  </a:cubicBezTo>
                  <a:cubicBezTo>
                    <a:pt x="3404" y="202"/>
                    <a:pt x="2893" y="1"/>
                    <a:pt x="2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3"/>
            <p:cNvSpPr/>
            <p:nvPr/>
          </p:nvSpPr>
          <p:spPr>
            <a:xfrm rot="354570">
              <a:off x="7157763" y="1898249"/>
              <a:ext cx="86935" cy="90706"/>
            </a:xfrm>
            <a:custGeom>
              <a:avLst/>
              <a:gdLst/>
              <a:ahLst/>
              <a:cxnLst/>
              <a:rect l="l" t="t" r="r" b="b"/>
              <a:pathLst>
                <a:path w="2121" h="2213" extrusionOk="0">
                  <a:moveTo>
                    <a:pt x="1471" y="1004"/>
                  </a:moveTo>
                  <a:cubicBezTo>
                    <a:pt x="1474" y="1008"/>
                    <a:pt x="1476" y="1012"/>
                    <a:pt x="1479" y="1015"/>
                  </a:cubicBezTo>
                  <a:lnTo>
                    <a:pt x="1479" y="1015"/>
                  </a:lnTo>
                  <a:cubicBezTo>
                    <a:pt x="1479" y="1015"/>
                    <a:pt x="1479" y="1016"/>
                    <a:pt x="1479" y="1016"/>
                  </a:cubicBezTo>
                  <a:lnTo>
                    <a:pt x="1479" y="1016"/>
                  </a:lnTo>
                  <a:cubicBezTo>
                    <a:pt x="1477" y="1013"/>
                    <a:pt x="1474" y="1009"/>
                    <a:pt x="1471" y="1004"/>
                  </a:cubicBezTo>
                  <a:cubicBezTo>
                    <a:pt x="1471" y="1004"/>
                    <a:pt x="1471" y="1004"/>
                    <a:pt x="1471" y="1004"/>
                  </a:cubicBezTo>
                  <a:close/>
                  <a:moveTo>
                    <a:pt x="1038" y="1252"/>
                  </a:moveTo>
                  <a:cubicBezTo>
                    <a:pt x="1032" y="1260"/>
                    <a:pt x="1026" y="1268"/>
                    <a:pt x="1022" y="1276"/>
                  </a:cubicBezTo>
                  <a:lnTo>
                    <a:pt x="1022" y="1276"/>
                  </a:lnTo>
                  <a:lnTo>
                    <a:pt x="1022" y="1268"/>
                  </a:lnTo>
                  <a:cubicBezTo>
                    <a:pt x="1022" y="1268"/>
                    <a:pt x="1022" y="1252"/>
                    <a:pt x="1038" y="1252"/>
                  </a:cubicBezTo>
                  <a:close/>
                  <a:moveTo>
                    <a:pt x="1026" y="0"/>
                  </a:moveTo>
                  <a:cubicBezTo>
                    <a:pt x="874" y="0"/>
                    <a:pt x="721" y="41"/>
                    <a:pt x="589" y="123"/>
                  </a:cubicBezTo>
                  <a:cubicBezTo>
                    <a:pt x="172" y="402"/>
                    <a:pt x="1" y="1035"/>
                    <a:pt x="156" y="1499"/>
                  </a:cubicBezTo>
                  <a:cubicBezTo>
                    <a:pt x="279" y="1918"/>
                    <a:pt x="620" y="2211"/>
                    <a:pt x="1053" y="2211"/>
                  </a:cubicBezTo>
                  <a:cubicBezTo>
                    <a:pt x="1067" y="2212"/>
                    <a:pt x="1082" y="2212"/>
                    <a:pt x="1097" y="2212"/>
                  </a:cubicBezTo>
                  <a:cubicBezTo>
                    <a:pt x="1362" y="2212"/>
                    <a:pt x="1636" y="2075"/>
                    <a:pt x="1812" y="1856"/>
                  </a:cubicBezTo>
                  <a:cubicBezTo>
                    <a:pt x="2059" y="1546"/>
                    <a:pt x="2121" y="1144"/>
                    <a:pt x="1950" y="773"/>
                  </a:cubicBezTo>
                  <a:cubicBezTo>
                    <a:pt x="1914" y="683"/>
                    <a:pt x="1864" y="593"/>
                    <a:pt x="1803" y="510"/>
                  </a:cubicBezTo>
                  <a:lnTo>
                    <a:pt x="1803" y="510"/>
                  </a:lnTo>
                  <a:cubicBezTo>
                    <a:pt x="1755" y="421"/>
                    <a:pt x="1696" y="338"/>
                    <a:pt x="1626" y="262"/>
                  </a:cubicBezTo>
                  <a:cubicBezTo>
                    <a:pt x="1469" y="88"/>
                    <a:pt x="1248" y="0"/>
                    <a:pt x="1026"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3"/>
            <p:cNvSpPr/>
            <p:nvPr/>
          </p:nvSpPr>
          <p:spPr>
            <a:xfrm rot="354570">
              <a:off x="7161577" y="1898240"/>
              <a:ext cx="79926" cy="90706"/>
            </a:xfrm>
            <a:custGeom>
              <a:avLst/>
              <a:gdLst/>
              <a:ahLst/>
              <a:cxnLst/>
              <a:rect l="l" t="t" r="r" b="b"/>
              <a:pathLst>
                <a:path w="1950" h="2213" extrusionOk="0">
                  <a:moveTo>
                    <a:pt x="867" y="0"/>
                  </a:moveTo>
                  <a:cubicBezTo>
                    <a:pt x="743" y="15"/>
                    <a:pt x="605" y="62"/>
                    <a:pt x="496" y="124"/>
                  </a:cubicBezTo>
                  <a:cubicBezTo>
                    <a:pt x="172" y="325"/>
                    <a:pt x="1" y="743"/>
                    <a:pt x="1" y="1129"/>
                  </a:cubicBezTo>
                  <a:cubicBezTo>
                    <a:pt x="1" y="1269"/>
                    <a:pt x="17" y="1393"/>
                    <a:pt x="63" y="1500"/>
                  </a:cubicBezTo>
                  <a:cubicBezTo>
                    <a:pt x="186" y="1919"/>
                    <a:pt x="527" y="2212"/>
                    <a:pt x="960" y="2212"/>
                  </a:cubicBezTo>
                  <a:lnTo>
                    <a:pt x="976" y="2212"/>
                  </a:lnTo>
                  <a:cubicBezTo>
                    <a:pt x="1254" y="2212"/>
                    <a:pt x="1533" y="2088"/>
                    <a:pt x="1719" y="1857"/>
                  </a:cubicBezTo>
                  <a:cubicBezTo>
                    <a:pt x="1873" y="1671"/>
                    <a:pt x="1950" y="1439"/>
                    <a:pt x="1950" y="1191"/>
                  </a:cubicBezTo>
                  <a:cubicBezTo>
                    <a:pt x="1950" y="1052"/>
                    <a:pt x="1919" y="913"/>
                    <a:pt x="1857" y="774"/>
                  </a:cubicBezTo>
                  <a:cubicBezTo>
                    <a:pt x="1826" y="681"/>
                    <a:pt x="1780" y="603"/>
                    <a:pt x="1719" y="526"/>
                  </a:cubicBezTo>
                  <a:cubicBezTo>
                    <a:pt x="1672" y="434"/>
                    <a:pt x="1610" y="341"/>
                    <a:pt x="1533" y="263"/>
                  </a:cubicBezTo>
                  <a:cubicBezTo>
                    <a:pt x="1393" y="108"/>
                    <a:pt x="1207" y="15"/>
                    <a:pt x="1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3"/>
            <p:cNvSpPr/>
            <p:nvPr/>
          </p:nvSpPr>
          <p:spPr>
            <a:xfrm rot="354570">
              <a:off x="7441354" y="1849716"/>
              <a:ext cx="216252" cy="221457"/>
            </a:xfrm>
            <a:custGeom>
              <a:avLst/>
              <a:gdLst/>
              <a:ahLst/>
              <a:cxnLst/>
              <a:rect l="l" t="t" r="r" b="b"/>
              <a:pathLst>
                <a:path w="5276" h="5403" extrusionOk="0">
                  <a:moveTo>
                    <a:pt x="2620" y="1"/>
                  </a:moveTo>
                  <a:cubicBezTo>
                    <a:pt x="2593" y="1"/>
                    <a:pt x="2565" y="1"/>
                    <a:pt x="2538" y="2"/>
                  </a:cubicBezTo>
                  <a:cubicBezTo>
                    <a:pt x="1115" y="49"/>
                    <a:pt x="1" y="1302"/>
                    <a:pt x="63" y="2787"/>
                  </a:cubicBezTo>
                  <a:cubicBezTo>
                    <a:pt x="108" y="4238"/>
                    <a:pt x="1270" y="5403"/>
                    <a:pt x="2669" y="5403"/>
                  </a:cubicBezTo>
                  <a:cubicBezTo>
                    <a:pt x="2687" y="5403"/>
                    <a:pt x="2705" y="5402"/>
                    <a:pt x="2724" y="5402"/>
                  </a:cubicBezTo>
                  <a:cubicBezTo>
                    <a:pt x="4147" y="5355"/>
                    <a:pt x="5275" y="4117"/>
                    <a:pt x="5230" y="2617"/>
                  </a:cubicBezTo>
                  <a:cubicBezTo>
                    <a:pt x="5169" y="1145"/>
                    <a:pt x="4021" y="1"/>
                    <a:pt x="26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3"/>
            <p:cNvSpPr/>
            <p:nvPr/>
          </p:nvSpPr>
          <p:spPr>
            <a:xfrm rot="354570">
              <a:off x="7452338" y="1570883"/>
              <a:ext cx="246788" cy="443447"/>
            </a:xfrm>
            <a:custGeom>
              <a:avLst/>
              <a:gdLst/>
              <a:ahLst/>
              <a:cxnLst/>
              <a:rect l="l" t="t" r="r" b="b"/>
              <a:pathLst>
                <a:path w="6021" h="10819" extrusionOk="0">
                  <a:moveTo>
                    <a:pt x="2492" y="2003"/>
                  </a:moveTo>
                  <a:cubicBezTo>
                    <a:pt x="2508" y="2014"/>
                    <a:pt x="2534" y="2025"/>
                    <a:pt x="2571" y="2039"/>
                  </a:cubicBezTo>
                  <a:cubicBezTo>
                    <a:pt x="3855" y="2472"/>
                    <a:pt x="3654" y="5488"/>
                    <a:pt x="3530" y="6463"/>
                  </a:cubicBezTo>
                  <a:cubicBezTo>
                    <a:pt x="3452" y="7113"/>
                    <a:pt x="3329" y="8149"/>
                    <a:pt x="2895" y="8660"/>
                  </a:cubicBezTo>
                  <a:cubicBezTo>
                    <a:pt x="2887" y="8670"/>
                    <a:pt x="2879" y="8679"/>
                    <a:pt x="2871" y="8687"/>
                  </a:cubicBezTo>
                  <a:lnTo>
                    <a:pt x="2871" y="8687"/>
                  </a:lnTo>
                  <a:cubicBezTo>
                    <a:pt x="2651" y="8505"/>
                    <a:pt x="2381" y="8074"/>
                    <a:pt x="2204" y="7865"/>
                  </a:cubicBezTo>
                  <a:lnTo>
                    <a:pt x="2204" y="7865"/>
                  </a:lnTo>
                  <a:cubicBezTo>
                    <a:pt x="1978" y="6908"/>
                    <a:pt x="1911" y="5907"/>
                    <a:pt x="1921" y="4931"/>
                  </a:cubicBezTo>
                  <a:cubicBezTo>
                    <a:pt x="1921" y="4188"/>
                    <a:pt x="1967" y="3400"/>
                    <a:pt x="2200" y="2688"/>
                  </a:cubicBezTo>
                  <a:cubicBezTo>
                    <a:pt x="2244" y="2493"/>
                    <a:pt x="2319" y="2125"/>
                    <a:pt x="2492" y="2003"/>
                  </a:cubicBezTo>
                  <a:close/>
                  <a:moveTo>
                    <a:pt x="2544" y="0"/>
                  </a:moveTo>
                  <a:cubicBezTo>
                    <a:pt x="1262" y="0"/>
                    <a:pt x="399" y="1692"/>
                    <a:pt x="204" y="3214"/>
                  </a:cubicBezTo>
                  <a:cubicBezTo>
                    <a:pt x="26" y="4665"/>
                    <a:pt x="0" y="7029"/>
                    <a:pt x="778" y="8640"/>
                  </a:cubicBezTo>
                  <a:lnTo>
                    <a:pt x="778" y="8640"/>
                  </a:lnTo>
                  <a:cubicBezTo>
                    <a:pt x="781" y="8667"/>
                    <a:pt x="786" y="8694"/>
                    <a:pt x="791" y="8722"/>
                  </a:cubicBezTo>
                  <a:cubicBezTo>
                    <a:pt x="1012" y="9750"/>
                    <a:pt x="1845" y="10819"/>
                    <a:pt x="2922" y="10819"/>
                  </a:cubicBezTo>
                  <a:cubicBezTo>
                    <a:pt x="2980" y="10819"/>
                    <a:pt x="3038" y="10816"/>
                    <a:pt x="3097" y="10810"/>
                  </a:cubicBezTo>
                  <a:cubicBezTo>
                    <a:pt x="4195" y="10702"/>
                    <a:pt x="4783" y="9557"/>
                    <a:pt x="5108" y="8582"/>
                  </a:cubicBezTo>
                  <a:cubicBezTo>
                    <a:pt x="5897" y="6185"/>
                    <a:pt x="6020" y="2534"/>
                    <a:pt x="4040" y="708"/>
                  </a:cubicBezTo>
                  <a:cubicBezTo>
                    <a:pt x="3497" y="209"/>
                    <a:pt x="2995" y="0"/>
                    <a:pt x="25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3"/>
            <p:cNvSpPr/>
            <p:nvPr/>
          </p:nvSpPr>
          <p:spPr>
            <a:xfrm rot="354570">
              <a:off x="7457005" y="1570077"/>
              <a:ext cx="225187" cy="441357"/>
            </a:xfrm>
            <a:custGeom>
              <a:avLst/>
              <a:gdLst/>
              <a:ahLst/>
              <a:cxnLst/>
              <a:rect l="l" t="t" r="r" b="b"/>
              <a:pathLst>
                <a:path w="5494" h="10768" extrusionOk="0">
                  <a:moveTo>
                    <a:pt x="2847" y="8586"/>
                  </a:moveTo>
                  <a:lnTo>
                    <a:pt x="2801" y="8633"/>
                  </a:lnTo>
                  <a:lnTo>
                    <a:pt x="2847" y="8633"/>
                  </a:lnTo>
                  <a:lnTo>
                    <a:pt x="2847" y="8586"/>
                  </a:lnTo>
                  <a:close/>
                  <a:moveTo>
                    <a:pt x="2430" y="1"/>
                  </a:moveTo>
                  <a:cubicBezTo>
                    <a:pt x="1146" y="1"/>
                    <a:pt x="279" y="1702"/>
                    <a:pt x="94" y="3218"/>
                  </a:cubicBezTo>
                  <a:cubicBezTo>
                    <a:pt x="32" y="3713"/>
                    <a:pt x="1" y="4301"/>
                    <a:pt x="1" y="4935"/>
                  </a:cubicBezTo>
                  <a:cubicBezTo>
                    <a:pt x="1" y="6173"/>
                    <a:pt x="155" y="7581"/>
                    <a:pt x="667" y="8648"/>
                  </a:cubicBezTo>
                  <a:cubicBezTo>
                    <a:pt x="681" y="8679"/>
                    <a:pt x="681" y="8710"/>
                    <a:pt x="681" y="8726"/>
                  </a:cubicBezTo>
                  <a:cubicBezTo>
                    <a:pt x="867" y="9623"/>
                    <a:pt x="1517" y="10535"/>
                    <a:pt x="2383" y="10768"/>
                  </a:cubicBezTo>
                  <a:cubicBezTo>
                    <a:pt x="2152" y="10644"/>
                    <a:pt x="1981" y="10428"/>
                    <a:pt x="1888" y="10164"/>
                  </a:cubicBezTo>
                  <a:cubicBezTo>
                    <a:pt x="1857" y="10040"/>
                    <a:pt x="1826" y="9902"/>
                    <a:pt x="1842" y="9778"/>
                  </a:cubicBezTo>
                  <a:cubicBezTo>
                    <a:pt x="1842" y="9376"/>
                    <a:pt x="2012" y="8973"/>
                    <a:pt x="2321" y="8757"/>
                  </a:cubicBezTo>
                  <a:cubicBezTo>
                    <a:pt x="2445" y="8695"/>
                    <a:pt x="2569" y="8648"/>
                    <a:pt x="2709" y="8633"/>
                  </a:cubicBezTo>
                  <a:cubicBezTo>
                    <a:pt x="2492" y="8431"/>
                    <a:pt x="2259" y="8060"/>
                    <a:pt x="2090" y="7874"/>
                  </a:cubicBezTo>
                  <a:cubicBezTo>
                    <a:pt x="2028" y="7565"/>
                    <a:pt x="1966" y="7272"/>
                    <a:pt x="1935" y="6962"/>
                  </a:cubicBezTo>
                  <a:cubicBezTo>
                    <a:pt x="1842" y="6327"/>
                    <a:pt x="1811" y="5678"/>
                    <a:pt x="1811" y="5044"/>
                  </a:cubicBezTo>
                  <a:lnTo>
                    <a:pt x="1811" y="4935"/>
                  </a:lnTo>
                  <a:cubicBezTo>
                    <a:pt x="1811" y="4192"/>
                    <a:pt x="1857" y="3404"/>
                    <a:pt x="2090" y="2692"/>
                  </a:cubicBezTo>
                  <a:cubicBezTo>
                    <a:pt x="2136" y="2507"/>
                    <a:pt x="2214" y="2119"/>
                    <a:pt x="2383" y="1996"/>
                  </a:cubicBezTo>
                  <a:cubicBezTo>
                    <a:pt x="2399" y="2012"/>
                    <a:pt x="2430" y="2027"/>
                    <a:pt x="2461" y="2043"/>
                  </a:cubicBezTo>
                  <a:cubicBezTo>
                    <a:pt x="3173" y="2274"/>
                    <a:pt x="3435" y="3326"/>
                    <a:pt x="3497" y="4363"/>
                  </a:cubicBezTo>
                  <a:cubicBezTo>
                    <a:pt x="4163" y="4347"/>
                    <a:pt x="4827" y="4316"/>
                    <a:pt x="5493" y="4301"/>
                  </a:cubicBezTo>
                  <a:cubicBezTo>
                    <a:pt x="5353" y="2909"/>
                    <a:pt x="4874" y="1593"/>
                    <a:pt x="3930" y="712"/>
                  </a:cubicBezTo>
                  <a:cubicBezTo>
                    <a:pt x="3389" y="217"/>
                    <a:pt x="2878" y="1"/>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3"/>
            <p:cNvSpPr/>
            <p:nvPr/>
          </p:nvSpPr>
          <p:spPr>
            <a:xfrm rot="354570">
              <a:off x="7509581" y="1923202"/>
              <a:ext cx="87550" cy="91977"/>
            </a:xfrm>
            <a:custGeom>
              <a:avLst/>
              <a:gdLst/>
              <a:ahLst/>
              <a:cxnLst/>
              <a:rect l="l" t="t" r="r" b="b"/>
              <a:pathLst>
                <a:path w="2136" h="2244" extrusionOk="0">
                  <a:moveTo>
                    <a:pt x="1026" y="1"/>
                  </a:moveTo>
                  <a:cubicBezTo>
                    <a:pt x="873" y="1"/>
                    <a:pt x="721" y="42"/>
                    <a:pt x="588" y="124"/>
                  </a:cubicBezTo>
                  <a:cubicBezTo>
                    <a:pt x="171" y="402"/>
                    <a:pt x="0" y="1036"/>
                    <a:pt x="155" y="1531"/>
                  </a:cubicBezTo>
                  <a:cubicBezTo>
                    <a:pt x="295" y="1949"/>
                    <a:pt x="619" y="2228"/>
                    <a:pt x="1052" y="2243"/>
                  </a:cubicBezTo>
                  <a:cubicBezTo>
                    <a:pt x="1066" y="2243"/>
                    <a:pt x="1079" y="2244"/>
                    <a:pt x="1092" y="2244"/>
                  </a:cubicBezTo>
                  <a:cubicBezTo>
                    <a:pt x="1359" y="2244"/>
                    <a:pt x="1634" y="2094"/>
                    <a:pt x="1811" y="1887"/>
                  </a:cubicBezTo>
                  <a:cubicBezTo>
                    <a:pt x="2059" y="1562"/>
                    <a:pt x="2135" y="1145"/>
                    <a:pt x="1966" y="773"/>
                  </a:cubicBezTo>
                  <a:cubicBezTo>
                    <a:pt x="1925" y="684"/>
                    <a:pt x="1872" y="595"/>
                    <a:pt x="1809" y="512"/>
                  </a:cubicBezTo>
                  <a:lnTo>
                    <a:pt x="1809" y="512"/>
                  </a:lnTo>
                  <a:cubicBezTo>
                    <a:pt x="1762" y="422"/>
                    <a:pt x="1704" y="338"/>
                    <a:pt x="1640" y="262"/>
                  </a:cubicBezTo>
                  <a:cubicBezTo>
                    <a:pt x="1475" y="88"/>
                    <a:pt x="1250" y="1"/>
                    <a:pt x="1026" y="1"/>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3"/>
            <p:cNvSpPr/>
            <p:nvPr/>
          </p:nvSpPr>
          <p:spPr>
            <a:xfrm rot="354570">
              <a:off x="7513395" y="1923195"/>
              <a:ext cx="80582" cy="91977"/>
            </a:xfrm>
            <a:custGeom>
              <a:avLst/>
              <a:gdLst/>
              <a:ahLst/>
              <a:cxnLst/>
              <a:rect l="l" t="t" r="r" b="b"/>
              <a:pathLst>
                <a:path w="1966" h="2244" extrusionOk="0">
                  <a:moveTo>
                    <a:pt x="883" y="1"/>
                  </a:moveTo>
                  <a:cubicBezTo>
                    <a:pt x="743" y="16"/>
                    <a:pt x="619" y="63"/>
                    <a:pt x="495" y="125"/>
                  </a:cubicBezTo>
                  <a:cubicBezTo>
                    <a:pt x="186" y="341"/>
                    <a:pt x="16" y="744"/>
                    <a:pt x="16" y="1146"/>
                  </a:cubicBezTo>
                  <a:cubicBezTo>
                    <a:pt x="0" y="1270"/>
                    <a:pt x="31" y="1408"/>
                    <a:pt x="62" y="1532"/>
                  </a:cubicBezTo>
                  <a:cubicBezTo>
                    <a:pt x="202" y="1950"/>
                    <a:pt x="526" y="2229"/>
                    <a:pt x="959" y="2244"/>
                  </a:cubicBezTo>
                  <a:lnTo>
                    <a:pt x="990" y="2244"/>
                  </a:lnTo>
                  <a:cubicBezTo>
                    <a:pt x="1254" y="2244"/>
                    <a:pt x="1547" y="2105"/>
                    <a:pt x="1718" y="1888"/>
                  </a:cubicBezTo>
                  <a:cubicBezTo>
                    <a:pt x="1873" y="1687"/>
                    <a:pt x="1966" y="1455"/>
                    <a:pt x="1966" y="1208"/>
                  </a:cubicBezTo>
                  <a:cubicBezTo>
                    <a:pt x="1966" y="1068"/>
                    <a:pt x="1935" y="913"/>
                    <a:pt x="1873" y="774"/>
                  </a:cubicBezTo>
                  <a:cubicBezTo>
                    <a:pt x="1826" y="697"/>
                    <a:pt x="1780" y="604"/>
                    <a:pt x="1718" y="527"/>
                  </a:cubicBezTo>
                  <a:cubicBezTo>
                    <a:pt x="1671" y="434"/>
                    <a:pt x="1609" y="341"/>
                    <a:pt x="1547" y="263"/>
                  </a:cubicBezTo>
                  <a:cubicBezTo>
                    <a:pt x="1409" y="109"/>
                    <a:pt x="1207" y="16"/>
                    <a:pt x="10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3"/>
            <p:cNvSpPr/>
            <p:nvPr/>
          </p:nvSpPr>
          <p:spPr>
            <a:xfrm rot="354570">
              <a:off x="6385265" y="1778007"/>
              <a:ext cx="216293" cy="212563"/>
            </a:xfrm>
            <a:custGeom>
              <a:avLst/>
              <a:gdLst/>
              <a:ahLst/>
              <a:cxnLst/>
              <a:rect l="l" t="t" r="r" b="b"/>
              <a:pathLst>
                <a:path w="5277" h="5186" extrusionOk="0">
                  <a:moveTo>
                    <a:pt x="2650" y="0"/>
                  </a:moveTo>
                  <a:cubicBezTo>
                    <a:pt x="2613" y="0"/>
                    <a:pt x="2575" y="1"/>
                    <a:pt x="2537" y="3"/>
                  </a:cubicBezTo>
                  <a:cubicBezTo>
                    <a:pt x="1114" y="48"/>
                    <a:pt x="0" y="1255"/>
                    <a:pt x="47" y="2678"/>
                  </a:cubicBezTo>
                  <a:cubicBezTo>
                    <a:pt x="108" y="4073"/>
                    <a:pt x="1252" y="5186"/>
                    <a:pt x="2637" y="5186"/>
                  </a:cubicBezTo>
                  <a:cubicBezTo>
                    <a:pt x="2666" y="5186"/>
                    <a:pt x="2694" y="5185"/>
                    <a:pt x="2723" y="5185"/>
                  </a:cubicBezTo>
                  <a:cubicBezTo>
                    <a:pt x="4146" y="5154"/>
                    <a:pt x="5276" y="3947"/>
                    <a:pt x="5229" y="2509"/>
                  </a:cubicBezTo>
                  <a:cubicBezTo>
                    <a:pt x="5169" y="1107"/>
                    <a:pt x="4039" y="0"/>
                    <a:pt x="2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3"/>
            <p:cNvSpPr/>
            <p:nvPr/>
          </p:nvSpPr>
          <p:spPr>
            <a:xfrm rot="354570">
              <a:off x="6395858" y="1509195"/>
              <a:ext cx="246542" cy="427626"/>
            </a:xfrm>
            <a:custGeom>
              <a:avLst/>
              <a:gdLst/>
              <a:ahLst/>
              <a:cxnLst/>
              <a:rect l="l" t="t" r="r" b="b"/>
              <a:pathLst>
                <a:path w="6015" h="10433" extrusionOk="0">
                  <a:moveTo>
                    <a:pt x="2492" y="1923"/>
                  </a:moveTo>
                  <a:lnTo>
                    <a:pt x="2492" y="1923"/>
                  </a:lnTo>
                  <a:cubicBezTo>
                    <a:pt x="2509" y="1935"/>
                    <a:pt x="2537" y="1948"/>
                    <a:pt x="2580" y="1964"/>
                  </a:cubicBezTo>
                  <a:cubicBezTo>
                    <a:pt x="3848" y="2381"/>
                    <a:pt x="3647" y="5289"/>
                    <a:pt x="3523" y="6217"/>
                  </a:cubicBezTo>
                  <a:cubicBezTo>
                    <a:pt x="3446" y="6852"/>
                    <a:pt x="3322" y="7842"/>
                    <a:pt x="2889" y="8337"/>
                  </a:cubicBezTo>
                  <a:cubicBezTo>
                    <a:pt x="2880" y="8348"/>
                    <a:pt x="2872" y="8357"/>
                    <a:pt x="2864" y="8365"/>
                  </a:cubicBezTo>
                  <a:lnTo>
                    <a:pt x="2864" y="8365"/>
                  </a:lnTo>
                  <a:cubicBezTo>
                    <a:pt x="2644" y="8191"/>
                    <a:pt x="2377" y="7784"/>
                    <a:pt x="2199" y="7588"/>
                  </a:cubicBezTo>
                  <a:lnTo>
                    <a:pt x="2199" y="7588"/>
                  </a:lnTo>
                  <a:cubicBezTo>
                    <a:pt x="1972" y="6663"/>
                    <a:pt x="1904" y="5696"/>
                    <a:pt x="1914" y="4748"/>
                  </a:cubicBezTo>
                  <a:cubicBezTo>
                    <a:pt x="1914" y="4037"/>
                    <a:pt x="1961" y="3278"/>
                    <a:pt x="2192" y="2582"/>
                  </a:cubicBezTo>
                  <a:cubicBezTo>
                    <a:pt x="2253" y="2415"/>
                    <a:pt x="2329" y="2040"/>
                    <a:pt x="2492" y="1923"/>
                  </a:cubicBezTo>
                  <a:close/>
                  <a:moveTo>
                    <a:pt x="2547" y="1"/>
                  </a:moveTo>
                  <a:cubicBezTo>
                    <a:pt x="1266" y="1"/>
                    <a:pt x="395" y="1630"/>
                    <a:pt x="212" y="3108"/>
                  </a:cubicBezTo>
                  <a:cubicBezTo>
                    <a:pt x="35" y="4501"/>
                    <a:pt x="1" y="6763"/>
                    <a:pt x="769" y="8313"/>
                  </a:cubicBezTo>
                  <a:lnTo>
                    <a:pt x="769" y="8313"/>
                  </a:lnTo>
                  <a:cubicBezTo>
                    <a:pt x="772" y="8347"/>
                    <a:pt x="778" y="8380"/>
                    <a:pt x="785" y="8414"/>
                  </a:cubicBezTo>
                  <a:cubicBezTo>
                    <a:pt x="1006" y="9403"/>
                    <a:pt x="1831" y="10433"/>
                    <a:pt x="2914" y="10433"/>
                  </a:cubicBezTo>
                  <a:cubicBezTo>
                    <a:pt x="2967" y="10433"/>
                    <a:pt x="3020" y="10430"/>
                    <a:pt x="3075" y="10425"/>
                  </a:cubicBezTo>
                  <a:cubicBezTo>
                    <a:pt x="4189" y="10301"/>
                    <a:pt x="4777" y="9204"/>
                    <a:pt x="5101" y="8259"/>
                  </a:cubicBezTo>
                  <a:cubicBezTo>
                    <a:pt x="5890" y="5955"/>
                    <a:pt x="6014" y="2443"/>
                    <a:pt x="4034" y="679"/>
                  </a:cubicBezTo>
                  <a:cubicBezTo>
                    <a:pt x="3496" y="201"/>
                    <a:pt x="2996" y="1"/>
                    <a:pt x="25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3"/>
            <p:cNvSpPr/>
            <p:nvPr/>
          </p:nvSpPr>
          <p:spPr>
            <a:xfrm rot="354570">
              <a:off x="6400271" y="1508454"/>
              <a:ext cx="225105" cy="425536"/>
            </a:xfrm>
            <a:custGeom>
              <a:avLst/>
              <a:gdLst/>
              <a:ahLst/>
              <a:cxnLst/>
              <a:rect l="l" t="t" r="r" b="b"/>
              <a:pathLst>
                <a:path w="5492" h="10382" extrusionOk="0">
                  <a:moveTo>
                    <a:pt x="2847" y="8261"/>
                  </a:moveTo>
                  <a:lnTo>
                    <a:pt x="2800" y="8308"/>
                  </a:lnTo>
                  <a:cubicBezTo>
                    <a:pt x="2816" y="8308"/>
                    <a:pt x="2831" y="8323"/>
                    <a:pt x="2847" y="8323"/>
                  </a:cubicBezTo>
                  <a:lnTo>
                    <a:pt x="2847" y="8261"/>
                  </a:lnTo>
                  <a:close/>
                  <a:moveTo>
                    <a:pt x="2445" y="0"/>
                  </a:moveTo>
                  <a:cubicBezTo>
                    <a:pt x="1160" y="0"/>
                    <a:pt x="294" y="1640"/>
                    <a:pt x="108" y="3110"/>
                  </a:cubicBezTo>
                  <a:cubicBezTo>
                    <a:pt x="46" y="3589"/>
                    <a:pt x="1" y="4162"/>
                    <a:pt x="1" y="4781"/>
                  </a:cubicBezTo>
                  <a:cubicBezTo>
                    <a:pt x="1" y="5972"/>
                    <a:pt x="155" y="7302"/>
                    <a:pt x="665" y="8323"/>
                  </a:cubicBezTo>
                  <a:cubicBezTo>
                    <a:pt x="665" y="8354"/>
                    <a:pt x="681" y="8385"/>
                    <a:pt x="681" y="8416"/>
                  </a:cubicBezTo>
                  <a:cubicBezTo>
                    <a:pt x="867" y="9268"/>
                    <a:pt x="1517" y="10149"/>
                    <a:pt x="2383" y="10381"/>
                  </a:cubicBezTo>
                  <a:cubicBezTo>
                    <a:pt x="2150" y="10258"/>
                    <a:pt x="1981" y="10041"/>
                    <a:pt x="1888" y="9777"/>
                  </a:cubicBezTo>
                  <a:cubicBezTo>
                    <a:pt x="1857" y="9670"/>
                    <a:pt x="1826" y="9546"/>
                    <a:pt x="1826" y="9422"/>
                  </a:cubicBezTo>
                  <a:cubicBezTo>
                    <a:pt x="1826" y="9035"/>
                    <a:pt x="2012" y="8633"/>
                    <a:pt x="2321" y="8432"/>
                  </a:cubicBezTo>
                  <a:cubicBezTo>
                    <a:pt x="2445" y="8370"/>
                    <a:pt x="2569" y="8323"/>
                    <a:pt x="2707" y="8323"/>
                  </a:cubicBezTo>
                  <a:cubicBezTo>
                    <a:pt x="2491" y="8123"/>
                    <a:pt x="2259" y="7751"/>
                    <a:pt x="2088" y="7581"/>
                  </a:cubicBezTo>
                  <a:cubicBezTo>
                    <a:pt x="2027" y="7287"/>
                    <a:pt x="1965" y="7009"/>
                    <a:pt x="1934" y="6714"/>
                  </a:cubicBezTo>
                  <a:cubicBezTo>
                    <a:pt x="1841" y="6112"/>
                    <a:pt x="1810" y="5493"/>
                    <a:pt x="1810" y="4874"/>
                  </a:cubicBezTo>
                  <a:lnTo>
                    <a:pt x="1810" y="4750"/>
                  </a:lnTo>
                  <a:cubicBezTo>
                    <a:pt x="1810" y="4039"/>
                    <a:pt x="1857" y="3280"/>
                    <a:pt x="2088" y="2584"/>
                  </a:cubicBezTo>
                  <a:cubicBezTo>
                    <a:pt x="2150" y="2414"/>
                    <a:pt x="2228" y="2042"/>
                    <a:pt x="2398" y="1935"/>
                  </a:cubicBezTo>
                  <a:cubicBezTo>
                    <a:pt x="2414" y="1935"/>
                    <a:pt x="2429" y="1949"/>
                    <a:pt x="2476" y="1966"/>
                  </a:cubicBezTo>
                  <a:cubicBezTo>
                    <a:pt x="3187" y="2197"/>
                    <a:pt x="3435" y="3203"/>
                    <a:pt x="3497" y="4208"/>
                  </a:cubicBezTo>
                  <a:cubicBezTo>
                    <a:pt x="4161" y="4177"/>
                    <a:pt x="4827" y="4162"/>
                    <a:pt x="5492" y="4131"/>
                  </a:cubicBezTo>
                  <a:cubicBezTo>
                    <a:pt x="5353" y="2801"/>
                    <a:pt x="4889" y="1532"/>
                    <a:pt x="3930" y="681"/>
                  </a:cubicBezTo>
                  <a:cubicBezTo>
                    <a:pt x="3404" y="202"/>
                    <a:pt x="2893" y="0"/>
                    <a:pt x="2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3"/>
            <p:cNvSpPr/>
            <p:nvPr/>
          </p:nvSpPr>
          <p:spPr>
            <a:xfrm rot="354570">
              <a:off x="6453549" y="1848591"/>
              <a:ext cx="86853" cy="88534"/>
            </a:xfrm>
            <a:custGeom>
              <a:avLst/>
              <a:gdLst/>
              <a:ahLst/>
              <a:cxnLst/>
              <a:rect l="l" t="t" r="r" b="b"/>
              <a:pathLst>
                <a:path w="2119" h="2160" extrusionOk="0">
                  <a:moveTo>
                    <a:pt x="1025" y="1230"/>
                  </a:moveTo>
                  <a:lnTo>
                    <a:pt x="1025" y="1230"/>
                  </a:lnTo>
                  <a:cubicBezTo>
                    <a:pt x="1024" y="1231"/>
                    <a:pt x="1023" y="1233"/>
                    <a:pt x="1023" y="1234"/>
                  </a:cubicBezTo>
                  <a:lnTo>
                    <a:pt x="1023" y="1234"/>
                  </a:lnTo>
                  <a:cubicBezTo>
                    <a:pt x="1022" y="1233"/>
                    <a:pt x="1022" y="1231"/>
                    <a:pt x="1021" y="1230"/>
                  </a:cubicBezTo>
                  <a:cubicBezTo>
                    <a:pt x="1023" y="1230"/>
                    <a:pt x="1024" y="1230"/>
                    <a:pt x="1025" y="1230"/>
                  </a:cubicBezTo>
                  <a:close/>
                  <a:moveTo>
                    <a:pt x="1029" y="0"/>
                  </a:moveTo>
                  <a:cubicBezTo>
                    <a:pt x="876" y="0"/>
                    <a:pt x="721" y="40"/>
                    <a:pt x="588" y="116"/>
                  </a:cubicBezTo>
                  <a:cubicBezTo>
                    <a:pt x="170" y="378"/>
                    <a:pt x="0" y="997"/>
                    <a:pt x="155" y="1461"/>
                  </a:cubicBezTo>
                  <a:cubicBezTo>
                    <a:pt x="279" y="1864"/>
                    <a:pt x="619" y="2142"/>
                    <a:pt x="1052" y="2158"/>
                  </a:cubicBezTo>
                  <a:cubicBezTo>
                    <a:pt x="1066" y="2159"/>
                    <a:pt x="1079" y="2159"/>
                    <a:pt x="1093" y="2159"/>
                  </a:cubicBezTo>
                  <a:cubicBezTo>
                    <a:pt x="1359" y="2159"/>
                    <a:pt x="1633" y="2024"/>
                    <a:pt x="1810" y="1818"/>
                  </a:cubicBezTo>
                  <a:cubicBezTo>
                    <a:pt x="2057" y="1508"/>
                    <a:pt x="2119" y="1106"/>
                    <a:pt x="1964" y="750"/>
                  </a:cubicBezTo>
                  <a:cubicBezTo>
                    <a:pt x="1925" y="667"/>
                    <a:pt x="1874" y="583"/>
                    <a:pt x="1813" y="505"/>
                  </a:cubicBezTo>
                  <a:lnTo>
                    <a:pt x="1813" y="505"/>
                  </a:lnTo>
                  <a:cubicBezTo>
                    <a:pt x="1762" y="413"/>
                    <a:pt x="1698" y="329"/>
                    <a:pt x="1624" y="255"/>
                  </a:cubicBezTo>
                  <a:cubicBezTo>
                    <a:pt x="1469" y="82"/>
                    <a:pt x="1250" y="0"/>
                    <a:pt x="1029"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3"/>
            <p:cNvSpPr/>
            <p:nvPr/>
          </p:nvSpPr>
          <p:spPr>
            <a:xfrm rot="354570">
              <a:off x="6457377" y="1848331"/>
              <a:ext cx="80541" cy="88821"/>
            </a:xfrm>
            <a:custGeom>
              <a:avLst/>
              <a:gdLst/>
              <a:ahLst/>
              <a:cxnLst/>
              <a:rect l="l" t="t" r="r" b="b"/>
              <a:pathLst>
                <a:path w="1965" h="2167" extrusionOk="0">
                  <a:moveTo>
                    <a:pt x="943" y="0"/>
                  </a:moveTo>
                  <a:cubicBezTo>
                    <a:pt x="928" y="0"/>
                    <a:pt x="897" y="0"/>
                    <a:pt x="881" y="15"/>
                  </a:cubicBezTo>
                  <a:cubicBezTo>
                    <a:pt x="743" y="15"/>
                    <a:pt x="619" y="62"/>
                    <a:pt x="495" y="124"/>
                  </a:cubicBezTo>
                  <a:cubicBezTo>
                    <a:pt x="186" y="325"/>
                    <a:pt x="0" y="727"/>
                    <a:pt x="0" y="1114"/>
                  </a:cubicBezTo>
                  <a:cubicBezTo>
                    <a:pt x="0" y="1238"/>
                    <a:pt x="31" y="1362"/>
                    <a:pt x="62" y="1469"/>
                  </a:cubicBezTo>
                  <a:cubicBezTo>
                    <a:pt x="186" y="1872"/>
                    <a:pt x="526" y="2150"/>
                    <a:pt x="959" y="2166"/>
                  </a:cubicBezTo>
                  <a:lnTo>
                    <a:pt x="974" y="2166"/>
                  </a:lnTo>
                  <a:cubicBezTo>
                    <a:pt x="1252" y="2166"/>
                    <a:pt x="1547" y="2026"/>
                    <a:pt x="1717" y="1826"/>
                  </a:cubicBezTo>
                  <a:cubicBezTo>
                    <a:pt x="1871" y="1624"/>
                    <a:pt x="1964" y="1393"/>
                    <a:pt x="1964" y="1160"/>
                  </a:cubicBezTo>
                  <a:cubicBezTo>
                    <a:pt x="1964" y="1021"/>
                    <a:pt x="1933" y="882"/>
                    <a:pt x="1871" y="758"/>
                  </a:cubicBezTo>
                  <a:cubicBezTo>
                    <a:pt x="1826" y="665"/>
                    <a:pt x="1778" y="588"/>
                    <a:pt x="1717" y="510"/>
                  </a:cubicBezTo>
                  <a:cubicBezTo>
                    <a:pt x="1671" y="417"/>
                    <a:pt x="1609" y="341"/>
                    <a:pt x="1531" y="263"/>
                  </a:cubicBezTo>
                  <a:cubicBezTo>
                    <a:pt x="1407" y="108"/>
                    <a:pt x="1207" y="31"/>
                    <a:pt x="1021" y="15"/>
                  </a:cubicBezTo>
                  <a:cubicBezTo>
                    <a:pt x="1005" y="15"/>
                    <a:pt x="990" y="0"/>
                    <a:pt x="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3"/>
            <p:cNvSpPr/>
            <p:nvPr/>
          </p:nvSpPr>
          <p:spPr>
            <a:xfrm rot="354570">
              <a:off x="6033417" y="1753665"/>
              <a:ext cx="215637" cy="210636"/>
            </a:xfrm>
            <a:custGeom>
              <a:avLst/>
              <a:gdLst/>
              <a:ahLst/>
              <a:cxnLst/>
              <a:rect l="l" t="t" r="r" b="b"/>
              <a:pathLst>
                <a:path w="5261" h="5139" extrusionOk="0">
                  <a:moveTo>
                    <a:pt x="2623" y="1"/>
                  </a:moveTo>
                  <a:cubicBezTo>
                    <a:pt x="2595" y="1"/>
                    <a:pt x="2566" y="1"/>
                    <a:pt x="2538" y="2"/>
                  </a:cubicBezTo>
                  <a:cubicBezTo>
                    <a:pt x="1115" y="64"/>
                    <a:pt x="1" y="1240"/>
                    <a:pt x="48" y="2648"/>
                  </a:cubicBezTo>
                  <a:cubicBezTo>
                    <a:pt x="93" y="4036"/>
                    <a:pt x="1253" y="5139"/>
                    <a:pt x="2651" y="5139"/>
                  </a:cubicBezTo>
                  <a:cubicBezTo>
                    <a:pt x="2670" y="5139"/>
                    <a:pt x="2689" y="5138"/>
                    <a:pt x="2709" y="5138"/>
                  </a:cubicBezTo>
                  <a:cubicBezTo>
                    <a:pt x="4147" y="5092"/>
                    <a:pt x="5261" y="3917"/>
                    <a:pt x="5215" y="2493"/>
                  </a:cubicBezTo>
                  <a:cubicBezTo>
                    <a:pt x="5169" y="1098"/>
                    <a:pt x="4009" y="1"/>
                    <a:pt x="26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3"/>
            <p:cNvSpPr/>
            <p:nvPr/>
          </p:nvSpPr>
          <p:spPr>
            <a:xfrm rot="354570">
              <a:off x="6043530" y="1488551"/>
              <a:ext cx="246829" cy="422052"/>
            </a:xfrm>
            <a:custGeom>
              <a:avLst/>
              <a:gdLst/>
              <a:ahLst/>
              <a:cxnLst/>
              <a:rect l="l" t="t" r="r" b="b"/>
              <a:pathLst>
                <a:path w="6022" h="10297" extrusionOk="0">
                  <a:moveTo>
                    <a:pt x="2502" y="1908"/>
                  </a:moveTo>
                  <a:cubicBezTo>
                    <a:pt x="2518" y="1916"/>
                    <a:pt x="2540" y="1925"/>
                    <a:pt x="2571" y="1935"/>
                  </a:cubicBezTo>
                  <a:cubicBezTo>
                    <a:pt x="3856" y="2353"/>
                    <a:pt x="3654" y="5231"/>
                    <a:pt x="3530" y="6143"/>
                  </a:cubicBezTo>
                  <a:cubicBezTo>
                    <a:pt x="3454" y="6761"/>
                    <a:pt x="3330" y="7752"/>
                    <a:pt x="2881" y="8232"/>
                  </a:cubicBezTo>
                  <a:cubicBezTo>
                    <a:pt x="2875" y="8240"/>
                    <a:pt x="2869" y="8247"/>
                    <a:pt x="2864" y="8254"/>
                  </a:cubicBezTo>
                  <a:lnTo>
                    <a:pt x="2864" y="8254"/>
                  </a:lnTo>
                  <a:cubicBezTo>
                    <a:pt x="2644" y="8074"/>
                    <a:pt x="2377" y="7669"/>
                    <a:pt x="2202" y="7477"/>
                  </a:cubicBezTo>
                  <a:lnTo>
                    <a:pt x="2202" y="7477"/>
                  </a:lnTo>
                  <a:cubicBezTo>
                    <a:pt x="1978" y="6573"/>
                    <a:pt x="1912" y="5626"/>
                    <a:pt x="1921" y="4705"/>
                  </a:cubicBezTo>
                  <a:cubicBezTo>
                    <a:pt x="1921" y="3993"/>
                    <a:pt x="1969" y="3234"/>
                    <a:pt x="2200" y="2554"/>
                  </a:cubicBezTo>
                  <a:cubicBezTo>
                    <a:pt x="2261" y="2386"/>
                    <a:pt x="2338" y="2008"/>
                    <a:pt x="2502" y="1908"/>
                  </a:cubicBezTo>
                  <a:close/>
                  <a:moveTo>
                    <a:pt x="2558" y="1"/>
                  </a:moveTo>
                  <a:cubicBezTo>
                    <a:pt x="1274" y="1"/>
                    <a:pt x="399" y="1612"/>
                    <a:pt x="205" y="3080"/>
                  </a:cubicBezTo>
                  <a:cubicBezTo>
                    <a:pt x="27" y="4447"/>
                    <a:pt x="1" y="6699"/>
                    <a:pt x="779" y="8232"/>
                  </a:cubicBezTo>
                  <a:lnTo>
                    <a:pt x="779" y="8232"/>
                  </a:lnTo>
                  <a:cubicBezTo>
                    <a:pt x="782" y="8257"/>
                    <a:pt x="787" y="8283"/>
                    <a:pt x="793" y="8308"/>
                  </a:cubicBezTo>
                  <a:cubicBezTo>
                    <a:pt x="999" y="9281"/>
                    <a:pt x="1837" y="10296"/>
                    <a:pt x="2919" y="10296"/>
                  </a:cubicBezTo>
                  <a:cubicBezTo>
                    <a:pt x="2973" y="10296"/>
                    <a:pt x="3027" y="10294"/>
                    <a:pt x="3082" y="10289"/>
                  </a:cubicBezTo>
                  <a:cubicBezTo>
                    <a:pt x="4180" y="10181"/>
                    <a:pt x="4768" y="9082"/>
                    <a:pt x="5093" y="8154"/>
                  </a:cubicBezTo>
                  <a:cubicBezTo>
                    <a:pt x="5898" y="5880"/>
                    <a:pt x="6022" y="2415"/>
                    <a:pt x="4042" y="666"/>
                  </a:cubicBezTo>
                  <a:cubicBezTo>
                    <a:pt x="3505" y="198"/>
                    <a:pt x="3006" y="1"/>
                    <a:pt x="25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3"/>
            <p:cNvSpPr/>
            <p:nvPr/>
          </p:nvSpPr>
          <p:spPr>
            <a:xfrm rot="354570">
              <a:off x="6048266" y="1487952"/>
              <a:ext cx="225105" cy="419797"/>
            </a:xfrm>
            <a:custGeom>
              <a:avLst/>
              <a:gdLst/>
              <a:ahLst/>
              <a:cxnLst/>
              <a:rect l="l" t="t" r="r" b="b"/>
              <a:pathLst>
                <a:path w="5492" h="10242" extrusionOk="0">
                  <a:moveTo>
                    <a:pt x="2831" y="8169"/>
                  </a:moveTo>
                  <a:cubicBezTo>
                    <a:pt x="2816" y="8184"/>
                    <a:pt x="2816" y="8200"/>
                    <a:pt x="2800" y="8215"/>
                  </a:cubicBezTo>
                  <a:lnTo>
                    <a:pt x="2831" y="8215"/>
                  </a:lnTo>
                  <a:lnTo>
                    <a:pt x="2831" y="8169"/>
                  </a:lnTo>
                  <a:close/>
                  <a:moveTo>
                    <a:pt x="2444" y="1"/>
                  </a:moveTo>
                  <a:cubicBezTo>
                    <a:pt x="1160" y="1"/>
                    <a:pt x="293" y="1610"/>
                    <a:pt x="93" y="3079"/>
                  </a:cubicBezTo>
                  <a:cubicBezTo>
                    <a:pt x="31" y="3543"/>
                    <a:pt x="0" y="4116"/>
                    <a:pt x="0" y="4718"/>
                  </a:cubicBezTo>
                  <a:cubicBezTo>
                    <a:pt x="0" y="5894"/>
                    <a:pt x="155" y="7210"/>
                    <a:pt x="665" y="8231"/>
                  </a:cubicBezTo>
                  <a:cubicBezTo>
                    <a:pt x="665" y="8246"/>
                    <a:pt x="665" y="8277"/>
                    <a:pt x="681" y="8307"/>
                  </a:cubicBezTo>
                  <a:cubicBezTo>
                    <a:pt x="866" y="9143"/>
                    <a:pt x="1500" y="10025"/>
                    <a:pt x="2366" y="10242"/>
                  </a:cubicBezTo>
                  <a:cubicBezTo>
                    <a:pt x="2135" y="10133"/>
                    <a:pt x="1964" y="9916"/>
                    <a:pt x="1887" y="9654"/>
                  </a:cubicBezTo>
                  <a:cubicBezTo>
                    <a:pt x="1840" y="9545"/>
                    <a:pt x="1826" y="9421"/>
                    <a:pt x="1826" y="9298"/>
                  </a:cubicBezTo>
                  <a:cubicBezTo>
                    <a:pt x="1826" y="8926"/>
                    <a:pt x="1995" y="8524"/>
                    <a:pt x="2321" y="8324"/>
                  </a:cubicBezTo>
                  <a:cubicBezTo>
                    <a:pt x="2428" y="8262"/>
                    <a:pt x="2568" y="8215"/>
                    <a:pt x="2692" y="8215"/>
                  </a:cubicBezTo>
                  <a:cubicBezTo>
                    <a:pt x="2490" y="8014"/>
                    <a:pt x="2259" y="7658"/>
                    <a:pt x="2088" y="7488"/>
                  </a:cubicBezTo>
                  <a:cubicBezTo>
                    <a:pt x="2026" y="7194"/>
                    <a:pt x="1964" y="6915"/>
                    <a:pt x="1918" y="6622"/>
                  </a:cubicBezTo>
                  <a:cubicBezTo>
                    <a:pt x="1840" y="6034"/>
                    <a:pt x="1809" y="5430"/>
                    <a:pt x="1809" y="4827"/>
                  </a:cubicBezTo>
                  <a:lnTo>
                    <a:pt x="1809" y="4704"/>
                  </a:lnTo>
                  <a:cubicBezTo>
                    <a:pt x="1809" y="3992"/>
                    <a:pt x="1857" y="3233"/>
                    <a:pt x="2088" y="2553"/>
                  </a:cubicBezTo>
                  <a:cubicBezTo>
                    <a:pt x="2150" y="2383"/>
                    <a:pt x="2228" y="2027"/>
                    <a:pt x="2383" y="1903"/>
                  </a:cubicBezTo>
                  <a:cubicBezTo>
                    <a:pt x="2397" y="1919"/>
                    <a:pt x="2428" y="1919"/>
                    <a:pt x="2459" y="1934"/>
                  </a:cubicBezTo>
                  <a:cubicBezTo>
                    <a:pt x="3171" y="2166"/>
                    <a:pt x="3434" y="3157"/>
                    <a:pt x="3496" y="4147"/>
                  </a:cubicBezTo>
                  <a:cubicBezTo>
                    <a:pt x="4161" y="4131"/>
                    <a:pt x="4827" y="4100"/>
                    <a:pt x="5491" y="4069"/>
                  </a:cubicBezTo>
                  <a:cubicBezTo>
                    <a:pt x="5353" y="2754"/>
                    <a:pt x="4889" y="1517"/>
                    <a:pt x="3930" y="665"/>
                  </a:cubicBezTo>
                  <a:cubicBezTo>
                    <a:pt x="3387" y="201"/>
                    <a:pt x="2892" y="1"/>
                    <a:pt x="2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3"/>
            <p:cNvSpPr/>
            <p:nvPr/>
          </p:nvSpPr>
          <p:spPr>
            <a:xfrm rot="354570">
              <a:off x="6101736" y="1823590"/>
              <a:ext cx="86894" cy="87304"/>
            </a:xfrm>
            <a:custGeom>
              <a:avLst/>
              <a:gdLst/>
              <a:ahLst/>
              <a:cxnLst/>
              <a:rect l="l" t="t" r="r" b="b"/>
              <a:pathLst>
                <a:path w="2120" h="2130" extrusionOk="0">
                  <a:moveTo>
                    <a:pt x="1486" y="999"/>
                  </a:moveTo>
                  <a:cubicBezTo>
                    <a:pt x="1487" y="1002"/>
                    <a:pt x="1489" y="1005"/>
                    <a:pt x="1490" y="1008"/>
                  </a:cubicBezTo>
                  <a:lnTo>
                    <a:pt x="1490" y="1008"/>
                  </a:lnTo>
                  <a:cubicBezTo>
                    <a:pt x="1491" y="1013"/>
                    <a:pt x="1493" y="1020"/>
                    <a:pt x="1495" y="1028"/>
                  </a:cubicBezTo>
                  <a:lnTo>
                    <a:pt x="1495" y="1028"/>
                  </a:lnTo>
                  <a:cubicBezTo>
                    <a:pt x="1492" y="1023"/>
                    <a:pt x="1489" y="1018"/>
                    <a:pt x="1486" y="1015"/>
                  </a:cubicBezTo>
                  <a:cubicBezTo>
                    <a:pt x="1486" y="1006"/>
                    <a:pt x="1486" y="1001"/>
                    <a:pt x="1486" y="999"/>
                  </a:cubicBezTo>
                  <a:close/>
                  <a:moveTo>
                    <a:pt x="1036" y="1"/>
                  </a:moveTo>
                  <a:cubicBezTo>
                    <a:pt x="880" y="1"/>
                    <a:pt x="724" y="40"/>
                    <a:pt x="589" y="118"/>
                  </a:cubicBezTo>
                  <a:cubicBezTo>
                    <a:pt x="155" y="380"/>
                    <a:pt x="1" y="999"/>
                    <a:pt x="155" y="1448"/>
                  </a:cubicBezTo>
                  <a:cubicBezTo>
                    <a:pt x="279" y="1850"/>
                    <a:pt x="620" y="2129"/>
                    <a:pt x="1037" y="2129"/>
                  </a:cubicBezTo>
                  <a:cubicBezTo>
                    <a:pt x="1051" y="2129"/>
                    <a:pt x="1065" y="2130"/>
                    <a:pt x="1080" y="2130"/>
                  </a:cubicBezTo>
                  <a:cubicBezTo>
                    <a:pt x="1360" y="2130"/>
                    <a:pt x="1634" y="1994"/>
                    <a:pt x="1810" y="1788"/>
                  </a:cubicBezTo>
                  <a:cubicBezTo>
                    <a:pt x="2058" y="1494"/>
                    <a:pt x="2120" y="1092"/>
                    <a:pt x="1950" y="736"/>
                  </a:cubicBezTo>
                  <a:cubicBezTo>
                    <a:pt x="1913" y="649"/>
                    <a:pt x="1861" y="561"/>
                    <a:pt x="1797" y="480"/>
                  </a:cubicBezTo>
                  <a:lnTo>
                    <a:pt x="1797" y="480"/>
                  </a:lnTo>
                  <a:cubicBezTo>
                    <a:pt x="1751" y="395"/>
                    <a:pt x="1693" y="315"/>
                    <a:pt x="1625" y="241"/>
                  </a:cubicBezTo>
                  <a:cubicBezTo>
                    <a:pt x="1471" y="79"/>
                    <a:pt x="1254" y="1"/>
                    <a:pt x="1036" y="1"/>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3"/>
            <p:cNvSpPr/>
            <p:nvPr/>
          </p:nvSpPr>
          <p:spPr>
            <a:xfrm rot="354570">
              <a:off x="6105531" y="1823950"/>
              <a:ext cx="79926" cy="86935"/>
            </a:xfrm>
            <a:custGeom>
              <a:avLst/>
              <a:gdLst/>
              <a:ahLst/>
              <a:cxnLst/>
              <a:rect l="l" t="t" r="r" b="b"/>
              <a:pathLst>
                <a:path w="1950" h="2121" extrusionOk="0">
                  <a:moveTo>
                    <a:pt x="867" y="1"/>
                  </a:moveTo>
                  <a:cubicBezTo>
                    <a:pt x="743" y="1"/>
                    <a:pt x="603" y="48"/>
                    <a:pt x="496" y="110"/>
                  </a:cubicBezTo>
                  <a:cubicBezTo>
                    <a:pt x="170" y="310"/>
                    <a:pt x="1" y="712"/>
                    <a:pt x="1" y="1084"/>
                  </a:cubicBezTo>
                  <a:cubicBezTo>
                    <a:pt x="1" y="1207"/>
                    <a:pt x="15" y="1331"/>
                    <a:pt x="62" y="1440"/>
                  </a:cubicBezTo>
                  <a:cubicBezTo>
                    <a:pt x="186" y="1842"/>
                    <a:pt x="527" y="2121"/>
                    <a:pt x="944" y="2121"/>
                  </a:cubicBezTo>
                  <a:lnTo>
                    <a:pt x="975" y="2121"/>
                  </a:lnTo>
                  <a:cubicBezTo>
                    <a:pt x="1253" y="2121"/>
                    <a:pt x="1532" y="1997"/>
                    <a:pt x="1717" y="1780"/>
                  </a:cubicBezTo>
                  <a:cubicBezTo>
                    <a:pt x="1872" y="1595"/>
                    <a:pt x="1950" y="1362"/>
                    <a:pt x="1950" y="1131"/>
                  </a:cubicBezTo>
                  <a:cubicBezTo>
                    <a:pt x="1950" y="1007"/>
                    <a:pt x="1919" y="867"/>
                    <a:pt x="1857" y="728"/>
                  </a:cubicBezTo>
                  <a:cubicBezTo>
                    <a:pt x="1826" y="650"/>
                    <a:pt x="1779" y="574"/>
                    <a:pt x="1717" y="496"/>
                  </a:cubicBezTo>
                  <a:cubicBezTo>
                    <a:pt x="1671" y="403"/>
                    <a:pt x="1609" y="310"/>
                    <a:pt x="1532" y="233"/>
                  </a:cubicBezTo>
                  <a:cubicBezTo>
                    <a:pt x="1393" y="93"/>
                    <a:pt x="1207" y="17"/>
                    <a:pt x="1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3"/>
            <p:cNvSpPr/>
            <p:nvPr/>
          </p:nvSpPr>
          <p:spPr>
            <a:xfrm rot="354570">
              <a:off x="7793817" y="1874054"/>
              <a:ext cx="215596" cy="223384"/>
            </a:xfrm>
            <a:custGeom>
              <a:avLst/>
              <a:gdLst/>
              <a:ahLst/>
              <a:cxnLst/>
              <a:rect l="l" t="t" r="r" b="b"/>
              <a:pathLst>
                <a:path w="5260" h="5450" extrusionOk="0">
                  <a:moveTo>
                    <a:pt x="2643" y="1"/>
                  </a:moveTo>
                  <a:cubicBezTo>
                    <a:pt x="2608" y="1"/>
                    <a:pt x="2573" y="1"/>
                    <a:pt x="2537" y="3"/>
                  </a:cubicBezTo>
                  <a:cubicBezTo>
                    <a:pt x="1099" y="49"/>
                    <a:pt x="0" y="1302"/>
                    <a:pt x="47" y="2802"/>
                  </a:cubicBezTo>
                  <a:cubicBezTo>
                    <a:pt x="92" y="4276"/>
                    <a:pt x="1241" y="5450"/>
                    <a:pt x="2643" y="5450"/>
                  </a:cubicBezTo>
                  <a:cubicBezTo>
                    <a:pt x="2669" y="5450"/>
                    <a:pt x="2696" y="5449"/>
                    <a:pt x="2723" y="5448"/>
                  </a:cubicBezTo>
                  <a:cubicBezTo>
                    <a:pt x="4146" y="5418"/>
                    <a:pt x="5260" y="4164"/>
                    <a:pt x="5214" y="2648"/>
                  </a:cubicBezTo>
                  <a:cubicBezTo>
                    <a:pt x="5168" y="1169"/>
                    <a:pt x="4020" y="1"/>
                    <a:pt x="2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3"/>
            <p:cNvSpPr/>
            <p:nvPr/>
          </p:nvSpPr>
          <p:spPr>
            <a:xfrm rot="354570">
              <a:off x="7804924" y="1591251"/>
              <a:ext cx="246214" cy="449349"/>
            </a:xfrm>
            <a:custGeom>
              <a:avLst/>
              <a:gdLst/>
              <a:ahLst/>
              <a:cxnLst/>
              <a:rect l="l" t="t" r="r" b="b"/>
              <a:pathLst>
                <a:path w="6007" h="10963" extrusionOk="0">
                  <a:moveTo>
                    <a:pt x="2487" y="2033"/>
                  </a:moveTo>
                  <a:cubicBezTo>
                    <a:pt x="2503" y="2041"/>
                    <a:pt x="2526" y="2049"/>
                    <a:pt x="2558" y="2058"/>
                  </a:cubicBezTo>
                  <a:cubicBezTo>
                    <a:pt x="3841" y="2506"/>
                    <a:pt x="3640" y="5569"/>
                    <a:pt x="3517" y="6545"/>
                  </a:cubicBezTo>
                  <a:cubicBezTo>
                    <a:pt x="3439" y="7194"/>
                    <a:pt x="3315" y="8246"/>
                    <a:pt x="2882" y="8772"/>
                  </a:cubicBezTo>
                  <a:cubicBezTo>
                    <a:pt x="2874" y="8781"/>
                    <a:pt x="2867" y="8789"/>
                    <a:pt x="2861" y="8796"/>
                  </a:cubicBezTo>
                  <a:lnTo>
                    <a:pt x="2861" y="8796"/>
                  </a:lnTo>
                  <a:cubicBezTo>
                    <a:pt x="2645" y="8609"/>
                    <a:pt x="2388" y="8183"/>
                    <a:pt x="2201" y="7970"/>
                  </a:cubicBezTo>
                  <a:lnTo>
                    <a:pt x="2201" y="7970"/>
                  </a:lnTo>
                  <a:cubicBezTo>
                    <a:pt x="1972" y="7001"/>
                    <a:pt x="1908" y="5986"/>
                    <a:pt x="1908" y="4998"/>
                  </a:cubicBezTo>
                  <a:cubicBezTo>
                    <a:pt x="1908" y="4239"/>
                    <a:pt x="1954" y="3451"/>
                    <a:pt x="2186" y="2723"/>
                  </a:cubicBezTo>
                  <a:cubicBezTo>
                    <a:pt x="2247" y="2526"/>
                    <a:pt x="2308" y="2147"/>
                    <a:pt x="2487" y="2033"/>
                  </a:cubicBezTo>
                  <a:close/>
                  <a:moveTo>
                    <a:pt x="2535" y="1"/>
                  </a:moveTo>
                  <a:cubicBezTo>
                    <a:pt x="1251" y="1"/>
                    <a:pt x="385" y="1717"/>
                    <a:pt x="190" y="3265"/>
                  </a:cubicBezTo>
                  <a:cubicBezTo>
                    <a:pt x="24" y="4733"/>
                    <a:pt x="1" y="7136"/>
                    <a:pt x="782" y="8768"/>
                  </a:cubicBezTo>
                  <a:lnTo>
                    <a:pt x="782" y="8768"/>
                  </a:lnTo>
                  <a:cubicBezTo>
                    <a:pt x="785" y="8790"/>
                    <a:pt x="789" y="8812"/>
                    <a:pt x="794" y="8834"/>
                  </a:cubicBezTo>
                  <a:cubicBezTo>
                    <a:pt x="1000" y="9877"/>
                    <a:pt x="1833" y="10962"/>
                    <a:pt x="2911" y="10962"/>
                  </a:cubicBezTo>
                  <a:cubicBezTo>
                    <a:pt x="2968" y="10962"/>
                    <a:pt x="3025" y="10959"/>
                    <a:pt x="3084" y="10953"/>
                  </a:cubicBezTo>
                  <a:cubicBezTo>
                    <a:pt x="4181" y="10829"/>
                    <a:pt x="4769" y="9685"/>
                    <a:pt x="5095" y="8680"/>
                  </a:cubicBezTo>
                  <a:cubicBezTo>
                    <a:pt x="5899" y="6266"/>
                    <a:pt x="6007" y="2568"/>
                    <a:pt x="4027" y="712"/>
                  </a:cubicBezTo>
                  <a:cubicBezTo>
                    <a:pt x="3485" y="211"/>
                    <a:pt x="2985" y="1"/>
                    <a:pt x="2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3"/>
            <p:cNvSpPr/>
            <p:nvPr/>
          </p:nvSpPr>
          <p:spPr>
            <a:xfrm rot="354570">
              <a:off x="7809051" y="1590582"/>
              <a:ext cx="225146" cy="447095"/>
            </a:xfrm>
            <a:custGeom>
              <a:avLst/>
              <a:gdLst/>
              <a:ahLst/>
              <a:cxnLst/>
              <a:rect l="l" t="t" r="r" b="b"/>
              <a:pathLst>
                <a:path w="5493" h="10908" extrusionOk="0">
                  <a:moveTo>
                    <a:pt x="2847" y="8694"/>
                  </a:moveTo>
                  <a:cubicBezTo>
                    <a:pt x="2832" y="8711"/>
                    <a:pt x="2816" y="8725"/>
                    <a:pt x="2816" y="8741"/>
                  </a:cubicBezTo>
                  <a:lnTo>
                    <a:pt x="2847" y="8741"/>
                  </a:lnTo>
                  <a:lnTo>
                    <a:pt x="2847" y="8694"/>
                  </a:lnTo>
                  <a:close/>
                  <a:moveTo>
                    <a:pt x="2430" y="0"/>
                  </a:moveTo>
                  <a:cubicBezTo>
                    <a:pt x="1145" y="0"/>
                    <a:pt x="279" y="1718"/>
                    <a:pt x="93" y="3265"/>
                  </a:cubicBezTo>
                  <a:cubicBezTo>
                    <a:pt x="31" y="3760"/>
                    <a:pt x="0" y="4348"/>
                    <a:pt x="0" y="4998"/>
                  </a:cubicBezTo>
                  <a:cubicBezTo>
                    <a:pt x="0" y="6250"/>
                    <a:pt x="155" y="7673"/>
                    <a:pt x="681" y="8756"/>
                  </a:cubicBezTo>
                  <a:cubicBezTo>
                    <a:pt x="681" y="8772"/>
                    <a:pt x="681" y="8803"/>
                    <a:pt x="697" y="8834"/>
                  </a:cubicBezTo>
                  <a:cubicBezTo>
                    <a:pt x="867" y="9732"/>
                    <a:pt x="1516" y="10660"/>
                    <a:pt x="2383" y="10907"/>
                  </a:cubicBezTo>
                  <a:cubicBezTo>
                    <a:pt x="2151" y="10784"/>
                    <a:pt x="1980" y="10567"/>
                    <a:pt x="1888" y="10289"/>
                  </a:cubicBezTo>
                  <a:cubicBezTo>
                    <a:pt x="1857" y="10165"/>
                    <a:pt x="1842" y="10025"/>
                    <a:pt x="1842" y="9901"/>
                  </a:cubicBezTo>
                  <a:cubicBezTo>
                    <a:pt x="1842" y="9499"/>
                    <a:pt x="2011" y="9082"/>
                    <a:pt x="2337" y="8865"/>
                  </a:cubicBezTo>
                  <a:cubicBezTo>
                    <a:pt x="2444" y="8787"/>
                    <a:pt x="2568" y="8756"/>
                    <a:pt x="2708" y="8741"/>
                  </a:cubicBezTo>
                  <a:cubicBezTo>
                    <a:pt x="2492" y="8525"/>
                    <a:pt x="2259" y="8154"/>
                    <a:pt x="2104" y="7968"/>
                  </a:cubicBezTo>
                  <a:cubicBezTo>
                    <a:pt x="2027" y="7659"/>
                    <a:pt x="1980" y="7364"/>
                    <a:pt x="1935" y="7055"/>
                  </a:cubicBezTo>
                  <a:cubicBezTo>
                    <a:pt x="1842" y="6405"/>
                    <a:pt x="1811" y="5740"/>
                    <a:pt x="1811" y="5091"/>
                  </a:cubicBezTo>
                  <a:lnTo>
                    <a:pt x="1811" y="4998"/>
                  </a:lnTo>
                  <a:cubicBezTo>
                    <a:pt x="1811" y="4239"/>
                    <a:pt x="1857" y="3451"/>
                    <a:pt x="2089" y="2723"/>
                  </a:cubicBezTo>
                  <a:cubicBezTo>
                    <a:pt x="2135" y="2537"/>
                    <a:pt x="2213" y="2151"/>
                    <a:pt x="2383" y="2027"/>
                  </a:cubicBezTo>
                  <a:cubicBezTo>
                    <a:pt x="2399" y="2042"/>
                    <a:pt x="2430" y="2042"/>
                    <a:pt x="2461" y="2058"/>
                  </a:cubicBezTo>
                  <a:cubicBezTo>
                    <a:pt x="3172" y="2306"/>
                    <a:pt x="3435" y="3358"/>
                    <a:pt x="3496" y="4425"/>
                  </a:cubicBezTo>
                  <a:cubicBezTo>
                    <a:pt x="4162" y="4394"/>
                    <a:pt x="4827" y="4379"/>
                    <a:pt x="5493" y="4348"/>
                  </a:cubicBezTo>
                  <a:cubicBezTo>
                    <a:pt x="5353" y="2940"/>
                    <a:pt x="4889" y="1609"/>
                    <a:pt x="3930" y="712"/>
                  </a:cubicBezTo>
                  <a:cubicBezTo>
                    <a:pt x="3389" y="217"/>
                    <a:pt x="2878" y="0"/>
                    <a:pt x="2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3"/>
            <p:cNvSpPr/>
            <p:nvPr/>
          </p:nvSpPr>
          <p:spPr>
            <a:xfrm rot="354570">
              <a:off x="7862014" y="1948194"/>
              <a:ext cx="86894" cy="93165"/>
            </a:xfrm>
            <a:custGeom>
              <a:avLst/>
              <a:gdLst/>
              <a:ahLst/>
              <a:cxnLst/>
              <a:rect l="l" t="t" r="r" b="b"/>
              <a:pathLst>
                <a:path w="2120" h="2273" extrusionOk="0">
                  <a:moveTo>
                    <a:pt x="1486" y="1066"/>
                  </a:moveTo>
                  <a:cubicBezTo>
                    <a:pt x="1490" y="1075"/>
                    <a:pt x="1493" y="1082"/>
                    <a:pt x="1495" y="1088"/>
                  </a:cubicBezTo>
                  <a:lnTo>
                    <a:pt x="1495" y="1088"/>
                  </a:lnTo>
                  <a:cubicBezTo>
                    <a:pt x="1497" y="1096"/>
                    <a:pt x="1499" y="1104"/>
                    <a:pt x="1501" y="1113"/>
                  </a:cubicBezTo>
                  <a:cubicBezTo>
                    <a:pt x="1501" y="1114"/>
                    <a:pt x="1501" y="1114"/>
                    <a:pt x="1501" y="1114"/>
                  </a:cubicBezTo>
                  <a:lnTo>
                    <a:pt x="1501" y="1114"/>
                  </a:lnTo>
                  <a:cubicBezTo>
                    <a:pt x="1495" y="1103"/>
                    <a:pt x="1486" y="1080"/>
                    <a:pt x="1486" y="1066"/>
                  </a:cubicBezTo>
                  <a:close/>
                  <a:moveTo>
                    <a:pt x="1025" y="0"/>
                  </a:moveTo>
                  <a:cubicBezTo>
                    <a:pt x="873" y="0"/>
                    <a:pt x="721" y="41"/>
                    <a:pt x="589" y="123"/>
                  </a:cubicBezTo>
                  <a:cubicBezTo>
                    <a:pt x="156" y="402"/>
                    <a:pt x="1" y="1051"/>
                    <a:pt x="140" y="1547"/>
                  </a:cubicBezTo>
                  <a:cubicBezTo>
                    <a:pt x="279" y="1964"/>
                    <a:pt x="620" y="2258"/>
                    <a:pt x="1037" y="2273"/>
                  </a:cubicBezTo>
                  <a:cubicBezTo>
                    <a:pt x="1331" y="2273"/>
                    <a:pt x="1625" y="2134"/>
                    <a:pt x="1810" y="1902"/>
                  </a:cubicBezTo>
                  <a:cubicBezTo>
                    <a:pt x="2058" y="1592"/>
                    <a:pt x="2120" y="1159"/>
                    <a:pt x="1950" y="788"/>
                  </a:cubicBezTo>
                  <a:cubicBezTo>
                    <a:pt x="1918" y="716"/>
                    <a:pt x="1877" y="644"/>
                    <a:pt x="1830" y="574"/>
                  </a:cubicBezTo>
                  <a:lnTo>
                    <a:pt x="1830" y="574"/>
                  </a:lnTo>
                  <a:cubicBezTo>
                    <a:pt x="1779" y="459"/>
                    <a:pt x="1710" y="354"/>
                    <a:pt x="1625" y="262"/>
                  </a:cubicBezTo>
                  <a:cubicBezTo>
                    <a:pt x="1469" y="88"/>
                    <a:pt x="1247" y="0"/>
                    <a:pt x="1025"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3"/>
            <p:cNvSpPr/>
            <p:nvPr/>
          </p:nvSpPr>
          <p:spPr>
            <a:xfrm rot="354570">
              <a:off x="7865826" y="1948187"/>
              <a:ext cx="79926" cy="93206"/>
            </a:xfrm>
            <a:custGeom>
              <a:avLst/>
              <a:gdLst/>
              <a:ahLst/>
              <a:cxnLst/>
              <a:rect l="l" t="t" r="r" b="b"/>
              <a:pathLst>
                <a:path w="1950" h="2274" extrusionOk="0">
                  <a:moveTo>
                    <a:pt x="867" y="0"/>
                  </a:moveTo>
                  <a:cubicBezTo>
                    <a:pt x="727" y="15"/>
                    <a:pt x="603" y="46"/>
                    <a:pt x="496" y="124"/>
                  </a:cubicBezTo>
                  <a:cubicBezTo>
                    <a:pt x="170" y="341"/>
                    <a:pt x="1" y="758"/>
                    <a:pt x="1" y="1160"/>
                  </a:cubicBezTo>
                  <a:cubicBezTo>
                    <a:pt x="1" y="1284"/>
                    <a:pt x="16" y="1424"/>
                    <a:pt x="47" y="1548"/>
                  </a:cubicBezTo>
                  <a:cubicBezTo>
                    <a:pt x="186" y="1965"/>
                    <a:pt x="527" y="2259"/>
                    <a:pt x="944" y="2274"/>
                  </a:cubicBezTo>
                  <a:lnTo>
                    <a:pt x="975" y="2274"/>
                  </a:lnTo>
                  <a:cubicBezTo>
                    <a:pt x="1253" y="2274"/>
                    <a:pt x="1532" y="2135"/>
                    <a:pt x="1717" y="1903"/>
                  </a:cubicBezTo>
                  <a:cubicBezTo>
                    <a:pt x="1872" y="1702"/>
                    <a:pt x="1950" y="1470"/>
                    <a:pt x="1950" y="1222"/>
                  </a:cubicBezTo>
                  <a:cubicBezTo>
                    <a:pt x="1950" y="1067"/>
                    <a:pt x="1919" y="929"/>
                    <a:pt x="1857" y="789"/>
                  </a:cubicBezTo>
                  <a:cubicBezTo>
                    <a:pt x="1826" y="696"/>
                    <a:pt x="1779" y="619"/>
                    <a:pt x="1717" y="541"/>
                  </a:cubicBezTo>
                  <a:cubicBezTo>
                    <a:pt x="1672" y="434"/>
                    <a:pt x="1610" y="341"/>
                    <a:pt x="1532" y="263"/>
                  </a:cubicBezTo>
                  <a:cubicBezTo>
                    <a:pt x="1393" y="108"/>
                    <a:pt x="1207" y="15"/>
                    <a:pt x="10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3"/>
            <p:cNvSpPr/>
            <p:nvPr/>
          </p:nvSpPr>
          <p:spPr>
            <a:xfrm rot="354570">
              <a:off x="5681607" y="1729976"/>
              <a:ext cx="215637" cy="207521"/>
            </a:xfrm>
            <a:custGeom>
              <a:avLst/>
              <a:gdLst/>
              <a:ahLst/>
              <a:cxnLst/>
              <a:rect l="l" t="t" r="r" b="b"/>
              <a:pathLst>
                <a:path w="5261" h="5063" extrusionOk="0">
                  <a:moveTo>
                    <a:pt x="2625" y="1"/>
                  </a:moveTo>
                  <a:cubicBezTo>
                    <a:pt x="2596" y="1"/>
                    <a:pt x="2567" y="1"/>
                    <a:pt x="2538" y="2"/>
                  </a:cubicBezTo>
                  <a:cubicBezTo>
                    <a:pt x="1114" y="49"/>
                    <a:pt x="0" y="1225"/>
                    <a:pt x="47" y="2617"/>
                  </a:cubicBezTo>
                  <a:cubicBezTo>
                    <a:pt x="93" y="3990"/>
                    <a:pt x="1252" y="5062"/>
                    <a:pt x="2649" y="5062"/>
                  </a:cubicBezTo>
                  <a:cubicBezTo>
                    <a:pt x="2669" y="5062"/>
                    <a:pt x="2688" y="5062"/>
                    <a:pt x="2708" y="5062"/>
                  </a:cubicBezTo>
                  <a:cubicBezTo>
                    <a:pt x="4132" y="5015"/>
                    <a:pt x="5260" y="3855"/>
                    <a:pt x="5215" y="2447"/>
                  </a:cubicBezTo>
                  <a:cubicBezTo>
                    <a:pt x="5168" y="1068"/>
                    <a:pt x="4010" y="1"/>
                    <a:pt x="2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3"/>
            <p:cNvSpPr/>
            <p:nvPr/>
          </p:nvSpPr>
          <p:spPr>
            <a:xfrm rot="354570">
              <a:off x="5691507" y="1468294"/>
              <a:ext cx="246829" cy="416190"/>
            </a:xfrm>
            <a:custGeom>
              <a:avLst/>
              <a:gdLst/>
              <a:ahLst/>
              <a:cxnLst/>
              <a:rect l="l" t="t" r="r" b="b"/>
              <a:pathLst>
                <a:path w="6022" h="10154" extrusionOk="0">
                  <a:moveTo>
                    <a:pt x="2503" y="1871"/>
                  </a:moveTo>
                  <a:cubicBezTo>
                    <a:pt x="2518" y="1880"/>
                    <a:pt x="2540" y="1889"/>
                    <a:pt x="2571" y="1898"/>
                  </a:cubicBezTo>
                  <a:cubicBezTo>
                    <a:pt x="3855" y="2315"/>
                    <a:pt x="3654" y="5147"/>
                    <a:pt x="3530" y="6059"/>
                  </a:cubicBezTo>
                  <a:cubicBezTo>
                    <a:pt x="3437" y="6663"/>
                    <a:pt x="3313" y="7637"/>
                    <a:pt x="2880" y="8132"/>
                  </a:cubicBezTo>
                  <a:cubicBezTo>
                    <a:pt x="2874" y="8138"/>
                    <a:pt x="2868" y="8145"/>
                    <a:pt x="2862" y="8150"/>
                  </a:cubicBezTo>
                  <a:lnTo>
                    <a:pt x="2862" y="8150"/>
                  </a:lnTo>
                  <a:cubicBezTo>
                    <a:pt x="2637" y="7975"/>
                    <a:pt x="2367" y="7553"/>
                    <a:pt x="2189" y="7365"/>
                  </a:cubicBezTo>
                  <a:lnTo>
                    <a:pt x="2189" y="7365"/>
                  </a:lnTo>
                  <a:cubicBezTo>
                    <a:pt x="1971" y="6474"/>
                    <a:pt x="1912" y="5545"/>
                    <a:pt x="1921" y="4636"/>
                  </a:cubicBezTo>
                  <a:cubicBezTo>
                    <a:pt x="1921" y="3924"/>
                    <a:pt x="1968" y="3198"/>
                    <a:pt x="2200" y="2517"/>
                  </a:cubicBezTo>
                  <a:cubicBezTo>
                    <a:pt x="2261" y="2348"/>
                    <a:pt x="2337" y="1984"/>
                    <a:pt x="2503" y="1871"/>
                  </a:cubicBezTo>
                  <a:close/>
                  <a:moveTo>
                    <a:pt x="2556" y="1"/>
                  </a:moveTo>
                  <a:cubicBezTo>
                    <a:pt x="1273" y="1"/>
                    <a:pt x="399" y="1595"/>
                    <a:pt x="204" y="3027"/>
                  </a:cubicBezTo>
                  <a:cubicBezTo>
                    <a:pt x="28" y="4372"/>
                    <a:pt x="1" y="6574"/>
                    <a:pt x="761" y="8087"/>
                  </a:cubicBezTo>
                  <a:lnTo>
                    <a:pt x="761" y="8087"/>
                  </a:lnTo>
                  <a:cubicBezTo>
                    <a:pt x="764" y="8122"/>
                    <a:pt x="769" y="8158"/>
                    <a:pt x="776" y="8194"/>
                  </a:cubicBezTo>
                  <a:cubicBezTo>
                    <a:pt x="996" y="9146"/>
                    <a:pt x="1825" y="10153"/>
                    <a:pt x="2898" y="10153"/>
                  </a:cubicBezTo>
                  <a:cubicBezTo>
                    <a:pt x="2958" y="10153"/>
                    <a:pt x="3020" y="10150"/>
                    <a:pt x="3082" y="10143"/>
                  </a:cubicBezTo>
                  <a:cubicBezTo>
                    <a:pt x="4180" y="10036"/>
                    <a:pt x="4768" y="8967"/>
                    <a:pt x="5093" y="8039"/>
                  </a:cubicBezTo>
                  <a:cubicBezTo>
                    <a:pt x="5898" y="5797"/>
                    <a:pt x="6021" y="2362"/>
                    <a:pt x="4041" y="661"/>
                  </a:cubicBezTo>
                  <a:cubicBezTo>
                    <a:pt x="3504" y="196"/>
                    <a:pt x="3005" y="1"/>
                    <a:pt x="2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3"/>
            <p:cNvSpPr/>
            <p:nvPr/>
          </p:nvSpPr>
          <p:spPr>
            <a:xfrm rot="354570">
              <a:off x="5695567" y="1467371"/>
              <a:ext cx="225761" cy="414141"/>
            </a:xfrm>
            <a:custGeom>
              <a:avLst/>
              <a:gdLst/>
              <a:ahLst/>
              <a:cxnLst/>
              <a:rect l="l" t="t" r="r" b="b"/>
              <a:pathLst>
                <a:path w="5508" h="10104" extrusionOk="0">
                  <a:moveTo>
                    <a:pt x="2847" y="8061"/>
                  </a:moveTo>
                  <a:lnTo>
                    <a:pt x="2801" y="8107"/>
                  </a:lnTo>
                  <a:lnTo>
                    <a:pt x="2847" y="8107"/>
                  </a:lnTo>
                  <a:lnTo>
                    <a:pt x="2847" y="8061"/>
                  </a:lnTo>
                  <a:close/>
                  <a:moveTo>
                    <a:pt x="2461" y="1"/>
                  </a:moveTo>
                  <a:cubicBezTo>
                    <a:pt x="1176" y="1"/>
                    <a:pt x="310" y="1595"/>
                    <a:pt x="109" y="3033"/>
                  </a:cubicBezTo>
                  <a:cubicBezTo>
                    <a:pt x="48" y="3497"/>
                    <a:pt x="1" y="4070"/>
                    <a:pt x="1" y="4673"/>
                  </a:cubicBezTo>
                  <a:cubicBezTo>
                    <a:pt x="1" y="5834"/>
                    <a:pt x="171" y="7133"/>
                    <a:pt x="681" y="8123"/>
                  </a:cubicBezTo>
                  <a:lnTo>
                    <a:pt x="681" y="8200"/>
                  </a:lnTo>
                  <a:cubicBezTo>
                    <a:pt x="867" y="9035"/>
                    <a:pt x="1517" y="9887"/>
                    <a:pt x="2383" y="10103"/>
                  </a:cubicBezTo>
                  <a:cubicBezTo>
                    <a:pt x="2152" y="9994"/>
                    <a:pt x="1981" y="9794"/>
                    <a:pt x="1888" y="9530"/>
                  </a:cubicBezTo>
                  <a:cubicBezTo>
                    <a:pt x="1857" y="9423"/>
                    <a:pt x="1842" y="9299"/>
                    <a:pt x="1842" y="9190"/>
                  </a:cubicBezTo>
                  <a:cubicBezTo>
                    <a:pt x="1842" y="8804"/>
                    <a:pt x="2012" y="8417"/>
                    <a:pt x="2337" y="8231"/>
                  </a:cubicBezTo>
                  <a:cubicBezTo>
                    <a:pt x="2445" y="8154"/>
                    <a:pt x="2569" y="8123"/>
                    <a:pt x="2708" y="8107"/>
                  </a:cubicBezTo>
                  <a:cubicBezTo>
                    <a:pt x="2492" y="7907"/>
                    <a:pt x="2259" y="7566"/>
                    <a:pt x="2105" y="7381"/>
                  </a:cubicBezTo>
                  <a:cubicBezTo>
                    <a:pt x="2028" y="7102"/>
                    <a:pt x="1981" y="6824"/>
                    <a:pt x="1935" y="6545"/>
                  </a:cubicBezTo>
                  <a:cubicBezTo>
                    <a:pt x="1857" y="5957"/>
                    <a:pt x="1826" y="5370"/>
                    <a:pt x="1826" y="4782"/>
                  </a:cubicBezTo>
                  <a:lnTo>
                    <a:pt x="1826" y="4642"/>
                  </a:lnTo>
                  <a:cubicBezTo>
                    <a:pt x="1826" y="3930"/>
                    <a:pt x="1873" y="3204"/>
                    <a:pt x="2105" y="2523"/>
                  </a:cubicBezTo>
                  <a:cubicBezTo>
                    <a:pt x="2166" y="2352"/>
                    <a:pt x="2228" y="1997"/>
                    <a:pt x="2399" y="1888"/>
                  </a:cubicBezTo>
                  <a:cubicBezTo>
                    <a:pt x="2414" y="1888"/>
                    <a:pt x="2445" y="1904"/>
                    <a:pt x="2476" y="1904"/>
                  </a:cubicBezTo>
                  <a:cubicBezTo>
                    <a:pt x="3187" y="2136"/>
                    <a:pt x="3451" y="3111"/>
                    <a:pt x="3513" y="4101"/>
                  </a:cubicBezTo>
                  <a:cubicBezTo>
                    <a:pt x="4178" y="4070"/>
                    <a:pt x="4843" y="4054"/>
                    <a:pt x="5508" y="4023"/>
                  </a:cubicBezTo>
                  <a:cubicBezTo>
                    <a:pt x="5369" y="2723"/>
                    <a:pt x="4905" y="1486"/>
                    <a:pt x="3946" y="667"/>
                  </a:cubicBezTo>
                  <a:cubicBezTo>
                    <a:pt x="3404" y="202"/>
                    <a:pt x="2909" y="1"/>
                    <a:pt x="2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3"/>
            <p:cNvSpPr/>
            <p:nvPr/>
          </p:nvSpPr>
          <p:spPr>
            <a:xfrm rot="354570">
              <a:off x="5749258" y="1798923"/>
              <a:ext cx="87550" cy="86320"/>
            </a:xfrm>
            <a:custGeom>
              <a:avLst/>
              <a:gdLst/>
              <a:ahLst/>
              <a:cxnLst/>
              <a:rect l="l" t="t" r="r" b="b"/>
              <a:pathLst>
                <a:path w="2136" h="2106" extrusionOk="0">
                  <a:moveTo>
                    <a:pt x="1053" y="0"/>
                  </a:moveTo>
                  <a:cubicBezTo>
                    <a:pt x="896" y="0"/>
                    <a:pt x="739" y="41"/>
                    <a:pt x="604" y="125"/>
                  </a:cubicBezTo>
                  <a:cubicBezTo>
                    <a:pt x="171" y="372"/>
                    <a:pt x="0" y="976"/>
                    <a:pt x="155" y="1424"/>
                  </a:cubicBezTo>
                  <a:cubicBezTo>
                    <a:pt x="295" y="1827"/>
                    <a:pt x="619" y="2090"/>
                    <a:pt x="1052" y="2105"/>
                  </a:cubicBezTo>
                  <a:cubicBezTo>
                    <a:pt x="1331" y="2105"/>
                    <a:pt x="1625" y="1981"/>
                    <a:pt x="1811" y="1765"/>
                  </a:cubicBezTo>
                  <a:cubicBezTo>
                    <a:pt x="2058" y="1471"/>
                    <a:pt x="2135" y="1069"/>
                    <a:pt x="1966" y="729"/>
                  </a:cubicBezTo>
                  <a:cubicBezTo>
                    <a:pt x="1933" y="660"/>
                    <a:pt x="1891" y="590"/>
                    <a:pt x="1843" y="524"/>
                  </a:cubicBezTo>
                  <a:lnTo>
                    <a:pt x="1843" y="524"/>
                  </a:lnTo>
                  <a:cubicBezTo>
                    <a:pt x="1792" y="421"/>
                    <a:pt x="1724" y="324"/>
                    <a:pt x="1640" y="234"/>
                  </a:cubicBezTo>
                  <a:cubicBezTo>
                    <a:pt x="1487" y="80"/>
                    <a:pt x="1271" y="0"/>
                    <a:pt x="1053"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3"/>
            <p:cNvSpPr/>
            <p:nvPr/>
          </p:nvSpPr>
          <p:spPr>
            <a:xfrm rot="354570">
              <a:off x="5753720" y="1799032"/>
              <a:ext cx="79926" cy="86279"/>
            </a:xfrm>
            <a:custGeom>
              <a:avLst/>
              <a:gdLst/>
              <a:ahLst/>
              <a:cxnLst/>
              <a:rect l="l" t="t" r="r" b="b"/>
              <a:pathLst>
                <a:path w="1950" h="2105" extrusionOk="0">
                  <a:moveTo>
                    <a:pt x="866" y="0"/>
                  </a:moveTo>
                  <a:cubicBezTo>
                    <a:pt x="727" y="16"/>
                    <a:pt x="603" y="47"/>
                    <a:pt x="495" y="124"/>
                  </a:cubicBezTo>
                  <a:cubicBezTo>
                    <a:pt x="170" y="310"/>
                    <a:pt x="0" y="697"/>
                    <a:pt x="0" y="1083"/>
                  </a:cubicBezTo>
                  <a:cubicBezTo>
                    <a:pt x="0" y="1192"/>
                    <a:pt x="15" y="1316"/>
                    <a:pt x="46" y="1423"/>
                  </a:cubicBezTo>
                  <a:cubicBezTo>
                    <a:pt x="186" y="1826"/>
                    <a:pt x="510" y="2089"/>
                    <a:pt x="943" y="2104"/>
                  </a:cubicBezTo>
                  <a:lnTo>
                    <a:pt x="959" y="2104"/>
                  </a:lnTo>
                  <a:cubicBezTo>
                    <a:pt x="1238" y="2104"/>
                    <a:pt x="1531" y="1965"/>
                    <a:pt x="1702" y="1764"/>
                  </a:cubicBezTo>
                  <a:cubicBezTo>
                    <a:pt x="1857" y="1578"/>
                    <a:pt x="1949" y="1347"/>
                    <a:pt x="1949" y="1130"/>
                  </a:cubicBezTo>
                  <a:cubicBezTo>
                    <a:pt x="1949" y="990"/>
                    <a:pt x="1918" y="852"/>
                    <a:pt x="1857" y="728"/>
                  </a:cubicBezTo>
                  <a:cubicBezTo>
                    <a:pt x="1826" y="650"/>
                    <a:pt x="1764" y="573"/>
                    <a:pt x="1717" y="495"/>
                  </a:cubicBezTo>
                  <a:cubicBezTo>
                    <a:pt x="1671" y="402"/>
                    <a:pt x="1609" y="310"/>
                    <a:pt x="1531" y="233"/>
                  </a:cubicBezTo>
                  <a:cubicBezTo>
                    <a:pt x="1392" y="93"/>
                    <a:pt x="1207" y="16"/>
                    <a:pt x="1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3"/>
            <p:cNvSpPr/>
            <p:nvPr/>
          </p:nvSpPr>
          <p:spPr>
            <a:xfrm rot="354570">
              <a:off x="5658355" y="2129869"/>
              <a:ext cx="238426" cy="227646"/>
            </a:xfrm>
            <a:custGeom>
              <a:avLst/>
              <a:gdLst/>
              <a:ahLst/>
              <a:cxnLst/>
              <a:rect l="l" t="t" r="r" b="b"/>
              <a:pathLst>
                <a:path w="5817" h="5554" extrusionOk="0">
                  <a:moveTo>
                    <a:pt x="4702" y="0"/>
                  </a:moveTo>
                  <a:cubicBezTo>
                    <a:pt x="4692" y="0"/>
                    <a:pt x="4682" y="0"/>
                    <a:pt x="4673" y="1"/>
                  </a:cubicBezTo>
                  <a:cubicBezTo>
                    <a:pt x="3699" y="16"/>
                    <a:pt x="2708" y="32"/>
                    <a:pt x="1733" y="63"/>
                  </a:cubicBezTo>
                  <a:cubicBezTo>
                    <a:pt x="1069" y="63"/>
                    <a:pt x="481" y="603"/>
                    <a:pt x="419" y="1253"/>
                  </a:cubicBezTo>
                  <a:cubicBezTo>
                    <a:pt x="310" y="2305"/>
                    <a:pt x="186" y="3342"/>
                    <a:pt x="79" y="4394"/>
                  </a:cubicBezTo>
                  <a:cubicBezTo>
                    <a:pt x="1" y="5044"/>
                    <a:pt x="481" y="5554"/>
                    <a:pt x="1145" y="5554"/>
                  </a:cubicBezTo>
                  <a:cubicBezTo>
                    <a:pt x="2135" y="5539"/>
                    <a:pt x="3111" y="5523"/>
                    <a:pt x="4101" y="5523"/>
                  </a:cubicBezTo>
                  <a:cubicBezTo>
                    <a:pt x="4751" y="5508"/>
                    <a:pt x="5353" y="4966"/>
                    <a:pt x="5431" y="4316"/>
                  </a:cubicBezTo>
                  <a:lnTo>
                    <a:pt x="5755" y="1160"/>
                  </a:lnTo>
                  <a:cubicBezTo>
                    <a:pt x="5816" y="520"/>
                    <a:pt x="5353" y="0"/>
                    <a:pt x="4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3"/>
            <p:cNvSpPr/>
            <p:nvPr/>
          </p:nvSpPr>
          <p:spPr>
            <a:xfrm rot="354570">
              <a:off x="5996981" y="2157849"/>
              <a:ext cx="237811" cy="230884"/>
            </a:xfrm>
            <a:custGeom>
              <a:avLst/>
              <a:gdLst/>
              <a:ahLst/>
              <a:cxnLst/>
              <a:rect l="l" t="t" r="r" b="b"/>
              <a:pathLst>
                <a:path w="5802" h="5633" extrusionOk="0">
                  <a:moveTo>
                    <a:pt x="4685" y="1"/>
                  </a:moveTo>
                  <a:cubicBezTo>
                    <a:pt x="4676" y="1"/>
                    <a:pt x="4667" y="1"/>
                    <a:pt x="4658" y="1"/>
                  </a:cubicBezTo>
                  <a:cubicBezTo>
                    <a:pt x="3682" y="17"/>
                    <a:pt x="2692" y="32"/>
                    <a:pt x="1718" y="63"/>
                  </a:cubicBezTo>
                  <a:cubicBezTo>
                    <a:pt x="1053" y="79"/>
                    <a:pt x="465" y="620"/>
                    <a:pt x="388" y="1269"/>
                  </a:cubicBezTo>
                  <a:cubicBezTo>
                    <a:pt x="279" y="2338"/>
                    <a:pt x="171" y="3390"/>
                    <a:pt x="62" y="4456"/>
                  </a:cubicBezTo>
                  <a:cubicBezTo>
                    <a:pt x="1" y="5106"/>
                    <a:pt x="481" y="5632"/>
                    <a:pt x="1131" y="5632"/>
                  </a:cubicBezTo>
                  <a:cubicBezTo>
                    <a:pt x="2121" y="5617"/>
                    <a:pt x="3095" y="5601"/>
                    <a:pt x="4085" y="5586"/>
                  </a:cubicBezTo>
                  <a:cubicBezTo>
                    <a:pt x="4751" y="5586"/>
                    <a:pt x="5338" y="5044"/>
                    <a:pt x="5415" y="4380"/>
                  </a:cubicBezTo>
                  <a:lnTo>
                    <a:pt x="5741" y="1177"/>
                  </a:lnTo>
                  <a:cubicBezTo>
                    <a:pt x="5802" y="521"/>
                    <a:pt x="5335" y="1"/>
                    <a:pt x="46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3"/>
            <p:cNvSpPr/>
            <p:nvPr/>
          </p:nvSpPr>
          <p:spPr>
            <a:xfrm rot="354570">
              <a:off x="6335063" y="2185880"/>
              <a:ext cx="237729" cy="233385"/>
            </a:xfrm>
            <a:custGeom>
              <a:avLst/>
              <a:gdLst/>
              <a:ahLst/>
              <a:cxnLst/>
              <a:rect l="l" t="t" r="r" b="b"/>
              <a:pathLst>
                <a:path w="5800" h="5694" extrusionOk="0">
                  <a:moveTo>
                    <a:pt x="4684" y="0"/>
                  </a:moveTo>
                  <a:cubicBezTo>
                    <a:pt x="4674" y="0"/>
                    <a:pt x="4665" y="0"/>
                    <a:pt x="4656" y="0"/>
                  </a:cubicBezTo>
                  <a:cubicBezTo>
                    <a:pt x="3666" y="15"/>
                    <a:pt x="2692" y="46"/>
                    <a:pt x="1701" y="62"/>
                  </a:cubicBezTo>
                  <a:cubicBezTo>
                    <a:pt x="1052" y="77"/>
                    <a:pt x="448" y="619"/>
                    <a:pt x="386" y="1284"/>
                  </a:cubicBezTo>
                  <a:cubicBezTo>
                    <a:pt x="278" y="2367"/>
                    <a:pt x="169" y="3435"/>
                    <a:pt x="62" y="4502"/>
                  </a:cubicBezTo>
                  <a:cubicBezTo>
                    <a:pt x="1" y="5158"/>
                    <a:pt x="466" y="5694"/>
                    <a:pt x="1118" y="5694"/>
                  </a:cubicBezTo>
                  <a:cubicBezTo>
                    <a:pt x="1127" y="5694"/>
                    <a:pt x="1136" y="5694"/>
                    <a:pt x="1145" y="5693"/>
                  </a:cubicBezTo>
                  <a:cubicBezTo>
                    <a:pt x="2119" y="5677"/>
                    <a:pt x="3109" y="5677"/>
                    <a:pt x="4084" y="5662"/>
                  </a:cubicBezTo>
                  <a:cubicBezTo>
                    <a:pt x="4749" y="5646"/>
                    <a:pt x="5336" y="5106"/>
                    <a:pt x="5414" y="4440"/>
                  </a:cubicBezTo>
                  <a:lnTo>
                    <a:pt x="5739" y="1191"/>
                  </a:lnTo>
                  <a:cubicBezTo>
                    <a:pt x="5800" y="536"/>
                    <a:pt x="5320" y="0"/>
                    <a:pt x="4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3"/>
            <p:cNvSpPr/>
            <p:nvPr/>
          </p:nvSpPr>
          <p:spPr>
            <a:xfrm rot="354570">
              <a:off x="6356118" y="3564279"/>
              <a:ext cx="248591" cy="235352"/>
            </a:xfrm>
            <a:custGeom>
              <a:avLst/>
              <a:gdLst/>
              <a:ahLst/>
              <a:cxnLst/>
              <a:rect l="l" t="t" r="r" b="b"/>
              <a:pathLst>
                <a:path w="6065" h="5742" extrusionOk="0">
                  <a:moveTo>
                    <a:pt x="1950" y="1"/>
                  </a:moveTo>
                  <a:cubicBezTo>
                    <a:pt x="1297" y="1"/>
                    <a:pt x="679" y="521"/>
                    <a:pt x="588" y="1161"/>
                  </a:cubicBezTo>
                  <a:cubicBezTo>
                    <a:pt x="433" y="2244"/>
                    <a:pt x="264" y="3312"/>
                    <a:pt x="93" y="4395"/>
                  </a:cubicBezTo>
                  <a:cubicBezTo>
                    <a:pt x="0" y="5044"/>
                    <a:pt x="449" y="5616"/>
                    <a:pt x="1114" y="5632"/>
                  </a:cubicBezTo>
                  <a:cubicBezTo>
                    <a:pt x="2104" y="5678"/>
                    <a:pt x="3094" y="5709"/>
                    <a:pt x="4084" y="5740"/>
                  </a:cubicBezTo>
                  <a:cubicBezTo>
                    <a:pt x="4103" y="5741"/>
                    <a:pt x="4121" y="5741"/>
                    <a:pt x="4140" y="5741"/>
                  </a:cubicBezTo>
                  <a:cubicBezTo>
                    <a:pt x="4784" y="5741"/>
                    <a:pt x="5372" y="5226"/>
                    <a:pt x="5476" y="4580"/>
                  </a:cubicBezTo>
                  <a:cubicBezTo>
                    <a:pt x="5647" y="3497"/>
                    <a:pt x="5802" y="2414"/>
                    <a:pt x="5972" y="1332"/>
                  </a:cubicBezTo>
                  <a:cubicBezTo>
                    <a:pt x="6064" y="666"/>
                    <a:pt x="5600" y="109"/>
                    <a:pt x="4936" y="78"/>
                  </a:cubicBezTo>
                  <a:cubicBezTo>
                    <a:pt x="3946" y="47"/>
                    <a:pt x="2955" y="32"/>
                    <a:pt x="1980" y="1"/>
                  </a:cubicBezTo>
                  <a:cubicBezTo>
                    <a:pt x="1970" y="1"/>
                    <a:pt x="1960" y="1"/>
                    <a:pt x="19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3"/>
            <p:cNvSpPr/>
            <p:nvPr/>
          </p:nvSpPr>
          <p:spPr>
            <a:xfrm rot="354570">
              <a:off x="6694268" y="3608850"/>
              <a:ext cx="248632" cy="238508"/>
            </a:xfrm>
            <a:custGeom>
              <a:avLst/>
              <a:gdLst/>
              <a:ahLst/>
              <a:cxnLst/>
              <a:rect l="l" t="t" r="r" b="b"/>
              <a:pathLst>
                <a:path w="6066" h="5819" extrusionOk="0">
                  <a:moveTo>
                    <a:pt x="1940" y="0"/>
                  </a:moveTo>
                  <a:cubicBezTo>
                    <a:pt x="1300" y="0"/>
                    <a:pt x="680" y="535"/>
                    <a:pt x="589" y="1192"/>
                  </a:cubicBezTo>
                  <a:cubicBezTo>
                    <a:pt x="434" y="2275"/>
                    <a:pt x="265" y="3373"/>
                    <a:pt x="94" y="4456"/>
                  </a:cubicBezTo>
                  <a:cubicBezTo>
                    <a:pt x="1" y="5122"/>
                    <a:pt x="450" y="5694"/>
                    <a:pt x="1115" y="5710"/>
                  </a:cubicBezTo>
                  <a:cubicBezTo>
                    <a:pt x="2105" y="5755"/>
                    <a:pt x="3095" y="5786"/>
                    <a:pt x="4085" y="5817"/>
                  </a:cubicBezTo>
                  <a:cubicBezTo>
                    <a:pt x="4104" y="5818"/>
                    <a:pt x="4122" y="5819"/>
                    <a:pt x="4141" y="5819"/>
                  </a:cubicBezTo>
                  <a:cubicBezTo>
                    <a:pt x="4785" y="5819"/>
                    <a:pt x="5373" y="5303"/>
                    <a:pt x="5477" y="4642"/>
                  </a:cubicBezTo>
                  <a:cubicBezTo>
                    <a:pt x="5648" y="3544"/>
                    <a:pt x="5803" y="2445"/>
                    <a:pt x="5958" y="1347"/>
                  </a:cubicBezTo>
                  <a:cubicBezTo>
                    <a:pt x="6065" y="681"/>
                    <a:pt x="5601" y="109"/>
                    <a:pt x="4937" y="93"/>
                  </a:cubicBezTo>
                  <a:lnTo>
                    <a:pt x="1966" y="1"/>
                  </a:lnTo>
                  <a:cubicBezTo>
                    <a:pt x="1958" y="0"/>
                    <a:pt x="1949" y="0"/>
                    <a:pt x="1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3"/>
            <p:cNvSpPr/>
            <p:nvPr/>
          </p:nvSpPr>
          <p:spPr>
            <a:xfrm rot="354570">
              <a:off x="7032394" y="3654034"/>
              <a:ext cx="248632" cy="241705"/>
            </a:xfrm>
            <a:custGeom>
              <a:avLst/>
              <a:gdLst/>
              <a:ahLst/>
              <a:cxnLst/>
              <a:rect l="l" t="t" r="r" b="b"/>
              <a:pathLst>
                <a:path w="6066" h="5897" extrusionOk="0">
                  <a:moveTo>
                    <a:pt x="1940" y="1"/>
                  </a:moveTo>
                  <a:cubicBezTo>
                    <a:pt x="1284" y="1"/>
                    <a:pt x="680" y="536"/>
                    <a:pt x="589" y="1193"/>
                  </a:cubicBezTo>
                  <a:cubicBezTo>
                    <a:pt x="434" y="2307"/>
                    <a:pt x="265" y="3405"/>
                    <a:pt x="94" y="4504"/>
                  </a:cubicBezTo>
                  <a:cubicBezTo>
                    <a:pt x="1" y="5184"/>
                    <a:pt x="450" y="5756"/>
                    <a:pt x="1115" y="5772"/>
                  </a:cubicBezTo>
                  <a:cubicBezTo>
                    <a:pt x="2105" y="5818"/>
                    <a:pt x="3095" y="5849"/>
                    <a:pt x="4085" y="5896"/>
                  </a:cubicBezTo>
                  <a:cubicBezTo>
                    <a:pt x="4094" y="5896"/>
                    <a:pt x="4103" y="5896"/>
                    <a:pt x="4112" y="5896"/>
                  </a:cubicBezTo>
                  <a:cubicBezTo>
                    <a:pt x="4767" y="5896"/>
                    <a:pt x="5371" y="5361"/>
                    <a:pt x="5477" y="4689"/>
                  </a:cubicBezTo>
                  <a:cubicBezTo>
                    <a:pt x="5648" y="3590"/>
                    <a:pt x="5803" y="2476"/>
                    <a:pt x="5958" y="1362"/>
                  </a:cubicBezTo>
                  <a:cubicBezTo>
                    <a:pt x="6065" y="682"/>
                    <a:pt x="5601" y="110"/>
                    <a:pt x="4937" y="79"/>
                  </a:cubicBezTo>
                  <a:cubicBezTo>
                    <a:pt x="3947" y="63"/>
                    <a:pt x="2956" y="32"/>
                    <a:pt x="1966" y="1"/>
                  </a:cubicBezTo>
                  <a:cubicBezTo>
                    <a:pt x="1957" y="1"/>
                    <a:pt x="1948" y="1"/>
                    <a:pt x="1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5" name="Google Shape;2415;p53"/>
            <p:cNvGrpSpPr/>
            <p:nvPr/>
          </p:nvGrpSpPr>
          <p:grpSpPr>
            <a:xfrm>
              <a:off x="5329969" y="2202211"/>
              <a:ext cx="2606195" cy="1561832"/>
              <a:chOff x="5329969" y="2202211"/>
              <a:chExt cx="2606195" cy="1561832"/>
            </a:xfrm>
          </p:grpSpPr>
          <p:sp>
            <p:nvSpPr>
              <p:cNvPr id="2416" name="Google Shape;2416;p53"/>
              <p:cNvSpPr/>
              <p:nvPr/>
            </p:nvSpPr>
            <p:spPr>
              <a:xfrm rot="354570">
                <a:off x="5585659" y="2457773"/>
                <a:ext cx="240967" cy="225802"/>
              </a:xfrm>
              <a:custGeom>
                <a:avLst/>
                <a:gdLst/>
                <a:ahLst/>
                <a:cxnLst/>
                <a:rect l="l" t="t" r="r" b="b"/>
                <a:pathLst>
                  <a:path w="5879" h="5509" extrusionOk="0">
                    <a:moveTo>
                      <a:pt x="4778" y="1"/>
                    </a:moveTo>
                    <a:cubicBezTo>
                      <a:pt x="4769" y="1"/>
                      <a:pt x="4759" y="1"/>
                      <a:pt x="4749" y="1"/>
                    </a:cubicBezTo>
                    <a:cubicBezTo>
                      <a:pt x="3759" y="1"/>
                      <a:pt x="2785" y="16"/>
                      <a:pt x="1795" y="16"/>
                    </a:cubicBezTo>
                    <a:cubicBezTo>
                      <a:pt x="1129" y="32"/>
                      <a:pt x="526" y="558"/>
                      <a:pt x="448" y="1208"/>
                    </a:cubicBezTo>
                    <a:cubicBezTo>
                      <a:pt x="341" y="2244"/>
                      <a:pt x="201" y="3296"/>
                      <a:pt x="77" y="4333"/>
                    </a:cubicBezTo>
                    <a:cubicBezTo>
                      <a:pt x="0" y="4982"/>
                      <a:pt x="479" y="5508"/>
                      <a:pt x="1129" y="5508"/>
                    </a:cubicBezTo>
                    <a:lnTo>
                      <a:pt x="4085" y="5508"/>
                    </a:lnTo>
                    <a:cubicBezTo>
                      <a:pt x="4749" y="5508"/>
                      <a:pt x="5353" y="4982"/>
                      <a:pt x="5430" y="4333"/>
                    </a:cubicBezTo>
                    <a:cubicBezTo>
                      <a:pt x="5570" y="3281"/>
                      <a:pt x="5694" y="2229"/>
                      <a:pt x="5817" y="1161"/>
                    </a:cubicBezTo>
                    <a:cubicBezTo>
                      <a:pt x="5878" y="521"/>
                      <a:pt x="5413" y="1"/>
                      <a:pt x="4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3"/>
              <p:cNvSpPr/>
              <p:nvPr/>
            </p:nvSpPr>
            <p:spPr>
              <a:xfrm rot="354570">
                <a:off x="5508584" y="2783991"/>
                <a:ext cx="243550" cy="225146"/>
              </a:xfrm>
              <a:custGeom>
                <a:avLst/>
                <a:gdLst/>
                <a:ahLst/>
                <a:cxnLst/>
                <a:rect l="l" t="t" r="r" b="b"/>
                <a:pathLst>
                  <a:path w="5942" h="5493" extrusionOk="0">
                    <a:moveTo>
                      <a:pt x="1827" y="0"/>
                    </a:moveTo>
                    <a:cubicBezTo>
                      <a:pt x="1173" y="0"/>
                      <a:pt x="587" y="520"/>
                      <a:pt x="496" y="1160"/>
                    </a:cubicBezTo>
                    <a:cubicBezTo>
                      <a:pt x="372" y="2197"/>
                      <a:pt x="217" y="3233"/>
                      <a:pt x="77" y="4285"/>
                    </a:cubicBezTo>
                    <a:cubicBezTo>
                      <a:pt x="0" y="4920"/>
                      <a:pt x="465" y="5446"/>
                      <a:pt x="1129" y="5461"/>
                    </a:cubicBezTo>
                    <a:cubicBezTo>
                      <a:pt x="2104" y="5477"/>
                      <a:pt x="3095" y="5477"/>
                      <a:pt x="4085" y="5492"/>
                    </a:cubicBezTo>
                    <a:cubicBezTo>
                      <a:pt x="4095" y="5492"/>
                      <a:pt x="4104" y="5492"/>
                      <a:pt x="4114" y="5492"/>
                    </a:cubicBezTo>
                    <a:cubicBezTo>
                      <a:pt x="4767" y="5492"/>
                      <a:pt x="5355" y="4972"/>
                      <a:pt x="5446" y="4332"/>
                    </a:cubicBezTo>
                    <a:cubicBezTo>
                      <a:pt x="5585" y="3280"/>
                      <a:pt x="5724" y="2243"/>
                      <a:pt x="5863" y="1191"/>
                    </a:cubicBezTo>
                    <a:cubicBezTo>
                      <a:pt x="5941" y="541"/>
                      <a:pt x="5477" y="15"/>
                      <a:pt x="4811" y="0"/>
                    </a:cubicBezTo>
                    <a:lnTo>
                      <a:pt x="1857" y="0"/>
                    </a:lnTo>
                    <a:cubicBezTo>
                      <a:pt x="1847" y="0"/>
                      <a:pt x="1837" y="0"/>
                      <a:pt x="1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3"/>
              <p:cNvSpPr/>
              <p:nvPr/>
            </p:nvSpPr>
            <p:spPr>
              <a:xfrm rot="354570">
                <a:off x="5426619" y="3107143"/>
                <a:ext cx="246706" cy="226417"/>
              </a:xfrm>
              <a:custGeom>
                <a:avLst/>
                <a:gdLst/>
                <a:ahLst/>
                <a:cxnLst/>
                <a:rect l="l" t="t" r="r" b="b"/>
                <a:pathLst>
                  <a:path w="6019" h="5524" extrusionOk="0">
                    <a:moveTo>
                      <a:pt x="1904" y="1"/>
                    </a:moveTo>
                    <a:cubicBezTo>
                      <a:pt x="1251" y="1"/>
                      <a:pt x="649" y="520"/>
                      <a:pt x="558" y="1146"/>
                    </a:cubicBezTo>
                    <a:cubicBezTo>
                      <a:pt x="418" y="2182"/>
                      <a:pt x="263" y="3219"/>
                      <a:pt x="94" y="4255"/>
                    </a:cubicBezTo>
                    <a:cubicBezTo>
                      <a:pt x="1" y="4904"/>
                      <a:pt x="465" y="5430"/>
                      <a:pt x="1129" y="5446"/>
                    </a:cubicBezTo>
                    <a:cubicBezTo>
                      <a:pt x="2120" y="5477"/>
                      <a:pt x="3110" y="5492"/>
                      <a:pt x="4085" y="5523"/>
                    </a:cubicBezTo>
                    <a:cubicBezTo>
                      <a:pt x="4095" y="5523"/>
                      <a:pt x="4105" y="5524"/>
                      <a:pt x="4115" y="5524"/>
                    </a:cubicBezTo>
                    <a:cubicBezTo>
                      <a:pt x="4769" y="5524"/>
                      <a:pt x="5386" y="5018"/>
                      <a:pt x="5477" y="4378"/>
                    </a:cubicBezTo>
                    <a:cubicBezTo>
                      <a:pt x="5632" y="3343"/>
                      <a:pt x="5787" y="2291"/>
                      <a:pt x="5925" y="1239"/>
                    </a:cubicBezTo>
                    <a:cubicBezTo>
                      <a:pt x="6018" y="604"/>
                      <a:pt x="5554" y="63"/>
                      <a:pt x="4889" y="47"/>
                    </a:cubicBezTo>
                    <a:cubicBezTo>
                      <a:pt x="3914" y="32"/>
                      <a:pt x="2924" y="16"/>
                      <a:pt x="1934" y="1"/>
                    </a:cubicBezTo>
                    <a:cubicBezTo>
                      <a:pt x="1924" y="1"/>
                      <a:pt x="1914" y="1"/>
                      <a:pt x="1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3"/>
              <p:cNvSpPr/>
              <p:nvPr/>
            </p:nvSpPr>
            <p:spPr>
              <a:xfrm rot="354570">
                <a:off x="5340998" y="3429263"/>
                <a:ext cx="249206" cy="227114"/>
              </a:xfrm>
              <a:custGeom>
                <a:avLst/>
                <a:gdLst/>
                <a:ahLst/>
                <a:cxnLst/>
                <a:rect l="l" t="t" r="r" b="b"/>
                <a:pathLst>
                  <a:path w="6080" h="5541" extrusionOk="0">
                    <a:moveTo>
                      <a:pt x="1966" y="0"/>
                    </a:moveTo>
                    <a:cubicBezTo>
                      <a:pt x="1313" y="0"/>
                      <a:pt x="710" y="490"/>
                      <a:pt x="603" y="1130"/>
                    </a:cubicBezTo>
                    <a:cubicBezTo>
                      <a:pt x="448" y="2166"/>
                      <a:pt x="279" y="3187"/>
                      <a:pt x="108" y="4224"/>
                    </a:cubicBezTo>
                    <a:cubicBezTo>
                      <a:pt x="0" y="4858"/>
                      <a:pt x="464" y="5400"/>
                      <a:pt x="1114" y="5431"/>
                    </a:cubicBezTo>
                    <a:cubicBezTo>
                      <a:pt x="2104" y="5462"/>
                      <a:pt x="3094" y="5508"/>
                      <a:pt x="4084" y="5539"/>
                    </a:cubicBezTo>
                    <a:cubicBezTo>
                      <a:pt x="4104" y="5540"/>
                      <a:pt x="4123" y="5540"/>
                      <a:pt x="4142" y="5540"/>
                    </a:cubicBezTo>
                    <a:cubicBezTo>
                      <a:pt x="4785" y="5540"/>
                      <a:pt x="5387" y="5041"/>
                      <a:pt x="5477" y="4425"/>
                    </a:cubicBezTo>
                    <a:cubicBezTo>
                      <a:pt x="5646" y="3373"/>
                      <a:pt x="5817" y="2337"/>
                      <a:pt x="5987" y="1285"/>
                    </a:cubicBezTo>
                    <a:cubicBezTo>
                      <a:pt x="6079" y="650"/>
                      <a:pt x="5631" y="109"/>
                      <a:pt x="4966" y="93"/>
                    </a:cubicBezTo>
                    <a:lnTo>
                      <a:pt x="1995" y="0"/>
                    </a:lnTo>
                    <a:cubicBezTo>
                      <a:pt x="1986" y="0"/>
                      <a:pt x="1976" y="0"/>
                      <a:pt x="1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3"/>
              <p:cNvSpPr/>
              <p:nvPr/>
            </p:nvSpPr>
            <p:spPr>
              <a:xfrm rot="354570">
                <a:off x="5923859" y="2490230"/>
                <a:ext cx="240967" cy="228343"/>
              </a:xfrm>
              <a:custGeom>
                <a:avLst/>
                <a:gdLst/>
                <a:ahLst/>
                <a:cxnLst/>
                <a:rect l="l" t="t" r="r" b="b"/>
                <a:pathLst>
                  <a:path w="5879" h="5571" extrusionOk="0">
                    <a:moveTo>
                      <a:pt x="4763" y="1"/>
                    </a:moveTo>
                    <a:cubicBezTo>
                      <a:pt x="4754" y="1"/>
                      <a:pt x="4744" y="1"/>
                      <a:pt x="4734" y="1"/>
                    </a:cubicBezTo>
                    <a:cubicBezTo>
                      <a:pt x="3759" y="1"/>
                      <a:pt x="2769" y="16"/>
                      <a:pt x="1795" y="16"/>
                    </a:cubicBezTo>
                    <a:cubicBezTo>
                      <a:pt x="1129" y="16"/>
                      <a:pt x="527" y="558"/>
                      <a:pt x="449" y="1208"/>
                    </a:cubicBezTo>
                    <a:cubicBezTo>
                      <a:pt x="325" y="2275"/>
                      <a:pt x="201" y="3327"/>
                      <a:pt x="77" y="4379"/>
                    </a:cubicBezTo>
                    <a:cubicBezTo>
                      <a:pt x="1" y="5028"/>
                      <a:pt x="479" y="5570"/>
                      <a:pt x="1129" y="5570"/>
                    </a:cubicBezTo>
                    <a:lnTo>
                      <a:pt x="4085" y="5570"/>
                    </a:lnTo>
                    <a:cubicBezTo>
                      <a:pt x="4749" y="5570"/>
                      <a:pt x="5353" y="5028"/>
                      <a:pt x="5430" y="4379"/>
                    </a:cubicBezTo>
                    <a:lnTo>
                      <a:pt x="5801" y="1177"/>
                    </a:lnTo>
                    <a:cubicBezTo>
                      <a:pt x="5878" y="537"/>
                      <a:pt x="5413" y="1"/>
                      <a:pt x="47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3"/>
              <p:cNvSpPr/>
              <p:nvPr/>
            </p:nvSpPr>
            <p:spPr>
              <a:xfrm rot="354570">
                <a:off x="5846359" y="2820268"/>
                <a:ext cx="244123" cy="228302"/>
              </a:xfrm>
              <a:custGeom>
                <a:avLst/>
                <a:gdLst/>
                <a:ahLst/>
                <a:cxnLst/>
                <a:rect l="l" t="t" r="r" b="b"/>
                <a:pathLst>
                  <a:path w="5956" h="5570" extrusionOk="0">
                    <a:moveTo>
                      <a:pt x="1857" y="0"/>
                    </a:moveTo>
                    <a:cubicBezTo>
                      <a:pt x="1207" y="0"/>
                      <a:pt x="588" y="526"/>
                      <a:pt x="510" y="1176"/>
                    </a:cubicBezTo>
                    <a:lnTo>
                      <a:pt x="93" y="4332"/>
                    </a:lnTo>
                    <a:cubicBezTo>
                      <a:pt x="1" y="4982"/>
                      <a:pt x="479" y="5523"/>
                      <a:pt x="1145" y="5539"/>
                    </a:cubicBezTo>
                    <a:cubicBezTo>
                      <a:pt x="2119" y="5539"/>
                      <a:pt x="3109" y="5554"/>
                      <a:pt x="4100" y="5570"/>
                    </a:cubicBezTo>
                    <a:cubicBezTo>
                      <a:pt x="4108" y="5570"/>
                      <a:pt x="4117" y="5570"/>
                      <a:pt x="4126" y="5570"/>
                    </a:cubicBezTo>
                    <a:cubicBezTo>
                      <a:pt x="4781" y="5570"/>
                      <a:pt x="5369" y="5035"/>
                      <a:pt x="5461" y="4394"/>
                    </a:cubicBezTo>
                    <a:cubicBezTo>
                      <a:pt x="5601" y="3326"/>
                      <a:pt x="5739" y="2274"/>
                      <a:pt x="5863" y="1207"/>
                    </a:cubicBezTo>
                    <a:cubicBezTo>
                      <a:pt x="5956" y="557"/>
                      <a:pt x="5477" y="15"/>
                      <a:pt x="4811" y="15"/>
                    </a:cubicBezTo>
                    <a:cubicBezTo>
                      <a:pt x="3837" y="0"/>
                      <a:pt x="2847" y="0"/>
                      <a:pt x="18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3"/>
              <p:cNvSpPr/>
              <p:nvPr/>
            </p:nvSpPr>
            <p:spPr>
              <a:xfrm rot="354570">
                <a:off x="5765231" y="3147926"/>
                <a:ext cx="246706" cy="229040"/>
              </a:xfrm>
              <a:custGeom>
                <a:avLst/>
                <a:gdLst/>
                <a:ahLst/>
                <a:cxnLst/>
                <a:rect l="l" t="t" r="r" b="b"/>
                <a:pathLst>
                  <a:path w="6019" h="5588" extrusionOk="0">
                    <a:moveTo>
                      <a:pt x="1892" y="0"/>
                    </a:moveTo>
                    <a:cubicBezTo>
                      <a:pt x="1237" y="0"/>
                      <a:pt x="649" y="521"/>
                      <a:pt x="558" y="1161"/>
                    </a:cubicBezTo>
                    <a:lnTo>
                      <a:pt x="94" y="4317"/>
                    </a:lnTo>
                    <a:cubicBezTo>
                      <a:pt x="1" y="4967"/>
                      <a:pt x="465" y="5508"/>
                      <a:pt x="1129" y="5524"/>
                    </a:cubicBezTo>
                    <a:cubicBezTo>
                      <a:pt x="2105" y="5539"/>
                      <a:pt x="3095" y="5570"/>
                      <a:pt x="4085" y="5586"/>
                    </a:cubicBezTo>
                    <a:cubicBezTo>
                      <a:pt x="4104" y="5587"/>
                      <a:pt x="4122" y="5587"/>
                      <a:pt x="4141" y="5587"/>
                    </a:cubicBezTo>
                    <a:cubicBezTo>
                      <a:pt x="4784" y="5587"/>
                      <a:pt x="5371" y="5073"/>
                      <a:pt x="5461" y="4441"/>
                    </a:cubicBezTo>
                    <a:cubicBezTo>
                      <a:pt x="5616" y="3373"/>
                      <a:pt x="5771" y="2321"/>
                      <a:pt x="5925" y="1254"/>
                    </a:cubicBezTo>
                    <a:cubicBezTo>
                      <a:pt x="6018" y="605"/>
                      <a:pt x="5539" y="62"/>
                      <a:pt x="4873" y="48"/>
                    </a:cubicBezTo>
                    <a:cubicBezTo>
                      <a:pt x="3899" y="32"/>
                      <a:pt x="2909" y="17"/>
                      <a:pt x="1919" y="1"/>
                    </a:cubicBezTo>
                    <a:cubicBezTo>
                      <a:pt x="1910" y="0"/>
                      <a:pt x="1901"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3"/>
              <p:cNvSpPr/>
              <p:nvPr/>
            </p:nvSpPr>
            <p:spPr>
              <a:xfrm rot="354570">
                <a:off x="5679160" y="3474408"/>
                <a:ext cx="249206" cy="229696"/>
              </a:xfrm>
              <a:custGeom>
                <a:avLst/>
                <a:gdLst/>
                <a:ahLst/>
                <a:cxnLst/>
                <a:rect l="l" t="t" r="r" b="b"/>
                <a:pathLst>
                  <a:path w="6080" h="5604" extrusionOk="0">
                    <a:moveTo>
                      <a:pt x="1938" y="1"/>
                    </a:moveTo>
                    <a:cubicBezTo>
                      <a:pt x="1295" y="1"/>
                      <a:pt x="709" y="501"/>
                      <a:pt x="603" y="1132"/>
                    </a:cubicBezTo>
                    <a:cubicBezTo>
                      <a:pt x="448" y="2184"/>
                      <a:pt x="279" y="3236"/>
                      <a:pt x="108" y="4272"/>
                    </a:cubicBezTo>
                    <a:cubicBezTo>
                      <a:pt x="0" y="4921"/>
                      <a:pt x="464" y="5464"/>
                      <a:pt x="1129" y="5494"/>
                    </a:cubicBezTo>
                    <a:cubicBezTo>
                      <a:pt x="2119" y="5525"/>
                      <a:pt x="3094" y="5571"/>
                      <a:pt x="4084" y="5602"/>
                    </a:cubicBezTo>
                    <a:cubicBezTo>
                      <a:pt x="4104" y="5603"/>
                      <a:pt x="4123" y="5603"/>
                      <a:pt x="4142" y="5603"/>
                    </a:cubicBezTo>
                    <a:cubicBezTo>
                      <a:pt x="4785" y="5603"/>
                      <a:pt x="5387" y="5104"/>
                      <a:pt x="5491" y="4473"/>
                    </a:cubicBezTo>
                    <a:cubicBezTo>
                      <a:pt x="5646" y="3421"/>
                      <a:pt x="5817" y="2353"/>
                      <a:pt x="5987" y="1301"/>
                    </a:cubicBezTo>
                    <a:cubicBezTo>
                      <a:pt x="6079" y="652"/>
                      <a:pt x="5615" y="95"/>
                      <a:pt x="4966" y="80"/>
                    </a:cubicBezTo>
                    <a:cubicBezTo>
                      <a:pt x="3975" y="49"/>
                      <a:pt x="2985" y="18"/>
                      <a:pt x="1995" y="2"/>
                    </a:cubicBezTo>
                    <a:cubicBezTo>
                      <a:pt x="1976" y="1"/>
                      <a:pt x="1957" y="1"/>
                      <a:pt x="19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3"/>
              <p:cNvSpPr/>
              <p:nvPr/>
            </p:nvSpPr>
            <p:spPr>
              <a:xfrm rot="354570">
                <a:off x="6262090" y="2522076"/>
                <a:ext cx="241008" cy="231499"/>
              </a:xfrm>
              <a:custGeom>
                <a:avLst/>
                <a:gdLst/>
                <a:ahLst/>
                <a:cxnLst/>
                <a:rect l="l" t="t" r="r" b="b"/>
                <a:pathLst>
                  <a:path w="5880" h="5648" extrusionOk="0">
                    <a:moveTo>
                      <a:pt x="4734" y="0"/>
                    </a:moveTo>
                    <a:cubicBezTo>
                      <a:pt x="3744" y="16"/>
                      <a:pt x="2769" y="16"/>
                      <a:pt x="1779" y="31"/>
                    </a:cubicBezTo>
                    <a:cubicBezTo>
                      <a:pt x="1114" y="31"/>
                      <a:pt x="527" y="573"/>
                      <a:pt x="449" y="1238"/>
                    </a:cubicBezTo>
                    <a:cubicBezTo>
                      <a:pt x="325" y="2306"/>
                      <a:pt x="201" y="3373"/>
                      <a:pt x="77" y="4456"/>
                    </a:cubicBezTo>
                    <a:cubicBezTo>
                      <a:pt x="1" y="5105"/>
                      <a:pt x="480" y="5647"/>
                      <a:pt x="1145" y="5647"/>
                    </a:cubicBezTo>
                    <a:lnTo>
                      <a:pt x="4100" y="5647"/>
                    </a:lnTo>
                    <a:cubicBezTo>
                      <a:pt x="4749" y="5647"/>
                      <a:pt x="5353" y="5105"/>
                      <a:pt x="5430" y="4441"/>
                    </a:cubicBezTo>
                    <a:cubicBezTo>
                      <a:pt x="5554" y="3358"/>
                      <a:pt x="5678" y="2290"/>
                      <a:pt x="5801" y="1207"/>
                    </a:cubicBezTo>
                    <a:cubicBezTo>
                      <a:pt x="5879" y="542"/>
                      <a:pt x="5399" y="0"/>
                      <a:pt x="4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3"/>
              <p:cNvSpPr/>
              <p:nvPr/>
            </p:nvSpPr>
            <p:spPr>
              <a:xfrm rot="354570">
                <a:off x="6184747" y="2856547"/>
                <a:ext cx="243509" cy="231458"/>
              </a:xfrm>
              <a:custGeom>
                <a:avLst/>
                <a:gdLst/>
                <a:ahLst/>
                <a:cxnLst/>
                <a:rect l="l" t="t" r="r" b="b"/>
                <a:pathLst>
                  <a:path w="5941" h="5647" extrusionOk="0">
                    <a:moveTo>
                      <a:pt x="1857" y="0"/>
                    </a:moveTo>
                    <a:cubicBezTo>
                      <a:pt x="1192" y="0"/>
                      <a:pt x="588" y="541"/>
                      <a:pt x="495" y="1191"/>
                    </a:cubicBezTo>
                    <a:cubicBezTo>
                      <a:pt x="372" y="2259"/>
                      <a:pt x="233" y="3326"/>
                      <a:pt x="93" y="4394"/>
                    </a:cubicBezTo>
                    <a:cubicBezTo>
                      <a:pt x="0" y="5058"/>
                      <a:pt x="481" y="5601"/>
                      <a:pt x="1130" y="5601"/>
                    </a:cubicBezTo>
                    <a:lnTo>
                      <a:pt x="4101" y="5646"/>
                    </a:lnTo>
                    <a:cubicBezTo>
                      <a:pt x="4750" y="5646"/>
                      <a:pt x="5369" y="5120"/>
                      <a:pt x="5462" y="4456"/>
                    </a:cubicBezTo>
                    <a:cubicBezTo>
                      <a:pt x="5601" y="3373"/>
                      <a:pt x="5724" y="2305"/>
                      <a:pt x="5864" y="1222"/>
                    </a:cubicBezTo>
                    <a:cubicBezTo>
                      <a:pt x="5941" y="557"/>
                      <a:pt x="5477" y="15"/>
                      <a:pt x="4812" y="15"/>
                    </a:cubicBezTo>
                    <a:cubicBezTo>
                      <a:pt x="3822" y="15"/>
                      <a:pt x="2832" y="0"/>
                      <a:pt x="18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3"/>
              <p:cNvSpPr/>
              <p:nvPr/>
            </p:nvSpPr>
            <p:spPr>
              <a:xfrm rot="354570">
                <a:off x="6103162" y="3188682"/>
                <a:ext cx="246747" cy="232114"/>
              </a:xfrm>
              <a:custGeom>
                <a:avLst/>
                <a:gdLst/>
                <a:ahLst/>
                <a:cxnLst/>
                <a:rect l="l" t="t" r="r" b="b"/>
                <a:pathLst>
                  <a:path w="6020" h="5663" extrusionOk="0">
                    <a:moveTo>
                      <a:pt x="1890" y="0"/>
                    </a:moveTo>
                    <a:cubicBezTo>
                      <a:pt x="1251" y="0"/>
                      <a:pt x="649" y="520"/>
                      <a:pt x="558" y="1176"/>
                    </a:cubicBezTo>
                    <a:cubicBezTo>
                      <a:pt x="403" y="2243"/>
                      <a:pt x="248" y="3295"/>
                      <a:pt x="93" y="4363"/>
                    </a:cubicBezTo>
                    <a:cubicBezTo>
                      <a:pt x="1" y="5028"/>
                      <a:pt x="465" y="5570"/>
                      <a:pt x="1131" y="5585"/>
                    </a:cubicBezTo>
                    <a:cubicBezTo>
                      <a:pt x="2121" y="5615"/>
                      <a:pt x="3111" y="5632"/>
                      <a:pt x="4101" y="5663"/>
                    </a:cubicBezTo>
                    <a:cubicBezTo>
                      <a:pt x="4110" y="5663"/>
                      <a:pt x="4119" y="5663"/>
                      <a:pt x="4128" y="5663"/>
                    </a:cubicBezTo>
                    <a:cubicBezTo>
                      <a:pt x="4768" y="5663"/>
                      <a:pt x="5386" y="5142"/>
                      <a:pt x="5477" y="4487"/>
                    </a:cubicBezTo>
                    <a:cubicBezTo>
                      <a:pt x="5632" y="3419"/>
                      <a:pt x="5772" y="2352"/>
                      <a:pt x="5926" y="1269"/>
                    </a:cubicBezTo>
                    <a:cubicBezTo>
                      <a:pt x="6019" y="603"/>
                      <a:pt x="5539" y="62"/>
                      <a:pt x="4889" y="46"/>
                    </a:cubicBezTo>
                    <a:lnTo>
                      <a:pt x="1919" y="0"/>
                    </a:lnTo>
                    <a:cubicBezTo>
                      <a:pt x="1909" y="0"/>
                      <a:pt x="1900" y="0"/>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3"/>
              <p:cNvSpPr/>
              <p:nvPr/>
            </p:nvSpPr>
            <p:spPr>
              <a:xfrm rot="354570">
                <a:off x="6017347" y="3519062"/>
                <a:ext cx="249206" cy="232770"/>
              </a:xfrm>
              <a:custGeom>
                <a:avLst/>
                <a:gdLst/>
                <a:ahLst/>
                <a:cxnLst/>
                <a:rect l="l" t="t" r="r" b="b"/>
                <a:pathLst>
                  <a:path w="6080" h="5679" extrusionOk="0">
                    <a:moveTo>
                      <a:pt x="1965" y="0"/>
                    </a:moveTo>
                    <a:cubicBezTo>
                      <a:pt x="1312" y="0"/>
                      <a:pt x="710" y="520"/>
                      <a:pt x="603" y="1160"/>
                    </a:cubicBezTo>
                    <a:cubicBezTo>
                      <a:pt x="448" y="2212"/>
                      <a:pt x="279" y="3280"/>
                      <a:pt x="108" y="4347"/>
                    </a:cubicBezTo>
                    <a:cubicBezTo>
                      <a:pt x="0" y="4997"/>
                      <a:pt x="464" y="5539"/>
                      <a:pt x="1129" y="5570"/>
                    </a:cubicBezTo>
                    <a:cubicBezTo>
                      <a:pt x="2119" y="5601"/>
                      <a:pt x="3109" y="5647"/>
                      <a:pt x="4099" y="5678"/>
                    </a:cubicBezTo>
                    <a:cubicBezTo>
                      <a:pt x="4117" y="5678"/>
                      <a:pt x="4136" y="5679"/>
                      <a:pt x="4154" y="5679"/>
                    </a:cubicBezTo>
                    <a:cubicBezTo>
                      <a:pt x="4784" y="5679"/>
                      <a:pt x="5387" y="5164"/>
                      <a:pt x="5491" y="4533"/>
                    </a:cubicBezTo>
                    <a:cubicBezTo>
                      <a:pt x="5662" y="3466"/>
                      <a:pt x="5817" y="2398"/>
                      <a:pt x="5987" y="1315"/>
                    </a:cubicBezTo>
                    <a:cubicBezTo>
                      <a:pt x="6079" y="665"/>
                      <a:pt x="5615" y="108"/>
                      <a:pt x="4951" y="93"/>
                    </a:cubicBezTo>
                    <a:cubicBezTo>
                      <a:pt x="3961" y="62"/>
                      <a:pt x="2985" y="32"/>
                      <a:pt x="1995" y="1"/>
                    </a:cubicBezTo>
                    <a:cubicBezTo>
                      <a:pt x="1985" y="0"/>
                      <a:pt x="1975" y="0"/>
                      <a:pt x="1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3"/>
              <p:cNvSpPr/>
              <p:nvPr/>
            </p:nvSpPr>
            <p:spPr>
              <a:xfrm rot="354570">
                <a:off x="6672996" y="2213824"/>
                <a:ext cx="237811" cy="236582"/>
              </a:xfrm>
              <a:custGeom>
                <a:avLst/>
                <a:gdLst/>
                <a:ahLst/>
                <a:cxnLst/>
                <a:rect l="l" t="t" r="r" b="b"/>
                <a:pathLst>
                  <a:path w="5802" h="5772" extrusionOk="0">
                    <a:moveTo>
                      <a:pt x="4669" y="0"/>
                    </a:moveTo>
                    <a:cubicBezTo>
                      <a:pt x="4660" y="0"/>
                      <a:pt x="4651" y="0"/>
                      <a:pt x="4642" y="1"/>
                    </a:cubicBezTo>
                    <a:cubicBezTo>
                      <a:pt x="3668" y="17"/>
                      <a:pt x="2678" y="48"/>
                      <a:pt x="1702" y="62"/>
                    </a:cubicBezTo>
                    <a:cubicBezTo>
                      <a:pt x="1038" y="79"/>
                      <a:pt x="450" y="635"/>
                      <a:pt x="388" y="1300"/>
                    </a:cubicBezTo>
                    <a:cubicBezTo>
                      <a:pt x="279" y="2399"/>
                      <a:pt x="172" y="3482"/>
                      <a:pt x="63" y="4565"/>
                    </a:cubicBezTo>
                    <a:cubicBezTo>
                      <a:pt x="1" y="5230"/>
                      <a:pt x="481" y="5772"/>
                      <a:pt x="1146" y="5772"/>
                    </a:cubicBezTo>
                    <a:cubicBezTo>
                      <a:pt x="2121" y="5756"/>
                      <a:pt x="3111" y="5741"/>
                      <a:pt x="4101" y="5725"/>
                    </a:cubicBezTo>
                    <a:cubicBezTo>
                      <a:pt x="4751" y="5725"/>
                      <a:pt x="5353" y="5168"/>
                      <a:pt x="5415" y="4487"/>
                    </a:cubicBezTo>
                    <a:cubicBezTo>
                      <a:pt x="5524" y="3404"/>
                      <a:pt x="5632" y="2306"/>
                      <a:pt x="5725" y="1207"/>
                    </a:cubicBezTo>
                    <a:cubicBezTo>
                      <a:pt x="5802" y="536"/>
                      <a:pt x="5321" y="0"/>
                      <a:pt x="4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3"/>
              <p:cNvSpPr/>
              <p:nvPr/>
            </p:nvSpPr>
            <p:spPr>
              <a:xfrm rot="354570">
                <a:off x="6600292" y="2554499"/>
                <a:ext cx="240353" cy="234040"/>
              </a:xfrm>
              <a:custGeom>
                <a:avLst/>
                <a:gdLst/>
                <a:ahLst/>
                <a:cxnLst/>
                <a:rect l="l" t="t" r="r" b="b"/>
                <a:pathLst>
                  <a:path w="5864" h="5710" extrusionOk="0">
                    <a:moveTo>
                      <a:pt x="4718" y="0"/>
                    </a:moveTo>
                    <a:cubicBezTo>
                      <a:pt x="3744" y="16"/>
                      <a:pt x="2754" y="16"/>
                      <a:pt x="1779" y="31"/>
                    </a:cubicBezTo>
                    <a:cubicBezTo>
                      <a:pt x="1114" y="31"/>
                      <a:pt x="511" y="573"/>
                      <a:pt x="449" y="1254"/>
                    </a:cubicBezTo>
                    <a:lnTo>
                      <a:pt x="77" y="4503"/>
                    </a:lnTo>
                    <a:cubicBezTo>
                      <a:pt x="1" y="5167"/>
                      <a:pt x="480" y="5709"/>
                      <a:pt x="1145" y="5709"/>
                    </a:cubicBezTo>
                    <a:lnTo>
                      <a:pt x="4100" y="5709"/>
                    </a:lnTo>
                    <a:cubicBezTo>
                      <a:pt x="4749" y="5709"/>
                      <a:pt x="5353" y="5167"/>
                      <a:pt x="5430" y="4487"/>
                    </a:cubicBezTo>
                    <a:cubicBezTo>
                      <a:pt x="5554" y="3404"/>
                      <a:pt x="5678" y="2306"/>
                      <a:pt x="5801" y="1207"/>
                    </a:cubicBezTo>
                    <a:cubicBezTo>
                      <a:pt x="5863" y="542"/>
                      <a:pt x="5384" y="0"/>
                      <a:pt x="4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3"/>
              <p:cNvSpPr/>
              <p:nvPr/>
            </p:nvSpPr>
            <p:spPr>
              <a:xfrm rot="354570">
                <a:off x="6523144" y="2893436"/>
                <a:ext cx="243550" cy="234081"/>
              </a:xfrm>
              <a:custGeom>
                <a:avLst/>
                <a:gdLst/>
                <a:ahLst/>
                <a:cxnLst/>
                <a:rect l="l" t="t" r="r" b="b"/>
                <a:pathLst>
                  <a:path w="5942" h="5711" extrusionOk="0">
                    <a:moveTo>
                      <a:pt x="1814" y="1"/>
                    </a:moveTo>
                    <a:cubicBezTo>
                      <a:pt x="1160" y="1"/>
                      <a:pt x="571" y="536"/>
                      <a:pt x="496" y="1193"/>
                    </a:cubicBezTo>
                    <a:cubicBezTo>
                      <a:pt x="356" y="2276"/>
                      <a:pt x="232" y="3359"/>
                      <a:pt x="93" y="4442"/>
                    </a:cubicBezTo>
                    <a:cubicBezTo>
                      <a:pt x="1" y="5106"/>
                      <a:pt x="480" y="5663"/>
                      <a:pt x="1129" y="5663"/>
                    </a:cubicBezTo>
                    <a:lnTo>
                      <a:pt x="4100" y="5710"/>
                    </a:lnTo>
                    <a:cubicBezTo>
                      <a:pt x="4749" y="5710"/>
                      <a:pt x="5368" y="5168"/>
                      <a:pt x="5446" y="4504"/>
                    </a:cubicBezTo>
                    <a:cubicBezTo>
                      <a:pt x="5585" y="3405"/>
                      <a:pt x="5725" y="2322"/>
                      <a:pt x="5863" y="1239"/>
                    </a:cubicBezTo>
                    <a:cubicBezTo>
                      <a:pt x="5941" y="558"/>
                      <a:pt x="5461" y="17"/>
                      <a:pt x="4796" y="1"/>
                    </a:cubicBezTo>
                    <a:lnTo>
                      <a:pt x="1841" y="1"/>
                    </a:lnTo>
                    <a:cubicBezTo>
                      <a:pt x="1832" y="1"/>
                      <a:pt x="1823" y="1"/>
                      <a:pt x="1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3"/>
              <p:cNvSpPr/>
              <p:nvPr/>
            </p:nvSpPr>
            <p:spPr>
              <a:xfrm rot="354570">
                <a:off x="6441781" y="3229390"/>
                <a:ext cx="246091" cy="234696"/>
              </a:xfrm>
              <a:custGeom>
                <a:avLst/>
                <a:gdLst/>
                <a:ahLst/>
                <a:cxnLst/>
                <a:rect l="l" t="t" r="r" b="b"/>
                <a:pathLst>
                  <a:path w="6004" h="5726" extrusionOk="0">
                    <a:moveTo>
                      <a:pt x="1878" y="1"/>
                    </a:moveTo>
                    <a:cubicBezTo>
                      <a:pt x="1238" y="1"/>
                      <a:pt x="634" y="536"/>
                      <a:pt x="543" y="1193"/>
                    </a:cubicBezTo>
                    <a:cubicBezTo>
                      <a:pt x="403" y="2260"/>
                      <a:pt x="248" y="3343"/>
                      <a:pt x="93" y="4426"/>
                    </a:cubicBezTo>
                    <a:cubicBezTo>
                      <a:pt x="1" y="5091"/>
                      <a:pt x="465" y="5632"/>
                      <a:pt x="1131" y="5663"/>
                    </a:cubicBezTo>
                    <a:cubicBezTo>
                      <a:pt x="2121" y="5679"/>
                      <a:pt x="3095" y="5710"/>
                      <a:pt x="4085" y="5725"/>
                    </a:cubicBezTo>
                    <a:cubicBezTo>
                      <a:pt x="4095" y="5725"/>
                      <a:pt x="4105" y="5725"/>
                      <a:pt x="4115" y="5725"/>
                    </a:cubicBezTo>
                    <a:cubicBezTo>
                      <a:pt x="4769" y="5725"/>
                      <a:pt x="5371" y="5205"/>
                      <a:pt x="5462" y="4549"/>
                    </a:cubicBezTo>
                    <a:cubicBezTo>
                      <a:pt x="5617" y="3466"/>
                      <a:pt x="5772" y="2369"/>
                      <a:pt x="5910" y="1286"/>
                    </a:cubicBezTo>
                    <a:cubicBezTo>
                      <a:pt x="6003" y="620"/>
                      <a:pt x="5539" y="63"/>
                      <a:pt x="4874" y="48"/>
                    </a:cubicBezTo>
                    <a:lnTo>
                      <a:pt x="1904" y="1"/>
                    </a:lnTo>
                    <a:cubicBezTo>
                      <a:pt x="1895" y="1"/>
                      <a:pt x="1887" y="1"/>
                      <a:pt x="1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3"/>
              <p:cNvSpPr/>
              <p:nvPr/>
            </p:nvSpPr>
            <p:spPr>
              <a:xfrm rot="354570">
                <a:off x="7011083" y="2241783"/>
                <a:ext cx="237115" cy="239123"/>
              </a:xfrm>
              <a:custGeom>
                <a:avLst/>
                <a:gdLst/>
                <a:ahLst/>
                <a:cxnLst/>
                <a:rect l="l" t="t" r="r" b="b"/>
                <a:pathLst>
                  <a:path w="5785" h="5834" extrusionOk="0">
                    <a:moveTo>
                      <a:pt x="4669" y="1"/>
                    </a:moveTo>
                    <a:cubicBezTo>
                      <a:pt x="4660" y="1"/>
                      <a:pt x="4650" y="1"/>
                      <a:pt x="4641" y="1"/>
                    </a:cubicBezTo>
                    <a:cubicBezTo>
                      <a:pt x="3651" y="32"/>
                      <a:pt x="2676" y="47"/>
                      <a:pt x="1702" y="63"/>
                    </a:cubicBezTo>
                    <a:cubicBezTo>
                      <a:pt x="1036" y="78"/>
                      <a:pt x="448" y="651"/>
                      <a:pt x="386" y="1315"/>
                    </a:cubicBezTo>
                    <a:cubicBezTo>
                      <a:pt x="278" y="2429"/>
                      <a:pt x="169" y="3528"/>
                      <a:pt x="62" y="4626"/>
                    </a:cubicBezTo>
                    <a:cubicBezTo>
                      <a:pt x="1" y="5297"/>
                      <a:pt x="481" y="5833"/>
                      <a:pt x="1117" y="5833"/>
                    </a:cubicBezTo>
                    <a:cubicBezTo>
                      <a:pt x="1126" y="5833"/>
                      <a:pt x="1135" y="5833"/>
                      <a:pt x="1145" y="5833"/>
                    </a:cubicBezTo>
                    <a:cubicBezTo>
                      <a:pt x="2135" y="5833"/>
                      <a:pt x="3109" y="5818"/>
                      <a:pt x="4099" y="5802"/>
                    </a:cubicBezTo>
                    <a:cubicBezTo>
                      <a:pt x="4749" y="5802"/>
                      <a:pt x="5353" y="5230"/>
                      <a:pt x="5415" y="4549"/>
                    </a:cubicBezTo>
                    <a:cubicBezTo>
                      <a:pt x="5522" y="3435"/>
                      <a:pt x="5631" y="2336"/>
                      <a:pt x="5724" y="1223"/>
                    </a:cubicBezTo>
                    <a:cubicBezTo>
                      <a:pt x="5785" y="551"/>
                      <a:pt x="5319" y="1"/>
                      <a:pt x="4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3"/>
              <p:cNvSpPr/>
              <p:nvPr/>
            </p:nvSpPr>
            <p:spPr>
              <a:xfrm rot="354570">
                <a:off x="6938460" y="2586952"/>
                <a:ext cx="240312" cy="237197"/>
              </a:xfrm>
              <a:custGeom>
                <a:avLst/>
                <a:gdLst/>
                <a:ahLst/>
                <a:cxnLst/>
                <a:rect l="l" t="t" r="r" b="b"/>
                <a:pathLst>
                  <a:path w="5863" h="5787" extrusionOk="0">
                    <a:moveTo>
                      <a:pt x="4744" y="0"/>
                    </a:moveTo>
                    <a:cubicBezTo>
                      <a:pt x="4736" y="0"/>
                      <a:pt x="4727" y="0"/>
                      <a:pt x="4718" y="0"/>
                    </a:cubicBezTo>
                    <a:cubicBezTo>
                      <a:pt x="3728" y="0"/>
                      <a:pt x="2754" y="17"/>
                      <a:pt x="1764" y="17"/>
                    </a:cubicBezTo>
                    <a:cubicBezTo>
                      <a:pt x="1115" y="31"/>
                      <a:pt x="511" y="588"/>
                      <a:pt x="434" y="1254"/>
                    </a:cubicBezTo>
                    <a:cubicBezTo>
                      <a:pt x="325" y="2352"/>
                      <a:pt x="201" y="3451"/>
                      <a:pt x="77" y="4549"/>
                    </a:cubicBezTo>
                    <a:cubicBezTo>
                      <a:pt x="1" y="5229"/>
                      <a:pt x="480" y="5771"/>
                      <a:pt x="1145" y="5771"/>
                    </a:cubicBezTo>
                    <a:cubicBezTo>
                      <a:pt x="2136" y="5771"/>
                      <a:pt x="3110" y="5771"/>
                      <a:pt x="4100" y="5786"/>
                    </a:cubicBezTo>
                    <a:cubicBezTo>
                      <a:pt x="4765" y="5786"/>
                      <a:pt x="5368" y="5229"/>
                      <a:pt x="5430" y="4549"/>
                    </a:cubicBezTo>
                    <a:cubicBezTo>
                      <a:pt x="5554" y="3435"/>
                      <a:pt x="5678" y="2337"/>
                      <a:pt x="5787" y="1223"/>
                    </a:cubicBezTo>
                    <a:cubicBezTo>
                      <a:pt x="5862" y="551"/>
                      <a:pt x="5397" y="0"/>
                      <a:pt x="4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3"/>
              <p:cNvSpPr/>
              <p:nvPr/>
            </p:nvSpPr>
            <p:spPr>
              <a:xfrm rot="354570">
                <a:off x="6861562" y="2929757"/>
                <a:ext cx="242935" cy="236582"/>
              </a:xfrm>
              <a:custGeom>
                <a:avLst/>
                <a:gdLst/>
                <a:ahLst/>
                <a:cxnLst/>
                <a:rect l="l" t="t" r="r" b="b"/>
                <a:pathLst>
                  <a:path w="5927" h="5772" extrusionOk="0">
                    <a:moveTo>
                      <a:pt x="1842" y="0"/>
                    </a:moveTo>
                    <a:cubicBezTo>
                      <a:pt x="1176" y="0"/>
                      <a:pt x="573" y="542"/>
                      <a:pt x="481" y="1223"/>
                    </a:cubicBezTo>
                    <a:cubicBezTo>
                      <a:pt x="357" y="2306"/>
                      <a:pt x="217" y="3404"/>
                      <a:pt x="78" y="4503"/>
                    </a:cubicBezTo>
                    <a:cubicBezTo>
                      <a:pt x="0" y="5167"/>
                      <a:pt x="465" y="5724"/>
                      <a:pt x="1130" y="5740"/>
                    </a:cubicBezTo>
                    <a:cubicBezTo>
                      <a:pt x="2121" y="5755"/>
                      <a:pt x="3111" y="5771"/>
                      <a:pt x="4101" y="5771"/>
                    </a:cubicBezTo>
                    <a:cubicBezTo>
                      <a:pt x="4109" y="5771"/>
                      <a:pt x="4118" y="5771"/>
                      <a:pt x="4127" y="5771"/>
                    </a:cubicBezTo>
                    <a:cubicBezTo>
                      <a:pt x="4767" y="5771"/>
                      <a:pt x="5370" y="5236"/>
                      <a:pt x="5446" y="4564"/>
                    </a:cubicBezTo>
                    <a:cubicBezTo>
                      <a:pt x="5586" y="3451"/>
                      <a:pt x="5724" y="2352"/>
                      <a:pt x="5848" y="1254"/>
                    </a:cubicBezTo>
                    <a:cubicBezTo>
                      <a:pt x="5926" y="573"/>
                      <a:pt x="5446" y="16"/>
                      <a:pt x="4796" y="16"/>
                    </a:cubicBezTo>
                    <a:cubicBezTo>
                      <a:pt x="3806" y="0"/>
                      <a:pt x="2816" y="0"/>
                      <a:pt x="1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3"/>
              <p:cNvSpPr/>
              <p:nvPr/>
            </p:nvSpPr>
            <p:spPr>
              <a:xfrm rot="354570">
                <a:off x="6779752" y="3270149"/>
                <a:ext cx="246091" cy="237811"/>
              </a:xfrm>
              <a:custGeom>
                <a:avLst/>
                <a:gdLst/>
                <a:ahLst/>
                <a:cxnLst/>
                <a:rect l="l" t="t" r="r" b="b"/>
                <a:pathLst>
                  <a:path w="6004" h="5802" extrusionOk="0">
                    <a:moveTo>
                      <a:pt x="1890" y="1"/>
                    </a:moveTo>
                    <a:cubicBezTo>
                      <a:pt x="1235" y="1"/>
                      <a:pt x="633" y="537"/>
                      <a:pt x="542" y="1208"/>
                    </a:cubicBezTo>
                    <a:cubicBezTo>
                      <a:pt x="403" y="2290"/>
                      <a:pt x="248" y="3388"/>
                      <a:pt x="94" y="4471"/>
                    </a:cubicBezTo>
                    <a:cubicBezTo>
                      <a:pt x="1" y="5152"/>
                      <a:pt x="480" y="5709"/>
                      <a:pt x="1129" y="5725"/>
                    </a:cubicBezTo>
                    <a:cubicBezTo>
                      <a:pt x="2120" y="5756"/>
                      <a:pt x="3110" y="5771"/>
                      <a:pt x="4100" y="5802"/>
                    </a:cubicBezTo>
                    <a:cubicBezTo>
                      <a:pt x="4109" y="5802"/>
                      <a:pt x="4119" y="5802"/>
                      <a:pt x="4129" y="5802"/>
                    </a:cubicBezTo>
                    <a:cubicBezTo>
                      <a:pt x="4783" y="5802"/>
                      <a:pt x="5386" y="5266"/>
                      <a:pt x="5477" y="4595"/>
                    </a:cubicBezTo>
                    <a:cubicBezTo>
                      <a:pt x="5616" y="3497"/>
                      <a:pt x="5771" y="2398"/>
                      <a:pt x="5910" y="1300"/>
                    </a:cubicBezTo>
                    <a:cubicBezTo>
                      <a:pt x="6003" y="620"/>
                      <a:pt x="5539" y="63"/>
                      <a:pt x="4873" y="47"/>
                    </a:cubicBezTo>
                    <a:cubicBezTo>
                      <a:pt x="3883" y="32"/>
                      <a:pt x="2893" y="16"/>
                      <a:pt x="1919" y="1"/>
                    </a:cubicBezTo>
                    <a:cubicBezTo>
                      <a:pt x="1909" y="1"/>
                      <a:pt x="1900" y="1"/>
                      <a:pt x="18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3"/>
              <p:cNvSpPr/>
              <p:nvPr/>
            </p:nvSpPr>
            <p:spPr>
              <a:xfrm rot="354570">
                <a:off x="7349016" y="2269768"/>
                <a:ext cx="237197" cy="242238"/>
              </a:xfrm>
              <a:custGeom>
                <a:avLst/>
                <a:gdLst/>
                <a:ahLst/>
                <a:cxnLst/>
                <a:rect l="l" t="t" r="r" b="b"/>
                <a:pathLst>
                  <a:path w="5787" h="5910" extrusionOk="0">
                    <a:moveTo>
                      <a:pt x="4642" y="0"/>
                    </a:moveTo>
                    <a:cubicBezTo>
                      <a:pt x="3652" y="31"/>
                      <a:pt x="2678" y="47"/>
                      <a:pt x="1688" y="62"/>
                    </a:cubicBezTo>
                    <a:cubicBezTo>
                      <a:pt x="1038" y="78"/>
                      <a:pt x="450" y="650"/>
                      <a:pt x="388" y="1331"/>
                    </a:cubicBezTo>
                    <a:cubicBezTo>
                      <a:pt x="279" y="2445"/>
                      <a:pt x="172" y="3558"/>
                      <a:pt x="79" y="4672"/>
                    </a:cubicBezTo>
                    <a:cubicBezTo>
                      <a:pt x="1" y="5369"/>
                      <a:pt x="496" y="5910"/>
                      <a:pt x="1146" y="5910"/>
                    </a:cubicBezTo>
                    <a:cubicBezTo>
                      <a:pt x="2136" y="5895"/>
                      <a:pt x="3126" y="5879"/>
                      <a:pt x="4101" y="5879"/>
                    </a:cubicBezTo>
                    <a:cubicBezTo>
                      <a:pt x="4766" y="5864"/>
                      <a:pt x="5354" y="5291"/>
                      <a:pt x="5415" y="4610"/>
                    </a:cubicBezTo>
                    <a:cubicBezTo>
                      <a:pt x="5524" y="3482"/>
                      <a:pt x="5632" y="2368"/>
                      <a:pt x="5725" y="1238"/>
                    </a:cubicBezTo>
                    <a:cubicBezTo>
                      <a:pt x="5787" y="542"/>
                      <a:pt x="5292" y="0"/>
                      <a:pt x="4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3"/>
              <p:cNvSpPr/>
              <p:nvPr/>
            </p:nvSpPr>
            <p:spPr>
              <a:xfrm rot="354570">
                <a:off x="7276691" y="2618798"/>
                <a:ext cx="240353" cy="240353"/>
              </a:xfrm>
              <a:custGeom>
                <a:avLst/>
                <a:gdLst/>
                <a:ahLst/>
                <a:cxnLst/>
                <a:rect l="l" t="t" r="r" b="b"/>
                <a:pathLst>
                  <a:path w="5864" h="5864" extrusionOk="0">
                    <a:moveTo>
                      <a:pt x="4718" y="1"/>
                    </a:moveTo>
                    <a:cubicBezTo>
                      <a:pt x="3728" y="16"/>
                      <a:pt x="2738" y="16"/>
                      <a:pt x="1764" y="32"/>
                    </a:cubicBezTo>
                    <a:cubicBezTo>
                      <a:pt x="1098" y="32"/>
                      <a:pt x="511" y="603"/>
                      <a:pt x="434" y="1284"/>
                    </a:cubicBezTo>
                    <a:cubicBezTo>
                      <a:pt x="325" y="2398"/>
                      <a:pt x="201" y="3512"/>
                      <a:pt x="77" y="4611"/>
                    </a:cubicBezTo>
                    <a:cubicBezTo>
                      <a:pt x="1" y="5292"/>
                      <a:pt x="480" y="5863"/>
                      <a:pt x="1145" y="5863"/>
                    </a:cubicBezTo>
                    <a:lnTo>
                      <a:pt x="4100" y="5863"/>
                    </a:lnTo>
                    <a:cubicBezTo>
                      <a:pt x="4766" y="5863"/>
                      <a:pt x="5368" y="5292"/>
                      <a:pt x="5430" y="4611"/>
                    </a:cubicBezTo>
                    <a:cubicBezTo>
                      <a:pt x="5554" y="3497"/>
                      <a:pt x="5678" y="2367"/>
                      <a:pt x="5787" y="1253"/>
                    </a:cubicBezTo>
                    <a:cubicBezTo>
                      <a:pt x="5863" y="558"/>
                      <a:pt x="5368" y="1"/>
                      <a:pt x="4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3"/>
              <p:cNvSpPr/>
              <p:nvPr/>
            </p:nvSpPr>
            <p:spPr>
              <a:xfrm rot="354570">
                <a:off x="7199990" y="2966069"/>
                <a:ext cx="242894" cy="239738"/>
              </a:xfrm>
              <a:custGeom>
                <a:avLst/>
                <a:gdLst/>
                <a:ahLst/>
                <a:cxnLst/>
                <a:rect l="l" t="t" r="r" b="b"/>
                <a:pathLst>
                  <a:path w="5926" h="5849" extrusionOk="0">
                    <a:moveTo>
                      <a:pt x="1826" y="0"/>
                    </a:moveTo>
                    <a:cubicBezTo>
                      <a:pt x="1160" y="0"/>
                      <a:pt x="558" y="557"/>
                      <a:pt x="480" y="1238"/>
                    </a:cubicBezTo>
                    <a:cubicBezTo>
                      <a:pt x="356" y="2351"/>
                      <a:pt x="217" y="3450"/>
                      <a:pt x="77" y="4564"/>
                    </a:cubicBezTo>
                    <a:cubicBezTo>
                      <a:pt x="1" y="5245"/>
                      <a:pt x="465" y="5802"/>
                      <a:pt x="1129" y="5817"/>
                    </a:cubicBezTo>
                    <a:cubicBezTo>
                      <a:pt x="2119" y="5833"/>
                      <a:pt x="3109" y="5833"/>
                      <a:pt x="4085" y="5848"/>
                    </a:cubicBezTo>
                    <a:cubicBezTo>
                      <a:pt x="4094" y="5848"/>
                      <a:pt x="4103" y="5848"/>
                      <a:pt x="4113" y="5848"/>
                    </a:cubicBezTo>
                    <a:cubicBezTo>
                      <a:pt x="4767" y="5848"/>
                      <a:pt x="5369" y="5297"/>
                      <a:pt x="5446" y="4626"/>
                    </a:cubicBezTo>
                    <a:cubicBezTo>
                      <a:pt x="5585" y="3496"/>
                      <a:pt x="5708" y="2382"/>
                      <a:pt x="5848" y="1269"/>
                    </a:cubicBezTo>
                    <a:cubicBezTo>
                      <a:pt x="5925" y="588"/>
                      <a:pt x="5446" y="16"/>
                      <a:pt x="4780" y="16"/>
                    </a:cubicBezTo>
                    <a:cubicBezTo>
                      <a:pt x="3790" y="16"/>
                      <a:pt x="2816" y="0"/>
                      <a:pt x="18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3"/>
              <p:cNvSpPr/>
              <p:nvPr/>
            </p:nvSpPr>
            <p:spPr>
              <a:xfrm rot="354570">
                <a:off x="7118367" y="3310898"/>
                <a:ext cx="245435" cy="240394"/>
              </a:xfrm>
              <a:custGeom>
                <a:avLst/>
                <a:gdLst/>
                <a:ahLst/>
                <a:cxnLst/>
                <a:rect l="l" t="t" r="r" b="b"/>
                <a:pathLst>
                  <a:path w="5988" h="5865" extrusionOk="0">
                    <a:moveTo>
                      <a:pt x="1877" y="0"/>
                    </a:moveTo>
                    <a:cubicBezTo>
                      <a:pt x="1222" y="0"/>
                      <a:pt x="619" y="551"/>
                      <a:pt x="542" y="1207"/>
                    </a:cubicBezTo>
                    <a:cubicBezTo>
                      <a:pt x="387" y="2321"/>
                      <a:pt x="248" y="3420"/>
                      <a:pt x="94" y="4534"/>
                    </a:cubicBezTo>
                    <a:cubicBezTo>
                      <a:pt x="1" y="5215"/>
                      <a:pt x="465" y="5772"/>
                      <a:pt x="1129" y="5786"/>
                    </a:cubicBezTo>
                    <a:cubicBezTo>
                      <a:pt x="2120" y="5817"/>
                      <a:pt x="3110" y="5848"/>
                      <a:pt x="4085" y="5864"/>
                    </a:cubicBezTo>
                    <a:cubicBezTo>
                      <a:pt x="4094" y="5865"/>
                      <a:pt x="4103" y="5865"/>
                      <a:pt x="4112" y="5865"/>
                    </a:cubicBezTo>
                    <a:cubicBezTo>
                      <a:pt x="4766" y="5865"/>
                      <a:pt x="5370" y="5329"/>
                      <a:pt x="5461" y="4658"/>
                    </a:cubicBezTo>
                    <a:cubicBezTo>
                      <a:pt x="5616" y="3544"/>
                      <a:pt x="5756" y="2430"/>
                      <a:pt x="5910" y="1316"/>
                    </a:cubicBezTo>
                    <a:cubicBezTo>
                      <a:pt x="5987" y="635"/>
                      <a:pt x="5523" y="62"/>
                      <a:pt x="4858" y="48"/>
                    </a:cubicBezTo>
                    <a:cubicBezTo>
                      <a:pt x="3868" y="31"/>
                      <a:pt x="2893" y="17"/>
                      <a:pt x="1903" y="1"/>
                    </a:cubicBezTo>
                    <a:cubicBezTo>
                      <a:pt x="1894" y="0"/>
                      <a:pt x="1886" y="0"/>
                      <a:pt x="1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3"/>
              <p:cNvSpPr/>
              <p:nvPr/>
            </p:nvSpPr>
            <p:spPr>
              <a:xfrm rot="354570">
                <a:off x="7687607" y="2298402"/>
                <a:ext cx="236582" cy="244820"/>
              </a:xfrm>
              <a:custGeom>
                <a:avLst/>
                <a:gdLst/>
                <a:ahLst/>
                <a:cxnLst/>
                <a:rect l="l" t="t" r="r" b="b"/>
                <a:pathLst>
                  <a:path w="5772" h="5973" extrusionOk="0">
                    <a:moveTo>
                      <a:pt x="4637" y="0"/>
                    </a:moveTo>
                    <a:cubicBezTo>
                      <a:pt x="4628" y="0"/>
                      <a:pt x="4620" y="0"/>
                      <a:pt x="4611" y="1"/>
                    </a:cubicBezTo>
                    <a:cubicBezTo>
                      <a:pt x="3637" y="17"/>
                      <a:pt x="2647" y="31"/>
                      <a:pt x="1672" y="48"/>
                    </a:cubicBezTo>
                    <a:cubicBezTo>
                      <a:pt x="1007" y="62"/>
                      <a:pt x="419" y="650"/>
                      <a:pt x="357" y="1347"/>
                    </a:cubicBezTo>
                    <a:cubicBezTo>
                      <a:pt x="265" y="2461"/>
                      <a:pt x="156" y="3590"/>
                      <a:pt x="63" y="4720"/>
                    </a:cubicBezTo>
                    <a:cubicBezTo>
                      <a:pt x="1" y="5415"/>
                      <a:pt x="481" y="5972"/>
                      <a:pt x="1146" y="5972"/>
                    </a:cubicBezTo>
                    <a:cubicBezTo>
                      <a:pt x="2121" y="5957"/>
                      <a:pt x="3111" y="5941"/>
                      <a:pt x="4085" y="5926"/>
                    </a:cubicBezTo>
                    <a:cubicBezTo>
                      <a:pt x="4751" y="5926"/>
                      <a:pt x="5339" y="5338"/>
                      <a:pt x="5401" y="4642"/>
                    </a:cubicBezTo>
                    <a:cubicBezTo>
                      <a:pt x="5508" y="3513"/>
                      <a:pt x="5617" y="2383"/>
                      <a:pt x="5710" y="1238"/>
                    </a:cubicBezTo>
                    <a:cubicBezTo>
                      <a:pt x="5771" y="552"/>
                      <a:pt x="5290" y="0"/>
                      <a:pt x="46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3"/>
              <p:cNvSpPr/>
              <p:nvPr/>
            </p:nvSpPr>
            <p:spPr>
              <a:xfrm rot="354570">
                <a:off x="7614893" y="2651223"/>
                <a:ext cx="239738" cy="242894"/>
              </a:xfrm>
              <a:custGeom>
                <a:avLst/>
                <a:gdLst/>
                <a:ahLst/>
                <a:cxnLst/>
                <a:rect l="l" t="t" r="r" b="b"/>
                <a:pathLst>
                  <a:path w="5849" h="5926" extrusionOk="0">
                    <a:moveTo>
                      <a:pt x="4704" y="1"/>
                    </a:moveTo>
                    <a:cubicBezTo>
                      <a:pt x="3728" y="16"/>
                      <a:pt x="2738" y="16"/>
                      <a:pt x="1748" y="32"/>
                    </a:cubicBezTo>
                    <a:cubicBezTo>
                      <a:pt x="1099" y="32"/>
                      <a:pt x="496" y="604"/>
                      <a:pt x="434" y="1300"/>
                    </a:cubicBezTo>
                    <a:cubicBezTo>
                      <a:pt x="310" y="2414"/>
                      <a:pt x="201" y="3543"/>
                      <a:pt x="77" y="4673"/>
                    </a:cubicBezTo>
                    <a:cubicBezTo>
                      <a:pt x="1" y="5354"/>
                      <a:pt x="480" y="5925"/>
                      <a:pt x="1146" y="5925"/>
                    </a:cubicBezTo>
                    <a:lnTo>
                      <a:pt x="4100" y="5925"/>
                    </a:lnTo>
                    <a:cubicBezTo>
                      <a:pt x="4766" y="5925"/>
                      <a:pt x="5368" y="5354"/>
                      <a:pt x="5430" y="4657"/>
                    </a:cubicBezTo>
                    <a:cubicBezTo>
                      <a:pt x="5554" y="3528"/>
                      <a:pt x="5663" y="2398"/>
                      <a:pt x="5787" y="1253"/>
                    </a:cubicBezTo>
                    <a:cubicBezTo>
                      <a:pt x="5848" y="558"/>
                      <a:pt x="5368" y="1"/>
                      <a:pt x="4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3"/>
              <p:cNvSpPr/>
              <p:nvPr/>
            </p:nvSpPr>
            <p:spPr>
              <a:xfrm rot="354570">
                <a:off x="7538381" y="3002307"/>
                <a:ext cx="242279" cy="242935"/>
              </a:xfrm>
              <a:custGeom>
                <a:avLst/>
                <a:gdLst/>
                <a:ahLst/>
                <a:cxnLst/>
                <a:rect l="l" t="t" r="r" b="b"/>
                <a:pathLst>
                  <a:path w="5911" h="5927" extrusionOk="0">
                    <a:moveTo>
                      <a:pt x="1811" y="1"/>
                    </a:moveTo>
                    <a:cubicBezTo>
                      <a:pt x="1161" y="1"/>
                      <a:pt x="557" y="574"/>
                      <a:pt x="465" y="1255"/>
                    </a:cubicBezTo>
                    <a:cubicBezTo>
                      <a:pt x="341" y="2383"/>
                      <a:pt x="217" y="3497"/>
                      <a:pt x="78" y="4627"/>
                    </a:cubicBezTo>
                    <a:cubicBezTo>
                      <a:pt x="0" y="5308"/>
                      <a:pt x="465" y="5880"/>
                      <a:pt x="1130" y="5896"/>
                    </a:cubicBezTo>
                    <a:cubicBezTo>
                      <a:pt x="2121" y="5896"/>
                      <a:pt x="3111" y="5911"/>
                      <a:pt x="4085" y="5927"/>
                    </a:cubicBezTo>
                    <a:cubicBezTo>
                      <a:pt x="4093" y="5927"/>
                      <a:pt x="4102" y="5927"/>
                      <a:pt x="4110" y="5927"/>
                    </a:cubicBezTo>
                    <a:cubicBezTo>
                      <a:pt x="4766" y="5927"/>
                      <a:pt x="5370" y="5361"/>
                      <a:pt x="5446" y="4673"/>
                    </a:cubicBezTo>
                    <a:cubicBezTo>
                      <a:pt x="5570" y="3544"/>
                      <a:pt x="5710" y="2414"/>
                      <a:pt x="5833" y="1286"/>
                    </a:cubicBezTo>
                    <a:cubicBezTo>
                      <a:pt x="5910" y="589"/>
                      <a:pt x="5431" y="17"/>
                      <a:pt x="4765" y="17"/>
                    </a:cubicBezTo>
                    <a:cubicBezTo>
                      <a:pt x="3791" y="17"/>
                      <a:pt x="2801" y="17"/>
                      <a:pt x="1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3"/>
              <p:cNvSpPr/>
              <p:nvPr/>
            </p:nvSpPr>
            <p:spPr>
              <a:xfrm rot="354570">
                <a:off x="7456946" y="3351719"/>
                <a:ext cx="245435" cy="243550"/>
              </a:xfrm>
              <a:custGeom>
                <a:avLst/>
                <a:gdLst/>
                <a:ahLst/>
                <a:cxnLst/>
                <a:rect l="l" t="t" r="r" b="b"/>
                <a:pathLst>
                  <a:path w="5988" h="5942" extrusionOk="0">
                    <a:moveTo>
                      <a:pt x="1860" y="0"/>
                    </a:moveTo>
                    <a:cubicBezTo>
                      <a:pt x="1205" y="0"/>
                      <a:pt x="602" y="551"/>
                      <a:pt x="527" y="1222"/>
                    </a:cubicBezTo>
                    <a:cubicBezTo>
                      <a:pt x="387" y="2352"/>
                      <a:pt x="232" y="3466"/>
                      <a:pt x="77" y="4580"/>
                    </a:cubicBezTo>
                    <a:cubicBezTo>
                      <a:pt x="1" y="5275"/>
                      <a:pt x="465" y="5848"/>
                      <a:pt x="1129" y="5863"/>
                    </a:cubicBezTo>
                    <a:cubicBezTo>
                      <a:pt x="2105" y="5879"/>
                      <a:pt x="3095" y="5910"/>
                      <a:pt x="4085" y="5941"/>
                    </a:cubicBezTo>
                    <a:cubicBezTo>
                      <a:pt x="4094" y="5941"/>
                      <a:pt x="4102" y="5941"/>
                      <a:pt x="4111" y="5941"/>
                    </a:cubicBezTo>
                    <a:cubicBezTo>
                      <a:pt x="4766" y="5941"/>
                      <a:pt x="5369" y="5390"/>
                      <a:pt x="5461" y="4703"/>
                    </a:cubicBezTo>
                    <a:cubicBezTo>
                      <a:pt x="5601" y="3573"/>
                      <a:pt x="5756" y="2460"/>
                      <a:pt x="5894" y="1331"/>
                    </a:cubicBezTo>
                    <a:cubicBezTo>
                      <a:pt x="5987" y="634"/>
                      <a:pt x="5508" y="62"/>
                      <a:pt x="4842" y="46"/>
                    </a:cubicBezTo>
                    <a:cubicBezTo>
                      <a:pt x="3852" y="31"/>
                      <a:pt x="2878" y="15"/>
                      <a:pt x="1888" y="0"/>
                    </a:cubicBezTo>
                    <a:cubicBezTo>
                      <a:pt x="1879" y="0"/>
                      <a:pt x="1869" y="0"/>
                      <a:pt x="1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4" name="Google Shape;2444;p53"/>
            <p:cNvSpPr/>
            <p:nvPr/>
          </p:nvSpPr>
          <p:spPr>
            <a:xfrm rot="354570">
              <a:off x="7370585" y="3698616"/>
              <a:ext cx="248017" cy="244820"/>
            </a:xfrm>
            <a:custGeom>
              <a:avLst/>
              <a:gdLst/>
              <a:ahLst/>
              <a:cxnLst/>
              <a:rect l="l" t="t" r="r" b="b"/>
              <a:pathLst>
                <a:path w="6051" h="5973" extrusionOk="0">
                  <a:moveTo>
                    <a:pt x="1938" y="0"/>
                  </a:moveTo>
                  <a:cubicBezTo>
                    <a:pt x="1283" y="0"/>
                    <a:pt x="680" y="551"/>
                    <a:pt x="589" y="1222"/>
                  </a:cubicBezTo>
                  <a:cubicBezTo>
                    <a:pt x="419" y="2336"/>
                    <a:pt x="265" y="3450"/>
                    <a:pt x="110" y="4564"/>
                  </a:cubicBezTo>
                  <a:cubicBezTo>
                    <a:pt x="1" y="5245"/>
                    <a:pt x="465" y="5832"/>
                    <a:pt x="1131" y="5848"/>
                  </a:cubicBezTo>
                  <a:cubicBezTo>
                    <a:pt x="2105" y="5894"/>
                    <a:pt x="3095" y="5925"/>
                    <a:pt x="4085" y="5972"/>
                  </a:cubicBezTo>
                  <a:cubicBezTo>
                    <a:pt x="4094" y="5972"/>
                    <a:pt x="4103" y="5973"/>
                    <a:pt x="4112" y="5973"/>
                  </a:cubicBezTo>
                  <a:cubicBezTo>
                    <a:pt x="4768" y="5973"/>
                    <a:pt x="5386" y="5437"/>
                    <a:pt x="5477" y="4749"/>
                  </a:cubicBezTo>
                  <a:cubicBezTo>
                    <a:pt x="5648" y="3636"/>
                    <a:pt x="5803" y="2507"/>
                    <a:pt x="5958" y="1393"/>
                  </a:cubicBezTo>
                  <a:cubicBezTo>
                    <a:pt x="6050" y="696"/>
                    <a:pt x="5586" y="108"/>
                    <a:pt x="4920" y="94"/>
                  </a:cubicBezTo>
                  <a:cubicBezTo>
                    <a:pt x="3946" y="63"/>
                    <a:pt x="2956" y="32"/>
                    <a:pt x="1966" y="1"/>
                  </a:cubicBezTo>
                  <a:cubicBezTo>
                    <a:pt x="1957" y="1"/>
                    <a:pt x="1948" y="0"/>
                    <a:pt x="1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5" name="Google Shape;2445;p53"/>
          <p:cNvGrpSpPr/>
          <p:nvPr/>
        </p:nvGrpSpPr>
        <p:grpSpPr>
          <a:xfrm>
            <a:off x="1030926" y="4342388"/>
            <a:ext cx="1728798" cy="1689519"/>
            <a:chOff x="1144524" y="3153700"/>
            <a:chExt cx="1625269" cy="1588342"/>
          </a:xfrm>
        </p:grpSpPr>
        <p:sp>
          <p:nvSpPr>
            <p:cNvPr id="2446" name="Google Shape;2446;p53"/>
            <p:cNvSpPr/>
            <p:nvPr/>
          </p:nvSpPr>
          <p:spPr>
            <a:xfrm>
              <a:off x="1191835" y="3153700"/>
              <a:ext cx="1577957" cy="1564613"/>
            </a:xfrm>
            <a:custGeom>
              <a:avLst/>
              <a:gdLst/>
              <a:ahLst/>
              <a:cxnLst/>
              <a:rect l="l" t="t" r="r" b="b"/>
              <a:pathLst>
                <a:path w="32118" h="31848" extrusionOk="0">
                  <a:moveTo>
                    <a:pt x="16299" y="9846"/>
                  </a:moveTo>
                  <a:cubicBezTo>
                    <a:pt x="16432" y="9846"/>
                    <a:pt x="16565" y="9861"/>
                    <a:pt x="16698" y="9879"/>
                  </a:cubicBezTo>
                  <a:cubicBezTo>
                    <a:pt x="16797" y="9879"/>
                    <a:pt x="16897" y="9895"/>
                    <a:pt x="16980" y="9912"/>
                  </a:cubicBezTo>
                  <a:cubicBezTo>
                    <a:pt x="17063" y="9928"/>
                    <a:pt x="17146" y="9928"/>
                    <a:pt x="17213" y="9945"/>
                  </a:cubicBezTo>
                  <a:lnTo>
                    <a:pt x="17412" y="9994"/>
                  </a:lnTo>
                  <a:cubicBezTo>
                    <a:pt x="17461" y="9994"/>
                    <a:pt x="17511" y="10011"/>
                    <a:pt x="17561" y="10027"/>
                  </a:cubicBezTo>
                  <a:cubicBezTo>
                    <a:pt x="17660" y="10045"/>
                    <a:pt x="17744" y="10078"/>
                    <a:pt x="17843" y="10111"/>
                  </a:cubicBezTo>
                  <a:cubicBezTo>
                    <a:pt x="17893" y="10111"/>
                    <a:pt x="17926" y="10127"/>
                    <a:pt x="17976" y="10144"/>
                  </a:cubicBezTo>
                  <a:cubicBezTo>
                    <a:pt x="18076" y="10177"/>
                    <a:pt x="18158" y="10211"/>
                    <a:pt x="18258" y="10244"/>
                  </a:cubicBezTo>
                  <a:cubicBezTo>
                    <a:pt x="18291" y="10260"/>
                    <a:pt x="18341" y="10277"/>
                    <a:pt x="18390" y="10293"/>
                  </a:cubicBezTo>
                  <a:cubicBezTo>
                    <a:pt x="18574" y="10377"/>
                    <a:pt x="18740" y="10459"/>
                    <a:pt x="18922" y="10543"/>
                  </a:cubicBezTo>
                  <a:cubicBezTo>
                    <a:pt x="18955" y="10576"/>
                    <a:pt x="19005" y="10592"/>
                    <a:pt x="19038" y="10609"/>
                  </a:cubicBezTo>
                  <a:lnTo>
                    <a:pt x="19287" y="10758"/>
                  </a:lnTo>
                  <a:cubicBezTo>
                    <a:pt x="19370" y="10824"/>
                    <a:pt x="19453" y="10875"/>
                    <a:pt x="19536" y="10924"/>
                  </a:cubicBezTo>
                  <a:cubicBezTo>
                    <a:pt x="19586" y="10957"/>
                    <a:pt x="19619" y="10974"/>
                    <a:pt x="19652" y="11007"/>
                  </a:cubicBezTo>
                  <a:cubicBezTo>
                    <a:pt x="19736" y="11074"/>
                    <a:pt x="19818" y="11123"/>
                    <a:pt x="19884" y="11189"/>
                  </a:cubicBezTo>
                  <a:cubicBezTo>
                    <a:pt x="20615" y="11771"/>
                    <a:pt x="21212" y="12534"/>
                    <a:pt x="21610" y="13447"/>
                  </a:cubicBezTo>
                  <a:cubicBezTo>
                    <a:pt x="21942" y="14177"/>
                    <a:pt x="22108" y="14940"/>
                    <a:pt x="22142" y="15688"/>
                  </a:cubicBezTo>
                  <a:lnTo>
                    <a:pt x="22142" y="15903"/>
                  </a:lnTo>
                  <a:lnTo>
                    <a:pt x="22142" y="16086"/>
                  </a:lnTo>
                  <a:cubicBezTo>
                    <a:pt x="22142" y="16285"/>
                    <a:pt x="22126" y="16485"/>
                    <a:pt x="22092" y="16666"/>
                  </a:cubicBezTo>
                  <a:lnTo>
                    <a:pt x="22042" y="16965"/>
                  </a:lnTo>
                  <a:cubicBezTo>
                    <a:pt x="22026" y="17065"/>
                    <a:pt x="22009" y="17148"/>
                    <a:pt x="21993" y="17248"/>
                  </a:cubicBezTo>
                  <a:cubicBezTo>
                    <a:pt x="21976" y="17297"/>
                    <a:pt x="21976" y="17348"/>
                    <a:pt x="21960" y="17397"/>
                  </a:cubicBezTo>
                  <a:cubicBezTo>
                    <a:pt x="21893" y="17662"/>
                    <a:pt x="21794" y="17928"/>
                    <a:pt x="21694" y="18193"/>
                  </a:cubicBezTo>
                  <a:cubicBezTo>
                    <a:pt x="21595" y="18443"/>
                    <a:pt x="21462" y="18709"/>
                    <a:pt x="21329" y="18941"/>
                  </a:cubicBezTo>
                  <a:cubicBezTo>
                    <a:pt x="21263" y="19041"/>
                    <a:pt x="21212" y="19140"/>
                    <a:pt x="21146" y="19240"/>
                  </a:cubicBezTo>
                  <a:cubicBezTo>
                    <a:pt x="20964" y="19521"/>
                    <a:pt x="20747" y="19787"/>
                    <a:pt x="20515" y="20036"/>
                  </a:cubicBezTo>
                  <a:cubicBezTo>
                    <a:pt x="19984" y="20617"/>
                    <a:pt x="19320" y="21099"/>
                    <a:pt x="18541" y="21447"/>
                  </a:cubicBezTo>
                  <a:cubicBezTo>
                    <a:pt x="17737" y="21808"/>
                    <a:pt x="16896" y="21978"/>
                    <a:pt x="16069" y="21978"/>
                  </a:cubicBezTo>
                  <a:cubicBezTo>
                    <a:pt x="15223" y="21978"/>
                    <a:pt x="14391" y="21800"/>
                    <a:pt x="13628" y="21464"/>
                  </a:cubicBezTo>
                  <a:cubicBezTo>
                    <a:pt x="13495" y="21397"/>
                    <a:pt x="13362" y="21331"/>
                    <a:pt x="13245" y="21265"/>
                  </a:cubicBezTo>
                  <a:cubicBezTo>
                    <a:pt x="13196" y="21247"/>
                    <a:pt x="13146" y="21214"/>
                    <a:pt x="13112" y="21198"/>
                  </a:cubicBezTo>
                  <a:lnTo>
                    <a:pt x="12864" y="21048"/>
                  </a:lnTo>
                  <a:cubicBezTo>
                    <a:pt x="12614" y="20900"/>
                    <a:pt x="12366" y="20716"/>
                    <a:pt x="12150" y="20534"/>
                  </a:cubicBezTo>
                  <a:cubicBezTo>
                    <a:pt x="12067" y="20468"/>
                    <a:pt x="12001" y="20402"/>
                    <a:pt x="11935" y="20335"/>
                  </a:cubicBezTo>
                  <a:cubicBezTo>
                    <a:pt x="11353" y="19787"/>
                    <a:pt x="10872" y="19140"/>
                    <a:pt x="10540" y="18377"/>
                  </a:cubicBezTo>
                  <a:cubicBezTo>
                    <a:pt x="10125" y="17463"/>
                    <a:pt x="9976" y="16501"/>
                    <a:pt x="10025" y="15571"/>
                  </a:cubicBezTo>
                  <a:cubicBezTo>
                    <a:pt x="10025" y="15471"/>
                    <a:pt x="10025" y="15389"/>
                    <a:pt x="10042" y="15290"/>
                  </a:cubicBezTo>
                  <a:cubicBezTo>
                    <a:pt x="10058" y="15139"/>
                    <a:pt x="10076" y="14991"/>
                    <a:pt x="10109" y="14858"/>
                  </a:cubicBezTo>
                  <a:lnTo>
                    <a:pt x="10158" y="14559"/>
                  </a:lnTo>
                  <a:cubicBezTo>
                    <a:pt x="10175" y="14526"/>
                    <a:pt x="10191" y="14476"/>
                    <a:pt x="10191" y="14426"/>
                  </a:cubicBezTo>
                  <a:cubicBezTo>
                    <a:pt x="10224" y="14327"/>
                    <a:pt x="10242" y="14243"/>
                    <a:pt x="10275" y="14144"/>
                  </a:cubicBezTo>
                  <a:cubicBezTo>
                    <a:pt x="10324" y="14011"/>
                    <a:pt x="10357" y="13862"/>
                    <a:pt x="10424" y="13729"/>
                  </a:cubicBezTo>
                  <a:cubicBezTo>
                    <a:pt x="10457" y="13646"/>
                    <a:pt x="10490" y="13546"/>
                    <a:pt x="10523" y="13464"/>
                  </a:cubicBezTo>
                  <a:cubicBezTo>
                    <a:pt x="10623" y="13231"/>
                    <a:pt x="10740" y="13015"/>
                    <a:pt x="10855" y="12816"/>
                  </a:cubicBezTo>
                  <a:cubicBezTo>
                    <a:pt x="10906" y="12733"/>
                    <a:pt x="10955" y="12650"/>
                    <a:pt x="11021" y="12568"/>
                  </a:cubicBezTo>
                  <a:cubicBezTo>
                    <a:pt x="11072" y="12484"/>
                    <a:pt x="11121" y="12402"/>
                    <a:pt x="11187" y="12318"/>
                  </a:cubicBezTo>
                  <a:cubicBezTo>
                    <a:pt x="11271" y="12202"/>
                    <a:pt x="11353" y="12086"/>
                    <a:pt x="11453" y="11986"/>
                  </a:cubicBezTo>
                  <a:cubicBezTo>
                    <a:pt x="12017" y="11306"/>
                    <a:pt x="12747" y="10742"/>
                    <a:pt x="13610" y="10359"/>
                  </a:cubicBezTo>
                  <a:cubicBezTo>
                    <a:pt x="14092" y="10144"/>
                    <a:pt x="14590" y="10011"/>
                    <a:pt x="15071" y="9928"/>
                  </a:cubicBezTo>
                  <a:lnTo>
                    <a:pt x="15370" y="9879"/>
                  </a:lnTo>
                  <a:cubicBezTo>
                    <a:pt x="15520" y="9861"/>
                    <a:pt x="15668" y="9846"/>
                    <a:pt x="15818" y="9846"/>
                  </a:cubicBezTo>
                  <a:close/>
                  <a:moveTo>
                    <a:pt x="19531" y="0"/>
                  </a:moveTo>
                  <a:cubicBezTo>
                    <a:pt x="19143" y="0"/>
                    <a:pt x="18776" y="239"/>
                    <a:pt x="18623" y="633"/>
                  </a:cubicBezTo>
                  <a:lnTo>
                    <a:pt x="17744" y="2890"/>
                  </a:lnTo>
                  <a:cubicBezTo>
                    <a:pt x="17245" y="2825"/>
                    <a:pt x="16734" y="2796"/>
                    <a:pt x="16225" y="2796"/>
                  </a:cubicBezTo>
                  <a:cubicBezTo>
                    <a:pt x="15328" y="2796"/>
                    <a:pt x="14439" y="2886"/>
                    <a:pt x="13644" y="3023"/>
                  </a:cubicBezTo>
                  <a:lnTo>
                    <a:pt x="13644" y="3007"/>
                  </a:lnTo>
                  <a:lnTo>
                    <a:pt x="12648" y="799"/>
                  </a:lnTo>
                  <a:cubicBezTo>
                    <a:pt x="12477" y="404"/>
                    <a:pt x="12066" y="104"/>
                    <a:pt x="11654" y="104"/>
                  </a:cubicBezTo>
                  <a:cubicBezTo>
                    <a:pt x="11547" y="104"/>
                    <a:pt x="11440" y="124"/>
                    <a:pt x="11337" y="168"/>
                  </a:cubicBezTo>
                  <a:lnTo>
                    <a:pt x="7486" y="1879"/>
                  </a:lnTo>
                  <a:cubicBezTo>
                    <a:pt x="7004" y="2094"/>
                    <a:pt x="6971" y="2742"/>
                    <a:pt x="7188" y="3222"/>
                  </a:cubicBezTo>
                  <a:lnTo>
                    <a:pt x="8166" y="5446"/>
                  </a:lnTo>
                  <a:cubicBezTo>
                    <a:pt x="6905" y="6360"/>
                    <a:pt x="6059" y="7323"/>
                    <a:pt x="5311" y="8451"/>
                  </a:cubicBezTo>
                  <a:lnTo>
                    <a:pt x="5262" y="8467"/>
                  </a:lnTo>
                  <a:lnTo>
                    <a:pt x="2988" y="7604"/>
                  </a:lnTo>
                  <a:cubicBezTo>
                    <a:pt x="2868" y="7558"/>
                    <a:pt x="2745" y="7536"/>
                    <a:pt x="2625" y="7536"/>
                  </a:cubicBezTo>
                  <a:cubicBezTo>
                    <a:pt x="2231" y="7536"/>
                    <a:pt x="1863" y="7774"/>
                    <a:pt x="1710" y="8168"/>
                  </a:cubicBezTo>
                  <a:lnTo>
                    <a:pt x="199" y="12103"/>
                  </a:lnTo>
                  <a:cubicBezTo>
                    <a:pt x="0" y="12601"/>
                    <a:pt x="250" y="13165"/>
                    <a:pt x="764" y="13364"/>
                  </a:cubicBezTo>
                  <a:lnTo>
                    <a:pt x="3005" y="14194"/>
                  </a:lnTo>
                  <a:cubicBezTo>
                    <a:pt x="2822" y="15571"/>
                    <a:pt x="2773" y="16733"/>
                    <a:pt x="3121" y="18260"/>
                  </a:cubicBezTo>
                  <a:lnTo>
                    <a:pt x="3105" y="18260"/>
                  </a:lnTo>
                  <a:lnTo>
                    <a:pt x="896" y="19256"/>
                  </a:lnTo>
                  <a:cubicBezTo>
                    <a:pt x="398" y="19472"/>
                    <a:pt x="250" y="20070"/>
                    <a:pt x="465" y="20568"/>
                  </a:cubicBezTo>
                  <a:lnTo>
                    <a:pt x="2175" y="24418"/>
                  </a:lnTo>
                  <a:cubicBezTo>
                    <a:pt x="2309" y="24718"/>
                    <a:pt x="2528" y="24844"/>
                    <a:pt x="2794" y="24844"/>
                  </a:cubicBezTo>
                  <a:cubicBezTo>
                    <a:pt x="2954" y="24844"/>
                    <a:pt x="3132" y="24798"/>
                    <a:pt x="3320" y="24717"/>
                  </a:cubicBezTo>
                  <a:lnTo>
                    <a:pt x="5528" y="23737"/>
                  </a:lnTo>
                  <a:cubicBezTo>
                    <a:pt x="6457" y="24999"/>
                    <a:pt x="7436" y="25879"/>
                    <a:pt x="8565" y="26642"/>
                  </a:cubicBezTo>
                  <a:lnTo>
                    <a:pt x="8582" y="26709"/>
                  </a:lnTo>
                  <a:lnTo>
                    <a:pt x="7719" y="28999"/>
                  </a:lnTo>
                  <a:cubicBezTo>
                    <a:pt x="7536" y="29497"/>
                    <a:pt x="7785" y="30077"/>
                    <a:pt x="8283" y="30261"/>
                  </a:cubicBezTo>
                  <a:lnTo>
                    <a:pt x="12216" y="31788"/>
                  </a:lnTo>
                  <a:cubicBezTo>
                    <a:pt x="12330" y="31828"/>
                    <a:pt x="12447" y="31847"/>
                    <a:pt x="12561" y="31847"/>
                  </a:cubicBezTo>
                  <a:cubicBezTo>
                    <a:pt x="12963" y="31847"/>
                    <a:pt x="13336" y="31611"/>
                    <a:pt x="13478" y="31223"/>
                  </a:cubicBezTo>
                  <a:lnTo>
                    <a:pt x="14407" y="28949"/>
                  </a:lnTo>
                  <a:cubicBezTo>
                    <a:pt x="15003" y="29020"/>
                    <a:pt x="15573" y="29064"/>
                    <a:pt x="16152" y="29064"/>
                  </a:cubicBezTo>
                  <a:cubicBezTo>
                    <a:pt x="16913" y="29064"/>
                    <a:pt x="17689" y="28989"/>
                    <a:pt x="18556" y="28800"/>
                  </a:cubicBezTo>
                  <a:lnTo>
                    <a:pt x="19536" y="31024"/>
                  </a:lnTo>
                  <a:cubicBezTo>
                    <a:pt x="19699" y="31361"/>
                    <a:pt x="19943" y="31535"/>
                    <a:pt x="20246" y="31535"/>
                  </a:cubicBezTo>
                  <a:cubicBezTo>
                    <a:pt x="20376" y="31535"/>
                    <a:pt x="20516" y="31503"/>
                    <a:pt x="20665" y="31438"/>
                  </a:cubicBezTo>
                  <a:lnTo>
                    <a:pt x="24516" y="29730"/>
                  </a:lnTo>
                  <a:cubicBezTo>
                    <a:pt x="24996" y="29513"/>
                    <a:pt x="25229" y="29082"/>
                    <a:pt x="25014" y="28584"/>
                  </a:cubicBezTo>
                  <a:lnTo>
                    <a:pt x="24034" y="26377"/>
                  </a:lnTo>
                  <a:cubicBezTo>
                    <a:pt x="25295" y="25447"/>
                    <a:pt x="26092" y="24501"/>
                    <a:pt x="26855" y="23389"/>
                  </a:cubicBezTo>
                  <a:lnTo>
                    <a:pt x="26873" y="23389"/>
                  </a:lnTo>
                  <a:lnTo>
                    <a:pt x="29146" y="24252"/>
                  </a:lnTo>
                  <a:cubicBezTo>
                    <a:pt x="29259" y="24298"/>
                    <a:pt x="29376" y="24319"/>
                    <a:pt x="29490" y="24319"/>
                  </a:cubicBezTo>
                  <a:cubicBezTo>
                    <a:pt x="29881" y="24319"/>
                    <a:pt x="30253" y="24073"/>
                    <a:pt x="30407" y="23688"/>
                  </a:cubicBezTo>
                  <a:lnTo>
                    <a:pt x="31918" y="19754"/>
                  </a:lnTo>
                  <a:cubicBezTo>
                    <a:pt x="32118" y="19256"/>
                    <a:pt x="31868" y="18691"/>
                    <a:pt x="31354" y="18492"/>
                  </a:cubicBezTo>
                  <a:lnTo>
                    <a:pt x="29046" y="17530"/>
                  </a:lnTo>
                  <a:cubicBezTo>
                    <a:pt x="29229" y="16153"/>
                    <a:pt x="29229" y="14874"/>
                    <a:pt x="28880" y="13347"/>
                  </a:cubicBezTo>
                  <a:lnTo>
                    <a:pt x="28898" y="13347"/>
                  </a:lnTo>
                  <a:lnTo>
                    <a:pt x="31104" y="12368"/>
                  </a:lnTo>
                  <a:cubicBezTo>
                    <a:pt x="31602" y="12136"/>
                    <a:pt x="31952" y="11738"/>
                    <a:pt x="31735" y="11256"/>
                  </a:cubicBezTo>
                  <a:lnTo>
                    <a:pt x="30026" y="7405"/>
                  </a:lnTo>
                  <a:cubicBezTo>
                    <a:pt x="29865" y="7034"/>
                    <a:pt x="29473" y="6810"/>
                    <a:pt x="29078" y="6810"/>
                  </a:cubicBezTo>
                  <a:cubicBezTo>
                    <a:pt x="28943" y="6810"/>
                    <a:pt x="28808" y="6836"/>
                    <a:pt x="28681" y="6891"/>
                  </a:cubicBezTo>
                  <a:lnTo>
                    <a:pt x="26474" y="7870"/>
                  </a:lnTo>
                  <a:cubicBezTo>
                    <a:pt x="25545" y="6608"/>
                    <a:pt x="24615" y="5845"/>
                    <a:pt x="23503" y="5099"/>
                  </a:cubicBezTo>
                  <a:lnTo>
                    <a:pt x="24383" y="2841"/>
                  </a:lnTo>
                  <a:cubicBezTo>
                    <a:pt x="24565" y="2326"/>
                    <a:pt x="24317" y="1762"/>
                    <a:pt x="23819" y="1580"/>
                  </a:cubicBezTo>
                  <a:lnTo>
                    <a:pt x="19884" y="69"/>
                  </a:lnTo>
                  <a:cubicBezTo>
                    <a:pt x="19768" y="22"/>
                    <a:pt x="19649" y="0"/>
                    <a:pt x="19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3"/>
            <p:cNvSpPr/>
            <p:nvPr/>
          </p:nvSpPr>
          <p:spPr>
            <a:xfrm>
              <a:off x="1144524" y="3177380"/>
              <a:ext cx="1577122" cy="1564662"/>
            </a:xfrm>
            <a:custGeom>
              <a:avLst/>
              <a:gdLst/>
              <a:ahLst/>
              <a:cxnLst/>
              <a:rect l="l" t="t" r="r" b="b"/>
              <a:pathLst>
                <a:path w="32101" h="31849" extrusionOk="0">
                  <a:moveTo>
                    <a:pt x="16299" y="9844"/>
                  </a:moveTo>
                  <a:cubicBezTo>
                    <a:pt x="16432" y="9844"/>
                    <a:pt x="16565" y="9861"/>
                    <a:pt x="16698" y="9877"/>
                  </a:cubicBezTo>
                  <a:cubicBezTo>
                    <a:pt x="16797" y="9877"/>
                    <a:pt x="16897" y="9895"/>
                    <a:pt x="16981" y="9911"/>
                  </a:cubicBezTo>
                  <a:cubicBezTo>
                    <a:pt x="17063" y="9928"/>
                    <a:pt x="17147" y="9928"/>
                    <a:pt x="17213" y="9944"/>
                  </a:cubicBezTo>
                  <a:lnTo>
                    <a:pt x="17412" y="9994"/>
                  </a:lnTo>
                  <a:cubicBezTo>
                    <a:pt x="17461" y="10010"/>
                    <a:pt x="17512" y="10010"/>
                    <a:pt x="17561" y="10027"/>
                  </a:cubicBezTo>
                  <a:cubicBezTo>
                    <a:pt x="17645" y="10043"/>
                    <a:pt x="17744" y="10077"/>
                    <a:pt x="17844" y="10110"/>
                  </a:cubicBezTo>
                  <a:cubicBezTo>
                    <a:pt x="17893" y="10110"/>
                    <a:pt x="17926" y="10127"/>
                    <a:pt x="17977" y="10143"/>
                  </a:cubicBezTo>
                  <a:cubicBezTo>
                    <a:pt x="18076" y="10176"/>
                    <a:pt x="18158" y="10209"/>
                    <a:pt x="18258" y="10243"/>
                  </a:cubicBezTo>
                  <a:cubicBezTo>
                    <a:pt x="18291" y="10260"/>
                    <a:pt x="18342" y="10276"/>
                    <a:pt x="18391" y="10293"/>
                  </a:cubicBezTo>
                  <a:cubicBezTo>
                    <a:pt x="18574" y="10375"/>
                    <a:pt x="18740" y="10459"/>
                    <a:pt x="18906" y="10541"/>
                  </a:cubicBezTo>
                  <a:cubicBezTo>
                    <a:pt x="18955" y="10574"/>
                    <a:pt x="19006" y="10592"/>
                    <a:pt x="19039" y="10625"/>
                  </a:cubicBezTo>
                  <a:cubicBezTo>
                    <a:pt x="19121" y="10658"/>
                    <a:pt x="19205" y="10707"/>
                    <a:pt x="19287" y="10758"/>
                  </a:cubicBezTo>
                  <a:cubicBezTo>
                    <a:pt x="19371" y="10824"/>
                    <a:pt x="19453" y="10873"/>
                    <a:pt x="19537" y="10924"/>
                  </a:cubicBezTo>
                  <a:cubicBezTo>
                    <a:pt x="19570" y="10957"/>
                    <a:pt x="19619" y="10990"/>
                    <a:pt x="19652" y="11006"/>
                  </a:cubicBezTo>
                  <a:cubicBezTo>
                    <a:pt x="19736" y="11072"/>
                    <a:pt x="19818" y="11123"/>
                    <a:pt x="19885" y="11189"/>
                  </a:cubicBezTo>
                  <a:cubicBezTo>
                    <a:pt x="20615" y="11770"/>
                    <a:pt x="21212" y="12533"/>
                    <a:pt x="21611" y="13447"/>
                  </a:cubicBezTo>
                  <a:cubicBezTo>
                    <a:pt x="21943" y="14177"/>
                    <a:pt x="22109" y="14940"/>
                    <a:pt x="22142" y="15687"/>
                  </a:cubicBezTo>
                  <a:lnTo>
                    <a:pt x="22142" y="15903"/>
                  </a:lnTo>
                  <a:lnTo>
                    <a:pt x="22142" y="16085"/>
                  </a:lnTo>
                  <a:cubicBezTo>
                    <a:pt x="22126" y="16284"/>
                    <a:pt x="22109" y="16483"/>
                    <a:pt x="22093" y="16666"/>
                  </a:cubicBezTo>
                  <a:lnTo>
                    <a:pt x="22042" y="16965"/>
                  </a:lnTo>
                  <a:cubicBezTo>
                    <a:pt x="22026" y="17065"/>
                    <a:pt x="22009" y="17147"/>
                    <a:pt x="21993" y="17247"/>
                  </a:cubicBezTo>
                  <a:cubicBezTo>
                    <a:pt x="21976" y="17297"/>
                    <a:pt x="21976" y="17346"/>
                    <a:pt x="21960" y="17397"/>
                  </a:cubicBezTo>
                  <a:cubicBezTo>
                    <a:pt x="21894" y="17662"/>
                    <a:pt x="21794" y="17928"/>
                    <a:pt x="21694" y="18193"/>
                  </a:cubicBezTo>
                  <a:cubicBezTo>
                    <a:pt x="21595" y="18442"/>
                    <a:pt x="21462" y="18707"/>
                    <a:pt x="21329" y="18940"/>
                  </a:cubicBezTo>
                  <a:cubicBezTo>
                    <a:pt x="21263" y="19039"/>
                    <a:pt x="21212" y="19139"/>
                    <a:pt x="21146" y="19238"/>
                  </a:cubicBezTo>
                  <a:cubicBezTo>
                    <a:pt x="20964" y="19521"/>
                    <a:pt x="20748" y="19787"/>
                    <a:pt x="20515" y="20035"/>
                  </a:cubicBezTo>
                  <a:cubicBezTo>
                    <a:pt x="19984" y="20617"/>
                    <a:pt x="19320" y="21097"/>
                    <a:pt x="18541" y="21447"/>
                  </a:cubicBezTo>
                  <a:cubicBezTo>
                    <a:pt x="17738" y="21807"/>
                    <a:pt x="16898" y="21977"/>
                    <a:pt x="16072" y="21977"/>
                  </a:cubicBezTo>
                  <a:cubicBezTo>
                    <a:pt x="15225" y="21977"/>
                    <a:pt x="14392" y="21799"/>
                    <a:pt x="13628" y="21463"/>
                  </a:cubicBezTo>
                  <a:lnTo>
                    <a:pt x="13230" y="21263"/>
                  </a:lnTo>
                  <a:cubicBezTo>
                    <a:pt x="13196" y="21247"/>
                    <a:pt x="13146" y="21214"/>
                    <a:pt x="13113" y="21197"/>
                  </a:cubicBezTo>
                  <a:lnTo>
                    <a:pt x="12864" y="21048"/>
                  </a:lnTo>
                  <a:cubicBezTo>
                    <a:pt x="12615" y="20898"/>
                    <a:pt x="12366" y="20716"/>
                    <a:pt x="12150" y="20533"/>
                  </a:cubicBezTo>
                  <a:cubicBezTo>
                    <a:pt x="12068" y="20467"/>
                    <a:pt x="12001" y="20400"/>
                    <a:pt x="11935" y="20334"/>
                  </a:cubicBezTo>
                  <a:cubicBezTo>
                    <a:pt x="11353" y="19803"/>
                    <a:pt x="10873" y="19139"/>
                    <a:pt x="10541" y="18375"/>
                  </a:cubicBezTo>
                  <a:cubicBezTo>
                    <a:pt x="10125" y="17463"/>
                    <a:pt x="9959" y="16501"/>
                    <a:pt x="10026" y="15571"/>
                  </a:cubicBezTo>
                  <a:cubicBezTo>
                    <a:pt x="10026" y="15487"/>
                    <a:pt x="10026" y="15388"/>
                    <a:pt x="10043" y="15288"/>
                  </a:cubicBezTo>
                  <a:cubicBezTo>
                    <a:pt x="10059" y="15139"/>
                    <a:pt x="10076" y="14989"/>
                    <a:pt x="10109" y="14857"/>
                  </a:cubicBezTo>
                  <a:lnTo>
                    <a:pt x="10158" y="14558"/>
                  </a:lnTo>
                  <a:cubicBezTo>
                    <a:pt x="10176" y="14525"/>
                    <a:pt x="10176" y="14476"/>
                    <a:pt x="10192" y="14425"/>
                  </a:cubicBezTo>
                  <a:cubicBezTo>
                    <a:pt x="10225" y="14326"/>
                    <a:pt x="10242" y="14243"/>
                    <a:pt x="10275" y="14144"/>
                  </a:cubicBezTo>
                  <a:cubicBezTo>
                    <a:pt x="10308" y="14011"/>
                    <a:pt x="10357" y="13861"/>
                    <a:pt x="10408" y="13728"/>
                  </a:cubicBezTo>
                  <a:cubicBezTo>
                    <a:pt x="10441" y="13646"/>
                    <a:pt x="10490" y="13546"/>
                    <a:pt x="10523" y="13462"/>
                  </a:cubicBezTo>
                  <a:cubicBezTo>
                    <a:pt x="10623" y="13247"/>
                    <a:pt x="10740" y="13015"/>
                    <a:pt x="10855" y="12816"/>
                  </a:cubicBezTo>
                  <a:lnTo>
                    <a:pt x="11005" y="12566"/>
                  </a:lnTo>
                  <a:cubicBezTo>
                    <a:pt x="11072" y="12484"/>
                    <a:pt x="11121" y="12400"/>
                    <a:pt x="11171" y="12318"/>
                  </a:cubicBezTo>
                  <a:cubicBezTo>
                    <a:pt x="11271" y="12201"/>
                    <a:pt x="11353" y="12086"/>
                    <a:pt x="11453" y="11986"/>
                  </a:cubicBezTo>
                  <a:cubicBezTo>
                    <a:pt x="12017" y="11305"/>
                    <a:pt x="12748" y="10740"/>
                    <a:pt x="13611" y="10359"/>
                  </a:cubicBezTo>
                  <a:cubicBezTo>
                    <a:pt x="14093" y="10160"/>
                    <a:pt x="14573" y="10010"/>
                    <a:pt x="15071" y="9928"/>
                  </a:cubicBezTo>
                  <a:lnTo>
                    <a:pt x="15370" y="9877"/>
                  </a:lnTo>
                  <a:cubicBezTo>
                    <a:pt x="15520" y="9861"/>
                    <a:pt x="15669" y="9844"/>
                    <a:pt x="15819" y="9844"/>
                  </a:cubicBezTo>
                  <a:close/>
                  <a:moveTo>
                    <a:pt x="19530" y="0"/>
                  </a:moveTo>
                  <a:cubicBezTo>
                    <a:pt x="19143" y="0"/>
                    <a:pt x="18776" y="238"/>
                    <a:pt x="18623" y="633"/>
                  </a:cubicBezTo>
                  <a:lnTo>
                    <a:pt x="17744" y="2890"/>
                  </a:lnTo>
                  <a:cubicBezTo>
                    <a:pt x="17245" y="2824"/>
                    <a:pt x="16732" y="2795"/>
                    <a:pt x="16222" y="2795"/>
                  </a:cubicBezTo>
                  <a:cubicBezTo>
                    <a:pt x="15326" y="2795"/>
                    <a:pt x="14438" y="2885"/>
                    <a:pt x="13644" y="3023"/>
                  </a:cubicBezTo>
                  <a:lnTo>
                    <a:pt x="13644" y="3006"/>
                  </a:lnTo>
                  <a:lnTo>
                    <a:pt x="12648" y="799"/>
                  </a:lnTo>
                  <a:cubicBezTo>
                    <a:pt x="12477" y="404"/>
                    <a:pt x="12066" y="103"/>
                    <a:pt x="11655" y="103"/>
                  </a:cubicBezTo>
                  <a:cubicBezTo>
                    <a:pt x="11548" y="103"/>
                    <a:pt x="11441" y="124"/>
                    <a:pt x="11337" y="168"/>
                  </a:cubicBezTo>
                  <a:lnTo>
                    <a:pt x="7487" y="1877"/>
                  </a:lnTo>
                  <a:cubicBezTo>
                    <a:pt x="7005" y="2094"/>
                    <a:pt x="6972" y="2740"/>
                    <a:pt x="7188" y="3238"/>
                  </a:cubicBezTo>
                  <a:lnTo>
                    <a:pt x="8167" y="5446"/>
                  </a:lnTo>
                  <a:cubicBezTo>
                    <a:pt x="6905" y="6359"/>
                    <a:pt x="6059" y="7339"/>
                    <a:pt x="5296" y="8450"/>
                  </a:cubicBezTo>
                  <a:lnTo>
                    <a:pt x="5263" y="8467"/>
                  </a:lnTo>
                  <a:lnTo>
                    <a:pt x="2988" y="7604"/>
                  </a:lnTo>
                  <a:cubicBezTo>
                    <a:pt x="2868" y="7558"/>
                    <a:pt x="2745" y="7536"/>
                    <a:pt x="2625" y="7536"/>
                  </a:cubicBezTo>
                  <a:cubicBezTo>
                    <a:pt x="2231" y="7536"/>
                    <a:pt x="1863" y="7774"/>
                    <a:pt x="1711" y="8168"/>
                  </a:cubicBezTo>
                  <a:lnTo>
                    <a:pt x="200" y="12101"/>
                  </a:lnTo>
                  <a:cubicBezTo>
                    <a:pt x="0" y="12599"/>
                    <a:pt x="250" y="13164"/>
                    <a:pt x="748" y="13363"/>
                  </a:cubicBezTo>
                  <a:lnTo>
                    <a:pt x="3005" y="14193"/>
                  </a:lnTo>
                  <a:cubicBezTo>
                    <a:pt x="2822" y="15587"/>
                    <a:pt x="2773" y="16733"/>
                    <a:pt x="3121" y="18260"/>
                  </a:cubicBezTo>
                  <a:lnTo>
                    <a:pt x="3105" y="18260"/>
                  </a:lnTo>
                  <a:lnTo>
                    <a:pt x="897" y="19256"/>
                  </a:lnTo>
                  <a:cubicBezTo>
                    <a:pt x="399" y="19471"/>
                    <a:pt x="250" y="20068"/>
                    <a:pt x="465" y="20566"/>
                  </a:cubicBezTo>
                  <a:lnTo>
                    <a:pt x="2175" y="24417"/>
                  </a:lnTo>
                  <a:cubicBezTo>
                    <a:pt x="2308" y="24723"/>
                    <a:pt x="2522" y="24848"/>
                    <a:pt x="2783" y="24848"/>
                  </a:cubicBezTo>
                  <a:cubicBezTo>
                    <a:pt x="2947" y="24848"/>
                    <a:pt x="3128" y="24799"/>
                    <a:pt x="3320" y="24716"/>
                  </a:cubicBezTo>
                  <a:lnTo>
                    <a:pt x="5528" y="23737"/>
                  </a:lnTo>
                  <a:cubicBezTo>
                    <a:pt x="6458" y="24999"/>
                    <a:pt x="7436" y="25878"/>
                    <a:pt x="8565" y="26641"/>
                  </a:cubicBezTo>
                  <a:lnTo>
                    <a:pt x="8582" y="26707"/>
                  </a:lnTo>
                  <a:lnTo>
                    <a:pt x="7719" y="28998"/>
                  </a:lnTo>
                  <a:cubicBezTo>
                    <a:pt x="7520" y="29496"/>
                    <a:pt x="7785" y="30077"/>
                    <a:pt x="8283" y="30259"/>
                  </a:cubicBezTo>
                  <a:lnTo>
                    <a:pt x="12216" y="31786"/>
                  </a:lnTo>
                  <a:cubicBezTo>
                    <a:pt x="12334" y="31828"/>
                    <a:pt x="12455" y="31848"/>
                    <a:pt x="12573" y="31848"/>
                  </a:cubicBezTo>
                  <a:cubicBezTo>
                    <a:pt x="12970" y="31848"/>
                    <a:pt x="13338" y="31619"/>
                    <a:pt x="13478" y="31222"/>
                  </a:cubicBezTo>
                  <a:lnTo>
                    <a:pt x="14407" y="28949"/>
                  </a:lnTo>
                  <a:cubicBezTo>
                    <a:pt x="15001" y="29020"/>
                    <a:pt x="15570" y="29064"/>
                    <a:pt x="16147" y="29064"/>
                  </a:cubicBezTo>
                  <a:cubicBezTo>
                    <a:pt x="16910" y="29064"/>
                    <a:pt x="17688" y="28988"/>
                    <a:pt x="18557" y="28799"/>
                  </a:cubicBezTo>
                  <a:lnTo>
                    <a:pt x="19537" y="31023"/>
                  </a:lnTo>
                  <a:cubicBezTo>
                    <a:pt x="19687" y="31361"/>
                    <a:pt x="19937" y="31535"/>
                    <a:pt x="20243" y="31535"/>
                  </a:cubicBezTo>
                  <a:cubicBezTo>
                    <a:pt x="20375" y="31535"/>
                    <a:pt x="20516" y="31503"/>
                    <a:pt x="20665" y="31438"/>
                  </a:cubicBezTo>
                  <a:lnTo>
                    <a:pt x="24499" y="29728"/>
                  </a:lnTo>
                  <a:cubicBezTo>
                    <a:pt x="24997" y="29513"/>
                    <a:pt x="25229" y="29082"/>
                    <a:pt x="25014" y="28584"/>
                  </a:cubicBezTo>
                  <a:lnTo>
                    <a:pt x="24018" y="26375"/>
                  </a:lnTo>
                  <a:cubicBezTo>
                    <a:pt x="25280" y="25463"/>
                    <a:pt x="26092" y="24501"/>
                    <a:pt x="26856" y="23388"/>
                  </a:cubicBezTo>
                  <a:lnTo>
                    <a:pt x="26873" y="23388"/>
                  </a:lnTo>
                  <a:lnTo>
                    <a:pt x="29146" y="24251"/>
                  </a:lnTo>
                  <a:cubicBezTo>
                    <a:pt x="29262" y="24297"/>
                    <a:pt x="29382" y="24320"/>
                    <a:pt x="29500" y="24320"/>
                  </a:cubicBezTo>
                  <a:cubicBezTo>
                    <a:pt x="29888" y="24320"/>
                    <a:pt x="30255" y="24082"/>
                    <a:pt x="30408" y="23687"/>
                  </a:cubicBezTo>
                  <a:lnTo>
                    <a:pt x="31919" y="19754"/>
                  </a:lnTo>
                  <a:cubicBezTo>
                    <a:pt x="32101" y="19256"/>
                    <a:pt x="31852" y="18691"/>
                    <a:pt x="31354" y="18492"/>
                  </a:cubicBezTo>
                  <a:lnTo>
                    <a:pt x="29047" y="17530"/>
                  </a:lnTo>
                  <a:cubicBezTo>
                    <a:pt x="29230" y="16151"/>
                    <a:pt x="29230" y="14874"/>
                    <a:pt x="28881" y="13347"/>
                  </a:cubicBezTo>
                  <a:lnTo>
                    <a:pt x="28898" y="13347"/>
                  </a:lnTo>
                  <a:lnTo>
                    <a:pt x="31105" y="12367"/>
                  </a:lnTo>
                  <a:cubicBezTo>
                    <a:pt x="31603" y="12135"/>
                    <a:pt x="31952" y="11736"/>
                    <a:pt x="31735" y="11256"/>
                  </a:cubicBezTo>
                  <a:lnTo>
                    <a:pt x="30027" y="7405"/>
                  </a:lnTo>
                  <a:cubicBezTo>
                    <a:pt x="29853" y="7033"/>
                    <a:pt x="29458" y="6810"/>
                    <a:pt x="29068" y="6810"/>
                  </a:cubicBezTo>
                  <a:cubicBezTo>
                    <a:pt x="28935" y="6810"/>
                    <a:pt x="28804" y="6835"/>
                    <a:pt x="28681" y="6890"/>
                  </a:cubicBezTo>
                  <a:lnTo>
                    <a:pt x="26457" y="7886"/>
                  </a:lnTo>
                  <a:cubicBezTo>
                    <a:pt x="25545" y="6624"/>
                    <a:pt x="24616" y="5845"/>
                    <a:pt x="23503" y="5097"/>
                  </a:cubicBezTo>
                  <a:lnTo>
                    <a:pt x="24366" y="2840"/>
                  </a:lnTo>
                  <a:cubicBezTo>
                    <a:pt x="24565" y="2326"/>
                    <a:pt x="24317" y="1762"/>
                    <a:pt x="23819" y="1579"/>
                  </a:cubicBezTo>
                  <a:lnTo>
                    <a:pt x="19885" y="69"/>
                  </a:lnTo>
                  <a:cubicBezTo>
                    <a:pt x="19768" y="22"/>
                    <a:pt x="19648" y="0"/>
                    <a:pt x="195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3"/>
            <p:cNvSpPr/>
            <p:nvPr/>
          </p:nvSpPr>
          <p:spPr>
            <a:xfrm>
              <a:off x="2294289" y="3641405"/>
              <a:ext cx="220201" cy="697267"/>
            </a:xfrm>
            <a:custGeom>
              <a:avLst/>
              <a:gdLst/>
              <a:ahLst/>
              <a:cxnLst/>
              <a:rect l="l" t="t" r="r" b="b"/>
              <a:pathLst>
                <a:path w="4482" h="14193" extrusionOk="0">
                  <a:moveTo>
                    <a:pt x="748" y="1"/>
                  </a:moveTo>
                  <a:cubicBezTo>
                    <a:pt x="449" y="1"/>
                    <a:pt x="184" y="266"/>
                    <a:pt x="150" y="582"/>
                  </a:cubicBezTo>
                  <a:cubicBezTo>
                    <a:pt x="0" y="2541"/>
                    <a:pt x="1246" y="4234"/>
                    <a:pt x="1693" y="6109"/>
                  </a:cubicBezTo>
                  <a:cubicBezTo>
                    <a:pt x="2291" y="8516"/>
                    <a:pt x="2025" y="11055"/>
                    <a:pt x="863" y="13263"/>
                  </a:cubicBezTo>
                  <a:cubicBezTo>
                    <a:pt x="615" y="13728"/>
                    <a:pt x="996" y="14193"/>
                    <a:pt x="1412" y="14193"/>
                  </a:cubicBezTo>
                  <a:cubicBezTo>
                    <a:pt x="1561" y="14193"/>
                    <a:pt x="1711" y="14126"/>
                    <a:pt x="1843" y="14009"/>
                  </a:cubicBezTo>
                  <a:cubicBezTo>
                    <a:pt x="3835" y="12134"/>
                    <a:pt x="4482" y="9760"/>
                    <a:pt x="4233" y="7056"/>
                  </a:cubicBezTo>
                  <a:cubicBezTo>
                    <a:pt x="4001" y="4699"/>
                    <a:pt x="3204" y="1395"/>
                    <a:pt x="1029" y="84"/>
                  </a:cubicBezTo>
                  <a:cubicBezTo>
                    <a:pt x="947" y="18"/>
                    <a:pt x="847" y="1"/>
                    <a:pt x="748" y="1"/>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3"/>
            <p:cNvSpPr/>
            <p:nvPr/>
          </p:nvSpPr>
          <p:spPr>
            <a:xfrm>
              <a:off x="2163017" y="3467782"/>
              <a:ext cx="125625" cy="97862"/>
            </a:xfrm>
            <a:custGeom>
              <a:avLst/>
              <a:gdLst/>
              <a:ahLst/>
              <a:cxnLst/>
              <a:rect l="l" t="t" r="r" b="b"/>
              <a:pathLst>
                <a:path w="2557" h="1992" extrusionOk="0">
                  <a:moveTo>
                    <a:pt x="1278" y="0"/>
                  </a:moveTo>
                  <a:cubicBezTo>
                    <a:pt x="1" y="0"/>
                    <a:pt x="1" y="1992"/>
                    <a:pt x="1278" y="1992"/>
                  </a:cubicBezTo>
                  <a:cubicBezTo>
                    <a:pt x="2557" y="1992"/>
                    <a:pt x="2557" y="0"/>
                    <a:pt x="1278" y="0"/>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3"/>
            <p:cNvSpPr/>
            <p:nvPr/>
          </p:nvSpPr>
          <p:spPr>
            <a:xfrm>
              <a:off x="1384273" y="3541918"/>
              <a:ext cx="317282" cy="690733"/>
            </a:xfrm>
            <a:custGeom>
              <a:avLst/>
              <a:gdLst/>
              <a:ahLst/>
              <a:cxnLst/>
              <a:rect l="l" t="t" r="r" b="b"/>
              <a:pathLst>
                <a:path w="6458" h="14060" extrusionOk="0">
                  <a:moveTo>
                    <a:pt x="5794" y="1"/>
                  </a:moveTo>
                  <a:cubicBezTo>
                    <a:pt x="2921" y="67"/>
                    <a:pt x="963" y="3752"/>
                    <a:pt x="515" y="6242"/>
                  </a:cubicBezTo>
                  <a:cubicBezTo>
                    <a:pt x="0" y="9114"/>
                    <a:pt x="914" y="12201"/>
                    <a:pt x="3271" y="13976"/>
                  </a:cubicBezTo>
                  <a:cubicBezTo>
                    <a:pt x="3353" y="14043"/>
                    <a:pt x="3437" y="14060"/>
                    <a:pt x="3503" y="14060"/>
                  </a:cubicBezTo>
                  <a:cubicBezTo>
                    <a:pt x="3802" y="14060"/>
                    <a:pt x="4034" y="13644"/>
                    <a:pt x="3901" y="13363"/>
                  </a:cubicBezTo>
                  <a:cubicBezTo>
                    <a:pt x="2740" y="11022"/>
                    <a:pt x="1793" y="8649"/>
                    <a:pt x="2540" y="6009"/>
                  </a:cubicBezTo>
                  <a:cubicBezTo>
                    <a:pt x="3204" y="3670"/>
                    <a:pt x="5130" y="2723"/>
                    <a:pt x="6258" y="815"/>
                  </a:cubicBezTo>
                  <a:cubicBezTo>
                    <a:pt x="6457" y="466"/>
                    <a:pt x="6208" y="1"/>
                    <a:pt x="5794" y="1"/>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1" name="Google Shape;2451;p53"/>
          <p:cNvGrpSpPr/>
          <p:nvPr/>
        </p:nvGrpSpPr>
        <p:grpSpPr>
          <a:xfrm>
            <a:off x="-240977" y="3511697"/>
            <a:ext cx="1516376" cy="1481923"/>
            <a:chOff x="1144524" y="3153700"/>
            <a:chExt cx="1625269" cy="1588342"/>
          </a:xfrm>
        </p:grpSpPr>
        <p:sp>
          <p:nvSpPr>
            <p:cNvPr id="2452" name="Google Shape;2452;p53"/>
            <p:cNvSpPr/>
            <p:nvPr/>
          </p:nvSpPr>
          <p:spPr>
            <a:xfrm>
              <a:off x="1191835" y="3153700"/>
              <a:ext cx="1577957" cy="1564613"/>
            </a:xfrm>
            <a:custGeom>
              <a:avLst/>
              <a:gdLst/>
              <a:ahLst/>
              <a:cxnLst/>
              <a:rect l="l" t="t" r="r" b="b"/>
              <a:pathLst>
                <a:path w="32118" h="31848" extrusionOk="0">
                  <a:moveTo>
                    <a:pt x="16299" y="9846"/>
                  </a:moveTo>
                  <a:cubicBezTo>
                    <a:pt x="16432" y="9846"/>
                    <a:pt x="16565" y="9861"/>
                    <a:pt x="16698" y="9879"/>
                  </a:cubicBezTo>
                  <a:cubicBezTo>
                    <a:pt x="16797" y="9879"/>
                    <a:pt x="16897" y="9895"/>
                    <a:pt x="16980" y="9912"/>
                  </a:cubicBezTo>
                  <a:cubicBezTo>
                    <a:pt x="17063" y="9928"/>
                    <a:pt x="17146" y="9928"/>
                    <a:pt x="17213" y="9945"/>
                  </a:cubicBezTo>
                  <a:lnTo>
                    <a:pt x="17412" y="9994"/>
                  </a:lnTo>
                  <a:cubicBezTo>
                    <a:pt x="17461" y="9994"/>
                    <a:pt x="17511" y="10011"/>
                    <a:pt x="17561" y="10027"/>
                  </a:cubicBezTo>
                  <a:cubicBezTo>
                    <a:pt x="17660" y="10045"/>
                    <a:pt x="17744" y="10078"/>
                    <a:pt x="17843" y="10111"/>
                  </a:cubicBezTo>
                  <a:cubicBezTo>
                    <a:pt x="17893" y="10111"/>
                    <a:pt x="17926" y="10127"/>
                    <a:pt x="17976" y="10144"/>
                  </a:cubicBezTo>
                  <a:cubicBezTo>
                    <a:pt x="18076" y="10177"/>
                    <a:pt x="18158" y="10211"/>
                    <a:pt x="18258" y="10244"/>
                  </a:cubicBezTo>
                  <a:cubicBezTo>
                    <a:pt x="18291" y="10260"/>
                    <a:pt x="18341" y="10277"/>
                    <a:pt x="18390" y="10293"/>
                  </a:cubicBezTo>
                  <a:cubicBezTo>
                    <a:pt x="18574" y="10377"/>
                    <a:pt x="18740" y="10459"/>
                    <a:pt x="18922" y="10543"/>
                  </a:cubicBezTo>
                  <a:cubicBezTo>
                    <a:pt x="18955" y="10576"/>
                    <a:pt x="19005" y="10592"/>
                    <a:pt x="19038" y="10609"/>
                  </a:cubicBezTo>
                  <a:lnTo>
                    <a:pt x="19287" y="10758"/>
                  </a:lnTo>
                  <a:cubicBezTo>
                    <a:pt x="19370" y="10824"/>
                    <a:pt x="19453" y="10875"/>
                    <a:pt x="19536" y="10924"/>
                  </a:cubicBezTo>
                  <a:cubicBezTo>
                    <a:pt x="19586" y="10957"/>
                    <a:pt x="19619" y="10974"/>
                    <a:pt x="19652" y="11007"/>
                  </a:cubicBezTo>
                  <a:cubicBezTo>
                    <a:pt x="19736" y="11074"/>
                    <a:pt x="19818" y="11123"/>
                    <a:pt x="19884" y="11189"/>
                  </a:cubicBezTo>
                  <a:cubicBezTo>
                    <a:pt x="20615" y="11771"/>
                    <a:pt x="21212" y="12534"/>
                    <a:pt x="21610" y="13447"/>
                  </a:cubicBezTo>
                  <a:cubicBezTo>
                    <a:pt x="21942" y="14177"/>
                    <a:pt x="22108" y="14940"/>
                    <a:pt x="22142" y="15688"/>
                  </a:cubicBezTo>
                  <a:lnTo>
                    <a:pt x="22142" y="15903"/>
                  </a:lnTo>
                  <a:lnTo>
                    <a:pt x="22142" y="16086"/>
                  </a:lnTo>
                  <a:cubicBezTo>
                    <a:pt x="22142" y="16285"/>
                    <a:pt x="22126" y="16485"/>
                    <a:pt x="22092" y="16666"/>
                  </a:cubicBezTo>
                  <a:lnTo>
                    <a:pt x="22042" y="16965"/>
                  </a:lnTo>
                  <a:cubicBezTo>
                    <a:pt x="22026" y="17065"/>
                    <a:pt x="22009" y="17148"/>
                    <a:pt x="21993" y="17248"/>
                  </a:cubicBezTo>
                  <a:cubicBezTo>
                    <a:pt x="21976" y="17297"/>
                    <a:pt x="21976" y="17348"/>
                    <a:pt x="21960" y="17397"/>
                  </a:cubicBezTo>
                  <a:cubicBezTo>
                    <a:pt x="21893" y="17662"/>
                    <a:pt x="21794" y="17928"/>
                    <a:pt x="21694" y="18193"/>
                  </a:cubicBezTo>
                  <a:cubicBezTo>
                    <a:pt x="21595" y="18443"/>
                    <a:pt x="21462" y="18709"/>
                    <a:pt x="21329" y="18941"/>
                  </a:cubicBezTo>
                  <a:cubicBezTo>
                    <a:pt x="21263" y="19041"/>
                    <a:pt x="21212" y="19140"/>
                    <a:pt x="21146" y="19240"/>
                  </a:cubicBezTo>
                  <a:cubicBezTo>
                    <a:pt x="20964" y="19521"/>
                    <a:pt x="20747" y="19787"/>
                    <a:pt x="20515" y="20036"/>
                  </a:cubicBezTo>
                  <a:cubicBezTo>
                    <a:pt x="19984" y="20617"/>
                    <a:pt x="19320" y="21099"/>
                    <a:pt x="18541" y="21447"/>
                  </a:cubicBezTo>
                  <a:cubicBezTo>
                    <a:pt x="17737" y="21808"/>
                    <a:pt x="16896" y="21978"/>
                    <a:pt x="16069" y="21978"/>
                  </a:cubicBezTo>
                  <a:cubicBezTo>
                    <a:pt x="15223" y="21978"/>
                    <a:pt x="14391" y="21800"/>
                    <a:pt x="13628" y="21464"/>
                  </a:cubicBezTo>
                  <a:cubicBezTo>
                    <a:pt x="13495" y="21397"/>
                    <a:pt x="13362" y="21331"/>
                    <a:pt x="13245" y="21265"/>
                  </a:cubicBezTo>
                  <a:cubicBezTo>
                    <a:pt x="13196" y="21247"/>
                    <a:pt x="13146" y="21214"/>
                    <a:pt x="13112" y="21198"/>
                  </a:cubicBezTo>
                  <a:lnTo>
                    <a:pt x="12864" y="21048"/>
                  </a:lnTo>
                  <a:cubicBezTo>
                    <a:pt x="12614" y="20900"/>
                    <a:pt x="12366" y="20716"/>
                    <a:pt x="12150" y="20534"/>
                  </a:cubicBezTo>
                  <a:cubicBezTo>
                    <a:pt x="12067" y="20468"/>
                    <a:pt x="12001" y="20402"/>
                    <a:pt x="11935" y="20335"/>
                  </a:cubicBezTo>
                  <a:cubicBezTo>
                    <a:pt x="11353" y="19787"/>
                    <a:pt x="10872" y="19140"/>
                    <a:pt x="10540" y="18377"/>
                  </a:cubicBezTo>
                  <a:cubicBezTo>
                    <a:pt x="10125" y="17463"/>
                    <a:pt x="9976" y="16501"/>
                    <a:pt x="10025" y="15571"/>
                  </a:cubicBezTo>
                  <a:cubicBezTo>
                    <a:pt x="10025" y="15471"/>
                    <a:pt x="10025" y="15389"/>
                    <a:pt x="10042" y="15290"/>
                  </a:cubicBezTo>
                  <a:cubicBezTo>
                    <a:pt x="10058" y="15139"/>
                    <a:pt x="10076" y="14991"/>
                    <a:pt x="10109" y="14858"/>
                  </a:cubicBezTo>
                  <a:lnTo>
                    <a:pt x="10158" y="14559"/>
                  </a:lnTo>
                  <a:cubicBezTo>
                    <a:pt x="10175" y="14526"/>
                    <a:pt x="10191" y="14476"/>
                    <a:pt x="10191" y="14426"/>
                  </a:cubicBezTo>
                  <a:cubicBezTo>
                    <a:pt x="10224" y="14327"/>
                    <a:pt x="10242" y="14243"/>
                    <a:pt x="10275" y="14144"/>
                  </a:cubicBezTo>
                  <a:cubicBezTo>
                    <a:pt x="10324" y="14011"/>
                    <a:pt x="10357" y="13862"/>
                    <a:pt x="10424" y="13729"/>
                  </a:cubicBezTo>
                  <a:cubicBezTo>
                    <a:pt x="10457" y="13646"/>
                    <a:pt x="10490" y="13546"/>
                    <a:pt x="10523" y="13464"/>
                  </a:cubicBezTo>
                  <a:cubicBezTo>
                    <a:pt x="10623" y="13231"/>
                    <a:pt x="10740" y="13015"/>
                    <a:pt x="10855" y="12816"/>
                  </a:cubicBezTo>
                  <a:cubicBezTo>
                    <a:pt x="10906" y="12733"/>
                    <a:pt x="10955" y="12650"/>
                    <a:pt x="11021" y="12568"/>
                  </a:cubicBezTo>
                  <a:cubicBezTo>
                    <a:pt x="11072" y="12484"/>
                    <a:pt x="11121" y="12402"/>
                    <a:pt x="11187" y="12318"/>
                  </a:cubicBezTo>
                  <a:cubicBezTo>
                    <a:pt x="11271" y="12202"/>
                    <a:pt x="11353" y="12086"/>
                    <a:pt x="11453" y="11986"/>
                  </a:cubicBezTo>
                  <a:cubicBezTo>
                    <a:pt x="12017" y="11306"/>
                    <a:pt x="12747" y="10742"/>
                    <a:pt x="13610" y="10359"/>
                  </a:cubicBezTo>
                  <a:cubicBezTo>
                    <a:pt x="14092" y="10144"/>
                    <a:pt x="14590" y="10011"/>
                    <a:pt x="15071" y="9928"/>
                  </a:cubicBezTo>
                  <a:lnTo>
                    <a:pt x="15370" y="9879"/>
                  </a:lnTo>
                  <a:cubicBezTo>
                    <a:pt x="15520" y="9861"/>
                    <a:pt x="15668" y="9846"/>
                    <a:pt x="15818" y="9846"/>
                  </a:cubicBezTo>
                  <a:close/>
                  <a:moveTo>
                    <a:pt x="19531" y="0"/>
                  </a:moveTo>
                  <a:cubicBezTo>
                    <a:pt x="19143" y="0"/>
                    <a:pt x="18776" y="239"/>
                    <a:pt x="18623" y="633"/>
                  </a:cubicBezTo>
                  <a:lnTo>
                    <a:pt x="17744" y="2890"/>
                  </a:lnTo>
                  <a:cubicBezTo>
                    <a:pt x="17245" y="2825"/>
                    <a:pt x="16734" y="2796"/>
                    <a:pt x="16225" y="2796"/>
                  </a:cubicBezTo>
                  <a:cubicBezTo>
                    <a:pt x="15328" y="2796"/>
                    <a:pt x="14439" y="2886"/>
                    <a:pt x="13644" y="3023"/>
                  </a:cubicBezTo>
                  <a:lnTo>
                    <a:pt x="13644" y="3007"/>
                  </a:lnTo>
                  <a:lnTo>
                    <a:pt x="12648" y="799"/>
                  </a:lnTo>
                  <a:cubicBezTo>
                    <a:pt x="12477" y="404"/>
                    <a:pt x="12066" y="104"/>
                    <a:pt x="11654" y="104"/>
                  </a:cubicBezTo>
                  <a:cubicBezTo>
                    <a:pt x="11547" y="104"/>
                    <a:pt x="11440" y="124"/>
                    <a:pt x="11337" y="168"/>
                  </a:cubicBezTo>
                  <a:lnTo>
                    <a:pt x="7486" y="1879"/>
                  </a:lnTo>
                  <a:cubicBezTo>
                    <a:pt x="7004" y="2094"/>
                    <a:pt x="6971" y="2742"/>
                    <a:pt x="7188" y="3222"/>
                  </a:cubicBezTo>
                  <a:lnTo>
                    <a:pt x="8166" y="5446"/>
                  </a:lnTo>
                  <a:cubicBezTo>
                    <a:pt x="6905" y="6360"/>
                    <a:pt x="6059" y="7323"/>
                    <a:pt x="5311" y="8451"/>
                  </a:cubicBezTo>
                  <a:lnTo>
                    <a:pt x="5262" y="8467"/>
                  </a:lnTo>
                  <a:lnTo>
                    <a:pt x="2988" y="7604"/>
                  </a:lnTo>
                  <a:cubicBezTo>
                    <a:pt x="2868" y="7558"/>
                    <a:pt x="2745" y="7536"/>
                    <a:pt x="2625" y="7536"/>
                  </a:cubicBezTo>
                  <a:cubicBezTo>
                    <a:pt x="2231" y="7536"/>
                    <a:pt x="1863" y="7774"/>
                    <a:pt x="1710" y="8168"/>
                  </a:cubicBezTo>
                  <a:lnTo>
                    <a:pt x="199" y="12103"/>
                  </a:lnTo>
                  <a:cubicBezTo>
                    <a:pt x="0" y="12601"/>
                    <a:pt x="250" y="13165"/>
                    <a:pt x="764" y="13364"/>
                  </a:cubicBezTo>
                  <a:lnTo>
                    <a:pt x="3005" y="14194"/>
                  </a:lnTo>
                  <a:cubicBezTo>
                    <a:pt x="2822" y="15571"/>
                    <a:pt x="2773" y="16733"/>
                    <a:pt x="3121" y="18260"/>
                  </a:cubicBezTo>
                  <a:lnTo>
                    <a:pt x="3105" y="18260"/>
                  </a:lnTo>
                  <a:lnTo>
                    <a:pt x="896" y="19256"/>
                  </a:lnTo>
                  <a:cubicBezTo>
                    <a:pt x="398" y="19472"/>
                    <a:pt x="250" y="20070"/>
                    <a:pt x="465" y="20568"/>
                  </a:cubicBezTo>
                  <a:lnTo>
                    <a:pt x="2175" y="24418"/>
                  </a:lnTo>
                  <a:cubicBezTo>
                    <a:pt x="2309" y="24718"/>
                    <a:pt x="2528" y="24844"/>
                    <a:pt x="2794" y="24844"/>
                  </a:cubicBezTo>
                  <a:cubicBezTo>
                    <a:pt x="2954" y="24844"/>
                    <a:pt x="3132" y="24798"/>
                    <a:pt x="3320" y="24717"/>
                  </a:cubicBezTo>
                  <a:lnTo>
                    <a:pt x="5528" y="23737"/>
                  </a:lnTo>
                  <a:cubicBezTo>
                    <a:pt x="6457" y="24999"/>
                    <a:pt x="7436" y="25879"/>
                    <a:pt x="8565" y="26642"/>
                  </a:cubicBezTo>
                  <a:lnTo>
                    <a:pt x="8582" y="26709"/>
                  </a:lnTo>
                  <a:lnTo>
                    <a:pt x="7719" y="28999"/>
                  </a:lnTo>
                  <a:cubicBezTo>
                    <a:pt x="7536" y="29497"/>
                    <a:pt x="7785" y="30077"/>
                    <a:pt x="8283" y="30261"/>
                  </a:cubicBezTo>
                  <a:lnTo>
                    <a:pt x="12216" y="31788"/>
                  </a:lnTo>
                  <a:cubicBezTo>
                    <a:pt x="12330" y="31828"/>
                    <a:pt x="12447" y="31847"/>
                    <a:pt x="12561" y="31847"/>
                  </a:cubicBezTo>
                  <a:cubicBezTo>
                    <a:pt x="12963" y="31847"/>
                    <a:pt x="13336" y="31611"/>
                    <a:pt x="13478" y="31223"/>
                  </a:cubicBezTo>
                  <a:lnTo>
                    <a:pt x="14407" y="28949"/>
                  </a:lnTo>
                  <a:cubicBezTo>
                    <a:pt x="15003" y="29020"/>
                    <a:pt x="15573" y="29064"/>
                    <a:pt x="16152" y="29064"/>
                  </a:cubicBezTo>
                  <a:cubicBezTo>
                    <a:pt x="16913" y="29064"/>
                    <a:pt x="17689" y="28989"/>
                    <a:pt x="18556" y="28800"/>
                  </a:cubicBezTo>
                  <a:lnTo>
                    <a:pt x="19536" y="31024"/>
                  </a:lnTo>
                  <a:cubicBezTo>
                    <a:pt x="19699" y="31361"/>
                    <a:pt x="19943" y="31535"/>
                    <a:pt x="20246" y="31535"/>
                  </a:cubicBezTo>
                  <a:cubicBezTo>
                    <a:pt x="20376" y="31535"/>
                    <a:pt x="20516" y="31503"/>
                    <a:pt x="20665" y="31438"/>
                  </a:cubicBezTo>
                  <a:lnTo>
                    <a:pt x="24516" y="29730"/>
                  </a:lnTo>
                  <a:cubicBezTo>
                    <a:pt x="24996" y="29513"/>
                    <a:pt x="25229" y="29082"/>
                    <a:pt x="25014" y="28584"/>
                  </a:cubicBezTo>
                  <a:lnTo>
                    <a:pt x="24034" y="26377"/>
                  </a:lnTo>
                  <a:cubicBezTo>
                    <a:pt x="25295" y="25447"/>
                    <a:pt x="26092" y="24501"/>
                    <a:pt x="26855" y="23389"/>
                  </a:cubicBezTo>
                  <a:lnTo>
                    <a:pt x="26873" y="23389"/>
                  </a:lnTo>
                  <a:lnTo>
                    <a:pt x="29146" y="24252"/>
                  </a:lnTo>
                  <a:cubicBezTo>
                    <a:pt x="29259" y="24298"/>
                    <a:pt x="29376" y="24319"/>
                    <a:pt x="29490" y="24319"/>
                  </a:cubicBezTo>
                  <a:cubicBezTo>
                    <a:pt x="29881" y="24319"/>
                    <a:pt x="30253" y="24073"/>
                    <a:pt x="30407" y="23688"/>
                  </a:cubicBezTo>
                  <a:lnTo>
                    <a:pt x="31918" y="19754"/>
                  </a:lnTo>
                  <a:cubicBezTo>
                    <a:pt x="32118" y="19256"/>
                    <a:pt x="31868" y="18691"/>
                    <a:pt x="31354" y="18492"/>
                  </a:cubicBezTo>
                  <a:lnTo>
                    <a:pt x="29046" y="17530"/>
                  </a:lnTo>
                  <a:cubicBezTo>
                    <a:pt x="29229" y="16153"/>
                    <a:pt x="29229" y="14874"/>
                    <a:pt x="28880" y="13347"/>
                  </a:cubicBezTo>
                  <a:lnTo>
                    <a:pt x="28898" y="13347"/>
                  </a:lnTo>
                  <a:lnTo>
                    <a:pt x="31104" y="12368"/>
                  </a:lnTo>
                  <a:cubicBezTo>
                    <a:pt x="31602" y="12136"/>
                    <a:pt x="31952" y="11738"/>
                    <a:pt x="31735" y="11256"/>
                  </a:cubicBezTo>
                  <a:lnTo>
                    <a:pt x="30026" y="7405"/>
                  </a:lnTo>
                  <a:cubicBezTo>
                    <a:pt x="29865" y="7034"/>
                    <a:pt x="29473" y="6810"/>
                    <a:pt x="29078" y="6810"/>
                  </a:cubicBezTo>
                  <a:cubicBezTo>
                    <a:pt x="28943" y="6810"/>
                    <a:pt x="28808" y="6836"/>
                    <a:pt x="28681" y="6891"/>
                  </a:cubicBezTo>
                  <a:lnTo>
                    <a:pt x="26474" y="7870"/>
                  </a:lnTo>
                  <a:cubicBezTo>
                    <a:pt x="25545" y="6608"/>
                    <a:pt x="24615" y="5845"/>
                    <a:pt x="23503" y="5099"/>
                  </a:cubicBezTo>
                  <a:lnTo>
                    <a:pt x="24383" y="2841"/>
                  </a:lnTo>
                  <a:cubicBezTo>
                    <a:pt x="24565" y="2326"/>
                    <a:pt x="24317" y="1762"/>
                    <a:pt x="23819" y="1580"/>
                  </a:cubicBezTo>
                  <a:lnTo>
                    <a:pt x="19884" y="69"/>
                  </a:lnTo>
                  <a:cubicBezTo>
                    <a:pt x="19768" y="22"/>
                    <a:pt x="19649" y="0"/>
                    <a:pt x="19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3"/>
            <p:cNvSpPr/>
            <p:nvPr/>
          </p:nvSpPr>
          <p:spPr>
            <a:xfrm>
              <a:off x="1144524" y="3177380"/>
              <a:ext cx="1577122" cy="1564662"/>
            </a:xfrm>
            <a:custGeom>
              <a:avLst/>
              <a:gdLst/>
              <a:ahLst/>
              <a:cxnLst/>
              <a:rect l="l" t="t" r="r" b="b"/>
              <a:pathLst>
                <a:path w="32101" h="31849" extrusionOk="0">
                  <a:moveTo>
                    <a:pt x="16299" y="9844"/>
                  </a:moveTo>
                  <a:cubicBezTo>
                    <a:pt x="16432" y="9844"/>
                    <a:pt x="16565" y="9861"/>
                    <a:pt x="16698" y="9877"/>
                  </a:cubicBezTo>
                  <a:cubicBezTo>
                    <a:pt x="16797" y="9877"/>
                    <a:pt x="16897" y="9895"/>
                    <a:pt x="16981" y="9911"/>
                  </a:cubicBezTo>
                  <a:cubicBezTo>
                    <a:pt x="17063" y="9928"/>
                    <a:pt x="17147" y="9928"/>
                    <a:pt x="17213" y="9944"/>
                  </a:cubicBezTo>
                  <a:lnTo>
                    <a:pt x="17412" y="9994"/>
                  </a:lnTo>
                  <a:cubicBezTo>
                    <a:pt x="17461" y="10010"/>
                    <a:pt x="17512" y="10010"/>
                    <a:pt x="17561" y="10027"/>
                  </a:cubicBezTo>
                  <a:cubicBezTo>
                    <a:pt x="17645" y="10043"/>
                    <a:pt x="17744" y="10077"/>
                    <a:pt x="17844" y="10110"/>
                  </a:cubicBezTo>
                  <a:cubicBezTo>
                    <a:pt x="17893" y="10110"/>
                    <a:pt x="17926" y="10127"/>
                    <a:pt x="17977" y="10143"/>
                  </a:cubicBezTo>
                  <a:cubicBezTo>
                    <a:pt x="18076" y="10176"/>
                    <a:pt x="18158" y="10209"/>
                    <a:pt x="18258" y="10243"/>
                  </a:cubicBezTo>
                  <a:cubicBezTo>
                    <a:pt x="18291" y="10260"/>
                    <a:pt x="18342" y="10276"/>
                    <a:pt x="18391" y="10293"/>
                  </a:cubicBezTo>
                  <a:cubicBezTo>
                    <a:pt x="18574" y="10375"/>
                    <a:pt x="18740" y="10459"/>
                    <a:pt x="18906" y="10541"/>
                  </a:cubicBezTo>
                  <a:cubicBezTo>
                    <a:pt x="18955" y="10574"/>
                    <a:pt x="19006" y="10592"/>
                    <a:pt x="19039" y="10625"/>
                  </a:cubicBezTo>
                  <a:cubicBezTo>
                    <a:pt x="19121" y="10658"/>
                    <a:pt x="19205" y="10707"/>
                    <a:pt x="19287" y="10758"/>
                  </a:cubicBezTo>
                  <a:cubicBezTo>
                    <a:pt x="19371" y="10824"/>
                    <a:pt x="19453" y="10873"/>
                    <a:pt x="19537" y="10924"/>
                  </a:cubicBezTo>
                  <a:cubicBezTo>
                    <a:pt x="19570" y="10957"/>
                    <a:pt x="19619" y="10990"/>
                    <a:pt x="19652" y="11006"/>
                  </a:cubicBezTo>
                  <a:cubicBezTo>
                    <a:pt x="19736" y="11072"/>
                    <a:pt x="19818" y="11123"/>
                    <a:pt x="19885" y="11189"/>
                  </a:cubicBezTo>
                  <a:cubicBezTo>
                    <a:pt x="20615" y="11770"/>
                    <a:pt x="21212" y="12533"/>
                    <a:pt x="21611" y="13447"/>
                  </a:cubicBezTo>
                  <a:cubicBezTo>
                    <a:pt x="21943" y="14177"/>
                    <a:pt x="22109" y="14940"/>
                    <a:pt x="22142" y="15687"/>
                  </a:cubicBezTo>
                  <a:lnTo>
                    <a:pt x="22142" y="15903"/>
                  </a:lnTo>
                  <a:lnTo>
                    <a:pt x="22142" y="16085"/>
                  </a:lnTo>
                  <a:cubicBezTo>
                    <a:pt x="22126" y="16284"/>
                    <a:pt x="22109" y="16483"/>
                    <a:pt x="22093" y="16666"/>
                  </a:cubicBezTo>
                  <a:lnTo>
                    <a:pt x="22042" y="16965"/>
                  </a:lnTo>
                  <a:cubicBezTo>
                    <a:pt x="22026" y="17065"/>
                    <a:pt x="22009" y="17147"/>
                    <a:pt x="21993" y="17247"/>
                  </a:cubicBezTo>
                  <a:cubicBezTo>
                    <a:pt x="21976" y="17297"/>
                    <a:pt x="21976" y="17346"/>
                    <a:pt x="21960" y="17397"/>
                  </a:cubicBezTo>
                  <a:cubicBezTo>
                    <a:pt x="21894" y="17662"/>
                    <a:pt x="21794" y="17928"/>
                    <a:pt x="21694" y="18193"/>
                  </a:cubicBezTo>
                  <a:cubicBezTo>
                    <a:pt x="21595" y="18442"/>
                    <a:pt x="21462" y="18707"/>
                    <a:pt x="21329" y="18940"/>
                  </a:cubicBezTo>
                  <a:cubicBezTo>
                    <a:pt x="21263" y="19039"/>
                    <a:pt x="21212" y="19139"/>
                    <a:pt x="21146" y="19238"/>
                  </a:cubicBezTo>
                  <a:cubicBezTo>
                    <a:pt x="20964" y="19521"/>
                    <a:pt x="20748" y="19787"/>
                    <a:pt x="20515" y="20035"/>
                  </a:cubicBezTo>
                  <a:cubicBezTo>
                    <a:pt x="19984" y="20617"/>
                    <a:pt x="19320" y="21097"/>
                    <a:pt x="18541" y="21447"/>
                  </a:cubicBezTo>
                  <a:cubicBezTo>
                    <a:pt x="17738" y="21807"/>
                    <a:pt x="16898" y="21977"/>
                    <a:pt x="16072" y="21977"/>
                  </a:cubicBezTo>
                  <a:cubicBezTo>
                    <a:pt x="15225" y="21977"/>
                    <a:pt x="14392" y="21799"/>
                    <a:pt x="13628" y="21463"/>
                  </a:cubicBezTo>
                  <a:lnTo>
                    <a:pt x="13230" y="21263"/>
                  </a:lnTo>
                  <a:cubicBezTo>
                    <a:pt x="13196" y="21247"/>
                    <a:pt x="13146" y="21214"/>
                    <a:pt x="13113" y="21197"/>
                  </a:cubicBezTo>
                  <a:lnTo>
                    <a:pt x="12864" y="21048"/>
                  </a:lnTo>
                  <a:cubicBezTo>
                    <a:pt x="12615" y="20898"/>
                    <a:pt x="12366" y="20716"/>
                    <a:pt x="12150" y="20533"/>
                  </a:cubicBezTo>
                  <a:cubicBezTo>
                    <a:pt x="12068" y="20467"/>
                    <a:pt x="12001" y="20400"/>
                    <a:pt x="11935" y="20334"/>
                  </a:cubicBezTo>
                  <a:cubicBezTo>
                    <a:pt x="11353" y="19803"/>
                    <a:pt x="10873" y="19139"/>
                    <a:pt x="10541" y="18375"/>
                  </a:cubicBezTo>
                  <a:cubicBezTo>
                    <a:pt x="10125" y="17463"/>
                    <a:pt x="9959" y="16501"/>
                    <a:pt x="10026" y="15571"/>
                  </a:cubicBezTo>
                  <a:cubicBezTo>
                    <a:pt x="10026" y="15487"/>
                    <a:pt x="10026" y="15388"/>
                    <a:pt x="10043" y="15288"/>
                  </a:cubicBezTo>
                  <a:cubicBezTo>
                    <a:pt x="10059" y="15139"/>
                    <a:pt x="10076" y="14989"/>
                    <a:pt x="10109" y="14857"/>
                  </a:cubicBezTo>
                  <a:lnTo>
                    <a:pt x="10158" y="14558"/>
                  </a:lnTo>
                  <a:cubicBezTo>
                    <a:pt x="10176" y="14525"/>
                    <a:pt x="10176" y="14476"/>
                    <a:pt x="10192" y="14425"/>
                  </a:cubicBezTo>
                  <a:cubicBezTo>
                    <a:pt x="10225" y="14326"/>
                    <a:pt x="10242" y="14243"/>
                    <a:pt x="10275" y="14144"/>
                  </a:cubicBezTo>
                  <a:cubicBezTo>
                    <a:pt x="10308" y="14011"/>
                    <a:pt x="10357" y="13861"/>
                    <a:pt x="10408" y="13728"/>
                  </a:cubicBezTo>
                  <a:cubicBezTo>
                    <a:pt x="10441" y="13646"/>
                    <a:pt x="10490" y="13546"/>
                    <a:pt x="10523" y="13462"/>
                  </a:cubicBezTo>
                  <a:cubicBezTo>
                    <a:pt x="10623" y="13247"/>
                    <a:pt x="10740" y="13015"/>
                    <a:pt x="10855" y="12816"/>
                  </a:cubicBezTo>
                  <a:lnTo>
                    <a:pt x="11005" y="12566"/>
                  </a:lnTo>
                  <a:cubicBezTo>
                    <a:pt x="11072" y="12484"/>
                    <a:pt x="11121" y="12400"/>
                    <a:pt x="11171" y="12318"/>
                  </a:cubicBezTo>
                  <a:cubicBezTo>
                    <a:pt x="11271" y="12201"/>
                    <a:pt x="11353" y="12086"/>
                    <a:pt x="11453" y="11986"/>
                  </a:cubicBezTo>
                  <a:cubicBezTo>
                    <a:pt x="12017" y="11305"/>
                    <a:pt x="12748" y="10740"/>
                    <a:pt x="13611" y="10359"/>
                  </a:cubicBezTo>
                  <a:cubicBezTo>
                    <a:pt x="14093" y="10160"/>
                    <a:pt x="14573" y="10010"/>
                    <a:pt x="15071" y="9928"/>
                  </a:cubicBezTo>
                  <a:lnTo>
                    <a:pt x="15370" y="9877"/>
                  </a:lnTo>
                  <a:cubicBezTo>
                    <a:pt x="15520" y="9861"/>
                    <a:pt x="15669" y="9844"/>
                    <a:pt x="15819" y="9844"/>
                  </a:cubicBezTo>
                  <a:close/>
                  <a:moveTo>
                    <a:pt x="19530" y="0"/>
                  </a:moveTo>
                  <a:cubicBezTo>
                    <a:pt x="19143" y="0"/>
                    <a:pt x="18776" y="238"/>
                    <a:pt x="18623" y="633"/>
                  </a:cubicBezTo>
                  <a:lnTo>
                    <a:pt x="17744" y="2890"/>
                  </a:lnTo>
                  <a:cubicBezTo>
                    <a:pt x="17245" y="2824"/>
                    <a:pt x="16732" y="2795"/>
                    <a:pt x="16222" y="2795"/>
                  </a:cubicBezTo>
                  <a:cubicBezTo>
                    <a:pt x="15326" y="2795"/>
                    <a:pt x="14438" y="2885"/>
                    <a:pt x="13644" y="3023"/>
                  </a:cubicBezTo>
                  <a:lnTo>
                    <a:pt x="13644" y="3006"/>
                  </a:lnTo>
                  <a:lnTo>
                    <a:pt x="12648" y="799"/>
                  </a:lnTo>
                  <a:cubicBezTo>
                    <a:pt x="12477" y="404"/>
                    <a:pt x="12066" y="103"/>
                    <a:pt x="11655" y="103"/>
                  </a:cubicBezTo>
                  <a:cubicBezTo>
                    <a:pt x="11548" y="103"/>
                    <a:pt x="11441" y="124"/>
                    <a:pt x="11337" y="168"/>
                  </a:cubicBezTo>
                  <a:lnTo>
                    <a:pt x="7487" y="1877"/>
                  </a:lnTo>
                  <a:cubicBezTo>
                    <a:pt x="7005" y="2094"/>
                    <a:pt x="6972" y="2740"/>
                    <a:pt x="7188" y="3238"/>
                  </a:cubicBezTo>
                  <a:lnTo>
                    <a:pt x="8167" y="5446"/>
                  </a:lnTo>
                  <a:cubicBezTo>
                    <a:pt x="6905" y="6359"/>
                    <a:pt x="6059" y="7339"/>
                    <a:pt x="5296" y="8450"/>
                  </a:cubicBezTo>
                  <a:lnTo>
                    <a:pt x="5263" y="8467"/>
                  </a:lnTo>
                  <a:lnTo>
                    <a:pt x="2988" y="7604"/>
                  </a:lnTo>
                  <a:cubicBezTo>
                    <a:pt x="2868" y="7558"/>
                    <a:pt x="2745" y="7536"/>
                    <a:pt x="2625" y="7536"/>
                  </a:cubicBezTo>
                  <a:cubicBezTo>
                    <a:pt x="2231" y="7536"/>
                    <a:pt x="1863" y="7774"/>
                    <a:pt x="1711" y="8168"/>
                  </a:cubicBezTo>
                  <a:lnTo>
                    <a:pt x="200" y="12101"/>
                  </a:lnTo>
                  <a:cubicBezTo>
                    <a:pt x="0" y="12599"/>
                    <a:pt x="250" y="13164"/>
                    <a:pt x="748" y="13363"/>
                  </a:cubicBezTo>
                  <a:lnTo>
                    <a:pt x="3005" y="14193"/>
                  </a:lnTo>
                  <a:cubicBezTo>
                    <a:pt x="2822" y="15587"/>
                    <a:pt x="2773" y="16733"/>
                    <a:pt x="3121" y="18260"/>
                  </a:cubicBezTo>
                  <a:lnTo>
                    <a:pt x="3105" y="18260"/>
                  </a:lnTo>
                  <a:lnTo>
                    <a:pt x="897" y="19256"/>
                  </a:lnTo>
                  <a:cubicBezTo>
                    <a:pt x="399" y="19471"/>
                    <a:pt x="250" y="20068"/>
                    <a:pt x="465" y="20566"/>
                  </a:cubicBezTo>
                  <a:lnTo>
                    <a:pt x="2175" y="24417"/>
                  </a:lnTo>
                  <a:cubicBezTo>
                    <a:pt x="2308" y="24723"/>
                    <a:pt x="2522" y="24848"/>
                    <a:pt x="2783" y="24848"/>
                  </a:cubicBezTo>
                  <a:cubicBezTo>
                    <a:pt x="2947" y="24848"/>
                    <a:pt x="3128" y="24799"/>
                    <a:pt x="3320" y="24716"/>
                  </a:cubicBezTo>
                  <a:lnTo>
                    <a:pt x="5528" y="23737"/>
                  </a:lnTo>
                  <a:cubicBezTo>
                    <a:pt x="6458" y="24999"/>
                    <a:pt x="7436" y="25878"/>
                    <a:pt x="8565" y="26641"/>
                  </a:cubicBezTo>
                  <a:lnTo>
                    <a:pt x="8582" y="26707"/>
                  </a:lnTo>
                  <a:lnTo>
                    <a:pt x="7719" y="28998"/>
                  </a:lnTo>
                  <a:cubicBezTo>
                    <a:pt x="7520" y="29496"/>
                    <a:pt x="7785" y="30077"/>
                    <a:pt x="8283" y="30259"/>
                  </a:cubicBezTo>
                  <a:lnTo>
                    <a:pt x="12216" y="31786"/>
                  </a:lnTo>
                  <a:cubicBezTo>
                    <a:pt x="12334" y="31828"/>
                    <a:pt x="12455" y="31848"/>
                    <a:pt x="12573" y="31848"/>
                  </a:cubicBezTo>
                  <a:cubicBezTo>
                    <a:pt x="12970" y="31848"/>
                    <a:pt x="13338" y="31619"/>
                    <a:pt x="13478" y="31222"/>
                  </a:cubicBezTo>
                  <a:lnTo>
                    <a:pt x="14407" y="28949"/>
                  </a:lnTo>
                  <a:cubicBezTo>
                    <a:pt x="15001" y="29020"/>
                    <a:pt x="15570" y="29064"/>
                    <a:pt x="16147" y="29064"/>
                  </a:cubicBezTo>
                  <a:cubicBezTo>
                    <a:pt x="16910" y="29064"/>
                    <a:pt x="17688" y="28988"/>
                    <a:pt x="18557" y="28799"/>
                  </a:cubicBezTo>
                  <a:lnTo>
                    <a:pt x="19537" y="31023"/>
                  </a:lnTo>
                  <a:cubicBezTo>
                    <a:pt x="19687" y="31361"/>
                    <a:pt x="19937" y="31535"/>
                    <a:pt x="20243" y="31535"/>
                  </a:cubicBezTo>
                  <a:cubicBezTo>
                    <a:pt x="20375" y="31535"/>
                    <a:pt x="20516" y="31503"/>
                    <a:pt x="20665" y="31438"/>
                  </a:cubicBezTo>
                  <a:lnTo>
                    <a:pt x="24499" y="29728"/>
                  </a:lnTo>
                  <a:cubicBezTo>
                    <a:pt x="24997" y="29513"/>
                    <a:pt x="25229" y="29082"/>
                    <a:pt x="25014" y="28584"/>
                  </a:cubicBezTo>
                  <a:lnTo>
                    <a:pt x="24018" y="26375"/>
                  </a:lnTo>
                  <a:cubicBezTo>
                    <a:pt x="25280" y="25463"/>
                    <a:pt x="26092" y="24501"/>
                    <a:pt x="26856" y="23388"/>
                  </a:cubicBezTo>
                  <a:lnTo>
                    <a:pt x="26873" y="23388"/>
                  </a:lnTo>
                  <a:lnTo>
                    <a:pt x="29146" y="24251"/>
                  </a:lnTo>
                  <a:cubicBezTo>
                    <a:pt x="29262" y="24297"/>
                    <a:pt x="29382" y="24320"/>
                    <a:pt x="29500" y="24320"/>
                  </a:cubicBezTo>
                  <a:cubicBezTo>
                    <a:pt x="29888" y="24320"/>
                    <a:pt x="30255" y="24082"/>
                    <a:pt x="30408" y="23687"/>
                  </a:cubicBezTo>
                  <a:lnTo>
                    <a:pt x="31919" y="19754"/>
                  </a:lnTo>
                  <a:cubicBezTo>
                    <a:pt x="32101" y="19256"/>
                    <a:pt x="31852" y="18691"/>
                    <a:pt x="31354" y="18492"/>
                  </a:cubicBezTo>
                  <a:lnTo>
                    <a:pt x="29047" y="17530"/>
                  </a:lnTo>
                  <a:cubicBezTo>
                    <a:pt x="29230" y="16151"/>
                    <a:pt x="29230" y="14874"/>
                    <a:pt x="28881" y="13347"/>
                  </a:cubicBezTo>
                  <a:lnTo>
                    <a:pt x="28898" y="13347"/>
                  </a:lnTo>
                  <a:lnTo>
                    <a:pt x="31105" y="12367"/>
                  </a:lnTo>
                  <a:cubicBezTo>
                    <a:pt x="31603" y="12135"/>
                    <a:pt x="31952" y="11736"/>
                    <a:pt x="31735" y="11256"/>
                  </a:cubicBezTo>
                  <a:lnTo>
                    <a:pt x="30027" y="7405"/>
                  </a:lnTo>
                  <a:cubicBezTo>
                    <a:pt x="29853" y="7033"/>
                    <a:pt x="29458" y="6810"/>
                    <a:pt x="29068" y="6810"/>
                  </a:cubicBezTo>
                  <a:cubicBezTo>
                    <a:pt x="28935" y="6810"/>
                    <a:pt x="28804" y="6835"/>
                    <a:pt x="28681" y="6890"/>
                  </a:cubicBezTo>
                  <a:lnTo>
                    <a:pt x="26457" y="7886"/>
                  </a:lnTo>
                  <a:cubicBezTo>
                    <a:pt x="25545" y="6624"/>
                    <a:pt x="24616" y="5845"/>
                    <a:pt x="23503" y="5097"/>
                  </a:cubicBezTo>
                  <a:lnTo>
                    <a:pt x="24366" y="2840"/>
                  </a:lnTo>
                  <a:cubicBezTo>
                    <a:pt x="24565" y="2326"/>
                    <a:pt x="24317" y="1762"/>
                    <a:pt x="23819" y="1579"/>
                  </a:cubicBezTo>
                  <a:lnTo>
                    <a:pt x="19885" y="69"/>
                  </a:lnTo>
                  <a:cubicBezTo>
                    <a:pt x="19768" y="22"/>
                    <a:pt x="19648" y="0"/>
                    <a:pt x="195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3"/>
            <p:cNvSpPr/>
            <p:nvPr/>
          </p:nvSpPr>
          <p:spPr>
            <a:xfrm>
              <a:off x="2294289" y="3641405"/>
              <a:ext cx="220201" cy="697267"/>
            </a:xfrm>
            <a:custGeom>
              <a:avLst/>
              <a:gdLst/>
              <a:ahLst/>
              <a:cxnLst/>
              <a:rect l="l" t="t" r="r" b="b"/>
              <a:pathLst>
                <a:path w="4482" h="14193" extrusionOk="0">
                  <a:moveTo>
                    <a:pt x="748" y="1"/>
                  </a:moveTo>
                  <a:cubicBezTo>
                    <a:pt x="449" y="1"/>
                    <a:pt x="184" y="266"/>
                    <a:pt x="150" y="582"/>
                  </a:cubicBezTo>
                  <a:cubicBezTo>
                    <a:pt x="0" y="2541"/>
                    <a:pt x="1246" y="4234"/>
                    <a:pt x="1693" y="6109"/>
                  </a:cubicBezTo>
                  <a:cubicBezTo>
                    <a:pt x="2291" y="8516"/>
                    <a:pt x="2025" y="11055"/>
                    <a:pt x="863" y="13263"/>
                  </a:cubicBezTo>
                  <a:cubicBezTo>
                    <a:pt x="615" y="13728"/>
                    <a:pt x="996" y="14193"/>
                    <a:pt x="1412" y="14193"/>
                  </a:cubicBezTo>
                  <a:cubicBezTo>
                    <a:pt x="1561" y="14193"/>
                    <a:pt x="1711" y="14126"/>
                    <a:pt x="1843" y="14009"/>
                  </a:cubicBezTo>
                  <a:cubicBezTo>
                    <a:pt x="3835" y="12134"/>
                    <a:pt x="4482" y="9760"/>
                    <a:pt x="4233" y="7056"/>
                  </a:cubicBezTo>
                  <a:cubicBezTo>
                    <a:pt x="4001" y="4699"/>
                    <a:pt x="3204" y="1395"/>
                    <a:pt x="1029" y="84"/>
                  </a:cubicBezTo>
                  <a:cubicBezTo>
                    <a:pt x="947" y="18"/>
                    <a:pt x="847" y="1"/>
                    <a:pt x="748" y="1"/>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3"/>
            <p:cNvSpPr/>
            <p:nvPr/>
          </p:nvSpPr>
          <p:spPr>
            <a:xfrm>
              <a:off x="2163017" y="3467782"/>
              <a:ext cx="125625" cy="97862"/>
            </a:xfrm>
            <a:custGeom>
              <a:avLst/>
              <a:gdLst/>
              <a:ahLst/>
              <a:cxnLst/>
              <a:rect l="l" t="t" r="r" b="b"/>
              <a:pathLst>
                <a:path w="2557" h="1992" extrusionOk="0">
                  <a:moveTo>
                    <a:pt x="1278" y="0"/>
                  </a:moveTo>
                  <a:cubicBezTo>
                    <a:pt x="1" y="0"/>
                    <a:pt x="1" y="1992"/>
                    <a:pt x="1278" y="1992"/>
                  </a:cubicBezTo>
                  <a:cubicBezTo>
                    <a:pt x="2557" y="1992"/>
                    <a:pt x="2557" y="0"/>
                    <a:pt x="1278" y="0"/>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3"/>
            <p:cNvSpPr/>
            <p:nvPr/>
          </p:nvSpPr>
          <p:spPr>
            <a:xfrm>
              <a:off x="1384273" y="3541918"/>
              <a:ext cx="317282" cy="690733"/>
            </a:xfrm>
            <a:custGeom>
              <a:avLst/>
              <a:gdLst/>
              <a:ahLst/>
              <a:cxnLst/>
              <a:rect l="l" t="t" r="r" b="b"/>
              <a:pathLst>
                <a:path w="6458" h="14060" extrusionOk="0">
                  <a:moveTo>
                    <a:pt x="5794" y="1"/>
                  </a:moveTo>
                  <a:cubicBezTo>
                    <a:pt x="2921" y="67"/>
                    <a:pt x="963" y="3752"/>
                    <a:pt x="515" y="6242"/>
                  </a:cubicBezTo>
                  <a:cubicBezTo>
                    <a:pt x="0" y="9114"/>
                    <a:pt x="914" y="12201"/>
                    <a:pt x="3271" y="13976"/>
                  </a:cubicBezTo>
                  <a:cubicBezTo>
                    <a:pt x="3353" y="14043"/>
                    <a:pt x="3437" y="14060"/>
                    <a:pt x="3503" y="14060"/>
                  </a:cubicBezTo>
                  <a:cubicBezTo>
                    <a:pt x="3802" y="14060"/>
                    <a:pt x="4034" y="13644"/>
                    <a:pt x="3901" y="13363"/>
                  </a:cubicBezTo>
                  <a:cubicBezTo>
                    <a:pt x="2740" y="11022"/>
                    <a:pt x="1793" y="8649"/>
                    <a:pt x="2540" y="6009"/>
                  </a:cubicBezTo>
                  <a:cubicBezTo>
                    <a:pt x="3204" y="3670"/>
                    <a:pt x="5130" y="2723"/>
                    <a:pt x="6258" y="815"/>
                  </a:cubicBezTo>
                  <a:cubicBezTo>
                    <a:pt x="6457" y="466"/>
                    <a:pt x="6208" y="1"/>
                    <a:pt x="5794" y="1"/>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7" name="Google Shape;2457;p53"/>
          <p:cNvGrpSpPr/>
          <p:nvPr/>
        </p:nvGrpSpPr>
        <p:grpSpPr>
          <a:xfrm rot="9116998">
            <a:off x="5821387" y="1496997"/>
            <a:ext cx="759747" cy="475810"/>
            <a:chOff x="2399075" y="58875"/>
            <a:chExt cx="657100" cy="411525"/>
          </a:xfrm>
        </p:grpSpPr>
        <p:sp>
          <p:nvSpPr>
            <p:cNvPr id="2458" name="Google Shape;2458;p53"/>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3"/>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3"/>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1" name="Google Shape;2461;p53"/>
          <p:cNvGrpSpPr/>
          <p:nvPr/>
        </p:nvGrpSpPr>
        <p:grpSpPr>
          <a:xfrm rot="3295856">
            <a:off x="2955089" y="813094"/>
            <a:ext cx="392592" cy="391881"/>
            <a:chOff x="4324200" y="3063825"/>
            <a:chExt cx="400300" cy="399575"/>
          </a:xfrm>
        </p:grpSpPr>
        <p:sp>
          <p:nvSpPr>
            <p:cNvPr id="2462" name="Google Shape;2462;p53"/>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3"/>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F853-B3CC-4516-8E0C-DBB64C485112}"/>
              </a:ext>
            </a:extLst>
          </p:cNvPr>
          <p:cNvSpPr>
            <a:spLocks noGrp="1"/>
          </p:cNvSpPr>
          <p:nvPr>
            <p:ph type="title"/>
          </p:nvPr>
        </p:nvSpPr>
        <p:spPr>
          <a:xfrm>
            <a:off x="2754887" y="763519"/>
            <a:ext cx="1162588" cy="572700"/>
          </a:xfrm>
        </p:spPr>
        <p:txBody>
          <a:bodyPr/>
          <a:lstStyle/>
          <a:p>
            <a:r>
              <a:rPr lang="en-US" dirty="0"/>
              <a:t>PIL</a:t>
            </a:r>
            <a:endParaRPr lang="en-ID" dirty="0"/>
          </a:p>
        </p:txBody>
      </p:sp>
      <p:sp>
        <p:nvSpPr>
          <p:cNvPr id="3" name="Text Placeholder 2">
            <a:extLst>
              <a:ext uri="{FF2B5EF4-FFF2-40B4-BE49-F238E27FC236}">
                <a16:creationId xmlns:a16="http://schemas.microsoft.com/office/drawing/2014/main" id="{3B7511B1-72A3-48A6-AD5B-8692865E9FEF}"/>
              </a:ext>
            </a:extLst>
          </p:cNvPr>
          <p:cNvSpPr>
            <a:spLocks noGrp="1"/>
          </p:cNvSpPr>
          <p:nvPr>
            <p:ph type="body" idx="1"/>
          </p:nvPr>
        </p:nvSpPr>
        <p:spPr>
          <a:xfrm>
            <a:off x="988941" y="1807422"/>
            <a:ext cx="4694481" cy="412500"/>
          </a:xfrm>
        </p:spPr>
        <p:txBody>
          <a:bodyPr/>
          <a:lstStyle/>
          <a:p>
            <a:pPr marL="139700" indent="0" algn="just">
              <a:buNone/>
            </a:pPr>
            <a:r>
              <a:rPr lang="en-ID" sz="1400" dirty="0" err="1"/>
              <a:t>Metode</a:t>
            </a:r>
            <a:r>
              <a:rPr lang="en-ID" sz="1400" dirty="0"/>
              <a:t> </a:t>
            </a:r>
            <a:r>
              <a:rPr lang="en-ID" sz="1400" dirty="0" err="1"/>
              <a:t>pil</a:t>
            </a:r>
            <a:r>
              <a:rPr lang="en-ID" sz="1400" dirty="0"/>
              <a:t> </a:t>
            </a:r>
            <a:r>
              <a:rPr lang="en-ID" sz="1400" dirty="0" err="1"/>
              <a:t>terdiri</a:t>
            </a:r>
            <a:r>
              <a:rPr lang="en-ID" sz="1400" dirty="0"/>
              <a:t> </a:t>
            </a:r>
            <a:r>
              <a:rPr lang="en-ID" sz="1400" dirty="0" err="1"/>
              <a:t>dari</a:t>
            </a:r>
            <a:r>
              <a:rPr lang="en-ID" sz="1400" dirty="0"/>
              <a:t> </a:t>
            </a:r>
            <a:r>
              <a:rPr lang="en-ID" sz="1400" dirty="0" err="1"/>
              <a:t>pil</a:t>
            </a:r>
            <a:r>
              <a:rPr lang="en-ID" sz="1400" dirty="0"/>
              <a:t> </a:t>
            </a:r>
            <a:r>
              <a:rPr lang="en-ID" sz="1400" dirty="0" err="1"/>
              <a:t>kombinasi</a:t>
            </a:r>
            <a:r>
              <a:rPr lang="en-ID" sz="1400" dirty="0"/>
              <a:t> dan </a:t>
            </a:r>
            <a:r>
              <a:rPr lang="en-ID" sz="1400" dirty="0" err="1"/>
              <a:t>pil</a:t>
            </a:r>
            <a:r>
              <a:rPr lang="en-ID" sz="1400" dirty="0"/>
              <a:t> progestin.</a:t>
            </a:r>
          </a:p>
          <a:p>
            <a:pPr marL="139700" indent="0" algn="just">
              <a:buNone/>
            </a:pPr>
            <a:r>
              <a:rPr lang="en-ID" sz="1400" dirty="0"/>
              <a:t>Pada </a:t>
            </a:r>
            <a:r>
              <a:rPr lang="en-ID" sz="1400" dirty="0" err="1"/>
              <a:t>kondisi</a:t>
            </a:r>
            <a:r>
              <a:rPr lang="en-ID" sz="1400" dirty="0"/>
              <a:t> </a:t>
            </a:r>
            <a:r>
              <a:rPr lang="en-ID" sz="1400" dirty="0" err="1"/>
              <a:t>pasca</a:t>
            </a:r>
            <a:r>
              <a:rPr lang="en-ID" sz="1400" dirty="0"/>
              <a:t> abortus, </a:t>
            </a:r>
            <a:r>
              <a:rPr lang="en-ID" sz="1400" dirty="0" err="1"/>
              <a:t>pil</a:t>
            </a:r>
            <a:r>
              <a:rPr lang="en-ID" sz="1400" dirty="0"/>
              <a:t> </a:t>
            </a:r>
            <a:r>
              <a:rPr lang="en-ID" sz="1400" dirty="0" err="1"/>
              <a:t>dapat</a:t>
            </a:r>
            <a:r>
              <a:rPr lang="en-ID" sz="1400" dirty="0"/>
              <a:t> </a:t>
            </a:r>
            <a:r>
              <a:rPr lang="en-ID" sz="1400" dirty="0" err="1"/>
              <a:t>segera</a:t>
            </a:r>
            <a:r>
              <a:rPr lang="en-ID" sz="1400" dirty="0"/>
              <a:t> </a:t>
            </a:r>
            <a:r>
              <a:rPr lang="en-ID" sz="1400" dirty="0" err="1"/>
              <a:t>dimulai</a:t>
            </a:r>
            <a:endParaRPr lang="en-ID" sz="1400" dirty="0"/>
          </a:p>
          <a:p>
            <a:pPr marL="139700" indent="0" algn="just">
              <a:buNone/>
            </a:pPr>
            <a:r>
              <a:rPr lang="en-ID" sz="1400" dirty="0" err="1"/>
              <a:t>sewaktu</a:t>
            </a:r>
            <a:r>
              <a:rPr lang="en-ID" sz="1400" dirty="0"/>
              <a:t> </a:t>
            </a:r>
            <a:r>
              <a:rPr lang="en-ID" sz="1400" dirty="0" err="1"/>
              <a:t>hubungan</a:t>
            </a:r>
            <a:r>
              <a:rPr lang="en-ID" sz="1400" dirty="0"/>
              <a:t> </a:t>
            </a:r>
            <a:r>
              <a:rPr lang="en-ID" sz="1400" dirty="0" err="1"/>
              <a:t>seksual</a:t>
            </a:r>
            <a:r>
              <a:rPr lang="en-ID" sz="1400" dirty="0"/>
              <a:t> (</a:t>
            </a:r>
            <a:r>
              <a:rPr lang="en-ID" sz="1400" dirty="0" err="1"/>
              <a:t>hari</a:t>
            </a:r>
            <a:r>
              <a:rPr lang="en-ID" sz="1400" dirty="0"/>
              <a:t> 1-7 </a:t>
            </a:r>
            <a:r>
              <a:rPr lang="en-ID" sz="1400" dirty="0" err="1"/>
              <a:t>pasca</a:t>
            </a:r>
            <a:r>
              <a:rPr lang="en-ID" sz="1400" dirty="0"/>
              <a:t> abortus), </a:t>
            </a:r>
            <a:r>
              <a:rPr lang="en-ID" sz="1400" dirty="0" err="1"/>
              <a:t>walaupun</a:t>
            </a:r>
            <a:r>
              <a:rPr lang="en-ID" sz="1400" dirty="0"/>
              <a:t> </a:t>
            </a:r>
            <a:r>
              <a:rPr lang="en-ID" sz="1400" dirty="0" err="1"/>
              <a:t>terdapat</a:t>
            </a:r>
            <a:r>
              <a:rPr lang="en-ID" sz="1400" dirty="0"/>
              <a:t> </a:t>
            </a:r>
            <a:r>
              <a:rPr lang="en-ID" sz="1400" dirty="0" err="1"/>
              <a:t>infeksi</a:t>
            </a:r>
            <a:r>
              <a:rPr lang="en-ID" sz="1400" dirty="0"/>
              <a:t>. </a:t>
            </a:r>
            <a:r>
              <a:rPr lang="en-ID" sz="1400" dirty="0" err="1"/>
              <a:t>Pil</a:t>
            </a:r>
            <a:r>
              <a:rPr lang="en-ID" sz="1400" dirty="0"/>
              <a:t> sangat </a:t>
            </a:r>
            <a:r>
              <a:rPr lang="en-ID" sz="1400" dirty="0" err="1"/>
              <a:t>efektif</a:t>
            </a:r>
            <a:r>
              <a:rPr lang="en-ID" sz="1400" dirty="0"/>
              <a:t> dan </a:t>
            </a:r>
            <a:r>
              <a:rPr lang="en-ID" sz="1400" dirty="0" err="1"/>
              <a:t>langsung</a:t>
            </a:r>
            <a:r>
              <a:rPr lang="en-ID" sz="1400" dirty="0"/>
              <a:t> </a:t>
            </a:r>
            <a:r>
              <a:rPr lang="en-ID" sz="1400" dirty="0" err="1"/>
              <a:t>efektif</a:t>
            </a:r>
            <a:r>
              <a:rPr lang="en-ID" sz="1400" dirty="0"/>
              <a:t> </a:t>
            </a:r>
            <a:r>
              <a:rPr lang="en-ID" sz="1400" dirty="0" err="1"/>
              <a:t>setelah</a:t>
            </a:r>
            <a:r>
              <a:rPr lang="en-ID" sz="1400" dirty="0"/>
              <a:t> </a:t>
            </a:r>
            <a:r>
              <a:rPr lang="en-ID" sz="1400" dirty="0" err="1"/>
              <a:t>digunakan</a:t>
            </a:r>
            <a:r>
              <a:rPr lang="en-ID" sz="1400" dirty="0"/>
              <a:t>. </a:t>
            </a:r>
          </a:p>
        </p:txBody>
      </p:sp>
      <p:grpSp>
        <p:nvGrpSpPr>
          <p:cNvPr id="4" name="Google Shape;2729;p58">
            <a:extLst>
              <a:ext uri="{FF2B5EF4-FFF2-40B4-BE49-F238E27FC236}">
                <a16:creationId xmlns:a16="http://schemas.microsoft.com/office/drawing/2014/main" id="{B04EA07C-1265-4B27-9CAB-553BEA38586C}"/>
              </a:ext>
            </a:extLst>
          </p:cNvPr>
          <p:cNvGrpSpPr/>
          <p:nvPr/>
        </p:nvGrpSpPr>
        <p:grpSpPr>
          <a:xfrm rot="17621706">
            <a:off x="7734574" y="-1786380"/>
            <a:ext cx="2098608" cy="3500735"/>
            <a:chOff x="4213275" y="-782825"/>
            <a:chExt cx="737575" cy="1249025"/>
          </a:xfrm>
        </p:grpSpPr>
        <p:sp>
          <p:nvSpPr>
            <p:cNvPr id="5" name="Google Shape;2730;p58">
              <a:extLst>
                <a:ext uri="{FF2B5EF4-FFF2-40B4-BE49-F238E27FC236}">
                  <a16:creationId xmlns:a16="http://schemas.microsoft.com/office/drawing/2014/main" id="{A91F0E74-E878-4481-BA95-A729331748C8}"/>
                </a:ext>
              </a:extLst>
            </p:cNvPr>
            <p:cNvSpPr/>
            <p:nvPr/>
          </p:nvSpPr>
          <p:spPr>
            <a:xfrm>
              <a:off x="4213275" y="-782825"/>
              <a:ext cx="737575" cy="1249025"/>
            </a:xfrm>
            <a:custGeom>
              <a:avLst/>
              <a:gdLst/>
              <a:ahLst/>
              <a:cxnLst/>
              <a:rect l="l" t="t" r="r" b="b"/>
              <a:pathLst>
                <a:path w="29503" h="49961" extrusionOk="0">
                  <a:moveTo>
                    <a:pt x="24621" y="1"/>
                  </a:moveTo>
                  <a:cubicBezTo>
                    <a:pt x="24496" y="1"/>
                    <a:pt x="24370" y="10"/>
                    <a:pt x="24243" y="28"/>
                  </a:cubicBezTo>
                  <a:cubicBezTo>
                    <a:pt x="17110" y="1050"/>
                    <a:pt x="9963" y="2071"/>
                    <a:pt x="2816" y="3075"/>
                  </a:cubicBezTo>
                  <a:cubicBezTo>
                    <a:pt x="1161" y="3323"/>
                    <a:pt x="0" y="4886"/>
                    <a:pt x="202" y="6541"/>
                  </a:cubicBezTo>
                  <a:cubicBezTo>
                    <a:pt x="1687" y="18793"/>
                    <a:pt x="1687" y="31169"/>
                    <a:pt x="202" y="43407"/>
                  </a:cubicBezTo>
                  <a:cubicBezTo>
                    <a:pt x="0" y="45078"/>
                    <a:pt x="1161" y="46640"/>
                    <a:pt x="2816" y="46872"/>
                  </a:cubicBezTo>
                  <a:cubicBezTo>
                    <a:pt x="9963" y="47893"/>
                    <a:pt x="17110" y="48914"/>
                    <a:pt x="24243" y="49935"/>
                  </a:cubicBezTo>
                  <a:cubicBezTo>
                    <a:pt x="24363" y="49952"/>
                    <a:pt x="24484" y="49960"/>
                    <a:pt x="24603" y="49960"/>
                  </a:cubicBezTo>
                  <a:cubicBezTo>
                    <a:pt x="26135" y="49960"/>
                    <a:pt x="27509" y="48615"/>
                    <a:pt x="27739" y="46763"/>
                  </a:cubicBezTo>
                  <a:cubicBezTo>
                    <a:pt x="29503" y="32299"/>
                    <a:pt x="29503" y="17665"/>
                    <a:pt x="27739" y="3184"/>
                  </a:cubicBezTo>
                  <a:cubicBezTo>
                    <a:pt x="27510" y="1355"/>
                    <a:pt x="26146" y="1"/>
                    <a:pt x="24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31;p58">
              <a:extLst>
                <a:ext uri="{FF2B5EF4-FFF2-40B4-BE49-F238E27FC236}">
                  <a16:creationId xmlns:a16="http://schemas.microsoft.com/office/drawing/2014/main" id="{37EA7FFC-4E9C-46B1-BEB4-0FE99A579C8E}"/>
                </a:ext>
              </a:extLst>
            </p:cNvPr>
            <p:cNvSpPr/>
            <p:nvPr/>
          </p:nvSpPr>
          <p:spPr>
            <a:xfrm>
              <a:off x="4546275" y="-643675"/>
              <a:ext cx="67700" cy="973100"/>
            </a:xfrm>
            <a:custGeom>
              <a:avLst/>
              <a:gdLst/>
              <a:ahLst/>
              <a:cxnLst/>
              <a:rect l="l" t="t" r="r" b="b"/>
              <a:pathLst>
                <a:path w="2708" h="38924" extrusionOk="0">
                  <a:moveTo>
                    <a:pt x="743" y="1"/>
                  </a:moveTo>
                  <a:cubicBezTo>
                    <a:pt x="634" y="1"/>
                    <a:pt x="542" y="63"/>
                    <a:pt x="511" y="170"/>
                  </a:cubicBezTo>
                  <a:cubicBezTo>
                    <a:pt x="1" y="1377"/>
                    <a:pt x="325" y="2862"/>
                    <a:pt x="434" y="4162"/>
                  </a:cubicBezTo>
                  <a:cubicBezTo>
                    <a:pt x="558" y="5863"/>
                    <a:pt x="712" y="7550"/>
                    <a:pt x="805" y="9236"/>
                  </a:cubicBezTo>
                  <a:cubicBezTo>
                    <a:pt x="991" y="12423"/>
                    <a:pt x="1084" y="15595"/>
                    <a:pt x="1084" y="18782"/>
                  </a:cubicBezTo>
                  <a:cubicBezTo>
                    <a:pt x="1098" y="25356"/>
                    <a:pt x="836" y="31915"/>
                    <a:pt x="434" y="38506"/>
                  </a:cubicBezTo>
                  <a:cubicBezTo>
                    <a:pt x="418" y="38784"/>
                    <a:pt x="603" y="38924"/>
                    <a:pt x="789" y="38924"/>
                  </a:cubicBezTo>
                  <a:cubicBezTo>
                    <a:pt x="944" y="38924"/>
                    <a:pt x="1098" y="38815"/>
                    <a:pt x="1145" y="38598"/>
                  </a:cubicBezTo>
                  <a:cubicBezTo>
                    <a:pt x="2259" y="32055"/>
                    <a:pt x="2707" y="25418"/>
                    <a:pt x="2645" y="18766"/>
                  </a:cubicBezTo>
                  <a:cubicBezTo>
                    <a:pt x="2631" y="15564"/>
                    <a:pt x="2491" y="12361"/>
                    <a:pt x="2290" y="9159"/>
                  </a:cubicBezTo>
                  <a:cubicBezTo>
                    <a:pt x="2167" y="7441"/>
                    <a:pt x="2043" y="5740"/>
                    <a:pt x="1857" y="4038"/>
                  </a:cubicBezTo>
                  <a:cubicBezTo>
                    <a:pt x="1717" y="2738"/>
                    <a:pt x="1717" y="1177"/>
                    <a:pt x="944" y="108"/>
                  </a:cubicBezTo>
                  <a:cubicBezTo>
                    <a:pt x="898" y="47"/>
                    <a:pt x="820" y="1"/>
                    <a:pt x="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32;p58">
              <a:extLst>
                <a:ext uri="{FF2B5EF4-FFF2-40B4-BE49-F238E27FC236}">
                  <a16:creationId xmlns:a16="http://schemas.microsoft.com/office/drawing/2014/main" id="{CE800380-91DC-4BF1-B3E6-8352AC25453E}"/>
                </a:ext>
              </a:extLst>
            </p:cNvPr>
            <p:cNvSpPr/>
            <p:nvPr/>
          </p:nvSpPr>
          <p:spPr>
            <a:xfrm>
              <a:off x="4348250" y="-595675"/>
              <a:ext cx="116425" cy="116175"/>
            </a:xfrm>
            <a:custGeom>
              <a:avLst/>
              <a:gdLst/>
              <a:ahLst/>
              <a:cxnLst/>
              <a:rect l="l" t="t" r="r" b="b"/>
              <a:pathLst>
                <a:path w="4657" h="4647" extrusionOk="0">
                  <a:moveTo>
                    <a:pt x="2325" y="0"/>
                  </a:moveTo>
                  <a:cubicBezTo>
                    <a:pt x="2247" y="0"/>
                    <a:pt x="2168" y="5"/>
                    <a:pt x="2089" y="14"/>
                  </a:cubicBezTo>
                  <a:cubicBezTo>
                    <a:pt x="882" y="154"/>
                    <a:pt x="1" y="1283"/>
                    <a:pt x="125" y="2536"/>
                  </a:cubicBezTo>
                  <a:cubicBezTo>
                    <a:pt x="243" y="3732"/>
                    <a:pt x="1220" y="4646"/>
                    <a:pt x="2372" y="4646"/>
                  </a:cubicBezTo>
                  <a:cubicBezTo>
                    <a:pt x="2427" y="4646"/>
                    <a:pt x="2482" y="4644"/>
                    <a:pt x="2538" y="4640"/>
                  </a:cubicBezTo>
                  <a:cubicBezTo>
                    <a:pt x="3745" y="4547"/>
                    <a:pt x="4657" y="3417"/>
                    <a:pt x="4533" y="2118"/>
                  </a:cubicBezTo>
                  <a:cubicBezTo>
                    <a:pt x="4417" y="904"/>
                    <a:pt x="3437" y="0"/>
                    <a:pt x="2325"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33;p58">
              <a:extLst>
                <a:ext uri="{FF2B5EF4-FFF2-40B4-BE49-F238E27FC236}">
                  <a16:creationId xmlns:a16="http://schemas.microsoft.com/office/drawing/2014/main" id="{D454A79B-1144-4680-A05C-FB44A73099B1}"/>
                </a:ext>
              </a:extLst>
            </p:cNvPr>
            <p:cNvSpPr/>
            <p:nvPr/>
          </p:nvSpPr>
          <p:spPr>
            <a:xfrm>
              <a:off x="4321950" y="-626650"/>
              <a:ext cx="167125" cy="179850"/>
            </a:xfrm>
            <a:custGeom>
              <a:avLst/>
              <a:gdLst/>
              <a:ahLst/>
              <a:cxnLst/>
              <a:rect l="l" t="t" r="r" b="b"/>
              <a:pathLst>
                <a:path w="6685" h="7194" extrusionOk="0">
                  <a:moveTo>
                    <a:pt x="3373" y="1238"/>
                  </a:moveTo>
                  <a:cubicBezTo>
                    <a:pt x="4487" y="1238"/>
                    <a:pt x="5461" y="2135"/>
                    <a:pt x="5585" y="3357"/>
                  </a:cubicBezTo>
                  <a:cubicBezTo>
                    <a:pt x="5709" y="4656"/>
                    <a:pt x="4797" y="5786"/>
                    <a:pt x="3590" y="5879"/>
                  </a:cubicBezTo>
                  <a:lnTo>
                    <a:pt x="3419" y="5879"/>
                  </a:lnTo>
                  <a:cubicBezTo>
                    <a:pt x="2274" y="5879"/>
                    <a:pt x="1284" y="4982"/>
                    <a:pt x="1177" y="3775"/>
                  </a:cubicBezTo>
                  <a:cubicBezTo>
                    <a:pt x="1053" y="2522"/>
                    <a:pt x="1934" y="1393"/>
                    <a:pt x="3141" y="1253"/>
                  </a:cubicBezTo>
                  <a:cubicBezTo>
                    <a:pt x="3219" y="1253"/>
                    <a:pt x="3295" y="1238"/>
                    <a:pt x="3373" y="1238"/>
                  </a:cubicBezTo>
                  <a:close/>
                  <a:moveTo>
                    <a:pt x="3079" y="1"/>
                  </a:moveTo>
                  <a:cubicBezTo>
                    <a:pt x="2955" y="1"/>
                    <a:pt x="2817" y="1"/>
                    <a:pt x="2693" y="15"/>
                  </a:cubicBezTo>
                  <a:cubicBezTo>
                    <a:pt x="1796" y="124"/>
                    <a:pt x="1037" y="572"/>
                    <a:pt x="496" y="1222"/>
                  </a:cubicBezTo>
                  <a:lnTo>
                    <a:pt x="496" y="1315"/>
                  </a:lnTo>
                  <a:cubicBezTo>
                    <a:pt x="496" y="1346"/>
                    <a:pt x="496" y="1393"/>
                    <a:pt x="465" y="1439"/>
                  </a:cubicBezTo>
                  <a:cubicBezTo>
                    <a:pt x="125" y="2150"/>
                    <a:pt x="1" y="2800"/>
                    <a:pt x="1" y="3450"/>
                  </a:cubicBezTo>
                  <a:cubicBezTo>
                    <a:pt x="1" y="4192"/>
                    <a:pt x="171" y="4935"/>
                    <a:pt x="356" y="5755"/>
                  </a:cubicBezTo>
                  <a:cubicBezTo>
                    <a:pt x="1006" y="6622"/>
                    <a:pt x="2027" y="7194"/>
                    <a:pt x="3141" y="7194"/>
                  </a:cubicBezTo>
                  <a:cubicBezTo>
                    <a:pt x="3219" y="7194"/>
                    <a:pt x="3295" y="7179"/>
                    <a:pt x="3373" y="7179"/>
                  </a:cubicBezTo>
                  <a:cubicBezTo>
                    <a:pt x="5261" y="7055"/>
                    <a:pt x="6684" y="5291"/>
                    <a:pt x="6482" y="3264"/>
                  </a:cubicBezTo>
                  <a:cubicBezTo>
                    <a:pt x="6313" y="1393"/>
                    <a:pt x="4797" y="1"/>
                    <a:pt x="3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34;p58">
              <a:extLst>
                <a:ext uri="{FF2B5EF4-FFF2-40B4-BE49-F238E27FC236}">
                  <a16:creationId xmlns:a16="http://schemas.microsoft.com/office/drawing/2014/main" id="{4BB1F6BB-1409-4781-8E8A-D3DFA59E92C0}"/>
                </a:ext>
              </a:extLst>
            </p:cNvPr>
            <p:cNvSpPr/>
            <p:nvPr/>
          </p:nvSpPr>
          <p:spPr>
            <a:xfrm>
              <a:off x="4348250" y="-595700"/>
              <a:ext cx="116425" cy="116050"/>
            </a:xfrm>
            <a:custGeom>
              <a:avLst/>
              <a:gdLst/>
              <a:ahLst/>
              <a:cxnLst/>
              <a:rect l="l" t="t" r="r" b="b"/>
              <a:pathLst>
                <a:path w="4657" h="4642" extrusionOk="0">
                  <a:moveTo>
                    <a:pt x="2321" y="0"/>
                  </a:moveTo>
                  <a:cubicBezTo>
                    <a:pt x="2243" y="0"/>
                    <a:pt x="2167" y="15"/>
                    <a:pt x="2089" y="15"/>
                  </a:cubicBezTo>
                  <a:cubicBezTo>
                    <a:pt x="882" y="155"/>
                    <a:pt x="1" y="1284"/>
                    <a:pt x="125" y="2537"/>
                  </a:cubicBezTo>
                  <a:cubicBezTo>
                    <a:pt x="232" y="3744"/>
                    <a:pt x="1222" y="4641"/>
                    <a:pt x="2367" y="4641"/>
                  </a:cubicBezTo>
                  <a:lnTo>
                    <a:pt x="2538" y="4641"/>
                  </a:lnTo>
                  <a:cubicBezTo>
                    <a:pt x="3745" y="4548"/>
                    <a:pt x="4657" y="3418"/>
                    <a:pt x="4533" y="2119"/>
                  </a:cubicBezTo>
                  <a:cubicBezTo>
                    <a:pt x="4409" y="897"/>
                    <a:pt x="3435" y="0"/>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35;p58">
              <a:extLst>
                <a:ext uri="{FF2B5EF4-FFF2-40B4-BE49-F238E27FC236}">
                  <a16:creationId xmlns:a16="http://schemas.microsoft.com/office/drawing/2014/main" id="{D06C7516-AC99-4611-9D86-47C0D6BE7619}"/>
                </a:ext>
              </a:extLst>
            </p:cNvPr>
            <p:cNvSpPr/>
            <p:nvPr/>
          </p:nvSpPr>
          <p:spPr>
            <a:xfrm>
              <a:off x="4366050" y="-342850"/>
              <a:ext cx="112550" cy="116125"/>
            </a:xfrm>
            <a:custGeom>
              <a:avLst/>
              <a:gdLst/>
              <a:ahLst/>
              <a:cxnLst/>
              <a:rect l="l" t="t" r="r" b="b"/>
              <a:pathLst>
                <a:path w="4502" h="4645" extrusionOk="0">
                  <a:moveTo>
                    <a:pt x="2273" y="1"/>
                  </a:moveTo>
                  <a:cubicBezTo>
                    <a:pt x="2238" y="1"/>
                    <a:pt x="2202" y="2"/>
                    <a:pt x="2166" y="4"/>
                  </a:cubicBezTo>
                  <a:cubicBezTo>
                    <a:pt x="944" y="66"/>
                    <a:pt x="1" y="1132"/>
                    <a:pt x="46" y="2386"/>
                  </a:cubicBezTo>
                  <a:cubicBezTo>
                    <a:pt x="93" y="3645"/>
                    <a:pt x="1084" y="4645"/>
                    <a:pt x="2294" y="4645"/>
                  </a:cubicBezTo>
                  <a:cubicBezTo>
                    <a:pt x="2303" y="4645"/>
                    <a:pt x="2312" y="4645"/>
                    <a:pt x="2321" y="4645"/>
                  </a:cubicBezTo>
                  <a:cubicBezTo>
                    <a:pt x="3528" y="4629"/>
                    <a:pt x="4502" y="3546"/>
                    <a:pt x="4471" y="2246"/>
                  </a:cubicBezTo>
                  <a:cubicBezTo>
                    <a:pt x="4426" y="985"/>
                    <a:pt x="3448" y="1"/>
                    <a:pt x="2273"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36;p58">
              <a:extLst>
                <a:ext uri="{FF2B5EF4-FFF2-40B4-BE49-F238E27FC236}">
                  <a16:creationId xmlns:a16="http://schemas.microsoft.com/office/drawing/2014/main" id="{AA64F036-5FE7-46A5-8CEE-5B5020D8CBFA}"/>
                </a:ext>
              </a:extLst>
            </p:cNvPr>
            <p:cNvSpPr/>
            <p:nvPr/>
          </p:nvSpPr>
          <p:spPr>
            <a:xfrm>
              <a:off x="4342850" y="-374475"/>
              <a:ext cx="159375" cy="179850"/>
            </a:xfrm>
            <a:custGeom>
              <a:avLst/>
              <a:gdLst/>
              <a:ahLst/>
              <a:cxnLst/>
              <a:rect l="l" t="t" r="r" b="b"/>
              <a:pathLst>
                <a:path w="6375" h="7194" extrusionOk="0">
                  <a:moveTo>
                    <a:pt x="3202" y="1269"/>
                  </a:moveTo>
                  <a:cubicBezTo>
                    <a:pt x="4378" y="1269"/>
                    <a:pt x="5353" y="2243"/>
                    <a:pt x="5399" y="3511"/>
                  </a:cubicBezTo>
                  <a:cubicBezTo>
                    <a:pt x="5430" y="4811"/>
                    <a:pt x="4456" y="5894"/>
                    <a:pt x="3249" y="5910"/>
                  </a:cubicBezTo>
                  <a:lnTo>
                    <a:pt x="3202" y="5910"/>
                  </a:lnTo>
                  <a:cubicBezTo>
                    <a:pt x="1995" y="5910"/>
                    <a:pt x="1021" y="4904"/>
                    <a:pt x="974" y="3651"/>
                  </a:cubicBezTo>
                  <a:cubicBezTo>
                    <a:pt x="929" y="2397"/>
                    <a:pt x="1872" y="1331"/>
                    <a:pt x="3094" y="1269"/>
                  </a:cubicBezTo>
                  <a:close/>
                  <a:moveTo>
                    <a:pt x="2723" y="0"/>
                  </a:moveTo>
                  <a:cubicBezTo>
                    <a:pt x="1748" y="62"/>
                    <a:pt x="882" y="541"/>
                    <a:pt x="294" y="1253"/>
                  </a:cubicBezTo>
                  <a:cubicBezTo>
                    <a:pt x="341" y="1300"/>
                    <a:pt x="372" y="1376"/>
                    <a:pt x="372" y="1454"/>
                  </a:cubicBezTo>
                  <a:cubicBezTo>
                    <a:pt x="372" y="1485"/>
                    <a:pt x="356" y="1516"/>
                    <a:pt x="341" y="1562"/>
                  </a:cubicBezTo>
                  <a:cubicBezTo>
                    <a:pt x="124" y="2104"/>
                    <a:pt x="0" y="2723"/>
                    <a:pt x="0" y="3326"/>
                  </a:cubicBezTo>
                  <a:cubicBezTo>
                    <a:pt x="0" y="3573"/>
                    <a:pt x="15" y="3806"/>
                    <a:pt x="62" y="4037"/>
                  </a:cubicBezTo>
                  <a:cubicBezTo>
                    <a:pt x="186" y="4718"/>
                    <a:pt x="541" y="5291"/>
                    <a:pt x="805" y="5925"/>
                  </a:cubicBezTo>
                  <a:cubicBezTo>
                    <a:pt x="820" y="5955"/>
                    <a:pt x="820" y="6003"/>
                    <a:pt x="820" y="6033"/>
                  </a:cubicBezTo>
                  <a:cubicBezTo>
                    <a:pt x="820" y="6141"/>
                    <a:pt x="758" y="6250"/>
                    <a:pt x="665" y="6312"/>
                  </a:cubicBezTo>
                  <a:cubicBezTo>
                    <a:pt x="1284" y="6853"/>
                    <a:pt x="2073" y="7193"/>
                    <a:pt x="2940" y="7193"/>
                  </a:cubicBezTo>
                  <a:lnTo>
                    <a:pt x="2955" y="7193"/>
                  </a:lnTo>
                  <a:cubicBezTo>
                    <a:pt x="4842" y="7178"/>
                    <a:pt x="6374" y="5522"/>
                    <a:pt x="6312" y="3480"/>
                  </a:cubicBezTo>
                  <a:cubicBezTo>
                    <a:pt x="6250" y="1516"/>
                    <a:pt x="4718" y="0"/>
                    <a:pt x="2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37;p58">
              <a:extLst>
                <a:ext uri="{FF2B5EF4-FFF2-40B4-BE49-F238E27FC236}">
                  <a16:creationId xmlns:a16="http://schemas.microsoft.com/office/drawing/2014/main" id="{B3272EC4-3EBF-44BC-9DD9-71083C9C617D}"/>
                </a:ext>
              </a:extLst>
            </p:cNvPr>
            <p:cNvSpPr/>
            <p:nvPr/>
          </p:nvSpPr>
          <p:spPr>
            <a:xfrm>
              <a:off x="4366050" y="-342775"/>
              <a:ext cx="112550" cy="116050"/>
            </a:xfrm>
            <a:custGeom>
              <a:avLst/>
              <a:gdLst/>
              <a:ahLst/>
              <a:cxnLst/>
              <a:rect l="l" t="t" r="r" b="b"/>
              <a:pathLst>
                <a:path w="4502" h="4642" extrusionOk="0">
                  <a:moveTo>
                    <a:pt x="2166" y="1"/>
                  </a:moveTo>
                  <a:cubicBezTo>
                    <a:pt x="944" y="63"/>
                    <a:pt x="1" y="1129"/>
                    <a:pt x="46" y="2383"/>
                  </a:cubicBezTo>
                  <a:cubicBezTo>
                    <a:pt x="93" y="3636"/>
                    <a:pt x="1067" y="4642"/>
                    <a:pt x="2274" y="4642"/>
                  </a:cubicBezTo>
                  <a:lnTo>
                    <a:pt x="2321" y="4642"/>
                  </a:lnTo>
                  <a:cubicBezTo>
                    <a:pt x="3528" y="4626"/>
                    <a:pt x="4502" y="3543"/>
                    <a:pt x="4471" y="2243"/>
                  </a:cubicBezTo>
                  <a:cubicBezTo>
                    <a:pt x="4425" y="975"/>
                    <a:pt x="3450" y="1"/>
                    <a:pt x="2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38;p58">
              <a:extLst>
                <a:ext uri="{FF2B5EF4-FFF2-40B4-BE49-F238E27FC236}">
                  <a16:creationId xmlns:a16="http://schemas.microsoft.com/office/drawing/2014/main" id="{756A3227-1A0C-445A-936B-4E95AB59C6FC}"/>
                </a:ext>
              </a:extLst>
            </p:cNvPr>
            <p:cNvSpPr/>
            <p:nvPr/>
          </p:nvSpPr>
          <p:spPr>
            <a:xfrm>
              <a:off x="4366050" y="-89850"/>
              <a:ext cx="112550" cy="116125"/>
            </a:xfrm>
            <a:custGeom>
              <a:avLst/>
              <a:gdLst/>
              <a:ahLst/>
              <a:cxnLst/>
              <a:rect l="l" t="t" r="r" b="b"/>
              <a:pathLst>
                <a:path w="4502" h="4645" extrusionOk="0">
                  <a:moveTo>
                    <a:pt x="2292" y="1"/>
                  </a:moveTo>
                  <a:cubicBezTo>
                    <a:pt x="1083" y="1"/>
                    <a:pt x="93" y="1001"/>
                    <a:pt x="46" y="2244"/>
                  </a:cubicBezTo>
                  <a:cubicBezTo>
                    <a:pt x="1" y="3512"/>
                    <a:pt x="944" y="4580"/>
                    <a:pt x="2166" y="4642"/>
                  </a:cubicBezTo>
                  <a:cubicBezTo>
                    <a:pt x="2202" y="4644"/>
                    <a:pt x="2238" y="4645"/>
                    <a:pt x="2273" y="4645"/>
                  </a:cubicBezTo>
                  <a:cubicBezTo>
                    <a:pt x="3448" y="4645"/>
                    <a:pt x="4426" y="3660"/>
                    <a:pt x="4471" y="2398"/>
                  </a:cubicBezTo>
                  <a:cubicBezTo>
                    <a:pt x="4502" y="1084"/>
                    <a:pt x="3528" y="16"/>
                    <a:pt x="2321" y="1"/>
                  </a:cubicBezTo>
                  <a:cubicBezTo>
                    <a:pt x="2311" y="1"/>
                    <a:pt x="2302" y="1"/>
                    <a:pt x="2292"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39;p58">
              <a:extLst>
                <a:ext uri="{FF2B5EF4-FFF2-40B4-BE49-F238E27FC236}">
                  <a16:creationId xmlns:a16="http://schemas.microsoft.com/office/drawing/2014/main" id="{5A30C5EF-719E-428B-B01B-86180162D9BB}"/>
                </a:ext>
              </a:extLst>
            </p:cNvPr>
            <p:cNvSpPr/>
            <p:nvPr/>
          </p:nvSpPr>
          <p:spPr>
            <a:xfrm>
              <a:off x="4336250" y="-121950"/>
              <a:ext cx="165975" cy="179875"/>
            </a:xfrm>
            <a:custGeom>
              <a:avLst/>
              <a:gdLst/>
              <a:ahLst/>
              <a:cxnLst/>
              <a:rect l="l" t="t" r="r" b="b"/>
              <a:pathLst>
                <a:path w="6639" h="7195" extrusionOk="0">
                  <a:moveTo>
                    <a:pt x="3513" y="1285"/>
                  </a:moveTo>
                  <a:cubicBezTo>
                    <a:pt x="4720" y="1300"/>
                    <a:pt x="5694" y="2368"/>
                    <a:pt x="5663" y="3682"/>
                  </a:cubicBezTo>
                  <a:cubicBezTo>
                    <a:pt x="5617" y="4936"/>
                    <a:pt x="4642" y="5926"/>
                    <a:pt x="3466" y="5926"/>
                  </a:cubicBezTo>
                  <a:lnTo>
                    <a:pt x="3358" y="5926"/>
                  </a:lnTo>
                  <a:cubicBezTo>
                    <a:pt x="2136" y="5864"/>
                    <a:pt x="1193" y="4796"/>
                    <a:pt x="1238" y="3528"/>
                  </a:cubicBezTo>
                  <a:cubicBezTo>
                    <a:pt x="1285" y="2290"/>
                    <a:pt x="2259" y="1285"/>
                    <a:pt x="3482" y="1285"/>
                  </a:cubicBezTo>
                  <a:close/>
                  <a:moveTo>
                    <a:pt x="3204" y="1"/>
                  </a:moveTo>
                  <a:cubicBezTo>
                    <a:pt x="2214" y="1"/>
                    <a:pt x="1300" y="434"/>
                    <a:pt x="667" y="1130"/>
                  </a:cubicBezTo>
                  <a:cubicBezTo>
                    <a:pt x="698" y="1176"/>
                    <a:pt x="712" y="1223"/>
                    <a:pt x="712" y="1269"/>
                  </a:cubicBezTo>
                  <a:cubicBezTo>
                    <a:pt x="712" y="1300"/>
                    <a:pt x="698" y="1347"/>
                    <a:pt x="681" y="1378"/>
                  </a:cubicBezTo>
                  <a:cubicBezTo>
                    <a:pt x="326" y="2135"/>
                    <a:pt x="1" y="2863"/>
                    <a:pt x="1" y="3699"/>
                  </a:cubicBezTo>
                  <a:lnTo>
                    <a:pt x="1" y="3822"/>
                  </a:lnTo>
                  <a:cubicBezTo>
                    <a:pt x="32" y="4703"/>
                    <a:pt x="434" y="5431"/>
                    <a:pt x="821" y="6205"/>
                  </a:cubicBezTo>
                  <a:cubicBezTo>
                    <a:pt x="836" y="6220"/>
                    <a:pt x="836" y="6236"/>
                    <a:pt x="836" y="6250"/>
                  </a:cubicBezTo>
                  <a:cubicBezTo>
                    <a:pt x="1409" y="6793"/>
                    <a:pt x="2152" y="7133"/>
                    <a:pt x="2987" y="7179"/>
                  </a:cubicBezTo>
                  <a:cubicBezTo>
                    <a:pt x="3049" y="7195"/>
                    <a:pt x="3111" y="7195"/>
                    <a:pt x="3173" y="7195"/>
                  </a:cubicBezTo>
                  <a:cubicBezTo>
                    <a:pt x="4982" y="7195"/>
                    <a:pt x="6514" y="5663"/>
                    <a:pt x="6576" y="3699"/>
                  </a:cubicBezTo>
                  <a:cubicBezTo>
                    <a:pt x="6638" y="1671"/>
                    <a:pt x="5106" y="17"/>
                    <a:pt x="3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40;p58">
              <a:extLst>
                <a:ext uri="{FF2B5EF4-FFF2-40B4-BE49-F238E27FC236}">
                  <a16:creationId xmlns:a16="http://schemas.microsoft.com/office/drawing/2014/main" id="{9EB6E01F-0425-4C09-9397-57CFFF83DD3C}"/>
                </a:ext>
              </a:extLst>
            </p:cNvPr>
            <p:cNvSpPr/>
            <p:nvPr/>
          </p:nvSpPr>
          <p:spPr>
            <a:xfrm>
              <a:off x="4366050" y="-89825"/>
              <a:ext cx="112550" cy="116050"/>
            </a:xfrm>
            <a:custGeom>
              <a:avLst/>
              <a:gdLst/>
              <a:ahLst/>
              <a:cxnLst/>
              <a:rect l="l" t="t" r="r" b="b"/>
              <a:pathLst>
                <a:path w="4502" h="4642" extrusionOk="0">
                  <a:moveTo>
                    <a:pt x="2290" y="0"/>
                  </a:moveTo>
                  <a:cubicBezTo>
                    <a:pt x="1067" y="0"/>
                    <a:pt x="93" y="1005"/>
                    <a:pt x="46" y="2243"/>
                  </a:cubicBezTo>
                  <a:cubicBezTo>
                    <a:pt x="1" y="3511"/>
                    <a:pt x="944" y="4579"/>
                    <a:pt x="2166" y="4641"/>
                  </a:cubicBezTo>
                  <a:lnTo>
                    <a:pt x="2274" y="4641"/>
                  </a:lnTo>
                  <a:cubicBezTo>
                    <a:pt x="3450" y="4641"/>
                    <a:pt x="4425" y="3651"/>
                    <a:pt x="4471" y="2397"/>
                  </a:cubicBezTo>
                  <a:cubicBezTo>
                    <a:pt x="4502" y="1083"/>
                    <a:pt x="3528" y="15"/>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41;p58">
              <a:extLst>
                <a:ext uri="{FF2B5EF4-FFF2-40B4-BE49-F238E27FC236}">
                  <a16:creationId xmlns:a16="http://schemas.microsoft.com/office/drawing/2014/main" id="{2FE3C55A-A9CA-47EF-A6CA-B090BC2D1BFC}"/>
                </a:ext>
              </a:extLst>
            </p:cNvPr>
            <p:cNvSpPr/>
            <p:nvPr/>
          </p:nvSpPr>
          <p:spPr>
            <a:xfrm>
              <a:off x="4348250" y="162950"/>
              <a:ext cx="116425" cy="116150"/>
            </a:xfrm>
            <a:custGeom>
              <a:avLst/>
              <a:gdLst/>
              <a:ahLst/>
              <a:cxnLst/>
              <a:rect l="l" t="t" r="r" b="b"/>
              <a:pathLst>
                <a:path w="4657" h="4646" extrusionOk="0">
                  <a:moveTo>
                    <a:pt x="2370" y="0"/>
                  </a:moveTo>
                  <a:cubicBezTo>
                    <a:pt x="1219" y="0"/>
                    <a:pt x="243" y="901"/>
                    <a:pt x="125" y="2111"/>
                  </a:cubicBezTo>
                  <a:cubicBezTo>
                    <a:pt x="1" y="3363"/>
                    <a:pt x="882" y="4493"/>
                    <a:pt x="2089" y="4632"/>
                  </a:cubicBezTo>
                  <a:cubicBezTo>
                    <a:pt x="2168" y="4641"/>
                    <a:pt x="2248" y="4645"/>
                    <a:pt x="2326" y="4645"/>
                  </a:cubicBezTo>
                  <a:cubicBezTo>
                    <a:pt x="3438" y="4645"/>
                    <a:pt x="4417" y="3741"/>
                    <a:pt x="4533" y="2528"/>
                  </a:cubicBezTo>
                  <a:cubicBezTo>
                    <a:pt x="4657" y="1228"/>
                    <a:pt x="3745" y="99"/>
                    <a:pt x="2538" y="7"/>
                  </a:cubicBezTo>
                  <a:cubicBezTo>
                    <a:pt x="2482" y="2"/>
                    <a:pt x="2425" y="0"/>
                    <a:pt x="237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42;p58">
              <a:extLst>
                <a:ext uri="{FF2B5EF4-FFF2-40B4-BE49-F238E27FC236}">
                  <a16:creationId xmlns:a16="http://schemas.microsoft.com/office/drawing/2014/main" id="{40515960-D080-475D-9772-E057C3661A43}"/>
                </a:ext>
              </a:extLst>
            </p:cNvPr>
            <p:cNvSpPr/>
            <p:nvPr/>
          </p:nvSpPr>
          <p:spPr>
            <a:xfrm>
              <a:off x="4324650" y="130225"/>
              <a:ext cx="164425" cy="179875"/>
            </a:xfrm>
            <a:custGeom>
              <a:avLst/>
              <a:gdLst/>
              <a:ahLst/>
              <a:cxnLst/>
              <a:rect l="l" t="t" r="r" b="b"/>
              <a:pathLst>
                <a:path w="6577" h="7195" extrusionOk="0">
                  <a:moveTo>
                    <a:pt x="3311" y="1300"/>
                  </a:moveTo>
                  <a:cubicBezTo>
                    <a:pt x="3358" y="1300"/>
                    <a:pt x="3420" y="1300"/>
                    <a:pt x="3482" y="1316"/>
                  </a:cubicBezTo>
                  <a:cubicBezTo>
                    <a:pt x="4689" y="1408"/>
                    <a:pt x="5601" y="2537"/>
                    <a:pt x="5477" y="3837"/>
                  </a:cubicBezTo>
                  <a:cubicBezTo>
                    <a:pt x="5353" y="5043"/>
                    <a:pt x="4379" y="5957"/>
                    <a:pt x="3265" y="5957"/>
                  </a:cubicBezTo>
                  <a:cubicBezTo>
                    <a:pt x="3187" y="5957"/>
                    <a:pt x="3111" y="5941"/>
                    <a:pt x="3033" y="5941"/>
                  </a:cubicBezTo>
                  <a:cubicBezTo>
                    <a:pt x="1826" y="5802"/>
                    <a:pt x="945" y="4672"/>
                    <a:pt x="1069" y="3420"/>
                  </a:cubicBezTo>
                  <a:cubicBezTo>
                    <a:pt x="1176" y="2213"/>
                    <a:pt x="2166" y="1300"/>
                    <a:pt x="3311" y="1300"/>
                  </a:cubicBezTo>
                  <a:close/>
                  <a:moveTo>
                    <a:pt x="3033" y="0"/>
                  </a:moveTo>
                  <a:cubicBezTo>
                    <a:pt x="1842" y="0"/>
                    <a:pt x="774" y="635"/>
                    <a:pt x="140" y="1594"/>
                  </a:cubicBezTo>
                  <a:cubicBezTo>
                    <a:pt x="326" y="1625"/>
                    <a:pt x="481" y="1811"/>
                    <a:pt x="481" y="2011"/>
                  </a:cubicBezTo>
                  <a:cubicBezTo>
                    <a:pt x="481" y="2042"/>
                    <a:pt x="481" y="2089"/>
                    <a:pt x="465" y="2120"/>
                  </a:cubicBezTo>
                  <a:cubicBezTo>
                    <a:pt x="264" y="2801"/>
                    <a:pt x="1" y="3373"/>
                    <a:pt x="1" y="4038"/>
                  </a:cubicBezTo>
                  <a:cubicBezTo>
                    <a:pt x="1" y="4208"/>
                    <a:pt x="17" y="4379"/>
                    <a:pt x="63" y="4564"/>
                  </a:cubicBezTo>
                  <a:cubicBezTo>
                    <a:pt x="202" y="5307"/>
                    <a:pt x="605" y="5988"/>
                    <a:pt x="1131" y="6529"/>
                  </a:cubicBezTo>
                  <a:cubicBezTo>
                    <a:pt x="1176" y="6576"/>
                    <a:pt x="1192" y="6621"/>
                    <a:pt x="1192" y="6668"/>
                  </a:cubicBezTo>
                  <a:cubicBezTo>
                    <a:pt x="1610" y="6931"/>
                    <a:pt x="2074" y="7116"/>
                    <a:pt x="2585" y="7178"/>
                  </a:cubicBezTo>
                  <a:cubicBezTo>
                    <a:pt x="2723" y="7194"/>
                    <a:pt x="2847" y="7194"/>
                    <a:pt x="2971" y="7194"/>
                  </a:cubicBezTo>
                  <a:cubicBezTo>
                    <a:pt x="4689" y="7194"/>
                    <a:pt x="6205" y="5802"/>
                    <a:pt x="6374" y="3915"/>
                  </a:cubicBezTo>
                  <a:cubicBezTo>
                    <a:pt x="6576" y="1904"/>
                    <a:pt x="5153" y="140"/>
                    <a:pt x="3265" y="16"/>
                  </a:cubicBezTo>
                  <a:cubicBezTo>
                    <a:pt x="3187" y="0"/>
                    <a:pt x="3111" y="0"/>
                    <a:pt x="3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43;p58">
              <a:extLst>
                <a:ext uri="{FF2B5EF4-FFF2-40B4-BE49-F238E27FC236}">
                  <a16:creationId xmlns:a16="http://schemas.microsoft.com/office/drawing/2014/main" id="{A45D7612-DBA1-4D5B-AF79-A2C88E84B688}"/>
                </a:ext>
              </a:extLst>
            </p:cNvPr>
            <p:cNvSpPr/>
            <p:nvPr/>
          </p:nvSpPr>
          <p:spPr>
            <a:xfrm>
              <a:off x="4348250" y="162700"/>
              <a:ext cx="116425" cy="116450"/>
            </a:xfrm>
            <a:custGeom>
              <a:avLst/>
              <a:gdLst/>
              <a:ahLst/>
              <a:cxnLst/>
              <a:rect l="l" t="t" r="r" b="b"/>
              <a:pathLst>
                <a:path w="4657" h="4658" extrusionOk="0">
                  <a:moveTo>
                    <a:pt x="2367" y="1"/>
                  </a:moveTo>
                  <a:cubicBezTo>
                    <a:pt x="1222" y="1"/>
                    <a:pt x="232" y="914"/>
                    <a:pt x="125" y="2121"/>
                  </a:cubicBezTo>
                  <a:cubicBezTo>
                    <a:pt x="1" y="3373"/>
                    <a:pt x="882" y="4503"/>
                    <a:pt x="2089" y="4642"/>
                  </a:cubicBezTo>
                  <a:cubicBezTo>
                    <a:pt x="2167" y="4642"/>
                    <a:pt x="2243" y="4658"/>
                    <a:pt x="2321" y="4658"/>
                  </a:cubicBezTo>
                  <a:cubicBezTo>
                    <a:pt x="3435" y="4658"/>
                    <a:pt x="4409" y="3744"/>
                    <a:pt x="4533" y="2538"/>
                  </a:cubicBezTo>
                  <a:cubicBezTo>
                    <a:pt x="4657" y="1238"/>
                    <a:pt x="3745" y="109"/>
                    <a:pt x="2538" y="17"/>
                  </a:cubicBezTo>
                  <a:cubicBezTo>
                    <a:pt x="2476" y="1"/>
                    <a:pt x="2414" y="1"/>
                    <a:pt x="2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44;p58">
              <a:extLst>
                <a:ext uri="{FF2B5EF4-FFF2-40B4-BE49-F238E27FC236}">
                  <a16:creationId xmlns:a16="http://schemas.microsoft.com/office/drawing/2014/main" id="{3733DE57-AE43-450A-BB5D-2C3EFDCD148A}"/>
                </a:ext>
              </a:extLst>
            </p:cNvPr>
            <p:cNvSpPr/>
            <p:nvPr/>
          </p:nvSpPr>
          <p:spPr>
            <a:xfrm>
              <a:off x="4683575" y="-632375"/>
              <a:ext cx="116825" cy="125800"/>
            </a:xfrm>
            <a:custGeom>
              <a:avLst/>
              <a:gdLst/>
              <a:ahLst/>
              <a:cxnLst/>
              <a:rect l="l" t="t" r="r" b="b"/>
              <a:pathLst>
                <a:path w="4673" h="5032" extrusionOk="0">
                  <a:moveTo>
                    <a:pt x="2297" y="0"/>
                  </a:moveTo>
                  <a:cubicBezTo>
                    <a:pt x="2223" y="0"/>
                    <a:pt x="2148" y="4"/>
                    <a:pt x="2073" y="13"/>
                  </a:cubicBezTo>
                  <a:cubicBezTo>
                    <a:pt x="866" y="137"/>
                    <a:pt x="0" y="1358"/>
                    <a:pt x="140" y="2720"/>
                  </a:cubicBezTo>
                  <a:cubicBezTo>
                    <a:pt x="258" y="4024"/>
                    <a:pt x="1258" y="5031"/>
                    <a:pt x="2403" y="5031"/>
                  </a:cubicBezTo>
                  <a:cubicBezTo>
                    <a:pt x="2453" y="5031"/>
                    <a:pt x="2503" y="5029"/>
                    <a:pt x="2553" y="5025"/>
                  </a:cubicBezTo>
                  <a:cubicBezTo>
                    <a:pt x="3775" y="4932"/>
                    <a:pt x="4672" y="3710"/>
                    <a:pt x="4533" y="2303"/>
                  </a:cubicBezTo>
                  <a:cubicBezTo>
                    <a:pt x="4417" y="981"/>
                    <a:pt x="3429"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45;p58">
              <a:extLst>
                <a:ext uri="{FF2B5EF4-FFF2-40B4-BE49-F238E27FC236}">
                  <a16:creationId xmlns:a16="http://schemas.microsoft.com/office/drawing/2014/main" id="{AA67FF9A-2A27-49DE-B513-1ABF305BA96F}"/>
                </a:ext>
              </a:extLst>
            </p:cNvPr>
            <p:cNvSpPr/>
            <p:nvPr/>
          </p:nvSpPr>
          <p:spPr>
            <a:xfrm>
              <a:off x="4648375" y="-666500"/>
              <a:ext cx="176775" cy="194950"/>
            </a:xfrm>
            <a:custGeom>
              <a:avLst/>
              <a:gdLst/>
              <a:ahLst/>
              <a:cxnLst/>
              <a:rect l="l" t="t" r="r" b="b"/>
              <a:pathLst>
                <a:path w="7071" h="7798" extrusionOk="0">
                  <a:moveTo>
                    <a:pt x="623" y="1625"/>
                  </a:moveTo>
                  <a:cubicBezTo>
                    <a:pt x="591" y="1666"/>
                    <a:pt x="566" y="1715"/>
                    <a:pt x="542" y="1764"/>
                  </a:cubicBezTo>
                  <a:cubicBezTo>
                    <a:pt x="568" y="1717"/>
                    <a:pt x="595" y="1671"/>
                    <a:pt x="623" y="1625"/>
                  </a:cubicBezTo>
                  <a:close/>
                  <a:moveTo>
                    <a:pt x="418" y="1997"/>
                  </a:moveTo>
                  <a:cubicBezTo>
                    <a:pt x="417" y="1999"/>
                    <a:pt x="416" y="2001"/>
                    <a:pt x="415" y="2003"/>
                  </a:cubicBezTo>
                  <a:lnTo>
                    <a:pt x="415" y="2003"/>
                  </a:lnTo>
                  <a:cubicBezTo>
                    <a:pt x="416" y="2001"/>
                    <a:pt x="417" y="1999"/>
                    <a:pt x="418" y="1997"/>
                  </a:cubicBezTo>
                  <a:close/>
                  <a:moveTo>
                    <a:pt x="415" y="2003"/>
                  </a:moveTo>
                  <a:cubicBezTo>
                    <a:pt x="154" y="2542"/>
                    <a:pt x="16" y="3144"/>
                    <a:pt x="1" y="3775"/>
                  </a:cubicBezTo>
                  <a:cubicBezTo>
                    <a:pt x="46" y="3128"/>
                    <a:pt x="169" y="2512"/>
                    <a:pt x="415" y="2003"/>
                  </a:cubicBezTo>
                  <a:close/>
                  <a:moveTo>
                    <a:pt x="3698" y="1362"/>
                  </a:moveTo>
                  <a:cubicBezTo>
                    <a:pt x="4828" y="1362"/>
                    <a:pt x="5818" y="2352"/>
                    <a:pt x="5941" y="3668"/>
                  </a:cubicBezTo>
                  <a:cubicBezTo>
                    <a:pt x="6080" y="5075"/>
                    <a:pt x="5183" y="6297"/>
                    <a:pt x="3961" y="6390"/>
                  </a:cubicBezTo>
                  <a:lnTo>
                    <a:pt x="3807" y="6390"/>
                  </a:lnTo>
                  <a:cubicBezTo>
                    <a:pt x="2662" y="6390"/>
                    <a:pt x="1672" y="5400"/>
                    <a:pt x="1548" y="4085"/>
                  </a:cubicBezTo>
                  <a:cubicBezTo>
                    <a:pt x="1408" y="2723"/>
                    <a:pt x="2274" y="1502"/>
                    <a:pt x="3481" y="1378"/>
                  </a:cubicBezTo>
                  <a:cubicBezTo>
                    <a:pt x="3559" y="1362"/>
                    <a:pt x="3636" y="1362"/>
                    <a:pt x="3698" y="1362"/>
                  </a:cubicBezTo>
                  <a:close/>
                  <a:moveTo>
                    <a:pt x="3388" y="0"/>
                  </a:moveTo>
                  <a:cubicBezTo>
                    <a:pt x="3264" y="0"/>
                    <a:pt x="3141" y="17"/>
                    <a:pt x="3033" y="31"/>
                  </a:cubicBezTo>
                  <a:cubicBezTo>
                    <a:pt x="2018" y="149"/>
                    <a:pt x="1157" y="756"/>
                    <a:pt x="623" y="1625"/>
                  </a:cubicBezTo>
                  <a:lnTo>
                    <a:pt x="623" y="1625"/>
                  </a:lnTo>
                  <a:cubicBezTo>
                    <a:pt x="632" y="1614"/>
                    <a:pt x="641" y="1604"/>
                    <a:pt x="651" y="1595"/>
                  </a:cubicBezTo>
                  <a:cubicBezTo>
                    <a:pt x="665" y="1564"/>
                    <a:pt x="696" y="1547"/>
                    <a:pt x="727" y="1547"/>
                  </a:cubicBezTo>
                  <a:cubicBezTo>
                    <a:pt x="774" y="1547"/>
                    <a:pt x="836" y="1595"/>
                    <a:pt x="836" y="1656"/>
                  </a:cubicBezTo>
                  <a:cubicBezTo>
                    <a:pt x="836" y="1671"/>
                    <a:pt x="820" y="1687"/>
                    <a:pt x="820" y="1702"/>
                  </a:cubicBezTo>
                  <a:cubicBezTo>
                    <a:pt x="604" y="2259"/>
                    <a:pt x="496" y="2832"/>
                    <a:pt x="496" y="3404"/>
                  </a:cubicBezTo>
                  <a:cubicBezTo>
                    <a:pt x="496" y="5106"/>
                    <a:pt x="1424" y="6715"/>
                    <a:pt x="3048" y="7117"/>
                  </a:cubicBezTo>
                  <a:cubicBezTo>
                    <a:pt x="3203" y="7148"/>
                    <a:pt x="3281" y="7288"/>
                    <a:pt x="3264" y="7426"/>
                  </a:cubicBezTo>
                  <a:cubicBezTo>
                    <a:pt x="3264" y="7550"/>
                    <a:pt x="3219" y="7659"/>
                    <a:pt x="3095" y="7705"/>
                  </a:cubicBezTo>
                  <a:cubicBezTo>
                    <a:pt x="3064" y="7721"/>
                    <a:pt x="3017" y="7736"/>
                    <a:pt x="2971" y="7752"/>
                  </a:cubicBezTo>
                  <a:cubicBezTo>
                    <a:pt x="3172" y="7783"/>
                    <a:pt x="3357" y="7797"/>
                    <a:pt x="3559" y="7797"/>
                  </a:cubicBezTo>
                  <a:lnTo>
                    <a:pt x="3776" y="7797"/>
                  </a:lnTo>
                  <a:cubicBezTo>
                    <a:pt x="5663" y="7659"/>
                    <a:pt x="7070" y="5771"/>
                    <a:pt x="6854" y="3575"/>
                  </a:cubicBezTo>
                  <a:cubicBezTo>
                    <a:pt x="6668" y="1533"/>
                    <a:pt x="5121" y="0"/>
                    <a:pt x="3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46;p58">
              <a:extLst>
                <a:ext uri="{FF2B5EF4-FFF2-40B4-BE49-F238E27FC236}">
                  <a16:creationId xmlns:a16="http://schemas.microsoft.com/office/drawing/2014/main" id="{4997C4A9-957A-40DC-B3D5-7402FB8F34BA}"/>
                </a:ext>
              </a:extLst>
            </p:cNvPr>
            <p:cNvSpPr/>
            <p:nvPr/>
          </p:nvSpPr>
          <p:spPr>
            <a:xfrm>
              <a:off x="4683575" y="-632475"/>
              <a:ext cx="116825" cy="125750"/>
            </a:xfrm>
            <a:custGeom>
              <a:avLst/>
              <a:gdLst/>
              <a:ahLst/>
              <a:cxnLst/>
              <a:rect l="l" t="t" r="r" b="b"/>
              <a:pathLst>
                <a:path w="4673" h="5030" extrusionOk="0">
                  <a:moveTo>
                    <a:pt x="2290" y="1"/>
                  </a:moveTo>
                  <a:cubicBezTo>
                    <a:pt x="2228" y="1"/>
                    <a:pt x="2151" y="1"/>
                    <a:pt x="2073" y="17"/>
                  </a:cubicBezTo>
                  <a:cubicBezTo>
                    <a:pt x="866" y="141"/>
                    <a:pt x="0" y="1362"/>
                    <a:pt x="140" y="2724"/>
                  </a:cubicBezTo>
                  <a:cubicBezTo>
                    <a:pt x="264" y="4039"/>
                    <a:pt x="1254" y="5029"/>
                    <a:pt x="2399" y="5029"/>
                  </a:cubicBezTo>
                  <a:lnTo>
                    <a:pt x="2553" y="5029"/>
                  </a:lnTo>
                  <a:cubicBezTo>
                    <a:pt x="3775" y="4936"/>
                    <a:pt x="4672" y="3714"/>
                    <a:pt x="4533" y="2307"/>
                  </a:cubicBezTo>
                  <a:cubicBezTo>
                    <a:pt x="4410" y="991"/>
                    <a:pt x="3420" y="1"/>
                    <a:pt x="2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47;p58">
              <a:extLst>
                <a:ext uri="{FF2B5EF4-FFF2-40B4-BE49-F238E27FC236}">
                  <a16:creationId xmlns:a16="http://schemas.microsoft.com/office/drawing/2014/main" id="{E3A0C5F6-43B6-4024-A689-C134D6ECF682}"/>
                </a:ext>
              </a:extLst>
            </p:cNvPr>
            <p:cNvSpPr/>
            <p:nvPr/>
          </p:nvSpPr>
          <p:spPr>
            <a:xfrm>
              <a:off x="4702900" y="-358300"/>
              <a:ext cx="112950" cy="125775"/>
            </a:xfrm>
            <a:custGeom>
              <a:avLst/>
              <a:gdLst/>
              <a:ahLst/>
              <a:cxnLst/>
              <a:rect l="l" t="t" r="r" b="b"/>
              <a:pathLst>
                <a:path w="4518" h="5031" extrusionOk="0">
                  <a:moveTo>
                    <a:pt x="2266" y="0"/>
                  </a:moveTo>
                  <a:cubicBezTo>
                    <a:pt x="2233" y="0"/>
                    <a:pt x="2200" y="1"/>
                    <a:pt x="2166" y="3"/>
                  </a:cubicBezTo>
                  <a:cubicBezTo>
                    <a:pt x="945" y="49"/>
                    <a:pt x="1" y="1210"/>
                    <a:pt x="48" y="2586"/>
                  </a:cubicBezTo>
                  <a:cubicBezTo>
                    <a:pt x="93" y="3937"/>
                    <a:pt x="1085" y="5030"/>
                    <a:pt x="2295" y="5030"/>
                  </a:cubicBezTo>
                  <a:cubicBezTo>
                    <a:pt x="2303" y="5030"/>
                    <a:pt x="2312" y="5030"/>
                    <a:pt x="2321" y="5030"/>
                  </a:cubicBezTo>
                  <a:cubicBezTo>
                    <a:pt x="3544" y="5015"/>
                    <a:pt x="4518" y="3854"/>
                    <a:pt x="4472" y="2447"/>
                  </a:cubicBezTo>
                  <a:cubicBezTo>
                    <a:pt x="4426" y="1063"/>
                    <a:pt x="3445" y="0"/>
                    <a:pt x="2266"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48;p58">
              <a:extLst>
                <a:ext uri="{FF2B5EF4-FFF2-40B4-BE49-F238E27FC236}">
                  <a16:creationId xmlns:a16="http://schemas.microsoft.com/office/drawing/2014/main" id="{E6098CED-5E31-489D-9737-EEF276DBCC91}"/>
                </a:ext>
              </a:extLst>
            </p:cNvPr>
            <p:cNvSpPr/>
            <p:nvPr/>
          </p:nvSpPr>
          <p:spPr>
            <a:xfrm>
              <a:off x="4677375" y="-392675"/>
              <a:ext cx="162100" cy="194950"/>
            </a:xfrm>
            <a:custGeom>
              <a:avLst/>
              <a:gdLst/>
              <a:ahLst/>
              <a:cxnLst/>
              <a:rect l="l" t="t" r="r" b="b"/>
              <a:pathLst>
                <a:path w="6484" h="7798" extrusionOk="0">
                  <a:moveTo>
                    <a:pt x="3280" y="1362"/>
                  </a:moveTo>
                  <a:cubicBezTo>
                    <a:pt x="4456" y="1362"/>
                    <a:pt x="5446" y="2445"/>
                    <a:pt x="5493" y="3822"/>
                  </a:cubicBezTo>
                  <a:cubicBezTo>
                    <a:pt x="5539" y="5229"/>
                    <a:pt x="4565" y="6390"/>
                    <a:pt x="3342" y="6405"/>
                  </a:cubicBezTo>
                  <a:lnTo>
                    <a:pt x="3311" y="6405"/>
                  </a:lnTo>
                  <a:cubicBezTo>
                    <a:pt x="2104" y="6405"/>
                    <a:pt x="1114" y="5307"/>
                    <a:pt x="1069" y="3961"/>
                  </a:cubicBezTo>
                  <a:cubicBezTo>
                    <a:pt x="1022" y="2585"/>
                    <a:pt x="1966" y="1424"/>
                    <a:pt x="3187" y="1378"/>
                  </a:cubicBezTo>
                  <a:cubicBezTo>
                    <a:pt x="3218" y="1362"/>
                    <a:pt x="3249" y="1362"/>
                    <a:pt x="3280" y="1362"/>
                  </a:cubicBezTo>
                  <a:close/>
                  <a:moveTo>
                    <a:pt x="2816" y="0"/>
                  </a:moveTo>
                  <a:cubicBezTo>
                    <a:pt x="2012" y="47"/>
                    <a:pt x="1285" y="403"/>
                    <a:pt x="728" y="945"/>
                  </a:cubicBezTo>
                  <a:lnTo>
                    <a:pt x="728" y="960"/>
                  </a:lnTo>
                  <a:cubicBezTo>
                    <a:pt x="728" y="976"/>
                    <a:pt x="728" y="1007"/>
                    <a:pt x="712" y="1037"/>
                  </a:cubicBezTo>
                  <a:cubicBezTo>
                    <a:pt x="326" y="1842"/>
                    <a:pt x="0" y="2661"/>
                    <a:pt x="0" y="3559"/>
                  </a:cubicBezTo>
                  <a:cubicBezTo>
                    <a:pt x="0" y="3744"/>
                    <a:pt x="17" y="3961"/>
                    <a:pt x="48" y="4162"/>
                  </a:cubicBezTo>
                  <a:cubicBezTo>
                    <a:pt x="264" y="5338"/>
                    <a:pt x="945" y="5988"/>
                    <a:pt x="1625" y="6854"/>
                  </a:cubicBezTo>
                  <a:cubicBezTo>
                    <a:pt x="1671" y="6916"/>
                    <a:pt x="1702" y="6993"/>
                    <a:pt x="1702" y="7071"/>
                  </a:cubicBezTo>
                  <a:cubicBezTo>
                    <a:pt x="1702" y="7209"/>
                    <a:pt x="1625" y="7349"/>
                    <a:pt x="1486" y="7380"/>
                  </a:cubicBezTo>
                  <a:cubicBezTo>
                    <a:pt x="1966" y="7643"/>
                    <a:pt x="2492" y="7797"/>
                    <a:pt x="3049" y="7797"/>
                  </a:cubicBezTo>
                  <a:lnTo>
                    <a:pt x="3064" y="7797"/>
                  </a:lnTo>
                  <a:cubicBezTo>
                    <a:pt x="4951" y="7782"/>
                    <a:pt x="6483" y="5988"/>
                    <a:pt x="6405" y="3791"/>
                  </a:cubicBezTo>
                  <a:cubicBezTo>
                    <a:pt x="6343" y="1656"/>
                    <a:pt x="4796" y="0"/>
                    <a:pt x="2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49;p58">
              <a:extLst>
                <a:ext uri="{FF2B5EF4-FFF2-40B4-BE49-F238E27FC236}">
                  <a16:creationId xmlns:a16="http://schemas.microsoft.com/office/drawing/2014/main" id="{C39E2BC0-ABAA-4B4E-B816-F035EB420DB9}"/>
                </a:ext>
              </a:extLst>
            </p:cNvPr>
            <p:cNvSpPr/>
            <p:nvPr/>
          </p:nvSpPr>
          <p:spPr>
            <a:xfrm>
              <a:off x="4702900" y="-358650"/>
              <a:ext cx="112950" cy="126125"/>
            </a:xfrm>
            <a:custGeom>
              <a:avLst/>
              <a:gdLst/>
              <a:ahLst/>
              <a:cxnLst/>
              <a:rect l="l" t="t" r="r" b="b"/>
              <a:pathLst>
                <a:path w="4518" h="5045" extrusionOk="0">
                  <a:moveTo>
                    <a:pt x="2259" y="1"/>
                  </a:moveTo>
                  <a:cubicBezTo>
                    <a:pt x="2228" y="1"/>
                    <a:pt x="2197" y="1"/>
                    <a:pt x="2166" y="17"/>
                  </a:cubicBezTo>
                  <a:cubicBezTo>
                    <a:pt x="945" y="63"/>
                    <a:pt x="1" y="1224"/>
                    <a:pt x="48" y="2600"/>
                  </a:cubicBezTo>
                  <a:cubicBezTo>
                    <a:pt x="93" y="3946"/>
                    <a:pt x="1083" y="5044"/>
                    <a:pt x="2290" y="5044"/>
                  </a:cubicBezTo>
                  <a:lnTo>
                    <a:pt x="2321" y="5044"/>
                  </a:lnTo>
                  <a:cubicBezTo>
                    <a:pt x="3544" y="5029"/>
                    <a:pt x="4518" y="3868"/>
                    <a:pt x="4472" y="2461"/>
                  </a:cubicBezTo>
                  <a:cubicBezTo>
                    <a:pt x="4425" y="1084"/>
                    <a:pt x="3435" y="1"/>
                    <a:pt x="2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50;p58">
              <a:extLst>
                <a:ext uri="{FF2B5EF4-FFF2-40B4-BE49-F238E27FC236}">
                  <a16:creationId xmlns:a16="http://schemas.microsoft.com/office/drawing/2014/main" id="{FFD96ACC-C7C9-4CBD-9823-8FE10ECE1BA2}"/>
                </a:ext>
              </a:extLst>
            </p:cNvPr>
            <p:cNvSpPr/>
            <p:nvPr/>
          </p:nvSpPr>
          <p:spPr>
            <a:xfrm>
              <a:off x="4702900" y="-84050"/>
              <a:ext cx="112950" cy="125800"/>
            </a:xfrm>
            <a:custGeom>
              <a:avLst/>
              <a:gdLst/>
              <a:ahLst/>
              <a:cxnLst/>
              <a:rect l="l" t="t" r="r" b="b"/>
              <a:pathLst>
                <a:path w="4518" h="5032" extrusionOk="0">
                  <a:moveTo>
                    <a:pt x="2297" y="0"/>
                  </a:moveTo>
                  <a:cubicBezTo>
                    <a:pt x="1086" y="0"/>
                    <a:pt x="93" y="1093"/>
                    <a:pt x="48" y="2445"/>
                  </a:cubicBezTo>
                  <a:cubicBezTo>
                    <a:pt x="1" y="3822"/>
                    <a:pt x="945" y="4967"/>
                    <a:pt x="2166" y="5029"/>
                  </a:cubicBezTo>
                  <a:cubicBezTo>
                    <a:pt x="2199" y="5031"/>
                    <a:pt x="2232" y="5032"/>
                    <a:pt x="2265" y="5032"/>
                  </a:cubicBezTo>
                  <a:cubicBezTo>
                    <a:pt x="3444" y="5032"/>
                    <a:pt x="4426" y="3954"/>
                    <a:pt x="4472" y="2585"/>
                  </a:cubicBezTo>
                  <a:cubicBezTo>
                    <a:pt x="4518" y="1176"/>
                    <a:pt x="3544" y="17"/>
                    <a:pt x="2321" y="1"/>
                  </a:cubicBezTo>
                  <a:cubicBezTo>
                    <a:pt x="2313" y="0"/>
                    <a:pt x="2305"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51;p58">
              <a:extLst>
                <a:ext uri="{FF2B5EF4-FFF2-40B4-BE49-F238E27FC236}">
                  <a16:creationId xmlns:a16="http://schemas.microsoft.com/office/drawing/2014/main" id="{FDBDD329-BED0-4B65-ACED-05FF987BAADC}"/>
                </a:ext>
              </a:extLst>
            </p:cNvPr>
            <p:cNvSpPr/>
            <p:nvPr/>
          </p:nvSpPr>
          <p:spPr>
            <a:xfrm>
              <a:off x="4677375" y="-118850"/>
              <a:ext cx="162100" cy="194950"/>
            </a:xfrm>
            <a:custGeom>
              <a:avLst/>
              <a:gdLst/>
              <a:ahLst/>
              <a:cxnLst/>
              <a:rect l="l" t="t" r="r" b="b"/>
              <a:pathLst>
                <a:path w="6484" h="7798" extrusionOk="0">
                  <a:moveTo>
                    <a:pt x="3342" y="1393"/>
                  </a:moveTo>
                  <a:cubicBezTo>
                    <a:pt x="4565" y="1409"/>
                    <a:pt x="5539" y="2568"/>
                    <a:pt x="5493" y="3977"/>
                  </a:cubicBezTo>
                  <a:cubicBezTo>
                    <a:pt x="5446" y="5353"/>
                    <a:pt x="4456" y="6421"/>
                    <a:pt x="3280" y="6421"/>
                  </a:cubicBezTo>
                  <a:lnTo>
                    <a:pt x="3187" y="6421"/>
                  </a:lnTo>
                  <a:cubicBezTo>
                    <a:pt x="1966" y="6359"/>
                    <a:pt x="1022" y="5214"/>
                    <a:pt x="1069" y="3837"/>
                  </a:cubicBezTo>
                  <a:cubicBezTo>
                    <a:pt x="1114" y="2476"/>
                    <a:pt x="2104" y="1393"/>
                    <a:pt x="3311" y="1393"/>
                  </a:cubicBezTo>
                  <a:close/>
                  <a:moveTo>
                    <a:pt x="3049" y="0"/>
                  </a:moveTo>
                  <a:cubicBezTo>
                    <a:pt x="2321" y="0"/>
                    <a:pt x="1640" y="248"/>
                    <a:pt x="1083" y="681"/>
                  </a:cubicBezTo>
                  <a:cubicBezTo>
                    <a:pt x="1176" y="728"/>
                    <a:pt x="1238" y="836"/>
                    <a:pt x="1238" y="945"/>
                  </a:cubicBezTo>
                  <a:cubicBezTo>
                    <a:pt x="1238" y="990"/>
                    <a:pt x="1238" y="1037"/>
                    <a:pt x="1207" y="1083"/>
                  </a:cubicBezTo>
                  <a:cubicBezTo>
                    <a:pt x="728" y="2135"/>
                    <a:pt x="0" y="2785"/>
                    <a:pt x="0" y="4039"/>
                  </a:cubicBezTo>
                  <a:cubicBezTo>
                    <a:pt x="0" y="4115"/>
                    <a:pt x="17" y="4193"/>
                    <a:pt x="17" y="4286"/>
                  </a:cubicBezTo>
                  <a:cubicBezTo>
                    <a:pt x="109" y="5648"/>
                    <a:pt x="945" y="6235"/>
                    <a:pt x="1687" y="7178"/>
                  </a:cubicBezTo>
                  <a:cubicBezTo>
                    <a:pt x="1733" y="7225"/>
                    <a:pt x="1749" y="7302"/>
                    <a:pt x="1749" y="7380"/>
                  </a:cubicBezTo>
                  <a:cubicBezTo>
                    <a:pt x="1749" y="7426"/>
                    <a:pt x="1749" y="7488"/>
                    <a:pt x="1733" y="7535"/>
                  </a:cubicBezTo>
                  <a:cubicBezTo>
                    <a:pt x="2059" y="7673"/>
                    <a:pt x="2430" y="7766"/>
                    <a:pt x="2816" y="7797"/>
                  </a:cubicBezTo>
                  <a:lnTo>
                    <a:pt x="2987" y="7797"/>
                  </a:lnTo>
                  <a:cubicBezTo>
                    <a:pt x="4796" y="7797"/>
                    <a:pt x="6343" y="6143"/>
                    <a:pt x="6405" y="4008"/>
                  </a:cubicBezTo>
                  <a:cubicBezTo>
                    <a:pt x="6483" y="1811"/>
                    <a:pt x="4951" y="16"/>
                    <a:pt x="3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52;p58">
              <a:extLst>
                <a:ext uri="{FF2B5EF4-FFF2-40B4-BE49-F238E27FC236}">
                  <a16:creationId xmlns:a16="http://schemas.microsoft.com/office/drawing/2014/main" id="{F5C2E1E5-7CA9-450D-B8EF-E3FF2741485C}"/>
                </a:ext>
              </a:extLst>
            </p:cNvPr>
            <p:cNvSpPr/>
            <p:nvPr/>
          </p:nvSpPr>
          <p:spPr>
            <a:xfrm>
              <a:off x="4702900" y="-84050"/>
              <a:ext cx="112950" cy="125750"/>
            </a:xfrm>
            <a:custGeom>
              <a:avLst/>
              <a:gdLst/>
              <a:ahLst/>
              <a:cxnLst/>
              <a:rect l="l" t="t" r="r" b="b"/>
              <a:pathLst>
                <a:path w="4518" h="5030" extrusionOk="0">
                  <a:moveTo>
                    <a:pt x="2290" y="1"/>
                  </a:moveTo>
                  <a:cubicBezTo>
                    <a:pt x="1083" y="1"/>
                    <a:pt x="93" y="1084"/>
                    <a:pt x="48" y="2445"/>
                  </a:cubicBezTo>
                  <a:cubicBezTo>
                    <a:pt x="1" y="3822"/>
                    <a:pt x="945" y="4967"/>
                    <a:pt x="2166" y="5029"/>
                  </a:cubicBezTo>
                  <a:lnTo>
                    <a:pt x="2259" y="5029"/>
                  </a:lnTo>
                  <a:cubicBezTo>
                    <a:pt x="3435" y="5029"/>
                    <a:pt x="4425" y="3961"/>
                    <a:pt x="4472" y="2585"/>
                  </a:cubicBezTo>
                  <a:cubicBezTo>
                    <a:pt x="4518" y="1176"/>
                    <a:pt x="3544" y="17"/>
                    <a:pt x="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53;p58">
              <a:extLst>
                <a:ext uri="{FF2B5EF4-FFF2-40B4-BE49-F238E27FC236}">
                  <a16:creationId xmlns:a16="http://schemas.microsoft.com/office/drawing/2014/main" id="{5E411DB9-C19C-4665-AB3B-F18765532810}"/>
                </a:ext>
              </a:extLst>
            </p:cNvPr>
            <p:cNvSpPr/>
            <p:nvPr/>
          </p:nvSpPr>
          <p:spPr>
            <a:xfrm>
              <a:off x="4683575" y="190025"/>
              <a:ext cx="116825" cy="125800"/>
            </a:xfrm>
            <a:custGeom>
              <a:avLst/>
              <a:gdLst/>
              <a:ahLst/>
              <a:cxnLst/>
              <a:rect l="l" t="t" r="r" b="b"/>
              <a:pathLst>
                <a:path w="4673" h="5032" extrusionOk="0">
                  <a:moveTo>
                    <a:pt x="2401" y="1"/>
                  </a:moveTo>
                  <a:cubicBezTo>
                    <a:pt x="1257" y="1"/>
                    <a:pt x="258" y="993"/>
                    <a:pt x="140" y="2311"/>
                  </a:cubicBezTo>
                  <a:cubicBezTo>
                    <a:pt x="0" y="3672"/>
                    <a:pt x="866" y="4879"/>
                    <a:pt x="2073" y="5019"/>
                  </a:cubicBezTo>
                  <a:cubicBezTo>
                    <a:pt x="2148" y="5027"/>
                    <a:pt x="2222" y="5032"/>
                    <a:pt x="2295" y="5032"/>
                  </a:cubicBezTo>
                  <a:cubicBezTo>
                    <a:pt x="3428" y="5032"/>
                    <a:pt x="4417" y="4051"/>
                    <a:pt x="4533" y="2729"/>
                  </a:cubicBezTo>
                  <a:cubicBezTo>
                    <a:pt x="4672" y="1321"/>
                    <a:pt x="3775" y="99"/>
                    <a:pt x="2553" y="7"/>
                  </a:cubicBezTo>
                  <a:cubicBezTo>
                    <a:pt x="2502" y="3"/>
                    <a:pt x="2451" y="1"/>
                    <a:pt x="2401"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54;p58">
              <a:extLst>
                <a:ext uri="{FF2B5EF4-FFF2-40B4-BE49-F238E27FC236}">
                  <a16:creationId xmlns:a16="http://schemas.microsoft.com/office/drawing/2014/main" id="{E747BA16-B8FB-4ADC-9C72-92A8A8CE579C}"/>
                </a:ext>
              </a:extLst>
            </p:cNvPr>
            <p:cNvSpPr/>
            <p:nvPr/>
          </p:nvSpPr>
          <p:spPr>
            <a:xfrm>
              <a:off x="4655725" y="154975"/>
              <a:ext cx="169425" cy="194950"/>
            </a:xfrm>
            <a:custGeom>
              <a:avLst/>
              <a:gdLst/>
              <a:ahLst/>
              <a:cxnLst/>
              <a:rect l="l" t="t" r="r" b="b"/>
              <a:pathLst>
                <a:path w="6777" h="7798" extrusionOk="0">
                  <a:moveTo>
                    <a:pt x="3667" y="1409"/>
                  </a:moveTo>
                  <a:cubicBezTo>
                    <a:pt x="4889" y="1501"/>
                    <a:pt x="5786" y="2723"/>
                    <a:pt x="5647" y="4131"/>
                  </a:cubicBezTo>
                  <a:cubicBezTo>
                    <a:pt x="5524" y="5446"/>
                    <a:pt x="4534" y="6436"/>
                    <a:pt x="3404" y="6436"/>
                  </a:cubicBezTo>
                  <a:cubicBezTo>
                    <a:pt x="3342" y="6436"/>
                    <a:pt x="3265" y="6436"/>
                    <a:pt x="3187" y="6421"/>
                  </a:cubicBezTo>
                  <a:cubicBezTo>
                    <a:pt x="1980" y="6281"/>
                    <a:pt x="1114" y="5074"/>
                    <a:pt x="1254" y="3713"/>
                  </a:cubicBezTo>
                  <a:cubicBezTo>
                    <a:pt x="1378" y="2399"/>
                    <a:pt x="2368" y="1409"/>
                    <a:pt x="3513" y="1409"/>
                  </a:cubicBezTo>
                  <a:close/>
                  <a:moveTo>
                    <a:pt x="3265" y="0"/>
                  </a:moveTo>
                  <a:cubicBezTo>
                    <a:pt x="2259" y="0"/>
                    <a:pt x="1347" y="480"/>
                    <a:pt x="697" y="1254"/>
                  </a:cubicBezTo>
                  <a:cubicBezTo>
                    <a:pt x="712" y="1285"/>
                    <a:pt x="728" y="1347"/>
                    <a:pt x="728" y="1393"/>
                  </a:cubicBezTo>
                  <a:cubicBezTo>
                    <a:pt x="728" y="1423"/>
                    <a:pt x="728" y="1454"/>
                    <a:pt x="712" y="1470"/>
                  </a:cubicBezTo>
                  <a:cubicBezTo>
                    <a:pt x="464" y="2399"/>
                    <a:pt x="62" y="3265"/>
                    <a:pt x="16" y="4239"/>
                  </a:cubicBezTo>
                  <a:cubicBezTo>
                    <a:pt x="16" y="4301"/>
                    <a:pt x="0" y="4363"/>
                    <a:pt x="0" y="4441"/>
                  </a:cubicBezTo>
                  <a:cubicBezTo>
                    <a:pt x="0" y="5415"/>
                    <a:pt x="388" y="6266"/>
                    <a:pt x="990" y="6962"/>
                  </a:cubicBezTo>
                  <a:cubicBezTo>
                    <a:pt x="1470" y="7395"/>
                    <a:pt x="2073" y="7690"/>
                    <a:pt x="2739" y="7766"/>
                  </a:cubicBezTo>
                  <a:cubicBezTo>
                    <a:pt x="2847" y="7782"/>
                    <a:pt x="2970" y="7797"/>
                    <a:pt x="3094" y="7797"/>
                  </a:cubicBezTo>
                  <a:cubicBezTo>
                    <a:pt x="4827" y="7797"/>
                    <a:pt x="6374" y="6266"/>
                    <a:pt x="6560" y="4208"/>
                  </a:cubicBezTo>
                  <a:cubicBezTo>
                    <a:pt x="6776" y="2027"/>
                    <a:pt x="5369" y="124"/>
                    <a:pt x="3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55;p58">
              <a:extLst>
                <a:ext uri="{FF2B5EF4-FFF2-40B4-BE49-F238E27FC236}">
                  <a16:creationId xmlns:a16="http://schemas.microsoft.com/office/drawing/2014/main" id="{E9E9E022-82A1-461F-80A8-57E449DECD35}"/>
                </a:ext>
              </a:extLst>
            </p:cNvPr>
            <p:cNvSpPr/>
            <p:nvPr/>
          </p:nvSpPr>
          <p:spPr>
            <a:xfrm>
              <a:off x="4683575" y="190175"/>
              <a:ext cx="116825" cy="125700"/>
            </a:xfrm>
            <a:custGeom>
              <a:avLst/>
              <a:gdLst/>
              <a:ahLst/>
              <a:cxnLst/>
              <a:rect l="l" t="t" r="r" b="b"/>
              <a:pathLst>
                <a:path w="4673" h="5028" extrusionOk="0">
                  <a:moveTo>
                    <a:pt x="2399" y="1"/>
                  </a:moveTo>
                  <a:cubicBezTo>
                    <a:pt x="1254" y="1"/>
                    <a:pt x="264" y="991"/>
                    <a:pt x="140" y="2305"/>
                  </a:cubicBezTo>
                  <a:cubicBezTo>
                    <a:pt x="0" y="3666"/>
                    <a:pt x="866" y="4873"/>
                    <a:pt x="2073" y="5013"/>
                  </a:cubicBezTo>
                  <a:cubicBezTo>
                    <a:pt x="2151" y="5028"/>
                    <a:pt x="2228" y="5028"/>
                    <a:pt x="2290" y="5028"/>
                  </a:cubicBezTo>
                  <a:cubicBezTo>
                    <a:pt x="3420" y="5028"/>
                    <a:pt x="4410" y="4038"/>
                    <a:pt x="4533" y="2723"/>
                  </a:cubicBezTo>
                  <a:cubicBezTo>
                    <a:pt x="4672" y="1315"/>
                    <a:pt x="3775" y="93"/>
                    <a:pt x="2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56;p58">
              <a:extLst>
                <a:ext uri="{FF2B5EF4-FFF2-40B4-BE49-F238E27FC236}">
                  <a16:creationId xmlns:a16="http://schemas.microsoft.com/office/drawing/2014/main" id="{6BBECC14-57E4-4824-946E-E6CF2D614296}"/>
                </a:ext>
              </a:extLst>
            </p:cNvPr>
            <p:cNvSpPr/>
            <p:nvPr/>
          </p:nvSpPr>
          <p:spPr>
            <a:xfrm>
              <a:off x="4284425" y="-602325"/>
              <a:ext cx="52200" cy="140000"/>
            </a:xfrm>
            <a:custGeom>
              <a:avLst/>
              <a:gdLst/>
              <a:ahLst/>
              <a:cxnLst/>
              <a:rect l="l" t="t" r="r" b="b"/>
              <a:pathLst>
                <a:path w="2088" h="5600" extrusionOk="0">
                  <a:moveTo>
                    <a:pt x="1648" y="1"/>
                  </a:moveTo>
                  <a:cubicBezTo>
                    <a:pt x="1563" y="1"/>
                    <a:pt x="1481" y="37"/>
                    <a:pt x="1424" y="125"/>
                  </a:cubicBezTo>
                  <a:cubicBezTo>
                    <a:pt x="388" y="1641"/>
                    <a:pt x="1" y="4117"/>
                    <a:pt x="1455" y="5509"/>
                  </a:cubicBezTo>
                  <a:cubicBezTo>
                    <a:pt x="1518" y="5572"/>
                    <a:pt x="1586" y="5599"/>
                    <a:pt x="1650" y="5599"/>
                  </a:cubicBezTo>
                  <a:cubicBezTo>
                    <a:pt x="1836" y="5599"/>
                    <a:pt x="1996" y="5372"/>
                    <a:pt x="1950" y="5154"/>
                  </a:cubicBezTo>
                  <a:cubicBezTo>
                    <a:pt x="1564" y="3483"/>
                    <a:pt x="1162" y="2122"/>
                    <a:pt x="1966" y="466"/>
                  </a:cubicBezTo>
                  <a:cubicBezTo>
                    <a:pt x="2087" y="233"/>
                    <a:pt x="1861" y="1"/>
                    <a:pt x="164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57;p58">
              <a:extLst>
                <a:ext uri="{FF2B5EF4-FFF2-40B4-BE49-F238E27FC236}">
                  <a16:creationId xmlns:a16="http://schemas.microsoft.com/office/drawing/2014/main" id="{55402EA7-934D-41AA-9388-7E4D77359391}"/>
                </a:ext>
              </a:extLst>
            </p:cNvPr>
            <p:cNvSpPr/>
            <p:nvPr/>
          </p:nvSpPr>
          <p:spPr>
            <a:xfrm>
              <a:off x="4296800" y="-602300"/>
              <a:ext cx="37550" cy="140025"/>
            </a:xfrm>
            <a:custGeom>
              <a:avLst/>
              <a:gdLst/>
              <a:ahLst/>
              <a:cxnLst/>
              <a:rect l="l" t="t" r="r" b="b"/>
              <a:pathLst>
                <a:path w="1502" h="5601" extrusionOk="0">
                  <a:moveTo>
                    <a:pt x="1162" y="1"/>
                  </a:moveTo>
                  <a:cubicBezTo>
                    <a:pt x="1069" y="1"/>
                    <a:pt x="991" y="31"/>
                    <a:pt x="929" y="124"/>
                  </a:cubicBezTo>
                  <a:cubicBezTo>
                    <a:pt x="372" y="945"/>
                    <a:pt x="1" y="2028"/>
                    <a:pt x="1" y="3080"/>
                  </a:cubicBezTo>
                  <a:cubicBezTo>
                    <a:pt x="1" y="3992"/>
                    <a:pt x="279" y="4858"/>
                    <a:pt x="960" y="5508"/>
                  </a:cubicBezTo>
                  <a:cubicBezTo>
                    <a:pt x="1022" y="5570"/>
                    <a:pt x="1084" y="5601"/>
                    <a:pt x="1146" y="5601"/>
                  </a:cubicBezTo>
                  <a:cubicBezTo>
                    <a:pt x="1316" y="5601"/>
                    <a:pt x="1455" y="5415"/>
                    <a:pt x="1455" y="5229"/>
                  </a:cubicBezTo>
                  <a:lnTo>
                    <a:pt x="1455" y="5153"/>
                  </a:lnTo>
                  <a:cubicBezTo>
                    <a:pt x="1238" y="4194"/>
                    <a:pt x="1007" y="3342"/>
                    <a:pt x="1007" y="2476"/>
                  </a:cubicBezTo>
                  <a:cubicBezTo>
                    <a:pt x="1007" y="1826"/>
                    <a:pt x="1131" y="1176"/>
                    <a:pt x="1471" y="465"/>
                  </a:cubicBezTo>
                  <a:cubicBezTo>
                    <a:pt x="1502" y="419"/>
                    <a:pt x="1502" y="372"/>
                    <a:pt x="1502" y="341"/>
                  </a:cubicBezTo>
                  <a:lnTo>
                    <a:pt x="1502" y="248"/>
                  </a:lnTo>
                  <a:cubicBezTo>
                    <a:pt x="1455" y="109"/>
                    <a:pt x="1300" y="1"/>
                    <a:pt x="1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58;p58">
              <a:extLst>
                <a:ext uri="{FF2B5EF4-FFF2-40B4-BE49-F238E27FC236}">
                  <a16:creationId xmlns:a16="http://schemas.microsoft.com/office/drawing/2014/main" id="{ECE60099-187A-4208-9719-17C698FAC494}"/>
                </a:ext>
              </a:extLst>
            </p:cNvPr>
            <p:cNvSpPr/>
            <p:nvPr/>
          </p:nvSpPr>
          <p:spPr>
            <a:xfrm>
              <a:off x="4311125" y="-346550"/>
              <a:ext cx="54350" cy="131875"/>
            </a:xfrm>
            <a:custGeom>
              <a:avLst/>
              <a:gdLst/>
              <a:ahLst/>
              <a:cxnLst/>
              <a:rect l="l" t="t" r="r" b="b"/>
              <a:pathLst>
                <a:path w="2174" h="5275" extrusionOk="0">
                  <a:moveTo>
                    <a:pt x="1340" y="1"/>
                  </a:moveTo>
                  <a:cubicBezTo>
                    <a:pt x="1277" y="1"/>
                    <a:pt x="1214" y="31"/>
                    <a:pt x="1160" y="105"/>
                  </a:cubicBezTo>
                  <a:cubicBezTo>
                    <a:pt x="139" y="1559"/>
                    <a:pt x="1" y="4081"/>
                    <a:pt x="1563" y="5226"/>
                  </a:cubicBezTo>
                  <a:cubicBezTo>
                    <a:pt x="1612" y="5259"/>
                    <a:pt x="1666" y="5274"/>
                    <a:pt x="1721" y="5274"/>
                  </a:cubicBezTo>
                  <a:cubicBezTo>
                    <a:pt x="1943" y="5274"/>
                    <a:pt x="2173" y="5031"/>
                    <a:pt x="2074" y="4808"/>
                  </a:cubicBezTo>
                  <a:cubicBezTo>
                    <a:pt x="1810" y="4174"/>
                    <a:pt x="1455" y="3601"/>
                    <a:pt x="1331" y="2920"/>
                  </a:cubicBezTo>
                  <a:cubicBezTo>
                    <a:pt x="1177" y="2101"/>
                    <a:pt x="1300" y="1204"/>
                    <a:pt x="1610" y="445"/>
                  </a:cubicBezTo>
                  <a:cubicBezTo>
                    <a:pt x="1689" y="240"/>
                    <a:pt x="1517" y="1"/>
                    <a:pt x="1340"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59;p58">
              <a:extLst>
                <a:ext uri="{FF2B5EF4-FFF2-40B4-BE49-F238E27FC236}">
                  <a16:creationId xmlns:a16="http://schemas.microsoft.com/office/drawing/2014/main" id="{1ABD38AD-6DB3-4222-929F-10D5942567F1}"/>
                </a:ext>
              </a:extLst>
            </p:cNvPr>
            <p:cNvSpPr/>
            <p:nvPr/>
          </p:nvSpPr>
          <p:spPr>
            <a:xfrm>
              <a:off x="4320775" y="-346275"/>
              <a:ext cx="42575" cy="131525"/>
            </a:xfrm>
            <a:custGeom>
              <a:avLst/>
              <a:gdLst/>
              <a:ahLst/>
              <a:cxnLst/>
              <a:rect l="l" t="t" r="r" b="b"/>
              <a:pathLst>
                <a:path w="1703" h="5261" extrusionOk="0">
                  <a:moveTo>
                    <a:pt x="960" y="1"/>
                  </a:moveTo>
                  <a:cubicBezTo>
                    <a:pt x="898" y="1"/>
                    <a:pt x="821" y="32"/>
                    <a:pt x="774" y="94"/>
                  </a:cubicBezTo>
                  <a:cubicBezTo>
                    <a:pt x="295" y="774"/>
                    <a:pt x="1" y="1703"/>
                    <a:pt x="1" y="2616"/>
                  </a:cubicBezTo>
                  <a:cubicBezTo>
                    <a:pt x="1" y="3621"/>
                    <a:pt x="357" y="4611"/>
                    <a:pt x="1177" y="5215"/>
                  </a:cubicBezTo>
                  <a:cubicBezTo>
                    <a:pt x="1224" y="5246"/>
                    <a:pt x="1286" y="5261"/>
                    <a:pt x="1331" y="5261"/>
                  </a:cubicBezTo>
                  <a:cubicBezTo>
                    <a:pt x="1517" y="5261"/>
                    <a:pt x="1703" y="5091"/>
                    <a:pt x="1703" y="4905"/>
                  </a:cubicBezTo>
                  <a:cubicBezTo>
                    <a:pt x="1703" y="4875"/>
                    <a:pt x="1703" y="4827"/>
                    <a:pt x="1688" y="4797"/>
                  </a:cubicBezTo>
                  <a:cubicBezTo>
                    <a:pt x="1424" y="4163"/>
                    <a:pt x="1069" y="3590"/>
                    <a:pt x="945" y="2909"/>
                  </a:cubicBezTo>
                  <a:cubicBezTo>
                    <a:pt x="898" y="2678"/>
                    <a:pt x="883" y="2445"/>
                    <a:pt x="883" y="2198"/>
                  </a:cubicBezTo>
                  <a:cubicBezTo>
                    <a:pt x="883" y="1595"/>
                    <a:pt x="1007" y="976"/>
                    <a:pt x="1224" y="434"/>
                  </a:cubicBezTo>
                  <a:cubicBezTo>
                    <a:pt x="1239" y="388"/>
                    <a:pt x="1255" y="357"/>
                    <a:pt x="1255" y="326"/>
                  </a:cubicBezTo>
                  <a:cubicBezTo>
                    <a:pt x="1255" y="248"/>
                    <a:pt x="1224" y="172"/>
                    <a:pt x="1177" y="125"/>
                  </a:cubicBezTo>
                  <a:cubicBezTo>
                    <a:pt x="1131" y="48"/>
                    <a:pt x="1038" y="1"/>
                    <a:pt x="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60;p58">
              <a:extLst>
                <a:ext uri="{FF2B5EF4-FFF2-40B4-BE49-F238E27FC236}">
                  <a16:creationId xmlns:a16="http://schemas.microsoft.com/office/drawing/2014/main" id="{D83628E0-DC9C-4A5D-943D-E2765EA53573}"/>
                </a:ext>
              </a:extLst>
            </p:cNvPr>
            <p:cNvSpPr/>
            <p:nvPr/>
          </p:nvSpPr>
          <p:spPr>
            <a:xfrm>
              <a:off x="4306500" y="-96875"/>
              <a:ext cx="52425" cy="138425"/>
            </a:xfrm>
            <a:custGeom>
              <a:avLst/>
              <a:gdLst/>
              <a:ahLst/>
              <a:cxnLst/>
              <a:rect l="l" t="t" r="r" b="b"/>
              <a:pathLst>
                <a:path w="2097" h="5537" extrusionOk="0">
                  <a:moveTo>
                    <a:pt x="1655" y="1"/>
                  </a:moveTo>
                  <a:cubicBezTo>
                    <a:pt x="1603" y="1"/>
                    <a:pt x="1549" y="20"/>
                    <a:pt x="1500" y="66"/>
                  </a:cubicBezTo>
                  <a:cubicBezTo>
                    <a:pt x="0" y="1442"/>
                    <a:pt x="77" y="4257"/>
                    <a:pt x="1702" y="5495"/>
                  </a:cubicBezTo>
                  <a:cubicBezTo>
                    <a:pt x="1737" y="5524"/>
                    <a:pt x="1775" y="5536"/>
                    <a:pt x="1812" y="5536"/>
                  </a:cubicBezTo>
                  <a:cubicBezTo>
                    <a:pt x="1958" y="5536"/>
                    <a:pt x="2097" y="5349"/>
                    <a:pt x="2011" y="5202"/>
                  </a:cubicBezTo>
                  <a:cubicBezTo>
                    <a:pt x="1624" y="4428"/>
                    <a:pt x="1222" y="3700"/>
                    <a:pt x="1191" y="2819"/>
                  </a:cubicBezTo>
                  <a:cubicBezTo>
                    <a:pt x="1160" y="1937"/>
                    <a:pt x="1500" y="1163"/>
                    <a:pt x="1871" y="375"/>
                  </a:cubicBezTo>
                  <a:cubicBezTo>
                    <a:pt x="1954" y="188"/>
                    <a:pt x="1815" y="1"/>
                    <a:pt x="1655"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61;p58">
              <a:extLst>
                <a:ext uri="{FF2B5EF4-FFF2-40B4-BE49-F238E27FC236}">
                  <a16:creationId xmlns:a16="http://schemas.microsoft.com/office/drawing/2014/main" id="{AA05E8DA-952D-4DFA-8F89-E5E0B927AB27}"/>
                </a:ext>
              </a:extLst>
            </p:cNvPr>
            <p:cNvSpPr/>
            <p:nvPr/>
          </p:nvSpPr>
          <p:spPr>
            <a:xfrm>
              <a:off x="4316925" y="-96800"/>
              <a:ext cx="40650" cy="138500"/>
            </a:xfrm>
            <a:custGeom>
              <a:avLst/>
              <a:gdLst/>
              <a:ahLst/>
              <a:cxnLst/>
              <a:rect l="l" t="t" r="r" b="b"/>
              <a:pathLst>
                <a:path w="1626" h="5540" extrusionOk="0">
                  <a:moveTo>
                    <a:pt x="1238" y="1"/>
                  </a:moveTo>
                  <a:cubicBezTo>
                    <a:pt x="1192" y="1"/>
                    <a:pt x="1130" y="16"/>
                    <a:pt x="1083" y="63"/>
                  </a:cubicBezTo>
                  <a:cubicBezTo>
                    <a:pt x="357" y="727"/>
                    <a:pt x="0" y="1702"/>
                    <a:pt x="0" y="2676"/>
                  </a:cubicBezTo>
                  <a:cubicBezTo>
                    <a:pt x="0" y="3759"/>
                    <a:pt x="433" y="4842"/>
                    <a:pt x="1285" y="5492"/>
                  </a:cubicBezTo>
                  <a:cubicBezTo>
                    <a:pt x="1316" y="5523"/>
                    <a:pt x="1362" y="5539"/>
                    <a:pt x="1393" y="5539"/>
                  </a:cubicBezTo>
                  <a:cubicBezTo>
                    <a:pt x="1516" y="5539"/>
                    <a:pt x="1625" y="5415"/>
                    <a:pt x="1625" y="5292"/>
                  </a:cubicBezTo>
                  <a:cubicBezTo>
                    <a:pt x="1625" y="5261"/>
                    <a:pt x="1609" y="5230"/>
                    <a:pt x="1594" y="5199"/>
                  </a:cubicBezTo>
                  <a:cubicBezTo>
                    <a:pt x="1207" y="4425"/>
                    <a:pt x="805" y="3697"/>
                    <a:pt x="774" y="2816"/>
                  </a:cubicBezTo>
                  <a:lnTo>
                    <a:pt x="774" y="2693"/>
                  </a:lnTo>
                  <a:cubicBezTo>
                    <a:pt x="774" y="1857"/>
                    <a:pt x="1099" y="1129"/>
                    <a:pt x="1454" y="372"/>
                  </a:cubicBezTo>
                  <a:cubicBezTo>
                    <a:pt x="1471" y="341"/>
                    <a:pt x="1485" y="294"/>
                    <a:pt x="1485" y="263"/>
                  </a:cubicBezTo>
                  <a:cubicBezTo>
                    <a:pt x="1485" y="217"/>
                    <a:pt x="1471" y="170"/>
                    <a:pt x="1440" y="124"/>
                  </a:cubicBezTo>
                  <a:cubicBezTo>
                    <a:pt x="1409" y="46"/>
                    <a:pt x="1331" y="1"/>
                    <a:pt x="1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62;p58">
              <a:extLst>
                <a:ext uri="{FF2B5EF4-FFF2-40B4-BE49-F238E27FC236}">
                  <a16:creationId xmlns:a16="http://schemas.microsoft.com/office/drawing/2014/main" id="{3F9FB8BD-A5CE-4BD3-BD76-6B19FF961AFA}"/>
                </a:ext>
              </a:extLst>
            </p:cNvPr>
            <p:cNvSpPr/>
            <p:nvPr/>
          </p:nvSpPr>
          <p:spPr>
            <a:xfrm>
              <a:off x="4282875" y="170250"/>
              <a:ext cx="74500" cy="132900"/>
            </a:xfrm>
            <a:custGeom>
              <a:avLst/>
              <a:gdLst/>
              <a:ahLst/>
              <a:cxnLst/>
              <a:rect l="l" t="t" r="r" b="b"/>
              <a:pathLst>
                <a:path w="2980" h="5316" extrusionOk="0">
                  <a:moveTo>
                    <a:pt x="1781" y="1"/>
                  </a:moveTo>
                  <a:cubicBezTo>
                    <a:pt x="1703" y="1"/>
                    <a:pt x="1622" y="31"/>
                    <a:pt x="1548" y="101"/>
                  </a:cubicBezTo>
                  <a:cubicBezTo>
                    <a:pt x="1" y="1617"/>
                    <a:pt x="805" y="4278"/>
                    <a:pt x="2461" y="5284"/>
                  </a:cubicBezTo>
                  <a:cubicBezTo>
                    <a:pt x="2500" y="5306"/>
                    <a:pt x="2542" y="5316"/>
                    <a:pt x="2584" y="5316"/>
                  </a:cubicBezTo>
                  <a:cubicBezTo>
                    <a:pt x="2781" y="5316"/>
                    <a:pt x="2980" y="5106"/>
                    <a:pt x="2802" y="4928"/>
                  </a:cubicBezTo>
                  <a:cubicBezTo>
                    <a:pt x="2276" y="4387"/>
                    <a:pt x="1873" y="3706"/>
                    <a:pt x="1734" y="2963"/>
                  </a:cubicBezTo>
                  <a:cubicBezTo>
                    <a:pt x="1548" y="2050"/>
                    <a:pt x="1888" y="1369"/>
                    <a:pt x="2136" y="519"/>
                  </a:cubicBezTo>
                  <a:cubicBezTo>
                    <a:pt x="2217" y="264"/>
                    <a:pt x="2013" y="1"/>
                    <a:pt x="1781"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63;p58">
              <a:extLst>
                <a:ext uri="{FF2B5EF4-FFF2-40B4-BE49-F238E27FC236}">
                  <a16:creationId xmlns:a16="http://schemas.microsoft.com/office/drawing/2014/main" id="{DEB128E5-4B16-451D-90BD-629E53DC1933}"/>
                </a:ext>
              </a:extLst>
            </p:cNvPr>
            <p:cNvSpPr/>
            <p:nvPr/>
          </p:nvSpPr>
          <p:spPr>
            <a:xfrm>
              <a:off x="4300675" y="170075"/>
              <a:ext cx="53800" cy="133050"/>
            </a:xfrm>
            <a:custGeom>
              <a:avLst/>
              <a:gdLst/>
              <a:ahLst/>
              <a:cxnLst/>
              <a:rect l="l" t="t" r="r" b="b"/>
              <a:pathLst>
                <a:path w="2152" h="5322" extrusionOk="0">
                  <a:moveTo>
                    <a:pt x="1069" y="0"/>
                  </a:moveTo>
                  <a:cubicBezTo>
                    <a:pt x="991" y="0"/>
                    <a:pt x="914" y="31"/>
                    <a:pt x="836" y="108"/>
                  </a:cubicBezTo>
                  <a:cubicBezTo>
                    <a:pt x="264" y="665"/>
                    <a:pt x="0" y="1392"/>
                    <a:pt x="0" y="2135"/>
                  </a:cubicBezTo>
                  <a:cubicBezTo>
                    <a:pt x="0" y="3388"/>
                    <a:pt x="712" y="4656"/>
                    <a:pt x="1749" y="5291"/>
                  </a:cubicBezTo>
                  <a:cubicBezTo>
                    <a:pt x="1780" y="5306"/>
                    <a:pt x="1826" y="5322"/>
                    <a:pt x="1873" y="5322"/>
                  </a:cubicBezTo>
                  <a:cubicBezTo>
                    <a:pt x="2012" y="5322"/>
                    <a:pt x="2151" y="5213"/>
                    <a:pt x="2151" y="5074"/>
                  </a:cubicBezTo>
                  <a:cubicBezTo>
                    <a:pt x="2151" y="5027"/>
                    <a:pt x="2135" y="4982"/>
                    <a:pt x="2090" y="4935"/>
                  </a:cubicBezTo>
                  <a:cubicBezTo>
                    <a:pt x="1564" y="4394"/>
                    <a:pt x="1161" y="3713"/>
                    <a:pt x="1022" y="2970"/>
                  </a:cubicBezTo>
                  <a:cubicBezTo>
                    <a:pt x="976" y="2785"/>
                    <a:pt x="960" y="2614"/>
                    <a:pt x="960" y="2444"/>
                  </a:cubicBezTo>
                  <a:cubicBezTo>
                    <a:pt x="960" y="1779"/>
                    <a:pt x="1223" y="1207"/>
                    <a:pt x="1424" y="526"/>
                  </a:cubicBezTo>
                  <a:cubicBezTo>
                    <a:pt x="1440" y="495"/>
                    <a:pt x="1440" y="448"/>
                    <a:pt x="1440" y="417"/>
                  </a:cubicBezTo>
                  <a:cubicBezTo>
                    <a:pt x="1440" y="217"/>
                    <a:pt x="1285" y="31"/>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64;p58">
              <a:extLst>
                <a:ext uri="{FF2B5EF4-FFF2-40B4-BE49-F238E27FC236}">
                  <a16:creationId xmlns:a16="http://schemas.microsoft.com/office/drawing/2014/main" id="{48AC7454-4FDE-4D55-92C5-13E679111994}"/>
                </a:ext>
              </a:extLst>
            </p:cNvPr>
            <p:cNvSpPr/>
            <p:nvPr/>
          </p:nvSpPr>
          <p:spPr>
            <a:xfrm>
              <a:off x="4633100" y="-627775"/>
              <a:ext cx="99225" cy="157675"/>
            </a:xfrm>
            <a:custGeom>
              <a:avLst/>
              <a:gdLst/>
              <a:ahLst/>
              <a:cxnLst/>
              <a:rect l="l" t="t" r="r" b="b"/>
              <a:pathLst>
                <a:path w="3969" h="6307" extrusionOk="0">
                  <a:moveTo>
                    <a:pt x="1333" y="0"/>
                  </a:moveTo>
                  <a:cubicBezTo>
                    <a:pt x="1306" y="0"/>
                    <a:pt x="1280" y="14"/>
                    <a:pt x="1262" y="46"/>
                  </a:cubicBezTo>
                  <a:cubicBezTo>
                    <a:pt x="0" y="1868"/>
                    <a:pt x="580" y="6306"/>
                    <a:pt x="2921" y="6306"/>
                  </a:cubicBezTo>
                  <a:cubicBezTo>
                    <a:pt x="3164" y="6306"/>
                    <a:pt x="3425" y="6259"/>
                    <a:pt x="3706" y="6156"/>
                  </a:cubicBezTo>
                  <a:cubicBezTo>
                    <a:pt x="3968" y="6063"/>
                    <a:pt x="3922" y="5630"/>
                    <a:pt x="3659" y="5568"/>
                  </a:cubicBezTo>
                  <a:cubicBezTo>
                    <a:pt x="1478" y="5027"/>
                    <a:pt x="565" y="2335"/>
                    <a:pt x="1431" y="153"/>
                  </a:cubicBezTo>
                  <a:cubicBezTo>
                    <a:pt x="1464" y="77"/>
                    <a:pt x="1397" y="0"/>
                    <a:pt x="1333"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65;p58">
              <a:extLst>
                <a:ext uri="{FF2B5EF4-FFF2-40B4-BE49-F238E27FC236}">
                  <a16:creationId xmlns:a16="http://schemas.microsoft.com/office/drawing/2014/main" id="{C4309BF7-2B87-4C8A-ABA1-9C9BEF8402E5}"/>
                </a:ext>
              </a:extLst>
            </p:cNvPr>
            <p:cNvSpPr/>
            <p:nvPr/>
          </p:nvSpPr>
          <p:spPr>
            <a:xfrm>
              <a:off x="4648375" y="-627825"/>
              <a:ext cx="82025" cy="157825"/>
            </a:xfrm>
            <a:custGeom>
              <a:avLst/>
              <a:gdLst/>
              <a:ahLst/>
              <a:cxnLst/>
              <a:rect l="l" t="t" r="r" b="b"/>
              <a:pathLst>
                <a:path w="3281" h="6313" extrusionOk="0">
                  <a:moveTo>
                    <a:pt x="727" y="0"/>
                  </a:moveTo>
                  <a:cubicBezTo>
                    <a:pt x="696" y="0"/>
                    <a:pt x="665" y="17"/>
                    <a:pt x="651" y="48"/>
                  </a:cubicBezTo>
                  <a:cubicBezTo>
                    <a:pt x="217" y="666"/>
                    <a:pt x="1" y="1609"/>
                    <a:pt x="1" y="2569"/>
                  </a:cubicBezTo>
                  <a:cubicBezTo>
                    <a:pt x="1" y="4394"/>
                    <a:pt x="774" y="6312"/>
                    <a:pt x="2321" y="6312"/>
                  </a:cubicBezTo>
                  <a:cubicBezTo>
                    <a:pt x="2553" y="6312"/>
                    <a:pt x="2816" y="6267"/>
                    <a:pt x="3095" y="6158"/>
                  </a:cubicBezTo>
                  <a:cubicBezTo>
                    <a:pt x="3219" y="6112"/>
                    <a:pt x="3264" y="6003"/>
                    <a:pt x="3264" y="5879"/>
                  </a:cubicBezTo>
                  <a:cubicBezTo>
                    <a:pt x="3281" y="5741"/>
                    <a:pt x="3203" y="5601"/>
                    <a:pt x="3048" y="5570"/>
                  </a:cubicBezTo>
                  <a:cubicBezTo>
                    <a:pt x="1424" y="5168"/>
                    <a:pt x="496" y="3559"/>
                    <a:pt x="496" y="1857"/>
                  </a:cubicBezTo>
                  <a:cubicBezTo>
                    <a:pt x="496" y="1285"/>
                    <a:pt x="604" y="712"/>
                    <a:pt x="820" y="155"/>
                  </a:cubicBezTo>
                  <a:cubicBezTo>
                    <a:pt x="820" y="140"/>
                    <a:pt x="836" y="124"/>
                    <a:pt x="836" y="109"/>
                  </a:cubicBezTo>
                  <a:cubicBezTo>
                    <a:pt x="836" y="48"/>
                    <a:pt x="774" y="0"/>
                    <a:pt x="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66;p58">
              <a:extLst>
                <a:ext uri="{FF2B5EF4-FFF2-40B4-BE49-F238E27FC236}">
                  <a16:creationId xmlns:a16="http://schemas.microsoft.com/office/drawing/2014/main" id="{42DA3845-9D95-4012-B459-A91B70BC2527}"/>
                </a:ext>
              </a:extLst>
            </p:cNvPr>
            <p:cNvSpPr/>
            <p:nvPr/>
          </p:nvSpPr>
          <p:spPr>
            <a:xfrm>
              <a:off x="4640650" y="-373375"/>
              <a:ext cx="81600" cy="165475"/>
            </a:xfrm>
            <a:custGeom>
              <a:avLst/>
              <a:gdLst/>
              <a:ahLst/>
              <a:cxnLst/>
              <a:rect l="l" t="t" r="r" b="b"/>
              <a:pathLst>
                <a:path w="3264" h="6619" extrusionOk="0">
                  <a:moveTo>
                    <a:pt x="2038" y="1"/>
                  </a:moveTo>
                  <a:cubicBezTo>
                    <a:pt x="2009" y="1"/>
                    <a:pt x="1978" y="10"/>
                    <a:pt x="1950" y="33"/>
                  </a:cubicBezTo>
                  <a:cubicBezTo>
                    <a:pt x="0" y="1565"/>
                    <a:pt x="310" y="5911"/>
                    <a:pt x="2831" y="6608"/>
                  </a:cubicBezTo>
                  <a:cubicBezTo>
                    <a:pt x="2856" y="6615"/>
                    <a:pt x="2881" y="6619"/>
                    <a:pt x="2904" y="6619"/>
                  </a:cubicBezTo>
                  <a:cubicBezTo>
                    <a:pt x="3137" y="6619"/>
                    <a:pt x="3263" y="6293"/>
                    <a:pt x="3094" y="6082"/>
                  </a:cubicBezTo>
                  <a:cubicBezTo>
                    <a:pt x="2414" y="5216"/>
                    <a:pt x="1733" y="4566"/>
                    <a:pt x="1517" y="3390"/>
                  </a:cubicBezTo>
                  <a:cubicBezTo>
                    <a:pt x="1331" y="2246"/>
                    <a:pt x="1717" y="1239"/>
                    <a:pt x="2181" y="265"/>
                  </a:cubicBezTo>
                  <a:cubicBezTo>
                    <a:pt x="2243" y="143"/>
                    <a:pt x="2148" y="1"/>
                    <a:pt x="203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67;p58">
              <a:extLst>
                <a:ext uri="{FF2B5EF4-FFF2-40B4-BE49-F238E27FC236}">
                  <a16:creationId xmlns:a16="http://schemas.microsoft.com/office/drawing/2014/main" id="{0147AA7A-5117-473F-92FD-DF4876F818A0}"/>
                </a:ext>
              </a:extLst>
            </p:cNvPr>
            <p:cNvSpPr/>
            <p:nvPr/>
          </p:nvSpPr>
          <p:spPr>
            <a:xfrm>
              <a:off x="4657675" y="-373350"/>
              <a:ext cx="62275" cy="165575"/>
            </a:xfrm>
            <a:custGeom>
              <a:avLst/>
              <a:gdLst/>
              <a:ahLst/>
              <a:cxnLst/>
              <a:rect l="l" t="t" r="r" b="b"/>
              <a:pathLst>
                <a:path w="2491" h="6623" extrusionOk="0">
                  <a:moveTo>
                    <a:pt x="1361" y="1"/>
                  </a:moveTo>
                  <a:cubicBezTo>
                    <a:pt x="1331" y="1"/>
                    <a:pt x="1300" y="1"/>
                    <a:pt x="1269" y="32"/>
                  </a:cubicBezTo>
                  <a:cubicBezTo>
                    <a:pt x="433" y="698"/>
                    <a:pt x="0" y="1888"/>
                    <a:pt x="0" y="3080"/>
                  </a:cubicBezTo>
                  <a:cubicBezTo>
                    <a:pt x="0" y="4642"/>
                    <a:pt x="727" y="6205"/>
                    <a:pt x="2150" y="6607"/>
                  </a:cubicBezTo>
                  <a:cubicBezTo>
                    <a:pt x="2166" y="6607"/>
                    <a:pt x="2197" y="6622"/>
                    <a:pt x="2228" y="6622"/>
                  </a:cubicBezTo>
                  <a:cubicBezTo>
                    <a:pt x="2383" y="6622"/>
                    <a:pt x="2490" y="6467"/>
                    <a:pt x="2490" y="6298"/>
                  </a:cubicBezTo>
                  <a:cubicBezTo>
                    <a:pt x="2490" y="6220"/>
                    <a:pt x="2459" y="6143"/>
                    <a:pt x="2413" y="6081"/>
                  </a:cubicBezTo>
                  <a:cubicBezTo>
                    <a:pt x="1733" y="5215"/>
                    <a:pt x="1052" y="4565"/>
                    <a:pt x="836" y="3389"/>
                  </a:cubicBezTo>
                  <a:cubicBezTo>
                    <a:pt x="805" y="3188"/>
                    <a:pt x="788" y="2971"/>
                    <a:pt x="788" y="2786"/>
                  </a:cubicBezTo>
                  <a:cubicBezTo>
                    <a:pt x="788" y="1888"/>
                    <a:pt x="1114" y="1069"/>
                    <a:pt x="1500" y="264"/>
                  </a:cubicBezTo>
                  <a:cubicBezTo>
                    <a:pt x="1516" y="234"/>
                    <a:pt x="1516" y="203"/>
                    <a:pt x="1516" y="187"/>
                  </a:cubicBezTo>
                  <a:lnTo>
                    <a:pt x="1516" y="172"/>
                  </a:lnTo>
                  <a:cubicBezTo>
                    <a:pt x="1516" y="79"/>
                    <a:pt x="1438"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68;p58">
              <a:extLst>
                <a:ext uri="{FF2B5EF4-FFF2-40B4-BE49-F238E27FC236}">
                  <a16:creationId xmlns:a16="http://schemas.microsoft.com/office/drawing/2014/main" id="{E66C4145-E1BF-4819-8031-93F421769E2F}"/>
                </a:ext>
              </a:extLst>
            </p:cNvPr>
            <p:cNvSpPr/>
            <p:nvPr/>
          </p:nvSpPr>
          <p:spPr>
            <a:xfrm>
              <a:off x="4654175" y="-102075"/>
              <a:ext cx="69050" cy="176350"/>
            </a:xfrm>
            <a:custGeom>
              <a:avLst/>
              <a:gdLst/>
              <a:ahLst/>
              <a:cxnLst/>
              <a:rect l="l" t="t" r="r" b="b"/>
              <a:pathLst>
                <a:path w="2762" h="7054" extrusionOk="0">
                  <a:moveTo>
                    <a:pt x="1939" y="0"/>
                  </a:moveTo>
                  <a:cubicBezTo>
                    <a:pt x="1918" y="0"/>
                    <a:pt x="1896" y="3"/>
                    <a:pt x="1873" y="10"/>
                  </a:cubicBezTo>
                  <a:cubicBezTo>
                    <a:pt x="557" y="350"/>
                    <a:pt x="0" y="2392"/>
                    <a:pt x="78" y="3708"/>
                  </a:cubicBezTo>
                  <a:cubicBezTo>
                    <a:pt x="186" y="5115"/>
                    <a:pt x="1037" y="6833"/>
                    <a:pt x="2383" y="7050"/>
                  </a:cubicBezTo>
                  <a:cubicBezTo>
                    <a:pt x="2396" y="7052"/>
                    <a:pt x="2410" y="7053"/>
                    <a:pt x="2423" y="7053"/>
                  </a:cubicBezTo>
                  <a:cubicBezTo>
                    <a:pt x="2645" y="7053"/>
                    <a:pt x="2762" y="6698"/>
                    <a:pt x="2615" y="6507"/>
                  </a:cubicBezTo>
                  <a:cubicBezTo>
                    <a:pt x="1873" y="5564"/>
                    <a:pt x="1037" y="4977"/>
                    <a:pt x="945" y="3615"/>
                  </a:cubicBezTo>
                  <a:cubicBezTo>
                    <a:pt x="836" y="2207"/>
                    <a:pt x="1625" y="1542"/>
                    <a:pt x="2135" y="412"/>
                  </a:cubicBezTo>
                  <a:cubicBezTo>
                    <a:pt x="2233" y="219"/>
                    <a:pt x="2119" y="0"/>
                    <a:pt x="1939"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69;p58">
              <a:extLst>
                <a:ext uri="{FF2B5EF4-FFF2-40B4-BE49-F238E27FC236}">
                  <a16:creationId xmlns:a16="http://schemas.microsoft.com/office/drawing/2014/main" id="{8891C318-2C03-414D-B06D-F29B6C8F13A5}"/>
                </a:ext>
              </a:extLst>
            </p:cNvPr>
            <p:cNvSpPr/>
            <p:nvPr/>
          </p:nvSpPr>
          <p:spPr>
            <a:xfrm>
              <a:off x="4656125" y="-102200"/>
              <a:ext cx="65000" cy="176750"/>
            </a:xfrm>
            <a:custGeom>
              <a:avLst/>
              <a:gdLst/>
              <a:ahLst/>
              <a:cxnLst/>
              <a:rect l="l" t="t" r="r" b="b"/>
              <a:pathLst>
                <a:path w="2600" h="7070" extrusionOk="0">
                  <a:moveTo>
                    <a:pt x="1857" y="0"/>
                  </a:moveTo>
                  <a:cubicBezTo>
                    <a:pt x="1841" y="0"/>
                    <a:pt x="1810" y="0"/>
                    <a:pt x="1795" y="15"/>
                  </a:cubicBezTo>
                  <a:cubicBezTo>
                    <a:pt x="572" y="340"/>
                    <a:pt x="0" y="2135"/>
                    <a:pt x="0" y="3434"/>
                  </a:cubicBezTo>
                  <a:lnTo>
                    <a:pt x="0" y="3713"/>
                  </a:lnTo>
                  <a:cubicBezTo>
                    <a:pt x="108" y="5120"/>
                    <a:pt x="959" y="6838"/>
                    <a:pt x="2305" y="7055"/>
                  </a:cubicBezTo>
                  <a:cubicBezTo>
                    <a:pt x="2305" y="7069"/>
                    <a:pt x="2321" y="7069"/>
                    <a:pt x="2336" y="7069"/>
                  </a:cubicBezTo>
                  <a:cubicBezTo>
                    <a:pt x="2490" y="7069"/>
                    <a:pt x="2599" y="6884"/>
                    <a:pt x="2599" y="6714"/>
                  </a:cubicBezTo>
                  <a:cubicBezTo>
                    <a:pt x="2599" y="6636"/>
                    <a:pt x="2583" y="6559"/>
                    <a:pt x="2537" y="6512"/>
                  </a:cubicBezTo>
                  <a:cubicBezTo>
                    <a:pt x="1795" y="5569"/>
                    <a:pt x="959" y="4982"/>
                    <a:pt x="867" y="3620"/>
                  </a:cubicBezTo>
                  <a:cubicBezTo>
                    <a:pt x="867" y="3527"/>
                    <a:pt x="850" y="3449"/>
                    <a:pt x="850" y="3373"/>
                  </a:cubicBezTo>
                  <a:cubicBezTo>
                    <a:pt x="850" y="2119"/>
                    <a:pt x="1578" y="1469"/>
                    <a:pt x="2057" y="417"/>
                  </a:cubicBezTo>
                  <a:cubicBezTo>
                    <a:pt x="2088" y="371"/>
                    <a:pt x="2088" y="324"/>
                    <a:pt x="2088" y="279"/>
                  </a:cubicBezTo>
                  <a:cubicBezTo>
                    <a:pt x="2088" y="170"/>
                    <a:pt x="2026" y="62"/>
                    <a:pt x="1933" y="15"/>
                  </a:cubicBezTo>
                  <a:cubicBezTo>
                    <a:pt x="1902" y="15"/>
                    <a:pt x="1888" y="0"/>
                    <a:pt x="18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70;p58">
              <a:extLst>
                <a:ext uri="{FF2B5EF4-FFF2-40B4-BE49-F238E27FC236}">
                  <a16:creationId xmlns:a16="http://schemas.microsoft.com/office/drawing/2014/main" id="{CCF12470-F72E-4BF6-899A-17B7635EC93B}"/>
                </a:ext>
              </a:extLst>
            </p:cNvPr>
            <p:cNvSpPr/>
            <p:nvPr/>
          </p:nvSpPr>
          <p:spPr>
            <a:xfrm>
              <a:off x="4620125" y="182575"/>
              <a:ext cx="67700" cy="159100"/>
            </a:xfrm>
            <a:custGeom>
              <a:avLst/>
              <a:gdLst/>
              <a:ahLst/>
              <a:cxnLst/>
              <a:rect l="l" t="t" r="r" b="b"/>
              <a:pathLst>
                <a:path w="2708" h="6364" extrusionOk="0">
                  <a:moveTo>
                    <a:pt x="1912" y="1"/>
                  </a:moveTo>
                  <a:cubicBezTo>
                    <a:pt x="1862" y="1"/>
                    <a:pt x="1811" y="22"/>
                    <a:pt x="1764" y="72"/>
                  </a:cubicBezTo>
                  <a:cubicBezTo>
                    <a:pt x="248" y="1759"/>
                    <a:pt x="1" y="5595"/>
                    <a:pt x="2430" y="6353"/>
                  </a:cubicBezTo>
                  <a:cubicBezTo>
                    <a:pt x="2450" y="6360"/>
                    <a:pt x="2468" y="6363"/>
                    <a:pt x="2486" y="6363"/>
                  </a:cubicBezTo>
                  <a:cubicBezTo>
                    <a:pt x="2625" y="6363"/>
                    <a:pt x="2708" y="6167"/>
                    <a:pt x="2585" y="6043"/>
                  </a:cubicBezTo>
                  <a:cubicBezTo>
                    <a:pt x="1842" y="5270"/>
                    <a:pt x="1378" y="4296"/>
                    <a:pt x="1440" y="3135"/>
                  </a:cubicBezTo>
                  <a:cubicBezTo>
                    <a:pt x="1486" y="2161"/>
                    <a:pt x="1888" y="1295"/>
                    <a:pt x="2136" y="366"/>
                  </a:cubicBezTo>
                  <a:cubicBezTo>
                    <a:pt x="2194" y="192"/>
                    <a:pt x="2061" y="1"/>
                    <a:pt x="1912"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71;p58">
              <a:extLst>
                <a:ext uri="{FF2B5EF4-FFF2-40B4-BE49-F238E27FC236}">
                  <a16:creationId xmlns:a16="http://schemas.microsoft.com/office/drawing/2014/main" id="{32EC6EC9-4024-4BDD-B93A-3EC4C3D69EB3}"/>
                </a:ext>
              </a:extLst>
            </p:cNvPr>
            <p:cNvSpPr/>
            <p:nvPr/>
          </p:nvSpPr>
          <p:spPr>
            <a:xfrm>
              <a:off x="4635600" y="182450"/>
              <a:ext cx="50700" cy="159350"/>
            </a:xfrm>
            <a:custGeom>
              <a:avLst/>
              <a:gdLst/>
              <a:ahLst/>
              <a:cxnLst/>
              <a:rect l="l" t="t" r="r" b="b"/>
              <a:pathLst>
                <a:path w="2028" h="6374" extrusionOk="0">
                  <a:moveTo>
                    <a:pt x="1285" y="0"/>
                  </a:moveTo>
                  <a:cubicBezTo>
                    <a:pt x="1238" y="0"/>
                    <a:pt x="1193" y="31"/>
                    <a:pt x="1145" y="77"/>
                  </a:cubicBezTo>
                  <a:cubicBezTo>
                    <a:pt x="434" y="881"/>
                    <a:pt x="1" y="2150"/>
                    <a:pt x="1" y="3357"/>
                  </a:cubicBezTo>
                  <a:cubicBezTo>
                    <a:pt x="1" y="4703"/>
                    <a:pt x="527" y="5956"/>
                    <a:pt x="1811" y="6358"/>
                  </a:cubicBezTo>
                  <a:cubicBezTo>
                    <a:pt x="1826" y="6374"/>
                    <a:pt x="1842" y="6374"/>
                    <a:pt x="1857" y="6374"/>
                  </a:cubicBezTo>
                  <a:cubicBezTo>
                    <a:pt x="1950" y="6374"/>
                    <a:pt x="2028" y="6281"/>
                    <a:pt x="2028" y="6188"/>
                  </a:cubicBezTo>
                  <a:cubicBezTo>
                    <a:pt x="2028" y="6141"/>
                    <a:pt x="2012" y="6095"/>
                    <a:pt x="1966" y="6048"/>
                  </a:cubicBezTo>
                  <a:cubicBezTo>
                    <a:pt x="1269" y="5322"/>
                    <a:pt x="805" y="4409"/>
                    <a:pt x="805" y="3342"/>
                  </a:cubicBezTo>
                  <a:cubicBezTo>
                    <a:pt x="805" y="3264"/>
                    <a:pt x="821" y="3202"/>
                    <a:pt x="821" y="3140"/>
                  </a:cubicBezTo>
                  <a:cubicBezTo>
                    <a:pt x="867" y="2166"/>
                    <a:pt x="1269" y="1300"/>
                    <a:pt x="1517" y="371"/>
                  </a:cubicBezTo>
                  <a:cubicBezTo>
                    <a:pt x="1533" y="355"/>
                    <a:pt x="1533" y="324"/>
                    <a:pt x="1533" y="294"/>
                  </a:cubicBezTo>
                  <a:cubicBezTo>
                    <a:pt x="1533" y="248"/>
                    <a:pt x="1517" y="186"/>
                    <a:pt x="1502" y="155"/>
                  </a:cubicBezTo>
                  <a:cubicBezTo>
                    <a:pt x="1455" y="62"/>
                    <a:pt x="1378" y="0"/>
                    <a:pt x="12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72;p58">
              <a:extLst>
                <a:ext uri="{FF2B5EF4-FFF2-40B4-BE49-F238E27FC236}">
                  <a16:creationId xmlns:a16="http://schemas.microsoft.com/office/drawing/2014/main" id="{4403F5B0-B501-4DDE-8A96-0D6D9A84DF46}"/>
                </a:ext>
              </a:extLst>
            </p:cNvPr>
            <p:cNvSpPr/>
            <p:nvPr/>
          </p:nvSpPr>
          <p:spPr>
            <a:xfrm>
              <a:off x="4418200" y="-603750"/>
              <a:ext cx="71650" cy="89575"/>
            </a:xfrm>
            <a:custGeom>
              <a:avLst/>
              <a:gdLst/>
              <a:ahLst/>
              <a:cxnLst/>
              <a:rect l="l" t="t" r="r" b="b"/>
              <a:pathLst>
                <a:path w="2866" h="3583" extrusionOk="0">
                  <a:moveTo>
                    <a:pt x="235" y="1"/>
                  </a:moveTo>
                  <a:cubicBezTo>
                    <a:pt x="105" y="1"/>
                    <a:pt x="0" y="157"/>
                    <a:pt x="80" y="291"/>
                  </a:cubicBezTo>
                  <a:cubicBezTo>
                    <a:pt x="730" y="1265"/>
                    <a:pt x="1689" y="1853"/>
                    <a:pt x="1287" y="3200"/>
                  </a:cubicBezTo>
                  <a:cubicBezTo>
                    <a:pt x="1239" y="3368"/>
                    <a:pt x="1359" y="3583"/>
                    <a:pt x="1509" y="3583"/>
                  </a:cubicBezTo>
                  <a:cubicBezTo>
                    <a:pt x="1552" y="3583"/>
                    <a:pt x="1598" y="3565"/>
                    <a:pt x="1642" y="3524"/>
                  </a:cubicBezTo>
                  <a:cubicBezTo>
                    <a:pt x="2865" y="2379"/>
                    <a:pt x="1488" y="446"/>
                    <a:pt x="297" y="13"/>
                  </a:cubicBezTo>
                  <a:cubicBezTo>
                    <a:pt x="276" y="4"/>
                    <a:pt x="255" y="1"/>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73;p58">
              <a:extLst>
                <a:ext uri="{FF2B5EF4-FFF2-40B4-BE49-F238E27FC236}">
                  <a16:creationId xmlns:a16="http://schemas.microsoft.com/office/drawing/2014/main" id="{A45E182B-B133-4CCA-9199-E4C01A513024}"/>
                </a:ext>
              </a:extLst>
            </p:cNvPr>
            <p:cNvSpPr/>
            <p:nvPr/>
          </p:nvSpPr>
          <p:spPr>
            <a:xfrm>
              <a:off x="4775175" y="-629450"/>
              <a:ext cx="37225" cy="98750"/>
            </a:xfrm>
            <a:custGeom>
              <a:avLst/>
              <a:gdLst/>
              <a:ahLst/>
              <a:cxnLst/>
              <a:rect l="l" t="t" r="r" b="b"/>
              <a:pathLst>
                <a:path w="1489" h="3950" extrusionOk="0">
                  <a:moveTo>
                    <a:pt x="217" y="1"/>
                  </a:moveTo>
                  <a:cubicBezTo>
                    <a:pt x="112" y="1"/>
                    <a:pt x="0" y="102"/>
                    <a:pt x="34" y="236"/>
                  </a:cubicBezTo>
                  <a:cubicBezTo>
                    <a:pt x="158" y="808"/>
                    <a:pt x="358" y="1350"/>
                    <a:pt x="436" y="1922"/>
                  </a:cubicBezTo>
                  <a:cubicBezTo>
                    <a:pt x="513" y="2510"/>
                    <a:pt x="498" y="3114"/>
                    <a:pt x="529" y="3702"/>
                  </a:cubicBezTo>
                  <a:cubicBezTo>
                    <a:pt x="547" y="3861"/>
                    <a:pt x="661" y="3949"/>
                    <a:pt x="775" y="3949"/>
                  </a:cubicBezTo>
                  <a:cubicBezTo>
                    <a:pt x="861" y="3949"/>
                    <a:pt x="947" y="3900"/>
                    <a:pt x="993" y="3794"/>
                  </a:cubicBezTo>
                  <a:cubicBezTo>
                    <a:pt x="1488" y="2681"/>
                    <a:pt x="1194" y="901"/>
                    <a:pt x="327" y="51"/>
                  </a:cubicBezTo>
                  <a:cubicBezTo>
                    <a:pt x="297" y="16"/>
                    <a:pt x="257"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74;p58">
              <a:extLst>
                <a:ext uri="{FF2B5EF4-FFF2-40B4-BE49-F238E27FC236}">
                  <a16:creationId xmlns:a16="http://schemas.microsoft.com/office/drawing/2014/main" id="{76A54704-9757-4471-93DB-BB621837F34C}"/>
                </a:ext>
              </a:extLst>
            </p:cNvPr>
            <p:cNvSpPr/>
            <p:nvPr/>
          </p:nvSpPr>
          <p:spPr>
            <a:xfrm>
              <a:off x="4435375" y="-350525"/>
              <a:ext cx="51375" cy="64100"/>
            </a:xfrm>
            <a:custGeom>
              <a:avLst/>
              <a:gdLst/>
              <a:ahLst/>
              <a:cxnLst/>
              <a:rect l="l" t="t" r="r" b="b"/>
              <a:pathLst>
                <a:path w="2055" h="2564" extrusionOk="0">
                  <a:moveTo>
                    <a:pt x="287" y="0"/>
                  </a:moveTo>
                  <a:cubicBezTo>
                    <a:pt x="152" y="0"/>
                    <a:pt x="1" y="162"/>
                    <a:pt x="105" y="295"/>
                  </a:cubicBezTo>
                  <a:cubicBezTo>
                    <a:pt x="367" y="620"/>
                    <a:pt x="693" y="882"/>
                    <a:pt x="909" y="1254"/>
                  </a:cubicBezTo>
                  <a:cubicBezTo>
                    <a:pt x="1126" y="1641"/>
                    <a:pt x="1172" y="2074"/>
                    <a:pt x="1374" y="2446"/>
                  </a:cubicBezTo>
                  <a:cubicBezTo>
                    <a:pt x="1418" y="2528"/>
                    <a:pt x="1487" y="2564"/>
                    <a:pt x="1556" y="2564"/>
                  </a:cubicBezTo>
                  <a:cubicBezTo>
                    <a:pt x="1654" y="2564"/>
                    <a:pt x="1754" y="2493"/>
                    <a:pt x="1791" y="2384"/>
                  </a:cubicBezTo>
                  <a:cubicBezTo>
                    <a:pt x="2054" y="1486"/>
                    <a:pt x="1141" y="156"/>
                    <a:pt x="306" y="1"/>
                  </a:cubicBezTo>
                  <a:cubicBezTo>
                    <a:pt x="299" y="1"/>
                    <a:pt x="293"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75;p58">
              <a:extLst>
                <a:ext uri="{FF2B5EF4-FFF2-40B4-BE49-F238E27FC236}">
                  <a16:creationId xmlns:a16="http://schemas.microsoft.com/office/drawing/2014/main" id="{6134EB89-21EC-47B7-B9F3-9ABE0BBA5C5A}"/>
                </a:ext>
              </a:extLst>
            </p:cNvPr>
            <p:cNvSpPr/>
            <p:nvPr/>
          </p:nvSpPr>
          <p:spPr>
            <a:xfrm>
              <a:off x="4782025" y="-360325"/>
              <a:ext cx="50850" cy="96325"/>
            </a:xfrm>
            <a:custGeom>
              <a:avLst/>
              <a:gdLst/>
              <a:ahLst/>
              <a:cxnLst/>
              <a:rect l="l" t="t" r="r" b="b"/>
              <a:pathLst>
                <a:path w="2034" h="3853" extrusionOk="0">
                  <a:moveTo>
                    <a:pt x="313" y="1"/>
                  </a:moveTo>
                  <a:cubicBezTo>
                    <a:pt x="152" y="1"/>
                    <a:pt x="0" y="173"/>
                    <a:pt x="131" y="362"/>
                  </a:cubicBezTo>
                  <a:cubicBezTo>
                    <a:pt x="456" y="810"/>
                    <a:pt x="734" y="1291"/>
                    <a:pt x="889" y="1862"/>
                  </a:cubicBezTo>
                  <a:cubicBezTo>
                    <a:pt x="1060" y="2435"/>
                    <a:pt x="1012" y="2992"/>
                    <a:pt x="1090" y="3580"/>
                  </a:cubicBezTo>
                  <a:cubicBezTo>
                    <a:pt x="1110" y="3734"/>
                    <a:pt x="1237" y="3852"/>
                    <a:pt x="1356" y="3852"/>
                  </a:cubicBezTo>
                  <a:cubicBezTo>
                    <a:pt x="1428" y="3852"/>
                    <a:pt x="1498" y="3809"/>
                    <a:pt x="1538" y="3704"/>
                  </a:cubicBezTo>
                  <a:cubicBezTo>
                    <a:pt x="2034" y="2466"/>
                    <a:pt x="1353" y="779"/>
                    <a:pt x="456" y="53"/>
                  </a:cubicBezTo>
                  <a:cubicBezTo>
                    <a:pt x="412" y="17"/>
                    <a:pt x="362"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76;p58">
              <a:extLst>
                <a:ext uri="{FF2B5EF4-FFF2-40B4-BE49-F238E27FC236}">
                  <a16:creationId xmlns:a16="http://schemas.microsoft.com/office/drawing/2014/main" id="{E91F86E2-D444-4DEF-8376-C84275AFBBB1}"/>
                </a:ext>
              </a:extLst>
            </p:cNvPr>
            <p:cNvSpPr/>
            <p:nvPr/>
          </p:nvSpPr>
          <p:spPr>
            <a:xfrm>
              <a:off x="4453100" y="-83700"/>
              <a:ext cx="40200" cy="84200"/>
            </a:xfrm>
            <a:custGeom>
              <a:avLst/>
              <a:gdLst/>
              <a:ahLst/>
              <a:cxnLst/>
              <a:rect l="l" t="t" r="r" b="b"/>
              <a:pathLst>
                <a:path w="1608" h="3368" extrusionOk="0">
                  <a:moveTo>
                    <a:pt x="118" y="1"/>
                  </a:moveTo>
                  <a:cubicBezTo>
                    <a:pt x="50" y="1"/>
                    <a:pt x="0" y="70"/>
                    <a:pt x="15" y="126"/>
                  </a:cubicBezTo>
                  <a:cubicBezTo>
                    <a:pt x="108" y="636"/>
                    <a:pt x="401" y="1100"/>
                    <a:pt x="541" y="1612"/>
                  </a:cubicBezTo>
                  <a:cubicBezTo>
                    <a:pt x="679" y="2138"/>
                    <a:pt x="648" y="2678"/>
                    <a:pt x="772" y="3204"/>
                  </a:cubicBezTo>
                  <a:cubicBezTo>
                    <a:pt x="790" y="3305"/>
                    <a:pt x="883" y="3368"/>
                    <a:pt x="973" y="3368"/>
                  </a:cubicBezTo>
                  <a:cubicBezTo>
                    <a:pt x="1036" y="3368"/>
                    <a:pt x="1097" y="3337"/>
                    <a:pt x="1129" y="3266"/>
                  </a:cubicBezTo>
                  <a:cubicBezTo>
                    <a:pt x="1608" y="2323"/>
                    <a:pt x="1160" y="374"/>
                    <a:pt x="139" y="3"/>
                  </a:cubicBezTo>
                  <a:cubicBezTo>
                    <a:pt x="132" y="1"/>
                    <a:pt x="125"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77;p58">
              <a:extLst>
                <a:ext uri="{FF2B5EF4-FFF2-40B4-BE49-F238E27FC236}">
                  <a16:creationId xmlns:a16="http://schemas.microsoft.com/office/drawing/2014/main" id="{16579589-8F33-4F2B-832A-F4EEC91E5455}"/>
                </a:ext>
              </a:extLst>
            </p:cNvPr>
            <p:cNvSpPr/>
            <p:nvPr/>
          </p:nvSpPr>
          <p:spPr>
            <a:xfrm>
              <a:off x="4785700" y="-81100"/>
              <a:ext cx="42525" cy="101175"/>
            </a:xfrm>
            <a:custGeom>
              <a:avLst/>
              <a:gdLst/>
              <a:ahLst/>
              <a:cxnLst/>
              <a:rect l="l" t="t" r="r" b="b"/>
              <a:pathLst>
                <a:path w="1701" h="4047" extrusionOk="0">
                  <a:moveTo>
                    <a:pt x="197" y="1"/>
                  </a:moveTo>
                  <a:cubicBezTo>
                    <a:pt x="94" y="1"/>
                    <a:pt x="0" y="162"/>
                    <a:pt x="61" y="285"/>
                  </a:cubicBezTo>
                  <a:cubicBezTo>
                    <a:pt x="603" y="1337"/>
                    <a:pt x="835" y="2498"/>
                    <a:pt x="727" y="3735"/>
                  </a:cubicBezTo>
                  <a:cubicBezTo>
                    <a:pt x="710" y="3934"/>
                    <a:pt x="852" y="4046"/>
                    <a:pt x="998" y="4046"/>
                  </a:cubicBezTo>
                  <a:cubicBezTo>
                    <a:pt x="1112" y="4046"/>
                    <a:pt x="1227" y="3978"/>
                    <a:pt x="1268" y="3828"/>
                  </a:cubicBezTo>
                  <a:cubicBezTo>
                    <a:pt x="1701" y="2436"/>
                    <a:pt x="1299" y="904"/>
                    <a:pt x="278" y="37"/>
                  </a:cubicBezTo>
                  <a:cubicBezTo>
                    <a:pt x="252" y="12"/>
                    <a:pt x="224"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78;p58">
              <a:extLst>
                <a:ext uri="{FF2B5EF4-FFF2-40B4-BE49-F238E27FC236}">
                  <a16:creationId xmlns:a16="http://schemas.microsoft.com/office/drawing/2014/main" id="{624A0C6F-2816-4B97-AC83-DFA02F391A9E}"/>
                </a:ext>
              </a:extLst>
            </p:cNvPr>
            <p:cNvSpPr/>
            <p:nvPr/>
          </p:nvSpPr>
          <p:spPr>
            <a:xfrm>
              <a:off x="4426750" y="166800"/>
              <a:ext cx="50700" cy="81225"/>
            </a:xfrm>
            <a:custGeom>
              <a:avLst/>
              <a:gdLst/>
              <a:ahLst/>
              <a:cxnLst/>
              <a:rect l="l" t="t" r="r" b="b"/>
              <a:pathLst>
                <a:path w="2028" h="3249" extrusionOk="0">
                  <a:moveTo>
                    <a:pt x="297" y="0"/>
                  </a:moveTo>
                  <a:cubicBezTo>
                    <a:pt x="261" y="0"/>
                    <a:pt x="224" y="3"/>
                    <a:pt x="186" y="7"/>
                  </a:cubicBezTo>
                  <a:cubicBezTo>
                    <a:pt x="48" y="22"/>
                    <a:pt x="1" y="224"/>
                    <a:pt x="79" y="317"/>
                  </a:cubicBezTo>
                  <a:cubicBezTo>
                    <a:pt x="419" y="750"/>
                    <a:pt x="821" y="1028"/>
                    <a:pt x="976" y="1600"/>
                  </a:cubicBezTo>
                  <a:cubicBezTo>
                    <a:pt x="1100" y="2111"/>
                    <a:pt x="883" y="2730"/>
                    <a:pt x="1177" y="3163"/>
                  </a:cubicBezTo>
                  <a:cubicBezTo>
                    <a:pt x="1219" y="3222"/>
                    <a:pt x="1284" y="3248"/>
                    <a:pt x="1349" y="3248"/>
                  </a:cubicBezTo>
                  <a:cubicBezTo>
                    <a:pt x="1404" y="3248"/>
                    <a:pt x="1460" y="3229"/>
                    <a:pt x="1502" y="3194"/>
                  </a:cubicBezTo>
                  <a:cubicBezTo>
                    <a:pt x="2028" y="2761"/>
                    <a:pt x="1780" y="1600"/>
                    <a:pt x="1548" y="1059"/>
                  </a:cubicBezTo>
                  <a:cubicBezTo>
                    <a:pt x="1315" y="550"/>
                    <a:pt x="864"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79;p58">
              <a:extLst>
                <a:ext uri="{FF2B5EF4-FFF2-40B4-BE49-F238E27FC236}">
                  <a16:creationId xmlns:a16="http://schemas.microsoft.com/office/drawing/2014/main" id="{CB99172C-4BD7-4207-94C3-5B0E003C93BA}"/>
                </a:ext>
              </a:extLst>
            </p:cNvPr>
            <p:cNvSpPr/>
            <p:nvPr/>
          </p:nvSpPr>
          <p:spPr>
            <a:xfrm>
              <a:off x="4766000" y="187825"/>
              <a:ext cx="46000" cy="84400"/>
            </a:xfrm>
            <a:custGeom>
              <a:avLst/>
              <a:gdLst/>
              <a:ahLst/>
              <a:cxnLst/>
              <a:rect l="l" t="t" r="r" b="b"/>
              <a:pathLst>
                <a:path w="1840" h="3376" extrusionOk="0">
                  <a:moveTo>
                    <a:pt x="212" y="1"/>
                  </a:moveTo>
                  <a:cubicBezTo>
                    <a:pt x="69" y="1"/>
                    <a:pt x="1" y="177"/>
                    <a:pt x="45" y="311"/>
                  </a:cubicBezTo>
                  <a:cubicBezTo>
                    <a:pt x="199" y="806"/>
                    <a:pt x="556" y="1147"/>
                    <a:pt x="679" y="1673"/>
                  </a:cubicBezTo>
                  <a:cubicBezTo>
                    <a:pt x="772" y="2168"/>
                    <a:pt x="679" y="2678"/>
                    <a:pt x="741" y="3173"/>
                  </a:cubicBezTo>
                  <a:cubicBezTo>
                    <a:pt x="762" y="3289"/>
                    <a:pt x="862" y="3376"/>
                    <a:pt x="958" y="3376"/>
                  </a:cubicBezTo>
                  <a:cubicBezTo>
                    <a:pt x="1003" y="3376"/>
                    <a:pt x="1047" y="3357"/>
                    <a:pt x="1082" y="3312"/>
                  </a:cubicBezTo>
                  <a:cubicBezTo>
                    <a:pt x="1839" y="2477"/>
                    <a:pt x="1329" y="109"/>
                    <a:pt x="230" y="2"/>
                  </a:cubicBezTo>
                  <a:cubicBezTo>
                    <a:pt x="224" y="1"/>
                    <a:pt x="218"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80;p58">
              <a:extLst>
                <a:ext uri="{FF2B5EF4-FFF2-40B4-BE49-F238E27FC236}">
                  <a16:creationId xmlns:a16="http://schemas.microsoft.com/office/drawing/2014/main" id="{23D84089-94DC-4A7C-88EA-F2F158087728}"/>
                </a:ext>
              </a:extLst>
            </p:cNvPr>
            <p:cNvSpPr/>
            <p:nvPr/>
          </p:nvSpPr>
          <p:spPr>
            <a:xfrm>
              <a:off x="4782800" y="-744075"/>
              <a:ext cx="121250" cy="238250"/>
            </a:xfrm>
            <a:custGeom>
              <a:avLst/>
              <a:gdLst/>
              <a:ahLst/>
              <a:cxnLst/>
              <a:rect l="l" t="t" r="r" b="b"/>
              <a:pathLst>
                <a:path w="4850" h="9530" extrusionOk="0">
                  <a:moveTo>
                    <a:pt x="1765" y="1"/>
                  </a:moveTo>
                  <a:cubicBezTo>
                    <a:pt x="1253" y="1"/>
                    <a:pt x="722" y="127"/>
                    <a:pt x="224" y="366"/>
                  </a:cubicBezTo>
                  <a:cubicBezTo>
                    <a:pt x="1" y="463"/>
                    <a:pt x="130" y="812"/>
                    <a:pt x="339" y="812"/>
                  </a:cubicBezTo>
                  <a:cubicBezTo>
                    <a:pt x="361" y="812"/>
                    <a:pt x="385" y="808"/>
                    <a:pt x="410" y="799"/>
                  </a:cubicBezTo>
                  <a:cubicBezTo>
                    <a:pt x="799" y="668"/>
                    <a:pt x="1140" y="609"/>
                    <a:pt x="1440" y="609"/>
                  </a:cubicBezTo>
                  <a:cubicBezTo>
                    <a:pt x="3307" y="609"/>
                    <a:pt x="3552" y="2913"/>
                    <a:pt x="3658" y="4620"/>
                  </a:cubicBezTo>
                  <a:cubicBezTo>
                    <a:pt x="3766" y="6214"/>
                    <a:pt x="3844" y="7792"/>
                    <a:pt x="4215" y="9353"/>
                  </a:cubicBezTo>
                  <a:cubicBezTo>
                    <a:pt x="4242" y="9475"/>
                    <a:pt x="4332" y="9529"/>
                    <a:pt x="4426" y="9529"/>
                  </a:cubicBezTo>
                  <a:cubicBezTo>
                    <a:pt x="4547" y="9529"/>
                    <a:pt x="4677" y="9440"/>
                    <a:pt x="4694" y="9292"/>
                  </a:cubicBezTo>
                  <a:cubicBezTo>
                    <a:pt x="4849" y="7730"/>
                    <a:pt x="4710" y="6183"/>
                    <a:pt x="4602" y="4620"/>
                  </a:cubicBezTo>
                  <a:cubicBezTo>
                    <a:pt x="4540" y="3584"/>
                    <a:pt x="4602" y="2361"/>
                    <a:pt x="4106" y="1402"/>
                  </a:cubicBezTo>
                  <a:cubicBezTo>
                    <a:pt x="3604" y="437"/>
                    <a:pt x="2716" y="1"/>
                    <a:pt x="1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81;p58">
              <a:extLst>
                <a:ext uri="{FF2B5EF4-FFF2-40B4-BE49-F238E27FC236}">
                  <a16:creationId xmlns:a16="http://schemas.microsoft.com/office/drawing/2014/main" id="{CE94A89B-A0A8-4C04-9783-1C4F2D6DD27D}"/>
                </a:ext>
              </a:extLst>
            </p:cNvPr>
            <p:cNvSpPr/>
            <p:nvPr/>
          </p:nvSpPr>
          <p:spPr>
            <a:xfrm>
              <a:off x="4239975" y="262575"/>
              <a:ext cx="84325" cy="107325"/>
            </a:xfrm>
            <a:custGeom>
              <a:avLst/>
              <a:gdLst/>
              <a:ahLst/>
              <a:cxnLst/>
              <a:rect l="l" t="t" r="r" b="b"/>
              <a:pathLst>
                <a:path w="3373" h="4293" extrusionOk="0">
                  <a:moveTo>
                    <a:pt x="662" y="0"/>
                  </a:moveTo>
                  <a:cubicBezTo>
                    <a:pt x="589" y="0"/>
                    <a:pt x="519" y="35"/>
                    <a:pt x="479" y="121"/>
                  </a:cubicBezTo>
                  <a:cubicBezTo>
                    <a:pt x="0" y="1127"/>
                    <a:pt x="46" y="2241"/>
                    <a:pt x="712" y="3153"/>
                  </a:cubicBezTo>
                  <a:cubicBezTo>
                    <a:pt x="1203" y="3825"/>
                    <a:pt x="1867" y="4292"/>
                    <a:pt x="2649" y="4292"/>
                  </a:cubicBezTo>
                  <a:cubicBezTo>
                    <a:pt x="2803" y="4292"/>
                    <a:pt x="2962" y="4274"/>
                    <a:pt x="3125" y="4236"/>
                  </a:cubicBezTo>
                  <a:cubicBezTo>
                    <a:pt x="3373" y="4190"/>
                    <a:pt x="3311" y="3881"/>
                    <a:pt x="3125" y="3803"/>
                  </a:cubicBezTo>
                  <a:cubicBezTo>
                    <a:pt x="2476" y="3540"/>
                    <a:pt x="1764" y="3184"/>
                    <a:pt x="1346" y="2596"/>
                  </a:cubicBezTo>
                  <a:cubicBezTo>
                    <a:pt x="820" y="1869"/>
                    <a:pt x="974" y="1080"/>
                    <a:pt x="928" y="230"/>
                  </a:cubicBezTo>
                  <a:cubicBezTo>
                    <a:pt x="918" y="102"/>
                    <a:pt x="786"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1512;p45">
            <a:extLst>
              <a:ext uri="{FF2B5EF4-FFF2-40B4-BE49-F238E27FC236}">
                <a16:creationId xmlns:a16="http://schemas.microsoft.com/office/drawing/2014/main" id="{852D60FC-40BD-4559-90A4-022EA7697D7F}"/>
              </a:ext>
            </a:extLst>
          </p:cNvPr>
          <p:cNvGrpSpPr/>
          <p:nvPr/>
        </p:nvGrpSpPr>
        <p:grpSpPr>
          <a:xfrm flipH="1">
            <a:off x="6843209" y="1460209"/>
            <a:ext cx="1685729" cy="1647587"/>
            <a:chOff x="1144524" y="3153700"/>
            <a:chExt cx="1625269" cy="1588342"/>
          </a:xfrm>
        </p:grpSpPr>
        <p:sp>
          <p:nvSpPr>
            <p:cNvPr id="58" name="Google Shape;1513;p45">
              <a:extLst>
                <a:ext uri="{FF2B5EF4-FFF2-40B4-BE49-F238E27FC236}">
                  <a16:creationId xmlns:a16="http://schemas.microsoft.com/office/drawing/2014/main" id="{0BADA335-4E88-4433-A348-D19788B7E6B9}"/>
                </a:ext>
              </a:extLst>
            </p:cNvPr>
            <p:cNvSpPr/>
            <p:nvPr/>
          </p:nvSpPr>
          <p:spPr>
            <a:xfrm>
              <a:off x="1191835" y="3153700"/>
              <a:ext cx="1577957" cy="1564613"/>
            </a:xfrm>
            <a:custGeom>
              <a:avLst/>
              <a:gdLst/>
              <a:ahLst/>
              <a:cxnLst/>
              <a:rect l="l" t="t" r="r" b="b"/>
              <a:pathLst>
                <a:path w="32118" h="31848" extrusionOk="0">
                  <a:moveTo>
                    <a:pt x="16299" y="9846"/>
                  </a:moveTo>
                  <a:cubicBezTo>
                    <a:pt x="16432" y="9846"/>
                    <a:pt x="16565" y="9861"/>
                    <a:pt x="16698" y="9879"/>
                  </a:cubicBezTo>
                  <a:cubicBezTo>
                    <a:pt x="16797" y="9879"/>
                    <a:pt x="16897" y="9895"/>
                    <a:pt x="16980" y="9912"/>
                  </a:cubicBezTo>
                  <a:cubicBezTo>
                    <a:pt x="17063" y="9928"/>
                    <a:pt x="17146" y="9928"/>
                    <a:pt x="17213" y="9945"/>
                  </a:cubicBezTo>
                  <a:lnTo>
                    <a:pt x="17412" y="9994"/>
                  </a:lnTo>
                  <a:cubicBezTo>
                    <a:pt x="17461" y="9994"/>
                    <a:pt x="17511" y="10011"/>
                    <a:pt x="17561" y="10027"/>
                  </a:cubicBezTo>
                  <a:cubicBezTo>
                    <a:pt x="17660" y="10045"/>
                    <a:pt x="17744" y="10078"/>
                    <a:pt x="17843" y="10111"/>
                  </a:cubicBezTo>
                  <a:cubicBezTo>
                    <a:pt x="17893" y="10111"/>
                    <a:pt x="17926" y="10127"/>
                    <a:pt x="17976" y="10144"/>
                  </a:cubicBezTo>
                  <a:cubicBezTo>
                    <a:pt x="18076" y="10177"/>
                    <a:pt x="18158" y="10211"/>
                    <a:pt x="18258" y="10244"/>
                  </a:cubicBezTo>
                  <a:cubicBezTo>
                    <a:pt x="18291" y="10260"/>
                    <a:pt x="18341" y="10277"/>
                    <a:pt x="18390" y="10293"/>
                  </a:cubicBezTo>
                  <a:cubicBezTo>
                    <a:pt x="18574" y="10377"/>
                    <a:pt x="18740" y="10459"/>
                    <a:pt x="18922" y="10543"/>
                  </a:cubicBezTo>
                  <a:cubicBezTo>
                    <a:pt x="18955" y="10576"/>
                    <a:pt x="19005" y="10592"/>
                    <a:pt x="19038" y="10609"/>
                  </a:cubicBezTo>
                  <a:lnTo>
                    <a:pt x="19287" y="10758"/>
                  </a:lnTo>
                  <a:cubicBezTo>
                    <a:pt x="19370" y="10824"/>
                    <a:pt x="19453" y="10875"/>
                    <a:pt x="19536" y="10924"/>
                  </a:cubicBezTo>
                  <a:cubicBezTo>
                    <a:pt x="19586" y="10957"/>
                    <a:pt x="19619" y="10974"/>
                    <a:pt x="19652" y="11007"/>
                  </a:cubicBezTo>
                  <a:cubicBezTo>
                    <a:pt x="19736" y="11074"/>
                    <a:pt x="19818" y="11123"/>
                    <a:pt x="19884" y="11189"/>
                  </a:cubicBezTo>
                  <a:cubicBezTo>
                    <a:pt x="20615" y="11771"/>
                    <a:pt x="21212" y="12534"/>
                    <a:pt x="21610" y="13447"/>
                  </a:cubicBezTo>
                  <a:cubicBezTo>
                    <a:pt x="21942" y="14177"/>
                    <a:pt x="22108" y="14940"/>
                    <a:pt x="22142" y="15688"/>
                  </a:cubicBezTo>
                  <a:lnTo>
                    <a:pt x="22142" y="15903"/>
                  </a:lnTo>
                  <a:lnTo>
                    <a:pt x="22142" y="16086"/>
                  </a:lnTo>
                  <a:cubicBezTo>
                    <a:pt x="22142" y="16285"/>
                    <a:pt x="22126" y="16485"/>
                    <a:pt x="22092" y="16666"/>
                  </a:cubicBezTo>
                  <a:lnTo>
                    <a:pt x="22042" y="16965"/>
                  </a:lnTo>
                  <a:cubicBezTo>
                    <a:pt x="22026" y="17065"/>
                    <a:pt x="22009" y="17148"/>
                    <a:pt x="21993" y="17248"/>
                  </a:cubicBezTo>
                  <a:cubicBezTo>
                    <a:pt x="21976" y="17297"/>
                    <a:pt x="21976" y="17348"/>
                    <a:pt x="21960" y="17397"/>
                  </a:cubicBezTo>
                  <a:cubicBezTo>
                    <a:pt x="21893" y="17662"/>
                    <a:pt x="21794" y="17928"/>
                    <a:pt x="21694" y="18193"/>
                  </a:cubicBezTo>
                  <a:cubicBezTo>
                    <a:pt x="21595" y="18443"/>
                    <a:pt x="21462" y="18709"/>
                    <a:pt x="21329" y="18941"/>
                  </a:cubicBezTo>
                  <a:cubicBezTo>
                    <a:pt x="21263" y="19041"/>
                    <a:pt x="21212" y="19140"/>
                    <a:pt x="21146" y="19240"/>
                  </a:cubicBezTo>
                  <a:cubicBezTo>
                    <a:pt x="20964" y="19521"/>
                    <a:pt x="20747" y="19787"/>
                    <a:pt x="20515" y="20036"/>
                  </a:cubicBezTo>
                  <a:cubicBezTo>
                    <a:pt x="19984" y="20617"/>
                    <a:pt x="19320" y="21099"/>
                    <a:pt x="18541" y="21447"/>
                  </a:cubicBezTo>
                  <a:cubicBezTo>
                    <a:pt x="17737" y="21808"/>
                    <a:pt x="16896" y="21978"/>
                    <a:pt x="16069" y="21978"/>
                  </a:cubicBezTo>
                  <a:cubicBezTo>
                    <a:pt x="15223" y="21978"/>
                    <a:pt x="14391" y="21800"/>
                    <a:pt x="13628" y="21464"/>
                  </a:cubicBezTo>
                  <a:cubicBezTo>
                    <a:pt x="13495" y="21397"/>
                    <a:pt x="13362" y="21331"/>
                    <a:pt x="13245" y="21265"/>
                  </a:cubicBezTo>
                  <a:cubicBezTo>
                    <a:pt x="13196" y="21247"/>
                    <a:pt x="13146" y="21214"/>
                    <a:pt x="13112" y="21198"/>
                  </a:cubicBezTo>
                  <a:lnTo>
                    <a:pt x="12864" y="21048"/>
                  </a:lnTo>
                  <a:cubicBezTo>
                    <a:pt x="12614" y="20900"/>
                    <a:pt x="12366" y="20716"/>
                    <a:pt x="12150" y="20534"/>
                  </a:cubicBezTo>
                  <a:cubicBezTo>
                    <a:pt x="12067" y="20468"/>
                    <a:pt x="12001" y="20402"/>
                    <a:pt x="11935" y="20335"/>
                  </a:cubicBezTo>
                  <a:cubicBezTo>
                    <a:pt x="11353" y="19787"/>
                    <a:pt x="10872" y="19140"/>
                    <a:pt x="10540" y="18377"/>
                  </a:cubicBezTo>
                  <a:cubicBezTo>
                    <a:pt x="10125" y="17463"/>
                    <a:pt x="9976" y="16501"/>
                    <a:pt x="10025" y="15571"/>
                  </a:cubicBezTo>
                  <a:cubicBezTo>
                    <a:pt x="10025" y="15471"/>
                    <a:pt x="10025" y="15389"/>
                    <a:pt x="10042" y="15290"/>
                  </a:cubicBezTo>
                  <a:cubicBezTo>
                    <a:pt x="10058" y="15139"/>
                    <a:pt x="10076" y="14991"/>
                    <a:pt x="10109" y="14858"/>
                  </a:cubicBezTo>
                  <a:lnTo>
                    <a:pt x="10158" y="14559"/>
                  </a:lnTo>
                  <a:cubicBezTo>
                    <a:pt x="10175" y="14526"/>
                    <a:pt x="10191" y="14476"/>
                    <a:pt x="10191" y="14426"/>
                  </a:cubicBezTo>
                  <a:cubicBezTo>
                    <a:pt x="10224" y="14327"/>
                    <a:pt x="10242" y="14243"/>
                    <a:pt x="10275" y="14144"/>
                  </a:cubicBezTo>
                  <a:cubicBezTo>
                    <a:pt x="10324" y="14011"/>
                    <a:pt x="10357" y="13862"/>
                    <a:pt x="10424" y="13729"/>
                  </a:cubicBezTo>
                  <a:cubicBezTo>
                    <a:pt x="10457" y="13646"/>
                    <a:pt x="10490" y="13546"/>
                    <a:pt x="10523" y="13464"/>
                  </a:cubicBezTo>
                  <a:cubicBezTo>
                    <a:pt x="10623" y="13231"/>
                    <a:pt x="10740" y="13015"/>
                    <a:pt x="10855" y="12816"/>
                  </a:cubicBezTo>
                  <a:cubicBezTo>
                    <a:pt x="10906" y="12733"/>
                    <a:pt x="10955" y="12650"/>
                    <a:pt x="11021" y="12568"/>
                  </a:cubicBezTo>
                  <a:cubicBezTo>
                    <a:pt x="11072" y="12484"/>
                    <a:pt x="11121" y="12402"/>
                    <a:pt x="11187" y="12318"/>
                  </a:cubicBezTo>
                  <a:cubicBezTo>
                    <a:pt x="11271" y="12202"/>
                    <a:pt x="11353" y="12086"/>
                    <a:pt x="11453" y="11986"/>
                  </a:cubicBezTo>
                  <a:cubicBezTo>
                    <a:pt x="12017" y="11306"/>
                    <a:pt x="12747" y="10742"/>
                    <a:pt x="13610" y="10359"/>
                  </a:cubicBezTo>
                  <a:cubicBezTo>
                    <a:pt x="14092" y="10144"/>
                    <a:pt x="14590" y="10011"/>
                    <a:pt x="15071" y="9928"/>
                  </a:cubicBezTo>
                  <a:lnTo>
                    <a:pt x="15370" y="9879"/>
                  </a:lnTo>
                  <a:cubicBezTo>
                    <a:pt x="15520" y="9861"/>
                    <a:pt x="15668" y="9846"/>
                    <a:pt x="15818" y="9846"/>
                  </a:cubicBezTo>
                  <a:close/>
                  <a:moveTo>
                    <a:pt x="19531" y="0"/>
                  </a:moveTo>
                  <a:cubicBezTo>
                    <a:pt x="19143" y="0"/>
                    <a:pt x="18776" y="239"/>
                    <a:pt x="18623" y="633"/>
                  </a:cubicBezTo>
                  <a:lnTo>
                    <a:pt x="17744" y="2890"/>
                  </a:lnTo>
                  <a:cubicBezTo>
                    <a:pt x="17245" y="2825"/>
                    <a:pt x="16734" y="2796"/>
                    <a:pt x="16225" y="2796"/>
                  </a:cubicBezTo>
                  <a:cubicBezTo>
                    <a:pt x="15328" y="2796"/>
                    <a:pt x="14439" y="2886"/>
                    <a:pt x="13644" y="3023"/>
                  </a:cubicBezTo>
                  <a:lnTo>
                    <a:pt x="13644" y="3007"/>
                  </a:lnTo>
                  <a:lnTo>
                    <a:pt x="12648" y="799"/>
                  </a:lnTo>
                  <a:cubicBezTo>
                    <a:pt x="12477" y="404"/>
                    <a:pt x="12066" y="104"/>
                    <a:pt x="11654" y="104"/>
                  </a:cubicBezTo>
                  <a:cubicBezTo>
                    <a:pt x="11547" y="104"/>
                    <a:pt x="11440" y="124"/>
                    <a:pt x="11337" y="168"/>
                  </a:cubicBezTo>
                  <a:lnTo>
                    <a:pt x="7486" y="1879"/>
                  </a:lnTo>
                  <a:cubicBezTo>
                    <a:pt x="7004" y="2094"/>
                    <a:pt x="6971" y="2742"/>
                    <a:pt x="7188" y="3222"/>
                  </a:cubicBezTo>
                  <a:lnTo>
                    <a:pt x="8166" y="5446"/>
                  </a:lnTo>
                  <a:cubicBezTo>
                    <a:pt x="6905" y="6360"/>
                    <a:pt x="6059" y="7323"/>
                    <a:pt x="5311" y="8451"/>
                  </a:cubicBezTo>
                  <a:lnTo>
                    <a:pt x="5262" y="8467"/>
                  </a:lnTo>
                  <a:lnTo>
                    <a:pt x="2988" y="7604"/>
                  </a:lnTo>
                  <a:cubicBezTo>
                    <a:pt x="2868" y="7558"/>
                    <a:pt x="2745" y="7536"/>
                    <a:pt x="2625" y="7536"/>
                  </a:cubicBezTo>
                  <a:cubicBezTo>
                    <a:pt x="2231" y="7536"/>
                    <a:pt x="1863" y="7774"/>
                    <a:pt x="1710" y="8168"/>
                  </a:cubicBezTo>
                  <a:lnTo>
                    <a:pt x="199" y="12103"/>
                  </a:lnTo>
                  <a:cubicBezTo>
                    <a:pt x="0" y="12601"/>
                    <a:pt x="250" y="13165"/>
                    <a:pt x="764" y="13364"/>
                  </a:cubicBezTo>
                  <a:lnTo>
                    <a:pt x="3005" y="14194"/>
                  </a:lnTo>
                  <a:cubicBezTo>
                    <a:pt x="2822" y="15571"/>
                    <a:pt x="2773" y="16733"/>
                    <a:pt x="3121" y="18260"/>
                  </a:cubicBezTo>
                  <a:lnTo>
                    <a:pt x="3105" y="18260"/>
                  </a:lnTo>
                  <a:lnTo>
                    <a:pt x="896" y="19256"/>
                  </a:lnTo>
                  <a:cubicBezTo>
                    <a:pt x="398" y="19472"/>
                    <a:pt x="250" y="20070"/>
                    <a:pt x="465" y="20568"/>
                  </a:cubicBezTo>
                  <a:lnTo>
                    <a:pt x="2175" y="24418"/>
                  </a:lnTo>
                  <a:cubicBezTo>
                    <a:pt x="2309" y="24718"/>
                    <a:pt x="2528" y="24844"/>
                    <a:pt x="2794" y="24844"/>
                  </a:cubicBezTo>
                  <a:cubicBezTo>
                    <a:pt x="2954" y="24844"/>
                    <a:pt x="3132" y="24798"/>
                    <a:pt x="3320" y="24717"/>
                  </a:cubicBezTo>
                  <a:lnTo>
                    <a:pt x="5528" y="23737"/>
                  </a:lnTo>
                  <a:cubicBezTo>
                    <a:pt x="6457" y="24999"/>
                    <a:pt x="7436" y="25879"/>
                    <a:pt x="8565" y="26642"/>
                  </a:cubicBezTo>
                  <a:lnTo>
                    <a:pt x="8582" y="26709"/>
                  </a:lnTo>
                  <a:lnTo>
                    <a:pt x="7719" y="28999"/>
                  </a:lnTo>
                  <a:cubicBezTo>
                    <a:pt x="7536" y="29497"/>
                    <a:pt x="7785" y="30077"/>
                    <a:pt x="8283" y="30261"/>
                  </a:cubicBezTo>
                  <a:lnTo>
                    <a:pt x="12216" y="31788"/>
                  </a:lnTo>
                  <a:cubicBezTo>
                    <a:pt x="12330" y="31828"/>
                    <a:pt x="12447" y="31847"/>
                    <a:pt x="12561" y="31847"/>
                  </a:cubicBezTo>
                  <a:cubicBezTo>
                    <a:pt x="12963" y="31847"/>
                    <a:pt x="13336" y="31611"/>
                    <a:pt x="13478" y="31223"/>
                  </a:cubicBezTo>
                  <a:lnTo>
                    <a:pt x="14407" y="28949"/>
                  </a:lnTo>
                  <a:cubicBezTo>
                    <a:pt x="15003" y="29020"/>
                    <a:pt x="15573" y="29064"/>
                    <a:pt x="16152" y="29064"/>
                  </a:cubicBezTo>
                  <a:cubicBezTo>
                    <a:pt x="16913" y="29064"/>
                    <a:pt x="17689" y="28989"/>
                    <a:pt x="18556" y="28800"/>
                  </a:cubicBezTo>
                  <a:lnTo>
                    <a:pt x="19536" y="31024"/>
                  </a:lnTo>
                  <a:cubicBezTo>
                    <a:pt x="19699" y="31361"/>
                    <a:pt x="19943" y="31535"/>
                    <a:pt x="20246" y="31535"/>
                  </a:cubicBezTo>
                  <a:cubicBezTo>
                    <a:pt x="20376" y="31535"/>
                    <a:pt x="20516" y="31503"/>
                    <a:pt x="20665" y="31438"/>
                  </a:cubicBezTo>
                  <a:lnTo>
                    <a:pt x="24516" y="29730"/>
                  </a:lnTo>
                  <a:cubicBezTo>
                    <a:pt x="24996" y="29513"/>
                    <a:pt x="25229" y="29082"/>
                    <a:pt x="25014" y="28584"/>
                  </a:cubicBezTo>
                  <a:lnTo>
                    <a:pt x="24034" y="26377"/>
                  </a:lnTo>
                  <a:cubicBezTo>
                    <a:pt x="25295" y="25447"/>
                    <a:pt x="26092" y="24501"/>
                    <a:pt x="26855" y="23389"/>
                  </a:cubicBezTo>
                  <a:lnTo>
                    <a:pt x="26873" y="23389"/>
                  </a:lnTo>
                  <a:lnTo>
                    <a:pt x="29146" y="24252"/>
                  </a:lnTo>
                  <a:cubicBezTo>
                    <a:pt x="29259" y="24298"/>
                    <a:pt x="29376" y="24319"/>
                    <a:pt x="29490" y="24319"/>
                  </a:cubicBezTo>
                  <a:cubicBezTo>
                    <a:pt x="29881" y="24319"/>
                    <a:pt x="30253" y="24073"/>
                    <a:pt x="30407" y="23688"/>
                  </a:cubicBezTo>
                  <a:lnTo>
                    <a:pt x="31918" y="19754"/>
                  </a:lnTo>
                  <a:cubicBezTo>
                    <a:pt x="32118" y="19256"/>
                    <a:pt x="31868" y="18691"/>
                    <a:pt x="31354" y="18492"/>
                  </a:cubicBezTo>
                  <a:lnTo>
                    <a:pt x="29046" y="17530"/>
                  </a:lnTo>
                  <a:cubicBezTo>
                    <a:pt x="29229" y="16153"/>
                    <a:pt x="29229" y="14874"/>
                    <a:pt x="28880" y="13347"/>
                  </a:cubicBezTo>
                  <a:lnTo>
                    <a:pt x="28898" y="13347"/>
                  </a:lnTo>
                  <a:lnTo>
                    <a:pt x="31104" y="12368"/>
                  </a:lnTo>
                  <a:cubicBezTo>
                    <a:pt x="31602" y="12136"/>
                    <a:pt x="31952" y="11738"/>
                    <a:pt x="31735" y="11256"/>
                  </a:cubicBezTo>
                  <a:lnTo>
                    <a:pt x="30026" y="7405"/>
                  </a:lnTo>
                  <a:cubicBezTo>
                    <a:pt x="29865" y="7034"/>
                    <a:pt x="29473" y="6810"/>
                    <a:pt x="29078" y="6810"/>
                  </a:cubicBezTo>
                  <a:cubicBezTo>
                    <a:pt x="28943" y="6810"/>
                    <a:pt x="28808" y="6836"/>
                    <a:pt x="28681" y="6891"/>
                  </a:cubicBezTo>
                  <a:lnTo>
                    <a:pt x="26474" y="7870"/>
                  </a:lnTo>
                  <a:cubicBezTo>
                    <a:pt x="25545" y="6608"/>
                    <a:pt x="24615" y="5845"/>
                    <a:pt x="23503" y="5099"/>
                  </a:cubicBezTo>
                  <a:lnTo>
                    <a:pt x="24383" y="2841"/>
                  </a:lnTo>
                  <a:cubicBezTo>
                    <a:pt x="24565" y="2326"/>
                    <a:pt x="24317" y="1762"/>
                    <a:pt x="23819" y="1580"/>
                  </a:cubicBezTo>
                  <a:lnTo>
                    <a:pt x="19884" y="69"/>
                  </a:lnTo>
                  <a:cubicBezTo>
                    <a:pt x="19768" y="22"/>
                    <a:pt x="19649" y="0"/>
                    <a:pt x="19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14;p45">
              <a:extLst>
                <a:ext uri="{FF2B5EF4-FFF2-40B4-BE49-F238E27FC236}">
                  <a16:creationId xmlns:a16="http://schemas.microsoft.com/office/drawing/2014/main" id="{02B8B4A8-0C15-4BF3-83FE-48A19ABD8BF1}"/>
                </a:ext>
              </a:extLst>
            </p:cNvPr>
            <p:cNvSpPr/>
            <p:nvPr/>
          </p:nvSpPr>
          <p:spPr>
            <a:xfrm>
              <a:off x="1144524" y="3177380"/>
              <a:ext cx="1577122" cy="1564662"/>
            </a:xfrm>
            <a:custGeom>
              <a:avLst/>
              <a:gdLst/>
              <a:ahLst/>
              <a:cxnLst/>
              <a:rect l="l" t="t" r="r" b="b"/>
              <a:pathLst>
                <a:path w="32101" h="31849" extrusionOk="0">
                  <a:moveTo>
                    <a:pt x="16299" y="9844"/>
                  </a:moveTo>
                  <a:cubicBezTo>
                    <a:pt x="16432" y="9844"/>
                    <a:pt x="16565" y="9861"/>
                    <a:pt x="16698" y="9877"/>
                  </a:cubicBezTo>
                  <a:cubicBezTo>
                    <a:pt x="16797" y="9877"/>
                    <a:pt x="16897" y="9895"/>
                    <a:pt x="16981" y="9911"/>
                  </a:cubicBezTo>
                  <a:cubicBezTo>
                    <a:pt x="17063" y="9928"/>
                    <a:pt x="17147" y="9928"/>
                    <a:pt x="17213" y="9944"/>
                  </a:cubicBezTo>
                  <a:lnTo>
                    <a:pt x="17412" y="9994"/>
                  </a:lnTo>
                  <a:cubicBezTo>
                    <a:pt x="17461" y="10010"/>
                    <a:pt x="17512" y="10010"/>
                    <a:pt x="17561" y="10027"/>
                  </a:cubicBezTo>
                  <a:cubicBezTo>
                    <a:pt x="17645" y="10043"/>
                    <a:pt x="17744" y="10077"/>
                    <a:pt x="17844" y="10110"/>
                  </a:cubicBezTo>
                  <a:cubicBezTo>
                    <a:pt x="17893" y="10110"/>
                    <a:pt x="17926" y="10127"/>
                    <a:pt x="17977" y="10143"/>
                  </a:cubicBezTo>
                  <a:cubicBezTo>
                    <a:pt x="18076" y="10176"/>
                    <a:pt x="18158" y="10209"/>
                    <a:pt x="18258" y="10243"/>
                  </a:cubicBezTo>
                  <a:cubicBezTo>
                    <a:pt x="18291" y="10260"/>
                    <a:pt x="18342" y="10276"/>
                    <a:pt x="18391" y="10293"/>
                  </a:cubicBezTo>
                  <a:cubicBezTo>
                    <a:pt x="18574" y="10375"/>
                    <a:pt x="18740" y="10459"/>
                    <a:pt x="18906" y="10541"/>
                  </a:cubicBezTo>
                  <a:cubicBezTo>
                    <a:pt x="18955" y="10574"/>
                    <a:pt x="19006" y="10592"/>
                    <a:pt x="19039" y="10625"/>
                  </a:cubicBezTo>
                  <a:cubicBezTo>
                    <a:pt x="19121" y="10658"/>
                    <a:pt x="19205" y="10707"/>
                    <a:pt x="19287" y="10758"/>
                  </a:cubicBezTo>
                  <a:cubicBezTo>
                    <a:pt x="19371" y="10824"/>
                    <a:pt x="19453" y="10873"/>
                    <a:pt x="19537" y="10924"/>
                  </a:cubicBezTo>
                  <a:cubicBezTo>
                    <a:pt x="19570" y="10957"/>
                    <a:pt x="19619" y="10990"/>
                    <a:pt x="19652" y="11006"/>
                  </a:cubicBezTo>
                  <a:cubicBezTo>
                    <a:pt x="19736" y="11072"/>
                    <a:pt x="19818" y="11123"/>
                    <a:pt x="19885" y="11189"/>
                  </a:cubicBezTo>
                  <a:cubicBezTo>
                    <a:pt x="20615" y="11770"/>
                    <a:pt x="21212" y="12533"/>
                    <a:pt x="21611" y="13447"/>
                  </a:cubicBezTo>
                  <a:cubicBezTo>
                    <a:pt x="21943" y="14177"/>
                    <a:pt x="22109" y="14940"/>
                    <a:pt x="22142" y="15687"/>
                  </a:cubicBezTo>
                  <a:lnTo>
                    <a:pt x="22142" y="15903"/>
                  </a:lnTo>
                  <a:lnTo>
                    <a:pt x="22142" y="16085"/>
                  </a:lnTo>
                  <a:cubicBezTo>
                    <a:pt x="22126" y="16284"/>
                    <a:pt x="22109" y="16483"/>
                    <a:pt x="22093" y="16666"/>
                  </a:cubicBezTo>
                  <a:lnTo>
                    <a:pt x="22042" y="16965"/>
                  </a:lnTo>
                  <a:cubicBezTo>
                    <a:pt x="22026" y="17065"/>
                    <a:pt x="22009" y="17147"/>
                    <a:pt x="21993" y="17247"/>
                  </a:cubicBezTo>
                  <a:cubicBezTo>
                    <a:pt x="21976" y="17297"/>
                    <a:pt x="21976" y="17346"/>
                    <a:pt x="21960" y="17397"/>
                  </a:cubicBezTo>
                  <a:cubicBezTo>
                    <a:pt x="21894" y="17662"/>
                    <a:pt x="21794" y="17928"/>
                    <a:pt x="21694" y="18193"/>
                  </a:cubicBezTo>
                  <a:cubicBezTo>
                    <a:pt x="21595" y="18442"/>
                    <a:pt x="21462" y="18707"/>
                    <a:pt x="21329" y="18940"/>
                  </a:cubicBezTo>
                  <a:cubicBezTo>
                    <a:pt x="21263" y="19039"/>
                    <a:pt x="21212" y="19139"/>
                    <a:pt x="21146" y="19238"/>
                  </a:cubicBezTo>
                  <a:cubicBezTo>
                    <a:pt x="20964" y="19521"/>
                    <a:pt x="20748" y="19787"/>
                    <a:pt x="20515" y="20035"/>
                  </a:cubicBezTo>
                  <a:cubicBezTo>
                    <a:pt x="19984" y="20617"/>
                    <a:pt x="19320" y="21097"/>
                    <a:pt x="18541" y="21447"/>
                  </a:cubicBezTo>
                  <a:cubicBezTo>
                    <a:pt x="17738" y="21807"/>
                    <a:pt x="16898" y="21977"/>
                    <a:pt x="16072" y="21977"/>
                  </a:cubicBezTo>
                  <a:cubicBezTo>
                    <a:pt x="15225" y="21977"/>
                    <a:pt x="14392" y="21799"/>
                    <a:pt x="13628" y="21463"/>
                  </a:cubicBezTo>
                  <a:lnTo>
                    <a:pt x="13230" y="21263"/>
                  </a:lnTo>
                  <a:cubicBezTo>
                    <a:pt x="13196" y="21247"/>
                    <a:pt x="13146" y="21214"/>
                    <a:pt x="13113" y="21197"/>
                  </a:cubicBezTo>
                  <a:lnTo>
                    <a:pt x="12864" y="21048"/>
                  </a:lnTo>
                  <a:cubicBezTo>
                    <a:pt x="12615" y="20898"/>
                    <a:pt x="12366" y="20716"/>
                    <a:pt x="12150" y="20533"/>
                  </a:cubicBezTo>
                  <a:cubicBezTo>
                    <a:pt x="12068" y="20467"/>
                    <a:pt x="12001" y="20400"/>
                    <a:pt x="11935" y="20334"/>
                  </a:cubicBezTo>
                  <a:cubicBezTo>
                    <a:pt x="11353" y="19803"/>
                    <a:pt x="10873" y="19139"/>
                    <a:pt x="10541" y="18375"/>
                  </a:cubicBezTo>
                  <a:cubicBezTo>
                    <a:pt x="10125" y="17463"/>
                    <a:pt x="9959" y="16501"/>
                    <a:pt x="10026" y="15571"/>
                  </a:cubicBezTo>
                  <a:cubicBezTo>
                    <a:pt x="10026" y="15487"/>
                    <a:pt x="10026" y="15388"/>
                    <a:pt x="10043" y="15288"/>
                  </a:cubicBezTo>
                  <a:cubicBezTo>
                    <a:pt x="10059" y="15139"/>
                    <a:pt x="10076" y="14989"/>
                    <a:pt x="10109" y="14857"/>
                  </a:cubicBezTo>
                  <a:lnTo>
                    <a:pt x="10158" y="14558"/>
                  </a:lnTo>
                  <a:cubicBezTo>
                    <a:pt x="10176" y="14525"/>
                    <a:pt x="10176" y="14476"/>
                    <a:pt x="10192" y="14425"/>
                  </a:cubicBezTo>
                  <a:cubicBezTo>
                    <a:pt x="10225" y="14326"/>
                    <a:pt x="10242" y="14243"/>
                    <a:pt x="10275" y="14144"/>
                  </a:cubicBezTo>
                  <a:cubicBezTo>
                    <a:pt x="10308" y="14011"/>
                    <a:pt x="10357" y="13861"/>
                    <a:pt x="10408" y="13728"/>
                  </a:cubicBezTo>
                  <a:cubicBezTo>
                    <a:pt x="10441" y="13646"/>
                    <a:pt x="10490" y="13546"/>
                    <a:pt x="10523" y="13462"/>
                  </a:cubicBezTo>
                  <a:cubicBezTo>
                    <a:pt x="10623" y="13247"/>
                    <a:pt x="10740" y="13015"/>
                    <a:pt x="10855" y="12816"/>
                  </a:cubicBezTo>
                  <a:lnTo>
                    <a:pt x="11005" y="12566"/>
                  </a:lnTo>
                  <a:cubicBezTo>
                    <a:pt x="11072" y="12484"/>
                    <a:pt x="11121" y="12400"/>
                    <a:pt x="11171" y="12318"/>
                  </a:cubicBezTo>
                  <a:cubicBezTo>
                    <a:pt x="11271" y="12201"/>
                    <a:pt x="11353" y="12086"/>
                    <a:pt x="11453" y="11986"/>
                  </a:cubicBezTo>
                  <a:cubicBezTo>
                    <a:pt x="12017" y="11305"/>
                    <a:pt x="12748" y="10740"/>
                    <a:pt x="13611" y="10359"/>
                  </a:cubicBezTo>
                  <a:cubicBezTo>
                    <a:pt x="14093" y="10160"/>
                    <a:pt x="14573" y="10010"/>
                    <a:pt x="15071" y="9928"/>
                  </a:cubicBezTo>
                  <a:lnTo>
                    <a:pt x="15370" y="9877"/>
                  </a:lnTo>
                  <a:cubicBezTo>
                    <a:pt x="15520" y="9861"/>
                    <a:pt x="15669" y="9844"/>
                    <a:pt x="15819" y="9844"/>
                  </a:cubicBezTo>
                  <a:close/>
                  <a:moveTo>
                    <a:pt x="19530" y="0"/>
                  </a:moveTo>
                  <a:cubicBezTo>
                    <a:pt x="19143" y="0"/>
                    <a:pt x="18776" y="238"/>
                    <a:pt x="18623" y="633"/>
                  </a:cubicBezTo>
                  <a:lnTo>
                    <a:pt x="17744" y="2890"/>
                  </a:lnTo>
                  <a:cubicBezTo>
                    <a:pt x="17245" y="2824"/>
                    <a:pt x="16732" y="2795"/>
                    <a:pt x="16222" y="2795"/>
                  </a:cubicBezTo>
                  <a:cubicBezTo>
                    <a:pt x="15326" y="2795"/>
                    <a:pt x="14438" y="2885"/>
                    <a:pt x="13644" y="3023"/>
                  </a:cubicBezTo>
                  <a:lnTo>
                    <a:pt x="13644" y="3006"/>
                  </a:lnTo>
                  <a:lnTo>
                    <a:pt x="12648" y="799"/>
                  </a:lnTo>
                  <a:cubicBezTo>
                    <a:pt x="12477" y="404"/>
                    <a:pt x="12066" y="103"/>
                    <a:pt x="11655" y="103"/>
                  </a:cubicBezTo>
                  <a:cubicBezTo>
                    <a:pt x="11548" y="103"/>
                    <a:pt x="11441" y="124"/>
                    <a:pt x="11337" y="168"/>
                  </a:cubicBezTo>
                  <a:lnTo>
                    <a:pt x="7487" y="1877"/>
                  </a:lnTo>
                  <a:cubicBezTo>
                    <a:pt x="7005" y="2094"/>
                    <a:pt x="6972" y="2740"/>
                    <a:pt x="7188" y="3238"/>
                  </a:cubicBezTo>
                  <a:lnTo>
                    <a:pt x="8167" y="5446"/>
                  </a:lnTo>
                  <a:cubicBezTo>
                    <a:pt x="6905" y="6359"/>
                    <a:pt x="6059" y="7339"/>
                    <a:pt x="5296" y="8450"/>
                  </a:cubicBezTo>
                  <a:lnTo>
                    <a:pt x="5263" y="8467"/>
                  </a:lnTo>
                  <a:lnTo>
                    <a:pt x="2988" y="7604"/>
                  </a:lnTo>
                  <a:cubicBezTo>
                    <a:pt x="2868" y="7558"/>
                    <a:pt x="2745" y="7536"/>
                    <a:pt x="2625" y="7536"/>
                  </a:cubicBezTo>
                  <a:cubicBezTo>
                    <a:pt x="2231" y="7536"/>
                    <a:pt x="1863" y="7774"/>
                    <a:pt x="1711" y="8168"/>
                  </a:cubicBezTo>
                  <a:lnTo>
                    <a:pt x="200" y="12101"/>
                  </a:lnTo>
                  <a:cubicBezTo>
                    <a:pt x="0" y="12599"/>
                    <a:pt x="250" y="13164"/>
                    <a:pt x="748" y="13363"/>
                  </a:cubicBezTo>
                  <a:lnTo>
                    <a:pt x="3005" y="14193"/>
                  </a:lnTo>
                  <a:cubicBezTo>
                    <a:pt x="2822" y="15587"/>
                    <a:pt x="2773" y="16733"/>
                    <a:pt x="3121" y="18260"/>
                  </a:cubicBezTo>
                  <a:lnTo>
                    <a:pt x="3105" y="18260"/>
                  </a:lnTo>
                  <a:lnTo>
                    <a:pt x="897" y="19256"/>
                  </a:lnTo>
                  <a:cubicBezTo>
                    <a:pt x="399" y="19471"/>
                    <a:pt x="250" y="20068"/>
                    <a:pt x="465" y="20566"/>
                  </a:cubicBezTo>
                  <a:lnTo>
                    <a:pt x="2175" y="24417"/>
                  </a:lnTo>
                  <a:cubicBezTo>
                    <a:pt x="2308" y="24723"/>
                    <a:pt x="2522" y="24848"/>
                    <a:pt x="2783" y="24848"/>
                  </a:cubicBezTo>
                  <a:cubicBezTo>
                    <a:pt x="2947" y="24848"/>
                    <a:pt x="3128" y="24799"/>
                    <a:pt x="3320" y="24716"/>
                  </a:cubicBezTo>
                  <a:lnTo>
                    <a:pt x="5528" y="23737"/>
                  </a:lnTo>
                  <a:cubicBezTo>
                    <a:pt x="6458" y="24999"/>
                    <a:pt x="7436" y="25878"/>
                    <a:pt x="8565" y="26641"/>
                  </a:cubicBezTo>
                  <a:lnTo>
                    <a:pt x="8582" y="26707"/>
                  </a:lnTo>
                  <a:lnTo>
                    <a:pt x="7719" y="28998"/>
                  </a:lnTo>
                  <a:cubicBezTo>
                    <a:pt x="7520" y="29496"/>
                    <a:pt x="7785" y="30077"/>
                    <a:pt x="8283" y="30259"/>
                  </a:cubicBezTo>
                  <a:lnTo>
                    <a:pt x="12216" y="31786"/>
                  </a:lnTo>
                  <a:cubicBezTo>
                    <a:pt x="12334" y="31828"/>
                    <a:pt x="12455" y="31848"/>
                    <a:pt x="12573" y="31848"/>
                  </a:cubicBezTo>
                  <a:cubicBezTo>
                    <a:pt x="12970" y="31848"/>
                    <a:pt x="13338" y="31619"/>
                    <a:pt x="13478" y="31222"/>
                  </a:cubicBezTo>
                  <a:lnTo>
                    <a:pt x="14407" y="28949"/>
                  </a:lnTo>
                  <a:cubicBezTo>
                    <a:pt x="15001" y="29020"/>
                    <a:pt x="15570" y="29064"/>
                    <a:pt x="16147" y="29064"/>
                  </a:cubicBezTo>
                  <a:cubicBezTo>
                    <a:pt x="16910" y="29064"/>
                    <a:pt x="17688" y="28988"/>
                    <a:pt x="18557" y="28799"/>
                  </a:cubicBezTo>
                  <a:lnTo>
                    <a:pt x="19537" y="31023"/>
                  </a:lnTo>
                  <a:cubicBezTo>
                    <a:pt x="19687" y="31361"/>
                    <a:pt x="19937" y="31535"/>
                    <a:pt x="20243" y="31535"/>
                  </a:cubicBezTo>
                  <a:cubicBezTo>
                    <a:pt x="20375" y="31535"/>
                    <a:pt x="20516" y="31503"/>
                    <a:pt x="20665" y="31438"/>
                  </a:cubicBezTo>
                  <a:lnTo>
                    <a:pt x="24499" y="29728"/>
                  </a:lnTo>
                  <a:cubicBezTo>
                    <a:pt x="24997" y="29513"/>
                    <a:pt x="25229" y="29082"/>
                    <a:pt x="25014" y="28584"/>
                  </a:cubicBezTo>
                  <a:lnTo>
                    <a:pt x="24018" y="26375"/>
                  </a:lnTo>
                  <a:cubicBezTo>
                    <a:pt x="25280" y="25463"/>
                    <a:pt x="26092" y="24501"/>
                    <a:pt x="26856" y="23388"/>
                  </a:cubicBezTo>
                  <a:lnTo>
                    <a:pt x="26873" y="23388"/>
                  </a:lnTo>
                  <a:lnTo>
                    <a:pt x="29146" y="24251"/>
                  </a:lnTo>
                  <a:cubicBezTo>
                    <a:pt x="29262" y="24297"/>
                    <a:pt x="29382" y="24320"/>
                    <a:pt x="29500" y="24320"/>
                  </a:cubicBezTo>
                  <a:cubicBezTo>
                    <a:pt x="29888" y="24320"/>
                    <a:pt x="30255" y="24082"/>
                    <a:pt x="30408" y="23687"/>
                  </a:cubicBezTo>
                  <a:lnTo>
                    <a:pt x="31919" y="19754"/>
                  </a:lnTo>
                  <a:cubicBezTo>
                    <a:pt x="32101" y="19256"/>
                    <a:pt x="31852" y="18691"/>
                    <a:pt x="31354" y="18492"/>
                  </a:cubicBezTo>
                  <a:lnTo>
                    <a:pt x="29047" y="17530"/>
                  </a:lnTo>
                  <a:cubicBezTo>
                    <a:pt x="29230" y="16151"/>
                    <a:pt x="29230" y="14874"/>
                    <a:pt x="28881" y="13347"/>
                  </a:cubicBezTo>
                  <a:lnTo>
                    <a:pt x="28898" y="13347"/>
                  </a:lnTo>
                  <a:lnTo>
                    <a:pt x="31105" y="12367"/>
                  </a:lnTo>
                  <a:cubicBezTo>
                    <a:pt x="31603" y="12135"/>
                    <a:pt x="31952" y="11736"/>
                    <a:pt x="31735" y="11256"/>
                  </a:cubicBezTo>
                  <a:lnTo>
                    <a:pt x="30027" y="7405"/>
                  </a:lnTo>
                  <a:cubicBezTo>
                    <a:pt x="29853" y="7033"/>
                    <a:pt x="29458" y="6810"/>
                    <a:pt x="29068" y="6810"/>
                  </a:cubicBezTo>
                  <a:cubicBezTo>
                    <a:pt x="28935" y="6810"/>
                    <a:pt x="28804" y="6835"/>
                    <a:pt x="28681" y="6890"/>
                  </a:cubicBezTo>
                  <a:lnTo>
                    <a:pt x="26457" y="7886"/>
                  </a:lnTo>
                  <a:cubicBezTo>
                    <a:pt x="25545" y="6624"/>
                    <a:pt x="24616" y="5845"/>
                    <a:pt x="23503" y="5097"/>
                  </a:cubicBezTo>
                  <a:lnTo>
                    <a:pt x="24366" y="2840"/>
                  </a:lnTo>
                  <a:cubicBezTo>
                    <a:pt x="24565" y="2326"/>
                    <a:pt x="24317" y="1762"/>
                    <a:pt x="23819" y="1579"/>
                  </a:cubicBezTo>
                  <a:lnTo>
                    <a:pt x="19885" y="69"/>
                  </a:lnTo>
                  <a:cubicBezTo>
                    <a:pt x="19768" y="22"/>
                    <a:pt x="19648" y="0"/>
                    <a:pt x="195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15;p45">
              <a:extLst>
                <a:ext uri="{FF2B5EF4-FFF2-40B4-BE49-F238E27FC236}">
                  <a16:creationId xmlns:a16="http://schemas.microsoft.com/office/drawing/2014/main" id="{6B7B2F4F-DC81-4457-8A81-1E83173EDDAE}"/>
                </a:ext>
              </a:extLst>
            </p:cNvPr>
            <p:cNvSpPr/>
            <p:nvPr/>
          </p:nvSpPr>
          <p:spPr>
            <a:xfrm>
              <a:off x="2294289" y="3641405"/>
              <a:ext cx="220201" cy="697267"/>
            </a:xfrm>
            <a:custGeom>
              <a:avLst/>
              <a:gdLst/>
              <a:ahLst/>
              <a:cxnLst/>
              <a:rect l="l" t="t" r="r" b="b"/>
              <a:pathLst>
                <a:path w="4482" h="14193" extrusionOk="0">
                  <a:moveTo>
                    <a:pt x="748" y="1"/>
                  </a:moveTo>
                  <a:cubicBezTo>
                    <a:pt x="449" y="1"/>
                    <a:pt x="184" y="266"/>
                    <a:pt x="150" y="582"/>
                  </a:cubicBezTo>
                  <a:cubicBezTo>
                    <a:pt x="0" y="2541"/>
                    <a:pt x="1246" y="4234"/>
                    <a:pt x="1693" y="6109"/>
                  </a:cubicBezTo>
                  <a:cubicBezTo>
                    <a:pt x="2291" y="8516"/>
                    <a:pt x="2025" y="11055"/>
                    <a:pt x="863" y="13263"/>
                  </a:cubicBezTo>
                  <a:cubicBezTo>
                    <a:pt x="615" y="13728"/>
                    <a:pt x="996" y="14193"/>
                    <a:pt x="1412" y="14193"/>
                  </a:cubicBezTo>
                  <a:cubicBezTo>
                    <a:pt x="1561" y="14193"/>
                    <a:pt x="1711" y="14126"/>
                    <a:pt x="1843" y="14009"/>
                  </a:cubicBezTo>
                  <a:cubicBezTo>
                    <a:pt x="3835" y="12134"/>
                    <a:pt x="4482" y="9760"/>
                    <a:pt x="4233" y="7056"/>
                  </a:cubicBezTo>
                  <a:cubicBezTo>
                    <a:pt x="4001" y="4699"/>
                    <a:pt x="3204" y="1395"/>
                    <a:pt x="1029" y="84"/>
                  </a:cubicBezTo>
                  <a:cubicBezTo>
                    <a:pt x="947" y="18"/>
                    <a:pt x="847" y="1"/>
                    <a:pt x="748" y="1"/>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16;p45">
              <a:extLst>
                <a:ext uri="{FF2B5EF4-FFF2-40B4-BE49-F238E27FC236}">
                  <a16:creationId xmlns:a16="http://schemas.microsoft.com/office/drawing/2014/main" id="{F1264E14-AEC0-4E72-AAA0-A3EDB6A254DF}"/>
                </a:ext>
              </a:extLst>
            </p:cNvPr>
            <p:cNvSpPr/>
            <p:nvPr/>
          </p:nvSpPr>
          <p:spPr>
            <a:xfrm>
              <a:off x="2163017" y="3467782"/>
              <a:ext cx="125625" cy="97862"/>
            </a:xfrm>
            <a:custGeom>
              <a:avLst/>
              <a:gdLst/>
              <a:ahLst/>
              <a:cxnLst/>
              <a:rect l="l" t="t" r="r" b="b"/>
              <a:pathLst>
                <a:path w="2557" h="1992" extrusionOk="0">
                  <a:moveTo>
                    <a:pt x="1278" y="0"/>
                  </a:moveTo>
                  <a:cubicBezTo>
                    <a:pt x="1" y="0"/>
                    <a:pt x="1" y="1992"/>
                    <a:pt x="1278" y="1992"/>
                  </a:cubicBezTo>
                  <a:cubicBezTo>
                    <a:pt x="2557" y="1992"/>
                    <a:pt x="2557" y="0"/>
                    <a:pt x="1278" y="0"/>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17;p45">
              <a:extLst>
                <a:ext uri="{FF2B5EF4-FFF2-40B4-BE49-F238E27FC236}">
                  <a16:creationId xmlns:a16="http://schemas.microsoft.com/office/drawing/2014/main" id="{4072F259-FB12-4EAD-A947-69470DC0CB4B}"/>
                </a:ext>
              </a:extLst>
            </p:cNvPr>
            <p:cNvSpPr/>
            <p:nvPr/>
          </p:nvSpPr>
          <p:spPr>
            <a:xfrm>
              <a:off x="1384273" y="3541918"/>
              <a:ext cx="317282" cy="690733"/>
            </a:xfrm>
            <a:custGeom>
              <a:avLst/>
              <a:gdLst/>
              <a:ahLst/>
              <a:cxnLst/>
              <a:rect l="l" t="t" r="r" b="b"/>
              <a:pathLst>
                <a:path w="6458" h="14060" extrusionOk="0">
                  <a:moveTo>
                    <a:pt x="5794" y="1"/>
                  </a:moveTo>
                  <a:cubicBezTo>
                    <a:pt x="2921" y="67"/>
                    <a:pt x="963" y="3752"/>
                    <a:pt x="515" y="6242"/>
                  </a:cubicBezTo>
                  <a:cubicBezTo>
                    <a:pt x="0" y="9114"/>
                    <a:pt x="914" y="12201"/>
                    <a:pt x="3271" y="13976"/>
                  </a:cubicBezTo>
                  <a:cubicBezTo>
                    <a:pt x="3353" y="14043"/>
                    <a:pt x="3437" y="14060"/>
                    <a:pt x="3503" y="14060"/>
                  </a:cubicBezTo>
                  <a:cubicBezTo>
                    <a:pt x="3802" y="14060"/>
                    <a:pt x="4034" y="13644"/>
                    <a:pt x="3901" y="13363"/>
                  </a:cubicBezTo>
                  <a:cubicBezTo>
                    <a:pt x="2740" y="11022"/>
                    <a:pt x="1793" y="8649"/>
                    <a:pt x="2540" y="6009"/>
                  </a:cubicBezTo>
                  <a:cubicBezTo>
                    <a:pt x="3204" y="3670"/>
                    <a:pt x="5130" y="2723"/>
                    <a:pt x="6258" y="815"/>
                  </a:cubicBezTo>
                  <a:cubicBezTo>
                    <a:pt x="6457" y="466"/>
                    <a:pt x="6208" y="1"/>
                    <a:pt x="5794" y="1"/>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512;p45">
            <a:extLst>
              <a:ext uri="{FF2B5EF4-FFF2-40B4-BE49-F238E27FC236}">
                <a16:creationId xmlns:a16="http://schemas.microsoft.com/office/drawing/2014/main" id="{D4960779-E5D8-4001-93A7-5E71EBD84A65}"/>
              </a:ext>
            </a:extLst>
          </p:cNvPr>
          <p:cNvGrpSpPr/>
          <p:nvPr/>
        </p:nvGrpSpPr>
        <p:grpSpPr>
          <a:xfrm flipH="1">
            <a:off x="6893147" y="3238435"/>
            <a:ext cx="1685729" cy="1647587"/>
            <a:chOff x="1144524" y="3153700"/>
            <a:chExt cx="1625269" cy="1588342"/>
          </a:xfrm>
        </p:grpSpPr>
        <p:sp>
          <p:nvSpPr>
            <p:cNvPr id="64" name="Google Shape;1513;p45">
              <a:extLst>
                <a:ext uri="{FF2B5EF4-FFF2-40B4-BE49-F238E27FC236}">
                  <a16:creationId xmlns:a16="http://schemas.microsoft.com/office/drawing/2014/main" id="{FC3CB584-3C2C-4EFF-977F-B1C54DF19795}"/>
                </a:ext>
              </a:extLst>
            </p:cNvPr>
            <p:cNvSpPr/>
            <p:nvPr/>
          </p:nvSpPr>
          <p:spPr>
            <a:xfrm>
              <a:off x="1191835" y="3153700"/>
              <a:ext cx="1577957" cy="1564613"/>
            </a:xfrm>
            <a:custGeom>
              <a:avLst/>
              <a:gdLst/>
              <a:ahLst/>
              <a:cxnLst/>
              <a:rect l="l" t="t" r="r" b="b"/>
              <a:pathLst>
                <a:path w="32118" h="31848" extrusionOk="0">
                  <a:moveTo>
                    <a:pt x="16299" y="9846"/>
                  </a:moveTo>
                  <a:cubicBezTo>
                    <a:pt x="16432" y="9846"/>
                    <a:pt x="16565" y="9861"/>
                    <a:pt x="16698" y="9879"/>
                  </a:cubicBezTo>
                  <a:cubicBezTo>
                    <a:pt x="16797" y="9879"/>
                    <a:pt x="16897" y="9895"/>
                    <a:pt x="16980" y="9912"/>
                  </a:cubicBezTo>
                  <a:cubicBezTo>
                    <a:pt x="17063" y="9928"/>
                    <a:pt x="17146" y="9928"/>
                    <a:pt x="17213" y="9945"/>
                  </a:cubicBezTo>
                  <a:lnTo>
                    <a:pt x="17412" y="9994"/>
                  </a:lnTo>
                  <a:cubicBezTo>
                    <a:pt x="17461" y="9994"/>
                    <a:pt x="17511" y="10011"/>
                    <a:pt x="17561" y="10027"/>
                  </a:cubicBezTo>
                  <a:cubicBezTo>
                    <a:pt x="17660" y="10045"/>
                    <a:pt x="17744" y="10078"/>
                    <a:pt x="17843" y="10111"/>
                  </a:cubicBezTo>
                  <a:cubicBezTo>
                    <a:pt x="17893" y="10111"/>
                    <a:pt x="17926" y="10127"/>
                    <a:pt x="17976" y="10144"/>
                  </a:cubicBezTo>
                  <a:cubicBezTo>
                    <a:pt x="18076" y="10177"/>
                    <a:pt x="18158" y="10211"/>
                    <a:pt x="18258" y="10244"/>
                  </a:cubicBezTo>
                  <a:cubicBezTo>
                    <a:pt x="18291" y="10260"/>
                    <a:pt x="18341" y="10277"/>
                    <a:pt x="18390" y="10293"/>
                  </a:cubicBezTo>
                  <a:cubicBezTo>
                    <a:pt x="18574" y="10377"/>
                    <a:pt x="18740" y="10459"/>
                    <a:pt x="18922" y="10543"/>
                  </a:cubicBezTo>
                  <a:cubicBezTo>
                    <a:pt x="18955" y="10576"/>
                    <a:pt x="19005" y="10592"/>
                    <a:pt x="19038" y="10609"/>
                  </a:cubicBezTo>
                  <a:lnTo>
                    <a:pt x="19287" y="10758"/>
                  </a:lnTo>
                  <a:cubicBezTo>
                    <a:pt x="19370" y="10824"/>
                    <a:pt x="19453" y="10875"/>
                    <a:pt x="19536" y="10924"/>
                  </a:cubicBezTo>
                  <a:cubicBezTo>
                    <a:pt x="19586" y="10957"/>
                    <a:pt x="19619" y="10974"/>
                    <a:pt x="19652" y="11007"/>
                  </a:cubicBezTo>
                  <a:cubicBezTo>
                    <a:pt x="19736" y="11074"/>
                    <a:pt x="19818" y="11123"/>
                    <a:pt x="19884" y="11189"/>
                  </a:cubicBezTo>
                  <a:cubicBezTo>
                    <a:pt x="20615" y="11771"/>
                    <a:pt x="21212" y="12534"/>
                    <a:pt x="21610" y="13447"/>
                  </a:cubicBezTo>
                  <a:cubicBezTo>
                    <a:pt x="21942" y="14177"/>
                    <a:pt x="22108" y="14940"/>
                    <a:pt x="22142" y="15688"/>
                  </a:cubicBezTo>
                  <a:lnTo>
                    <a:pt x="22142" y="15903"/>
                  </a:lnTo>
                  <a:lnTo>
                    <a:pt x="22142" y="16086"/>
                  </a:lnTo>
                  <a:cubicBezTo>
                    <a:pt x="22142" y="16285"/>
                    <a:pt x="22126" y="16485"/>
                    <a:pt x="22092" y="16666"/>
                  </a:cubicBezTo>
                  <a:lnTo>
                    <a:pt x="22042" y="16965"/>
                  </a:lnTo>
                  <a:cubicBezTo>
                    <a:pt x="22026" y="17065"/>
                    <a:pt x="22009" y="17148"/>
                    <a:pt x="21993" y="17248"/>
                  </a:cubicBezTo>
                  <a:cubicBezTo>
                    <a:pt x="21976" y="17297"/>
                    <a:pt x="21976" y="17348"/>
                    <a:pt x="21960" y="17397"/>
                  </a:cubicBezTo>
                  <a:cubicBezTo>
                    <a:pt x="21893" y="17662"/>
                    <a:pt x="21794" y="17928"/>
                    <a:pt x="21694" y="18193"/>
                  </a:cubicBezTo>
                  <a:cubicBezTo>
                    <a:pt x="21595" y="18443"/>
                    <a:pt x="21462" y="18709"/>
                    <a:pt x="21329" y="18941"/>
                  </a:cubicBezTo>
                  <a:cubicBezTo>
                    <a:pt x="21263" y="19041"/>
                    <a:pt x="21212" y="19140"/>
                    <a:pt x="21146" y="19240"/>
                  </a:cubicBezTo>
                  <a:cubicBezTo>
                    <a:pt x="20964" y="19521"/>
                    <a:pt x="20747" y="19787"/>
                    <a:pt x="20515" y="20036"/>
                  </a:cubicBezTo>
                  <a:cubicBezTo>
                    <a:pt x="19984" y="20617"/>
                    <a:pt x="19320" y="21099"/>
                    <a:pt x="18541" y="21447"/>
                  </a:cubicBezTo>
                  <a:cubicBezTo>
                    <a:pt x="17737" y="21808"/>
                    <a:pt x="16896" y="21978"/>
                    <a:pt x="16069" y="21978"/>
                  </a:cubicBezTo>
                  <a:cubicBezTo>
                    <a:pt x="15223" y="21978"/>
                    <a:pt x="14391" y="21800"/>
                    <a:pt x="13628" y="21464"/>
                  </a:cubicBezTo>
                  <a:cubicBezTo>
                    <a:pt x="13495" y="21397"/>
                    <a:pt x="13362" y="21331"/>
                    <a:pt x="13245" y="21265"/>
                  </a:cubicBezTo>
                  <a:cubicBezTo>
                    <a:pt x="13196" y="21247"/>
                    <a:pt x="13146" y="21214"/>
                    <a:pt x="13112" y="21198"/>
                  </a:cubicBezTo>
                  <a:lnTo>
                    <a:pt x="12864" y="21048"/>
                  </a:lnTo>
                  <a:cubicBezTo>
                    <a:pt x="12614" y="20900"/>
                    <a:pt x="12366" y="20716"/>
                    <a:pt x="12150" y="20534"/>
                  </a:cubicBezTo>
                  <a:cubicBezTo>
                    <a:pt x="12067" y="20468"/>
                    <a:pt x="12001" y="20402"/>
                    <a:pt x="11935" y="20335"/>
                  </a:cubicBezTo>
                  <a:cubicBezTo>
                    <a:pt x="11353" y="19787"/>
                    <a:pt x="10872" y="19140"/>
                    <a:pt x="10540" y="18377"/>
                  </a:cubicBezTo>
                  <a:cubicBezTo>
                    <a:pt x="10125" y="17463"/>
                    <a:pt x="9976" y="16501"/>
                    <a:pt x="10025" y="15571"/>
                  </a:cubicBezTo>
                  <a:cubicBezTo>
                    <a:pt x="10025" y="15471"/>
                    <a:pt x="10025" y="15389"/>
                    <a:pt x="10042" y="15290"/>
                  </a:cubicBezTo>
                  <a:cubicBezTo>
                    <a:pt x="10058" y="15139"/>
                    <a:pt x="10076" y="14991"/>
                    <a:pt x="10109" y="14858"/>
                  </a:cubicBezTo>
                  <a:lnTo>
                    <a:pt x="10158" y="14559"/>
                  </a:lnTo>
                  <a:cubicBezTo>
                    <a:pt x="10175" y="14526"/>
                    <a:pt x="10191" y="14476"/>
                    <a:pt x="10191" y="14426"/>
                  </a:cubicBezTo>
                  <a:cubicBezTo>
                    <a:pt x="10224" y="14327"/>
                    <a:pt x="10242" y="14243"/>
                    <a:pt x="10275" y="14144"/>
                  </a:cubicBezTo>
                  <a:cubicBezTo>
                    <a:pt x="10324" y="14011"/>
                    <a:pt x="10357" y="13862"/>
                    <a:pt x="10424" y="13729"/>
                  </a:cubicBezTo>
                  <a:cubicBezTo>
                    <a:pt x="10457" y="13646"/>
                    <a:pt x="10490" y="13546"/>
                    <a:pt x="10523" y="13464"/>
                  </a:cubicBezTo>
                  <a:cubicBezTo>
                    <a:pt x="10623" y="13231"/>
                    <a:pt x="10740" y="13015"/>
                    <a:pt x="10855" y="12816"/>
                  </a:cubicBezTo>
                  <a:cubicBezTo>
                    <a:pt x="10906" y="12733"/>
                    <a:pt x="10955" y="12650"/>
                    <a:pt x="11021" y="12568"/>
                  </a:cubicBezTo>
                  <a:cubicBezTo>
                    <a:pt x="11072" y="12484"/>
                    <a:pt x="11121" y="12402"/>
                    <a:pt x="11187" y="12318"/>
                  </a:cubicBezTo>
                  <a:cubicBezTo>
                    <a:pt x="11271" y="12202"/>
                    <a:pt x="11353" y="12086"/>
                    <a:pt x="11453" y="11986"/>
                  </a:cubicBezTo>
                  <a:cubicBezTo>
                    <a:pt x="12017" y="11306"/>
                    <a:pt x="12747" y="10742"/>
                    <a:pt x="13610" y="10359"/>
                  </a:cubicBezTo>
                  <a:cubicBezTo>
                    <a:pt x="14092" y="10144"/>
                    <a:pt x="14590" y="10011"/>
                    <a:pt x="15071" y="9928"/>
                  </a:cubicBezTo>
                  <a:lnTo>
                    <a:pt x="15370" y="9879"/>
                  </a:lnTo>
                  <a:cubicBezTo>
                    <a:pt x="15520" y="9861"/>
                    <a:pt x="15668" y="9846"/>
                    <a:pt x="15818" y="9846"/>
                  </a:cubicBezTo>
                  <a:close/>
                  <a:moveTo>
                    <a:pt x="19531" y="0"/>
                  </a:moveTo>
                  <a:cubicBezTo>
                    <a:pt x="19143" y="0"/>
                    <a:pt x="18776" y="239"/>
                    <a:pt x="18623" y="633"/>
                  </a:cubicBezTo>
                  <a:lnTo>
                    <a:pt x="17744" y="2890"/>
                  </a:lnTo>
                  <a:cubicBezTo>
                    <a:pt x="17245" y="2825"/>
                    <a:pt x="16734" y="2796"/>
                    <a:pt x="16225" y="2796"/>
                  </a:cubicBezTo>
                  <a:cubicBezTo>
                    <a:pt x="15328" y="2796"/>
                    <a:pt x="14439" y="2886"/>
                    <a:pt x="13644" y="3023"/>
                  </a:cubicBezTo>
                  <a:lnTo>
                    <a:pt x="13644" y="3007"/>
                  </a:lnTo>
                  <a:lnTo>
                    <a:pt x="12648" y="799"/>
                  </a:lnTo>
                  <a:cubicBezTo>
                    <a:pt x="12477" y="404"/>
                    <a:pt x="12066" y="104"/>
                    <a:pt x="11654" y="104"/>
                  </a:cubicBezTo>
                  <a:cubicBezTo>
                    <a:pt x="11547" y="104"/>
                    <a:pt x="11440" y="124"/>
                    <a:pt x="11337" y="168"/>
                  </a:cubicBezTo>
                  <a:lnTo>
                    <a:pt x="7486" y="1879"/>
                  </a:lnTo>
                  <a:cubicBezTo>
                    <a:pt x="7004" y="2094"/>
                    <a:pt x="6971" y="2742"/>
                    <a:pt x="7188" y="3222"/>
                  </a:cubicBezTo>
                  <a:lnTo>
                    <a:pt x="8166" y="5446"/>
                  </a:lnTo>
                  <a:cubicBezTo>
                    <a:pt x="6905" y="6360"/>
                    <a:pt x="6059" y="7323"/>
                    <a:pt x="5311" y="8451"/>
                  </a:cubicBezTo>
                  <a:lnTo>
                    <a:pt x="5262" y="8467"/>
                  </a:lnTo>
                  <a:lnTo>
                    <a:pt x="2988" y="7604"/>
                  </a:lnTo>
                  <a:cubicBezTo>
                    <a:pt x="2868" y="7558"/>
                    <a:pt x="2745" y="7536"/>
                    <a:pt x="2625" y="7536"/>
                  </a:cubicBezTo>
                  <a:cubicBezTo>
                    <a:pt x="2231" y="7536"/>
                    <a:pt x="1863" y="7774"/>
                    <a:pt x="1710" y="8168"/>
                  </a:cubicBezTo>
                  <a:lnTo>
                    <a:pt x="199" y="12103"/>
                  </a:lnTo>
                  <a:cubicBezTo>
                    <a:pt x="0" y="12601"/>
                    <a:pt x="250" y="13165"/>
                    <a:pt x="764" y="13364"/>
                  </a:cubicBezTo>
                  <a:lnTo>
                    <a:pt x="3005" y="14194"/>
                  </a:lnTo>
                  <a:cubicBezTo>
                    <a:pt x="2822" y="15571"/>
                    <a:pt x="2773" y="16733"/>
                    <a:pt x="3121" y="18260"/>
                  </a:cubicBezTo>
                  <a:lnTo>
                    <a:pt x="3105" y="18260"/>
                  </a:lnTo>
                  <a:lnTo>
                    <a:pt x="896" y="19256"/>
                  </a:lnTo>
                  <a:cubicBezTo>
                    <a:pt x="398" y="19472"/>
                    <a:pt x="250" y="20070"/>
                    <a:pt x="465" y="20568"/>
                  </a:cubicBezTo>
                  <a:lnTo>
                    <a:pt x="2175" y="24418"/>
                  </a:lnTo>
                  <a:cubicBezTo>
                    <a:pt x="2309" y="24718"/>
                    <a:pt x="2528" y="24844"/>
                    <a:pt x="2794" y="24844"/>
                  </a:cubicBezTo>
                  <a:cubicBezTo>
                    <a:pt x="2954" y="24844"/>
                    <a:pt x="3132" y="24798"/>
                    <a:pt x="3320" y="24717"/>
                  </a:cubicBezTo>
                  <a:lnTo>
                    <a:pt x="5528" y="23737"/>
                  </a:lnTo>
                  <a:cubicBezTo>
                    <a:pt x="6457" y="24999"/>
                    <a:pt x="7436" y="25879"/>
                    <a:pt x="8565" y="26642"/>
                  </a:cubicBezTo>
                  <a:lnTo>
                    <a:pt x="8582" y="26709"/>
                  </a:lnTo>
                  <a:lnTo>
                    <a:pt x="7719" y="28999"/>
                  </a:lnTo>
                  <a:cubicBezTo>
                    <a:pt x="7536" y="29497"/>
                    <a:pt x="7785" y="30077"/>
                    <a:pt x="8283" y="30261"/>
                  </a:cubicBezTo>
                  <a:lnTo>
                    <a:pt x="12216" y="31788"/>
                  </a:lnTo>
                  <a:cubicBezTo>
                    <a:pt x="12330" y="31828"/>
                    <a:pt x="12447" y="31847"/>
                    <a:pt x="12561" y="31847"/>
                  </a:cubicBezTo>
                  <a:cubicBezTo>
                    <a:pt x="12963" y="31847"/>
                    <a:pt x="13336" y="31611"/>
                    <a:pt x="13478" y="31223"/>
                  </a:cubicBezTo>
                  <a:lnTo>
                    <a:pt x="14407" y="28949"/>
                  </a:lnTo>
                  <a:cubicBezTo>
                    <a:pt x="15003" y="29020"/>
                    <a:pt x="15573" y="29064"/>
                    <a:pt x="16152" y="29064"/>
                  </a:cubicBezTo>
                  <a:cubicBezTo>
                    <a:pt x="16913" y="29064"/>
                    <a:pt x="17689" y="28989"/>
                    <a:pt x="18556" y="28800"/>
                  </a:cubicBezTo>
                  <a:lnTo>
                    <a:pt x="19536" y="31024"/>
                  </a:lnTo>
                  <a:cubicBezTo>
                    <a:pt x="19699" y="31361"/>
                    <a:pt x="19943" y="31535"/>
                    <a:pt x="20246" y="31535"/>
                  </a:cubicBezTo>
                  <a:cubicBezTo>
                    <a:pt x="20376" y="31535"/>
                    <a:pt x="20516" y="31503"/>
                    <a:pt x="20665" y="31438"/>
                  </a:cubicBezTo>
                  <a:lnTo>
                    <a:pt x="24516" y="29730"/>
                  </a:lnTo>
                  <a:cubicBezTo>
                    <a:pt x="24996" y="29513"/>
                    <a:pt x="25229" y="29082"/>
                    <a:pt x="25014" y="28584"/>
                  </a:cubicBezTo>
                  <a:lnTo>
                    <a:pt x="24034" y="26377"/>
                  </a:lnTo>
                  <a:cubicBezTo>
                    <a:pt x="25295" y="25447"/>
                    <a:pt x="26092" y="24501"/>
                    <a:pt x="26855" y="23389"/>
                  </a:cubicBezTo>
                  <a:lnTo>
                    <a:pt x="26873" y="23389"/>
                  </a:lnTo>
                  <a:lnTo>
                    <a:pt x="29146" y="24252"/>
                  </a:lnTo>
                  <a:cubicBezTo>
                    <a:pt x="29259" y="24298"/>
                    <a:pt x="29376" y="24319"/>
                    <a:pt x="29490" y="24319"/>
                  </a:cubicBezTo>
                  <a:cubicBezTo>
                    <a:pt x="29881" y="24319"/>
                    <a:pt x="30253" y="24073"/>
                    <a:pt x="30407" y="23688"/>
                  </a:cubicBezTo>
                  <a:lnTo>
                    <a:pt x="31918" y="19754"/>
                  </a:lnTo>
                  <a:cubicBezTo>
                    <a:pt x="32118" y="19256"/>
                    <a:pt x="31868" y="18691"/>
                    <a:pt x="31354" y="18492"/>
                  </a:cubicBezTo>
                  <a:lnTo>
                    <a:pt x="29046" y="17530"/>
                  </a:lnTo>
                  <a:cubicBezTo>
                    <a:pt x="29229" y="16153"/>
                    <a:pt x="29229" y="14874"/>
                    <a:pt x="28880" y="13347"/>
                  </a:cubicBezTo>
                  <a:lnTo>
                    <a:pt x="28898" y="13347"/>
                  </a:lnTo>
                  <a:lnTo>
                    <a:pt x="31104" y="12368"/>
                  </a:lnTo>
                  <a:cubicBezTo>
                    <a:pt x="31602" y="12136"/>
                    <a:pt x="31952" y="11738"/>
                    <a:pt x="31735" y="11256"/>
                  </a:cubicBezTo>
                  <a:lnTo>
                    <a:pt x="30026" y="7405"/>
                  </a:lnTo>
                  <a:cubicBezTo>
                    <a:pt x="29865" y="7034"/>
                    <a:pt x="29473" y="6810"/>
                    <a:pt x="29078" y="6810"/>
                  </a:cubicBezTo>
                  <a:cubicBezTo>
                    <a:pt x="28943" y="6810"/>
                    <a:pt x="28808" y="6836"/>
                    <a:pt x="28681" y="6891"/>
                  </a:cubicBezTo>
                  <a:lnTo>
                    <a:pt x="26474" y="7870"/>
                  </a:lnTo>
                  <a:cubicBezTo>
                    <a:pt x="25545" y="6608"/>
                    <a:pt x="24615" y="5845"/>
                    <a:pt x="23503" y="5099"/>
                  </a:cubicBezTo>
                  <a:lnTo>
                    <a:pt x="24383" y="2841"/>
                  </a:lnTo>
                  <a:cubicBezTo>
                    <a:pt x="24565" y="2326"/>
                    <a:pt x="24317" y="1762"/>
                    <a:pt x="23819" y="1580"/>
                  </a:cubicBezTo>
                  <a:lnTo>
                    <a:pt x="19884" y="69"/>
                  </a:lnTo>
                  <a:cubicBezTo>
                    <a:pt x="19768" y="22"/>
                    <a:pt x="19649" y="0"/>
                    <a:pt x="19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14;p45">
              <a:extLst>
                <a:ext uri="{FF2B5EF4-FFF2-40B4-BE49-F238E27FC236}">
                  <a16:creationId xmlns:a16="http://schemas.microsoft.com/office/drawing/2014/main" id="{E268C373-6044-4D4F-B8CD-FB059780FF52}"/>
                </a:ext>
              </a:extLst>
            </p:cNvPr>
            <p:cNvSpPr/>
            <p:nvPr/>
          </p:nvSpPr>
          <p:spPr>
            <a:xfrm>
              <a:off x="1144524" y="3177380"/>
              <a:ext cx="1577122" cy="1564662"/>
            </a:xfrm>
            <a:custGeom>
              <a:avLst/>
              <a:gdLst/>
              <a:ahLst/>
              <a:cxnLst/>
              <a:rect l="l" t="t" r="r" b="b"/>
              <a:pathLst>
                <a:path w="32101" h="31849" extrusionOk="0">
                  <a:moveTo>
                    <a:pt x="16299" y="9844"/>
                  </a:moveTo>
                  <a:cubicBezTo>
                    <a:pt x="16432" y="9844"/>
                    <a:pt x="16565" y="9861"/>
                    <a:pt x="16698" y="9877"/>
                  </a:cubicBezTo>
                  <a:cubicBezTo>
                    <a:pt x="16797" y="9877"/>
                    <a:pt x="16897" y="9895"/>
                    <a:pt x="16981" y="9911"/>
                  </a:cubicBezTo>
                  <a:cubicBezTo>
                    <a:pt x="17063" y="9928"/>
                    <a:pt x="17147" y="9928"/>
                    <a:pt x="17213" y="9944"/>
                  </a:cubicBezTo>
                  <a:lnTo>
                    <a:pt x="17412" y="9994"/>
                  </a:lnTo>
                  <a:cubicBezTo>
                    <a:pt x="17461" y="10010"/>
                    <a:pt x="17512" y="10010"/>
                    <a:pt x="17561" y="10027"/>
                  </a:cubicBezTo>
                  <a:cubicBezTo>
                    <a:pt x="17645" y="10043"/>
                    <a:pt x="17744" y="10077"/>
                    <a:pt x="17844" y="10110"/>
                  </a:cubicBezTo>
                  <a:cubicBezTo>
                    <a:pt x="17893" y="10110"/>
                    <a:pt x="17926" y="10127"/>
                    <a:pt x="17977" y="10143"/>
                  </a:cubicBezTo>
                  <a:cubicBezTo>
                    <a:pt x="18076" y="10176"/>
                    <a:pt x="18158" y="10209"/>
                    <a:pt x="18258" y="10243"/>
                  </a:cubicBezTo>
                  <a:cubicBezTo>
                    <a:pt x="18291" y="10260"/>
                    <a:pt x="18342" y="10276"/>
                    <a:pt x="18391" y="10293"/>
                  </a:cubicBezTo>
                  <a:cubicBezTo>
                    <a:pt x="18574" y="10375"/>
                    <a:pt x="18740" y="10459"/>
                    <a:pt x="18906" y="10541"/>
                  </a:cubicBezTo>
                  <a:cubicBezTo>
                    <a:pt x="18955" y="10574"/>
                    <a:pt x="19006" y="10592"/>
                    <a:pt x="19039" y="10625"/>
                  </a:cubicBezTo>
                  <a:cubicBezTo>
                    <a:pt x="19121" y="10658"/>
                    <a:pt x="19205" y="10707"/>
                    <a:pt x="19287" y="10758"/>
                  </a:cubicBezTo>
                  <a:cubicBezTo>
                    <a:pt x="19371" y="10824"/>
                    <a:pt x="19453" y="10873"/>
                    <a:pt x="19537" y="10924"/>
                  </a:cubicBezTo>
                  <a:cubicBezTo>
                    <a:pt x="19570" y="10957"/>
                    <a:pt x="19619" y="10990"/>
                    <a:pt x="19652" y="11006"/>
                  </a:cubicBezTo>
                  <a:cubicBezTo>
                    <a:pt x="19736" y="11072"/>
                    <a:pt x="19818" y="11123"/>
                    <a:pt x="19885" y="11189"/>
                  </a:cubicBezTo>
                  <a:cubicBezTo>
                    <a:pt x="20615" y="11770"/>
                    <a:pt x="21212" y="12533"/>
                    <a:pt x="21611" y="13447"/>
                  </a:cubicBezTo>
                  <a:cubicBezTo>
                    <a:pt x="21943" y="14177"/>
                    <a:pt x="22109" y="14940"/>
                    <a:pt x="22142" y="15687"/>
                  </a:cubicBezTo>
                  <a:lnTo>
                    <a:pt x="22142" y="15903"/>
                  </a:lnTo>
                  <a:lnTo>
                    <a:pt x="22142" y="16085"/>
                  </a:lnTo>
                  <a:cubicBezTo>
                    <a:pt x="22126" y="16284"/>
                    <a:pt x="22109" y="16483"/>
                    <a:pt x="22093" y="16666"/>
                  </a:cubicBezTo>
                  <a:lnTo>
                    <a:pt x="22042" y="16965"/>
                  </a:lnTo>
                  <a:cubicBezTo>
                    <a:pt x="22026" y="17065"/>
                    <a:pt x="22009" y="17147"/>
                    <a:pt x="21993" y="17247"/>
                  </a:cubicBezTo>
                  <a:cubicBezTo>
                    <a:pt x="21976" y="17297"/>
                    <a:pt x="21976" y="17346"/>
                    <a:pt x="21960" y="17397"/>
                  </a:cubicBezTo>
                  <a:cubicBezTo>
                    <a:pt x="21894" y="17662"/>
                    <a:pt x="21794" y="17928"/>
                    <a:pt x="21694" y="18193"/>
                  </a:cubicBezTo>
                  <a:cubicBezTo>
                    <a:pt x="21595" y="18442"/>
                    <a:pt x="21462" y="18707"/>
                    <a:pt x="21329" y="18940"/>
                  </a:cubicBezTo>
                  <a:cubicBezTo>
                    <a:pt x="21263" y="19039"/>
                    <a:pt x="21212" y="19139"/>
                    <a:pt x="21146" y="19238"/>
                  </a:cubicBezTo>
                  <a:cubicBezTo>
                    <a:pt x="20964" y="19521"/>
                    <a:pt x="20748" y="19787"/>
                    <a:pt x="20515" y="20035"/>
                  </a:cubicBezTo>
                  <a:cubicBezTo>
                    <a:pt x="19984" y="20617"/>
                    <a:pt x="19320" y="21097"/>
                    <a:pt x="18541" y="21447"/>
                  </a:cubicBezTo>
                  <a:cubicBezTo>
                    <a:pt x="17738" y="21807"/>
                    <a:pt x="16898" y="21977"/>
                    <a:pt x="16072" y="21977"/>
                  </a:cubicBezTo>
                  <a:cubicBezTo>
                    <a:pt x="15225" y="21977"/>
                    <a:pt x="14392" y="21799"/>
                    <a:pt x="13628" y="21463"/>
                  </a:cubicBezTo>
                  <a:lnTo>
                    <a:pt x="13230" y="21263"/>
                  </a:lnTo>
                  <a:cubicBezTo>
                    <a:pt x="13196" y="21247"/>
                    <a:pt x="13146" y="21214"/>
                    <a:pt x="13113" y="21197"/>
                  </a:cubicBezTo>
                  <a:lnTo>
                    <a:pt x="12864" y="21048"/>
                  </a:lnTo>
                  <a:cubicBezTo>
                    <a:pt x="12615" y="20898"/>
                    <a:pt x="12366" y="20716"/>
                    <a:pt x="12150" y="20533"/>
                  </a:cubicBezTo>
                  <a:cubicBezTo>
                    <a:pt x="12068" y="20467"/>
                    <a:pt x="12001" y="20400"/>
                    <a:pt x="11935" y="20334"/>
                  </a:cubicBezTo>
                  <a:cubicBezTo>
                    <a:pt x="11353" y="19803"/>
                    <a:pt x="10873" y="19139"/>
                    <a:pt x="10541" y="18375"/>
                  </a:cubicBezTo>
                  <a:cubicBezTo>
                    <a:pt x="10125" y="17463"/>
                    <a:pt x="9959" y="16501"/>
                    <a:pt x="10026" y="15571"/>
                  </a:cubicBezTo>
                  <a:cubicBezTo>
                    <a:pt x="10026" y="15487"/>
                    <a:pt x="10026" y="15388"/>
                    <a:pt x="10043" y="15288"/>
                  </a:cubicBezTo>
                  <a:cubicBezTo>
                    <a:pt x="10059" y="15139"/>
                    <a:pt x="10076" y="14989"/>
                    <a:pt x="10109" y="14857"/>
                  </a:cubicBezTo>
                  <a:lnTo>
                    <a:pt x="10158" y="14558"/>
                  </a:lnTo>
                  <a:cubicBezTo>
                    <a:pt x="10176" y="14525"/>
                    <a:pt x="10176" y="14476"/>
                    <a:pt x="10192" y="14425"/>
                  </a:cubicBezTo>
                  <a:cubicBezTo>
                    <a:pt x="10225" y="14326"/>
                    <a:pt x="10242" y="14243"/>
                    <a:pt x="10275" y="14144"/>
                  </a:cubicBezTo>
                  <a:cubicBezTo>
                    <a:pt x="10308" y="14011"/>
                    <a:pt x="10357" y="13861"/>
                    <a:pt x="10408" y="13728"/>
                  </a:cubicBezTo>
                  <a:cubicBezTo>
                    <a:pt x="10441" y="13646"/>
                    <a:pt x="10490" y="13546"/>
                    <a:pt x="10523" y="13462"/>
                  </a:cubicBezTo>
                  <a:cubicBezTo>
                    <a:pt x="10623" y="13247"/>
                    <a:pt x="10740" y="13015"/>
                    <a:pt x="10855" y="12816"/>
                  </a:cubicBezTo>
                  <a:lnTo>
                    <a:pt x="11005" y="12566"/>
                  </a:lnTo>
                  <a:cubicBezTo>
                    <a:pt x="11072" y="12484"/>
                    <a:pt x="11121" y="12400"/>
                    <a:pt x="11171" y="12318"/>
                  </a:cubicBezTo>
                  <a:cubicBezTo>
                    <a:pt x="11271" y="12201"/>
                    <a:pt x="11353" y="12086"/>
                    <a:pt x="11453" y="11986"/>
                  </a:cubicBezTo>
                  <a:cubicBezTo>
                    <a:pt x="12017" y="11305"/>
                    <a:pt x="12748" y="10740"/>
                    <a:pt x="13611" y="10359"/>
                  </a:cubicBezTo>
                  <a:cubicBezTo>
                    <a:pt x="14093" y="10160"/>
                    <a:pt x="14573" y="10010"/>
                    <a:pt x="15071" y="9928"/>
                  </a:cubicBezTo>
                  <a:lnTo>
                    <a:pt x="15370" y="9877"/>
                  </a:lnTo>
                  <a:cubicBezTo>
                    <a:pt x="15520" y="9861"/>
                    <a:pt x="15669" y="9844"/>
                    <a:pt x="15819" y="9844"/>
                  </a:cubicBezTo>
                  <a:close/>
                  <a:moveTo>
                    <a:pt x="19530" y="0"/>
                  </a:moveTo>
                  <a:cubicBezTo>
                    <a:pt x="19143" y="0"/>
                    <a:pt x="18776" y="238"/>
                    <a:pt x="18623" y="633"/>
                  </a:cubicBezTo>
                  <a:lnTo>
                    <a:pt x="17744" y="2890"/>
                  </a:lnTo>
                  <a:cubicBezTo>
                    <a:pt x="17245" y="2824"/>
                    <a:pt x="16732" y="2795"/>
                    <a:pt x="16222" y="2795"/>
                  </a:cubicBezTo>
                  <a:cubicBezTo>
                    <a:pt x="15326" y="2795"/>
                    <a:pt x="14438" y="2885"/>
                    <a:pt x="13644" y="3023"/>
                  </a:cubicBezTo>
                  <a:lnTo>
                    <a:pt x="13644" y="3006"/>
                  </a:lnTo>
                  <a:lnTo>
                    <a:pt x="12648" y="799"/>
                  </a:lnTo>
                  <a:cubicBezTo>
                    <a:pt x="12477" y="404"/>
                    <a:pt x="12066" y="103"/>
                    <a:pt x="11655" y="103"/>
                  </a:cubicBezTo>
                  <a:cubicBezTo>
                    <a:pt x="11548" y="103"/>
                    <a:pt x="11441" y="124"/>
                    <a:pt x="11337" y="168"/>
                  </a:cubicBezTo>
                  <a:lnTo>
                    <a:pt x="7487" y="1877"/>
                  </a:lnTo>
                  <a:cubicBezTo>
                    <a:pt x="7005" y="2094"/>
                    <a:pt x="6972" y="2740"/>
                    <a:pt x="7188" y="3238"/>
                  </a:cubicBezTo>
                  <a:lnTo>
                    <a:pt x="8167" y="5446"/>
                  </a:lnTo>
                  <a:cubicBezTo>
                    <a:pt x="6905" y="6359"/>
                    <a:pt x="6059" y="7339"/>
                    <a:pt x="5296" y="8450"/>
                  </a:cubicBezTo>
                  <a:lnTo>
                    <a:pt x="5263" y="8467"/>
                  </a:lnTo>
                  <a:lnTo>
                    <a:pt x="2988" y="7604"/>
                  </a:lnTo>
                  <a:cubicBezTo>
                    <a:pt x="2868" y="7558"/>
                    <a:pt x="2745" y="7536"/>
                    <a:pt x="2625" y="7536"/>
                  </a:cubicBezTo>
                  <a:cubicBezTo>
                    <a:pt x="2231" y="7536"/>
                    <a:pt x="1863" y="7774"/>
                    <a:pt x="1711" y="8168"/>
                  </a:cubicBezTo>
                  <a:lnTo>
                    <a:pt x="200" y="12101"/>
                  </a:lnTo>
                  <a:cubicBezTo>
                    <a:pt x="0" y="12599"/>
                    <a:pt x="250" y="13164"/>
                    <a:pt x="748" y="13363"/>
                  </a:cubicBezTo>
                  <a:lnTo>
                    <a:pt x="3005" y="14193"/>
                  </a:lnTo>
                  <a:cubicBezTo>
                    <a:pt x="2822" y="15587"/>
                    <a:pt x="2773" y="16733"/>
                    <a:pt x="3121" y="18260"/>
                  </a:cubicBezTo>
                  <a:lnTo>
                    <a:pt x="3105" y="18260"/>
                  </a:lnTo>
                  <a:lnTo>
                    <a:pt x="897" y="19256"/>
                  </a:lnTo>
                  <a:cubicBezTo>
                    <a:pt x="399" y="19471"/>
                    <a:pt x="250" y="20068"/>
                    <a:pt x="465" y="20566"/>
                  </a:cubicBezTo>
                  <a:lnTo>
                    <a:pt x="2175" y="24417"/>
                  </a:lnTo>
                  <a:cubicBezTo>
                    <a:pt x="2308" y="24723"/>
                    <a:pt x="2522" y="24848"/>
                    <a:pt x="2783" y="24848"/>
                  </a:cubicBezTo>
                  <a:cubicBezTo>
                    <a:pt x="2947" y="24848"/>
                    <a:pt x="3128" y="24799"/>
                    <a:pt x="3320" y="24716"/>
                  </a:cubicBezTo>
                  <a:lnTo>
                    <a:pt x="5528" y="23737"/>
                  </a:lnTo>
                  <a:cubicBezTo>
                    <a:pt x="6458" y="24999"/>
                    <a:pt x="7436" y="25878"/>
                    <a:pt x="8565" y="26641"/>
                  </a:cubicBezTo>
                  <a:lnTo>
                    <a:pt x="8582" y="26707"/>
                  </a:lnTo>
                  <a:lnTo>
                    <a:pt x="7719" y="28998"/>
                  </a:lnTo>
                  <a:cubicBezTo>
                    <a:pt x="7520" y="29496"/>
                    <a:pt x="7785" y="30077"/>
                    <a:pt x="8283" y="30259"/>
                  </a:cubicBezTo>
                  <a:lnTo>
                    <a:pt x="12216" y="31786"/>
                  </a:lnTo>
                  <a:cubicBezTo>
                    <a:pt x="12334" y="31828"/>
                    <a:pt x="12455" y="31848"/>
                    <a:pt x="12573" y="31848"/>
                  </a:cubicBezTo>
                  <a:cubicBezTo>
                    <a:pt x="12970" y="31848"/>
                    <a:pt x="13338" y="31619"/>
                    <a:pt x="13478" y="31222"/>
                  </a:cubicBezTo>
                  <a:lnTo>
                    <a:pt x="14407" y="28949"/>
                  </a:lnTo>
                  <a:cubicBezTo>
                    <a:pt x="15001" y="29020"/>
                    <a:pt x="15570" y="29064"/>
                    <a:pt x="16147" y="29064"/>
                  </a:cubicBezTo>
                  <a:cubicBezTo>
                    <a:pt x="16910" y="29064"/>
                    <a:pt x="17688" y="28988"/>
                    <a:pt x="18557" y="28799"/>
                  </a:cubicBezTo>
                  <a:lnTo>
                    <a:pt x="19537" y="31023"/>
                  </a:lnTo>
                  <a:cubicBezTo>
                    <a:pt x="19687" y="31361"/>
                    <a:pt x="19937" y="31535"/>
                    <a:pt x="20243" y="31535"/>
                  </a:cubicBezTo>
                  <a:cubicBezTo>
                    <a:pt x="20375" y="31535"/>
                    <a:pt x="20516" y="31503"/>
                    <a:pt x="20665" y="31438"/>
                  </a:cubicBezTo>
                  <a:lnTo>
                    <a:pt x="24499" y="29728"/>
                  </a:lnTo>
                  <a:cubicBezTo>
                    <a:pt x="24997" y="29513"/>
                    <a:pt x="25229" y="29082"/>
                    <a:pt x="25014" y="28584"/>
                  </a:cubicBezTo>
                  <a:lnTo>
                    <a:pt x="24018" y="26375"/>
                  </a:lnTo>
                  <a:cubicBezTo>
                    <a:pt x="25280" y="25463"/>
                    <a:pt x="26092" y="24501"/>
                    <a:pt x="26856" y="23388"/>
                  </a:cubicBezTo>
                  <a:lnTo>
                    <a:pt x="26873" y="23388"/>
                  </a:lnTo>
                  <a:lnTo>
                    <a:pt x="29146" y="24251"/>
                  </a:lnTo>
                  <a:cubicBezTo>
                    <a:pt x="29262" y="24297"/>
                    <a:pt x="29382" y="24320"/>
                    <a:pt x="29500" y="24320"/>
                  </a:cubicBezTo>
                  <a:cubicBezTo>
                    <a:pt x="29888" y="24320"/>
                    <a:pt x="30255" y="24082"/>
                    <a:pt x="30408" y="23687"/>
                  </a:cubicBezTo>
                  <a:lnTo>
                    <a:pt x="31919" y="19754"/>
                  </a:lnTo>
                  <a:cubicBezTo>
                    <a:pt x="32101" y="19256"/>
                    <a:pt x="31852" y="18691"/>
                    <a:pt x="31354" y="18492"/>
                  </a:cubicBezTo>
                  <a:lnTo>
                    <a:pt x="29047" y="17530"/>
                  </a:lnTo>
                  <a:cubicBezTo>
                    <a:pt x="29230" y="16151"/>
                    <a:pt x="29230" y="14874"/>
                    <a:pt x="28881" y="13347"/>
                  </a:cubicBezTo>
                  <a:lnTo>
                    <a:pt x="28898" y="13347"/>
                  </a:lnTo>
                  <a:lnTo>
                    <a:pt x="31105" y="12367"/>
                  </a:lnTo>
                  <a:cubicBezTo>
                    <a:pt x="31603" y="12135"/>
                    <a:pt x="31952" y="11736"/>
                    <a:pt x="31735" y="11256"/>
                  </a:cubicBezTo>
                  <a:lnTo>
                    <a:pt x="30027" y="7405"/>
                  </a:lnTo>
                  <a:cubicBezTo>
                    <a:pt x="29853" y="7033"/>
                    <a:pt x="29458" y="6810"/>
                    <a:pt x="29068" y="6810"/>
                  </a:cubicBezTo>
                  <a:cubicBezTo>
                    <a:pt x="28935" y="6810"/>
                    <a:pt x="28804" y="6835"/>
                    <a:pt x="28681" y="6890"/>
                  </a:cubicBezTo>
                  <a:lnTo>
                    <a:pt x="26457" y="7886"/>
                  </a:lnTo>
                  <a:cubicBezTo>
                    <a:pt x="25545" y="6624"/>
                    <a:pt x="24616" y="5845"/>
                    <a:pt x="23503" y="5097"/>
                  </a:cubicBezTo>
                  <a:lnTo>
                    <a:pt x="24366" y="2840"/>
                  </a:lnTo>
                  <a:cubicBezTo>
                    <a:pt x="24565" y="2326"/>
                    <a:pt x="24317" y="1762"/>
                    <a:pt x="23819" y="1579"/>
                  </a:cubicBezTo>
                  <a:lnTo>
                    <a:pt x="19885" y="69"/>
                  </a:lnTo>
                  <a:cubicBezTo>
                    <a:pt x="19768" y="22"/>
                    <a:pt x="19648" y="0"/>
                    <a:pt x="195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15;p45">
              <a:extLst>
                <a:ext uri="{FF2B5EF4-FFF2-40B4-BE49-F238E27FC236}">
                  <a16:creationId xmlns:a16="http://schemas.microsoft.com/office/drawing/2014/main" id="{274A5646-86B5-4DD6-B720-B7E3A5A325EC}"/>
                </a:ext>
              </a:extLst>
            </p:cNvPr>
            <p:cNvSpPr/>
            <p:nvPr/>
          </p:nvSpPr>
          <p:spPr>
            <a:xfrm>
              <a:off x="2294289" y="3641405"/>
              <a:ext cx="220201" cy="697267"/>
            </a:xfrm>
            <a:custGeom>
              <a:avLst/>
              <a:gdLst/>
              <a:ahLst/>
              <a:cxnLst/>
              <a:rect l="l" t="t" r="r" b="b"/>
              <a:pathLst>
                <a:path w="4482" h="14193" extrusionOk="0">
                  <a:moveTo>
                    <a:pt x="748" y="1"/>
                  </a:moveTo>
                  <a:cubicBezTo>
                    <a:pt x="449" y="1"/>
                    <a:pt x="184" y="266"/>
                    <a:pt x="150" y="582"/>
                  </a:cubicBezTo>
                  <a:cubicBezTo>
                    <a:pt x="0" y="2541"/>
                    <a:pt x="1246" y="4234"/>
                    <a:pt x="1693" y="6109"/>
                  </a:cubicBezTo>
                  <a:cubicBezTo>
                    <a:pt x="2291" y="8516"/>
                    <a:pt x="2025" y="11055"/>
                    <a:pt x="863" y="13263"/>
                  </a:cubicBezTo>
                  <a:cubicBezTo>
                    <a:pt x="615" y="13728"/>
                    <a:pt x="996" y="14193"/>
                    <a:pt x="1412" y="14193"/>
                  </a:cubicBezTo>
                  <a:cubicBezTo>
                    <a:pt x="1561" y="14193"/>
                    <a:pt x="1711" y="14126"/>
                    <a:pt x="1843" y="14009"/>
                  </a:cubicBezTo>
                  <a:cubicBezTo>
                    <a:pt x="3835" y="12134"/>
                    <a:pt x="4482" y="9760"/>
                    <a:pt x="4233" y="7056"/>
                  </a:cubicBezTo>
                  <a:cubicBezTo>
                    <a:pt x="4001" y="4699"/>
                    <a:pt x="3204" y="1395"/>
                    <a:pt x="1029" y="84"/>
                  </a:cubicBezTo>
                  <a:cubicBezTo>
                    <a:pt x="947" y="18"/>
                    <a:pt x="847" y="1"/>
                    <a:pt x="748" y="1"/>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16;p45">
              <a:extLst>
                <a:ext uri="{FF2B5EF4-FFF2-40B4-BE49-F238E27FC236}">
                  <a16:creationId xmlns:a16="http://schemas.microsoft.com/office/drawing/2014/main" id="{4AB66CBA-6880-4594-ABBA-351B08DB5D30}"/>
                </a:ext>
              </a:extLst>
            </p:cNvPr>
            <p:cNvSpPr/>
            <p:nvPr/>
          </p:nvSpPr>
          <p:spPr>
            <a:xfrm>
              <a:off x="2163017" y="3467782"/>
              <a:ext cx="125625" cy="97862"/>
            </a:xfrm>
            <a:custGeom>
              <a:avLst/>
              <a:gdLst/>
              <a:ahLst/>
              <a:cxnLst/>
              <a:rect l="l" t="t" r="r" b="b"/>
              <a:pathLst>
                <a:path w="2557" h="1992" extrusionOk="0">
                  <a:moveTo>
                    <a:pt x="1278" y="0"/>
                  </a:moveTo>
                  <a:cubicBezTo>
                    <a:pt x="1" y="0"/>
                    <a:pt x="1" y="1992"/>
                    <a:pt x="1278" y="1992"/>
                  </a:cubicBezTo>
                  <a:cubicBezTo>
                    <a:pt x="2557" y="1992"/>
                    <a:pt x="2557" y="0"/>
                    <a:pt x="1278" y="0"/>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17;p45">
              <a:extLst>
                <a:ext uri="{FF2B5EF4-FFF2-40B4-BE49-F238E27FC236}">
                  <a16:creationId xmlns:a16="http://schemas.microsoft.com/office/drawing/2014/main" id="{F86BC45C-1385-415E-92CC-B9928FE6B915}"/>
                </a:ext>
              </a:extLst>
            </p:cNvPr>
            <p:cNvSpPr/>
            <p:nvPr/>
          </p:nvSpPr>
          <p:spPr>
            <a:xfrm>
              <a:off x="1384273" y="3541918"/>
              <a:ext cx="317282" cy="690733"/>
            </a:xfrm>
            <a:custGeom>
              <a:avLst/>
              <a:gdLst/>
              <a:ahLst/>
              <a:cxnLst/>
              <a:rect l="l" t="t" r="r" b="b"/>
              <a:pathLst>
                <a:path w="6458" h="14060" extrusionOk="0">
                  <a:moveTo>
                    <a:pt x="5794" y="1"/>
                  </a:moveTo>
                  <a:cubicBezTo>
                    <a:pt x="2921" y="67"/>
                    <a:pt x="963" y="3752"/>
                    <a:pt x="515" y="6242"/>
                  </a:cubicBezTo>
                  <a:cubicBezTo>
                    <a:pt x="0" y="9114"/>
                    <a:pt x="914" y="12201"/>
                    <a:pt x="3271" y="13976"/>
                  </a:cubicBezTo>
                  <a:cubicBezTo>
                    <a:pt x="3353" y="14043"/>
                    <a:pt x="3437" y="14060"/>
                    <a:pt x="3503" y="14060"/>
                  </a:cubicBezTo>
                  <a:cubicBezTo>
                    <a:pt x="3802" y="14060"/>
                    <a:pt x="4034" y="13644"/>
                    <a:pt x="3901" y="13363"/>
                  </a:cubicBezTo>
                  <a:cubicBezTo>
                    <a:pt x="2740" y="11022"/>
                    <a:pt x="1793" y="8649"/>
                    <a:pt x="2540" y="6009"/>
                  </a:cubicBezTo>
                  <a:cubicBezTo>
                    <a:pt x="3204" y="3670"/>
                    <a:pt x="5130" y="2723"/>
                    <a:pt x="6258" y="815"/>
                  </a:cubicBezTo>
                  <a:cubicBezTo>
                    <a:pt x="6457" y="466"/>
                    <a:pt x="6208" y="1"/>
                    <a:pt x="5794" y="1"/>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12021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44"/>
          <p:cNvSpPr txBox="1">
            <a:spLocks noGrp="1"/>
          </p:cNvSpPr>
          <p:nvPr>
            <p:ph type="title"/>
          </p:nvPr>
        </p:nvSpPr>
        <p:spPr>
          <a:xfrm>
            <a:off x="2987612" y="278068"/>
            <a:ext cx="343276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Pil Kombinasi</a:t>
            </a:r>
            <a:endParaRPr dirty="0"/>
          </a:p>
        </p:txBody>
      </p:sp>
      <p:sp>
        <p:nvSpPr>
          <p:cNvPr id="1194" name="Google Shape;1194;p44"/>
          <p:cNvSpPr txBox="1">
            <a:spLocks noGrp="1"/>
          </p:cNvSpPr>
          <p:nvPr>
            <p:ph type="subTitle" idx="1"/>
          </p:nvPr>
        </p:nvSpPr>
        <p:spPr>
          <a:xfrm>
            <a:off x="2132437" y="1079941"/>
            <a:ext cx="4550700" cy="458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dirty="0" err="1"/>
              <a:t>Pil</a:t>
            </a:r>
            <a:r>
              <a:rPr lang="en-ID" dirty="0"/>
              <a:t> </a:t>
            </a:r>
            <a:r>
              <a:rPr lang="en-ID" dirty="0" err="1"/>
              <a:t>kombinasi</a:t>
            </a:r>
            <a:r>
              <a:rPr lang="en-ID" dirty="0"/>
              <a:t> </a:t>
            </a:r>
            <a:r>
              <a:rPr lang="en-ID" dirty="0" err="1"/>
              <a:t>mengandung</a:t>
            </a:r>
            <a:r>
              <a:rPr lang="en-ID" dirty="0"/>
              <a:t> </a:t>
            </a:r>
            <a:r>
              <a:rPr lang="en-ID" dirty="0" err="1"/>
              <a:t>hormon</a:t>
            </a:r>
            <a:r>
              <a:rPr lang="en-ID" dirty="0"/>
              <a:t> </a:t>
            </a:r>
            <a:r>
              <a:rPr lang="en-ID" dirty="0" err="1"/>
              <a:t>aktif</a:t>
            </a:r>
            <a:r>
              <a:rPr lang="en-ID" dirty="0"/>
              <a:t> </a:t>
            </a:r>
            <a:r>
              <a:rPr lang="en-ID" dirty="0" err="1"/>
              <a:t>estrogen</a:t>
            </a:r>
            <a:r>
              <a:rPr lang="en-ID" dirty="0"/>
              <a:t> dan </a:t>
            </a:r>
            <a:r>
              <a:rPr lang="en-ID" dirty="0" err="1"/>
              <a:t>progesteron</a:t>
            </a:r>
            <a:r>
              <a:rPr lang="en-ID" dirty="0"/>
              <a:t>. Cara </a:t>
            </a:r>
            <a:r>
              <a:rPr lang="en-ID" dirty="0" err="1"/>
              <a:t>kerja</a:t>
            </a:r>
            <a:r>
              <a:rPr lang="en-ID" dirty="0"/>
              <a:t> </a:t>
            </a:r>
            <a:r>
              <a:rPr lang="en-ID" dirty="0" err="1"/>
              <a:t>pil</a:t>
            </a:r>
            <a:r>
              <a:rPr lang="en-ID" dirty="0"/>
              <a:t> </a:t>
            </a:r>
            <a:r>
              <a:rPr lang="en-ID" dirty="0" err="1"/>
              <a:t>kombinasi</a:t>
            </a:r>
            <a:r>
              <a:rPr lang="en-ID" dirty="0"/>
              <a:t> </a:t>
            </a:r>
            <a:r>
              <a:rPr lang="en-ID" dirty="0" err="1"/>
              <a:t>yaitu</a:t>
            </a:r>
            <a:r>
              <a:rPr lang="en-ID" dirty="0"/>
              <a:t> </a:t>
            </a:r>
            <a:r>
              <a:rPr lang="en-ID" dirty="0" err="1"/>
              <a:t>menekan</a:t>
            </a:r>
            <a:r>
              <a:rPr lang="en-ID" dirty="0"/>
              <a:t> </a:t>
            </a:r>
            <a:r>
              <a:rPr lang="en-ID" dirty="0" err="1"/>
              <a:t>ovulasi</a:t>
            </a:r>
            <a:r>
              <a:rPr lang="en-ID" dirty="0"/>
              <a:t>, </a:t>
            </a:r>
            <a:r>
              <a:rPr lang="en-ID" dirty="0" err="1"/>
              <a:t>mencegah</a:t>
            </a:r>
            <a:r>
              <a:rPr lang="en-ID" dirty="0"/>
              <a:t>  </a:t>
            </a:r>
            <a:r>
              <a:rPr lang="en-ID" dirty="0" err="1"/>
              <a:t>implantasi</a:t>
            </a:r>
            <a:r>
              <a:rPr lang="en-ID" dirty="0"/>
              <a:t>, </a:t>
            </a:r>
            <a:r>
              <a:rPr lang="en-ID" dirty="0" err="1"/>
              <a:t>mengentalkan</a:t>
            </a:r>
            <a:r>
              <a:rPr lang="en-ID" dirty="0"/>
              <a:t> </a:t>
            </a:r>
            <a:r>
              <a:rPr lang="en-ID" dirty="0" err="1"/>
              <a:t>lendir</a:t>
            </a:r>
            <a:r>
              <a:rPr lang="en-ID" dirty="0"/>
              <a:t> </a:t>
            </a:r>
            <a:r>
              <a:rPr lang="en-ID" dirty="0" err="1"/>
              <a:t>serviks</a:t>
            </a:r>
            <a:r>
              <a:rPr lang="en-ID" dirty="0"/>
              <a:t> dan </a:t>
            </a:r>
            <a:r>
              <a:rPr lang="en-ID" dirty="0" err="1"/>
              <a:t>mengganggu</a:t>
            </a:r>
            <a:r>
              <a:rPr lang="en-ID" dirty="0"/>
              <a:t> </a:t>
            </a:r>
            <a:r>
              <a:rPr lang="en-ID" dirty="0" err="1"/>
              <a:t>motilitas</a:t>
            </a:r>
            <a:r>
              <a:rPr lang="en-ID" dirty="0"/>
              <a:t> tuba. </a:t>
            </a:r>
            <a:r>
              <a:rPr lang="en-ID" dirty="0" err="1"/>
              <a:t>Berbagai</a:t>
            </a:r>
            <a:r>
              <a:rPr lang="en-ID" dirty="0"/>
              <a:t> </a:t>
            </a:r>
            <a:r>
              <a:rPr lang="en-ID" dirty="0" err="1"/>
              <a:t>manfaat</a:t>
            </a:r>
            <a:r>
              <a:rPr lang="en-ID" dirty="0"/>
              <a:t> </a:t>
            </a:r>
            <a:r>
              <a:rPr lang="en-ID" dirty="0" err="1"/>
              <a:t>penggunaan</a:t>
            </a:r>
            <a:r>
              <a:rPr lang="en-ID" dirty="0"/>
              <a:t> </a:t>
            </a:r>
            <a:r>
              <a:rPr lang="en-ID" dirty="0" err="1"/>
              <a:t>pil</a:t>
            </a:r>
            <a:r>
              <a:rPr lang="en-ID" dirty="0"/>
              <a:t> </a:t>
            </a:r>
            <a:r>
              <a:rPr lang="en-ID" dirty="0" err="1"/>
              <a:t>kombinasi</a:t>
            </a:r>
            <a:r>
              <a:rPr lang="en-ID" dirty="0"/>
              <a:t> </a:t>
            </a:r>
            <a:r>
              <a:rPr lang="en-ID" dirty="0" err="1"/>
              <a:t>yaitu</a:t>
            </a:r>
            <a:r>
              <a:rPr lang="en-ID" dirty="0"/>
              <a:t>: </a:t>
            </a:r>
            <a:r>
              <a:rPr lang="en-ID" dirty="0" err="1"/>
              <a:t>efektifitas</a:t>
            </a:r>
            <a:r>
              <a:rPr lang="en-ID" dirty="0"/>
              <a:t> </a:t>
            </a:r>
            <a:r>
              <a:rPr lang="en-ID" dirty="0" err="1"/>
              <a:t>tinggi</a:t>
            </a:r>
            <a:r>
              <a:rPr lang="en-ID" dirty="0"/>
              <a:t>, </a:t>
            </a:r>
            <a:r>
              <a:rPr lang="en-ID" dirty="0" err="1"/>
              <a:t>dapat</a:t>
            </a:r>
            <a:r>
              <a:rPr lang="en-ID" dirty="0"/>
              <a:t> </a:t>
            </a:r>
            <a:r>
              <a:rPr lang="en-ID" dirty="0" err="1"/>
              <a:t>digunakan</a:t>
            </a:r>
            <a:r>
              <a:rPr lang="en-ID" dirty="0"/>
              <a:t> </a:t>
            </a:r>
            <a:r>
              <a:rPr lang="en-ID" dirty="0" err="1"/>
              <a:t>sebagai</a:t>
            </a:r>
            <a:r>
              <a:rPr lang="en-ID" dirty="0"/>
              <a:t> </a:t>
            </a:r>
            <a:r>
              <a:rPr lang="en-ID" dirty="0" err="1"/>
              <a:t>kontrasepsi</a:t>
            </a:r>
            <a:r>
              <a:rPr lang="en-ID" dirty="0"/>
              <a:t> </a:t>
            </a:r>
            <a:r>
              <a:rPr lang="en-ID" dirty="0" err="1"/>
              <a:t>darurat</a:t>
            </a:r>
            <a:r>
              <a:rPr lang="en-ID" dirty="0"/>
              <a:t>, </a:t>
            </a:r>
            <a:r>
              <a:rPr lang="en-ID" dirty="0" err="1"/>
              <a:t>tidak</a:t>
            </a:r>
            <a:r>
              <a:rPr lang="en-ID" dirty="0"/>
              <a:t> </a:t>
            </a:r>
            <a:r>
              <a:rPr lang="en-ID" dirty="0" err="1"/>
              <a:t>mengganggu</a:t>
            </a:r>
            <a:r>
              <a:rPr lang="en-ID" dirty="0"/>
              <a:t> </a:t>
            </a:r>
            <a:r>
              <a:rPr lang="en-ID" dirty="0" err="1"/>
              <a:t>hubungan</a:t>
            </a:r>
            <a:r>
              <a:rPr lang="en-ID" dirty="0"/>
              <a:t> </a:t>
            </a:r>
            <a:r>
              <a:rPr lang="en-ID" dirty="0" err="1"/>
              <a:t>seksual</a:t>
            </a:r>
            <a:r>
              <a:rPr lang="en-ID" dirty="0"/>
              <a:t>, </a:t>
            </a:r>
            <a:r>
              <a:rPr lang="en-ID" dirty="0" err="1"/>
              <a:t>siklus</a:t>
            </a:r>
            <a:r>
              <a:rPr lang="en-ID" dirty="0"/>
              <a:t> </a:t>
            </a:r>
            <a:r>
              <a:rPr lang="en-ID" dirty="0" err="1"/>
              <a:t>haid</a:t>
            </a:r>
            <a:r>
              <a:rPr lang="en-ID" dirty="0"/>
              <a:t> </a:t>
            </a:r>
            <a:r>
              <a:rPr lang="en-ID" dirty="0" err="1"/>
              <a:t>menjadi</a:t>
            </a:r>
            <a:r>
              <a:rPr lang="en-ID" dirty="0"/>
              <a:t> </a:t>
            </a:r>
            <a:r>
              <a:rPr lang="en-ID" dirty="0" err="1"/>
              <a:t>teratur</a:t>
            </a:r>
            <a:r>
              <a:rPr lang="en-ID" dirty="0"/>
              <a:t>, </a:t>
            </a:r>
            <a:r>
              <a:rPr lang="en-ID" dirty="0" err="1"/>
              <a:t>banyak</a:t>
            </a:r>
            <a:r>
              <a:rPr lang="en-ID" dirty="0"/>
              <a:t> </a:t>
            </a:r>
            <a:r>
              <a:rPr lang="en-ID" dirty="0" err="1"/>
              <a:t>darah</a:t>
            </a:r>
            <a:r>
              <a:rPr lang="en-ID" dirty="0"/>
              <a:t> </a:t>
            </a:r>
            <a:r>
              <a:rPr lang="en-ID" dirty="0" err="1"/>
              <a:t>haid</a:t>
            </a:r>
            <a:r>
              <a:rPr lang="en-ID" dirty="0"/>
              <a:t> </a:t>
            </a:r>
            <a:r>
              <a:rPr lang="en-ID" dirty="0" err="1"/>
              <a:t>berkurang</a:t>
            </a:r>
            <a:r>
              <a:rPr lang="en-ID" dirty="0"/>
              <a:t> (</a:t>
            </a:r>
            <a:r>
              <a:rPr lang="en-ID" dirty="0" err="1"/>
              <a:t>mencegah</a:t>
            </a:r>
            <a:r>
              <a:rPr lang="en-ID" dirty="0"/>
              <a:t> </a:t>
            </a:r>
            <a:r>
              <a:rPr lang="en-ID" dirty="0" err="1"/>
              <a:t>anemia</a:t>
            </a:r>
            <a:r>
              <a:rPr lang="en-ID" dirty="0"/>
              <a:t>), </a:t>
            </a:r>
            <a:r>
              <a:rPr lang="en-ID" dirty="0" err="1"/>
              <a:t>tidak</a:t>
            </a:r>
            <a:r>
              <a:rPr lang="en-ID" dirty="0"/>
              <a:t> </a:t>
            </a:r>
            <a:r>
              <a:rPr lang="en-ID" dirty="0" err="1"/>
              <a:t>terjadi</a:t>
            </a:r>
            <a:r>
              <a:rPr lang="en-ID" dirty="0"/>
              <a:t> </a:t>
            </a:r>
            <a:r>
              <a:rPr lang="en-ID" dirty="0" err="1"/>
              <a:t>nyeri</a:t>
            </a:r>
            <a:r>
              <a:rPr lang="en-ID" dirty="0"/>
              <a:t> </a:t>
            </a:r>
            <a:r>
              <a:rPr lang="en-ID" dirty="0" err="1"/>
              <a:t>haid</a:t>
            </a:r>
            <a:r>
              <a:rPr lang="en-ID" dirty="0"/>
              <a:t>, </a:t>
            </a:r>
            <a:r>
              <a:rPr lang="en-ID" dirty="0" err="1"/>
              <a:t>mudah</a:t>
            </a:r>
            <a:r>
              <a:rPr lang="en-ID" dirty="0"/>
              <a:t> </a:t>
            </a:r>
            <a:r>
              <a:rPr lang="en-ID" dirty="0" err="1"/>
              <a:t>dihentikan</a:t>
            </a:r>
            <a:r>
              <a:rPr lang="en-ID" dirty="0"/>
              <a:t> </a:t>
            </a:r>
            <a:r>
              <a:rPr lang="en-ID" dirty="0" err="1"/>
              <a:t>setiap</a:t>
            </a:r>
            <a:r>
              <a:rPr lang="en-ID" dirty="0"/>
              <a:t> </a:t>
            </a:r>
            <a:r>
              <a:rPr lang="en-ID" dirty="0" err="1"/>
              <a:t>saat</a:t>
            </a:r>
            <a:r>
              <a:rPr lang="en-ID" dirty="0"/>
              <a:t>, </a:t>
            </a:r>
            <a:r>
              <a:rPr lang="en-ID" dirty="0" err="1"/>
              <a:t>kesuburan</a:t>
            </a:r>
            <a:r>
              <a:rPr lang="en-ID" dirty="0"/>
              <a:t> </a:t>
            </a:r>
            <a:r>
              <a:rPr lang="en-ID" dirty="0" err="1"/>
              <a:t>segera</a:t>
            </a:r>
            <a:r>
              <a:rPr lang="en-ID" dirty="0"/>
              <a:t> </a:t>
            </a:r>
            <a:r>
              <a:rPr lang="en-ID" dirty="0" err="1"/>
              <a:t>kembali</a:t>
            </a:r>
            <a:r>
              <a:rPr lang="en-ID" dirty="0"/>
              <a:t> </a:t>
            </a:r>
            <a:r>
              <a:rPr lang="en-ID" dirty="0" err="1"/>
              <a:t>setelah</a:t>
            </a:r>
            <a:r>
              <a:rPr lang="en-ID" dirty="0"/>
              <a:t> </a:t>
            </a:r>
            <a:r>
              <a:rPr lang="en-ID" dirty="0" err="1"/>
              <a:t>penggunaan</a:t>
            </a:r>
            <a:r>
              <a:rPr lang="en-ID" dirty="0"/>
              <a:t> </a:t>
            </a:r>
            <a:r>
              <a:rPr lang="en-ID" dirty="0" err="1"/>
              <a:t>pil</a:t>
            </a:r>
            <a:r>
              <a:rPr lang="en-ID" dirty="0"/>
              <a:t> </a:t>
            </a:r>
            <a:r>
              <a:rPr lang="en-ID" dirty="0" err="1"/>
              <a:t>dihentikan</a:t>
            </a:r>
            <a:r>
              <a:rPr lang="en-ID" dirty="0"/>
              <a:t>.</a:t>
            </a:r>
            <a:endParaRPr dirty="0"/>
          </a:p>
        </p:txBody>
      </p:sp>
      <p:grpSp>
        <p:nvGrpSpPr>
          <p:cNvPr id="1214" name="Google Shape;1214;p44"/>
          <p:cNvGrpSpPr/>
          <p:nvPr/>
        </p:nvGrpSpPr>
        <p:grpSpPr>
          <a:xfrm rot="136489">
            <a:off x="-915471" y="1326582"/>
            <a:ext cx="2191718" cy="1865518"/>
            <a:chOff x="4764575" y="3189550"/>
            <a:chExt cx="1866841" cy="1588993"/>
          </a:xfrm>
        </p:grpSpPr>
        <p:sp>
          <p:nvSpPr>
            <p:cNvPr id="1215" name="Google Shape;1215;p44"/>
            <p:cNvSpPr/>
            <p:nvPr/>
          </p:nvSpPr>
          <p:spPr>
            <a:xfrm>
              <a:off x="5257448" y="3189550"/>
              <a:ext cx="1373967" cy="1214432"/>
            </a:xfrm>
            <a:custGeom>
              <a:avLst/>
              <a:gdLst/>
              <a:ahLst/>
              <a:cxnLst/>
              <a:rect l="l" t="t" r="r" b="b"/>
              <a:pathLst>
                <a:path w="28033" h="24778" extrusionOk="0">
                  <a:moveTo>
                    <a:pt x="14000" y="5084"/>
                  </a:moveTo>
                  <a:cubicBezTo>
                    <a:pt x="16244" y="5084"/>
                    <a:pt x="18441" y="6105"/>
                    <a:pt x="19879" y="8024"/>
                  </a:cubicBezTo>
                  <a:cubicBezTo>
                    <a:pt x="21040" y="9585"/>
                    <a:pt x="21535" y="11520"/>
                    <a:pt x="21240" y="13453"/>
                  </a:cubicBezTo>
                  <a:cubicBezTo>
                    <a:pt x="20962" y="15371"/>
                    <a:pt x="19941" y="17089"/>
                    <a:pt x="18379" y="18249"/>
                  </a:cubicBezTo>
                  <a:cubicBezTo>
                    <a:pt x="17112" y="19190"/>
                    <a:pt x="15601" y="19693"/>
                    <a:pt x="14053" y="19693"/>
                  </a:cubicBezTo>
                  <a:cubicBezTo>
                    <a:pt x="13691" y="19693"/>
                    <a:pt x="13327" y="19666"/>
                    <a:pt x="12964" y="19610"/>
                  </a:cubicBezTo>
                  <a:cubicBezTo>
                    <a:pt x="11030" y="19332"/>
                    <a:pt x="9313" y="18311"/>
                    <a:pt x="8152" y="16749"/>
                  </a:cubicBezTo>
                  <a:cubicBezTo>
                    <a:pt x="6993" y="15186"/>
                    <a:pt x="6498" y="13252"/>
                    <a:pt x="6791" y="11334"/>
                  </a:cubicBezTo>
                  <a:cubicBezTo>
                    <a:pt x="7069" y="9400"/>
                    <a:pt x="8090" y="7683"/>
                    <a:pt x="9654" y="6522"/>
                  </a:cubicBezTo>
                  <a:cubicBezTo>
                    <a:pt x="10953" y="5548"/>
                    <a:pt x="12484" y="5084"/>
                    <a:pt x="14000" y="5084"/>
                  </a:cubicBezTo>
                  <a:close/>
                  <a:moveTo>
                    <a:pt x="14013" y="1"/>
                  </a:moveTo>
                  <a:cubicBezTo>
                    <a:pt x="11437" y="1"/>
                    <a:pt x="8840" y="800"/>
                    <a:pt x="6621" y="2454"/>
                  </a:cubicBezTo>
                  <a:cubicBezTo>
                    <a:pt x="1129" y="6522"/>
                    <a:pt x="0" y="14304"/>
                    <a:pt x="4068" y="19781"/>
                  </a:cubicBezTo>
                  <a:cubicBezTo>
                    <a:pt x="6512" y="23044"/>
                    <a:pt x="10241" y="24777"/>
                    <a:pt x="14031" y="24777"/>
                  </a:cubicBezTo>
                  <a:cubicBezTo>
                    <a:pt x="16599" y="24777"/>
                    <a:pt x="19198" y="23973"/>
                    <a:pt x="21411" y="22333"/>
                  </a:cubicBezTo>
                  <a:cubicBezTo>
                    <a:pt x="26902" y="18249"/>
                    <a:pt x="28032" y="10468"/>
                    <a:pt x="23963" y="4991"/>
                  </a:cubicBezTo>
                  <a:cubicBezTo>
                    <a:pt x="21533" y="1724"/>
                    <a:pt x="17795" y="1"/>
                    <a:pt x="1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4"/>
            <p:cNvSpPr/>
            <p:nvPr/>
          </p:nvSpPr>
          <p:spPr>
            <a:xfrm>
              <a:off x="4764575" y="3985373"/>
              <a:ext cx="866688" cy="734011"/>
            </a:xfrm>
            <a:custGeom>
              <a:avLst/>
              <a:gdLst/>
              <a:ahLst/>
              <a:cxnLst/>
              <a:rect l="l" t="t" r="r" b="b"/>
              <a:pathLst>
                <a:path w="17683" h="14976" extrusionOk="0">
                  <a:moveTo>
                    <a:pt x="14650" y="1"/>
                  </a:moveTo>
                  <a:lnTo>
                    <a:pt x="0" y="10908"/>
                  </a:lnTo>
                  <a:lnTo>
                    <a:pt x="3033" y="14976"/>
                  </a:lnTo>
                  <a:lnTo>
                    <a:pt x="17682" y="4070"/>
                  </a:lnTo>
                  <a:lnTo>
                    <a:pt x="14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4"/>
            <p:cNvSpPr/>
            <p:nvPr/>
          </p:nvSpPr>
          <p:spPr>
            <a:xfrm>
              <a:off x="4803981" y="4033161"/>
              <a:ext cx="643779" cy="745382"/>
            </a:xfrm>
            <a:custGeom>
              <a:avLst/>
              <a:gdLst/>
              <a:ahLst/>
              <a:cxnLst/>
              <a:rect l="l" t="t" r="r" b="b"/>
              <a:pathLst>
                <a:path w="13135" h="15208" extrusionOk="0">
                  <a:moveTo>
                    <a:pt x="4085" y="1"/>
                  </a:moveTo>
                  <a:lnTo>
                    <a:pt x="1" y="3033"/>
                  </a:lnTo>
                  <a:lnTo>
                    <a:pt x="9066" y="15207"/>
                  </a:lnTo>
                  <a:lnTo>
                    <a:pt x="13135" y="12175"/>
                  </a:lnTo>
                  <a:lnTo>
                    <a:pt x="4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44"/>
          <p:cNvGrpSpPr/>
          <p:nvPr/>
        </p:nvGrpSpPr>
        <p:grpSpPr>
          <a:xfrm rot="-542756">
            <a:off x="7274458" y="1288201"/>
            <a:ext cx="2220846" cy="2317872"/>
            <a:chOff x="6383275" y="2291392"/>
            <a:chExt cx="2653308" cy="2768849"/>
          </a:xfrm>
        </p:grpSpPr>
        <p:sp>
          <p:nvSpPr>
            <p:cNvPr id="1219" name="Google Shape;1219;p44"/>
            <p:cNvSpPr/>
            <p:nvPr/>
          </p:nvSpPr>
          <p:spPr>
            <a:xfrm rot="-1688141">
              <a:off x="6778750" y="2603827"/>
              <a:ext cx="1862359" cy="2143980"/>
            </a:xfrm>
            <a:custGeom>
              <a:avLst/>
              <a:gdLst/>
              <a:ahLst/>
              <a:cxnLst/>
              <a:rect l="l" t="t" r="r" b="b"/>
              <a:pathLst>
                <a:path w="32040" h="36885" extrusionOk="0">
                  <a:moveTo>
                    <a:pt x="16020" y="0"/>
                  </a:moveTo>
                  <a:cubicBezTo>
                    <a:pt x="12176" y="0"/>
                    <a:pt x="8331" y="287"/>
                    <a:pt x="4487" y="859"/>
                  </a:cubicBezTo>
                  <a:cubicBezTo>
                    <a:pt x="2816" y="1121"/>
                    <a:pt x="1254" y="2746"/>
                    <a:pt x="1052" y="4417"/>
                  </a:cubicBezTo>
                  <a:cubicBezTo>
                    <a:pt x="0" y="13776"/>
                    <a:pt x="0" y="23120"/>
                    <a:pt x="1052" y="32480"/>
                  </a:cubicBezTo>
                  <a:cubicBezTo>
                    <a:pt x="1254" y="34135"/>
                    <a:pt x="2816" y="35775"/>
                    <a:pt x="4487" y="36038"/>
                  </a:cubicBezTo>
                  <a:cubicBezTo>
                    <a:pt x="8331" y="36603"/>
                    <a:pt x="12176" y="36885"/>
                    <a:pt x="16020" y="36885"/>
                  </a:cubicBezTo>
                  <a:cubicBezTo>
                    <a:pt x="19864" y="36885"/>
                    <a:pt x="23709" y="36603"/>
                    <a:pt x="27553" y="36038"/>
                  </a:cubicBezTo>
                  <a:cubicBezTo>
                    <a:pt x="29224" y="35775"/>
                    <a:pt x="30786" y="34135"/>
                    <a:pt x="30988" y="32480"/>
                  </a:cubicBezTo>
                  <a:cubicBezTo>
                    <a:pt x="32040" y="23120"/>
                    <a:pt x="32040" y="13776"/>
                    <a:pt x="30988" y="4417"/>
                  </a:cubicBezTo>
                  <a:cubicBezTo>
                    <a:pt x="30786" y="2746"/>
                    <a:pt x="29224" y="1121"/>
                    <a:pt x="27553" y="859"/>
                  </a:cubicBezTo>
                  <a:cubicBezTo>
                    <a:pt x="23709" y="287"/>
                    <a:pt x="19864" y="0"/>
                    <a:pt x="1602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4"/>
            <p:cNvSpPr/>
            <p:nvPr/>
          </p:nvSpPr>
          <p:spPr>
            <a:xfrm rot="-1688141">
              <a:off x="6794191" y="2604209"/>
              <a:ext cx="1831727" cy="2143806"/>
            </a:xfrm>
            <a:custGeom>
              <a:avLst/>
              <a:gdLst/>
              <a:ahLst/>
              <a:cxnLst/>
              <a:rect l="l" t="t" r="r" b="b"/>
              <a:pathLst>
                <a:path w="31513" h="36882" extrusionOk="0">
                  <a:moveTo>
                    <a:pt x="15764" y="0"/>
                  </a:moveTo>
                  <a:cubicBezTo>
                    <a:pt x="11913" y="0"/>
                    <a:pt x="8060" y="279"/>
                    <a:pt x="4224" y="852"/>
                  </a:cubicBezTo>
                  <a:cubicBezTo>
                    <a:pt x="2553" y="1114"/>
                    <a:pt x="991" y="2739"/>
                    <a:pt x="789" y="4410"/>
                  </a:cubicBezTo>
                  <a:cubicBezTo>
                    <a:pt x="263" y="9082"/>
                    <a:pt x="1" y="13769"/>
                    <a:pt x="1" y="18441"/>
                  </a:cubicBezTo>
                  <a:cubicBezTo>
                    <a:pt x="1" y="23113"/>
                    <a:pt x="263" y="27785"/>
                    <a:pt x="789" y="32473"/>
                  </a:cubicBezTo>
                  <a:cubicBezTo>
                    <a:pt x="991" y="34128"/>
                    <a:pt x="2553" y="35768"/>
                    <a:pt x="4224" y="36031"/>
                  </a:cubicBezTo>
                  <a:cubicBezTo>
                    <a:pt x="8060" y="36603"/>
                    <a:pt x="11913" y="36881"/>
                    <a:pt x="15764" y="36881"/>
                  </a:cubicBezTo>
                  <a:cubicBezTo>
                    <a:pt x="19601" y="36881"/>
                    <a:pt x="23454" y="36603"/>
                    <a:pt x="27290" y="36031"/>
                  </a:cubicBezTo>
                  <a:cubicBezTo>
                    <a:pt x="28961" y="35768"/>
                    <a:pt x="30523" y="34128"/>
                    <a:pt x="30725" y="32473"/>
                  </a:cubicBezTo>
                  <a:cubicBezTo>
                    <a:pt x="31251" y="27785"/>
                    <a:pt x="31513" y="23113"/>
                    <a:pt x="31513" y="18441"/>
                  </a:cubicBezTo>
                  <a:cubicBezTo>
                    <a:pt x="31513" y="13769"/>
                    <a:pt x="31251" y="9082"/>
                    <a:pt x="30725" y="4410"/>
                  </a:cubicBezTo>
                  <a:cubicBezTo>
                    <a:pt x="30523" y="2739"/>
                    <a:pt x="28961" y="1114"/>
                    <a:pt x="27290" y="852"/>
                  </a:cubicBezTo>
                  <a:cubicBezTo>
                    <a:pt x="23454" y="279"/>
                    <a:pt x="19601" y="0"/>
                    <a:pt x="15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4"/>
            <p:cNvSpPr/>
            <p:nvPr/>
          </p:nvSpPr>
          <p:spPr>
            <a:xfrm rot="-1688141">
              <a:off x="7184394" y="3070214"/>
              <a:ext cx="1052140" cy="1211347"/>
            </a:xfrm>
            <a:custGeom>
              <a:avLst/>
              <a:gdLst/>
              <a:ahLst/>
              <a:cxnLst/>
              <a:rect l="l" t="t" r="r" b="b"/>
              <a:pathLst>
                <a:path w="18101" h="20840" extrusionOk="0">
                  <a:moveTo>
                    <a:pt x="9043" y="1"/>
                  </a:moveTo>
                  <a:cubicBezTo>
                    <a:pt x="6869" y="1"/>
                    <a:pt x="4696" y="163"/>
                    <a:pt x="2522" y="488"/>
                  </a:cubicBezTo>
                  <a:cubicBezTo>
                    <a:pt x="1579" y="628"/>
                    <a:pt x="696" y="1556"/>
                    <a:pt x="589" y="2499"/>
                  </a:cubicBezTo>
                  <a:cubicBezTo>
                    <a:pt x="1" y="7775"/>
                    <a:pt x="1" y="13066"/>
                    <a:pt x="589" y="18341"/>
                  </a:cubicBezTo>
                  <a:cubicBezTo>
                    <a:pt x="696" y="19285"/>
                    <a:pt x="1579" y="20213"/>
                    <a:pt x="2522" y="20352"/>
                  </a:cubicBezTo>
                  <a:cubicBezTo>
                    <a:pt x="4696" y="20677"/>
                    <a:pt x="6869" y="20839"/>
                    <a:pt x="9043" y="20839"/>
                  </a:cubicBezTo>
                  <a:cubicBezTo>
                    <a:pt x="11216" y="20839"/>
                    <a:pt x="13390" y="20677"/>
                    <a:pt x="15564" y="20352"/>
                  </a:cubicBezTo>
                  <a:cubicBezTo>
                    <a:pt x="16507" y="20213"/>
                    <a:pt x="17389" y="19285"/>
                    <a:pt x="17497" y="18341"/>
                  </a:cubicBezTo>
                  <a:cubicBezTo>
                    <a:pt x="18101" y="13066"/>
                    <a:pt x="18101" y="7775"/>
                    <a:pt x="17497" y="2499"/>
                  </a:cubicBezTo>
                  <a:cubicBezTo>
                    <a:pt x="17389" y="1556"/>
                    <a:pt x="16507" y="628"/>
                    <a:pt x="15564" y="488"/>
                  </a:cubicBezTo>
                  <a:cubicBezTo>
                    <a:pt x="13390" y="163"/>
                    <a:pt x="11216" y="1"/>
                    <a:pt x="9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4"/>
            <p:cNvSpPr/>
            <p:nvPr/>
          </p:nvSpPr>
          <p:spPr>
            <a:xfrm rot="-1688141">
              <a:off x="6641868" y="3103823"/>
              <a:ext cx="343758" cy="707627"/>
            </a:xfrm>
            <a:custGeom>
              <a:avLst/>
              <a:gdLst/>
              <a:ahLst/>
              <a:cxnLst/>
              <a:rect l="l" t="t" r="r" b="b"/>
              <a:pathLst>
                <a:path w="5914" h="12174" extrusionOk="0">
                  <a:moveTo>
                    <a:pt x="4900" y="0"/>
                  </a:moveTo>
                  <a:cubicBezTo>
                    <a:pt x="4833" y="0"/>
                    <a:pt x="4762" y="9"/>
                    <a:pt x="4689" y="27"/>
                  </a:cubicBezTo>
                  <a:cubicBezTo>
                    <a:pt x="1" y="1281"/>
                    <a:pt x="836" y="7778"/>
                    <a:pt x="1115" y="11382"/>
                  </a:cubicBezTo>
                  <a:cubicBezTo>
                    <a:pt x="1158" y="11884"/>
                    <a:pt x="1565" y="12173"/>
                    <a:pt x="1966" y="12173"/>
                  </a:cubicBezTo>
                  <a:cubicBezTo>
                    <a:pt x="2282" y="12173"/>
                    <a:pt x="2594" y="11994"/>
                    <a:pt x="2724" y="11599"/>
                  </a:cubicBezTo>
                  <a:cubicBezTo>
                    <a:pt x="3775" y="8288"/>
                    <a:pt x="1795" y="3725"/>
                    <a:pt x="5277" y="1419"/>
                  </a:cubicBezTo>
                  <a:cubicBezTo>
                    <a:pt x="5913" y="995"/>
                    <a:pt x="5618" y="0"/>
                    <a:pt x="49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4"/>
            <p:cNvSpPr/>
            <p:nvPr/>
          </p:nvSpPr>
          <p:spPr>
            <a:xfrm rot="-1688141">
              <a:off x="6941610" y="3914595"/>
              <a:ext cx="152058" cy="117822"/>
            </a:xfrm>
            <a:custGeom>
              <a:avLst/>
              <a:gdLst/>
              <a:ahLst/>
              <a:cxnLst/>
              <a:rect l="l" t="t" r="r" b="b"/>
              <a:pathLst>
                <a:path w="2616" h="2027" extrusionOk="0">
                  <a:moveTo>
                    <a:pt x="1300" y="0"/>
                  </a:moveTo>
                  <a:cubicBezTo>
                    <a:pt x="1" y="0"/>
                    <a:pt x="1" y="2026"/>
                    <a:pt x="1300" y="2026"/>
                  </a:cubicBezTo>
                  <a:cubicBezTo>
                    <a:pt x="2600" y="2026"/>
                    <a:pt x="2616" y="0"/>
                    <a:pt x="13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4"/>
            <p:cNvSpPr/>
            <p:nvPr/>
          </p:nvSpPr>
          <p:spPr>
            <a:xfrm rot="-1688141">
              <a:off x="8396087" y="3565675"/>
              <a:ext cx="341781" cy="685539"/>
            </a:xfrm>
            <a:custGeom>
              <a:avLst/>
              <a:gdLst/>
              <a:ahLst/>
              <a:cxnLst/>
              <a:rect l="l" t="t" r="r" b="b"/>
              <a:pathLst>
                <a:path w="5880" h="11794" extrusionOk="0">
                  <a:moveTo>
                    <a:pt x="4722" y="1"/>
                  </a:moveTo>
                  <a:cubicBezTo>
                    <a:pt x="4602" y="1"/>
                    <a:pt x="4483" y="44"/>
                    <a:pt x="4394" y="139"/>
                  </a:cubicBezTo>
                  <a:cubicBezTo>
                    <a:pt x="3249" y="1438"/>
                    <a:pt x="3404" y="3434"/>
                    <a:pt x="3249" y="5073"/>
                  </a:cubicBezTo>
                  <a:cubicBezTo>
                    <a:pt x="3095" y="6775"/>
                    <a:pt x="3218" y="10209"/>
                    <a:pt x="852" y="10504"/>
                  </a:cubicBezTo>
                  <a:cubicBezTo>
                    <a:pt x="48" y="10597"/>
                    <a:pt x="1" y="11742"/>
                    <a:pt x="852" y="11787"/>
                  </a:cubicBezTo>
                  <a:cubicBezTo>
                    <a:pt x="928" y="11792"/>
                    <a:pt x="1004" y="11794"/>
                    <a:pt x="1078" y="11794"/>
                  </a:cubicBezTo>
                  <a:cubicBezTo>
                    <a:pt x="3201" y="11794"/>
                    <a:pt x="4472" y="10109"/>
                    <a:pt x="4936" y="8136"/>
                  </a:cubicBezTo>
                  <a:cubicBezTo>
                    <a:pt x="5246" y="6853"/>
                    <a:pt x="5307" y="5523"/>
                    <a:pt x="5431" y="4223"/>
                  </a:cubicBezTo>
                  <a:cubicBezTo>
                    <a:pt x="5570" y="2877"/>
                    <a:pt x="5879" y="1453"/>
                    <a:pt x="5153" y="247"/>
                  </a:cubicBezTo>
                  <a:cubicBezTo>
                    <a:pt x="5070" y="91"/>
                    <a:pt x="4895" y="1"/>
                    <a:pt x="4722"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4"/>
            <p:cNvSpPr/>
            <p:nvPr/>
          </p:nvSpPr>
          <p:spPr>
            <a:xfrm rot="-1688141">
              <a:off x="8379978" y="3352939"/>
              <a:ext cx="111544" cy="86375"/>
            </a:xfrm>
            <a:custGeom>
              <a:avLst/>
              <a:gdLst/>
              <a:ahLst/>
              <a:cxnLst/>
              <a:rect l="l" t="t" r="r" b="b"/>
              <a:pathLst>
                <a:path w="1919" h="1486" extrusionOk="0">
                  <a:moveTo>
                    <a:pt x="960" y="0"/>
                  </a:moveTo>
                  <a:cubicBezTo>
                    <a:pt x="1" y="0"/>
                    <a:pt x="1" y="1485"/>
                    <a:pt x="960" y="1485"/>
                  </a:cubicBezTo>
                  <a:cubicBezTo>
                    <a:pt x="1919" y="1485"/>
                    <a:pt x="1919" y="0"/>
                    <a:pt x="96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6" name="Google Shape;1226;p44"/>
            <p:cNvGrpSpPr/>
            <p:nvPr/>
          </p:nvGrpSpPr>
          <p:grpSpPr>
            <a:xfrm>
              <a:off x="7133890" y="3089949"/>
              <a:ext cx="1065622" cy="1196459"/>
              <a:chOff x="7133890" y="3089949"/>
              <a:chExt cx="1065622" cy="1196459"/>
            </a:xfrm>
          </p:grpSpPr>
          <p:sp>
            <p:nvSpPr>
              <p:cNvPr id="1227" name="Google Shape;1227;p44"/>
              <p:cNvSpPr/>
              <p:nvPr/>
            </p:nvSpPr>
            <p:spPr>
              <a:xfrm rot="-1688141">
                <a:off x="7141149" y="3437902"/>
                <a:ext cx="56673" cy="44990"/>
              </a:xfrm>
              <a:custGeom>
                <a:avLst/>
                <a:gdLst/>
                <a:ahLst/>
                <a:cxnLst/>
                <a:rect l="l" t="t" r="r" b="b"/>
                <a:pathLst>
                  <a:path w="975" h="774" extrusionOk="0">
                    <a:moveTo>
                      <a:pt x="496" y="0"/>
                    </a:moveTo>
                    <a:cubicBezTo>
                      <a:pt x="1" y="0"/>
                      <a:pt x="1" y="774"/>
                      <a:pt x="496" y="774"/>
                    </a:cubicBezTo>
                    <a:cubicBezTo>
                      <a:pt x="975" y="774"/>
                      <a:pt x="975"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4"/>
              <p:cNvSpPr/>
              <p:nvPr/>
            </p:nvSpPr>
            <p:spPr>
              <a:xfrm rot="-1688141">
                <a:off x="7307075" y="3334798"/>
                <a:ext cx="56731" cy="44176"/>
              </a:xfrm>
              <a:custGeom>
                <a:avLst/>
                <a:gdLst/>
                <a:ahLst/>
                <a:cxnLst/>
                <a:rect l="l" t="t" r="r" b="b"/>
                <a:pathLst>
                  <a:path w="976" h="760" extrusionOk="0">
                    <a:moveTo>
                      <a:pt x="480" y="1"/>
                    </a:moveTo>
                    <a:cubicBezTo>
                      <a:pt x="0" y="1"/>
                      <a:pt x="0" y="760"/>
                      <a:pt x="480" y="760"/>
                    </a:cubicBezTo>
                    <a:cubicBezTo>
                      <a:pt x="975" y="760"/>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4"/>
              <p:cNvSpPr/>
              <p:nvPr/>
            </p:nvSpPr>
            <p:spPr>
              <a:xfrm rot="-1688141">
                <a:off x="7510053" y="3226254"/>
                <a:ext cx="56731" cy="44176"/>
              </a:xfrm>
              <a:custGeom>
                <a:avLst/>
                <a:gdLst/>
                <a:ahLst/>
                <a:cxnLst/>
                <a:rect l="l" t="t" r="r" b="b"/>
                <a:pathLst>
                  <a:path w="976" h="760" extrusionOk="0">
                    <a:moveTo>
                      <a:pt x="481" y="1"/>
                    </a:moveTo>
                    <a:cubicBezTo>
                      <a:pt x="1" y="1"/>
                      <a:pt x="1" y="760"/>
                      <a:pt x="481" y="760"/>
                    </a:cubicBezTo>
                    <a:cubicBezTo>
                      <a:pt x="976" y="760"/>
                      <a:pt x="976" y="1"/>
                      <a:pt x="481"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4"/>
              <p:cNvSpPr/>
              <p:nvPr/>
            </p:nvSpPr>
            <p:spPr>
              <a:xfrm rot="-1688141">
                <a:off x="7743935" y="3100935"/>
                <a:ext cx="57661" cy="44176"/>
              </a:xfrm>
              <a:custGeom>
                <a:avLst/>
                <a:gdLst/>
                <a:ahLst/>
                <a:cxnLst/>
                <a:rect l="l" t="t" r="r" b="b"/>
                <a:pathLst>
                  <a:path w="992"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4"/>
              <p:cNvSpPr/>
              <p:nvPr/>
            </p:nvSpPr>
            <p:spPr>
              <a:xfrm rot="-1688141">
                <a:off x="7291279" y="3500259"/>
                <a:ext cx="49523" cy="44990"/>
              </a:xfrm>
              <a:custGeom>
                <a:avLst/>
                <a:gdLst/>
                <a:ahLst/>
                <a:cxnLst/>
                <a:rect l="l" t="t" r="r" b="b"/>
                <a:pathLst>
                  <a:path w="852" h="774" extrusionOk="0">
                    <a:moveTo>
                      <a:pt x="388" y="0"/>
                    </a:moveTo>
                    <a:cubicBezTo>
                      <a:pt x="341" y="0"/>
                      <a:pt x="279" y="16"/>
                      <a:pt x="248" y="31"/>
                    </a:cubicBezTo>
                    <a:cubicBezTo>
                      <a:pt x="186" y="47"/>
                      <a:pt x="155" y="78"/>
                      <a:pt x="124" y="109"/>
                    </a:cubicBezTo>
                    <a:cubicBezTo>
                      <a:pt x="78" y="155"/>
                      <a:pt x="62" y="186"/>
                      <a:pt x="47" y="233"/>
                    </a:cubicBezTo>
                    <a:cubicBezTo>
                      <a:pt x="16" y="279"/>
                      <a:pt x="0" y="341"/>
                      <a:pt x="0" y="388"/>
                    </a:cubicBezTo>
                    <a:cubicBezTo>
                      <a:pt x="16" y="419"/>
                      <a:pt x="16" y="450"/>
                      <a:pt x="16" y="481"/>
                    </a:cubicBezTo>
                    <a:cubicBezTo>
                      <a:pt x="31" y="557"/>
                      <a:pt x="78" y="604"/>
                      <a:pt x="124" y="650"/>
                    </a:cubicBezTo>
                    <a:cubicBezTo>
                      <a:pt x="140" y="681"/>
                      <a:pt x="171" y="697"/>
                      <a:pt x="202" y="712"/>
                    </a:cubicBezTo>
                    <a:cubicBezTo>
                      <a:pt x="248" y="743"/>
                      <a:pt x="326" y="774"/>
                      <a:pt x="388" y="774"/>
                    </a:cubicBezTo>
                    <a:lnTo>
                      <a:pt x="464" y="774"/>
                    </a:lnTo>
                    <a:cubicBezTo>
                      <a:pt x="511" y="774"/>
                      <a:pt x="573" y="759"/>
                      <a:pt x="604" y="728"/>
                    </a:cubicBezTo>
                    <a:cubicBezTo>
                      <a:pt x="650" y="712"/>
                      <a:pt x="697" y="697"/>
                      <a:pt x="728" y="650"/>
                    </a:cubicBezTo>
                    <a:cubicBezTo>
                      <a:pt x="774" y="619"/>
                      <a:pt x="790" y="573"/>
                      <a:pt x="805" y="526"/>
                    </a:cubicBezTo>
                    <a:cubicBezTo>
                      <a:pt x="836" y="481"/>
                      <a:pt x="852" y="433"/>
                      <a:pt x="852" y="388"/>
                    </a:cubicBezTo>
                    <a:cubicBezTo>
                      <a:pt x="836" y="357"/>
                      <a:pt x="836" y="326"/>
                      <a:pt x="836" y="279"/>
                    </a:cubicBezTo>
                    <a:cubicBezTo>
                      <a:pt x="821" y="217"/>
                      <a:pt x="774" y="171"/>
                      <a:pt x="728" y="109"/>
                    </a:cubicBezTo>
                    <a:cubicBezTo>
                      <a:pt x="712" y="93"/>
                      <a:pt x="681" y="78"/>
                      <a:pt x="650" y="62"/>
                    </a:cubicBezTo>
                    <a:cubicBezTo>
                      <a:pt x="604" y="16"/>
                      <a:pt x="526" y="0"/>
                      <a:pt x="464"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4"/>
              <p:cNvSpPr/>
              <p:nvPr/>
            </p:nvSpPr>
            <p:spPr>
              <a:xfrm rot="-1688141">
                <a:off x="7451192" y="3398443"/>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4"/>
              <p:cNvSpPr/>
              <p:nvPr/>
            </p:nvSpPr>
            <p:spPr>
              <a:xfrm rot="-1688141">
                <a:off x="7670059" y="3281402"/>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4"/>
              <p:cNvSpPr/>
              <p:nvPr/>
            </p:nvSpPr>
            <p:spPr>
              <a:xfrm rot="-1688141">
                <a:off x="7247116" y="3703186"/>
                <a:ext cx="57603" cy="44118"/>
              </a:xfrm>
              <a:custGeom>
                <a:avLst/>
                <a:gdLst/>
                <a:ahLst/>
                <a:cxnLst/>
                <a:rect l="l" t="t" r="r" b="b"/>
                <a:pathLst>
                  <a:path w="991" h="759" extrusionOk="0">
                    <a:moveTo>
                      <a:pt x="496" y="0"/>
                    </a:moveTo>
                    <a:cubicBezTo>
                      <a:pt x="17" y="0"/>
                      <a:pt x="1" y="759"/>
                      <a:pt x="496" y="759"/>
                    </a:cubicBezTo>
                    <a:cubicBezTo>
                      <a:pt x="991" y="759"/>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4"/>
              <p:cNvSpPr/>
              <p:nvPr/>
            </p:nvSpPr>
            <p:spPr>
              <a:xfrm rot="-1688141">
                <a:off x="7436703" y="3586755"/>
                <a:ext cx="56673" cy="44060"/>
              </a:xfrm>
              <a:custGeom>
                <a:avLst/>
                <a:gdLst/>
                <a:ahLst/>
                <a:cxnLst/>
                <a:rect l="l" t="t" r="r" b="b"/>
                <a:pathLst>
                  <a:path w="975" h="758" extrusionOk="0">
                    <a:moveTo>
                      <a:pt x="479" y="1"/>
                    </a:moveTo>
                    <a:cubicBezTo>
                      <a:pt x="0" y="1"/>
                      <a:pt x="0" y="758"/>
                      <a:pt x="479" y="758"/>
                    </a:cubicBezTo>
                    <a:cubicBezTo>
                      <a:pt x="974" y="758"/>
                      <a:pt x="974" y="1"/>
                      <a:pt x="479"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4"/>
              <p:cNvSpPr/>
              <p:nvPr/>
            </p:nvSpPr>
            <p:spPr>
              <a:xfrm rot="-1688141">
                <a:off x="7631787" y="3482432"/>
                <a:ext cx="56673" cy="44060"/>
              </a:xfrm>
              <a:custGeom>
                <a:avLst/>
                <a:gdLst/>
                <a:ahLst/>
                <a:cxnLst/>
                <a:rect l="l" t="t" r="r" b="b"/>
                <a:pathLst>
                  <a:path w="975" h="758" extrusionOk="0">
                    <a:moveTo>
                      <a:pt x="495" y="1"/>
                    </a:moveTo>
                    <a:cubicBezTo>
                      <a:pt x="0" y="1"/>
                      <a:pt x="0" y="758"/>
                      <a:pt x="495" y="758"/>
                    </a:cubicBezTo>
                    <a:cubicBezTo>
                      <a:pt x="974" y="758"/>
                      <a:pt x="974"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4"/>
              <p:cNvSpPr/>
              <p:nvPr/>
            </p:nvSpPr>
            <p:spPr>
              <a:xfrm rot="-1688141">
                <a:off x="7875096" y="3336721"/>
                <a:ext cx="57603" cy="44176"/>
              </a:xfrm>
              <a:custGeom>
                <a:avLst/>
                <a:gdLst/>
                <a:ahLst/>
                <a:cxnLst/>
                <a:rect l="l" t="t" r="r" b="b"/>
                <a:pathLst>
                  <a:path w="991"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4"/>
              <p:cNvSpPr/>
              <p:nvPr/>
            </p:nvSpPr>
            <p:spPr>
              <a:xfrm rot="-1688141">
                <a:off x="7410919" y="3755389"/>
                <a:ext cx="57603" cy="44990"/>
              </a:xfrm>
              <a:custGeom>
                <a:avLst/>
                <a:gdLst/>
                <a:ahLst/>
                <a:cxnLst/>
                <a:rect l="l" t="t" r="r" b="b"/>
                <a:pathLst>
                  <a:path w="991" h="774" extrusionOk="0">
                    <a:moveTo>
                      <a:pt x="496" y="0"/>
                    </a:moveTo>
                    <a:cubicBezTo>
                      <a:pt x="1" y="0"/>
                      <a:pt x="1" y="774"/>
                      <a:pt x="496" y="774"/>
                    </a:cubicBezTo>
                    <a:cubicBezTo>
                      <a:pt x="991" y="774"/>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4"/>
              <p:cNvSpPr/>
              <p:nvPr/>
            </p:nvSpPr>
            <p:spPr>
              <a:xfrm rot="-1688141">
                <a:off x="7604946" y="3654040"/>
                <a:ext cx="48593" cy="44990"/>
              </a:xfrm>
              <a:custGeom>
                <a:avLst/>
                <a:gdLst/>
                <a:ahLst/>
                <a:cxnLst/>
                <a:rect l="l" t="t" r="r" b="b"/>
                <a:pathLst>
                  <a:path w="836" h="774" extrusionOk="0">
                    <a:moveTo>
                      <a:pt x="387" y="0"/>
                    </a:moveTo>
                    <a:cubicBezTo>
                      <a:pt x="325" y="0"/>
                      <a:pt x="279" y="15"/>
                      <a:pt x="232" y="46"/>
                    </a:cubicBezTo>
                    <a:cubicBezTo>
                      <a:pt x="186" y="62"/>
                      <a:pt x="139" y="77"/>
                      <a:pt x="108" y="124"/>
                    </a:cubicBezTo>
                    <a:cubicBezTo>
                      <a:pt x="77" y="155"/>
                      <a:pt x="46" y="201"/>
                      <a:pt x="32" y="248"/>
                    </a:cubicBezTo>
                    <a:cubicBezTo>
                      <a:pt x="15" y="293"/>
                      <a:pt x="1" y="340"/>
                      <a:pt x="1" y="386"/>
                    </a:cubicBezTo>
                    <a:cubicBezTo>
                      <a:pt x="1" y="417"/>
                      <a:pt x="15" y="448"/>
                      <a:pt x="15" y="495"/>
                    </a:cubicBezTo>
                    <a:cubicBezTo>
                      <a:pt x="32" y="557"/>
                      <a:pt x="62" y="603"/>
                      <a:pt x="108" y="665"/>
                    </a:cubicBezTo>
                    <a:cubicBezTo>
                      <a:pt x="139" y="681"/>
                      <a:pt x="155" y="696"/>
                      <a:pt x="186" y="712"/>
                    </a:cubicBezTo>
                    <a:cubicBezTo>
                      <a:pt x="248" y="757"/>
                      <a:pt x="310" y="774"/>
                      <a:pt x="387" y="774"/>
                    </a:cubicBezTo>
                    <a:lnTo>
                      <a:pt x="449" y="774"/>
                    </a:lnTo>
                    <a:cubicBezTo>
                      <a:pt x="510" y="774"/>
                      <a:pt x="558" y="757"/>
                      <a:pt x="603" y="743"/>
                    </a:cubicBezTo>
                    <a:cubicBezTo>
                      <a:pt x="650" y="727"/>
                      <a:pt x="696" y="696"/>
                      <a:pt x="727" y="665"/>
                    </a:cubicBezTo>
                    <a:cubicBezTo>
                      <a:pt x="758" y="619"/>
                      <a:pt x="789" y="588"/>
                      <a:pt x="805" y="541"/>
                    </a:cubicBezTo>
                    <a:cubicBezTo>
                      <a:pt x="836" y="495"/>
                      <a:pt x="836" y="433"/>
                      <a:pt x="836" y="386"/>
                    </a:cubicBezTo>
                    <a:cubicBezTo>
                      <a:pt x="836" y="355"/>
                      <a:pt x="836" y="324"/>
                      <a:pt x="820" y="293"/>
                    </a:cubicBezTo>
                    <a:cubicBezTo>
                      <a:pt x="805" y="217"/>
                      <a:pt x="774" y="170"/>
                      <a:pt x="727" y="124"/>
                    </a:cubicBezTo>
                    <a:cubicBezTo>
                      <a:pt x="696" y="93"/>
                      <a:pt x="681" y="77"/>
                      <a:pt x="650" y="62"/>
                    </a:cubicBezTo>
                    <a:cubicBezTo>
                      <a:pt x="588" y="31"/>
                      <a:pt x="527" y="0"/>
                      <a:pt x="449"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4"/>
              <p:cNvSpPr/>
              <p:nvPr/>
            </p:nvSpPr>
            <p:spPr>
              <a:xfrm rot="-1688141">
                <a:off x="7828772" y="3522652"/>
                <a:ext cx="57603" cy="44118"/>
              </a:xfrm>
              <a:custGeom>
                <a:avLst/>
                <a:gdLst/>
                <a:ahLst/>
                <a:cxnLst/>
                <a:rect l="l" t="t" r="r" b="b"/>
                <a:pathLst>
                  <a:path w="991" h="759" extrusionOk="0">
                    <a:moveTo>
                      <a:pt x="495" y="0"/>
                    </a:moveTo>
                    <a:cubicBezTo>
                      <a:pt x="0" y="0"/>
                      <a:pt x="0" y="759"/>
                      <a:pt x="495" y="759"/>
                    </a:cubicBezTo>
                    <a:cubicBezTo>
                      <a:pt x="990" y="759"/>
                      <a:pt x="990"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4"/>
              <p:cNvSpPr/>
              <p:nvPr/>
            </p:nvSpPr>
            <p:spPr>
              <a:xfrm rot="-1688141">
                <a:off x="7391352" y="3957683"/>
                <a:ext cx="53999" cy="48593"/>
              </a:xfrm>
              <a:custGeom>
                <a:avLst/>
                <a:gdLst/>
                <a:ahLst/>
                <a:cxnLst/>
                <a:rect l="l" t="t" r="r" b="b"/>
                <a:pathLst>
                  <a:path w="929" h="836" extrusionOk="0">
                    <a:moveTo>
                      <a:pt x="541" y="0"/>
                    </a:moveTo>
                    <a:cubicBezTo>
                      <a:pt x="465" y="0"/>
                      <a:pt x="403" y="16"/>
                      <a:pt x="341" y="47"/>
                    </a:cubicBezTo>
                    <a:cubicBezTo>
                      <a:pt x="294" y="78"/>
                      <a:pt x="248" y="109"/>
                      <a:pt x="201" y="124"/>
                    </a:cubicBezTo>
                    <a:cubicBezTo>
                      <a:pt x="155" y="155"/>
                      <a:pt x="108" y="186"/>
                      <a:pt x="93" y="233"/>
                    </a:cubicBezTo>
                    <a:cubicBezTo>
                      <a:pt x="46" y="264"/>
                      <a:pt x="32" y="310"/>
                      <a:pt x="15" y="357"/>
                    </a:cubicBezTo>
                    <a:cubicBezTo>
                      <a:pt x="1" y="403"/>
                      <a:pt x="1" y="464"/>
                      <a:pt x="15" y="512"/>
                    </a:cubicBezTo>
                    <a:cubicBezTo>
                      <a:pt x="15" y="557"/>
                      <a:pt x="32" y="604"/>
                      <a:pt x="62" y="650"/>
                    </a:cubicBezTo>
                    <a:cubicBezTo>
                      <a:pt x="77" y="681"/>
                      <a:pt x="93" y="697"/>
                      <a:pt x="124" y="728"/>
                    </a:cubicBezTo>
                    <a:cubicBezTo>
                      <a:pt x="170" y="774"/>
                      <a:pt x="217" y="805"/>
                      <a:pt x="279" y="821"/>
                    </a:cubicBezTo>
                    <a:cubicBezTo>
                      <a:pt x="325" y="836"/>
                      <a:pt x="356" y="836"/>
                      <a:pt x="387" y="836"/>
                    </a:cubicBezTo>
                    <a:cubicBezTo>
                      <a:pt x="449" y="836"/>
                      <a:pt x="527" y="821"/>
                      <a:pt x="572" y="790"/>
                    </a:cubicBezTo>
                    <a:cubicBezTo>
                      <a:pt x="634" y="759"/>
                      <a:pt x="681" y="743"/>
                      <a:pt x="727" y="712"/>
                    </a:cubicBezTo>
                    <a:cubicBezTo>
                      <a:pt x="774" y="681"/>
                      <a:pt x="805" y="650"/>
                      <a:pt x="836" y="619"/>
                    </a:cubicBezTo>
                    <a:cubicBezTo>
                      <a:pt x="867" y="573"/>
                      <a:pt x="898" y="526"/>
                      <a:pt x="913" y="481"/>
                    </a:cubicBezTo>
                    <a:cubicBezTo>
                      <a:pt x="929" y="434"/>
                      <a:pt x="929" y="388"/>
                      <a:pt x="913" y="326"/>
                    </a:cubicBezTo>
                    <a:cubicBezTo>
                      <a:pt x="913" y="279"/>
                      <a:pt x="898" y="233"/>
                      <a:pt x="867" y="186"/>
                    </a:cubicBezTo>
                    <a:cubicBezTo>
                      <a:pt x="851" y="171"/>
                      <a:pt x="836" y="140"/>
                      <a:pt x="805" y="109"/>
                    </a:cubicBezTo>
                    <a:cubicBezTo>
                      <a:pt x="758" y="62"/>
                      <a:pt x="712" y="31"/>
                      <a:pt x="634" y="16"/>
                    </a:cubicBezTo>
                    <a:cubicBezTo>
                      <a:pt x="603" y="16"/>
                      <a:pt x="572" y="0"/>
                      <a:pt x="541"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4"/>
              <p:cNvSpPr/>
              <p:nvPr/>
            </p:nvSpPr>
            <p:spPr>
              <a:xfrm rot="-1688141">
                <a:off x="7577196" y="3877686"/>
                <a:ext cx="56789" cy="45048"/>
              </a:xfrm>
              <a:custGeom>
                <a:avLst/>
                <a:gdLst/>
                <a:ahLst/>
                <a:cxnLst/>
                <a:rect l="l" t="t" r="r" b="b"/>
                <a:pathLst>
                  <a:path w="977" h="775" extrusionOk="0">
                    <a:moveTo>
                      <a:pt x="496" y="1"/>
                    </a:moveTo>
                    <a:cubicBezTo>
                      <a:pt x="1" y="1"/>
                      <a:pt x="1" y="774"/>
                      <a:pt x="496" y="774"/>
                    </a:cubicBezTo>
                    <a:cubicBezTo>
                      <a:pt x="976" y="774"/>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4"/>
              <p:cNvSpPr/>
              <p:nvPr/>
            </p:nvSpPr>
            <p:spPr>
              <a:xfrm rot="-1688141">
                <a:off x="7813991" y="3701125"/>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4"/>
              <p:cNvSpPr/>
              <p:nvPr/>
            </p:nvSpPr>
            <p:spPr>
              <a:xfrm rot="-1688141">
                <a:off x="8012679" y="3584413"/>
                <a:ext cx="57603" cy="44118"/>
              </a:xfrm>
              <a:custGeom>
                <a:avLst/>
                <a:gdLst/>
                <a:ahLst/>
                <a:cxnLst/>
                <a:rect l="l" t="t" r="r" b="b"/>
                <a:pathLst>
                  <a:path w="991" h="759" extrusionOk="0">
                    <a:moveTo>
                      <a:pt x="496" y="1"/>
                    </a:moveTo>
                    <a:cubicBezTo>
                      <a:pt x="1" y="1"/>
                      <a:pt x="1" y="758"/>
                      <a:pt x="496" y="758"/>
                    </a:cubicBezTo>
                    <a:cubicBezTo>
                      <a:pt x="975"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4"/>
              <p:cNvSpPr/>
              <p:nvPr/>
            </p:nvSpPr>
            <p:spPr>
              <a:xfrm rot="-1688141">
                <a:off x="7516313" y="4055833"/>
                <a:ext cx="57603" cy="44118"/>
              </a:xfrm>
              <a:custGeom>
                <a:avLst/>
                <a:gdLst/>
                <a:ahLst/>
                <a:cxnLst/>
                <a:rect l="l" t="t" r="r" b="b"/>
                <a:pathLst>
                  <a:path w="991" h="759" extrusionOk="0">
                    <a:moveTo>
                      <a:pt x="496" y="1"/>
                    </a:moveTo>
                    <a:cubicBezTo>
                      <a:pt x="0" y="1"/>
                      <a:pt x="0"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4"/>
              <p:cNvSpPr/>
              <p:nvPr/>
            </p:nvSpPr>
            <p:spPr>
              <a:xfrm rot="-1688141">
                <a:off x="7748709" y="3904002"/>
                <a:ext cx="48593" cy="44525"/>
              </a:xfrm>
              <a:custGeom>
                <a:avLst/>
                <a:gdLst/>
                <a:ahLst/>
                <a:cxnLst/>
                <a:rect l="l" t="t" r="r" b="b"/>
                <a:pathLst>
                  <a:path w="836" h="766" extrusionOk="0">
                    <a:moveTo>
                      <a:pt x="334" y="1"/>
                    </a:moveTo>
                    <a:cubicBezTo>
                      <a:pt x="300" y="1"/>
                      <a:pt x="266" y="15"/>
                      <a:pt x="232" y="37"/>
                    </a:cubicBezTo>
                    <a:cubicBezTo>
                      <a:pt x="186" y="53"/>
                      <a:pt x="139" y="68"/>
                      <a:pt x="108" y="115"/>
                    </a:cubicBezTo>
                    <a:cubicBezTo>
                      <a:pt x="77" y="146"/>
                      <a:pt x="46" y="192"/>
                      <a:pt x="31" y="239"/>
                    </a:cubicBezTo>
                    <a:cubicBezTo>
                      <a:pt x="0" y="285"/>
                      <a:pt x="0" y="332"/>
                      <a:pt x="0" y="378"/>
                    </a:cubicBezTo>
                    <a:cubicBezTo>
                      <a:pt x="0" y="409"/>
                      <a:pt x="0" y="456"/>
                      <a:pt x="15" y="487"/>
                    </a:cubicBezTo>
                    <a:cubicBezTo>
                      <a:pt x="31" y="548"/>
                      <a:pt x="62" y="610"/>
                      <a:pt x="108" y="656"/>
                    </a:cubicBezTo>
                    <a:cubicBezTo>
                      <a:pt x="139" y="672"/>
                      <a:pt x="155" y="687"/>
                      <a:pt x="186" y="703"/>
                    </a:cubicBezTo>
                    <a:cubicBezTo>
                      <a:pt x="248" y="749"/>
                      <a:pt x="310" y="765"/>
                      <a:pt x="372" y="765"/>
                    </a:cubicBezTo>
                    <a:lnTo>
                      <a:pt x="448" y="765"/>
                    </a:lnTo>
                    <a:cubicBezTo>
                      <a:pt x="510" y="765"/>
                      <a:pt x="557" y="749"/>
                      <a:pt x="603" y="734"/>
                    </a:cubicBezTo>
                    <a:cubicBezTo>
                      <a:pt x="650" y="718"/>
                      <a:pt x="696" y="687"/>
                      <a:pt x="727" y="656"/>
                    </a:cubicBezTo>
                    <a:cubicBezTo>
                      <a:pt x="758" y="610"/>
                      <a:pt x="789" y="579"/>
                      <a:pt x="805" y="532"/>
                    </a:cubicBezTo>
                    <a:cubicBezTo>
                      <a:pt x="820" y="487"/>
                      <a:pt x="836" y="440"/>
                      <a:pt x="836" y="378"/>
                    </a:cubicBezTo>
                    <a:cubicBezTo>
                      <a:pt x="836" y="347"/>
                      <a:pt x="820" y="316"/>
                      <a:pt x="820" y="285"/>
                    </a:cubicBezTo>
                    <a:cubicBezTo>
                      <a:pt x="805" y="208"/>
                      <a:pt x="774" y="161"/>
                      <a:pt x="727" y="115"/>
                    </a:cubicBezTo>
                    <a:cubicBezTo>
                      <a:pt x="696" y="99"/>
                      <a:pt x="665" y="68"/>
                      <a:pt x="650" y="53"/>
                    </a:cubicBezTo>
                    <a:cubicBezTo>
                      <a:pt x="588" y="22"/>
                      <a:pt x="526" y="6"/>
                      <a:pt x="448" y="6"/>
                    </a:cubicBezTo>
                    <a:lnTo>
                      <a:pt x="372" y="6"/>
                    </a:lnTo>
                    <a:cubicBezTo>
                      <a:pt x="359" y="2"/>
                      <a:pt x="347" y="1"/>
                      <a:pt x="33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4"/>
              <p:cNvSpPr/>
              <p:nvPr/>
            </p:nvSpPr>
            <p:spPr>
              <a:xfrm rot="-1688141">
                <a:off x="7974001" y="3756286"/>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4"/>
              <p:cNvSpPr/>
              <p:nvPr/>
            </p:nvSpPr>
            <p:spPr>
              <a:xfrm rot="-1688141">
                <a:off x="7527821" y="4232606"/>
                <a:ext cx="48652" cy="44990"/>
              </a:xfrm>
              <a:custGeom>
                <a:avLst/>
                <a:gdLst/>
                <a:ahLst/>
                <a:cxnLst/>
                <a:rect l="l" t="t" r="r" b="b"/>
                <a:pathLst>
                  <a:path w="837" h="774" extrusionOk="0">
                    <a:moveTo>
                      <a:pt x="372" y="0"/>
                    </a:moveTo>
                    <a:cubicBezTo>
                      <a:pt x="326" y="0"/>
                      <a:pt x="279" y="16"/>
                      <a:pt x="233" y="47"/>
                    </a:cubicBezTo>
                    <a:cubicBezTo>
                      <a:pt x="186" y="62"/>
                      <a:pt x="141" y="78"/>
                      <a:pt x="110" y="124"/>
                    </a:cubicBezTo>
                    <a:cubicBezTo>
                      <a:pt x="79" y="155"/>
                      <a:pt x="48" y="202"/>
                      <a:pt x="32" y="248"/>
                    </a:cubicBezTo>
                    <a:cubicBezTo>
                      <a:pt x="1" y="279"/>
                      <a:pt x="1" y="341"/>
                      <a:pt x="1" y="388"/>
                    </a:cubicBezTo>
                    <a:cubicBezTo>
                      <a:pt x="1" y="419"/>
                      <a:pt x="1" y="449"/>
                      <a:pt x="17" y="495"/>
                    </a:cubicBezTo>
                    <a:cubicBezTo>
                      <a:pt x="32" y="557"/>
                      <a:pt x="63" y="604"/>
                      <a:pt x="110" y="650"/>
                    </a:cubicBezTo>
                    <a:cubicBezTo>
                      <a:pt x="141" y="681"/>
                      <a:pt x="155" y="697"/>
                      <a:pt x="186" y="712"/>
                    </a:cubicBezTo>
                    <a:cubicBezTo>
                      <a:pt x="248" y="759"/>
                      <a:pt x="310" y="774"/>
                      <a:pt x="372" y="774"/>
                    </a:cubicBezTo>
                    <a:lnTo>
                      <a:pt x="450" y="774"/>
                    </a:lnTo>
                    <a:cubicBezTo>
                      <a:pt x="512" y="774"/>
                      <a:pt x="558" y="759"/>
                      <a:pt x="605" y="743"/>
                    </a:cubicBezTo>
                    <a:cubicBezTo>
                      <a:pt x="651" y="728"/>
                      <a:pt x="681" y="697"/>
                      <a:pt x="728" y="650"/>
                    </a:cubicBezTo>
                    <a:cubicBezTo>
                      <a:pt x="759" y="619"/>
                      <a:pt x="790" y="588"/>
                      <a:pt x="805" y="542"/>
                    </a:cubicBezTo>
                    <a:cubicBezTo>
                      <a:pt x="821" y="495"/>
                      <a:pt x="836" y="433"/>
                      <a:pt x="836" y="388"/>
                    </a:cubicBezTo>
                    <a:cubicBezTo>
                      <a:pt x="836" y="357"/>
                      <a:pt x="821" y="326"/>
                      <a:pt x="821" y="279"/>
                    </a:cubicBezTo>
                    <a:cubicBezTo>
                      <a:pt x="805" y="217"/>
                      <a:pt x="774" y="171"/>
                      <a:pt x="728" y="124"/>
                    </a:cubicBezTo>
                    <a:cubicBezTo>
                      <a:pt x="698" y="93"/>
                      <a:pt x="667" y="78"/>
                      <a:pt x="651" y="62"/>
                    </a:cubicBezTo>
                    <a:cubicBezTo>
                      <a:pt x="589" y="31"/>
                      <a:pt x="527" y="0"/>
                      <a:pt x="450"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4"/>
              <p:cNvSpPr/>
              <p:nvPr/>
            </p:nvSpPr>
            <p:spPr>
              <a:xfrm rot="-1688141">
                <a:off x="7726687" y="4119029"/>
                <a:ext cx="56731" cy="45048"/>
              </a:xfrm>
              <a:custGeom>
                <a:avLst/>
                <a:gdLst/>
                <a:ahLst/>
                <a:cxnLst/>
                <a:rect l="l" t="t" r="r" b="b"/>
                <a:pathLst>
                  <a:path w="976" h="775" extrusionOk="0">
                    <a:moveTo>
                      <a:pt x="480" y="1"/>
                    </a:moveTo>
                    <a:cubicBezTo>
                      <a:pt x="0" y="1"/>
                      <a:pt x="0" y="774"/>
                      <a:pt x="480" y="774"/>
                    </a:cubicBezTo>
                    <a:cubicBezTo>
                      <a:pt x="975" y="774"/>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4"/>
              <p:cNvSpPr/>
              <p:nvPr/>
            </p:nvSpPr>
            <p:spPr>
              <a:xfrm rot="-1688141">
                <a:off x="7933978" y="3973207"/>
                <a:ext cx="57603" cy="44060"/>
              </a:xfrm>
              <a:custGeom>
                <a:avLst/>
                <a:gdLst/>
                <a:ahLst/>
                <a:cxnLst/>
                <a:rect l="l" t="t" r="r" b="b"/>
                <a:pathLst>
                  <a:path w="991" h="758" extrusionOk="0">
                    <a:moveTo>
                      <a:pt x="496" y="1"/>
                    </a:moveTo>
                    <a:cubicBezTo>
                      <a:pt x="1" y="1"/>
                      <a:pt x="1"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4"/>
              <p:cNvSpPr/>
              <p:nvPr/>
            </p:nvSpPr>
            <p:spPr>
              <a:xfrm rot="-1688141">
                <a:off x="8134897" y="3860630"/>
                <a:ext cx="57603" cy="44176"/>
              </a:xfrm>
              <a:custGeom>
                <a:avLst/>
                <a:gdLst/>
                <a:ahLst/>
                <a:cxnLst/>
                <a:rect l="l" t="t" r="r" b="b"/>
                <a:pathLst>
                  <a:path w="991" h="760" extrusionOk="0">
                    <a:moveTo>
                      <a:pt x="495" y="1"/>
                    </a:moveTo>
                    <a:cubicBezTo>
                      <a:pt x="0" y="1"/>
                      <a:pt x="0" y="759"/>
                      <a:pt x="495" y="759"/>
                    </a:cubicBezTo>
                    <a:cubicBezTo>
                      <a:pt x="990" y="759"/>
                      <a:pt x="990"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52" name="Google Shape;1252;p44"/>
          <p:cNvGrpSpPr/>
          <p:nvPr/>
        </p:nvGrpSpPr>
        <p:grpSpPr>
          <a:xfrm rot="1675469">
            <a:off x="7161846" y="3200783"/>
            <a:ext cx="2446072" cy="2518324"/>
            <a:chOff x="5164300" y="252650"/>
            <a:chExt cx="1787351" cy="1840146"/>
          </a:xfrm>
        </p:grpSpPr>
        <p:sp>
          <p:nvSpPr>
            <p:cNvPr id="1253" name="Google Shape;1253;p44"/>
            <p:cNvSpPr/>
            <p:nvPr/>
          </p:nvSpPr>
          <p:spPr>
            <a:xfrm>
              <a:off x="5624329" y="1929506"/>
              <a:ext cx="268381" cy="163290"/>
            </a:xfrm>
            <a:custGeom>
              <a:avLst/>
              <a:gdLst/>
              <a:ahLst/>
              <a:cxnLst/>
              <a:rect l="l" t="t" r="r" b="b"/>
              <a:pathLst>
                <a:path w="8402" h="5112" extrusionOk="0">
                  <a:moveTo>
                    <a:pt x="3787" y="795"/>
                  </a:moveTo>
                  <a:cubicBezTo>
                    <a:pt x="4156" y="795"/>
                    <a:pt x="4530" y="839"/>
                    <a:pt x="4905" y="934"/>
                  </a:cubicBezTo>
                  <a:cubicBezTo>
                    <a:pt x="5586" y="1104"/>
                    <a:pt x="6251" y="1398"/>
                    <a:pt x="6669" y="1970"/>
                  </a:cubicBezTo>
                  <a:cubicBezTo>
                    <a:pt x="7504" y="3162"/>
                    <a:pt x="6684" y="4198"/>
                    <a:pt x="5322" y="4276"/>
                  </a:cubicBezTo>
                  <a:cubicBezTo>
                    <a:pt x="5268" y="4278"/>
                    <a:pt x="5213" y="4279"/>
                    <a:pt x="5158" y="4279"/>
                  </a:cubicBezTo>
                  <a:cubicBezTo>
                    <a:pt x="3801" y="4279"/>
                    <a:pt x="2406" y="3547"/>
                    <a:pt x="1811" y="2357"/>
                  </a:cubicBezTo>
                  <a:cubicBezTo>
                    <a:pt x="1646" y="2027"/>
                    <a:pt x="1513" y="1711"/>
                    <a:pt x="1350" y="1421"/>
                  </a:cubicBezTo>
                  <a:lnTo>
                    <a:pt x="1350" y="1421"/>
                  </a:lnTo>
                  <a:cubicBezTo>
                    <a:pt x="2116" y="1028"/>
                    <a:pt x="2940" y="795"/>
                    <a:pt x="3787" y="795"/>
                  </a:cubicBezTo>
                  <a:close/>
                  <a:moveTo>
                    <a:pt x="3873" y="1"/>
                  </a:moveTo>
                  <a:cubicBezTo>
                    <a:pt x="2843" y="1"/>
                    <a:pt x="1819" y="313"/>
                    <a:pt x="1054" y="986"/>
                  </a:cubicBezTo>
                  <a:lnTo>
                    <a:pt x="1054" y="986"/>
                  </a:lnTo>
                  <a:cubicBezTo>
                    <a:pt x="940" y="850"/>
                    <a:pt x="809" y="724"/>
                    <a:pt x="650" y="609"/>
                  </a:cubicBezTo>
                  <a:cubicBezTo>
                    <a:pt x="586" y="563"/>
                    <a:pt x="521" y="543"/>
                    <a:pt x="459" y="543"/>
                  </a:cubicBezTo>
                  <a:cubicBezTo>
                    <a:pt x="205" y="543"/>
                    <a:pt x="0" y="871"/>
                    <a:pt x="124" y="1120"/>
                  </a:cubicBezTo>
                  <a:cubicBezTo>
                    <a:pt x="1084" y="2914"/>
                    <a:pt x="1595" y="4307"/>
                    <a:pt x="3683" y="4878"/>
                  </a:cubicBezTo>
                  <a:cubicBezTo>
                    <a:pt x="4167" y="5017"/>
                    <a:pt x="4712" y="5111"/>
                    <a:pt x="5249" y="5111"/>
                  </a:cubicBezTo>
                  <a:cubicBezTo>
                    <a:pt x="6270" y="5111"/>
                    <a:pt x="7259" y="4768"/>
                    <a:pt x="7736" y="3734"/>
                  </a:cubicBezTo>
                  <a:cubicBezTo>
                    <a:pt x="8402" y="2295"/>
                    <a:pt x="7133" y="934"/>
                    <a:pt x="5879" y="408"/>
                  </a:cubicBezTo>
                  <a:cubicBezTo>
                    <a:pt x="5259" y="141"/>
                    <a:pt x="4565" y="1"/>
                    <a:pt x="3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4"/>
            <p:cNvSpPr/>
            <p:nvPr/>
          </p:nvSpPr>
          <p:spPr>
            <a:xfrm>
              <a:off x="5612478" y="1936533"/>
              <a:ext cx="64779" cy="60148"/>
            </a:xfrm>
            <a:custGeom>
              <a:avLst/>
              <a:gdLst/>
              <a:ahLst/>
              <a:cxnLst/>
              <a:rect l="l" t="t" r="r" b="b"/>
              <a:pathLst>
                <a:path w="2028" h="1883" extrusionOk="0">
                  <a:moveTo>
                    <a:pt x="852" y="714"/>
                  </a:moveTo>
                  <a:cubicBezTo>
                    <a:pt x="866" y="715"/>
                    <a:pt x="880" y="717"/>
                    <a:pt x="893" y="719"/>
                  </a:cubicBezTo>
                  <a:lnTo>
                    <a:pt x="893" y="719"/>
                  </a:lnTo>
                  <a:cubicBezTo>
                    <a:pt x="879" y="717"/>
                    <a:pt x="866" y="715"/>
                    <a:pt x="852" y="714"/>
                  </a:cubicBezTo>
                  <a:close/>
                  <a:moveTo>
                    <a:pt x="929" y="791"/>
                  </a:moveTo>
                  <a:lnTo>
                    <a:pt x="929" y="791"/>
                  </a:lnTo>
                  <a:cubicBezTo>
                    <a:pt x="922" y="799"/>
                    <a:pt x="916" y="807"/>
                    <a:pt x="910" y="815"/>
                  </a:cubicBezTo>
                  <a:lnTo>
                    <a:pt x="910" y="815"/>
                  </a:lnTo>
                  <a:cubicBezTo>
                    <a:pt x="910" y="812"/>
                    <a:pt x="911" y="809"/>
                    <a:pt x="912" y="807"/>
                  </a:cubicBezTo>
                  <a:lnTo>
                    <a:pt x="912" y="807"/>
                  </a:lnTo>
                  <a:cubicBezTo>
                    <a:pt x="916" y="803"/>
                    <a:pt x="922" y="798"/>
                    <a:pt x="929" y="791"/>
                  </a:cubicBezTo>
                  <a:close/>
                  <a:moveTo>
                    <a:pt x="1087" y="1"/>
                  </a:moveTo>
                  <a:cubicBezTo>
                    <a:pt x="759" y="1"/>
                    <a:pt x="429" y="172"/>
                    <a:pt x="233" y="467"/>
                  </a:cubicBezTo>
                  <a:cubicBezTo>
                    <a:pt x="78" y="698"/>
                    <a:pt x="0" y="1023"/>
                    <a:pt x="93" y="1302"/>
                  </a:cubicBezTo>
                  <a:cubicBezTo>
                    <a:pt x="114" y="1371"/>
                    <a:pt x="147" y="1437"/>
                    <a:pt x="188" y="1498"/>
                  </a:cubicBezTo>
                  <a:lnTo>
                    <a:pt x="188" y="1498"/>
                  </a:lnTo>
                  <a:cubicBezTo>
                    <a:pt x="250" y="1642"/>
                    <a:pt x="368" y="1758"/>
                    <a:pt x="526" y="1828"/>
                  </a:cubicBezTo>
                  <a:cubicBezTo>
                    <a:pt x="619" y="1866"/>
                    <a:pt x="713" y="1883"/>
                    <a:pt x="808" y="1883"/>
                  </a:cubicBezTo>
                  <a:cubicBezTo>
                    <a:pt x="982" y="1883"/>
                    <a:pt x="1155" y="1825"/>
                    <a:pt x="1316" y="1735"/>
                  </a:cubicBezTo>
                  <a:cubicBezTo>
                    <a:pt x="1532" y="1611"/>
                    <a:pt x="1733" y="1441"/>
                    <a:pt x="1857" y="1224"/>
                  </a:cubicBezTo>
                  <a:cubicBezTo>
                    <a:pt x="2028" y="915"/>
                    <a:pt x="1980" y="559"/>
                    <a:pt x="1749" y="296"/>
                  </a:cubicBezTo>
                  <a:cubicBezTo>
                    <a:pt x="1566" y="93"/>
                    <a:pt x="13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4"/>
            <p:cNvSpPr/>
            <p:nvPr/>
          </p:nvSpPr>
          <p:spPr>
            <a:xfrm>
              <a:off x="5253705" y="1051837"/>
              <a:ext cx="401453" cy="923937"/>
            </a:xfrm>
            <a:custGeom>
              <a:avLst/>
              <a:gdLst/>
              <a:ahLst/>
              <a:cxnLst/>
              <a:rect l="l" t="t" r="r" b="b"/>
              <a:pathLst>
                <a:path w="12568" h="28925" extrusionOk="0">
                  <a:moveTo>
                    <a:pt x="626" y="1"/>
                  </a:moveTo>
                  <a:cubicBezTo>
                    <a:pt x="537" y="1"/>
                    <a:pt x="447" y="3"/>
                    <a:pt x="357" y="8"/>
                  </a:cubicBezTo>
                  <a:cubicBezTo>
                    <a:pt x="141" y="23"/>
                    <a:pt x="1" y="348"/>
                    <a:pt x="234" y="456"/>
                  </a:cubicBezTo>
                  <a:cubicBezTo>
                    <a:pt x="1703" y="1075"/>
                    <a:pt x="3219" y="1524"/>
                    <a:pt x="4287" y="2776"/>
                  </a:cubicBezTo>
                  <a:cubicBezTo>
                    <a:pt x="5106" y="3752"/>
                    <a:pt x="5539" y="4989"/>
                    <a:pt x="5756" y="6227"/>
                  </a:cubicBezTo>
                  <a:cubicBezTo>
                    <a:pt x="6467" y="10449"/>
                    <a:pt x="4194" y="14457"/>
                    <a:pt x="3854" y="18603"/>
                  </a:cubicBezTo>
                  <a:cubicBezTo>
                    <a:pt x="3590" y="21728"/>
                    <a:pt x="4627" y="24589"/>
                    <a:pt x="6839" y="26802"/>
                  </a:cubicBezTo>
                  <a:cubicBezTo>
                    <a:pt x="7850" y="27813"/>
                    <a:pt x="9266" y="28925"/>
                    <a:pt x="10673" y="28925"/>
                  </a:cubicBezTo>
                  <a:cubicBezTo>
                    <a:pt x="11247" y="28925"/>
                    <a:pt x="11820" y="28740"/>
                    <a:pt x="12362" y="28287"/>
                  </a:cubicBezTo>
                  <a:cubicBezTo>
                    <a:pt x="12568" y="28120"/>
                    <a:pt x="12378" y="27793"/>
                    <a:pt x="12158" y="27793"/>
                  </a:cubicBezTo>
                  <a:cubicBezTo>
                    <a:pt x="12113" y="27793"/>
                    <a:pt x="12066" y="27806"/>
                    <a:pt x="12022" y="27838"/>
                  </a:cubicBezTo>
                  <a:cubicBezTo>
                    <a:pt x="11601" y="28136"/>
                    <a:pt x="11161" y="28265"/>
                    <a:pt x="10716" y="28265"/>
                  </a:cubicBezTo>
                  <a:cubicBezTo>
                    <a:pt x="8430" y="28265"/>
                    <a:pt x="6009" y="24839"/>
                    <a:pt x="5323" y="23104"/>
                  </a:cubicBezTo>
                  <a:cubicBezTo>
                    <a:pt x="3792" y="19129"/>
                    <a:pt x="5601" y="15138"/>
                    <a:pt x="6422" y="11239"/>
                  </a:cubicBezTo>
                  <a:cubicBezTo>
                    <a:pt x="6963" y="8671"/>
                    <a:pt x="7102" y="5870"/>
                    <a:pt x="5896" y="3457"/>
                  </a:cubicBezTo>
                  <a:cubicBezTo>
                    <a:pt x="4898" y="1479"/>
                    <a:pt x="2872" y="1"/>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4"/>
            <p:cNvSpPr/>
            <p:nvPr/>
          </p:nvSpPr>
          <p:spPr>
            <a:xfrm>
              <a:off x="5540832" y="1345767"/>
              <a:ext cx="216953" cy="632653"/>
            </a:xfrm>
            <a:custGeom>
              <a:avLst/>
              <a:gdLst/>
              <a:ahLst/>
              <a:cxnLst/>
              <a:rect l="l" t="t" r="r" b="b"/>
              <a:pathLst>
                <a:path w="6792" h="19806" extrusionOk="0">
                  <a:moveTo>
                    <a:pt x="4703" y="0"/>
                  </a:moveTo>
                  <a:cubicBezTo>
                    <a:pt x="4514" y="0"/>
                    <a:pt x="4334" y="157"/>
                    <a:pt x="4394" y="397"/>
                  </a:cubicBezTo>
                  <a:cubicBezTo>
                    <a:pt x="4982" y="2718"/>
                    <a:pt x="5292" y="4884"/>
                    <a:pt x="4007" y="7049"/>
                  </a:cubicBezTo>
                  <a:cubicBezTo>
                    <a:pt x="3110" y="8566"/>
                    <a:pt x="1748" y="9725"/>
                    <a:pt x="1099" y="11381"/>
                  </a:cubicBezTo>
                  <a:cubicBezTo>
                    <a:pt x="1" y="14228"/>
                    <a:pt x="867" y="17600"/>
                    <a:pt x="3002" y="19735"/>
                  </a:cubicBezTo>
                  <a:cubicBezTo>
                    <a:pt x="3051" y="19785"/>
                    <a:pt x="3111" y="19806"/>
                    <a:pt x="3171" y="19806"/>
                  </a:cubicBezTo>
                  <a:cubicBezTo>
                    <a:pt x="3353" y="19806"/>
                    <a:pt x="3532" y="19608"/>
                    <a:pt x="3404" y="19410"/>
                  </a:cubicBezTo>
                  <a:cubicBezTo>
                    <a:pt x="2383" y="17801"/>
                    <a:pt x="1470" y="16130"/>
                    <a:pt x="1455" y="14150"/>
                  </a:cubicBezTo>
                  <a:cubicBezTo>
                    <a:pt x="1439" y="11891"/>
                    <a:pt x="2631" y="10391"/>
                    <a:pt x="3945" y="8689"/>
                  </a:cubicBezTo>
                  <a:cubicBezTo>
                    <a:pt x="5771" y="6322"/>
                    <a:pt x="6792" y="2825"/>
                    <a:pt x="4982" y="150"/>
                  </a:cubicBezTo>
                  <a:cubicBezTo>
                    <a:pt x="4911" y="46"/>
                    <a:pt x="4806" y="0"/>
                    <a:pt x="4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4"/>
            <p:cNvSpPr/>
            <p:nvPr/>
          </p:nvSpPr>
          <p:spPr>
            <a:xfrm>
              <a:off x="6761401" y="594684"/>
              <a:ext cx="190250" cy="177249"/>
            </a:xfrm>
            <a:custGeom>
              <a:avLst/>
              <a:gdLst/>
              <a:ahLst/>
              <a:cxnLst/>
              <a:rect l="l" t="t" r="r" b="b"/>
              <a:pathLst>
                <a:path w="5956" h="5549" extrusionOk="0">
                  <a:moveTo>
                    <a:pt x="3102" y="2660"/>
                  </a:moveTo>
                  <a:lnTo>
                    <a:pt x="3102" y="2660"/>
                  </a:lnTo>
                  <a:cubicBezTo>
                    <a:pt x="3096" y="2899"/>
                    <a:pt x="3029" y="3143"/>
                    <a:pt x="2923" y="3227"/>
                  </a:cubicBezTo>
                  <a:cubicBezTo>
                    <a:pt x="2903" y="3243"/>
                    <a:pt x="2883" y="3256"/>
                    <a:pt x="2864" y="3269"/>
                  </a:cubicBezTo>
                  <a:lnTo>
                    <a:pt x="2864" y="3269"/>
                  </a:lnTo>
                  <a:cubicBezTo>
                    <a:pt x="2809" y="3154"/>
                    <a:pt x="2751" y="3026"/>
                    <a:pt x="2702" y="2898"/>
                  </a:cubicBezTo>
                  <a:lnTo>
                    <a:pt x="2702" y="2898"/>
                  </a:lnTo>
                  <a:cubicBezTo>
                    <a:pt x="2796" y="2822"/>
                    <a:pt x="2946" y="2726"/>
                    <a:pt x="3102" y="2660"/>
                  </a:cubicBezTo>
                  <a:close/>
                  <a:moveTo>
                    <a:pt x="3223" y="0"/>
                  </a:moveTo>
                  <a:cubicBezTo>
                    <a:pt x="2555" y="0"/>
                    <a:pt x="1863" y="279"/>
                    <a:pt x="1315" y="814"/>
                  </a:cubicBezTo>
                  <a:cubicBezTo>
                    <a:pt x="355" y="1773"/>
                    <a:pt x="0" y="3567"/>
                    <a:pt x="1067" y="4588"/>
                  </a:cubicBezTo>
                  <a:cubicBezTo>
                    <a:pt x="1147" y="4664"/>
                    <a:pt x="1231" y="4732"/>
                    <a:pt x="1318" y="4792"/>
                  </a:cubicBezTo>
                  <a:lnTo>
                    <a:pt x="1318" y="4792"/>
                  </a:lnTo>
                  <a:cubicBezTo>
                    <a:pt x="1860" y="5272"/>
                    <a:pt x="2640" y="5549"/>
                    <a:pt x="3360" y="5549"/>
                  </a:cubicBezTo>
                  <a:cubicBezTo>
                    <a:pt x="3666" y="5549"/>
                    <a:pt x="3961" y="5499"/>
                    <a:pt x="4223" y="5393"/>
                  </a:cubicBezTo>
                  <a:cubicBezTo>
                    <a:pt x="5801" y="4743"/>
                    <a:pt x="5956" y="2655"/>
                    <a:pt x="5275" y="1309"/>
                  </a:cubicBezTo>
                  <a:cubicBezTo>
                    <a:pt x="4831" y="422"/>
                    <a:pt x="4045" y="0"/>
                    <a:pt x="3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4"/>
            <p:cNvSpPr/>
            <p:nvPr/>
          </p:nvSpPr>
          <p:spPr>
            <a:xfrm>
              <a:off x="6012265" y="346144"/>
              <a:ext cx="900395" cy="437133"/>
            </a:xfrm>
            <a:custGeom>
              <a:avLst/>
              <a:gdLst/>
              <a:ahLst/>
              <a:cxnLst/>
              <a:rect l="l" t="t" r="r" b="b"/>
              <a:pathLst>
                <a:path w="28188" h="13685" extrusionOk="0">
                  <a:moveTo>
                    <a:pt x="9072" y="0"/>
                  </a:moveTo>
                  <a:cubicBezTo>
                    <a:pt x="8627" y="0"/>
                    <a:pt x="8173" y="34"/>
                    <a:pt x="7719" y="117"/>
                  </a:cubicBezTo>
                  <a:cubicBezTo>
                    <a:pt x="7055" y="257"/>
                    <a:pt x="6420" y="504"/>
                    <a:pt x="5848" y="845"/>
                  </a:cubicBezTo>
                  <a:cubicBezTo>
                    <a:pt x="5260" y="1169"/>
                    <a:pt x="4780" y="1602"/>
                    <a:pt x="4347" y="2051"/>
                  </a:cubicBezTo>
                  <a:cubicBezTo>
                    <a:pt x="3930" y="2499"/>
                    <a:pt x="3573" y="2980"/>
                    <a:pt x="3280" y="3458"/>
                  </a:cubicBezTo>
                  <a:cubicBezTo>
                    <a:pt x="2971" y="3954"/>
                    <a:pt x="2723" y="4434"/>
                    <a:pt x="2490" y="4913"/>
                  </a:cubicBezTo>
                  <a:cubicBezTo>
                    <a:pt x="2057" y="5872"/>
                    <a:pt x="1733" y="6785"/>
                    <a:pt x="1469" y="7635"/>
                  </a:cubicBezTo>
                  <a:cubicBezTo>
                    <a:pt x="943" y="9353"/>
                    <a:pt x="619" y="10777"/>
                    <a:pt x="386" y="11751"/>
                  </a:cubicBezTo>
                  <a:cubicBezTo>
                    <a:pt x="263" y="12231"/>
                    <a:pt x="170" y="12617"/>
                    <a:pt x="93" y="12880"/>
                  </a:cubicBezTo>
                  <a:cubicBezTo>
                    <a:pt x="31" y="13143"/>
                    <a:pt x="0" y="13283"/>
                    <a:pt x="0" y="13283"/>
                  </a:cubicBezTo>
                  <a:lnTo>
                    <a:pt x="1455" y="13685"/>
                  </a:lnTo>
                  <a:cubicBezTo>
                    <a:pt x="1455" y="13685"/>
                    <a:pt x="1485" y="13545"/>
                    <a:pt x="1562" y="13283"/>
                  </a:cubicBezTo>
                  <a:cubicBezTo>
                    <a:pt x="1640" y="13019"/>
                    <a:pt x="1748" y="12633"/>
                    <a:pt x="1903" y="12153"/>
                  </a:cubicBezTo>
                  <a:cubicBezTo>
                    <a:pt x="2181" y="11163"/>
                    <a:pt x="2537" y="9770"/>
                    <a:pt x="3078" y="8178"/>
                  </a:cubicBezTo>
                  <a:cubicBezTo>
                    <a:pt x="3357" y="7373"/>
                    <a:pt x="3697" y="6538"/>
                    <a:pt x="4115" y="5702"/>
                  </a:cubicBezTo>
                  <a:cubicBezTo>
                    <a:pt x="4549" y="4867"/>
                    <a:pt x="5058" y="4032"/>
                    <a:pt x="5724" y="3382"/>
                  </a:cubicBezTo>
                  <a:cubicBezTo>
                    <a:pt x="6374" y="2701"/>
                    <a:pt x="7193" y="2252"/>
                    <a:pt x="8091" y="2097"/>
                  </a:cubicBezTo>
                  <a:cubicBezTo>
                    <a:pt x="8323" y="2059"/>
                    <a:pt x="8559" y="2043"/>
                    <a:pt x="8797" y="2043"/>
                  </a:cubicBezTo>
                  <a:cubicBezTo>
                    <a:pt x="9035" y="2043"/>
                    <a:pt x="9274" y="2059"/>
                    <a:pt x="9514" y="2082"/>
                  </a:cubicBezTo>
                  <a:cubicBezTo>
                    <a:pt x="9761" y="2128"/>
                    <a:pt x="10009" y="2159"/>
                    <a:pt x="10256" y="2221"/>
                  </a:cubicBezTo>
                  <a:lnTo>
                    <a:pt x="10628" y="2314"/>
                  </a:lnTo>
                  <a:lnTo>
                    <a:pt x="11015" y="2437"/>
                  </a:lnTo>
                  <a:cubicBezTo>
                    <a:pt x="11294" y="2530"/>
                    <a:pt x="11572" y="2608"/>
                    <a:pt x="11834" y="2701"/>
                  </a:cubicBezTo>
                  <a:lnTo>
                    <a:pt x="12608" y="2980"/>
                  </a:lnTo>
                  <a:cubicBezTo>
                    <a:pt x="12872" y="3072"/>
                    <a:pt x="13134" y="3180"/>
                    <a:pt x="13398" y="3273"/>
                  </a:cubicBezTo>
                  <a:cubicBezTo>
                    <a:pt x="13645" y="3382"/>
                    <a:pt x="13907" y="3475"/>
                    <a:pt x="14155" y="3598"/>
                  </a:cubicBezTo>
                  <a:cubicBezTo>
                    <a:pt x="15176" y="4015"/>
                    <a:pt x="16151" y="4510"/>
                    <a:pt x="17079" y="4991"/>
                  </a:cubicBezTo>
                  <a:cubicBezTo>
                    <a:pt x="18008" y="5501"/>
                    <a:pt x="18905" y="6012"/>
                    <a:pt x="19724" y="6522"/>
                  </a:cubicBezTo>
                  <a:cubicBezTo>
                    <a:pt x="20126" y="6769"/>
                    <a:pt x="20514" y="7048"/>
                    <a:pt x="20900" y="7295"/>
                  </a:cubicBezTo>
                  <a:cubicBezTo>
                    <a:pt x="21287" y="7543"/>
                    <a:pt x="21643" y="7806"/>
                    <a:pt x="21983" y="8038"/>
                  </a:cubicBezTo>
                  <a:cubicBezTo>
                    <a:pt x="22680" y="8533"/>
                    <a:pt x="23299" y="8997"/>
                    <a:pt x="23839" y="9415"/>
                  </a:cubicBezTo>
                  <a:cubicBezTo>
                    <a:pt x="24381" y="9848"/>
                    <a:pt x="24846" y="10220"/>
                    <a:pt x="25232" y="10544"/>
                  </a:cubicBezTo>
                  <a:cubicBezTo>
                    <a:pt x="25619" y="10853"/>
                    <a:pt x="25898" y="11117"/>
                    <a:pt x="26098" y="11286"/>
                  </a:cubicBezTo>
                  <a:cubicBezTo>
                    <a:pt x="26300" y="11457"/>
                    <a:pt x="26407" y="11550"/>
                    <a:pt x="26407" y="11550"/>
                  </a:cubicBezTo>
                  <a:lnTo>
                    <a:pt x="28187" y="9461"/>
                  </a:lnTo>
                  <a:cubicBezTo>
                    <a:pt x="28187" y="9461"/>
                    <a:pt x="28078" y="9368"/>
                    <a:pt x="27862" y="9199"/>
                  </a:cubicBezTo>
                  <a:cubicBezTo>
                    <a:pt x="27645" y="9028"/>
                    <a:pt x="27336" y="8765"/>
                    <a:pt x="26919" y="8456"/>
                  </a:cubicBezTo>
                  <a:cubicBezTo>
                    <a:pt x="26516" y="8130"/>
                    <a:pt x="26005" y="7744"/>
                    <a:pt x="25433" y="7326"/>
                  </a:cubicBezTo>
                  <a:cubicBezTo>
                    <a:pt x="24846" y="6893"/>
                    <a:pt x="24180" y="6429"/>
                    <a:pt x="23437" y="5934"/>
                  </a:cubicBezTo>
                  <a:cubicBezTo>
                    <a:pt x="23051" y="5702"/>
                    <a:pt x="22664" y="5439"/>
                    <a:pt x="22261" y="5191"/>
                  </a:cubicBezTo>
                  <a:cubicBezTo>
                    <a:pt x="21844" y="4944"/>
                    <a:pt x="21426" y="4665"/>
                    <a:pt x="20993" y="4418"/>
                  </a:cubicBezTo>
                  <a:cubicBezTo>
                    <a:pt x="20112" y="3908"/>
                    <a:pt x="19152" y="3397"/>
                    <a:pt x="18162" y="2902"/>
                  </a:cubicBezTo>
                  <a:cubicBezTo>
                    <a:pt x="17156" y="2423"/>
                    <a:pt x="16104" y="1928"/>
                    <a:pt x="15006" y="1509"/>
                  </a:cubicBezTo>
                  <a:cubicBezTo>
                    <a:pt x="14728" y="1402"/>
                    <a:pt x="14450" y="1309"/>
                    <a:pt x="14171" y="1200"/>
                  </a:cubicBezTo>
                  <a:cubicBezTo>
                    <a:pt x="13893" y="1107"/>
                    <a:pt x="13614" y="999"/>
                    <a:pt x="13336" y="907"/>
                  </a:cubicBezTo>
                  <a:lnTo>
                    <a:pt x="12453" y="643"/>
                  </a:lnTo>
                  <a:cubicBezTo>
                    <a:pt x="12175" y="550"/>
                    <a:pt x="11896" y="473"/>
                    <a:pt x="11618" y="395"/>
                  </a:cubicBezTo>
                  <a:lnTo>
                    <a:pt x="11185" y="288"/>
                  </a:lnTo>
                  <a:lnTo>
                    <a:pt x="10706" y="179"/>
                  </a:lnTo>
                  <a:cubicBezTo>
                    <a:pt x="10396" y="102"/>
                    <a:pt x="10056" y="71"/>
                    <a:pt x="9730" y="24"/>
                  </a:cubicBezTo>
                  <a:cubicBezTo>
                    <a:pt x="9514" y="9"/>
                    <a:pt x="9294" y="0"/>
                    <a:pt x="9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4"/>
            <p:cNvSpPr/>
            <p:nvPr/>
          </p:nvSpPr>
          <p:spPr>
            <a:xfrm>
              <a:off x="5164300" y="303342"/>
              <a:ext cx="185905" cy="176834"/>
            </a:xfrm>
            <a:custGeom>
              <a:avLst/>
              <a:gdLst/>
              <a:ahLst/>
              <a:cxnLst/>
              <a:rect l="l" t="t" r="r" b="b"/>
              <a:pathLst>
                <a:path w="5820" h="5536" extrusionOk="0">
                  <a:moveTo>
                    <a:pt x="3088" y="2737"/>
                  </a:moveTo>
                  <a:cubicBezTo>
                    <a:pt x="3205" y="2847"/>
                    <a:pt x="3307" y="2981"/>
                    <a:pt x="3369" y="3076"/>
                  </a:cubicBezTo>
                  <a:lnTo>
                    <a:pt x="3369" y="3076"/>
                  </a:lnTo>
                  <a:cubicBezTo>
                    <a:pt x="3282" y="3177"/>
                    <a:pt x="3187" y="3276"/>
                    <a:pt x="3101" y="3363"/>
                  </a:cubicBezTo>
                  <a:lnTo>
                    <a:pt x="3101" y="3363"/>
                  </a:lnTo>
                  <a:cubicBezTo>
                    <a:pt x="3022" y="3239"/>
                    <a:pt x="3023" y="2974"/>
                    <a:pt x="3088" y="2737"/>
                  </a:cubicBezTo>
                  <a:close/>
                  <a:moveTo>
                    <a:pt x="3125" y="0"/>
                  </a:moveTo>
                  <a:cubicBezTo>
                    <a:pt x="2893" y="0"/>
                    <a:pt x="2655" y="40"/>
                    <a:pt x="2414" y="126"/>
                  </a:cubicBezTo>
                  <a:cubicBezTo>
                    <a:pt x="1005" y="638"/>
                    <a:pt x="0" y="2587"/>
                    <a:pt x="510" y="4025"/>
                  </a:cubicBezTo>
                  <a:cubicBezTo>
                    <a:pt x="873" y="5020"/>
                    <a:pt x="1916" y="5536"/>
                    <a:pt x="2951" y="5536"/>
                  </a:cubicBezTo>
                  <a:cubicBezTo>
                    <a:pt x="3314" y="5536"/>
                    <a:pt x="3677" y="5472"/>
                    <a:pt x="4009" y="5343"/>
                  </a:cubicBezTo>
                  <a:lnTo>
                    <a:pt x="4009" y="5343"/>
                  </a:lnTo>
                  <a:cubicBezTo>
                    <a:pt x="5165" y="5043"/>
                    <a:pt x="5820" y="3745"/>
                    <a:pt x="5663" y="2525"/>
                  </a:cubicBezTo>
                  <a:cubicBezTo>
                    <a:pt x="5505" y="1251"/>
                    <a:pt x="4422" y="0"/>
                    <a:pt x="3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4"/>
            <p:cNvSpPr/>
            <p:nvPr/>
          </p:nvSpPr>
          <p:spPr>
            <a:xfrm>
              <a:off x="5225053" y="252650"/>
              <a:ext cx="822328" cy="520247"/>
            </a:xfrm>
            <a:custGeom>
              <a:avLst/>
              <a:gdLst/>
              <a:ahLst/>
              <a:cxnLst/>
              <a:rect l="l" t="t" r="r" b="b"/>
              <a:pathLst>
                <a:path w="25744" h="16287" extrusionOk="0">
                  <a:moveTo>
                    <a:pt x="15587" y="1"/>
                  </a:moveTo>
                  <a:cubicBezTo>
                    <a:pt x="15440" y="1"/>
                    <a:pt x="15293" y="4"/>
                    <a:pt x="15147" y="12"/>
                  </a:cubicBezTo>
                  <a:cubicBezTo>
                    <a:pt x="13971" y="12"/>
                    <a:pt x="12810" y="90"/>
                    <a:pt x="11696" y="197"/>
                  </a:cubicBezTo>
                  <a:cubicBezTo>
                    <a:pt x="10598" y="306"/>
                    <a:pt x="9515" y="461"/>
                    <a:pt x="8509" y="631"/>
                  </a:cubicBezTo>
                  <a:cubicBezTo>
                    <a:pt x="8014" y="709"/>
                    <a:pt x="7519" y="816"/>
                    <a:pt x="7055" y="894"/>
                  </a:cubicBezTo>
                  <a:cubicBezTo>
                    <a:pt x="6591" y="1002"/>
                    <a:pt x="6127" y="1095"/>
                    <a:pt x="5694" y="1188"/>
                  </a:cubicBezTo>
                  <a:cubicBezTo>
                    <a:pt x="4827" y="1389"/>
                    <a:pt x="4039" y="1590"/>
                    <a:pt x="3342" y="1791"/>
                  </a:cubicBezTo>
                  <a:cubicBezTo>
                    <a:pt x="2647" y="1992"/>
                    <a:pt x="2043" y="2163"/>
                    <a:pt x="1548" y="2317"/>
                  </a:cubicBezTo>
                  <a:cubicBezTo>
                    <a:pt x="1053" y="2472"/>
                    <a:pt x="666" y="2611"/>
                    <a:pt x="403" y="2689"/>
                  </a:cubicBezTo>
                  <a:cubicBezTo>
                    <a:pt x="140" y="2782"/>
                    <a:pt x="1" y="2827"/>
                    <a:pt x="1" y="2827"/>
                  </a:cubicBezTo>
                  <a:lnTo>
                    <a:pt x="945" y="5411"/>
                  </a:lnTo>
                  <a:lnTo>
                    <a:pt x="1316" y="5272"/>
                  </a:lnTo>
                  <a:cubicBezTo>
                    <a:pt x="1564" y="5179"/>
                    <a:pt x="1935" y="5040"/>
                    <a:pt x="2399" y="4869"/>
                  </a:cubicBezTo>
                  <a:cubicBezTo>
                    <a:pt x="2863" y="4700"/>
                    <a:pt x="3435" y="4514"/>
                    <a:pt x="4085" y="4312"/>
                  </a:cubicBezTo>
                  <a:cubicBezTo>
                    <a:pt x="4751" y="4112"/>
                    <a:pt x="5493" y="3879"/>
                    <a:pt x="6312" y="3663"/>
                  </a:cubicBezTo>
                  <a:cubicBezTo>
                    <a:pt x="6715" y="3570"/>
                    <a:pt x="7148" y="3462"/>
                    <a:pt x="7597" y="3338"/>
                  </a:cubicBezTo>
                  <a:cubicBezTo>
                    <a:pt x="8030" y="3246"/>
                    <a:pt x="8494" y="3137"/>
                    <a:pt x="8973" y="3044"/>
                  </a:cubicBezTo>
                  <a:cubicBezTo>
                    <a:pt x="9918" y="2843"/>
                    <a:pt x="10923" y="2673"/>
                    <a:pt x="11975" y="2534"/>
                  </a:cubicBezTo>
                  <a:cubicBezTo>
                    <a:pt x="13012" y="2410"/>
                    <a:pt x="14095" y="2287"/>
                    <a:pt x="15208" y="2256"/>
                  </a:cubicBezTo>
                  <a:cubicBezTo>
                    <a:pt x="15487" y="2225"/>
                    <a:pt x="15749" y="2225"/>
                    <a:pt x="16028" y="2225"/>
                  </a:cubicBezTo>
                  <a:cubicBezTo>
                    <a:pt x="16306" y="2225"/>
                    <a:pt x="16585" y="2209"/>
                    <a:pt x="16863" y="2209"/>
                  </a:cubicBezTo>
                  <a:lnTo>
                    <a:pt x="17684" y="2225"/>
                  </a:lnTo>
                  <a:cubicBezTo>
                    <a:pt x="17962" y="2239"/>
                    <a:pt x="18256" y="2256"/>
                    <a:pt x="18550" y="2270"/>
                  </a:cubicBezTo>
                  <a:lnTo>
                    <a:pt x="18952" y="2301"/>
                  </a:lnTo>
                  <a:lnTo>
                    <a:pt x="19338" y="2332"/>
                  </a:lnTo>
                  <a:cubicBezTo>
                    <a:pt x="19602" y="2348"/>
                    <a:pt x="19833" y="2425"/>
                    <a:pt x="20081" y="2456"/>
                  </a:cubicBezTo>
                  <a:cubicBezTo>
                    <a:pt x="20545" y="2596"/>
                    <a:pt x="21009" y="2751"/>
                    <a:pt x="21411" y="2982"/>
                  </a:cubicBezTo>
                  <a:cubicBezTo>
                    <a:pt x="22201" y="3431"/>
                    <a:pt x="22804" y="4143"/>
                    <a:pt x="23175" y="5009"/>
                  </a:cubicBezTo>
                  <a:cubicBezTo>
                    <a:pt x="23577" y="5845"/>
                    <a:pt x="23763" y="6819"/>
                    <a:pt x="23872" y="7732"/>
                  </a:cubicBezTo>
                  <a:cubicBezTo>
                    <a:pt x="23965" y="8675"/>
                    <a:pt x="23979" y="9572"/>
                    <a:pt x="23965" y="10424"/>
                  </a:cubicBezTo>
                  <a:cubicBezTo>
                    <a:pt x="23918" y="12109"/>
                    <a:pt x="23763" y="13549"/>
                    <a:pt x="23686" y="14554"/>
                  </a:cubicBezTo>
                  <a:cubicBezTo>
                    <a:pt x="23639" y="15065"/>
                    <a:pt x="23608" y="15467"/>
                    <a:pt x="23593" y="15746"/>
                  </a:cubicBezTo>
                  <a:cubicBezTo>
                    <a:pt x="23577" y="16008"/>
                    <a:pt x="23562" y="16163"/>
                    <a:pt x="23562" y="16163"/>
                  </a:cubicBezTo>
                  <a:lnTo>
                    <a:pt x="25079" y="16286"/>
                  </a:lnTo>
                  <a:cubicBezTo>
                    <a:pt x="25079" y="16286"/>
                    <a:pt x="25093" y="16148"/>
                    <a:pt x="25109" y="15869"/>
                  </a:cubicBezTo>
                  <a:cubicBezTo>
                    <a:pt x="25140" y="15606"/>
                    <a:pt x="25186" y="15220"/>
                    <a:pt x="25248" y="14725"/>
                  </a:cubicBezTo>
                  <a:cubicBezTo>
                    <a:pt x="25357" y="13718"/>
                    <a:pt x="25557" y="12264"/>
                    <a:pt x="25666" y="10486"/>
                  </a:cubicBezTo>
                  <a:cubicBezTo>
                    <a:pt x="25712" y="9603"/>
                    <a:pt x="25743" y="8629"/>
                    <a:pt x="25666" y="7577"/>
                  </a:cubicBezTo>
                  <a:cubicBezTo>
                    <a:pt x="25619" y="7051"/>
                    <a:pt x="25557" y="6494"/>
                    <a:pt x="25434" y="5937"/>
                  </a:cubicBezTo>
                  <a:cubicBezTo>
                    <a:pt x="25326" y="5381"/>
                    <a:pt x="25171" y="4808"/>
                    <a:pt x="24924" y="4236"/>
                  </a:cubicBezTo>
                  <a:cubicBezTo>
                    <a:pt x="24691" y="3679"/>
                    <a:pt x="24382" y="3106"/>
                    <a:pt x="23949" y="2580"/>
                  </a:cubicBezTo>
                  <a:cubicBezTo>
                    <a:pt x="23531" y="2070"/>
                    <a:pt x="23020" y="1621"/>
                    <a:pt x="22449" y="1249"/>
                  </a:cubicBezTo>
                  <a:cubicBezTo>
                    <a:pt x="21861" y="894"/>
                    <a:pt x="21226" y="647"/>
                    <a:pt x="20592" y="461"/>
                  </a:cubicBezTo>
                  <a:cubicBezTo>
                    <a:pt x="20283" y="383"/>
                    <a:pt x="19957" y="290"/>
                    <a:pt x="19633" y="259"/>
                  </a:cubicBezTo>
                  <a:lnTo>
                    <a:pt x="19153" y="183"/>
                  </a:lnTo>
                  <a:lnTo>
                    <a:pt x="18705" y="152"/>
                  </a:lnTo>
                  <a:cubicBezTo>
                    <a:pt x="18410" y="121"/>
                    <a:pt x="18132" y="90"/>
                    <a:pt x="17838" y="74"/>
                  </a:cubicBezTo>
                  <a:lnTo>
                    <a:pt x="16925" y="28"/>
                  </a:lnTo>
                  <a:cubicBezTo>
                    <a:pt x="16616" y="12"/>
                    <a:pt x="16322" y="12"/>
                    <a:pt x="16028" y="12"/>
                  </a:cubicBezTo>
                  <a:cubicBezTo>
                    <a:pt x="15881" y="4"/>
                    <a:pt x="15734" y="1"/>
                    <a:pt x="15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4"/>
            <p:cNvSpPr/>
            <p:nvPr/>
          </p:nvSpPr>
          <p:spPr>
            <a:xfrm>
              <a:off x="5731590" y="682429"/>
              <a:ext cx="356798" cy="1273484"/>
            </a:xfrm>
            <a:custGeom>
              <a:avLst/>
              <a:gdLst/>
              <a:ahLst/>
              <a:cxnLst/>
              <a:rect l="l" t="t" r="r" b="b"/>
              <a:pathLst>
                <a:path w="11170" h="39868" extrusionOk="0">
                  <a:moveTo>
                    <a:pt x="7596" y="1"/>
                  </a:moveTo>
                  <a:cubicBezTo>
                    <a:pt x="4889" y="14079"/>
                    <a:pt x="2723" y="25170"/>
                    <a:pt x="0" y="39248"/>
                  </a:cubicBezTo>
                  <a:cubicBezTo>
                    <a:pt x="1238" y="39496"/>
                    <a:pt x="2490" y="39698"/>
                    <a:pt x="3728" y="39867"/>
                  </a:cubicBezTo>
                  <a:cubicBezTo>
                    <a:pt x="6389" y="25774"/>
                    <a:pt x="8509" y="14698"/>
                    <a:pt x="11170" y="604"/>
                  </a:cubicBezTo>
                  <a:cubicBezTo>
                    <a:pt x="9963" y="449"/>
                    <a:pt x="8787" y="249"/>
                    <a:pt x="7596"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4"/>
            <p:cNvSpPr/>
            <p:nvPr/>
          </p:nvSpPr>
          <p:spPr>
            <a:xfrm>
              <a:off x="5738969" y="682429"/>
              <a:ext cx="349419" cy="1236430"/>
            </a:xfrm>
            <a:custGeom>
              <a:avLst/>
              <a:gdLst/>
              <a:ahLst/>
              <a:cxnLst/>
              <a:rect l="l" t="t" r="r" b="b"/>
              <a:pathLst>
                <a:path w="10939" h="38708" extrusionOk="0">
                  <a:moveTo>
                    <a:pt x="7365" y="1"/>
                  </a:moveTo>
                  <a:cubicBezTo>
                    <a:pt x="4735" y="13692"/>
                    <a:pt x="2600" y="24552"/>
                    <a:pt x="1" y="38089"/>
                  </a:cubicBezTo>
                  <a:cubicBezTo>
                    <a:pt x="465" y="37732"/>
                    <a:pt x="1053" y="37547"/>
                    <a:pt x="1641" y="37547"/>
                  </a:cubicBezTo>
                  <a:cubicBezTo>
                    <a:pt x="2275" y="37547"/>
                    <a:pt x="2909" y="37763"/>
                    <a:pt x="3389" y="38258"/>
                  </a:cubicBezTo>
                  <a:cubicBezTo>
                    <a:pt x="3528" y="38398"/>
                    <a:pt x="3637" y="38553"/>
                    <a:pt x="3730" y="38707"/>
                  </a:cubicBezTo>
                  <a:cubicBezTo>
                    <a:pt x="6282" y="25156"/>
                    <a:pt x="8355" y="14295"/>
                    <a:pt x="10939" y="604"/>
                  </a:cubicBezTo>
                  <a:cubicBezTo>
                    <a:pt x="10382" y="527"/>
                    <a:pt x="9825" y="449"/>
                    <a:pt x="9268" y="356"/>
                  </a:cubicBezTo>
                  <a:cubicBezTo>
                    <a:pt x="8742" y="263"/>
                    <a:pt x="8216" y="171"/>
                    <a:pt x="7690" y="63"/>
                  </a:cubicBezTo>
                  <a:cubicBezTo>
                    <a:pt x="7581" y="47"/>
                    <a:pt x="7473" y="16"/>
                    <a:pt x="7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4"/>
            <p:cNvSpPr/>
            <p:nvPr/>
          </p:nvSpPr>
          <p:spPr>
            <a:xfrm>
              <a:off x="5704503" y="1881625"/>
              <a:ext cx="163961" cy="181433"/>
            </a:xfrm>
            <a:custGeom>
              <a:avLst/>
              <a:gdLst/>
              <a:ahLst/>
              <a:cxnLst/>
              <a:rect l="l" t="t" r="r" b="b"/>
              <a:pathLst>
                <a:path w="5133" h="5680" extrusionOk="0">
                  <a:moveTo>
                    <a:pt x="2716" y="1"/>
                  </a:moveTo>
                  <a:cubicBezTo>
                    <a:pt x="1697" y="1"/>
                    <a:pt x="675" y="584"/>
                    <a:pt x="275" y="1612"/>
                  </a:cubicBezTo>
                  <a:cubicBezTo>
                    <a:pt x="47" y="2198"/>
                    <a:pt x="0" y="2819"/>
                    <a:pt x="111" y="3392"/>
                  </a:cubicBezTo>
                  <a:lnTo>
                    <a:pt x="111" y="3392"/>
                  </a:lnTo>
                  <a:cubicBezTo>
                    <a:pt x="268" y="4610"/>
                    <a:pt x="1219" y="5679"/>
                    <a:pt x="2446" y="5679"/>
                  </a:cubicBezTo>
                  <a:cubicBezTo>
                    <a:pt x="2663" y="5679"/>
                    <a:pt x="2890" y="5645"/>
                    <a:pt x="3122" y="5573"/>
                  </a:cubicBezTo>
                  <a:cubicBezTo>
                    <a:pt x="3399" y="5483"/>
                    <a:pt x="3648" y="5287"/>
                    <a:pt x="3831" y="5040"/>
                  </a:cubicBezTo>
                  <a:lnTo>
                    <a:pt x="3831" y="5040"/>
                  </a:lnTo>
                  <a:cubicBezTo>
                    <a:pt x="4472" y="4557"/>
                    <a:pt x="4738" y="3812"/>
                    <a:pt x="4932" y="3052"/>
                  </a:cubicBezTo>
                  <a:cubicBezTo>
                    <a:pt x="5133" y="2200"/>
                    <a:pt x="5118" y="1381"/>
                    <a:pt x="4468" y="715"/>
                  </a:cubicBezTo>
                  <a:cubicBezTo>
                    <a:pt x="3987" y="228"/>
                    <a:pt x="3352" y="1"/>
                    <a:pt x="2716"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4"/>
            <p:cNvSpPr/>
            <p:nvPr/>
          </p:nvSpPr>
          <p:spPr>
            <a:xfrm>
              <a:off x="5706356" y="1881721"/>
              <a:ext cx="159169" cy="181401"/>
            </a:xfrm>
            <a:custGeom>
              <a:avLst/>
              <a:gdLst/>
              <a:ahLst/>
              <a:cxnLst/>
              <a:rect l="l" t="t" r="r" b="b"/>
              <a:pathLst>
                <a:path w="4983" h="5679" extrusionOk="0">
                  <a:moveTo>
                    <a:pt x="2662" y="1"/>
                  </a:moveTo>
                  <a:cubicBezTo>
                    <a:pt x="1640" y="1"/>
                    <a:pt x="619" y="574"/>
                    <a:pt x="217" y="1609"/>
                  </a:cubicBezTo>
                  <a:cubicBezTo>
                    <a:pt x="63" y="1997"/>
                    <a:pt x="1" y="2399"/>
                    <a:pt x="1" y="2785"/>
                  </a:cubicBezTo>
                  <a:cubicBezTo>
                    <a:pt x="1" y="2987"/>
                    <a:pt x="17" y="3173"/>
                    <a:pt x="48" y="3373"/>
                  </a:cubicBezTo>
                  <a:cubicBezTo>
                    <a:pt x="202" y="4596"/>
                    <a:pt x="1145" y="5679"/>
                    <a:pt x="2383" y="5679"/>
                  </a:cubicBezTo>
                  <a:cubicBezTo>
                    <a:pt x="2600" y="5679"/>
                    <a:pt x="2832" y="5632"/>
                    <a:pt x="3064" y="5570"/>
                  </a:cubicBezTo>
                  <a:cubicBezTo>
                    <a:pt x="3342" y="5477"/>
                    <a:pt x="3575" y="5291"/>
                    <a:pt x="3761" y="5044"/>
                  </a:cubicBezTo>
                  <a:cubicBezTo>
                    <a:pt x="4410" y="4565"/>
                    <a:pt x="4689" y="3806"/>
                    <a:pt x="4874" y="3049"/>
                  </a:cubicBezTo>
                  <a:cubicBezTo>
                    <a:pt x="4936" y="2739"/>
                    <a:pt x="4982" y="2445"/>
                    <a:pt x="4982" y="2166"/>
                  </a:cubicBezTo>
                  <a:cubicBezTo>
                    <a:pt x="4982" y="1640"/>
                    <a:pt x="4827" y="1145"/>
                    <a:pt x="4410" y="712"/>
                  </a:cubicBezTo>
                  <a:cubicBezTo>
                    <a:pt x="3930" y="217"/>
                    <a:pt x="3296" y="1"/>
                    <a:pt x="2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4"/>
            <p:cNvSpPr/>
            <p:nvPr/>
          </p:nvSpPr>
          <p:spPr>
            <a:xfrm>
              <a:off x="5192441" y="325669"/>
              <a:ext cx="71711" cy="119625"/>
            </a:xfrm>
            <a:custGeom>
              <a:avLst/>
              <a:gdLst/>
              <a:ahLst/>
              <a:cxnLst/>
              <a:rect l="l" t="t" r="r" b="b"/>
              <a:pathLst>
                <a:path w="2245" h="3745" extrusionOk="0">
                  <a:moveTo>
                    <a:pt x="1950" y="1"/>
                  </a:moveTo>
                  <a:cubicBezTo>
                    <a:pt x="1904" y="1"/>
                    <a:pt x="1857" y="15"/>
                    <a:pt x="1811" y="31"/>
                  </a:cubicBezTo>
                  <a:cubicBezTo>
                    <a:pt x="1114" y="279"/>
                    <a:pt x="558" y="758"/>
                    <a:pt x="295" y="1470"/>
                  </a:cubicBezTo>
                  <a:cubicBezTo>
                    <a:pt x="32" y="2150"/>
                    <a:pt x="1" y="3140"/>
                    <a:pt x="650" y="3621"/>
                  </a:cubicBezTo>
                  <a:cubicBezTo>
                    <a:pt x="743" y="3697"/>
                    <a:pt x="852" y="3744"/>
                    <a:pt x="945" y="3744"/>
                  </a:cubicBezTo>
                  <a:cubicBezTo>
                    <a:pt x="1207" y="3744"/>
                    <a:pt x="1424" y="3528"/>
                    <a:pt x="1424" y="3218"/>
                  </a:cubicBezTo>
                  <a:cubicBezTo>
                    <a:pt x="1440" y="2723"/>
                    <a:pt x="1207" y="2290"/>
                    <a:pt x="1347" y="1795"/>
                  </a:cubicBezTo>
                  <a:cubicBezTo>
                    <a:pt x="1362" y="1733"/>
                    <a:pt x="1378" y="1671"/>
                    <a:pt x="1409" y="1609"/>
                  </a:cubicBezTo>
                  <a:lnTo>
                    <a:pt x="1022" y="541"/>
                  </a:lnTo>
                  <a:cubicBezTo>
                    <a:pt x="1022" y="541"/>
                    <a:pt x="1161" y="496"/>
                    <a:pt x="1424" y="403"/>
                  </a:cubicBezTo>
                  <a:cubicBezTo>
                    <a:pt x="1626" y="341"/>
                    <a:pt x="1904" y="248"/>
                    <a:pt x="2244" y="139"/>
                  </a:cubicBezTo>
                  <a:cubicBezTo>
                    <a:pt x="2166" y="62"/>
                    <a:pt x="2059" y="1"/>
                    <a:pt x="1950"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4"/>
            <p:cNvSpPr/>
            <p:nvPr/>
          </p:nvSpPr>
          <p:spPr>
            <a:xfrm>
              <a:off x="5372306" y="268813"/>
              <a:ext cx="349898" cy="58870"/>
            </a:xfrm>
            <a:custGeom>
              <a:avLst/>
              <a:gdLst/>
              <a:ahLst/>
              <a:cxnLst/>
              <a:rect l="l" t="t" r="r" b="b"/>
              <a:pathLst>
                <a:path w="10954" h="1843" extrusionOk="0">
                  <a:moveTo>
                    <a:pt x="7829" y="1"/>
                  </a:moveTo>
                  <a:cubicBezTo>
                    <a:pt x="5153" y="1"/>
                    <a:pt x="2259" y="729"/>
                    <a:pt x="48" y="1733"/>
                  </a:cubicBezTo>
                  <a:cubicBezTo>
                    <a:pt x="1" y="1750"/>
                    <a:pt x="1" y="1842"/>
                    <a:pt x="63" y="1842"/>
                  </a:cubicBezTo>
                  <a:lnTo>
                    <a:pt x="79" y="1842"/>
                  </a:lnTo>
                  <a:cubicBezTo>
                    <a:pt x="1764" y="1657"/>
                    <a:pt x="3420" y="1100"/>
                    <a:pt x="5106" y="836"/>
                  </a:cubicBezTo>
                  <a:cubicBezTo>
                    <a:pt x="6096" y="682"/>
                    <a:pt x="7055" y="620"/>
                    <a:pt x="8030" y="620"/>
                  </a:cubicBezTo>
                  <a:cubicBezTo>
                    <a:pt x="8881" y="620"/>
                    <a:pt x="9747" y="667"/>
                    <a:pt x="10629" y="743"/>
                  </a:cubicBezTo>
                  <a:lnTo>
                    <a:pt x="10660" y="743"/>
                  </a:lnTo>
                  <a:cubicBezTo>
                    <a:pt x="10892" y="743"/>
                    <a:pt x="10954" y="388"/>
                    <a:pt x="10706" y="326"/>
                  </a:cubicBezTo>
                  <a:cubicBezTo>
                    <a:pt x="9809" y="110"/>
                    <a:pt x="8835" y="1"/>
                    <a:pt x="7829"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4"/>
            <p:cNvSpPr/>
            <p:nvPr/>
          </p:nvSpPr>
          <p:spPr>
            <a:xfrm>
              <a:off x="6151085" y="355790"/>
              <a:ext cx="225386" cy="86532"/>
            </a:xfrm>
            <a:custGeom>
              <a:avLst/>
              <a:gdLst/>
              <a:ahLst/>
              <a:cxnLst/>
              <a:rect l="l" t="t" r="r" b="b"/>
              <a:pathLst>
                <a:path w="7056" h="2709" extrusionOk="0">
                  <a:moveTo>
                    <a:pt x="4998" y="1"/>
                  </a:moveTo>
                  <a:cubicBezTo>
                    <a:pt x="3049" y="1"/>
                    <a:pt x="774" y="697"/>
                    <a:pt x="79" y="2368"/>
                  </a:cubicBezTo>
                  <a:cubicBezTo>
                    <a:pt x="1" y="2569"/>
                    <a:pt x="141" y="2708"/>
                    <a:pt x="295" y="2708"/>
                  </a:cubicBezTo>
                  <a:cubicBezTo>
                    <a:pt x="372" y="2708"/>
                    <a:pt x="465" y="2661"/>
                    <a:pt x="512" y="2585"/>
                  </a:cubicBezTo>
                  <a:cubicBezTo>
                    <a:pt x="1734" y="712"/>
                    <a:pt x="4797" y="945"/>
                    <a:pt x="6731" y="790"/>
                  </a:cubicBezTo>
                  <a:cubicBezTo>
                    <a:pt x="7055" y="759"/>
                    <a:pt x="7040" y="295"/>
                    <a:pt x="6746" y="217"/>
                  </a:cubicBezTo>
                  <a:cubicBezTo>
                    <a:pt x="6251" y="79"/>
                    <a:pt x="5632" y="1"/>
                    <a:pt x="4998"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4"/>
            <p:cNvSpPr/>
            <p:nvPr/>
          </p:nvSpPr>
          <p:spPr>
            <a:xfrm>
              <a:off x="6780183" y="661187"/>
              <a:ext cx="53855" cy="82060"/>
            </a:xfrm>
            <a:custGeom>
              <a:avLst/>
              <a:gdLst/>
              <a:ahLst/>
              <a:cxnLst/>
              <a:rect l="l" t="t" r="r" b="b"/>
              <a:pathLst>
                <a:path w="1686" h="2569" extrusionOk="0">
                  <a:moveTo>
                    <a:pt x="355" y="0"/>
                  </a:moveTo>
                  <a:lnTo>
                    <a:pt x="355" y="0"/>
                  </a:lnTo>
                  <a:cubicBezTo>
                    <a:pt x="0" y="944"/>
                    <a:pt x="217" y="2290"/>
                    <a:pt x="1129" y="2553"/>
                  </a:cubicBezTo>
                  <a:cubicBezTo>
                    <a:pt x="1176" y="2553"/>
                    <a:pt x="1207" y="2568"/>
                    <a:pt x="1238" y="2568"/>
                  </a:cubicBezTo>
                  <a:cubicBezTo>
                    <a:pt x="1485" y="2568"/>
                    <a:pt x="1686" y="2290"/>
                    <a:pt x="1671" y="2058"/>
                  </a:cubicBezTo>
                  <a:cubicBezTo>
                    <a:pt x="1655" y="1625"/>
                    <a:pt x="1438" y="1285"/>
                    <a:pt x="1407" y="866"/>
                  </a:cubicBezTo>
                  <a:cubicBezTo>
                    <a:pt x="1345" y="805"/>
                    <a:pt x="1269" y="743"/>
                    <a:pt x="1191" y="681"/>
                  </a:cubicBezTo>
                  <a:cubicBezTo>
                    <a:pt x="943" y="480"/>
                    <a:pt x="665" y="248"/>
                    <a:pt x="355"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4"/>
            <p:cNvSpPr/>
            <p:nvPr/>
          </p:nvSpPr>
          <p:spPr>
            <a:xfrm>
              <a:off x="6791522" y="631066"/>
              <a:ext cx="48457" cy="57816"/>
            </a:xfrm>
            <a:custGeom>
              <a:avLst/>
              <a:gdLst/>
              <a:ahLst/>
              <a:cxnLst/>
              <a:rect l="l" t="t" r="r" b="b"/>
              <a:pathLst>
                <a:path w="1517" h="1810" extrusionOk="0">
                  <a:moveTo>
                    <a:pt x="1130" y="0"/>
                  </a:moveTo>
                  <a:cubicBezTo>
                    <a:pt x="588" y="0"/>
                    <a:pt x="202" y="402"/>
                    <a:pt x="0" y="943"/>
                  </a:cubicBezTo>
                  <a:cubicBezTo>
                    <a:pt x="310" y="1191"/>
                    <a:pt x="588" y="1423"/>
                    <a:pt x="836" y="1624"/>
                  </a:cubicBezTo>
                  <a:cubicBezTo>
                    <a:pt x="914" y="1686"/>
                    <a:pt x="990" y="1748"/>
                    <a:pt x="1052" y="1809"/>
                  </a:cubicBezTo>
                  <a:lnTo>
                    <a:pt x="1052" y="1609"/>
                  </a:lnTo>
                  <a:cubicBezTo>
                    <a:pt x="1099" y="1145"/>
                    <a:pt x="1409" y="774"/>
                    <a:pt x="1485" y="324"/>
                  </a:cubicBezTo>
                  <a:cubicBezTo>
                    <a:pt x="1516" y="186"/>
                    <a:pt x="1424" y="15"/>
                    <a:pt x="1269"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4"/>
            <p:cNvSpPr/>
            <p:nvPr/>
          </p:nvSpPr>
          <p:spPr>
            <a:xfrm>
              <a:off x="5738969" y="1896063"/>
              <a:ext cx="126141" cy="141889"/>
            </a:xfrm>
            <a:custGeom>
              <a:avLst/>
              <a:gdLst/>
              <a:ahLst/>
              <a:cxnLst/>
              <a:rect l="l" t="t" r="r" b="b"/>
              <a:pathLst>
                <a:path w="3949" h="4442" extrusionOk="0">
                  <a:moveTo>
                    <a:pt x="2801" y="0"/>
                  </a:moveTo>
                  <a:cubicBezTo>
                    <a:pt x="2707" y="0"/>
                    <a:pt x="2617" y="46"/>
                    <a:pt x="2569" y="156"/>
                  </a:cubicBezTo>
                  <a:cubicBezTo>
                    <a:pt x="1981" y="1470"/>
                    <a:pt x="2214" y="3203"/>
                    <a:pt x="496" y="3652"/>
                  </a:cubicBezTo>
                  <a:cubicBezTo>
                    <a:pt x="1" y="3776"/>
                    <a:pt x="248" y="4425"/>
                    <a:pt x="667" y="4440"/>
                  </a:cubicBezTo>
                  <a:cubicBezTo>
                    <a:pt x="696" y="4441"/>
                    <a:pt x="725" y="4442"/>
                    <a:pt x="755" y="4442"/>
                  </a:cubicBezTo>
                  <a:cubicBezTo>
                    <a:pt x="2744" y="4442"/>
                    <a:pt x="3949" y="1848"/>
                    <a:pt x="3095" y="186"/>
                  </a:cubicBezTo>
                  <a:cubicBezTo>
                    <a:pt x="3043" y="74"/>
                    <a:pt x="2919" y="0"/>
                    <a:pt x="2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4"/>
            <p:cNvSpPr/>
            <p:nvPr/>
          </p:nvSpPr>
          <p:spPr>
            <a:xfrm>
              <a:off x="5874243" y="853190"/>
              <a:ext cx="98000" cy="436878"/>
            </a:xfrm>
            <a:custGeom>
              <a:avLst/>
              <a:gdLst/>
              <a:ahLst/>
              <a:cxnLst/>
              <a:rect l="l" t="t" r="r" b="b"/>
              <a:pathLst>
                <a:path w="3068" h="13677" extrusionOk="0">
                  <a:moveTo>
                    <a:pt x="2927" y="1"/>
                  </a:moveTo>
                  <a:cubicBezTo>
                    <a:pt x="2879" y="1"/>
                    <a:pt x="2833" y="26"/>
                    <a:pt x="2820" y="84"/>
                  </a:cubicBezTo>
                  <a:cubicBezTo>
                    <a:pt x="2139" y="2143"/>
                    <a:pt x="1830" y="4339"/>
                    <a:pt x="1397" y="6458"/>
                  </a:cubicBezTo>
                  <a:cubicBezTo>
                    <a:pt x="918" y="8748"/>
                    <a:pt x="314" y="11068"/>
                    <a:pt x="21" y="13389"/>
                  </a:cubicBezTo>
                  <a:cubicBezTo>
                    <a:pt x="1" y="13548"/>
                    <a:pt x="154" y="13676"/>
                    <a:pt x="290" y="13676"/>
                  </a:cubicBezTo>
                  <a:cubicBezTo>
                    <a:pt x="366" y="13676"/>
                    <a:pt x="436" y="13637"/>
                    <a:pt x="469" y="13544"/>
                  </a:cubicBezTo>
                  <a:cubicBezTo>
                    <a:pt x="1242" y="11394"/>
                    <a:pt x="1660" y="9104"/>
                    <a:pt x="2108" y="6876"/>
                  </a:cubicBezTo>
                  <a:cubicBezTo>
                    <a:pt x="2542" y="4680"/>
                    <a:pt x="3053" y="2374"/>
                    <a:pt x="3068" y="131"/>
                  </a:cubicBezTo>
                  <a:cubicBezTo>
                    <a:pt x="3068" y="50"/>
                    <a:pt x="2994" y="1"/>
                    <a:pt x="2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4"/>
            <p:cNvSpPr/>
            <p:nvPr/>
          </p:nvSpPr>
          <p:spPr>
            <a:xfrm>
              <a:off x="5225053" y="330109"/>
              <a:ext cx="45039" cy="46987"/>
            </a:xfrm>
            <a:custGeom>
              <a:avLst/>
              <a:gdLst/>
              <a:ahLst/>
              <a:cxnLst/>
              <a:rect l="l" t="t" r="r" b="b"/>
              <a:pathLst>
                <a:path w="1410" h="1471" extrusionOk="0">
                  <a:moveTo>
                    <a:pt x="1223" y="0"/>
                  </a:moveTo>
                  <a:lnTo>
                    <a:pt x="1223" y="0"/>
                  </a:lnTo>
                  <a:cubicBezTo>
                    <a:pt x="883" y="109"/>
                    <a:pt x="605" y="202"/>
                    <a:pt x="403" y="264"/>
                  </a:cubicBezTo>
                  <a:cubicBezTo>
                    <a:pt x="140" y="357"/>
                    <a:pt x="1" y="402"/>
                    <a:pt x="1" y="402"/>
                  </a:cubicBezTo>
                  <a:lnTo>
                    <a:pt x="388" y="1470"/>
                  </a:lnTo>
                  <a:cubicBezTo>
                    <a:pt x="543" y="1099"/>
                    <a:pt x="821" y="821"/>
                    <a:pt x="1162" y="604"/>
                  </a:cubicBezTo>
                  <a:cubicBezTo>
                    <a:pt x="1409" y="464"/>
                    <a:pt x="1378" y="171"/>
                    <a:pt x="1223"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1273;p44"/>
          <p:cNvGrpSpPr/>
          <p:nvPr/>
        </p:nvGrpSpPr>
        <p:grpSpPr>
          <a:xfrm rot="4755435">
            <a:off x="6289197" y="1051166"/>
            <a:ext cx="392569" cy="391858"/>
            <a:chOff x="4324200" y="3063825"/>
            <a:chExt cx="400300" cy="399575"/>
          </a:xfrm>
        </p:grpSpPr>
        <p:sp>
          <p:nvSpPr>
            <p:cNvPr id="1274" name="Google Shape;1274;p44"/>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4"/>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1276;p44"/>
          <p:cNvGrpSpPr/>
          <p:nvPr/>
        </p:nvGrpSpPr>
        <p:grpSpPr>
          <a:xfrm rot="8956302">
            <a:off x="7216365" y="3086367"/>
            <a:ext cx="392570" cy="391859"/>
            <a:chOff x="4324200" y="3063825"/>
            <a:chExt cx="400300" cy="399575"/>
          </a:xfrm>
        </p:grpSpPr>
        <p:sp>
          <p:nvSpPr>
            <p:cNvPr id="1277" name="Google Shape;1277;p44"/>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4"/>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4"/>
          <p:cNvGrpSpPr/>
          <p:nvPr/>
        </p:nvGrpSpPr>
        <p:grpSpPr>
          <a:xfrm>
            <a:off x="1256605" y="1892328"/>
            <a:ext cx="759739" cy="475805"/>
            <a:chOff x="2399075" y="58875"/>
            <a:chExt cx="657100" cy="411525"/>
          </a:xfrm>
        </p:grpSpPr>
        <p:sp>
          <p:nvSpPr>
            <p:cNvPr id="1280" name="Google Shape;1280;p44"/>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4"/>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4"/>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2729;p58">
            <a:extLst>
              <a:ext uri="{FF2B5EF4-FFF2-40B4-BE49-F238E27FC236}">
                <a16:creationId xmlns:a16="http://schemas.microsoft.com/office/drawing/2014/main" id="{538C9955-538B-4818-B687-7FFC53D9B279}"/>
              </a:ext>
            </a:extLst>
          </p:cNvPr>
          <p:cNvGrpSpPr/>
          <p:nvPr/>
        </p:nvGrpSpPr>
        <p:grpSpPr>
          <a:xfrm rot="17621706">
            <a:off x="-414149" y="2487336"/>
            <a:ext cx="1152727" cy="1808585"/>
            <a:chOff x="4213275" y="-782825"/>
            <a:chExt cx="737575" cy="1249025"/>
          </a:xfrm>
        </p:grpSpPr>
        <p:sp>
          <p:nvSpPr>
            <p:cNvPr id="125" name="Google Shape;2730;p58">
              <a:extLst>
                <a:ext uri="{FF2B5EF4-FFF2-40B4-BE49-F238E27FC236}">
                  <a16:creationId xmlns:a16="http://schemas.microsoft.com/office/drawing/2014/main" id="{392EA24E-A938-4B5A-9827-EC52166CEC8A}"/>
                </a:ext>
              </a:extLst>
            </p:cNvPr>
            <p:cNvSpPr/>
            <p:nvPr/>
          </p:nvSpPr>
          <p:spPr>
            <a:xfrm>
              <a:off x="4213275" y="-782825"/>
              <a:ext cx="737575" cy="1249025"/>
            </a:xfrm>
            <a:custGeom>
              <a:avLst/>
              <a:gdLst/>
              <a:ahLst/>
              <a:cxnLst/>
              <a:rect l="l" t="t" r="r" b="b"/>
              <a:pathLst>
                <a:path w="29503" h="49961" extrusionOk="0">
                  <a:moveTo>
                    <a:pt x="24621" y="1"/>
                  </a:moveTo>
                  <a:cubicBezTo>
                    <a:pt x="24496" y="1"/>
                    <a:pt x="24370" y="10"/>
                    <a:pt x="24243" y="28"/>
                  </a:cubicBezTo>
                  <a:cubicBezTo>
                    <a:pt x="17110" y="1050"/>
                    <a:pt x="9963" y="2071"/>
                    <a:pt x="2816" y="3075"/>
                  </a:cubicBezTo>
                  <a:cubicBezTo>
                    <a:pt x="1161" y="3323"/>
                    <a:pt x="0" y="4886"/>
                    <a:pt x="202" y="6541"/>
                  </a:cubicBezTo>
                  <a:cubicBezTo>
                    <a:pt x="1687" y="18793"/>
                    <a:pt x="1687" y="31169"/>
                    <a:pt x="202" y="43407"/>
                  </a:cubicBezTo>
                  <a:cubicBezTo>
                    <a:pt x="0" y="45078"/>
                    <a:pt x="1161" y="46640"/>
                    <a:pt x="2816" y="46872"/>
                  </a:cubicBezTo>
                  <a:cubicBezTo>
                    <a:pt x="9963" y="47893"/>
                    <a:pt x="17110" y="48914"/>
                    <a:pt x="24243" y="49935"/>
                  </a:cubicBezTo>
                  <a:cubicBezTo>
                    <a:pt x="24363" y="49952"/>
                    <a:pt x="24484" y="49960"/>
                    <a:pt x="24603" y="49960"/>
                  </a:cubicBezTo>
                  <a:cubicBezTo>
                    <a:pt x="26135" y="49960"/>
                    <a:pt x="27509" y="48615"/>
                    <a:pt x="27739" y="46763"/>
                  </a:cubicBezTo>
                  <a:cubicBezTo>
                    <a:pt x="29503" y="32299"/>
                    <a:pt x="29503" y="17665"/>
                    <a:pt x="27739" y="3184"/>
                  </a:cubicBezTo>
                  <a:cubicBezTo>
                    <a:pt x="27510" y="1355"/>
                    <a:pt x="26146" y="1"/>
                    <a:pt x="24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31;p58">
              <a:extLst>
                <a:ext uri="{FF2B5EF4-FFF2-40B4-BE49-F238E27FC236}">
                  <a16:creationId xmlns:a16="http://schemas.microsoft.com/office/drawing/2014/main" id="{1194E222-DFF3-431F-BDB2-1516E37BED5E}"/>
                </a:ext>
              </a:extLst>
            </p:cNvPr>
            <p:cNvSpPr/>
            <p:nvPr/>
          </p:nvSpPr>
          <p:spPr>
            <a:xfrm>
              <a:off x="4546275" y="-643675"/>
              <a:ext cx="67700" cy="973100"/>
            </a:xfrm>
            <a:custGeom>
              <a:avLst/>
              <a:gdLst/>
              <a:ahLst/>
              <a:cxnLst/>
              <a:rect l="l" t="t" r="r" b="b"/>
              <a:pathLst>
                <a:path w="2708" h="38924" extrusionOk="0">
                  <a:moveTo>
                    <a:pt x="743" y="1"/>
                  </a:moveTo>
                  <a:cubicBezTo>
                    <a:pt x="634" y="1"/>
                    <a:pt x="542" y="63"/>
                    <a:pt x="511" y="170"/>
                  </a:cubicBezTo>
                  <a:cubicBezTo>
                    <a:pt x="1" y="1377"/>
                    <a:pt x="325" y="2862"/>
                    <a:pt x="434" y="4162"/>
                  </a:cubicBezTo>
                  <a:cubicBezTo>
                    <a:pt x="558" y="5863"/>
                    <a:pt x="712" y="7550"/>
                    <a:pt x="805" y="9236"/>
                  </a:cubicBezTo>
                  <a:cubicBezTo>
                    <a:pt x="991" y="12423"/>
                    <a:pt x="1084" y="15595"/>
                    <a:pt x="1084" y="18782"/>
                  </a:cubicBezTo>
                  <a:cubicBezTo>
                    <a:pt x="1098" y="25356"/>
                    <a:pt x="836" y="31915"/>
                    <a:pt x="434" y="38506"/>
                  </a:cubicBezTo>
                  <a:cubicBezTo>
                    <a:pt x="418" y="38784"/>
                    <a:pt x="603" y="38924"/>
                    <a:pt x="789" y="38924"/>
                  </a:cubicBezTo>
                  <a:cubicBezTo>
                    <a:pt x="944" y="38924"/>
                    <a:pt x="1098" y="38815"/>
                    <a:pt x="1145" y="38598"/>
                  </a:cubicBezTo>
                  <a:cubicBezTo>
                    <a:pt x="2259" y="32055"/>
                    <a:pt x="2707" y="25418"/>
                    <a:pt x="2645" y="18766"/>
                  </a:cubicBezTo>
                  <a:cubicBezTo>
                    <a:pt x="2631" y="15564"/>
                    <a:pt x="2491" y="12361"/>
                    <a:pt x="2290" y="9159"/>
                  </a:cubicBezTo>
                  <a:cubicBezTo>
                    <a:pt x="2167" y="7441"/>
                    <a:pt x="2043" y="5740"/>
                    <a:pt x="1857" y="4038"/>
                  </a:cubicBezTo>
                  <a:cubicBezTo>
                    <a:pt x="1717" y="2738"/>
                    <a:pt x="1717" y="1177"/>
                    <a:pt x="944" y="108"/>
                  </a:cubicBezTo>
                  <a:cubicBezTo>
                    <a:pt x="898" y="47"/>
                    <a:pt x="820" y="1"/>
                    <a:pt x="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732;p58">
              <a:extLst>
                <a:ext uri="{FF2B5EF4-FFF2-40B4-BE49-F238E27FC236}">
                  <a16:creationId xmlns:a16="http://schemas.microsoft.com/office/drawing/2014/main" id="{6E06D821-F795-4C67-8512-81C8B3AD757E}"/>
                </a:ext>
              </a:extLst>
            </p:cNvPr>
            <p:cNvSpPr/>
            <p:nvPr/>
          </p:nvSpPr>
          <p:spPr>
            <a:xfrm>
              <a:off x="4348250" y="-595675"/>
              <a:ext cx="116425" cy="116175"/>
            </a:xfrm>
            <a:custGeom>
              <a:avLst/>
              <a:gdLst/>
              <a:ahLst/>
              <a:cxnLst/>
              <a:rect l="l" t="t" r="r" b="b"/>
              <a:pathLst>
                <a:path w="4657" h="4647" extrusionOk="0">
                  <a:moveTo>
                    <a:pt x="2325" y="0"/>
                  </a:moveTo>
                  <a:cubicBezTo>
                    <a:pt x="2247" y="0"/>
                    <a:pt x="2168" y="5"/>
                    <a:pt x="2089" y="14"/>
                  </a:cubicBezTo>
                  <a:cubicBezTo>
                    <a:pt x="882" y="154"/>
                    <a:pt x="1" y="1283"/>
                    <a:pt x="125" y="2536"/>
                  </a:cubicBezTo>
                  <a:cubicBezTo>
                    <a:pt x="243" y="3732"/>
                    <a:pt x="1220" y="4646"/>
                    <a:pt x="2372" y="4646"/>
                  </a:cubicBezTo>
                  <a:cubicBezTo>
                    <a:pt x="2427" y="4646"/>
                    <a:pt x="2482" y="4644"/>
                    <a:pt x="2538" y="4640"/>
                  </a:cubicBezTo>
                  <a:cubicBezTo>
                    <a:pt x="3745" y="4547"/>
                    <a:pt x="4657" y="3417"/>
                    <a:pt x="4533" y="2118"/>
                  </a:cubicBezTo>
                  <a:cubicBezTo>
                    <a:pt x="4417" y="904"/>
                    <a:pt x="3437" y="0"/>
                    <a:pt x="2325"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733;p58">
              <a:extLst>
                <a:ext uri="{FF2B5EF4-FFF2-40B4-BE49-F238E27FC236}">
                  <a16:creationId xmlns:a16="http://schemas.microsoft.com/office/drawing/2014/main" id="{E74EB927-F7FA-4471-A6D4-F2F20F5B07FD}"/>
                </a:ext>
              </a:extLst>
            </p:cNvPr>
            <p:cNvSpPr/>
            <p:nvPr/>
          </p:nvSpPr>
          <p:spPr>
            <a:xfrm>
              <a:off x="4321950" y="-626650"/>
              <a:ext cx="167125" cy="179850"/>
            </a:xfrm>
            <a:custGeom>
              <a:avLst/>
              <a:gdLst/>
              <a:ahLst/>
              <a:cxnLst/>
              <a:rect l="l" t="t" r="r" b="b"/>
              <a:pathLst>
                <a:path w="6685" h="7194" extrusionOk="0">
                  <a:moveTo>
                    <a:pt x="3373" y="1238"/>
                  </a:moveTo>
                  <a:cubicBezTo>
                    <a:pt x="4487" y="1238"/>
                    <a:pt x="5461" y="2135"/>
                    <a:pt x="5585" y="3357"/>
                  </a:cubicBezTo>
                  <a:cubicBezTo>
                    <a:pt x="5709" y="4656"/>
                    <a:pt x="4797" y="5786"/>
                    <a:pt x="3590" y="5879"/>
                  </a:cubicBezTo>
                  <a:lnTo>
                    <a:pt x="3419" y="5879"/>
                  </a:lnTo>
                  <a:cubicBezTo>
                    <a:pt x="2274" y="5879"/>
                    <a:pt x="1284" y="4982"/>
                    <a:pt x="1177" y="3775"/>
                  </a:cubicBezTo>
                  <a:cubicBezTo>
                    <a:pt x="1053" y="2522"/>
                    <a:pt x="1934" y="1393"/>
                    <a:pt x="3141" y="1253"/>
                  </a:cubicBezTo>
                  <a:cubicBezTo>
                    <a:pt x="3219" y="1253"/>
                    <a:pt x="3295" y="1238"/>
                    <a:pt x="3373" y="1238"/>
                  </a:cubicBezTo>
                  <a:close/>
                  <a:moveTo>
                    <a:pt x="3079" y="1"/>
                  </a:moveTo>
                  <a:cubicBezTo>
                    <a:pt x="2955" y="1"/>
                    <a:pt x="2817" y="1"/>
                    <a:pt x="2693" y="15"/>
                  </a:cubicBezTo>
                  <a:cubicBezTo>
                    <a:pt x="1796" y="124"/>
                    <a:pt x="1037" y="572"/>
                    <a:pt x="496" y="1222"/>
                  </a:cubicBezTo>
                  <a:lnTo>
                    <a:pt x="496" y="1315"/>
                  </a:lnTo>
                  <a:cubicBezTo>
                    <a:pt x="496" y="1346"/>
                    <a:pt x="496" y="1393"/>
                    <a:pt x="465" y="1439"/>
                  </a:cubicBezTo>
                  <a:cubicBezTo>
                    <a:pt x="125" y="2150"/>
                    <a:pt x="1" y="2800"/>
                    <a:pt x="1" y="3450"/>
                  </a:cubicBezTo>
                  <a:cubicBezTo>
                    <a:pt x="1" y="4192"/>
                    <a:pt x="171" y="4935"/>
                    <a:pt x="356" y="5755"/>
                  </a:cubicBezTo>
                  <a:cubicBezTo>
                    <a:pt x="1006" y="6622"/>
                    <a:pt x="2027" y="7194"/>
                    <a:pt x="3141" y="7194"/>
                  </a:cubicBezTo>
                  <a:cubicBezTo>
                    <a:pt x="3219" y="7194"/>
                    <a:pt x="3295" y="7179"/>
                    <a:pt x="3373" y="7179"/>
                  </a:cubicBezTo>
                  <a:cubicBezTo>
                    <a:pt x="5261" y="7055"/>
                    <a:pt x="6684" y="5291"/>
                    <a:pt x="6482" y="3264"/>
                  </a:cubicBezTo>
                  <a:cubicBezTo>
                    <a:pt x="6313" y="1393"/>
                    <a:pt x="4797" y="1"/>
                    <a:pt x="3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734;p58">
              <a:extLst>
                <a:ext uri="{FF2B5EF4-FFF2-40B4-BE49-F238E27FC236}">
                  <a16:creationId xmlns:a16="http://schemas.microsoft.com/office/drawing/2014/main" id="{50513FFF-5F5C-40D5-8CC7-BB1DFD6D9589}"/>
                </a:ext>
              </a:extLst>
            </p:cNvPr>
            <p:cNvSpPr/>
            <p:nvPr/>
          </p:nvSpPr>
          <p:spPr>
            <a:xfrm>
              <a:off x="4348250" y="-595700"/>
              <a:ext cx="116425" cy="116050"/>
            </a:xfrm>
            <a:custGeom>
              <a:avLst/>
              <a:gdLst/>
              <a:ahLst/>
              <a:cxnLst/>
              <a:rect l="l" t="t" r="r" b="b"/>
              <a:pathLst>
                <a:path w="4657" h="4642" extrusionOk="0">
                  <a:moveTo>
                    <a:pt x="2321" y="0"/>
                  </a:moveTo>
                  <a:cubicBezTo>
                    <a:pt x="2243" y="0"/>
                    <a:pt x="2167" y="15"/>
                    <a:pt x="2089" y="15"/>
                  </a:cubicBezTo>
                  <a:cubicBezTo>
                    <a:pt x="882" y="155"/>
                    <a:pt x="1" y="1284"/>
                    <a:pt x="125" y="2537"/>
                  </a:cubicBezTo>
                  <a:cubicBezTo>
                    <a:pt x="232" y="3744"/>
                    <a:pt x="1222" y="4641"/>
                    <a:pt x="2367" y="4641"/>
                  </a:cubicBezTo>
                  <a:lnTo>
                    <a:pt x="2538" y="4641"/>
                  </a:lnTo>
                  <a:cubicBezTo>
                    <a:pt x="3745" y="4548"/>
                    <a:pt x="4657" y="3418"/>
                    <a:pt x="4533" y="2119"/>
                  </a:cubicBezTo>
                  <a:cubicBezTo>
                    <a:pt x="4409" y="897"/>
                    <a:pt x="3435" y="0"/>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735;p58">
              <a:extLst>
                <a:ext uri="{FF2B5EF4-FFF2-40B4-BE49-F238E27FC236}">
                  <a16:creationId xmlns:a16="http://schemas.microsoft.com/office/drawing/2014/main" id="{C8FCEA8C-FFE9-42C6-9290-357CDF8EBCB7}"/>
                </a:ext>
              </a:extLst>
            </p:cNvPr>
            <p:cNvSpPr/>
            <p:nvPr/>
          </p:nvSpPr>
          <p:spPr>
            <a:xfrm>
              <a:off x="4366050" y="-342850"/>
              <a:ext cx="112550" cy="116125"/>
            </a:xfrm>
            <a:custGeom>
              <a:avLst/>
              <a:gdLst/>
              <a:ahLst/>
              <a:cxnLst/>
              <a:rect l="l" t="t" r="r" b="b"/>
              <a:pathLst>
                <a:path w="4502" h="4645" extrusionOk="0">
                  <a:moveTo>
                    <a:pt x="2273" y="1"/>
                  </a:moveTo>
                  <a:cubicBezTo>
                    <a:pt x="2238" y="1"/>
                    <a:pt x="2202" y="2"/>
                    <a:pt x="2166" y="4"/>
                  </a:cubicBezTo>
                  <a:cubicBezTo>
                    <a:pt x="944" y="66"/>
                    <a:pt x="1" y="1132"/>
                    <a:pt x="46" y="2386"/>
                  </a:cubicBezTo>
                  <a:cubicBezTo>
                    <a:pt x="93" y="3645"/>
                    <a:pt x="1084" y="4645"/>
                    <a:pt x="2294" y="4645"/>
                  </a:cubicBezTo>
                  <a:cubicBezTo>
                    <a:pt x="2303" y="4645"/>
                    <a:pt x="2312" y="4645"/>
                    <a:pt x="2321" y="4645"/>
                  </a:cubicBezTo>
                  <a:cubicBezTo>
                    <a:pt x="3528" y="4629"/>
                    <a:pt x="4502" y="3546"/>
                    <a:pt x="4471" y="2246"/>
                  </a:cubicBezTo>
                  <a:cubicBezTo>
                    <a:pt x="4426" y="985"/>
                    <a:pt x="3448" y="1"/>
                    <a:pt x="2273"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736;p58">
              <a:extLst>
                <a:ext uri="{FF2B5EF4-FFF2-40B4-BE49-F238E27FC236}">
                  <a16:creationId xmlns:a16="http://schemas.microsoft.com/office/drawing/2014/main" id="{238FC116-9A97-4497-BDF3-C9B3A6C3DDBB}"/>
                </a:ext>
              </a:extLst>
            </p:cNvPr>
            <p:cNvSpPr/>
            <p:nvPr/>
          </p:nvSpPr>
          <p:spPr>
            <a:xfrm>
              <a:off x="4342850" y="-374475"/>
              <a:ext cx="159375" cy="179850"/>
            </a:xfrm>
            <a:custGeom>
              <a:avLst/>
              <a:gdLst/>
              <a:ahLst/>
              <a:cxnLst/>
              <a:rect l="l" t="t" r="r" b="b"/>
              <a:pathLst>
                <a:path w="6375" h="7194" extrusionOk="0">
                  <a:moveTo>
                    <a:pt x="3202" y="1269"/>
                  </a:moveTo>
                  <a:cubicBezTo>
                    <a:pt x="4378" y="1269"/>
                    <a:pt x="5353" y="2243"/>
                    <a:pt x="5399" y="3511"/>
                  </a:cubicBezTo>
                  <a:cubicBezTo>
                    <a:pt x="5430" y="4811"/>
                    <a:pt x="4456" y="5894"/>
                    <a:pt x="3249" y="5910"/>
                  </a:cubicBezTo>
                  <a:lnTo>
                    <a:pt x="3202" y="5910"/>
                  </a:lnTo>
                  <a:cubicBezTo>
                    <a:pt x="1995" y="5910"/>
                    <a:pt x="1021" y="4904"/>
                    <a:pt x="974" y="3651"/>
                  </a:cubicBezTo>
                  <a:cubicBezTo>
                    <a:pt x="929" y="2397"/>
                    <a:pt x="1872" y="1331"/>
                    <a:pt x="3094" y="1269"/>
                  </a:cubicBezTo>
                  <a:close/>
                  <a:moveTo>
                    <a:pt x="2723" y="0"/>
                  </a:moveTo>
                  <a:cubicBezTo>
                    <a:pt x="1748" y="62"/>
                    <a:pt x="882" y="541"/>
                    <a:pt x="294" y="1253"/>
                  </a:cubicBezTo>
                  <a:cubicBezTo>
                    <a:pt x="341" y="1300"/>
                    <a:pt x="372" y="1376"/>
                    <a:pt x="372" y="1454"/>
                  </a:cubicBezTo>
                  <a:cubicBezTo>
                    <a:pt x="372" y="1485"/>
                    <a:pt x="356" y="1516"/>
                    <a:pt x="341" y="1562"/>
                  </a:cubicBezTo>
                  <a:cubicBezTo>
                    <a:pt x="124" y="2104"/>
                    <a:pt x="0" y="2723"/>
                    <a:pt x="0" y="3326"/>
                  </a:cubicBezTo>
                  <a:cubicBezTo>
                    <a:pt x="0" y="3573"/>
                    <a:pt x="15" y="3806"/>
                    <a:pt x="62" y="4037"/>
                  </a:cubicBezTo>
                  <a:cubicBezTo>
                    <a:pt x="186" y="4718"/>
                    <a:pt x="541" y="5291"/>
                    <a:pt x="805" y="5925"/>
                  </a:cubicBezTo>
                  <a:cubicBezTo>
                    <a:pt x="820" y="5955"/>
                    <a:pt x="820" y="6003"/>
                    <a:pt x="820" y="6033"/>
                  </a:cubicBezTo>
                  <a:cubicBezTo>
                    <a:pt x="820" y="6141"/>
                    <a:pt x="758" y="6250"/>
                    <a:pt x="665" y="6312"/>
                  </a:cubicBezTo>
                  <a:cubicBezTo>
                    <a:pt x="1284" y="6853"/>
                    <a:pt x="2073" y="7193"/>
                    <a:pt x="2940" y="7193"/>
                  </a:cubicBezTo>
                  <a:lnTo>
                    <a:pt x="2955" y="7193"/>
                  </a:lnTo>
                  <a:cubicBezTo>
                    <a:pt x="4842" y="7178"/>
                    <a:pt x="6374" y="5522"/>
                    <a:pt x="6312" y="3480"/>
                  </a:cubicBezTo>
                  <a:cubicBezTo>
                    <a:pt x="6250" y="1516"/>
                    <a:pt x="4718" y="0"/>
                    <a:pt x="2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737;p58">
              <a:extLst>
                <a:ext uri="{FF2B5EF4-FFF2-40B4-BE49-F238E27FC236}">
                  <a16:creationId xmlns:a16="http://schemas.microsoft.com/office/drawing/2014/main" id="{FD725257-6435-4EA3-A64D-736B36784CC4}"/>
                </a:ext>
              </a:extLst>
            </p:cNvPr>
            <p:cNvSpPr/>
            <p:nvPr/>
          </p:nvSpPr>
          <p:spPr>
            <a:xfrm>
              <a:off x="4366050" y="-342775"/>
              <a:ext cx="112550" cy="116050"/>
            </a:xfrm>
            <a:custGeom>
              <a:avLst/>
              <a:gdLst/>
              <a:ahLst/>
              <a:cxnLst/>
              <a:rect l="l" t="t" r="r" b="b"/>
              <a:pathLst>
                <a:path w="4502" h="4642" extrusionOk="0">
                  <a:moveTo>
                    <a:pt x="2166" y="1"/>
                  </a:moveTo>
                  <a:cubicBezTo>
                    <a:pt x="944" y="63"/>
                    <a:pt x="1" y="1129"/>
                    <a:pt x="46" y="2383"/>
                  </a:cubicBezTo>
                  <a:cubicBezTo>
                    <a:pt x="93" y="3636"/>
                    <a:pt x="1067" y="4642"/>
                    <a:pt x="2274" y="4642"/>
                  </a:cubicBezTo>
                  <a:lnTo>
                    <a:pt x="2321" y="4642"/>
                  </a:lnTo>
                  <a:cubicBezTo>
                    <a:pt x="3528" y="4626"/>
                    <a:pt x="4502" y="3543"/>
                    <a:pt x="4471" y="2243"/>
                  </a:cubicBezTo>
                  <a:cubicBezTo>
                    <a:pt x="4425" y="975"/>
                    <a:pt x="3450" y="1"/>
                    <a:pt x="2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738;p58">
              <a:extLst>
                <a:ext uri="{FF2B5EF4-FFF2-40B4-BE49-F238E27FC236}">
                  <a16:creationId xmlns:a16="http://schemas.microsoft.com/office/drawing/2014/main" id="{46871F30-1C52-4AFB-AEFF-FD3DBF440D74}"/>
                </a:ext>
              </a:extLst>
            </p:cNvPr>
            <p:cNvSpPr/>
            <p:nvPr/>
          </p:nvSpPr>
          <p:spPr>
            <a:xfrm>
              <a:off x="4366050" y="-89850"/>
              <a:ext cx="112550" cy="116125"/>
            </a:xfrm>
            <a:custGeom>
              <a:avLst/>
              <a:gdLst/>
              <a:ahLst/>
              <a:cxnLst/>
              <a:rect l="l" t="t" r="r" b="b"/>
              <a:pathLst>
                <a:path w="4502" h="4645" extrusionOk="0">
                  <a:moveTo>
                    <a:pt x="2292" y="1"/>
                  </a:moveTo>
                  <a:cubicBezTo>
                    <a:pt x="1083" y="1"/>
                    <a:pt x="93" y="1001"/>
                    <a:pt x="46" y="2244"/>
                  </a:cubicBezTo>
                  <a:cubicBezTo>
                    <a:pt x="1" y="3512"/>
                    <a:pt x="944" y="4580"/>
                    <a:pt x="2166" y="4642"/>
                  </a:cubicBezTo>
                  <a:cubicBezTo>
                    <a:pt x="2202" y="4644"/>
                    <a:pt x="2238" y="4645"/>
                    <a:pt x="2273" y="4645"/>
                  </a:cubicBezTo>
                  <a:cubicBezTo>
                    <a:pt x="3448" y="4645"/>
                    <a:pt x="4426" y="3660"/>
                    <a:pt x="4471" y="2398"/>
                  </a:cubicBezTo>
                  <a:cubicBezTo>
                    <a:pt x="4502" y="1084"/>
                    <a:pt x="3528" y="16"/>
                    <a:pt x="2321" y="1"/>
                  </a:cubicBezTo>
                  <a:cubicBezTo>
                    <a:pt x="2311" y="1"/>
                    <a:pt x="2302" y="1"/>
                    <a:pt x="2292"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739;p58">
              <a:extLst>
                <a:ext uri="{FF2B5EF4-FFF2-40B4-BE49-F238E27FC236}">
                  <a16:creationId xmlns:a16="http://schemas.microsoft.com/office/drawing/2014/main" id="{88091ADA-DBE5-421B-8D83-BF6FCE00731B}"/>
                </a:ext>
              </a:extLst>
            </p:cNvPr>
            <p:cNvSpPr/>
            <p:nvPr/>
          </p:nvSpPr>
          <p:spPr>
            <a:xfrm>
              <a:off x="4336250" y="-121950"/>
              <a:ext cx="165975" cy="179875"/>
            </a:xfrm>
            <a:custGeom>
              <a:avLst/>
              <a:gdLst/>
              <a:ahLst/>
              <a:cxnLst/>
              <a:rect l="l" t="t" r="r" b="b"/>
              <a:pathLst>
                <a:path w="6639" h="7195" extrusionOk="0">
                  <a:moveTo>
                    <a:pt x="3513" y="1285"/>
                  </a:moveTo>
                  <a:cubicBezTo>
                    <a:pt x="4720" y="1300"/>
                    <a:pt x="5694" y="2368"/>
                    <a:pt x="5663" y="3682"/>
                  </a:cubicBezTo>
                  <a:cubicBezTo>
                    <a:pt x="5617" y="4936"/>
                    <a:pt x="4642" y="5926"/>
                    <a:pt x="3466" y="5926"/>
                  </a:cubicBezTo>
                  <a:lnTo>
                    <a:pt x="3358" y="5926"/>
                  </a:lnTo>
                  <a:cubicBezTo>
                    <a:pt x="2136" y="5864"/>
                    <a:pt x="1193" y="4796"/>
                    <a:pt x="1238" y="3528"/>
                  </a:cubicBezTo>
                  <a:cubicBezTo>
                    <a:pt x="1285" y="2290"/>
                    <a:pt x="2259" y="1285"/>
                    <a:pt x="3482" y="1285"/>
                  </a:cubicBezTo>
                  <a:close/>
                  <a:moveTo>
                    <a:pt x="3204" y="1"/>
                  </a:moveTo>
                  <a:cubicBezTo>
                    <a:pt x="2214" y="1"/>
                    <a:pt x="1300" y="434"/>
                    <a:pt x="667" y="1130"/>
                  </a:cubicBezTo>
                  <a:cubicBezTo>
                    <a:pt x="698" y="1176"/>
                    <a:pt x="712" y="1223"/>
                    <a:pt x="712" y="1269"/>
                  </a:cubicBezTo>
                  <a:cubicBezTo>
                    <a:pt x="712" y="1300"/>
                    <a:pt x="698" y="1347"/>
                    <a:pt x="681" y="1378"/>
                  </a:cubicBezTo>
                  <a:cubicBezTo>
                    <a:pt x="326" y="2135"/>
                    <a:pt x="1" y="2863"/>
                    <a:pt x="1" y="3699"/>
                  </a:cubicBezTo>
                  <a:lnTo>
                    <a:pt x="1" y="3822"/>
                  </a:lnTo>
                  <a:cubicBezTo>
                    <a:pt x="32" y="4703"/>
                    <a:pt x="434" y="5431"/>
                    <a:pt x="821" y="6205"/>
                  </a:cubicBezTo>
                  <a:cubicBezTo>
                    <a:pt x="836" y="6220"/>
                    <a:pt x="836" y="6236"/>
                    <a:pt x="836" y="6250"/>
                  </a:cubicBezTo>
                  <a:cubicBezTo>
                    <a:pt x="1409" y="6793"/>
                    <a:pt x="2152" y="7133"/>
                    <a:pt x="2987" y="7179"/>
                  </a:cubicBezTo>
                  <a:cubicBezTo>
                    <a:pt x="3049" y="7195"/>
                    <a:pt x="3111" y="7195"/>
                    <a:pt x="3173" y="7195"/>
                  </a:cubicBezTo>
                  <a:cubicBezTo>
                    <a:pt x="4982" y="7195"/>
                    <a:pt x="6514" y="5663"/>
                    <a:pt x="6576" y="3699"/>
                  </a:cubicBezTo>
                  <a:cubicBezTo>
                    <a:pt x="6638" y="1671"/>
                    <a:pt x="5106" y="17"/>
                    <a:pt x="3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740;p58">
              <a:extLst>
                <a:ext uri="{FF2B5EF4-FFF2-40B4-BE49-F238E27FC236}">
                  <a16:creationId xmlns:a16="http://schemas.microsoft.com/office/drawing/2014/main" id="{58708275-D07D-4D80-850F-6F097C2A5514}"/>
                </a:ext>
              </a:extLst>
            </p:cNvPr>
            <p:cNvSpPr/>
            <p:nvPr/>
          </p:nvSpPr>
          <p:spPr>
            <a:xfrm>
              <a:off x="4366050" y="-89825"/>
              <a:ext cx="112550" cy="116050"/>
            </a:xfrm>
            <a:custGeom>
              <a:avLst/>
              <a:gdLst/>
              <a:ahLst/>
              <a:cxnLst/>
              <a:rect l="l" t="t" r="r" b="b"/>
              <a:pathLst>
                <a:path w="4502" h="4642" extrusionOk="0">
                  <a:moveTo>
                    <a:pt x="2290" y="0"/>
                  </a:moveTo>
                  <a:cubicBezTo>
                    <a:pt x="1067" y="0"/>
                    <a:pt x="93" y="1005"/>
                    <a:pt x="46" y="2243"/>
                  </a:cubicBezTo>
                  <a:cubicBezTo>
                    <a:pt x="1" y="3511"/>
                    <a:pt x="944" y="4579"/>
                    <a:pt x="2166" y="4641"/>
                  </a:cubicBezTo>
                  <a:lnTo>
                    <a:pt x="2274" y="4641"/>
                  </a:lnTo>
                  <a:cubicBezTo>
                    <a:pt x="3450" y="4641"/>
                    <a:pt x="4425" y="3651"/>
                    <a:pt x="4471" y="2397"/>
                  </a:cubicBezTo>
                  <a:cubicBezTo>
                    <a:pt x="4502" y="1083"/>
                    <a:pt x="3528" y="15"/>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41;p58">
              <a:extLst>
                <a:ext uri="{FF2B5EF4-FFF2-40B4-BE49-F238E27FC236}">
                  <a16:creationId xmlns:a16="http://schemas.microsoft.com/office/drawing/2014/main" id="{E81F70E9-A552-4FC9-8E20-9F13E0BDEC4D}"/>
                </a:ext>
              </a:extLst>
            </p:cNvPr>
            <p:cNvSpPr/>
            <p:nvPr/>
          </p:nvSpPr>
          <p:spPr>
            <a:xfrm>
              <a:off x="4348250" y="162950"/>
              <a:ext cx="116425" cy="116150"/>
            </a:xfrm>
            <a:custGeom>
              <a:avLst/>
              <a:gdLst/>
              <a:ahLst/>
              <a:cxnLst/>
              <a:rect l="l" t="t" r="r" b="b"/>
              <a:pathLst>
                <a:path w="4657" h="4646" extrusionOk="0">
                  <a:moveTo>
                    <a:pt x="2370" y="0"/>
                  </a:moveTo>
                  <a:cubicBezTo>
                    <a:pt x="1219" y="0"/>
                    <a:pt x="243" y="901"/>
                    <a:pt x="125" y="2111"/>
                  </a:cubicBezTo>
                  <a:cubicBezTo>
                    <a:pt x="1" y="3363"/>
                    <a:pt x="882" y="4493"/>
                    <a:pt x="2089" y="4632"/>
                  </a:cubicBezTo>
                  <a:cubicBezTo>
                    <a:pt x="2168" y="4641"/>
                    <a:pt x="2248" y="4645"/>
                    <a:pt x="2326" y="4645"/>
                  </a:cubicBezTo>
                  <a:cubicBezTo>
                    <a:pt x="3438" y="4645"/>
                    <a:pt x="4417" y="3741"/>
                    <a:pt x="4533" y="2528"/>
                  </a:cubicBezTo>
                  <a:cubicBezTo>
                    <a:pt x="4657" y="1228"/>
                    <a:pt x="3745" y="99"/>
                    <a:pt x="2538" y="7"/>
                  </a:cubicBezTo>
                  <a:cubicBezTo>
                    <a:pt x="2482" y="2"/>
                    <a:pt x="2425" y="0"/>
                    <a:pt x="237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42;p58">
              <a:extLst>
                <a:ext uri="{FF2B5EF4-FFF2-40B4-BE49-F238E27FC236}">
                  <a16:creationId xmlns:a16="http://schemas.microsoft.com/office/drawing/2014/main" id="{D2F36ACA-C882-4396-9E8B-3C1A18916578}"/>
                </a:ext>
              </a:extLst>
            </p:cNvPr>
            <p:cNvSpPr/>
            <p:nvPr/>
          </p:nvSpPr>
          <p:spPr>
            <a:xfrm>
              <a:off x="4324650" y="130225"/>
              <a:ext cx="164425" cy="179875"/>
            </a:xfrm>
            <a:custGeom>
              <a:avLst/>
              <a:gdLst/>
              <a:ahLst/>
              <a:cxnLst/>
              <a:rect l="l" t="t" r="r" b="b"/>
              <a:pathLst>
                <a:path w="6577" h="7195" extrusionOk="0">
                  <a:moveTo>
                    <a:pt x="3311" y="1300"/>
                  </a:moveTo>
                  <a:cubicBezTo>
                    <a:pt x="3358" y="1300"/>
                    <a:pt x="3420" y="1300"/>
                    <a:pt x="3482" y="1316"/>
                  </a:cubicBezTo>
                  <a:cubicBezTo>
                    <a:pt x="4689" y="1408"/>
                    <a:pt x="5601" y="2537"/>
                    <a:pt x="5477" y="3837"/>
                  </a:cubicBezTo>
                  <a:cubicBezTo>
                    <a:pt x="5353" y="5043"/>
                    <a:pt x="4379" y="5957"/>
                    <a:pt x="3265" y="5957"/>
                  </a:cubicBezTo>
                  <a:cubicBezTo>
                    <a:pt x="3187" y="5957"/>
                    <a:pt x="3111" y="5941"/>
                    <a:pt x="3033" y="5941"/>
                  </a:cubicBezTo>
                  <a:cubicBezTo>
                    <a:pt x="1826" y="5802"/>
                    <a:pt x="945" y="4672"/>
                    <a:pt x="1069" y="3420"/>
                  </a:cubicBezTo>
                  <a:cubicBezTo>
                    <a:pt x="1176" y="2213"/>
                    <a:pt x="2166" y="1300"/>
                    <a:pt x="3311" y="1300"/>
                  </a:cubicBezTo>
                  <a:close/>
                  <a:moveTo>
                    <a:pt x="3033" y="0"/>
                  </a:moveTo>
                  <a:cubicBezTo>
                    <a:pt x="1842" y="0"/>
                    <a:pt x="774" y="635"/>
                    <a:pt x="140" y="1594"/>
                  </a:cubicBezTo>
                  <a:cubicBezTo>
                    <a:pt x="326" y="1625"/>
                    <a:pt x="481" y="1811"/>
                    <a:pt x="481" y="2011"/>
                  </a:cubicBezTo>
                  <a:cubicBezTo>
                    <a:pt x="481" y="2042"/>
                    <a:pt x="481" y="2089"/>
                    <a:pt x="465" y="2120"/>
                  </a:cubicBezTo>
                  <a:cubicBezTo>
                    <a:pt x="264" y="2801"/>
                    <a:pt x="1" y="3373"/>
                    <a:pt x="1" y="4038"/>
                  </a:cubicBezTo>
                  <a:cubicBezTo>
                    <a:pt x="1" y="4208"/>
                    <a:pt x="17" y="4379"/>
                    <a:pt x="63" y="4564"/>
                  </a:cubicBezTo>
                  <a:cubicBezTo>
                    <a:pt x="202" y="5307"/>
                    <a:pt x="605" y="5988"/>
                    <a:pt x="1131" y="6529"/>
                  </a:cubicBezTo>
                  <a:cubicBezTo>
                    <a:pt x="1176" y="6576"/>
                    <a:pt x="1192" y="6621"/>
                    <a:pt x="1192" y="6668"/>
                  </a:cubicBezTo>
                  <a:cubicBezTo>
                    <a:pt x="1610" y="6931"/>
                    <a:pt x="2074" y="7116"/>
                    <a:pt x="2585" y="7178"/>
                  </a:cubicBezTo>
                  <a:cubicBezTo>
                    <a:pt x="2723" y="7194"/>
                    <a:pt x="2847" y="7194"/>
                    <a:pt x="2971" y="7194"/>
                  </a:cubicBezTo>
                  <a:cubicBezTo>
                    <a:pt x="4689" y="7194"/>
                    <a:pt x="6205" y="5802"/>
                    <a:pt x="6374" y="3915"/>
                  </a:cubicBezTo>
                  <a:cubicBezTo>
                    <a:pt x="6576" y="1904"/>
                    <a:pt x="5153" y="140"/>
                    <a:pt x="3265" y="16"/>
                  </a:cubicBezTo>
                  <a:cubicBezTo>
                    <a:pt x="3187" y="0"/>
                    <a:pt x="3111" y="0"/>
                    <a:pt x="3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43;p58">
              <a:extLst>
                <a:ext uri="{FF2B5EF4-FFF2-40B4-BE49-F238E27FC236}">
                  <a16:creationId xmlns:a16="http://schemas.microsoft.com/office/drawing/2014/main" id="{C39B7C6B-F793-4FD0-9FC6-62640F48AE5D}"/>
                </a:ext>
              </a:extLst>
            </p:cNvPr>
            <p:cNvSpPr/>
            <p:nvPr/>
          </p:nvSpPr>
          <p:spPr>
            <a:xfrm>
              <a:off x="4348250" y="162700"/>
              <a:ext cx="116425" cy="116450"/>
            </a:xfrm>
            <a:custGeom>
              <a:avLst/>
              <a:gdLst/>
              <a:ahLst/>
              <a:cxnLst/>
              <a:rect l="l" t="t" r="r" b="b"/>
              <a:pathLst>
                <a:path w="4657" h="4658" extrusionOk="0">
                  <a:moveTo>
                    <a:pt x="2367" y="1"/>
                  </a:moveTo>
                  <a:cubicBezTo>
                    <a:pt x="1222" y="1"/>
                    <a:pt x="232" y="914"/>
                    <a:pt x="125" y="2121"/>
                  </a:cubicBezTo>
                  <a:cubicBezTo>
                    <a:pt x="1" y="3373"/>
                    <a:pt x="882" y="4503"/>
                    <a:pt x="2089" y="4642"/>
                  </a:cubicBezTo>
                  <a:cubicBezTo>
                    <a:pt x="2167" y="4642"/>
                    <a:pt x="2243" y="4658"/>
                    <a:pt x="2321" y="4658"/>
                  </a:cubicBezTo>
                  <a:cubicBezTo>
                    <a:pt x="3435" y="4658"/>
                    <a:pt x="4409" y="3744"/>
                    <a:pt x="4533" y="2538"/>
                  </a:cubicBezTo>
                  <a:cubicBezTo>
                    <a:pt x="4657" y="1238"/>
                    <a:pt x="3745" y="109"/>
                    <a:pt x="2538" y="17"/>
                  </a:cubicBezTo>
                  <a:cubicBezTo>
                    <a:pt x="2476" y="1"/>
                    <a:pt x="2414" y="1"/>
                    <a:pt x="2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744;p58">
              <a:extLst>
                <a:ext uri="{FF2B5EF4-FFF2-40B4-BE49-F238E27FC236}">
                  <a16:creationId xmlns:a16="http://schemas.microsoft.com/office/drawing/2014/main" id="{F25AA5E5-E0C0-4D64-9566-58C4DE8E388C}"/>
                </a:ext>
              </a:extLst>
            </p:cNvPr>
            <p:cNvSpPr/>
            <p:nvPr/>
          </p:nvSpPr>
          <p:spPr>
            <a:xfrm>
              <a:off x="4683575" y="-632375"/>
              <a:ext cx="116825" cy="125800"/>
            </a:xfrm>
            <a:custGeom>
              <a:avLst/>
              <a:gdLst/>
              <a:ahLst/>
              <a:cxnLst/>
              <a:rect l="l" t="t" r="r" b="b"/>
              <a:pathLst>
                <a:path w="4673" h="5032" extrusionOk="0">
                  <a:moveTo>
                    <a:pt x="2297" y="0"/>
                  </a:moveTo>
                  <a:cubicBezTo>
                    <a:pt x="2223" y="0"/>
                    <a:pt x="2148" y="4"/>
                    <a:pt x="2073" y="13"/>
                  </a:cubicBezTo>
                  <a:cubicBezTo>
                    <a:pt x="866" y="137"/>
                    <a:pt x="0" y="1358"/>
                    <a:pt x="140" y="2720"/>
                  </a:cubicBezTo>
                  <a:cubicBezTo>
                    <a:pt x="258" y="4024"/>
                    <a:pt x="1258" y="5031"/>
                    <a:pt x="2403" y="5031"/>
                  </a:cubicBezTo>
                  <a:cubicBezTo>
                    <a:pt x="2453" y="5031"/>
                    <a:pt x="2503" y="5029"/>
                    <a:pt x="2553" y="5025"/>
                  </a:cubicBezTo>
                  <a:cubicBezTo>
                    <a:pt x="3775" y="4932"/>
                    <a:pt x="4672" y="3710"/>
                    <a:pt x="4533" y="2303"/>
                  </a:cubicBezTo>
                  <a:cubicBezTo>
                    <a:pt x="4417" y="981"/>
                    <a:pt x="3429"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745;p58">
              <a:extLst>
                <a:ext uri="{FF2B5EF4-FFF2-40B4-BE49-F238E27FC236}">
                  <a16:creationId xmlns:a16="http://schemas.microsoft.com/office/drawing/2014/main" id="{AEC05CA3-370D-42F9-9B6F-A279D759F00F}"/>
                </a:ext>
              </a:extLst>
            </p:cNvPr>
            <p:cNvSpPr/>
            <p:nvPr/>
          </p:nvSpPr>
          <p:spPr>
            <a:xfrm>
              <a:off x="4648375" y="-666500"/>
              <a:ext cx="176775" cy="194950"/>
            </a:xfrm>
            <a:custGeom>
              <a:avLst/>
              <a:gdLst/>
              <a:ahLst/>
              <a:cxnLst/>
              <a:rect l="l" t="t" r="r" b="b"/>
              <a:pathLst>
                <a:path w="7071" h="7798" extrusionOk="0">
                  <a:moveTo>
                    <a:pt x="623" y="1625"/>
                  </a:moveTo>
                  <a:cubicBezTo>
                    <a:pt x="591" y="1666"/>
                    <a:pt x="566" y="1715"/>
                    <a:pt x="542" y="1764"/>
                  </a:cubicBezTo>
                  <a:cubicBezTo>
                    <a:pt x="568" y="1717"/>
                    <a:pt x="595" y="1671"/>
                    <a:pt x="623" y="1625"/>
                  </a:cubicBezTo>
                  <a:close/>
                  <a:moveTo>
                    <a:pt x="418" y="1997"/>
                  </a:moveTo>
                  <a:cubicBezTo>
                    <a:pt x="417" y="1999"/>
                    <a:pt x="416" y="2001"/>
                    <a:pt x="415" y="2003"/>
                  </a:cubicBezTo>
                  <a:lnTo>
                    <a:pt x="415" y="2003"/>
                  </a:lnTo>
                  <a:cubicBezTo>
                    <a:pt x="416" y="2001"/>
                    <a:pt x="417" y="1999"/>
                    <a:pt x="418" y="1997"/>
                  </a:cubicBezTo>
                  <a:close/>
                  <a:moveTo>
                    <a:pt x="415" y="2003"/>
                  </a:moveTo>
                  <a:cubicBezTo>
                    <a:pt x="154" y="2542"/>
                    <a:pt x="16" y="3144"/>
                    <a:pt x="1" y="3775"/>
                  </a:cubicBezTo>
                  <a:cubicBezTo>
                    <a:pt x="46" y="3128"/>
                    <a:pt x="169" y="2512"/>
                    <a:pt x="415" y="2003"/>
                  </a:cubicBezTo>
                  <a:close/>
                  <a:moveTo>
                    <a:pt x="3698" y="1362"/>
                  </a:moveTo>
                  <a:cubicBezTo>
                    <a:pt x="4828" y="1362"/>
                    <a:pt x="5818" y="2352"/>
                    <a:pt x="5941" y="3668"/>
                  </a:cubicBezTo>
                  <a:cubicBezTo>
                    <a:pt x="6080" y="5075"/>
                    <a:pt x="5183" y="6297"/>
                    <a:pt x="3961" y="6390"/>
                  </a:cubicBezTo>
                  <a:lnTo>
                    <a:pt x="3807" y="6390"/>
                  </a:lnTo>
                  <a:cubicBezTo>
                    <a:pt x="2662" y="6390"/>
                    <a:pt x="1672" y="5400"/>
                    <a:pt x="1548" y="4085"/>
                  </a:cubicBezTo>
                  <a:cubicBezTo>
                    <a:pt x="1408" y="2723"/>
                    <a:pt x="2274" y="1502"/>
                    <a:pt x="3481" y="1378"/>
                  </a:cubicBezTo>
                  <a:cubicBezTo>
                    <a:pt x="3559" y="1362"/>
                    <a:pt x="3636" y="1362"/>
                    <a:pt x="3698" y="1362"/>
                  </a:cubicBezTo>
                  <a:close/>
                  <a:moveTo>
                    <a:pt x="3388" y="0"/>
                  </a:moveTo>
                  <a:cubicBezTo>
                    <a:pt x="3264" y="0"/>
                    <a:pt x="3141" y="17"/>
                    <a:pt x="3033" y="31"/>
                  </a:cubicBezTo>
                  <a:cubicBezTo>
                    <a:pt x="2018" y="149"/>
                    <a:pt x="1157" y="756"/>
                    <a:pt x="623" y="1625"/>
                  </a:cubicBezTo>
                  <a:lnTo>
                    <a:pt x="623" y="1625"/>
                  </a:lnTo>
                  <a:cubicBezTo>
                    <a:pt x="632" y="1614"/>
                    <a:pt x="641" y="1604"/>
                    <a:pt x="651" y="1595"/>
                  </a:cubicBezTo>
                  <a:cubicBezTo>
                    <a:pt x="665" y="1564"/>
                    <a:pt x="696" y="1547"/>
                    <a:pt x="727" y="1547"/>
                  </a:cubicBezTo>
                  <a:cubicBezTo>
                    <a:pt x="774" y="1547"/>
                    <a:pt x="836" y="1595"/>
                    <a:pt x="836" y="1656"/>
                  </a:cubicBezTo>
                  <a:cubicBezTo>
                    <a:pt x="836" y="1671"/>
                    <a:pt x="820" y="1687"/>
                    <a:pt x="820" y="1702"/>
                  </a:cubicBezTo>
                  <a:cubicBezTo>
                    <a:pt x="604" y="2259"/>
                    <a:pt x="496" y="2832"/>
                    <a:pt x="496" y="3404"/>
                  </a:cubicBezTo>
                  <a:cubicBezTo>
                    <a:pt x="496" y="5106"/>
                    <a:pt x="1424" y="6715"/>
                    <a:pt x="3048" y="7117"/>
                  </a:cubicBezTo>
                  <a:cubicBezTo>
                    <a:pt x="3203" y="7148"/>
                    <a:pt x="3281" y="7288"/>
                    <a:pt x="3264" y="7426"/>
                  </a:cubicBezTo>
                  <a:cubicBezTo>
                    <a:pt x="3264" y="7550"/>
                    <a:pt x="3219" y="7659"/>
                    <a:pt x="3095" y="7705"/>
                  </a:cubicBezTo>
                  <a:cubicBezTo>
                    <a:pt x="3064" y="7721"/>
                    <a:pt x="3017" y="7736"/>
                    <a:pt x="2971" y="7752"/>
                  </a:cubicBezTo>
                  <a:cubicBezTo>
                    <a:pt x="3172" y="7783"/>
                    <a:pt x="3357" y="7797"/>
                    <a:pt x="3559" y="7797"/>
                  </a:cubicBezTo>
                  <a:lnTo>
                    <a:pt x="3776" y="7797"/>
                  </a:lnTo>
                  <a:cubicBezTo>
                    <a:pt x="5663" y="7659"/>
                    <a:pt x="7070" y="5771"/>
                    <a:pt x="6854" y="3575"/>
                  </a:cubicBezTo>
                  <a:cubicBezTo>
                    <a:pt x="6668" y="1533"/>
                    <a:pt x="5121" y="0"/>
                    <a:pt x="3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46;p58">
              <a:extLst>
                <a:ext uri="{FF2B5EF4-FFF2-40B4-BE49-F238E27FC236}">
                  <a16:creationId xmlns:a16="http://schemas.microsoft.com/office/drawing/2014/main" id="{C7738793-F763-42D9-AAC1-19445BBF94B2}"/>
                </a:ext>
              </a:extLst>
            </p:cNvPr>
            <p:cNvSpPr/>
            <p:nvPr/>
          </p:nvSpPr>
          <p:spPr>
            <a:xfrm>
              <a:off x="4683575" y="-632475"/>
              <a:ext cx="116825" cy="125750"/>
            </a:xfrm>
            <a:custGeom>
              <a:avLst/>
              <a:gdLst/>
              <a:ahLst/>
              <a:cxnLst/>
              <a:rect l="l" t="t" r="r" b="b"/>
              <a:pathLst>
                <a:path w="4673" h="5030" extrusionOk="0">
                  <a:moveTo>
                    <a:pt x="2290" y="1"/>
                  </a:moveTo>
                  <a:cubicBezTo>
                    <a:pt x="2228" y="1"/>
                    <a:pt x="2151" y="1"/>
                    <a:pt x="2073" y="17"/>
                  </a:cubicBezTo>
                  <a:cubicBezTo>
                    <a:pt x="866" y="141"/>
                    <a:pt x="0" y="1362"/>
                    <a:pt x="140" y="2724"/>
                  </a:cubicBezTo>
                  <a:cubicBezTo>
                    <a:pt x="264" y="4039"/>
                    <a:pt x="1254" y="5029"/>
                    <a:pt x="2399" y="5029"/>
                  </a:cubicBezTo>
                  <a:lnTo>
                    <a:pt x="2553" y="5029"/>
                  </a:lnTo>
                  <a:cubicBezTo>
                    <a:pt x="3775" y="4936"/>
                    <a:pt x="4672" y="3714"/>
                    <a:pt x="4533" y="2307"/>
                  </a:cubicBezTo>
                  <a:cubicBezTo>
                    <a:pt x="4410" y="991"/>
                    <a:pt x="3420" y="1"/>
                    <a:pt x="2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747;p58">
              <a:extLst>
                <a:ext uri="{FF2B5EF4-FFF2-40B4-BE49-F238E27FC236}">
                  <a16:creationId xmlns:a16="http://schemas.microsoft.com/office/drawing/2014/main" id="{121FD706-E757-489A-9045-74A101152386}"/>
                </a:ext>
              </a:extLst>
            </p:cNvPr>
            <p:cNvSpPr/>
            <p:nvPr/>
          </p:nvSpPr>
          <p:spPr>
            <a:xfrm>
              <a:off x="4702900" y="-358300"/>
              <a:ext cx="112950" cy="125775"/>
            </a:xfrm>
            <a:custGeom>
              <a:avLst/>
              <a:gdLst/>
              <a:ahLst/>
              <a:cxnLst/>
              <a:rect l="l" t="t" r="r" b="b"/>
              <a:pathLst>
                <a:path w="4518" h="5031" extrusionOk="0">
                  <a:moveTo>
                    <a:pt x="2266" y="0"/>
                  </a:moveTo>
                  <a:cubicBezTo>
                    <a:pt x="2233" y="0"/>
                    <a:pt x="2200" y="1"/>
                    <a:pt x="2166" y="3"/>
                  </a:cubicBezTo>
                  <a:cubicBezTo>
                    <a:pt x="945" y="49"/>
                    <a:pt x="1" y="1210"/>
                    <a:pt x="48" y="2586"/>
                  </a:cubicBezTo>
                  <a:cubicBezTo>
                    <a:pt x="93" y="3937"/>
                    <a:pt x="1085" y="5030"/>
                    <a:pt x="2295" y="5030"/>
                  </a:cubicBezTo>
                  <a:cubicBezTo>
                    <a:pt x="2303" y="5030"/>
                    <a:pt x="2312" y="5030"/>
                    <a:pt x="2321" y="5030"/>
                  </a:cubicBezTo>
                  <a:cubicBezTo>
                    <a:pt x="3544" y="5015"/>
                    <a:pt x="4518" y="3854"/>
                    <a:pt x="4472" y="2447"/>
                  </a:cubicBezTo>
                  <a:cubicBezTo>
                    <a:pt x="4426" y="1063"/>
                    <a:pt x="3445" y="0"/>
                    <a:pt x="2266"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748;p58">
              <a:extLst>
                <a:ext uri="{FF2B5EF4-FFF2-40B4-BE49-F238E27FC236}">
                  <a16:creationId xmlns:a16="http://schemas.microsoft.com/office/drawing/2014/main" id="{AC43D104-C181-4AF2-A240-8E79ED818B17}"/>
                </a:ext>
              </a:extLst>
            </p:cNvPr>
            <p:cNvSpPr/>
            <p:nvPr/>
          </p:nvSpPr>
          <p:spPr>
            <a:xfrm>
              <a:off x="4677375" y="-392675"/>
              <a:ext cx="162100" cy="194950"/>
            </a:xfrm>
            <a:custGeom>
              <a:avLst/>
              <a:gdLst/>
              <a:ahLst/>
              <a:cxnLst/>
              <a:rect l="l" t="t" r="r" b="b"/>
              <a:pathLst>
                <a:path w="6484" h="7798" extrusionOk="0">
                  <a:moveTo>
                    <a:pt x="3280" y="1362"/>
                  </a:moveTo>
                  <a:cubicBezTo>
                    <a:pt x="4456" y="1362"/>
                    <a:pt x="5446" y="2445"/>
                    <a:pt x="5493" y="3822"/>
                  </a:cubicBezTo>
                  <a:cubicBezTo>
                    <a:pt x="5539" y="5229"/>
                    <a:pt x="4565" y="6390"/>
                    <a:pt x="3342" y="6405"/>
                  </a:cubicBezTo>
                  <a:lnTo>
                    <a:pt x="3311" y="6405"/>
                  </a:lnTo>
                  <a:cubicBezTo>
                    <a:pt x="2104" y="6405"/>
                    <a:pt x="1114" y="5307"/>
                    <a:pt x="1069" y="3961"/>
                  </a:cubicBezTo>
                  <a:cubicBezTo>
                    <a:pt x="1022" y="2585"/>
                    <a:pt x="1966" y="1424"/>
                    <a:pt x="3187" y="1378"/>
                  </a:cubicBezTo>
                  <a:cubicBezTo>
                    <a:pt x="3218" y="1362"/>
                    <a:pt x="3249" y="1362"/>
                    <a:pt x="3280" y="1362"/>
                  </a:cubicBezTo>
                  <a:close/>
                  <a:moveTo>
                    <a:pt x="2816" y="0"/>
                  </a:moveTo>
                  <a:cubicBezTo>
                    <a:pt x="2012" y="47"/>
                    <a:pt x="1285" y="403"/>
                    <a:pt x="728" y="945"/>
                  </a:cubicBezTo>
                  <a:lnTo>
                    <a:pt x="728" y="960"/>
                  </a:lnTo>
                  <a:cubicBezTo>
                    <a:pt x="728" y="976"/>
                    <a:pt x="728" y="1007"/>
                    <a:pt x="712" y="1037"/>
                  </a:cubicBezTo>
                  <a:cubicBezTo>
                    <a:pt x="326" y="1842"/>
                    <a:pt x="0" y="2661"/>
                    <a:pt x="0" y="3559"/>
                  </a:cubicBezTo>
                  <a:cubicBezTo>
                    <a:pt x="0" y="3744"/>
                    <a:pt x="17" y="3961"/>
                    <a:pt x="48" y="4162"/>
                  </a:cubicBezTo>
                  <a:cubicBezTo>
                    <a:pt x="264" y="5338"/>
                    <a:pt x="945" y="5988"/>
                    <a:pt x="1625" y="6854"/>
                  </a:cubicBezTo>
                  <a:cubicBezTo>
                    <a:pt x="1671" y="6916"/>
                    <a:pt x="1702" y="6993"/>
                    <a:pt x="1702" y="7071"/>
                  </a:cubicBezTo>
                  <a:cubicBezTo>
                    <a:pt x="1702" y="7209"/>
                    <a:pt x="1625" y="7349"/>
                    <a:pt x="1486" y="7380"/>
                  </a:cubicBezTo>
                  <a:cubicBezTo>
                    <a:pt x="1966" y="7643"/>
                    <a:pt x="2492" y="7797"/>
                    <a:pt x="3049" y="7797"/>
                  </a:cubicBezTo>
                  <a:lnTo>
                    <a:pt x="3064" y="7797"/>
                  </a:lnTo>
                  <a:cubicBezTo>
                    <a:pt x="4951" y="7782"/>
                    <a:pt x="6483" y="5988"/>
                    <a:pt x="6405" y="3791"/>
                  </a:cubicBezTo>
                  <a:cubicBezTo>
                    <a:pt x="6343" y="1656"/>
                    <a:pt x="4796" y="0"/>
                    <a:pt x="2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749;p58">
              <a:extLst>
                <a:ext uri="{FF2B5EF4-FFF2-40B4-BE49-F238E27FC236}">
                  <a16:creationId xmlns:a16="http://schemas.microsoft.com/office/drawing/2014/main" id="{FB613FA8-5D6D-4530-83A0-A9C21307F94A}"/>
                </a:ext>
              </a:extLst>
            </p:cNvPr>
            <p:cNvSpPr/>
            <p:nvPr/>
          </p:nvSpPr>
          <p:spPr>
            <a:xfrm>
              <a:off x="4702900" y="-358650"/>
              <a:ext cx="112950" cy="126125"/>
            </a:xfrm>
            <a:custGeom>
              <a:avLst/>
              <a:gdLst/>
              <a:ahLst/>
              <a:cxnLst/>
              <a:rect l="l" t="t" r="r" b="b"/>
              <a:pathLst>
                <a:path w="4518" h="5045" extrusionOk="0">
                  <a:moveTo>
                    <a:pt x="2259" y="1"/>
                  </a:moveTo>
                  <a:cubicBezTo>
                    <a:pt x="2228" y="1"/>
                    <a:pt x="2197" y="1"/>
                    <a:pt x="2166" y="17"/>
                  </a:cubicBezTo>
                  <a:cubicBezTo>
                    <a:pt x="945" y="63"/>
                    <a:pt x="1" y="1224"/>
                    <a:pt x="48" y="2600"/>
                  </a:cubicBezTo>
                  <a:cubicBezTo>
                    <a:pt x="93" y="3946"/>
                    <a:pt x="1083" y="5044"/>
                    <a:pt x="2290" y="5044"/>
                  </a:cubicBezTo>
                  <a:lnTo>
                    <a:pt x="2321" y="5044"/>
                  </a:lnTo>
                  <a:cubicBezTo>
                    <a:pt x="3544" y="5029"/>
                    <a:pt x="4518" y="3868"/>
                    <a:pt x="4472" y="2461"/>
                  </a:cubicBezTo>
                  <a:cubicBezTo>
                    <a:pt x="4425" y="1084"/>
                    <a:pt x="3435" y="1"/>
                    <a:pt x="2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750;p58">
              <a:extLst>
                <a:ext uri="{FF2B5EF4-FFF2-40B4-BE49-F238E27FC236}">
                  <a16:creationId xmlns:a16="http://schemas.microsoft.com/office/drawing/2014/main" id="{028DEEAE-368D-44FF-B12D-2D7C947B9787}"/>
                </a:ext>
              </a:extLst>
            </p:cNvPr>
            <p:cNvSpPr/>
            <p:nvPr/>
          </p:nvSpPr>
          <p:spPr>
            <a:xfrm>
              <a:off x="4702900" y="-84050"/>
              <a:ext cx="112950" cy="125800"/>
            </a:xfrm>
            <a:custGeom>
              <a:avLst/>
              <a:gdLst/>
              <a:ahLst/>
              <a:cxnLst/>
              <a:rect l="l" t="t" r="r" b="b"/>
              <a:pathLst>
                <a:path w="4518" h="5032" extrusionOk="0">
                  <a:moveTo>
                    <a:pt x="2297" y="0"/>
                  </a:moveTo>
                  <a:cubicBezTo>
                    <a:pt x="1086" y="0"/>
                    <a:pt x="93" y="1093"/>
                    <a:pt x="48" y="2445"/>
                  </a:cubicBezTo>
                  <a:cubicBezTo>
                    <a:pt x="1" y="3822"/>
                    <a:pt x="945" y="4967"/>
                    <a:pt x="2166" y="5029"/>
                  </a:cubicBezTo>
                  <a:cubicBezTo>
                    <a:pt x="2199" y="5031"/>
                    <a:pt x="2232" y="5032"/>
                    <a:pt x="2265" y="5032"/>
                  </a:cubicBezTo>
                  <a:cubicBezTo>
                    <a:pt x="3444" y="5032"/>
                    <a:pt x="4426" y="3954"/>
                    <a:pt x="4472" y="2585"/>
                  </a:cubicBezTo>
                  <a:cubicBezTo>
                    <a:pt x="4518" y="1176"/>
                    <a:pt x="3544" y="17"/>
                    <a:pt x="2321" y="1"/>
                  </a:cubicBezTo>
                  <a:cubicBezTo>
                    <a:pt x="2313" y="0"/>
                    <a:pt x="2305"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51;p58">
              <a:extLst>
                <a:ext uri="{FF2B5EF4-FFF2-40B4-BE49-F238E27FC236}">
                  <a16:creationId xmlns:a16="http://schemas.microsoft.com/office/drawing/2014/main" id="{0A941447-4B63-4397-AF39-4B9303D83B43}"/>
                </a:ext>
              </a:extLst>
            </p:cNvPr>
            <p:cNvSpPr/>
            <p:nvPr/>
          </p:nvSpPr>
          <p:spPr>
            <a:xfrm>
              <a:off x="4677375" y="-118850"/>
              <a:ext cx="162100" cy="194950"/>
            </a:xfrm>
            <a:custGeom>
              <a:avLst/>
              <a:gdLst/>
              <a:ahLst/>
              <a:cxnLst/>
              <a:rect l="l" t="t" r="r" b="b"/>
              <a:pathLst>
                <a:path w="6484" h="7798" extrusionOk="0">
                  <a:moveTo>
                    <a:pt x="3342" y="1393"/>
                  </a:moveTo>
                  <a:cubicBezTo>
                    <a:pt x="4565" y="1409"/>
                    <a:pt x="5539" y="2568"/>
                    <a:pt x="5493" y="3977"/>
                  </a:cubicBezTo>
                  <a:cubicBezTo>
                    <a:pt x="5446" y="5353"/>
                    <a:pt x="4456" y="6421"/>
                    <a:pt x="3280" y="6421"/>
                  </a:cubicBezTo>
                  <a:lnTo>
                    <a:pt x="3187" y="6421"/>
                  </a:lnTo>
                  <a:cubicBezTo>
                    <a:pt x="1966" y="6359"/>
                    <a:pt x="1022" y="5214"/>
                    <a:pt x="1069" y="3837"/>
                  </a:cubicBezTo>
                  <a:cubicBezTo>
                    <a:pt x="1114" y="2476"/>
                    <a:pt x="2104" y="1393"/>
                    <a:pt x="3311" y="1393"/>
                  </a:cubicBezTo>
                  <a:close/>
                  <a:moveTo>
                    <a:pt x="3049" y="0"/>
                  </a:moveTo>
                  <a:cubicBezTo>
                    <a:pt x="2321" y="0"/>
                    <a:pt x="1640" y="248"/>
                    <a:pt x="1083" y="681"/>
                  </a:cubicBezTo>
                  <a:cubicBezTo>
                    <a:pt x="1176" y="728"/>
                    <a:pt x="1238" y="836"/>
                    <a:pt x="1238" y="945"/>
                  </a:cubicBezTo>
                  <a:cubicBezTo>
                    <a:pt x="1238" y="990"/>
                    <a:pt x="1238" y="1037"/>
                    <a:pt x="1207" y="1083"/>
                  </a:cubicBezTo>
                  <a:cubicBezTo>
                    <a:pt x="728" y="2135"/>
                    <a:pt x="0" y="2785"/>
                    <a:pt x="0" y="4039"/>
                  </a:cubicBezTo>
                  <a:cubicBezTo>
                    <a:pt x="0" y="4115"/>
                    <a:pt x="17" y="4193"/>
                    <a:pt x="17" y="4286"/>
                  </a:cubicBezTo>
                  <a:cubicBezTo>
                    <a:pt x="109" y="5648"/>
                    <a:pt x="945" y="6235"/>
                    <a:pt x="1687" y="7178"/>
                  </a:cubicBezTo>
                  <a:cubicBezTo>
                    <a:pt x="1733" y="7225"/>
                    <a:pt x="1749" y="7302"/>
                    <a:pt x="1749" y="7380"/>
                  </a:cubicBezTo>
                  <a:cubicBezTo>
                    <a:pt x="1749" y="7426"/>
                    <a:pt x="1749" y="7488"/>
                    <a:pt x="1733" y="7535"/>
                  </a:cubicBezTo>
                  <a:cubicBezTo>
                    <a:pt x="2059" y="7673"/>
                    <a:pt x="2430" y="7766"/>
                    <a:pt x="2816" y="7797"/>
                  </a:cubicBezTo>
                  <a:lnTo>
                    <a:pt x="2987" y="7797"/>
                  </a:lnTo>
                  <a:cubicBezTo>
                    <a:pt x="4796" y="7797"/>
                    <a:pt x="6343" y="6143"/>
                    <a:pt x="6405" y="4008"/>
                  </a:cubicBezTo>
                  <a:cubicBezTo>
                    <a:pt x="6483" y="1811"/>
                    <a:pt x="4951" y="16"/>
                    <a:pt x="3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752;p58">
              <a:extLst>
                <a:ext uri="{FF2B5EF4-FFF2-40B4-BE49-F238E27FC236}">
                  <a16:creationId xmlns:a16="http://schemas.microsoft.com/office/drawing/2014/main" id="{BDC58144-5AD4-4FC3-BF8A-25DF5A78D234}"/>
                </a:ext>
              </a:extLst>
            </p:cNvPr>
            <p:cNvSpPr/>
            <p:nvPr/>
          </p:nvSpPr>
          <p:spPr>
            <a:xfrm>
              <a:off x="4702900" y="-84050"/>
              <a:ext cx="112950" cy="125750"/>
            </a:xfrm>
            <a:custGeom>
              <a:avLst/>
              <a:gdLst/>
              <a:ahLst/>
              <a:cxnLst/>
              <a:rect l="l" t="t" r="r" b="b"/>
              <a:pathLst>
                <a:path w="4518" h="5030" extrusionOk="0">
                  <a:moveTo>
                    <a:pt x="2290" y="1"/>
                  </a:moveTo>
                  <a:cubicBezTo>
                    <a:pt x="1083" y="1"/>
                    <a:pt x="93" y="1084"/>
                    <a:pt x="48" y="2445"/>
                  </a:cubicBezTo>
                  <a:cubicBezTo>
                    <a:pt x="1" y="3822"/>
                    <a:pt x="945" y="4967"/>
                    <a:pt x="2166" y="5029"/>
                  </a:cubicBezTo>
                  <a:lnTo>
                    <a:pt x="2259" y="5029"/>
                  </a:lnTo>
                  <a:cubicBezTo>
                    <a:pt x="3435" y="5029"/>
                    <a:pt x="4425" y="3961"/>
                    <a:pt x="4472" y="2585"/>
                  </a:cubicBezTo>
                  <a:cubicBezTo>
                    <a:pt x="4518" y="1176"/>
                    <a:pt x="3544" y="17"/>
                    <a:pt x="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753;p58">
              <a:extLst>
                <a:ext uri="{FF2B5EF4-FFF2-40B4-BE49-F238E27FC236}">
                  <a16:creationId xmlns:a16="http://schemas.microsoft.com/office/drawing/2014/main" id="{A1BFE465-1273-49A6-A995-CF410E20A177}"/>
                </a:ext>
              </a:extLst>
            </p:cNvPr>
            <p:cNvSpPr/>
            <p:nvPr/>
          </p:nvSpPr>
          <p:spPr>
            <a:xfrm>
              <a:off x="4683575" y="190025"/>
              <a:ext cx="116825" cy="125800"/>
            </a:xfrm>
            <a:custGeom>
              <a:avLst/>
              <a:gdLst/>
              <a:ahLst/>
              <a:cxnLst/>
              <a:rect l="l" t="t" r="r" b="b"/>
              <a:pathLst>
                <a:path w="4673" h="5032" extrusionOk="0">
                  <a:moveTo>
                    <a:pt x="2401" y="1"/>
                  </a:moveTo>
                  <a:cubicBezTo>
                    <a:pt x="1257" y="1"/>
                    <a:pt x="258" y="993"/>
                    <a:pt x="140" y="2311"/>
                  </a:cubicBezTo>
                  <a:cubicBezTo>
                    <a:pt x="0" y="3672"/>
                    <a:pt x="866" y="4879"/>
                    <a:pt x="2073" y="5019"/>
                  </a:cubicBezTo>
                  <a:cubicBezTo>
                    <a:pt x="2148" y="5027"/>
                    <a:pt x="2222" y="5032"/>
                    <a:pt x="2295" y="5032"/>
                  </a:cubicBezTo>
                  <a:cubicBezTo>
                    <a:pt x="3428" y="5032"/>
                    <a:pt x="4417" y="4051"/>
                    <a:pt x="4533" y="2729"/>
                  </a:cubicBezTo>
                  <a:cubicBezTo>
                    <a:pt x="4672" y="1321"/>
                    <a:pt x="3775" y="99"/>
                    <a:pt x="2553" y="7"/>
                  </a:cubicBezTo>
                  <a:cubicBezTo>
                    <a:pt x="2502" y="3"/>
                    <a:pt x="2451" y="1"/>
                    <a:pt x="2401"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754;p58">
              <a:extLst>
                <a:ext uri="{FF2B5EF4-FFF2-40B4-BE49-F238E27FC236}">
                  <a16:creationId xmlns:a16="http://schemas.microsoft.com/office/drawing/2014/main" id="{F7EA91E5-1C2B-4D10-B687-295EE671E4F5}"/>
                </a:ext>
              </a:extLst>
            </p:cNvPr>
            <p:cNvSpPr/>
            <p:nvPr/>
          </p:nvSpPr>
          <p:spPr>
            <a:xfrm>
              <a:off x="4655725" y="154975"/>
              <a:ext cx="169425" cy="194950"/>
            </a:xfrm>
            <a:custGeom>
              <a:avLst/>
              <a:gdLst/>
              <a:ahLst/>
              <a:cxnLst/>
              <a:rect l="l" t="t" r="r" b="b"/>
              <a:pathLst>
                <a:path w="6777" h="7798" extrusionOk="0">
                  <a:moveTo>
                    <a:pt x="3667" y="1409"/>
                  </a:moveTo>
                  <a:cubicBezTo>
                    <a:pt x="4889" y="1501"/>
                    <a:pt x="5786" y="2723"/>
                    <a:pt x="5647" y="4131"/>
                  </a:cubicBezTo>
                  <a:cubicBezTo>
                    <a:pt x="5524" y="5446"/>
                    <a:pt x="4534" y="6436"/>
                    <a:pt x="3404" y="6436"/>
                  </a:cubicBezTo>
                  <a:cubicBezTo>
                    <a:pt x="3342" y="6436"/>
                    <a:pt x="3265" y="6436"/>
                    <a:pt x="3187" y="6421"/>
                  </a:cubicBezTo>
                  <a:cubicBezTo>
                    <a:pt x="1980" y="6281"/>
                    <a:pt x="1114" y="5074"/>
                    <a:pt x="1254" y="3713"/>
                  </a:cubicBezTo>
                  <a:cubicBezTo>
                    <a:pt x="1378" y="2399"/>
                    <a:pt x="2368" y="1409"/>
                    <a:pt x="3513" y="1409"/>
                  </a:cubicBezTo>
                  <a:close/>
                  <a:moveTo>
                    <a:pt x="3265" y="0"/>
                  </a:moveTo>
                  <a:cubicBezTo>
                    <a:pt x="2259" y="0"/>
                    <a:pt x="1347" y="480"/>
                    <a:pt x="697" y="1254"/>
                  </a:cubicBezTo>
                  <a:cubicBezTo>
                    <a:pt x="712" y="1285"/>
                    <a:pt x="728" y="1347"/>
                    <a:pt x="728" y="1393"/>
                  </a:cubicBezTo>
                  <a:cubicBezTo>
                    <a:pt x="728" y="1423"/>
                    <a:pt x="728" y="1454"/>
                    <a:pt x="712" y="1470"/>
                  </a:cubicBezTo>
                  <a:cubicBezTo>
                    <a:pt x="464" y="2399"/>
                    <a:pt x="62" y="3265"/>
                    <a:pt x="16" y="4239"/>
                  </a:cubicBezTo>
                  <a:cubicBezTo>
                    <a:pt x="16" y="4301"/>
                    <a:pt x="0" y="4363"/>
                    <a:pt x="0" y="4441"/>
                  </a:cubicBezTo>
                  <a:cubicBezTo>
                    <a:pt x="0" y="5415"/>
                    <a:pt x="388" y="6266"/>
                    <a:pt x="990" y="6962"/>
                  </a:cubicBezTo>
                  <a:cubicBezTo>
                    <a:pt x="1470" y="7395"/>
                    <a:pt x="2073" y="7690"/>
                    <a:pt x="2739" y="7766"/>
                  </a:cubicBezTo>
                  <a:cubicBezTo>
                    <a:pt x="2847" y="7782"/>
                    <a:pt x="2970" y="7797"/>
                    <a:pt x="3094" y="7797"/>
                  </a:cubicBezTo>
                  <a:cubicBezTo>
                    <a:pt x="4827" y="7797"/>
                    <a:pt x="6374" y="6266"/>
                    <a:pt x="6560" y="4208"/>
                  </a:cubicBezTo>
                  <a:cubicBezTo>
                    <a:pt x="6776" y="2027"/>
                    <a:pt x="5369" y="124"/>
                    <a:pt x="3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755;p58">
              <a:extLst>
                <a:ext uri="{FF2B5EF4-FFF2-40B4-BE49-F238E27FC236}">
                  <a16:creationId xmlns:a16="http://schemas.microsoft.com/office/drawing/2014/main" id="{D3F77905-AEB4-4648-971A-53DE003E48DE}"/>
                </a:ext>
              </a:extLst>
            </p:cNvPr>
            <p:cNvSpPr/>
            <p:nvPr/>
          </p:nvSpPr>
          <p:spPr>
            <a:xfrm>
              <a:off x="4683575" y="190175"/>
              <a:ext cx="116825" cy="125700"/>
            </a:xfrm>
            <a:custGeom>
              <a:avLst/>
              <a:gdLst/>
              <a:ahLst/>
              <a:cxnLst/>
              <a:rect l="l" t="t" r="r" b="b"/>
              <a:pathLst>
                <a:path w="4673" h="5028" extrusionOk="0">
                  <a:moveTo>
                    <a:pt x="2399" y="1"/>
                  </a:moveTo>
                  <a:cubicBezTo>
                    <a:pt x="1254" y="1"/>
                    <a:pt x="264" y="991"/>
                    <a:pt x="140" y="2305"/>
                  </a:cubicBezTo>
                  <a:cubicBezTo>
                    <a:pt x="0" y="3666"/>
                    <a:pt x="866" y="4873"/>
                    <a:pt x="2073" y="5013"/>
                  </a:cubicBezTo>
                  <a:cubicBezTo>
                    <a:pt x="2151" y="5028"/>
                    <a:pt x="2228" y="5028"/>
                    <a:pt x="2290" y="5028"/>
                  </a:cubicBezTo>
                  <a:cubicBezTo>
                    <a:pt x="3420" y="5028"/>
                    <a:pt x="4410" y="4038"/>
                    <a:pt x="4533" y="2723"/>
                  </a:cubicBezTo>
                  <a:cubicBezTo>
                    <a:pt x="4672" y="1315"/>
                    <a:pt x="3775" y="93"/>
                    <a:pt x="2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56;p58">
              <a:extLst>
                <a:ext uri="{FF2B5EF4-FFF2-40B4-BE49-F238E27FC236}">
                  <a16:creationId xmlns:a16="http://schemas.microsoft.com/office/drawing/2014/main" id="{FB523481-2EEA-4E92-AB78-7C900866F262}"/>
                </a:ext>
              </a:extLst>
            </p:cNvPr>
            <p:cNvSpPr/>
            <p:nvPr/>
          </p:nvSpPr>
          <p:spPr>
            <a:xfrm>
              <a:off x="4284425" y="-602325"/>
              <a:ext cx="52200" cy="140000"/>
            </a:xfrm>
            <a:custGeom>
              <a:avLst/>
              <a:gdLst/>
              <a:ahLst/>
              <a:cxnLst/>
              <a:rect l="l" t="t" r="r" b="b"/>
              <a:pathLst>
                <a:path w="2088" h="5600" extrusionOk="0">
                  <a:moveTo>
                    <a:pt x="1648" y="1"/>
                  </a:moveTo>
                  <a:cubicBezTo>
                    <a:pt x="1563" y="1"/>
                    <a:pt x="1481" y="37"/>
                    <a:pt x="1424" y="125"/>
                  </a:cubicBezTo>
                  <a:cubicBezTo>
                    <a:pt x="388" y="1641"/>
                    <a:pt x="1" y="4117"/>
                    <a:pt x="1455" y="5509"/>
                  </a:cubicBezTo>
                  <a:cubicBezTo>
                    <a:pt x="1518" y="5572"/>
                    <a:pt x="1586" y="5599"/>
                    <a:pt x="1650" y="5599"/>
                  </a:cubicBezTo>
                  <a:cubicBezTo>
                    <a:pt x="1836" y="5599"/>
                    <a:pt x="1996" y="5372"/>
                    <a:pt x="1950" y="5154"/>
                  </a:cubicBezTo>
                  <a:cubicBezTo>
                    <a:pt x="1564" y="3483"/>
                    <a:pt x="1162" y="2122"/>
                    <a:pt x="1966" y="466"/>
                  </a:cubicBezTo>
                  <a:cubicBezTo>
                    <a:pt x="2087" y="233"/>
                    <a:pt x="1861" y="1"/>
                    <a:pt x="164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57;p58">
              <a:extLst>
                <a:ext uri="{FF2B5EF4-FFF2-40B4-BE49-F238E27FC236}">
                  <a16:creationId xmlns:a16="http://schemas.microsoft.com/office/drawing/2014/main" id="{1700A089-DE91-437D-9976-D10F424A7DAB}"/>
                </a:ext>
              </a:extLst>
            </p:cNvPr>
            <p:cNvSpPr/>
            <p:nvPr/>
          </p:nvSpPr>
          <p:spPr>
            <a:xfrm>
              <a:off x="4296800" y="-602300"/>
              <a:ext cx="37550" cy="140025"/>
            </a:xfrm>
            <a:custGeom>
              <a:avLst/>
              <a:gdLst/>
              <a:ahLst/>
              <a:cxnLst/>
              <a:rect l="l" t="t" r="r" b="b"/>
              <a:pathLst>
                <a:path w="1502" h="5601" extrusionOk="0">
                  <a:moveTo>
                    <a:pt x="1162" y="1"/>
                  </a:moveTo>
                  <a:cubicBezTo>
                    <a:pt x="1069" y="1"/>
                    <a:pt x="991" y="31"/>
                    <a:pt x="929" y="124"/>
                  </a:cubicBezTo>
                  <a:cubicBezTo>
                    <a:pt x="372" y="945"/>
                    <a:pt x="1" y="2028"/>
                    <a:pt x="1" y="3080"/>
                  </a:cubicBezTo>
                  <a:cubicBezTo>
                    <a:pt x="1" y="3992"/>
                    <a:pt x="279" y="4858"/>
                    <a:pt x="960" y="5508"/>
                  </a:cubicBezTo>
                  <a:cubicBezTo>
                    <a:pt x="1022" y="5570"/>
                    <a:pt x="1084" y="5601"/>
                    <a:pt x="1146" y="5601"/>
                  </a:cubicBezTo>
                  <a:cubicBezTo>
                    <a:pt x="1316" y="5601"/>
                    <a:pt x="1455" y="5415"/>
                    <a:pt x="1455" y="5229"/>
                  </a:cubicBezTo>
                  <a:lnTo>
                    <a:pt x="1455" y="5153"/>
                  </a:lnTo>
                  <a:cubicBezTo>
                    <a:pt x="1238" y="4194"/>
                    <a:pt x="1007" y="3342"/>
                    <a:pt x="1007" y="2476"/>
                  </a:cubicBezTo>
                  <a:cubicBezTo>
                    <a:pt x="1007" y="1826"/>
                    <a:pt x="1131" y="1176"/>
                    <a:pt x="1471" y="465"/>
                  </a:cubicBezTo>
                  <a:cubicBezTo>
                    <a:pt x="1502" y="419"/>
                    <a:pt x="1502" y="372"/>
                    <a:pt x="1502" y="341"/>
                  </a:cubicBezTo>
                  <a:lnTo>
                    <a:pt x="1502" y="248"/>
                  </a:lnTo>
                  <a:cubicBezTo>
                    <a:pt x="1455" y="109"/>
                    <a:pt x="1300" y="1"/>
                    <a:pt x="1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58;p58">
              <a:extLst>
                <a:ext uri="{FF2B5EF4-FFF2-40B4-BE49-F238E27FC236}">
                  <a16:creationId xmlns:a16="http://schemas.microsoft.com/office/drawing/2014/main" id="{DB674E48-51AF-4842-B1B6-1DAD2C5C2121}"/>
                </a:ext>
              </a:extLst>
            </p:cNvPr>
            <p:cNvSpPr/>
            <p:nvPr/>
          </p:nvSpPr>
          <p:spPr>
            <a:xfrm>
              <a:off x="4311125" y="-346550"/>
              <a:ext cx="54350" cy="131875"/>
            </a:xfrm>
            <a:custGeom>
              <a:avLst/>
              <a:gdLst/>
              <a:ahLst/>
              <a:cxnLst/>
              <a:rect l="l" t="t" r="r" b="b"/>
              <a:pathLst>
                <a:path w="2174" h="5275" extrusionOk="0">
                  <a:moveTo>
                    <a:pt x="1340" y="1"/>
                  </a:moveTo>
                  <a:cubicBezTo>
                    <a:pt x="1277" y="1"/>
                    <a:pt x="1214" y="31"/>
                    <a:pt x="1160" y="105"/>
                  </a:cubicBezTo>
                  <a:cubicBezTo>
                    <a:pt x="139" y="1559"/>
                    <a:pt x="1" y="4081"/>
                    <a:pt x="1563" y="5226"/>
                  </a:cubicBezTo>
                  <a:cubicBezTo>
                    <a:pt x="1612" y="5259"/>
                    <a:pt x="1666" y="5274"/>
                    <a:pt x="1721" y="5274"/>
                  </a:cubicBezTo>
                  <a:cubicBezTo>
                    <a:pt x="1943" y="5274"/>
                    <a:pt x="2173" y="5031"/>
                    <a:pt x="2074" y="4808"/>
                  </a:cubicBezTo>
                  <a:cubicBezTo>
                    <a:pt x="1810" y="4174"/>
                    <a:pt x="1455" y="3601"/>
                    <a:pt x="1331" y="2920"/>
                  </a:cubicBezTo>
                  <a:cubicBezTo>
                    <a:pt x="1177" y="2101"/>
                    <a:pt x="1300" y="1204"/>
                    <a:pt x="1610" y="445"/>
                  </a:cubicBezTo>
                  <a:cubicBezTo>
                    <a:pt x="1689" y="240"/>
                    <a:pt x="1517" y="1"/>
                    <a:pt x="1340"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59;p58">
              <a:extLst>
                <a:ext uri="{FF2B5EF4-FFF2-40B4-BE49-F238E27FC236}">
                  <a16:creationId xmlns:a16="http://schemas.microsoft.com/office/drawing/2014/main" id="{F784C7DA-2BFD-48BC-B4E4-146564FB1BE2}"/>
                </a:ext>
              </a:extLst>
            </p:cNvPr>
            <p:cNvSpPr/>
            <p:nvPr/>
          </p:nvSpPr>
          <p:spPr>
            <a:xfrm>
              <a:off x="4320775" y="-346275"/>
              <a:ext cx="42575" cy="131525"/>
            </a:xfrm>
            <a:custGeom>
              <a:avLst/>
              <a:gdLst/>
              <a:ahLst/>
              <a:cxnLst/>
              <a:rect l="l" t="t" r="r" b="b"/>
              <a:pathLst>
                <a:path w="1703" h="5261" extrusionOk="0">
                  <a:moveTo>
                    <a:pt x="960" y="1"/>
                  </a:moveTo>
                  <a:cubicBezTo>
                    <a:pt x="898" y="1"/>
                    <a:pt x="821" y="32"/>
                    <a:pt x="774" y="94"/>
                  </a:cubicBezTo>
                  <a:cubicBezTo>
                    <a:pt x="295" y="774"/>
                    <a:pt x="1" y="1703"/>
                    <a:pt x="1" y="2616"/>
                  </a:cubicBezTo>
                  <a:cubicBezTo>
                    <a:pt x="1" y="3621"/>
                    <a:pt x="357" y="4611"/>
                    <a:pt x="1177" y="5215"/>
                  </a:cubicBezTo>
                  <a:cubicBezTo>
                    <a:pt x="1224" y="5246"/>
                    <a:pt x="1286" y="5261"/>
                    <a:pt x="1331" y="5261"/>
                  </a:cubicBezTo>
                  <a:cubicBezTo>
                    <a:pt x="1517" y="5261"/>
                    <a:pt x="1703" y="5091"/>
                    <a:pt x="1703" y="4905"/>
                  </a:cubicBezTo>
                  <a:cubicBezTo>
                    <a:pt x="1703" y="4875"/>
                    <a:pt x="1703" y="4827"/>
                    <a:pt x="1688" y="4797"/>
                  </a:cubicBezTo>
                  <a:cubicBezTo>
                    <a:pt x="1424" y="4163"/>
                    <a:pt x="1069" y="3590"/>
                    <a:pt x="945" y="2909"/>
                  </a:cubicBezTo>
                  <a:cubicBezTo>
                    <a:pt x="898" y="2678"/>
                    <a:pt x="883" y="2445"/>
                    <a:pt x="883" y="2198"/>
                  </a:cubicBezTo>
                  <a:cubicBezTo>
                    <a:pt x="883" y="1595"/>
                    <a:pt x="1007" y="976"/>
                    <a:pt x="1224" y="434"/>
                  </a:cubicBezTo>
                  <a:cubicBezTo>
                    <a:pt x="1239" y="388"/>
                    <a:pt x="1255" y="357"/>
                    <a:pt x="1255" y="326"/>
                  </a:cubicBezTo>
                  <a:cubicBezTo>
                    <a:pt x="1255" y="248"/>
                    <a:pt x="1224" y="172"/>
                    <a:pt x="1177" y="125"/>
                  </a:cubicBezTo>
                  <a:cubicBezTo>
                    <a:pt x="1131" y="48"/>
                    <a:pt x="1038" y="1"/>
                    <a:pt x="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60;p58">
              <a:extLst>
                <a:ext uri="{FF2B5EF4-FFF2-40B4-BE49-F238E27FC236}">
                  <a16:creationId xmlns:a16="http://schemas.microsoft.com/office/drawing/2014/main" id="{E83A5F4D-FEBD-4E31-946B-0755513F342B}"/>
                </a:ext>
              </a:extLst>
            </p:cNvPr>
            <p:cNvSpPr/>
            <p:nvPr/>
          </p:nvSpPr>
          <p:spPr>
            <a:xfrm>
              <a:off x="4306500" y="-96875"/>
              <a:ext cx="52425" cy="138425"/>
            </a:xfrm>
            <a:custGeom>
              <a:avLst/>
              <a:gdLst/>
              <a:ahLst/>
              <a:cxnLst/>
              <a:rect l="l" t="t" r="r" b="b"/>
              <a:pathLst>
                <a:path w="2097" h="5537" extrusionOk="0">
                  <a:moveTo>
                    <a:pt x="1655" y="1"/>
                  </a:moveTo>
                  <a:cubicBezTo>
                    <a:pt x="1603" y="1"/>
                    <a:pt x="1549" y="20"/>
                    <a:pt x="1500" y="66"/>
                  </a:cubicBezTo>
                  <a:cubicBezTo>
                    <a:pt x="0" y="1442"/>
                    <a:pt x="77" y="4257"/>
                    <a:pt x="1702" y="5495"/>
                  </a:cubicBezTo>
                  <a:cubicBezTo>
                    <a:pt x="1737" y="5524"/>
                    <a:pt x="1775" y="5536"/>
                    <a:pt x="1812" y="5536"/>
                  </a:cubicBezTo>
                  <a:cubicBezTo>
                    <a:pt x="1958" y="5536"/>
                    <a:pt x="2097" y="5349"/>
                    <a:pt x="2011" y="5202"/>
                  </a:cubicBezTo>
                  <a:cubicBezTo>
                    <a:pt x="1624" y="4428"/>
                    <a:pt x="1222" y="3700"/>
                    <a:pt x="1191" y="2819"/>
                  </a:cubicBezTo>
                  <a:cubicBezTo>
                    <a:pt x="1160" y="1937"/>
                    <a:pt x="1500" y="1163"/>
                    <a:pt x="1871" y="375"/>
                  </a:cubicBezTo>
                  <a:cubicBezTo>
                    <a:pt x="1954" y="188"/>
                    <a:pt x="1815" y="1"/>
                    <a:pt x="1655"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61;p58">
              <a:extLst>
                <a:ext uri="{FF2B5EF4-FFF2-40B4-BE49-F238E27FC236}">
                  <a16:creationId xmlns:a16="http://schemas.microsoft.com/office/drawing/2014/main" id="{49E977EC-8B61-4E32-ACE6-9D7C85E1BC66}"/>
                </a:ext>
              </a:extLst>
            </p:cNvPr>
            <p:cNvSpPr/>
            <p:nvPr/>
          </p:nvSpPr>
          <p:spPr>
            <a:xfrm>
              <a:off x="4316925" y="-96800"/>
              <a:ext cx="40650" cy="138500"/>
            </a:xfrm>
            <a:custGeom>
              <a:avLst/>
              <a:gdLst/>
              <a:ahLst/>
              <a:cxnLst/>
              <a:rect l="l" t="t" r="r" b="b"/>
              <a:pathLst>
                <a:path w="1626" h="5540" extrusionOk="0">
                  <a:moveTo>
                    <a:pt x="1238" y="1"/>
                  </a:moveTo>
                  <a:cubicBezTo>
                    <a:pt x="1192" y="1"/>
                    <a:pt x="1130" y="16"/>
                    <a:pt x="1083" y="63"/>
                  </a:cubicBezTo>
                  <a:cubicBezTo>
                    <a:pt x="357" y="727"/>
                    <a:pt x="0" y="1702"/>
                    <a:pt x="0" y="2676"/>
                  </a:cubicBezTo>
                  <a:cubicBezTo>
                    <a:pt x="0" y="3759"/>
                    <a:pt x="433" y="4842"/>
                    <a:pt x="1285" y="5492"/>
                  </a:cubicBezTo>
                  <a:cubicBezTo>
                    <a:pt x="1316" y="5523"/>
                    <a:pt x="1362" y="5539"/>
                    <a:pt x="1393" y="5539"/>
                  </a:cubicBezTo>
                  <a:cubicBezTo>
                    <a:pt x="1516" y="5539"/>
                    <a:pt x="1625" y="5415"/>
                    <a:pt x="1625" y="5292"/>
                  </a:cubicBezTo>
                  <a:cubicBezTo>
                    <a:pt x="1625" y="5261"/>
                    <a:pt x="1609" y="5230"/>
                    <a:pt x="1594" y="5199"/>
                  </a:cubicBezTo>
                  <a:cubicBezTo>
                    <a:pt x="1207" y="4425"/>
                    <a:pt x="805" y="3697"/>
                    <a:pt x="774" y="2816"/>
                  </a:cubicBezTo>
                  <a:lnTo>
                    <a:pt x="774" y="2693"/>
                  </a:lnTo>
                  <a:cubicBezTo>
                    <a:pt x="774" y="1857"/>
                    <a:pt x="1099" y="1129"/>
                    <a:pt x="1454" y="372"/>
                  </a:cubicBezTo>
                  <a:cubicBezTo>
                    <a:pt x="1471" y="341"/>
                    <a:pt x="1485" y="294"/>
                    <a:pt x="1485" y="263"/>
                  </a:cubicBezTo>
                  <a:cubicBezTo>
                    <a:pt x="1485" y="217"/>
                    <a:pt x="1471" y="170"/>
                    <a:pt x="1440" y="124"/>
                  </a:cubicBezTo>
                  <a:cubicBezTo>
                    <a:pt x="1409" y="46"/>
                    <a:pt x="1331" y="1"/>
                    <a:pt x="1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62;p58">
              <a:extLst>
                <a:ext uri="{FF2B5EF4-FFF2-40B4-BE49-F238E27FC236}">
                  <a16:creationId xmlns:a16="http://schemas.microsoft.com/office/drawing/2014/main" id="{34582DC1-6D1E-430D-8EB2-15792919278D}"/>
                </a:ext>
              </a:extLst>
            </p:cNvPr>
            <p:cNvSpPr/>
            <p:nvPr/>
          </p:nvSpPr>
          <p:spPr>
            <a:xfrm>
              <a:off x="4282875" y="170250"/>
              <a:ext cx="74500" cy="132900"/>
            </a:xfrm>
            <a:custGeom>
              <a:avLst/>
              <a:gdLst/>
              <a:ahLst/>
              <a:cxnLst/>
              <a:rect l="l" t="t" r="r" b="b"/>
              <a:pathLst>
                <a:path w="2980" h="5316" extrusionOk="0">
                  <a:moveTo>
                    <a:pt x="1781" y="1"/>
                  </a:moveTo>
                  <a:cubicBezTo>
                    <a:pt x="1703" y="1"/>
                    <a:pt x="1622" y="31"/>
                    <a:pt x="1548" y="101"/>
                  </a:cubicBezTo>
                  <a:cubicBezTo>
                    <a:pt x="1" y="1617"/>
                    <a:pt x="805" y="4278"/>
                    <a:pt x="2461" y="5284"/>
                  </a:cubicBezTo>
                  <a:cubicBezTo>
                    <a:pt x="2500" y="5306"/>
                    <a:pt x="2542" y="5316"/>
                    <a:pt x="2584" y="5316"/>
                  </a:cubicBezTo>
                  <a:cubicBezTo>
                    <a:pt x="2781" y="5316"/>
                    <a:pt x="2980" y="5106"/>
                    <a:pt x="2802" y="4928"/>
                  </a:cubicBezTo>
                  <a:cubicBezTo>
                    <a:pt x="2276" y="4387"/>
                    <a:pt x="1873" y="3706"/>
                    <a:pt x="1734" y="2963"/>
                  </a:cubicBezTo>
                  <a:cubicBezTo>
                    <a:pt x="1548" y="2050"/>
                    <a:pt x="1888" y="1369"/>
                    <a:pt x="2136" y="519"/>
                  </a:cubicBezTo>
                  <a:cubicBezTo>
                    <a:pt x="2217" y="264"/>
                    <a:pt x="2013" y="1"/>
                    <a:pt x="1781"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63;p58">
              <a:extLst>
                <a:ext uri="{FF2B5EF4-FFF2-40B4-BE49-F238E27FC236}">
                  <a16:creationId xmlns:a16="http://schemas.microsoft.com/office/drawing/2014/main" id="{A4D90CED-DFDD-4772-9A03-BCB241368038}"/>
                </a:ext>
              </a:extLst>
            </p:cNvPr>
            <p:cNvSpPr/>
            <p:nvPr/>
          </p:nvSpPr>
          <p:spPr>
            <a:xfrm>
              <a:off x="4300675" y="170075"/>
              <a:ext cx="53800" cy="133050"/>
            </a:xfrm>
            <a:custGeom>
              <a:avLst/>
              <a:gdLst/>
              <a:ahLst/>
              <a:cxnLst/>
              <a:rect l="l" t="t" r="r" b="b"/>
              <a:pathLst>
                <a:path w="2152" h="5322" extrusionOk="0">
                  <a:moveTo>
                    <a:pt x="1069" y="0"/>
                  </a:moveTo>
                  <a:cubicBezTo>
                    <a:pt x="991" y="0"/>
                    <a:pt x="914" y="31"/>
                    <a:pt x="836" y="108"/>
                  </a:cubicBezTo>
                  <a:cubicBezTo>
                    <a:pt x="264" y="665"/>
                    <a:pt x="0" y="1392"/>
                    <a:pt x="0" y="2135"/>
                  </a:cubicBezTo>
                  <a:cubicBezTo>
                    <a:pt x="0" y="3388"/>
                    <a:pt x="712" y="4656"/>
                    <a:pt x="1749" y="5291"/>
                  </a:cubicBezTo>
                  <a:cubicBezTo>
                    <a:pt x="1780" y="5306"/>
                    <a:pt x="1826" y="5322"/>
                    <a:pt x="1873" y="5322"/>
                  </a:cubicBezTo>
                  <a:cubicBezTo>
                    <a:pt x="2012" y="5322"/>
                    <a:pt x="2151" y="5213"/>
                    <a:pt x="2151" y="5074"/>
                  </a:cubicBezTo>
                  <a:cubicBezTo>
                    <a:pt x="2151" y="5027"/>
                    <a:pt x="2135" y="4982"/>
                    <a:pt x="2090" y="4935"/>
                  </a:cubicBezTo>
                  <a:cubicBezTo>
                    <a:pt x="1564" y="4394"/>
                    <a:pt x="1161" y="3713"/>
                    <a:pt x="1022" y="2970"/>
                  </a:cubicBezTo>
                  <a:cubicBezTo>
                    <a:pt x="976" y="2785"/>
                    <a:pt x="960" y="2614"/>
                    <a:pt x="960" y="2444"/>
                  </a:cubicBezTo>
                  <a:cubicBezTo>
                    <a:pt x="960" y="1779"/>
                    <a:pt x="1223" y="1207"/>
                    <a:pt x="1424" y="526"/>
                  </a:cubicBezTo>
                  <a:cubicBezTo>
                    <a:pt x="1440" y="495"/>
                    <a:pt x="1440" y="448"/>
                    <a:pt x="1440" y="417"/>
                  </a:cubicBezTo>
                  <a:cubicBezTo>
                    <a:pt x="1440" y="217"/>
                    <a:pt x="1285" y="31"/>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64;p58">
              <a:extLst>
                <a:ext uri="{FF2B5EF4-FFF2-40B4-BE49-F238E27FC236}">
                  <a16:creationId xmlns:a16="http://schemas.microsoft.com/office/drawing/2014/main" id="{E736FC23-DAE2-4BC3-B0F2-B8356A00B451}"/>
                </a:ext>
              </a:extLst>
            </p:cNvPr>
            <p:cNvSpPr/>
            <p:nvPr/>
          </p:nvSpPr>
          <p:spPr>
            <a:xfrm>
              <a:off x="4633100" y="-627775"/>
              <a:ext cx="99225" cy="157675"/>
            </a:xfrm>
            <a:custGeom>
              <a:avLst/>
              <a:gdLst/>
              <a:ahLst/>
              <a:cxnLst/>
              <a:rect l="l" t="t" r="r" b="b"/>
              <a:pathLst>
                <a:path w="3969" h="6307" extrusionOk="0">
                  <a:moveTo>
                    <a:pt x="1333" y="0"/>
                  </a:moveTo>
                  <a:cubicBezTo>
                    <a:pt x="1306" y="0"/>
                    <a:pt x="1280" y="14"/>
                    <a:pt x="1262" y="46"/>
                  </a:cubicBezTo>
                  <a:cubicBezTo>
                    <a:pt x="0" y="1868"/>
                    <a:pt x="580" y="6306"/>
                    <a:pt x="2921" y="6306"/>
                  </a:cubicBezTo>
                  <a:cubicBezTo>
                    <a:pt x="3164" y="6306"/>
                    <a:pt x="3425" y="6259"/>
                    <a:pt x="3706" y="6156"/>
                  </a:cubicBezTo>
                  <a:cubicBezTo>
                    <a:pt x="3968" y="6063"/>
                    <a:pt x="3922" y="5630"/>
                    <a:pt x="3659" y="5568"/>
                  </a:cubicBezTo>
                  <a:cubicBezTo>
                    <a:pt x="1478" y="5027"/>
                    <a:pt x="565" y="2335"/>
                    <a:pt x="1431" y="153"/>
                  </a:cubicBezTo>
                  <a:cubicBezTo>
                    <a:pt x="1464" y="77"/>
                    <a:pt x="1397" y="0"/>
                    <a:pt x="1333"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65;p58">
              <a:extLst>
                <a:ext uri="{FF2B5EF4-FFF2-40B4-BE49-F238E27FC236}">
                  <a16:creationId xmlns:a16="http://schemas.microsoft.com/office/drawing/2014/main" id="{A8D9D68F-9B5E-4B13-ADDB-8836A1A3EFF9}"/>
                </a:ext>
              </a:extLst>
            </p:cNvPr>
            <p:cNvSpPr/>
            <p:nvPr/>
          </p:nvSpPr>
          <p:spPr>
            <a:xfrm>
              <a:off x="4648375" y="-627825"/>
              <a:ext cx="82025" cy="157825"/>
            </a:xfrm>
            <a:custGeom>
              <a:avLst/>
              <a:gdLst/>
              <a:ahLst/>
              <a:cxnLst/>
              <a:rect l="l" t="t" r="r" b="b"/>
              <a:pathLst>
                <a:path w="3281" h="6313" extrusionOk="0">
                  <a:moveTo>
                    <a:pt x="727" y="0"/>
                  </a:moveTo>
                  <a:cubicBezTo>
                    <a:pt x="696" y="0"/>
                    <a:pt x="665" y="17"/>
                    <a:pt x="651" y="48"/>
                  </a:cubicBezTo>
                  <a:cubicBezTo>
                    <a:pt x="217" y="666"/>
                    <a:pt x="1" y="1609"/>
                    <a:pt x="1" y="2569"/>
                  </a:cubicBezTo>
                  <a:cubicBezTo>
                    <a:pt x="1" y="4394"/>
                    <a:pt x="774" y="6312"/>
                    <a:pt x="2321" y="6312"/>
                  </a:cubicBezTo>
                  <a:cubicBezTo>
                    <a:pt x="2553" y="6312"/>
                    <a:pt x="2816" y="6267"/>
                    <a:pt x="3095" y="6158"/>
                  </a:cubicBezTo>
                  <a:cubicBezTo>
                    <a:pt x="3219" y="6112"/>
                    <a:pt x="3264" y="6003"/>
                    <a:pt x="3264" y="5879"/>
                  </a:cubicBezTo>
                  <a:cubicBezTo>
                    <a:pt x="3281" y="5741"/>
                    <a:pt x="3203" y="5601"/>
                    <a:pt x="3048" y="5570"/>
                  </a:cubicBezTo>
                  <a:cubicBezTo>
                    <a:pt x="1424" y="5168"/>
                    <a:pt x="496" y="3559"/>
                    <a:pt x="496" y="1857"/>
                  </a:cubicBezTo>
                  <a:cubicBezTo>
                    <a:pt x="496" y="1285"/>
                    <a:pt x="604" y="712"/>
                    <a:pt x="820" y="155"/>
                  </a:cubicBezTo>
                  <a:cubicBezTo>
                    <a:pt x="820" y="140"/>
                    <a:pt x="836" y="124"/>
                    <a:pt x="836" y="109"/>
                  </a:cubicBezTo>
                  <a:cubicBezTo>
                    <a:pt x="836" y="48"/>
                    <a:pt x="774" y="0"/>
                    <a:pt x="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66;p58">
              <a:extLst>
                <a:ext uri="{FF2B5EF4-FFF2-40B4-BE49-F238E27FC236}">
                  <a16:creationId xmlns:a16="http://schemas.microsoft.com/office/drawing/2014/main" id="{417109C5-FEC1-419C-AEA4-15CB246029BB}"/>
                </a:ext>
              </a:extLst>
            </p:cNvPr>
            <p:cNvSpPr/>
            <p:nvPr/>
          </p:nvSpPr>
          <p:spPr>
            <a:xfrm>
              <a:off x="4640650" y="-373375"/>
              <a:ext cx="81600" cy="165475"/>
            </a:xfrm>
            <a:custGeom>
              <a:avLst/>
              <a:gdLst/>
              <a:ahLst/>
              <a:cxnLst/>
              <a:rect l="l" t="t" r="r" b="b"/>
              <a:pathLst>
                <a:path w="3264" h="6619" extrusionOk="0">
                  <a:moveTo>
                    <a:pt x="2038" y="1"/>
                  </a:moveTo>
                  <a:cubicBezTo>
                    <a:pt x="2009" y="1"/>
                    <a:pt x="1978" y="10"/>
                    <a:pt x="1950" y="33"/>
                  </a:cubicBezTo>
                  <a:cubicBezTo>
                    <a:pt x="0" y="1565"/>
                    <a:pt x="310" y="5911"/>
                    <a:pt x="2831" y="6608"/>
                  </a:cubicBezTo>
                  <a:cubicBezTo>
                    <a:pt x="2856" y="6615"/>
                    <a:pt x="2881" y="6619"/>
                    <a:pt x="2904" y="6619"/>
                  </a:cubicBezTo>
                  <a:cubicBezTo>
                    <a:pt x="3137" y="6619"/>
                    <a:pt x="3263" y="6293"/>
                    <a:pt x="3094" y="6082"/>
                  </a:cubicBezTo>
                  <a:cubicBezTo>
                    <a:pt x="2414" y="5216"/>
                    <a:pt x="1733" y="4566"/>
                    <a:pt x="1517" y="3390"/>
                  </a:cubicBezTo>
                  <a:cubicBezTo>
                    <a:pt x="1331" y="2246"/>
                    <a:pt x="1717" y="1239"/>
                    <a:pt x="2181" y="265"/>
                  </a:cubicBezTo>
                  <a:cubicBezTo>
                    <a:pt x="2243" y="143"/>
                    <a:pt x="2148" y="1"/>
                    <a:pt x="203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767;p58">
              <a:extLst>
                <a:ext uri="{FF2B5EF4-FFF2-40B4-BE49-F238E27FC236}">
                  <a16:creationId xmlns:a16="http://schemas.microsoft.com/office/drawing/2014/main" id="{26A02D01-A992-45BA-B26B-154C642FF71F}"/>
                </a:ext>
              </a:extLst>
            </p:cNvPr>
            <p:cNvSpPr/>
            <p:nvPr/>
          </p:nvSpPr>
          <p:spPr>
            <a:xfrm>
              <a:off x="4657675" y="-373350"/>
              <a:ext cx="62275" cy="165575"/>
            </a:xfrm>
            <a:custGeom>
              <a:avLst/>
              <a:gdLst/>
              <a:ahLst/>
              <a:cxnLst/>
              <a:rect l="l" t="t" r="r" b="b"/>
              <a:pathLst>
                <a:path w="2491" h="6623" extrusionOk="0">
                  <a:moveTo>
                    <a:pt x="1361" y="1"/>
                  </a:moveTo>
                  <a:cubicBezTo>
                    <a:pt x="1331" y="1"/>
                    <a:pt x="1300" y="1"/>
                    <a:pt x="1269" y="32"/>
                  </a:cubicBezTo>
                  <a:cubicBezTo>
                    <a:pt x="433" y="698"/>
                    <a:pt x="0" y="1888"/>
                    <a:pt x="0" y="3080"/>
                  </a:cubicBezTo>
                  <a:cubicBezTo>
                    <a:pt x="0" y="4642"/>
                    <a:pt x="727" y="6205"/>
                    <a:pt x="2150" y="6607"/>
                  </a:cubicBezTo>
                  <a:cubicBezTo>
                    <a:pt x="2166" y="6607"/>
                    <a:pt x="2197" y="6622"/>
                    <a:pt x="2228" y="6622"/>
                  </a:cubicBezTo>
                  <a:cubicBezTo>
                    <a:pt x="2383" y="6622"/>
                    <a:pt x="2490" y="6467"/>
                    <a:pt x="2490" y="6298"/>
                  </a:cubicBezTo>
                  <a:cubicBezTo>
                    <a:pt x="2490" y="6220"/>
                    <a:pt x="2459" y="6143"/>
                    <a:pt x="2413" y="6081"/>
                  </a:cubicBezTo>
                  <a:cubicBezTo>
                    <a:pt x="1733" y="5215"/>
                    <a:pt x="1052" y="4565"/>
                    <a:pt x="836" y="3389"/>
                  </a:cubicBezTo>
                  <a:cubicBezTo>
                    <a:pt x="805" y="3188"/>
                    <a:pt x="788" y="2971"/>
                    <a:pt x="788" y="2786"/>
                  </a:cubicBezTo>
                  <a:cubicBezTo>
                    <a:pt x="788" y="1888"/>
                    <a:pt x="1114" y="1069"/>
                    <a:pt x="1500" y="264"/>
                  </a:cubicBezTo>
                  <a:cubicBezTo>
                    <a:pt x="1516" y="234"/>
                    <a:pt x="1516" y="203"/>
                    <a:pt x="1516" y="187"/>
                  </a:cubicBezTo>
                  <a:lnTo>
                    <a:pt x="1516" y="172"/>
                  </a:lnTo>
                  <a:cubicBezTo>
                    <a:pt x="1516" y="79"/>
                    <a:pt x="1438"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768;p58">
              <a:extLst>
                <a:ext uri="{FF2B5EF4-FFF2-40B4-BE49-F238E27FC236}">
                  <a16:creationId xmlns:a16="http://schemas.microsoft.com/office/drawing/2014/main" id="{9D69DFB5-3882-42F6-893A-193AB8CB1E5B}"/>
                </a:ext>
              </a:extLst>
            </p:cNvPr>
            <p:cNvSpPr/>
            <p:nvPr/>
          </p:nvSpPr>
          <p:spPr>
            <a:xfrm>
              <a:off x="4654175" y="-102075"/>
              <a:ext cx="69050" cy="176350"/>
            </a:xfrm>
            <a:custGeom>
              <a:avLst/>
              <a:gdLst/>
              <a:ahLst/>
              <a:cxnLst/>
              <a:rect l="l" t="t" r="r" b="b"/>
              <a:pathLst>
                <a:path w="2762" h="7054" extrusionOk="0">
                  <a:moveTo>
                    <a:pt x="1939" y="0"/>
                  </a:moveTo>
                  <a:cubicBezTo>
                    <a:pt x="1918" y="0"/>
                    <a:pt x="1896" y="3"/>
                    <a:pt x="1873" y="10"/>
                  </a:cubicBezTo>
                  <a:cubicBezTo>
                    <a:pt x="557" y="350"/>
                    <a:pt x="0" y="2392"/>
                    <a:pt x="78" y="3708"/>
                  </a:cubicBezTo>
                  <a:cubicBezTo>
                    <a:pt x="186" y="5115"/>
                    <a:pt x="1037" y="6833"/>
                    <a:pt x="2383" y="7050"/>
                  </a:cubicBezTo>
                  <a:cubicBezTo>
                    <a:pt x="2396" y="7052"/>
                    <a:pt x="2410" y="7053"/>
                    <a:pt x="2423" y="7053"/>
                  </a:cubicBezTo>
                  <a:cubicBezTo>
                    <a:pt x="2645" y="7053"/>
                    <a:pt x="2762" y="6698"/>
                    <a:pt x="2615" y="6507"/>
                  </a:cubicBezTo>
                  <a:cubicBezTo>
                    <a:pt x="1873" y="5564"/>
                    <a:pt x="1037" y="4977"/>
                    <a:pt x="945" y="3615"/>
                  </a:cubicBezTo>
                  <a:cubicBezTo>
                    <a:pt x="836" y="2207"/>
                    <a:pt x="1625" y="1542"/>
                    <a:pt x="2135" y="412"/>
                  </a:cubicBezTo>
                  <a:cubicBezTo>
                    <a:pt x="2233" y="219"/>
                    <a:pt x="2119" y="0"/>
                    <a:pt x="1939"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769;p58">
              <a:extLst>
                <a:ext uri="{FF2B5EF4-FFF2-40B4-BE49-F238E27FC236}">
                  <a16:creationId xmlns:a16="http://schemas.microsoft.com/office/drawing/2014/main" id="{02F397BE-9F61-40FF-98EF-CF98714B13B6}"/>
                </a:ext>
              </a:extLst>
            </p:cNvPr>
            <p:cNvSpPr/>
            <p:nvPr/>
          </p:nvSpPr>
          <p:spPr>
            <a:xfrm>
              <a:off x="4656125" y="-102200"/>
              <a:ext cx="65000" cy="176750"/>
            </a:xfrm>
            <a:custGeom>
              <a:avLst/>
              <a:gdLst/>
              <a:ahLst/>
              <a:cxnLst/>
              <a:rect l="l" t="t" r="r" b="b"/>
              <a:pathLst>
                <a:path w="2600" h="7070" extrusionOk="0">
                  <a:moveTo>
                    <a:pt x="1857" y="0"/>
                  </a:moveTo>
                  <a:cubicBezTo>
                    <a:pt x="1841" y="0"/>
                    <a:pt x="1810" y="0"/>
                    <a:pt x="1795" y="15"/>
                  </a:cubicBezTo>
                  <a:cubicBezTo>
                    <a:pt x="572" y="340"/>
                    <a:pt x="0" y="2135"/>
                    <a:pt x="0" y="3434"/>
                  </a:cubicBezTo>
                  <a:lnTo>
                    <a:pt x="0" y="3713"/>
                  </a:lnTo>
                  <a:cubicBezTo>
                    <a:pt x="108" y="5120"/>
                    <a:pt x="959" y="6838"/>
                    <a:pt x="2305" y="7055"/>
                  </a:cubicBezTo>
                  <a:cubicBezTo>
                    <a:pt x="2305" y="7069"/>
                    <a:pt x="2321" y="7069"/>
                    <a:pt x="2336" y="7069"/>
                  </a:cubicBezTo>
                  <a:cubicBezTo>
                    <a:pt x="2490" y="7069"/>
                    <a:pt x="2599" y="6884"/>
                    <a:pt x="2599" y="6714"/>
                  </a:cubicBezTo>
                  <a:cubicBezTo>
                    <a:pt x="2599" y="6636"/>
                    <a:pt x="2583" y="6559"/>
                    <a:pt x="2537" y="6512"/>
                  </a:cubicBezTo>
                  <a:cubicBezTo>
                    <a:pt x="1795" y="5569"/>
                    <a:pt x="959" y="4982"/>
                    <a:pt x="867" y="3620"/>
                  </a:cubicBezTo>
                  <a:cubicBezTo>
                    <a:pt x="867" y="3527"/>
                    <a:pt x="850" y="3449"/>
                    <a:pt x="850" y="3373"/>
                  </a:cubicBezTo>
                  <a:cubicBezTo>
                    <a:pt x="850" y="2119"/>
                    <a:pt x="1578" y="1469"/>
                    <a:pt x="2057" y="417"/>
                  </a:cubicBezTo>
                  <a:cubicBezTo>
                    <a:pt x="2088" y="371"/>
                    <a:pt x="2088" y="324"/>
                    <a:pt x="2088" y="279"/>
                  </a:cubicBezTo>
                  <a:cubicBezTo>
                    <a:pt x="2088" y="170"/>
                    <a:pt x="2026" y="62"/>
                    <a:pt x="1933" y="15"/>
                  </a:cubicBezTo>
                  <a:cubicBezTo>
                    <a:pt x="1902" y="15"/>
                    <a:pt x="1888" y="0"/>
                    <a:pt x="18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770;p58">
              <a:extLst>
                <a:ext uri="{FF2B5EF4-FFF2-40B4-BE49-F238E27FC236}">
                  <a16:creationId xmlns:a16="http://schemas.microsoft.com/office/drawing/2014/main" id="{D30FFADA-A12A-475D-A9F0-EE60F7B608CB}"/>
                </a:ext>
              </a:extLst>
            </p:cNvPr>
            <p:cNvSpPr/>
            <p:nvPr/>
          </p:nvSpPr>
          <p:spPr>
            <a:xfrm>
              <a:off x="4620125" y="182575"/>
              <a:ext cx="67700" cy="159100"/>
            </a:xfrm>
            <a:custGeom>
              <a:avLst/>
              <a:gdLst/>
              <a:ahLst/>
              <a:cxnLst/>
              <a:rect l="l" t="t" r="r" b="b"/>
              <a:pathLst>
                <a:path w="2708" h="6364" extrusionOk="0">
                  <a:moveTo>
                    <a:pt x="1912" y="1"/>
                  </a:moveTo>
                  <a:cubicBezTo>
                    <a:pt x="1862" y="1"/>
                    <a:pt x="1811" y="22"/>
                    <a:pt x="1764" y="72"/>
                  </a:cubicBezTo>
                  <a:cubicBezTo>
                    <a:pt x="248" y="1759"/>
                    <a:pt x="1" y="5595"/>
                    <a:pt x="2430" y="6353"/>
                  </a:cubicBezTo>
                  <a:cubicBezTo>
                    <a:pt x="2450" y="6360"/>
                    <a:pt x="2468" y="6363"/>
                    <a:pt x="2486" y="6363"/>
                  </a:cubicBezTo>
                  <a:cubicBezTo>
                    <a:pt x="2625" y="6363"/>
                    <a:pt x="2708" y="6167"/>
                    <a:pt x="2585" y="6043"/>
                  </a:cubicBezTo>
                  <a:cubicBezTo>
                    <a:pt x="1842" y="5270"/>
                    <a:pt x="1378" y="4296"/>
                    <a:pt x="1440" y="3135"/>
                  </a:cubicBezTo>
                  <a:cubicBezTo>
                    <a:pt x="1486" y="2161"/>
                    <a:pt x="1888" y="1295"/>
                    <a:pt x="2136" y="366"/>
                  </a:cubicBezTo>
                  <a:cubicBezTo>
                    <a:pt x="2194" y="192"/>
                    <a:pt x="2061" y="1"/>
                    <a:pt x="1912"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771;p58">
              <a:extLst>
                <a:ext uri="{FF2B5EF4-FFF2-40B4-BE49-F238E27FC236}">
                  <a16:creationId xmlns:a16="http://schemas.microsoft.com/office/drawing/2014/main" id="{03293B4A-12A3-48FC-B8F8-537FA0CCA5A9}"/>
                </a:ext>
              </a:extLst>
            </p:cNvPr>
            <p:cNvSpPr/>
            <p:nvPr/>
          </p:nvSpPr>
          <p:spPr>
            <a:xfrm>
              <a:off x="4635600" y="182450"/>
              <a:ext cx="50700" cy="159350"/>
            </a:xfrm>
            <a:custGeom>
              <a:avLst/>
              <a:gdLst/>
              <a:ahLst/>
              <a:cxnLst/>
              <a:rect l="l" t="t" r="r" b="b"/>
              <a:pathLst>
                <a:path w="2028" h="6374" extrusionOk="0">
                  <a:moveTo>
                    <a:pt x="1285" y="0"/>
                  </a:moveTo>
                  <a:cubicBezTo>
                    <a:pt x="1238" y="0"/>
                    <a:pt x="1193" y="31"/>
                    <a:pt x="1145" y="77"/>
                  </a:cubicBezTo>
                  <a:cubicBezTo>
                    <a:pt x="434" y="881"/>
                    <a:pt x="1" y="2150"/>
                    <a:pt x="1" y="3357"/>
                  </a:cubicBezTo>
                  <a:cubicBezTo>
                    <a:pt x="1" y="4703"/>
                    <a:pt x="527" y="5956"/>
                    <a:pt x="1811" y="6358"/>
                  </a:cubicBezTo>
                  <a:cubicBezTo>
                    <a:pt x="1826" y="6374"/>
                    <a:pt x="1842" y="6374"/>
                    <a:pt x="1857" y="6374"/>
                  </a:cubicBezTo>
                  <a:cubicBezTo>
                    <a:pt x="1950" y="6374"/>
                    <a:pt x="2028" y="6281"/>
                    <a:pt x="2028" y="6188"/>
                  </a:cubicBezTo>
                  <a:cubicBezTo>
                    <a:pt x="2028" y="6141"/>
                    <a:pt x="2012" y="6095"/>
                    <a:pt x="1966" y="6048"/>
                  </a:cubicBezTo>
                  <a:cubicBezTo>
                    <a:pt x="1269" y="5322"/>
                    <a:pt x="805" y="4409"/>
                    <a:pt x="805" y="3342"/>
                  </a:cubicBezTo>
                  <a:cubicBezTo>
                    <a:pt x="805" y="3264"/>
                    <a:pt x="821" y="3202"/>
                    <a:pt x="821" y="3140"/>
                  </a:cubicBezTo>
                  <a:cubicBezTo>
                    <a:pt x="867" y="2166"/>
                    <a:pt x="1269" y="1300"/>
                    <a:pt x="1517" y="371"/>
                  </a:cubicBezTo>
                  <a:cubicBezTo>
                    <a:pt x="1533" y="355"/>
                    <a:pt x="1533" y="324"/>
                    <a:pt x="1533" y="294"/>
                  </a:cubicBezTo>
                  <a:cubicBezTo>
                    <a:pt x="1533" y="248"/>
                    <a:pt x="1517" y="186"/>
                    <a:pt x="1502" y="155"/>
                  </a:cubicBezTo>
                  <a:cubicBezTo>
                    <a:pt x="1455" y="62"/>
                    <a:pt x="1378" y="0"/>
                    <a:pt x="12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72;p58">
              <a:extLst>
                <a:ext uri="{FF2B5EF4-FFF2-40B4-BE49-F238E27FC236}">
                  <a16:creationId xmlns:a16="http://schemas.microsoft.com/office/drawing/2014/main" id="{BAFD0A78-AFBF-411D-862D-3206A8A07304}"/>
                </a:ext>
              </a:extLst>
            </p:cNvPr>
            <p:cNvSpPr/>
            <p:nvPr/>
          </p:nvSpPr>
          <p:spPr>
            <a:xfrm>
              <a:off x="4418200" y="-603750"/>
              <a:ext cx="71650" cy="89575"/>
            </a:xfrm>
            <a:custGeom>
              <a:avLst/>
              <a:gdLst/>
              <a:ahLst/>
              <a:cxnLst/>
              <a:rect l="l" t="t" r="r" b="b"/>
              <a:pathLst>
                <a:path w="2866" h="3583" extrusionOk="0">
                  <a:moveTo>
                    <a:pt x="235" y="1"/>
                  </a:moveTo>
                  <a:cubicBezTo>
                    <a:pt x="105" y="1"/>
                    <a:pt x="0" y="157"/>
                    <a:pt x="80" y="291"/>
                  </a:cubicBezTo>
                  <a:cubicBezTo>
                    <a:pt x="730" y="1265"/>
                    <a:pt x="1689" y="1853"/>
                    <a:pt x="1287" y="3200"/>
                  </a:cubicBezTo>
                  <a:cubicBezTo>
                    <a:pt x="1239" y="3368"/>
                    <a:pt x="1359" y="3583"/>
                    <a:pt x="1509" y="3583"/>
                  </a:cubicBezTo>
                  <a:cubicBezTo>
                    <a:pt x="1552" y="3583"/>
                    <a:pt x="1598" y="3565"/>
                    <a:pt x="1642" y="3524"/>
                  </a:cubicBezTo>
                  <a:cubicBezTo>
                    <a:pt x="2865" y="2379"/>
                    <a:pt x="1488" y="446"/>
                    <a:pt x="297" y="13"/>
                  </a:cubicBezTo>
                  <a:cubicBezTo>
                    <a:pt x="276" y="4"/>
                    <a:pt x="255" y="1"/>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773;p58">
              <a:extLst>
                <a:ext uri="{FF2B5EF4-FFF2-40B4-BE49-F238E27FC236}">
                  <a16:creationId xmlns:a16="http://schemas.microsoft.com/office/drawing/2014/main" id="{972E8D18-88C7-4026-ACC0-F82998EE5F19}"/>
                </a:ext>
              </a:extLst>
            </p:cNvPr>
            <p:cNvSpPr/>
            <p:nvPr/>
          </p:nvSpPr>
          <p:spPr>
            <a:xfrm>
              <a:off x="4775175" y="-629450"/>
              <a:ext cx="37225" cy="98750"/>
            </a:xfrm>
            <a:custGeom>
              <a:avLst/>
              <a:gdLst/>
              <a:ahLst/>
              <a:cxnLst/>
              <a:rect l="l" t="t" r="r" b="b"/>
              <a:pathLst>
                <a:path w="1489" h="3950" extrusionOk="0">
                  <a:moveTo>
                    <a:pt x="217" y="1"/>
                  </a:moveTo>
                  <a:cubicBezTo>
                    <a:pt x="112" y="1"/>
                    <a:pt x="0" y="102"/>
                    <a:pt x="34" y="236"/>
                  </a:cubicBezTo>
                  <a:cubicBezTo>
                    <a:pt x="158" y="808"/>
                    <a:pt x="358" y="1350"/>
                    <a:pt x="436" y="1922"/>
                  </a:cubicBezTo>
                  <a:cubicBezTo>
                    <a:pt x="513" y="2510"/>
                    <a:pt x="498" y="3114"/>
                    <a:pt x="529" y="3702"/>
                  </a:cubicBezTo>
                  <a:cubicBezTo>
                    <a:pt x="547" y="3861"/>
                    <a:pt x="661" y="3949"/>
                    <a:pt x="775" y="3949"/>
                  </a:cubicBezTo>
                  <a:cubicBezTo>
                    <a:pt x="861" y="3949"/>
                    <a:pt x="947" y="3900"/>
                    <a:pt x="993" y="3794"/>
                  </a:cubicBezTo>
                  <a:cubicBezTo>
                    <a:pt x="1488" y="2681"/>
                    <a:pt x="1194" y="901"/>
                    <a:pt x="327" y="51"/>
                  </a:cubicBezTo>
                  <a:cubicBezTo>
                    <a:pt x="297" y="16"/>
                    <a:pt x="257"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774;p58">
              <a:extLst>
                <a:ext uri="{FF2B5EF4-FFF2-40B4-BE49-F238E27FC236}">
                  <a16:creationId xmlns:a16="http://schemas.microsoft.com/office/drawing/2014/main" id="{C49A8AA0-E3E7-4D47-B794-D97800FC0F46}"/>
                </a:ext>
              </a:extLst>
            </p:cNvPr>
            <p:cNvSpPr/>
            <p:nvPr/>
          </p:nvSpPr>
          <p:spPr>
            <a:xfrm>
              <a:off x="4435375" y="-350525"/>
              <a:ext cx="51375" cy="64100"/>
            </a:xfrm>
            <a:custGeom>
              <a:avLst/>
              <a:gdLst/>
              <a:ahLst/>
              <a:cxnLst/>
              <a:rect l="l" t="t" r="r" b="b"/>
              <a:pathLst>
                <a:path w="2055" h="2564" extrusionOk="0">
                  <a:moveTo>
                    <a:pt x="287" y="0"/>
                  </a:moveTo>
                  <a:cubicBezTo>
                    <a:pt x="152" y="0"/>
                    <a:pt x="1" y="162"/>
                    <a:pt x="105" y="295"/>
                  </a:cubicBezTo>
                  <a:cubicBezTo>
                    <a:pt x="367" y="620"/>
                    <a:pt x="693" y="882"/>
                    <a:pt x="909" y="1254"/>
                  </a:cubicBezTo>
                  <a:cubicBezTo>
                    <a:pt x="1126" y="1641"/>
                    <a:pt x="1172" y="2074"/>
                    <a:pt x="1374" y="2446"/>
                  </a:cubicBezTo>
                  <a:cubicBezTo>
                    <a:pt x="1418" y="2528"/>
                    <a:pt x="1487" y="2564"/>
                    <a:pt x="1556" y="2564"/>
                  </a:cubicBezTo>
                  <a:cubicBezTo>
                    <a:pt x="1654" y="2564"/>
                    <a:pt x="1754" y="2493"/>
                    <a:pt x="1791" y="2384"/>
                  </a:cubicBezTo>
                  <a:cubicBezTo>
                    <a:pt x="2054" y="1486"/>
                    <a:pt x="1141" y="156"/>
                    <a:pt x="306" y="1"/>
                  </a:cubicBezTo>
                  <a:cubicBezTo>
                    <a:pt x="299" y="1"/>
                    <a:pt x="293"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775;p58">
              <a:extLst>
                <a:ext uri="{FF2B5EF4-FFF2-40B4-BE49-F238E27FC236}">
                  <a16:creationId xmlns:a16="http://schemas.microsoft.com/office/drawing/2014/main" id="{6ED14CBA-E38F-4B47-964F-58D76636B6EE}"/>
                </a:ext>
              </a:extLst>
            </p:cNvPr>
            <p:cNvSpPr/>
            <p:nvPr/>
          </p:nvSpPr>
          <p:spPr>
            <a:xfrm>
              <a:off x="4782025" y="-360325"/>
              <a:ext cx="50850" cy="96325"/>
            </a:xfrm>
            <a:custGeom>
              <a:avLst/>
              <a:gdLst/>
              <a:ahLst/>
              <a:cxnLst/>
              <a:rect l="l" t="t" r="r" b="b"/>
              <a:pathLst>
                <a:path w="2034" h="3853" extrusionOk="0">
                  <a:moveTo>
                    <a:pt x="313" y="1"/>
                  </a:moveTo>
                  <a:cubicBezTo>
                    <a:pt x="152" y="1"/>
                    <a:pt x="0" y="173"/>
                    <a:pt x="131" y="362"/>
                  </a:cubicBezTo>
                  <a:cubicBezTo>
                    <a:pt x="456" y="810"/>
                    <a:pt x="734" y="1291"/>
                    <a:pt x="889" y="1862"/>
                  </a:cubicBezTo>
                  <a:cubicBezTo>
                    <a:pt x="1060" y="2435"/>
                    <a:pt x="1012" y="2992"/>
                    <a:pt x="1090" y="3580"/>
                  </a:cubicBezTo>
                  <a:cubicBezTo>
                    <a:pt x="1110" y="3734"/>
                    <a:pt x="1237" y="3852"/>
                    <a:pt x="1356" y="3852"/>
                  </a:cubicBezTo>
                  <a:cubicBezTo>
                    <a:pt x="1428" y="3852"/>
                    <a:pt x="1498" y="3809"/>
                    <a:pt x="1538" y="3704"/>
                  </a:cubicBezTo>
                  <a:cubicBezTo>
                    <a:pt x="2034" y="2466"/>
                    <a:pt x="1353" y="779"/>
                    <a:pt x="456" y="53"/>
                  </a:cubicBezTo>
                  <a:cubicBezTo>
                    <a:pt x="412" y="17"/>
                    <a:pt x="362"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776;p58">
              <a:extLst>
                <a:ext uri="{FF2B5EF4-FFF2-40B4-BE49-F238E27FC236}">
                  <a16:creationId xmlns:a16="http://schemas.microsoft.com/office/drawing/2014/main" id="{5E6BA7DE-B8DC-4175-98B8-05360055C054}"/>
                </a:ext>
              </a:extLst>
            </p:cNvPr>
            <p:cNvSpPr/>
            <p:nvPr/>
          </p:nvSpPr>
          <p:spPr>
            <a:xfrm>
              <a:off x="4453100" y="-83700"/>
              <a:ext cx="40200" cy="84200"/>
            </a:xfrm>
            <a:custGeom>
              <a:avLst/>
              <a:gdLst/>
              <a:ahLst/>
              <a:cxnLst/>
              <a:rect l="l" t="t" r="r" b="b"/>
              <a:pathLst>
                <a:path w="1608" h="3368" extrusionOk="0">
                  <a:moveTo>
                    <a:pt x="118" y="1"/>
                  </a:moveTo>
                  <a:cubicBezTo>
                    <a:pt x="50" y="1"/>
                    <a:pt x="0" y="70"/>
                    <a:pt x="15" y="126"/>
                  </a:cubicBezTo>
                  <a:cubicBezTo>
                    <a:pt x="108" y="636"/>
                    <a:pt x="401" y="1100"/>
                    <a:pt x="541" y="1612"/>
                  </a:cubicBezTo>
                  <a:cubicBezTo>
                    <a:pt x="679" y="2138"/>
                    <a:pt x="648" y="2678"/>
                    <a:pt x="772" y="3204"/>
                  </a:cubicBezTo>
                  <a:cubicBezTo>
                    <a:pt x="790" y="3305"/>
                    <a:pt x="883" y="3368"/>
                    <a:pt x="973" y="3368"/>
                  </a:cubicBezTo>
                  <a:cubicBezTo>
                    <a:pt x="1036" y="3368"/>
                    <a:pt x="1097" y="3337"/>
                    <a:pt x="1129" y="3266"/>
                  </a:cubicBezTo>
                  <a:cubicBezTo>
                    <a:pt x="1608" y="2323"/>
                    <a:pt x="1160" y="374"/>
                    <a:pt x="139" y="3"/>
                  </a:cubicBezTo>
                  <a:cubicBezTo>
                    <a:pt x="132" y="1"/>
                    <a:pt x="125"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777;p58">
              <a:extLst>
                <a:ext uri="{FF2B5EF4-FFF2-40B4-BE49-F238E27FC236}">
                  <a16:creationId xmlns:a16="http://schemas.microsoft.com/office/drawing/2014/main" id="{7D1FCF5B-7B08-4815-B02B-28AD4C0224A0}"/>
                </a:ext>
              </a:extLst>
            </p:cNvPr>
            <p:cNvSpPr/>
            <p:nvPr/>
          </p:nvSpPr>
          <p:spPr>
            <a:xfrm>
              <a:off x="4785700" y="-81100"/>
              <a:ext cx="42525" cy="101175"/>
            </a:xfrm>
            <a:custGeom>
              <a:avLst/>
              <a:gdLst/>
              <a:ahLst/>
              <a:cxnLst/>
              <a:rect l="l" t="t" r="r" b="b"/>
              <a:pathLst>
                <a:path w="1701" h="4047" extrusionOk="0">
                  <a:moveTo>
                    <a:pt x="197" y="1"/>
                  </a:moveTo>
                  <a:cubicBezTo>
                    <a:pt x="94" y="1"/>
                    <a:pt x="0" y="162"/>
                    <a:pt x="61" y="285"/>
                  </a:cubicBezTo>
                  <a:cubicBezTo>
                    <a:pt x="603" y="1337"/>
                    <a:pt x="835" y="2498"/>
                    <a:pt x="727" y="3735"/>
                  </a:cubicBezTo>
                  <a:cubicBezTo>
                    <a:pt x="710" y="3934"/>
                    <a:pt x="852" y="4046"/>
                    <a:pt x="998" y="4046"/>
                  </a:cubicBezTo>
                  <a:cubicBezTo>
                    <a:pt x="1112" y="4046"/>
                    <a:pt x="1227" y="3978"/>
                    <a:pt x="1268" y="3828"/>
                  </a:cubicBezTo>
                  <a:cubicBezTo>
                    <a:pt x="1701" y="2436"/>
                    <a:pt x="1299" y="904"/>
                    <a:pt x="278" y="37"/>
                  </a:cubicBezTo>
                  <a:cubicBezTo>
                    <a:pt x="252" y="12"/>
                    <a:pt x="224"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778;p58">
              <a:extLst>
                <a:ext uri="{FF2B5EF4-FFF2-40B4-BE49-F238E27FC236}">
                  <a16:creationId xmlns:a16="http://schemas.microsoft.com/office/drawing/2014/main" id="{F240D01F-C73C-40F3-B3BB-916E3649C64D}"/>
                </a:ext>
              </a:extLst>
            </p:cNvPr>
            <p:cNvSpPr/>
            <p:nvPr/>
          </p:nvSpPr>
          <p:spPr>
            <a:xfrm>
              <a:off x="4426750" y="166800"/>
              <a:ext cx="50700" cy="81225"/>
            </a:xfrm>
            <a:custGeom>
              <a:avLst/>
              <a:gdLst/>
              <a:ahLst/>
              <a:cxnLst/>
              <a:rect l="l" t="t" r="r" b="b"/>
              <a:pathLst>
                <a:path w="2028" h="3249" extrusionOk="0">
                  <a:moveTo>
                    <a:pt x="297" y="0"/>
                  </a:moveTo>
                  <a:cubicBezTo>
                    <a:pt x="261" y="0"/>
                    <a:pt x="224" y="3"/>
                    <a:pt x="186" y="7"/>
                  </a:cubicBezTo>
                  <a:cubicBezTo>
                    <a:pt x="48" y="22"/>
                    <a:pt x="1" y="224"/>
                    <a:pt x="79" y="317"/>
                  </a:cubicBezTo>
                  <a:cubicBezTo>
                    <a:pt x="419" y="750"/>
                    <a:pt x="821" y="1028"/>
                    <a:pt x="976" y="1600"/>
                  </a:cubicBezTo>
                  <a:cubicBezTo>
                    <a:pt x="1100" y="2111"/>
                    <a:pt x="883" y="2730"/>
                    <a:pt x="1177" y="3163"/>
                  </a:cubicBezTo>
                  <a:cubicBezTo>
                    <a:pt x="1219" y="3222"/>
                    <a:pt x="1284" y="3248"/>
                    <a:pt x="1349" y="3248"/>
                  </a:cubicBezTo>
                  <a:cubicBezTo>
                    <a:pt x="1404" y="3248"/>
                    <a:pt x="1460" y="3229"/>
                    <a:pt x="1502" y="3194"/>
                  </a:cubicBezTo>
                  <a:cubicBezTo>
                    <a:pt x="2028" y="2761"/>
                    <a:pt x="1780" y="1600"/>
                    <a:pt x="1548" y="1059"/>
                  </a:cubicBezTo>
                  <a:cubicBezTo>
                    <a:pt x="1315" y="550"/>
                    <a:pt x="864"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779;p58">
              <a:extLst>
                <a:ext uri="{FF2B5EF4-FFF2-40B4-BE49-F238E27FC236}">
                  <a16:creationId xmlns:a16="http://schemas.microsoft.com/office/drawing/2014/main" id="{F8397B96-15A8-4008-84B9-A223C7F9BDDF}"/>
                </a:ext>
              </a:extLst>
            </p:cNvPr>
            <p:cNvSpPr/>
            <p:nvPr/>
          </p:nvSpPr>
          <p:spPr>
            <a:xfrm>
              <a:off x="4766000" y="187825"/>
              <a:ext cx="46000" cy="84400"/>
            </a:xfrm>
            <a:custGeom>
              <a:avLst/>
              <a:gdLst/>
              <a:ahLst/>
              <a:cxnLst/>
              <a:rect l="l" t="t" r="r" b="b"/>
              <a:pathLst>
                <a:path w="1840" h="3376" extrusionOk="0">
                  <a:moveTo>
                    <a:pt x="212" y="1"/>
                  </a:moveTo>
                  <a:cubicBezTo>
                    <a:pt x="69" y="1"/>
                    <a:pt x="1" y="177"/>
                    <a:pt x="45" y="311"/>
                  </a:cubicBezTo>
                  <a:cubicBezTo>
                    <a:pt x="199" y="806"/>
                    <a:pt x="556" y="1147"/>
                    <a:pt x="679" y="1673"/>
                  </a:cubicBezTo>
                  <a:cubicBezTo>
                    <a:pt x="772" y="2168"/>
                    <a:pt x="679" y="2678"/>
                    <a:pt x="741" y="3173"/>
                  </a:cubicBezTo>
                  <a:cubicBezTo>
                    <a:pt x="762" y="3289"/>
                    <a:pt x="862" y="3376"/>
                    <a:pt x="958" y="3376"/>
                  </a:cubicBezTo>
                  <a:cubicBezTo>
                    <a:pt x="1003" y="3376"/>
                    <a:pt x="1047" y="3357"/>
                    <a:pt x="1082" y="3312"/>
                  </a:cubicBezTo>
                  <a:cubicBezTo>
                    <a:pt x="1839" y="2477"/>
                    <a:pt x="1329" y="109"/>
                    <a:pt x="230" y="2"/>
                  </a:cubicBezTo>
                  <a:cubicBezTo>
                    <a:pt x="224" y="1"/>
                    <a:pt x="218"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780;p58">
              <a:extLst>
                <a:ext uri="{FF2B5EF4-FFF2-40B4-BE49-F238E27FC236}">
                  <a16:creationId xmlns:a16="http://schemas.microsoft.com/office/drawing/2014/main" id="{CACBB7CB-2C33-4ABE-A241-4B1F5E5BCA56}"/>
                </a:ext>
              </a:extLst>
            </p:cNvPr>
            <p:cNvSpPr/>
            <p:nvPr/>
          </p:nvSpPr>
          <p:spPr>
            <a:xfrm>
              <a:off x="4782800" y="-744075"/>
              <a:ext cx="121250" cy="238250"/>
            </a:xfrm>
            <a:custGeom>
              <a:avLst/>
              <a:gdLst/>
              <a:ahLst/>
              <a:cxnLst/>
              <a:rect l="l" t="t" r="r" b="b"/>
              <a:pathLst>
                <a:path w="4850" h="9530" extrusionOk="0">
                  <a:moveTo>
                    <a:pt x="1765" y="1"/>
                  </a:moveTo>
                  <a:cubicBezTo>
                    <a:pt x="1253" y="1"/>
                    <a:pt x="722" y="127"/>
                    <a:pt x="224" y="366"/>
                  </a:cubicBezTo>
                  <a:cubicBezTo>
                    <a:pt x="1" y="463"/>
                    <a:pt x="130" y="812"/>
                    <a:pt x="339" y="812"/>
                  </a:cubicBezTo>
                  <a:cubicBezTo>
                    <a:pt x="361" y="812"/>
                    <a:pt x="385" y="808"/>
                    <a:pt x="410" y="799"/>
                  </a:cubicBezTo>
                  <a:cubicBezTo>
                    <a:pt x="799" y="668"/>
                    <a:pt x="1140" y="609"/>
                    <a:pt x="1440" y="609"/>
                  </a:cubicBezTo>
                  <a:cubicBezTo>
                    <a:pt x="3307" y="609"/>
                    <a:pt x="3552" y="2913"/>
                    <a:pt x="3658" y="4620"/>
                  </a:cubicBezTo>
                  <a:cubicBezTo>
                    <a:pt x="3766" y="6214"/>
                    <a:pt x="3844" y="7792"/>
                    <a:pt x="4215" y="9353"/>
                  </a:cubicBezTo>
                  <a:cubicBezTo>
                    <a:pt x="4242" y="9475"/>
                    <a:pt x="4332" y="9529"/>
                    <a:pt x="4426" y="9529"/>
                  </a:cubicBezTo>
                  <a:cubicBezTo>
                    <a:pt x="4547" y="9529"/>
                    <a:pt x="4677" y="9440"/>
                    <a:pt x="4694" y="9292"/>
                  </a:cubicBezTo>
                  <a:cubicBezTo>
                    <a:pt x="4849" y="7730"/>
                    <a:pt x="4710" y="6183"/>
                    <a:pt x="4602" y="4620"/>
                  </a:cubicBezTo>
                  <a:cubicBezTo>
                    <a:pt x="4540" y="3584"/>
                    <a:pt x="4602" y="2361"/>
                    <a:pt x="4106" y="1402"/>
                  </a:cubicBezTo>
                  <a:cubicBezTo>
                    <a:pt x="3604" y="437"/>
                    <a:pt x="2716" y="1"/>
                    <a:pt x="1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781;p58">
              <a:extLst>
                <a:ext uri="{FF2B5EF4-FFF2-40B4-BE49-F238E27FC236}">
                  <a16:creationId xmlns:a16="http://schemas.microsoft.com/office/drawing/2014/main" id="{E14B71CA-DD04-4329-B6D9-BA96E674BED8}"/>
                </a:ext>
              </a:extLst>
            </p:cNvPr>
            <p:cNvSpPr/>
            <p:nvPr/>
          </p:nvSpPr>
          <p:spPr>
            <a:xfrm>
              <a:off x="4239975" y="262575"/>
              <a:ext cx="84325" cy="107325"/>
            </a:xfrm>
            <a:custGeom>
              <a:avLst/>
              <a:gdLst/>
              <a:ahLst/>
              <a:cxnLst/>
              <a:rect l="l" t="t" r="r" b="b"/>
              <a:pathLst>
                <a:path w="3373" h="4293" extrusionOk="0">
                  <a:moveTo>
                    <a:pt x="662" y="0"/>
                  </a:moveTo>
                  <a:cubicBezTo>
                    <a:pt x="589" y="0"/>
                    <a:pt x="519" y="35"/>
                    <a:pt x="479" y="121"/>
                  </a:cubicBezTo>
                  <a:cubicBezTo>
                    <a:pt x="0" y="1127"/>
                    <a:pt x="46" y="2241"/>
                    <a:pt x="712" y="3153"/>
                  </a:cubicBezTo>
                  <a:cubicBezTo>
                    <a:pt x="1203" y="3825"/>
                    <a:pt x="1867" y="4292"/>
                    <a:pt x="2649" y="4292"/>
                  </a:cubicBezTo>
                  <a:cubicBezTo>
                    <a:pt x="2803" y="4292"/>
                    <a:pt x="2962" y="4274"/>
                    <a:pt x="3125" y="4236"/>
                  </a:cubicBezTo>
                  <a:cubicBezTo>
                    <a:pt x="3373" y="4190"/>
                    <a:pt x="3311" y="3881"/>
                    <a:pt x="3125" y="3803"/>
                  </a:cubicBezTo>
                  <a:cubicBezTo>
                    <a:pt x="2476" y="3540"/>
                    <a:pt x="1764" y="3184"/>
                    <a:pt x="1346" y="2596"/>
                  </a:cubicBezTo>
                  <a:cubicBezTo>
                    <a:pt x="820" y="1869"/>
                    <a:pt x="974" y="1080"/>
                    <a:pt x="928" y="230"/>
                  </a:cubicBezTo>
                  <a:cubicBezTo>
                    <a:pt x="918" y="102"/>
                    <a:pt x="786"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44"/>
          <p:cNvSpPr txBox="1">
            <a:spLocks noGrp="1"/>
          </p:cNvSpPr>
          <p:nvPr>
            <p:ph type="title"/>
          </p:nvPr>
        </p:nvSpPr>
        <p:spPr>
          <a:xfrm>
            <a:off x="2987612" y="278068"/>
            <a:ext cx="343276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Pil Kombinasi</a:t>
            </a:r>
            <a:endParaRPr dirty="0"/>
          </a:p>
        </p:txBody>
      </p:sp>
      <p:sp>
        <p:nvSpPr>
          <p:cNvPr id="1194" name="Google Shape;1194;p44"/>
          <p:cNvSpPr txBox="1">
            <a:spLocks noGrp="1"/>
          </p:cNvSpPr>
          <p:nvPr>
            <p:ph type="subTitle" idx="1"/>
          </p:nvPr>
        </p:nvSpPr>
        <p:spPr>
          <a:xfrm>
            <a:off x="2132437" y="1079941"/>
            <a:ext cx="4550700" cy="458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dirty="0" err="1"/>
              <a:t>Sebelum</a:t>
            </a:r>
            <a:r>
              <a:rPr lang="en-ID" dirty="0"/>
              <a:t> </a:t>
            </a:r>
            <a:r>
              <a:rPr lang="en-ID" dirty="0" err="1"/>
              <a:t>memilih</a:t>
            </a:r>
            <a:r>
              <a:rPr lang="en-ID" dirty="0"/>
              <a:t> </a:t>
            </a:r>
            <a:r>
              <a:rPr lang="en-ID" dirty="0" err="1"/>
              <a:t>menggunakan</a:t>
            </a:r>
            <a:r>
              <a:rPr lang="en-ID" dirty="0"/>
              <a:t> </a:t>
            </a:r>
            <a:r>
              <a:rPr lang="en-ID" dirty="0" err="1"/>
              <a:t>kontrasepsi</a:t>
            </a:r>
            <a:r>
              <a:rPr lang="en-ID" dirty="0"/>
              <a:t> </a:t>
            </a:r>
            <a:r>
              <a:rPr lang="en-ID" dirty="0" err="1"/>
              <a:t>pil</a:t>
            </a:r>
            <a:r>
              <a:rPr lang="en-ID" dirty="0"/>
              <a:t> </a:t>
            </a:r>
            <a:r>
              <a:rPr lang="en-ID" dirty="0" err="1"/>
              <a:t>kombinasi</a:t>
            </a:r>
            <a:r>
              <a:rPr lang="en-ID" dirty="0"/>
              <a:t> </a:t>
            </a:r>
            <a:r>
              <a:rPr lang="en-ID" dirty="0" err="1"/>
              <a:t>dilakukan</a:t>
            </a:r>
            <a:r>
              <a:rPr lang="en-ID" dirty="0"/>
              <a:t> </a:t>
            </a:r>
            <a:r>
              <a:rPr lang="en-ID" dirty="0" err="1"/>
              <a:t>penilaian</a:t>
            </a:r>
            <a:r>
              <a:rPr lang="en-ID" dirty="0"/>
              <a:t> </a:t>
            </a:r>
            <a:r>
              <a:rPr lang="en-ID" dirty="0" err="1"/>
              <a:t>klien</a:t>
            </a:r>
            <a:r>
              <a:rPr lang="en-ID" dirty="0"/>
              <a:t> </a:t>
            </a:r>
            <a:r>
              <a:rPr lang="en-ID" dirty="0" err="1"/>
              <a:t>terlebih</a:t>
            </a:r>
            <a:r>
              <a:rPr lang="en-ID" dirty="0"/>
              <a:t> </a:t>
            </a:r>
            <a:r>
              <a:rPr lang="en-ID" dirty="0" err="1"/>
              <a:t>dahulu</a:t>
            </a:r>
            <a:r>
              <a:rPr lang="en-ID" dirty="0"/>
              <a:t>. </a:t>
            </a:r>
            <a:r>
              <a:rPr lang="en-ID" dirty="0" err="1"/>
              <a:t>Beberapa</a:t>
            </a:r>
            <a:r>
              <a:rPr lang="en-ID" dirty="0"/>
              <a:t> </a:t>
            </a:r>
            <a:r>
              <a:rPr lang="en-ID" dirty="0" err="1"/>
              <a:t>kondisi</a:t>
            </a:r>
            <a:r>
              <a:rPr lang="en-ID" dirty="0"/>
              <a:t> yang </a:t>
            </a:r>
            <a:r>
              <a:rPr lang="en-ID" dirty="0" err="1"/>
              <a:t>boleh</a:t>
            </a:r>
            <a:r>
              <a:rPr lang="en-ID" dirty="0"/>
              <a:t> </a:t>
            </a:r>
            <a:r>
              <a:rPr lang="en-ID" dirty="0" err="1"/>
              <a:t>menggunakan</a:t>
            </a:r>
            <a:r>
              <a:rPr lang="en-ID" dirty="0"/>
              <a:t> </a:t>
            </a:r>
            <a:r>
              <a:rPr lang="en-ID" dirty="0" err="1"/>
              <a:t>pil</a:t>
            </a:r>
            <a:r>
              <a:rPr lang="en-ID" dirty="0"/>
              <a:t> </a:t>
            </a:r>
            <a:r>
              <a:rPr lang="en-ID" dirty="0" err="1"/>
              <a:t>kombinasi</a:t>
            </a:r>
            <a:r>
              <a:rPr lang="en-ID" dirty="0"/>
              <a:t> </a:t>
            </a:r>
            <a:r>
              <a:rPr lang="en-ID" dirty="0" err="1"/>
              <a:t>yaitu</a:t>
            </a:r>
            <a:r>
              <a:rPr lang="en-ID" dirty="0"/>
              <a:t>: </a:t>
            </a:r>
            <a:r>
              <a:rPr lang="en-ID" dirty="0" err="1"/>
              <a:t>pasca</a:t>
            </a:r>
            <a:r>
              <a:rPr lang="en-ID" dirty="0"/>
              <a:t> abortus/</a:t>
            </a:r>
            <a:r>
              <a:rPr lang="en-ID" dirty="0" err="1"/>
              <a:t>keguguran</a:t>
            </a:r>
            <a:r>
              <a:rPr lang="en-ID" dirty="0"/>
              <a:t>, </a:t>
            </a:r>
            <a:r>
              <a:rPr lang="en-ID" dirty="0" err="1"/>
              <a:t>usia</a:t>
            </a:r>
            <a:r>
              <a:rPr lang="en-ID" dirty="0"/>
              <a:t> </a:t>
            </a:r>
            <a:r>
              <a:rPr lang="en-ID" dirty="0" err="1"/>
              <a:t>reproduksi</a:t>
            </a:r>
            <a:r>
              <a:rPr lang="en-ID" dirty="0"/>
              <a:t>, </a:t>
            </a:r>
            <a:r>
              <a:rPr lang="en-ID" dirty="0" err="1"/>
              <a:t>gemuk</a:t>
            </a:r>
            <a:r>
              <a:rPr lang="en-ID" dirty="0"/>
              <a:t> </a:t>
            </a:r>
            <a:r>
              <a:rPr lang="en-ID" dirty="0" err="1"/>
              <a:t>atau</a:t>
            </a:r>
            <a:r>
              <a:rPr lang="en-ID" dirty="0"/>
              <a:t> kurus, </a:t>
            </a:r>
            <a:r>
              <a:rPr lang="en-ID" dirty="0" err="1"/>
              <a:t>setelah</a:t>
            </a:r>
            <a:r>
              <a:rPr lang="en-ID" dirty="0"/>
              <a:t> </a:t>
            </a:r>
            <a:r>
              <a:rPr lang="en-ID" dirty="0" err="1"/>
              <a:t>melahirkan</a:t>
            </a:r>
            <a:r>
              <a:rPr lang="en-ID" dirty="0"/>
              <a:t> dan </a:t>
            </a:r>
            <a:r>
              <a:rPr lang="en-ID" dirty="0" err="1"/>
              <a:t>tidak</a:t>
            </a:r>
            <a:r>
              <a:rPr lang="en-ID" dirty="0"/>
              <a:t> </a:t>
            </a:r>
            <a:r>
              <a:rPr lang="en-ID" dirty="0" err="1"/>
              <a:t>ingin</a:t>
            </a:r>
            <a:r>
              <a:rPr lang="en-ID" dirty="0"/>
              <a:t> </a:t>
            </a:r>
            <a:r>
              <a:rPr lang="en-ID" dirty="0" err="1"/>
              <a:t>menyusui</a:t>
            </a:r>
            <a:r>
              <a:rPr lang="en-ID" dirty="0"/>
              <a:t>, </a:t>
            </a:r>
            <a:r>
              <a:rPr lang="en-ID" dirty="0" err="1"/>
              <a:t>anemia</a:t>
            </a:r>
            <a:r>
              <a:rPr lang="en-ID" dirty="0"/>
              <a:t> </a:t>
            </a:r>
            <a:r>
              <a:rPr lang="en-ID" dirty="0" err="1"/>
              <a:t>karena</a:t>
            </a:r>
            <a:r>
              <a:rPr lang="en-ID" dirty="0"/>
              <a:t> </a:t>
            </a:r>
            <a:r>
              <a:rPr lang="en-ID" dirty="0" err="1"/>
              <a:t>haid</a:t>
            </a:r>
            <a:r>
              <a:rPr lang="en-ID" dirty="0"/>
              <a:t> </a:t>
            </a:r>
            <a:r>
              <a:rPr lang="en-ID" dirty="0" err="1"/>
              <a:t>berlebihan</a:t>
            </a:r>
            <a:r>
              <a:rPr lang="en-ID" dirty="0"/>
              <a:t>, </a:t>
            </a:r>
            <a:r>
              <a:rPr lang="en-ID" dirty="0" err="1"/>
              <a:t>nyeri</a:t>
            </a:r>
            <a:r>
              <a:rPr lang="en-ID" dirty="0"/>
              <a:t> </a:t>
            </a:r>
            <a:r>
              <a:rPr lang="en-ID" dirty="0" err="1"/>
              <a:t>haid</a:t>
            </a:r>
            <a:r>
              <a:rPr lang="en-ID" dirty="0"/>
              <a:t> </a:t>
            </a:r>
            <a:r>
              <a:rPr lang="en-ID" dirty="0" err="1"/>
              <a:t>hebat</a:t>
            </a:r>
            <a:r>
              <a:rPr lang="en-ID" dirty="0"/>
              <a:t>, </a:t>
            </a:r>
            <a:r>
              <a:rPr lang="en-ID" dirty="0" err="1"/>
              <a:t>siklus</a:t>
            </a:r>
            <a:r>
              <a:rPr lang="en-ID" dirty="0"/>
              <a:t> </a:t>
            </a:r>
            <a:r>
              <a:rPr lang="en-ID" dirty="0" err="1"/>
              <a:t>haid</a:t>
            </a:r>
            <a:r>
              <a:rPr lang="en-ID" dirty="0"/>
              <a:t> </a:t>
            </a:r>
            <a:r>
              <a:rPr lang="en-ID" dirty="0" err="1"/>
              <a:t>tidak</a:t>
            </a:r>
            <a:r>
              <a:rPr lang="en-ID" dirty="0"/>
              <a:t> </a:t>
            </a:r>
            <a:r>
              <a:rPr lang="en-ID" dirty="0" err="1"/>
              <a:t>teratur</a:t>
            </a:r>
            <a:r>
              <a:rPr lang="en-ID" dirty="0"/>
              <a:t>, Riwayat </a:t>
            </a:r>
            <a:r>
              <a:rPr lang="en-ID" dirty="0" err="1"/>
              <a:t>kehamilan</a:t>
            </a:r>
            <a:r>
              <a:rPr lang="en-ID" dirty="0"/>
              <a:t> </a:t>
            </a:r>
            <a:r>
              <a:rPr lang="en-ID" dirty="0" err="1"/>
              <a:t>ektopik</a:t>
            </a:r>
            <a:r>
              <a:rPr lang="en-ID" dirty="0"/>
              <a:t>, </a:t>
            </a:r>
            <a:r>
              <a:rPr lang="en-ID" dirty="0" err="1"/>
              <a:t>kelainan</a:t>
            </a:r>
            <a:r>
              <a:rPr lang="en-ID" dirty="0"/>
              <a:t> </a:t>
            </a:r>
            <a:r>
              <a:rPr lang="en-ID" dirty="0" err="1"/>
              <a:t>jinak</a:t>
            </a:r>
            <a:r>
              <a:rPr lang="en-ID" dirty="0"/>
              <a:t> </a:t>
            </a:r>
            <a:r>
              <a:rPr lang="en-ID" dirty="0" err="1"/>
              <a:t>payudara</a:t>
            </a:r>
            <a:r>
              <a:rPr lang="en-ID" dirty="0"/>
              <a:t>, </a:t>
            </a:r>
            <a:r>
              <a:rPr lang="en-ID" dirty="0" err="1"/>
              <a:t>kencing</a:t>
            </a:r>
            <a:r>
              <a:rPr lang="en-ID" dirty="0"/>
              <a:t> </a:t>
            </a:r>
            <a:r>
              <a:rPr lang="en-ID" dirty="0" err="1"/>
              <a:t>manis</a:t>
            </a:r>
            <a:r>
              <a:rPr lang="en-ID" dirty="0"/>
              <a:t> </a:t>
            </a:r>
            <a:r>
              <a:rPr lang="en-ID" dirty="0" err="1"/>
              <a:t>tanpa</a:t>
            </a:r>
            <a:r>
              <a:rPr lang="en-ID" dirty="0"/>
              <a:t> </a:t>
            </a:r>
            <a:r>
              <a:rPr lang="en-ID" dirty="0" err="1"/>
              <a:t>komplikasi</a:t>
            </a:r>
            <a:r>
              <a:rPr lang="en-ID" dirty="0"/>
              <a:t> dan </a:t>
            </a:r>
            <a:r>
              <a:rPr lang="en-ID" dirty="0" err="1"/>
              <a:t>varises</a:t>
            </a:r>
            <a:r>
              <a:rPr lang="en-ID" dirty="0"/>
              <a:t> vena.</a:t>
            </a:r>
          </a:p>
          <a:p>
            <a:pPr marL="0" lvl="0" indent="0" algn="just" rtl="0">
              <a:spcBef>
                <a:spcPts val="0"/>
              </a:spcBef>
              <a:spcAft>
                <a:spcPts val="0"/>
              </a:spcAft>
              <a:buNone/>
            </a:pPr>
            <a:r>
              <a:rPr lang="en-ID" dirty="0"/>
              <a:t>Hal-</a:t>
            </a:r>
            <a:r>
              <a:rPr lang="en-ID" dirty="0" err="1"/>
              <a:t>hal</a:t>
            </a:r>
            <a:r>
              <a:rPr lang="en-ID" dirty="0"/>
              <a:t> yang </a:t>
            </a:r>
            <a:r>
              <a:rPr lang="en-ID" dirty="0" err="1"/>
              <a:t>perlu</a:t>
            </a:r>
            <a:r>
              <a:rPr lang="en-ID" dirty="0"/>
              <a:t> </a:t>
            </a:r>
            <a:r>
              <a:rPr lang="en-ID" dirty="0" err="1"/>
              <a:t>diperhatikan</a:t>
            </a:r>
            <a:r>
              <a:rPr lang="en-ID" dirty="0"/>
              <a:t> </a:t>
            </a:r>
            <a:r>
              <a:rPr lang="en-ID" dirty="0" err="1"/>
              <a:t>bagi</a:t>
            </a:r>
            <a:r>
              <a:rPr lang="en-ID" dirty="0"/>
              <a:t> </a:t>
            </a:r>
            <a:r>
              <a:rPr lang="en-ID" dirty="0" err="1"/>
              <a:t>pengguna</a:t>
            </a:r>
            <a:r>
              <a:rPr lang="en-ID" dirty="0"/>
              <a:t> </a:t>
            </a:r>
            <a:r>
              <a:rPr lang="en-ID" dirty="0" err="1"/>
              <a:t>pil</a:t>
            </a:r>
            <a:r>
              <a:rPr lang="en-ID" dirty="0"/>
              <a:t> </a:t>
            </a:r>
            <a:r>
              <a:rPr lang="en-ID" dirty="0" err="1"/>
              <a:t>kombinasi</a:t>
            </a:r>
            <a:r>
              <a:rPr lang="en-ID" dirty="0"/>
              <a:t> </a:t>
            </a:r>
            <a:r>
              <a:rPr lang="en-ID" dirty="0" err="1"/>
              <a:t>yaitu</a:t>
            </a:r>
            <a:r>
              <a:rPr lang="en-ID" dirty="0"/>
              <a:t>: </a:t>
            </a:r>
            <a:r>
              <a:rPr lang="en-ID" dirty="0" err="1"/>
              <a:t>kadang-kadang</a:t>
            </a:r>
            <a:r>
              <a:rPr lang="en-ID" dirty="0"/>
              <a:t> </a:t>
            </a:r>
            <a:r>
              <a:rPr lang="en-ID" dirty="0" err="1"/>
              <a:t>timbul</a:t>
            </a:r>
            <a:r>
              <a:rPr lang="en-ID" dirty="0"/>
              <a:t> </a:t>
            </a:r>
            <a:r>
              <a:rPr lang="en-ID" dirty="0" err="1"/>
              <a:t>mual</a:t>
            </a:r>
            <a:r>
              <a:rPr lang="en-ID" dirty="0"/>
              <a:t>, </a:t>
            </a:r>
            <a:r>
              <a:rPr lang="en-ID" dirty="0" err="1"/>
              <a:t>pusing</a:t>
            </a:r>
            <a:r>
              <a:rPr lang="en-ID" dirty="0"/>
              <a:t> </a:t>
            </a:r>
            <a:r>
              <a:rPr lang="en-ID" dirty="0" err="1"/>
              <a:t>atau</a:t>
            </a:r>
            <a:r>
              <a:rPr lang="en-ID" dirty="0"/>
              <a:t> </a:t>
            </a:r>
            <a:r>
              <a:rPr lang="en-ID" dirty="0" err="1"/>
              <a:t>sakit</a:t>
            </a:r>
            <a:r>
              <a:rPr lang="en-ID" dirty="0"/>
              <a:t> </a:t>
            </a:r>
            <a:r>
              <a:rPr lang="en-ID" dirty="0" err="1"/>
              <a:t>kepala</a:t>
            </a:r>
            <a:r>
              <a:rPr lang="en-ID" dirty="0"/>
              <a:t>, </a:t>
            </a:r>
            <a:r>
              <a:rPr lang="en-ID" dirty="0" err="1"/>
              <a:t>nyeri</a:t>
            </a:r>
            <a:r>
              <a:rPr lang="en-ID" dirty="0"/>
              <a:t> </a:t>
            </a:r>
            <a:r>
              <a:rPr lang="en-ID" dirty="0" err="1"/>
              <a:t>payudara</a:t>
            </a:r>
            <a:r>
              <a:rPr lang="en-ID" dirty="0"/>
              <a:t>, </a:t>
            </a:r>
            <a:r>
              <a:rPr lang="en-ID" dirty="0" err="1"/>
              <a:t>serta</a:t>
            </a:r>
            <a:r>
              <a:rPr lang="en-ID" dirty="0"/>
              <a:t> </a:t>
            </a:r>
            <a:r>
              <a:rPr lang="en-ID" dirty="0" err="1"/>
              <a:t>perdarahan</a:t>
            </a:r>
            <a:r>
              <a:rPr lang="en-ID" dirty="0"/>
              <a:t> </a:t>
            </a:r>
            <a:r>
              <a:rPr lang="en-ID" dirty="0" err="1"/>
              <a:t>bercak</a:t>
            </a:r>
            <a:r>
              <a:rPr lang="en-ID" dirty="0"/>
              <a:t>/spotting yang </a:t>
            </a:r>
            <a:r>
              <a:rPr lang="en-ID" dirty="0" err="1"/>
              <a:t>dapat</a:t>
            </a:r>
            <a:r>
              <a:rPr lang="en-ID" dirty="0"/>
              <a:t> </a:t>
            </a:r>
            <a:r>
              <a:rPr lang="en-ID" dirty="0" err="1"/>
              <a:t>hilang</a:t>
            </a:r>
            <a:r>
              <a:rPr lang="en-ID" dirty="0"/>
              <a:t> </a:t>
            </a:r>
            <a:r>
              <a:rPr lang="en-ID" dirty="0" err="1"/>
              <a:t>dengan</a:t>
            </a:r>
            <a:r>
              <a:rPr lang="en-ID" dirty="0"/>
              <a:t> </a:t>
            </a:r>
            <a:r>
              <a:rPr lang="en-ID" dirty="0" err="1"/>
              <a:t>sendiri</a:t>
            </a:r>
            <a:r>
              <a:rPr lang="en-ID" dirty="0"/>
              <a:t> pada </a:t>
            </a:r>
            <a:r>
              <a:rPr lang="en-ID" dirty="0" err="1"/>
              <a:t>awal</a:t>
            </a:r>
            <a:r>
              <a:rPr lang="en-ID" dirty="0"/>
              <a:t> </a:t>
            </a:r>
            <a:r>
              <a:rPr lang="en-ID" dirty="0" err="1"/>
              <a:t>penggunaan</a:t>
            </a:r>
            <a:r>
              <a:rPr lang="en-ID" dirty="0"/>
              <a:t> (3 </a:t>
            </a:r>
            <a:r>
              <a:rPr lang="en-ID" dirty="0" err="1"/>
              <a:t>bulan</a:t>
            </a:r>
            <a:r>
              <a:rPr lang="en-ID" dirty="0"/>
              <a:t> </a:t>
            </a:r>
            <a:r>
              <a:rPr lang="en-ID" dirty="0" err="1"/>
              <a:t>pertama</a:t>
            </a:r>
            <a:r>
              <a:rPr lang="en-ID" dirty="0"/>
              <a:t>). </a:t>
            </a:r>
            <a:r>
              <a:rPr lang="en-ID" dirty="0" err="1"/>
              <a:t>Untuk</a:t>
            </a:r>
            <a:r>
              <a:rPr lang="en-ID" dirty="0"/>
              <a:t> </a:t>
            </a:r>
            <a:r>
              <a:rPr lang="en-ID" dirty="0" err="1"/>
              <a:t>mengurangi</a:t>
            </a:r>
            <a:r>
              <a:rPr lang="en-ID" dirty="0"/>
              <a:t> </a:t>
            </a:r>
            <a:r>
              <a:rPr lang="en-ID" dirty="0" err="1"/>
              <a:t>mual</a:t>
            </a:r>
            <a:r>
              <a:rPr lang="en-ID" dirty="0"/>
              <a:t>, </a:t>
            </a:r>
            <a:r>
              <a:rPr lang="en-ID" dirty="0" err="1"/>
              <a:t>pil</a:t>
            </a:r>
            <a:r>
              <a:rPr lang="en-ID" dirty="0"/>
              <a:t> </a:t>
            </a:r>
            <a:r>
              <a:rPr lang="en-ID" dirty="0" err="1"/>
              <a:t>dapat</a:t>
            </a:r>
            <a:r>
              <a:rPr lang="en-ID" dirty="0"/>
              <a:t> </a:t>
            </a:r>
            <a:r>
              <a:rPr lang="en-ID" dirty="0" err="1"/>
              <a:t>diminum</a:t>
            </a:r>
            <a:r>
              <a:rPr lang="en-ID" dirty="0"/>
              <a:t> </a:t>
            </a:r>
            <a:r>
              <a:rPr lang="en-ID" dirty="0" err="1"/>
              <a:t>saat</a:t>
            </a:r>
            <a:r>
              <a:rPr lang="en-ID" dirty="0"/>
              <a:t> </a:t>
            </a:r>
            <a:r>
              <a:rPr lang="en-ID" dirty="0" err="1"/>
              <a:t>hendak</a:t>
            </a:r>
            <a:r>
              <a:rPr lang="en-ID" dirty="0"/>
              <a:t> </a:t>
            </a:r>
            <a:r>
              <a:rPr lang="en-ID" dirty="0" err="1"/>
              <a:t>tidur</a:t>
            </a:r>
            <a:r>
              <a:rPr lang="en-ID" dirty="0"/>
              <a:t> </a:t>
            </a:r>
            <a:r>
              <a:rPr lang="en-ID" dirty="0" err="1"/>
              <a:t>atau</a:t>
            </a:r>
            <a:r>
              <a:rPr lang="en-ID" dirty="0"/>
              <a:t> </a:t>
            </a:r>
            <a:r>
              <a:rPr lang="en-ID" dirty="0" err="1"/>
              <a:t>saat</a:t>
            </a:r>
            <a:r>
              <a:rPr lang="en-ID" dirty="0"/>
              <a:t> </a:t>
            </a:r>
            <a:r>
              <a:rPr lang="en-ID" dirty="0" err="1"/>
              <a:t>makan</a:t>
            </a:r>
            <a:r>
              <a:rPr lang="en-ID" dirty="0"/>
              <a:t> </a:t>
            </a:r>
            <a:r>
              <a:rPr lang="en-ID" dirty="0" err="1"/>
              <a:t>malam</a:t>
            </a:r>
            <a:r>
              <a:rPr lang="en-ID" dirty="0"/>
              <a:t>. </a:t>
            </a:r>
          </a:p>
        </p:txBody>
      </p:sp>
      <p:grpSp>
        <p:nvGrpSpPr>
          <p:cNvPr id="1214" name="Google Shape;1214;p44"/>
          <p:cNvGrpSpPr/>
          <p:nvPr/>
        </p:nvGrpSpPr>
        <p:grpSpPr>
          <a:xfrm rot="136489">
            <a:off x="-915471" y="1326582"/>
            <a:ext cx="2191718" cy="1865518"/>
            <a:chOff x="4764575" y="3189550"/>
            <a:chExt cx="1866841" cy="1588993"/>
          </a:xfrm>
        </p:grpSpPr>
        <p:sp>
          <p:nvSpPr>
            <p:cNvPr id="1215" name="Google Shape;1215;p44"/>
            <p:cNvSpPr/>
            <p:nvPr/>
          </p:nvSpPr>
          <p:spPr>
            <a:xfrm>
              <a:off x="5257448" y="3189550"/>
              <a:ext cx="1373967" cy="1214432"/>
            </a:xfrm>
            <a:custGeom>
              <a:avLst/>
              <a:gdLst/>
              <a:ahLst/>
              <a:cxnLst/>
              <a:rect l="l" t="t" r="r" b="b"/>
              <a:pathLst>
                <a:path w="28033" h="24778" extrusionOk="0">
                  <a:moveTo>
                    <a:pt x="14000" y="5084"/>
                  </a:moveTo>
                  <a:cubicBezTo>
                    <a:pt x="16244" y="5084"/>
                    <a:pt x="18441" y="6105"/>
                    <a:pt x="19879" y="8024"/>
                  </a:cubicBezTo>
                  <a:cubicBezTo>
                    <a:pt x="21040" y="9585"/>
                    <a:pt x="21535" y="11520"/>
                    <a:pt x="21240" y="13453"/>
                  </a:cubicBezTo>
                  <a:cubicBezTo>
                    <a:pt x="20962" y="15371"/>
                    <a:pt x="19941" y="17089"/>
                    <a:pt x="18379" y="18249"/>
                  </a:cubicBezTo>
                  <a:cubicBezTo>
                    <a:pt x="17112" y="19190"/>
                    <a:pt x="15601" y="19693"/>
                    <a:pt x="14053" y="19693"/>
                  </a:cubicBezTo>
                  <a:cubicBezTo>
                    <a:pt x="13691" y="19693"/>
                    <a:pt x="13327" y="19666"/>
                    <a:pt x="12964" y="19610"/>
                  </a:cubicBezTo>
                  <a:cubicBezTo>
                    <a:pt x="11030" y="19332"/>
                    <a:pt x="9313" y="18311"/>
                    <a:pt x="8152" y="16749"/>
                  </a:cubicBezTo>
                  <a:cubicBezTo>
                    <a:pt x="6993" y="15186"/>
                    <a:pt x="6498" y="13252"/>
                    <a:pt x="6791" y="11334"/>
                  </a:cubicBezTo>
                  <a:cubicBezTo>
                    <a:pt x="7069" y="9400"/>
                    <a:pt x="8090" y="7683"/>
                    <a:pt x="9654" y="6522"/>
                  </a:cubicBezTo>
                  <a:cubicBezTo>
                    <a:pt x="10953" y="5548"/>
                    <a:pt x="12484" y="5084"/>
                    <a:pt x="14000" y="5084"/>
                  </a:cubicBezTo>
                  <a:close/>
                  <a:moveTo>
                    <a:pt x="14013" y="1"/>
                  </a:moveTo>
                  <a:cubicBezTo>
                    <a:pt x="11437" y="1"/>
                    <a:pt x="8840" y="800"/>
                    <a:pt x="6621" y="2454"/>
                  </a:cubicBezTo>
                  <a:cubicBezTo>
                    <a:pt x="1129" y="6522"/>
                    <a:pt x="0" y="14304"/>
                    <a:pt x="4068" y="19781"/>
                  </a:cubicBezTo>
                  <a:cubicBezTo>
                    <a:pt x="6512" y="23044"/>
                    <a:pt x="10241" y="24777"/>
                    <a:pt x="14031" y="24777"/>
                  </a:cubicBezTo>
                  <a:cubicBezTo>
                    <a:pt x="16599" y="24777"/>
                    <a:pt x="19198" y="23973"/>
                    <a:pt x="21411" y="22333"/>
                  </a:cubicBezTo>
                  <a:cubicBezTo>
                    <a:pt x="26902" y="18249"/>
                    <a:pt x="28032" y="10468"/>
                    <a:pt x="23963" y="4991"/>
                  </a:cubicBezTo>
                  <a:cubicBezTo>
                    <a:pt x="21533" y="1724"/>
                    <a:pt x="17795" y="1"/>
                    <a:pt x="1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4"/>
            <p:cNvSpPr/>
            <p:nvPr/>
          </p:nvSpPr>
          <p:spPr>
            <a:xfrm>
              <a:off x="4764575" y="3985373"/>
              <a:ext cx="866688" cy="734011"/>
            </a:xfrm>
            <a:custGeom>
              <a:avLst/>
              <a:gdLst/>
              <a:ahLst/>
              <a:cxnLst/>
              <a:rect l="l" t="t" r="r" b="b"/>
              <a:pathLst>
                <a:path w="17683" h="14976" extrusionOk="0">
                  <a:moveTo>
                    <a:pt x="14650" y="1"/>
                  </a:moveTo>
                  <a:lnTo>
                    <a:pt x="0" y="10908"/>
                  </a:lnTo>
                  <a:lnTo>
                    <a:pt x="3033" y="14976"/>
                  </a:lnTo>
                  <a:lnTo>
                    <a:pt x="17682" y="4070"/>
                  </a:lnTo>
                  <a:lnTo>
                    <a:pt x="14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4"/>
            <p:cNvSpPr/>
            <p:nvPr/>
          </p:nvSpPr>
          <p:spPr>
            <a:xfrm>
              <a:off x="4803981" y="4033161"/>
              <a:ext cx="643779" cy="745382"/>
            </a:xfrm>
            <a:custGeom>
              <a:avLst/>
              <a:gdLst/>
              <a:ahLst/>
              <a:cxnLst/>
              <a:rect l="l" t="t" r="r" b="b"/>
              <a:pathLst>
                <a:path w="13135" h="15208" extrusionOk="0">
                  <a:moveTo>
                    <a:pt x="4085" y="1"/>
                  </a:moveTo>
                  <a:lnTo>
                    <a:pt x="1" y="3033"/>
                  </a:lnTo>
                  <a:lnTo>
                    <a:pt x="9066" y="15207"/>
                  </a:lnTo>
                  <a:lnTo>
                    <a:pt x="13135" y="12175"/>
                  </a:lnTo>
                  <a:lnTo>
                    <a:pt x="4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44"/>
          <p:cNvGrpSpPr/>
          <p:nvPr/>
        </p:nvGrpSpPr>
        <p:grpSpPr>
          <a:xfrm rot="-542756">
            <a:off x="7274458" y="1288201"/>
            <a:ext cx="2220846" cy="2317872"/>
            <a:chOff x="6383275" y="2291392"/>
            <a:chExt cx="2653308" cy="2768849"/>
          </a:xfrm>
        </p:grpSpPr>
        <p:sp>
          <p:nvSpPr>
            <p:cNvPr id="1219" name="Google Shape;1219;p44"/>
            <p:cNvSpPr/>
            <p:nvPr/>
          </p:nvSpPr>
          <p:spPr>
            <a:xfrm rot="-1688141">
              <a:off x="6778750" y="2603827"/>
              <a:ext cx="1862359" cy="2143980"/>
            </a:xfrm>
            <a:custGeom>
              <a:avLst/>
              <a:gdLst/>
              <a:ahLst/>
              <a:cxnLst/>
              <a:rect l="l" t="t" r="r" b="b"/>
              <a:pathLst>
                <a:path w="32040" h="36885" extrusionOk="0">
                  <a:moveTo>
                    <a:pt x="16020" y="0"/>
                  </a:moveTo>
                  <a:cubicBezTo>
                    <a:pt x="12176" y="0"/>
                    <a:pt x="8331" y="287"/>
                    <a:pt x="4487" y="859"/>
                  </a:cubicBezTo>
                  <a:cubicBezTo>
                    <a:pt x="2816" y="1121"/>
                    <a:pt x="1254" y="2746"/>
                    <a:pt x="1052" y="4417"/>
                  </a:cubicBezTo>
                  <a:cubicBezTo>
                    <a:pt x="0" y="13776"/>
                    <a:pt x="0" y="23120"/>
                    <a:pt x="1052" y="32480"/>
                  </a:cubicBezTo>
                  <a:cubicBezTo>
                    <a:pt x="1254" y="34135"/>
                    <a:pt x="2816" y="35775"/>
                    <a:pt x="4487" y="36038"/>
                  </a:cubicBezTo>
                  <a:cubicBezTo>
                    <a:pt x="8331" y="36603"/>
                    <a:pt x="12176" y="36885"/>
                    <a:pt x="16020" y="36885"/>
                  </a:cubicBezTo>
                  <a:cubicBezTo>
                    <a:pt x="19864" y="36885"/>
                    <a:pt x="23709" y="36603"/>
                    <a:pt x="27553" y="36038"/>
                  </a:cubicBezTo>
                  <a:cubicBezTo>
                    <a:pt x="29224" y="35775"/>
                    <a:pt x="30786" y="34135"/>
                    <a:pt x="30988" y="32480"/>
                  </a:cubicBezTo>
                  <a:cubicBezTo>
                    <a:pt x="32040" y="23120"/>
                    <a:pt x="32040" y="13776"/>
                    <a:pt x="30988" y="4417"/>
                  </a:cubicBezTo>
                  <a:cubicBezTo>
                    <a:pt x="30786" y="2746"/>
                    <a:pt x="29224" y="1121"/>
                    <a:pt x="27553" y="859"/>
                  </a:cubicBezTo>
                  <a:cubicBezTo>
                    <a:pt x="23709" y="287"/>
                    <a:pt x="19864" y="0"/>
                    <a:pt x="1602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4"/>
            <p:cNvSpPr/>
            <p:nvPr/>
          </p:nvSpPr>
          <p:spPr>
            <a:xfrm rot="-1688141">
              <a:off x="6794191" y="2604209"/>
              <a:ext cx="1831727" cy="2143806"/>
            </a:xfrm>
            <a:custGeom>
              <a:avLst/>
              <a:gdLst/>
              <a:ahLst/>
              <a:cxnLst/>
              <a:rect l="l" t="t" r="r" b="b"/>
              <a:pathLst>
                <a:path w="31513" h="36882" extrusionOk="0">
                  <a:moveTo>
                    <a:pt x="15764" y="0"/>
                  </a:moveTo>
                  <a:cubicBezTo>
                    <a:pt x="11913" y="0"/>
                    <a:pt x="8060" y="279"/>
                    <a:pt x="4224" y="852"/>
                  </a:cubicBezTo>
                  <a:cubicBezTo>
                    <a:pt x="2553" y="1114"/>
                    <a:pt x="991" y="2739"/>
                    <a:pt x="789" y="4410"/>
                  </a:cubicBezTo>
                  <a:cubicBezTo>
                    <a:pt x="263" y="9082"/>
                    <a:pt x="1" y="13769"/>
                    <a:pt x="1" y="18441"/>
                  </a:cubicBezTo>
                  <a:cubicBezTo>
                    <a:pt x="1" y="23113"/>
                    <a:pt x="263" y="27785"/>
                    <a:pt x="789" y="32473"/>
                  </a:cubicBezTo>
                  <a:cubicBezTo>
                    <a:pt x="991" y="34128"/>
                    <a:pt x="2553" y="35768"/>
                    <a:pt x="4224" y="36031"/>
                  </a:cubicBezTo>
                  <a:cubicBezTo>
                    <a:pt x="8060" y="36603"/>
                    <a:pt x="11913" y="36881"/>
                    <a:pt x="15764" y="36881"/>
                  </a:cubicBezTo>
                  <a:cubicBezTo>
                    <a:pt x="19601" y="36881"/>
                    <a:pt x="23454" y="36603"/>
                    <a:pt x="27290" y="36031"/>
                  </a:cubicBezTo>
                  <a:cubicBezTo>
                    <a:pt x="28961" y="35768"/>
                    <a:pt x="30523" y="34128"/>
                    <a:pt x="30725" y="32473"/>
                  </a:cubicBezTo>
                  <a:cubicBezTo>
                    <a:pt x="31251" y="27785"/>
                    <a:pt x="31513" y="23113"/>
                    <a:pt x="31513" y="18441"/>
                  </a:cubicBezTo>
                  <a:cubicBezTo>
                    <a:pt x="31513" y="13769"/>
                    <a:pt x="31251" y="9082"/>
                    <a:pt x="30725" y="4410"/>
                  </a:cubicBezTo>
                  <a:cubicBezTo>
                    <a:pt x="30523" y="2739"/>
                    <a:pt x="28961" y="1114"/>
                    <a:pt x="27290" y="852"/>
                  </a:cubicBezTo>
                  <a:cubicBezTo>
                    <a:pt x="23454" y="279"/>
                    <a:pt x="19601" y="0"/>
                    <a:pt x="15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4"/>
            <p:cNvSpPr/>
            <p:nvPr/>
          </p:nvSpPr>
          <p:spPr>
            <a:xfrm rot="-1688141">
              <a:off x="7184394" y="3070214"/>
              <a:ext cx="1052140" cy="1211347"/>
            </a:xfrm>
            <a:custGeom>
              <a:avLst/>
              <a:gdLst/>
              <a:ahLst/>
              <a:cxnLst/>
              <a:rect l="l" t="t" r="r" b="b"/>
              <a:pathLst>
                <a:path w="18101" h="20840" extrusionOk="0">
                  <a:moveTo>
                    <a:pt x="9043" y="1"/>
                  </a:moveTo>
                  <a:cubicBezTo>
                    <a:pt x="6869" y="1"/>
                    <a:pt x="4696" y="163"/>
                    <a:pt x="2522" y="488"/>
                  </a:cubicBezTo>
                  <a:cubicBezTo>
                    <a:pt x="1579" y="628"/>
                    <a:pt x="696" y="1556"/>
                    <a:pt x="589" y="2499"/>
                  </a:cubicBezTo>
                  <a:cubicBezTo>
                    <a:pt x="1" y="7775"/>
                    <a:pt x="1" y="13066"/>
                    <a:pt x="589" y="18341"/>
                  </a:cubicBezTo>
                  <a:cubicBezTo>
                    <a:pt x="696" y="19285"/>
                    <a:pt x="1579" y="20213"/>
                    <a:pt x="2522" y="20352"/>
                  </a:cubicBezTo>
                  <a:cubicBezTo>
                    <a:pt x="4696" y="20677"/>
                    <a:pt x="6869" y="20839"/>
                    <a:pt x="9043" y="20839"/>
                  </a:cubicBezTo>
                  <a:cubicBezTo>
                    <a:pt x="11216" y="20839"/>
                    <a:pt x="13390" y="20677"/>
                    <a:pt x="15564" y="20352"/>
                  </a:cubicBezTo>
                  <a:cubicBezTo>
                    <a:pt x="16507" y="20213"/>
                    <a:pt x="17389" y="19285"/>
                    <a:pt x="17497" y="18341"/>
                  </a:cubicBezTo>
                  <a:cubicBezTo>
                    <a:pt x="18101" y="13066"/>
                    <a:pt x="18101" y="7775"/>
                    <a:pt x="17497" y="2499"/>
                  </a:cubicBezTo>
                  <a:cubicBezTo>
                    <a:pt x="17389" y="1556"/>
                    <a:pt x="16507" y="628"/>
                    <a:pt x="15564" y="488"/>
                  </a:cubicBezTo>
                  <a:cubicBezTo>
                    <a:pt x="13390" y="163"/>
                    <a:pt x="11216" y="1"/>
                    <a:pt x="9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4"/>
            <p:cNvSpPr/>
            <p:nvPr/>
          </p:nvSpPr>
          <p:spPr>
            <a:xfrm rot="-1688141">
              <a:off x="6641868" y="3103823"/>
              <a:ext cx="343758" cy="707627"/>
            </a:xfrm>
            <a:custGeom>
              <a:avLst/>
              <a:gdLst/>
              <a:ahLst/>
              <a:cxnLst/>
              <a:rect l="l" t="t" r="r" b="b"/>
              <a:pathLst>
                <a:path w="5914" h="12174" extrusionOk="0">
                  <a:moveTo>
                    <a:pt x="4900" y="0"/>
                  </a:moveTo>
                  <a:cubicBezTo>
                    <a:pt x="4833" y="0"/>
                    <a:pt x="4762" y="9"/>
                    <a:pt x="4689" y="27"/>
                  </a:cubicBezTo>
                  <a:cubicBezTo>
                    <a:pt x="1" y="1281"/>
                    <a:pt x="836" y="7778"/>
                    <a:pt x="1115" y="11382"/>
                  </a:cubicBezTo>
                  <a:cubicBezTo>
                    <a:pt x="1158" y="11884"/>
                    <a:pt x="1565" y="12173"/>
                    <a:pt x="1966" y="12173"/>
                  </a:cubicBezTo>
                  <a:cubicBezTo>
                    <a:pt x="2282" y="12173"/>
                    <a:pt x="2594" y="11994"/>
                    <a:pt x="2724" y="11599"/>
                  </a:cubicBezTo>
                  <a:cubicBezTo>
                    <a:pt x="3775" y="8288"/>
                    <a:pt x="1795" y="3725"/>
                    <a:pt x="5277" y="1419"/>
                  </a:cubicBezTo>
                  <a:cubicBezTo>
                    <a:pt x="5913" y="995"/>
                    <a:pt x="5618" y="0"/>
                    <a:pt x="49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4"/>
            <p:cNvSpPr/>
            <p:nvPr/>
          </p:nvSpPr>
          <p:spPr>
            <a:xfrm rot="-1688141">
              <a:off x="6941610" y="3914595"/>
              <a:ext cx="152058" cy="117822"/>
            </a:xfrm>
            <a:custGeom>
              <a:avLst/>
              <a:gdLst/>
              <a:ahLst/>
              <a:cxnLst/>
              <a:rect l="l" t="t" r="r" b="b"/>
              <a:pathLst>
                <a:path w="2616" h="2027" extrusionOk="0">
                  <a:moveTo>
                    <a:pt x="1300" y="0"/>
                  </a:moveTo>
                  <a:cubicBezTo>
                    <a:pt x="1" y="0"/>
                    <a:pt x="1" y="2026"/>
                    <a:pt x="1300" y="2026"/>
                  </a:cubicBezTo>
                  <a:cubicBezTo>
                    <a:pt x="2600" y="2026"/>
                    <a:pt x="2616" y="0"/>
                    <a:pt x="13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4"/>
            <p:cNvSpPr/>
            <p:nvPr/>
          </p:nvSpPr>
          <p:spPr>
            <a:xfrm rot="-1688141">
              <a:off x="8396087" y="3565675"/>
              <a:ext cx="341781" cy="685539"/>
            </a:xfrm>
            <a:custGeom>
              <a:avLst/>
              <a:gdLst/>
              <a:ahLst/>
              <a:cxnLst/>
              <a:rect l="l" t="t" r="r" b="b"/>
              <a:pathLst>
                <a:path w="5880" h="11794" extrusionOk="0">
                  <a:moveTo>
                    <a:pt x="4722" y="1"/>
                  </a:moveTo>
                  <a:cubicBezTo>
                    <a:pt x="4602" y="1"/>
                    <a:pt x="4483" y="44"/>
                    <a:pt x="4394" y="139"/>
                  </a:cubicBezTo>
                  <a:cubicBezTo>
                    <a:pt x="3249" y="1438"/>
                    <a:pt x="3404" y="3434"/>
                    <a:pt x="3249" y="5073"/>
                  </a:cubicBezTo>
                  <a:cubicBezTo>
                    <a:pt x="3095" y="6775"/>
                    <a:pt x="3218" y="10209"/>
                    <a:pt x="852" y="10504"/>
                  </a:cubicBezTo>
                  <a:cubicBezTo>
                    <a:pt x="48" y="10597"/>
                    <a:pt x="1" y="11742"/>
                    <a:pt x="852" y="11787"/>
                  </a:cubicBezTo>
                  <a:cubicBezTo>
                    <a:pt x="928" y="11792"/>
                    <a:pt x="1004" y="11794"/>
                    <a:pt x="1078" y="11794"/>
                  </a:cubicBezTo>
                  <a:cubicBezTo>
                    <a:pt x="3201" y="11794"/>
                    <a:pt x="4472" y="10109"/>
                    <a:pt x="4936" y="8136"/>
                  </a:cubicBezTo>
                  <a:cubicBezTo>
                    <a:pt x="5246" y="6853"/>
                    <a:pt x="5307" y="5523"/>
                    <a:pt x="5431" y="4223"/>
                  </a:cubicBezTo>
                  <a:cubicBezTo>
                    <a:pt x="5570" y="2877"/>
                    <a:pt x="5879" y="1453"/>
                    <a:pt x="5153" y="247"/>
                  </a:cubicBezTo>
                  <a:cubicBezTo>
                    <a:pt x="5070" y="91"/>
                    <a:pt x="4895" y="1"/>
                    <a:pt x="4722"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4"/>
            <p:cNvSpPr/>
            <p:nvPr/>
          </p:nvSpPr>
          <p:spPr>
            <a:xfrm rot="-1688141">
              <a:off x="8379978" y="3352939"/>
              <a:ext cx="111544" cy="86375"/>
            </a:xfrm>
            <a:custGeom>
              <a:avLst/>
              <a:gdLst/>
              <a:ahLst/>
              <a:cxnLst/>
              <a:rect l="l" t="t" r="r" b="b"/>
              <a:pathLst>
                <a:path w="1919" h="1486" extrusionOk="0">
                  <a:moveTo>
                    <a:pt x="960" y="0"/>
                  </a:moveTo>
                  <a:cubicBezTo>
                    <a:pt x="1" y="0"/>
                    <a:pt x="1" y="1485"/>
                    <a:pt x="960" y="1485"/>
                  </a:cubicBezTo>
                  <a:cubicBezTo>
                    <a:pt x="1919" y="1485"/>
                    <a:pt x="1919" y="0"/>
                    <a:pt x="96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6" name="Google Shape;1226;p44"/>
            <p:cNvGrpSpPr/>
            <p:nvPr/>
          </p:nvGrpSpPr>
          <p:grpSpPr>
            <a:xfrm>
              <a:off x="7133890" y="3089949"/>
              <a:ext cx="1065622" cy="1196459"/>
              <a:chOff x="7133890" y="3089949"/>
              <a:chExt cx="1065622" cy="1196459"/>
            </a:xfrm>
          </p:grpSpPr>
          <p:sp>
            <p:nvSpPr>
              <p:cNvPr id="1227" name="Google Shape;1227;p44"/>
              <p:cNvSpPr/>
              <p:nvPr/>
            </p:nvSpPr>
            <p:spPr>
              <a:xfrm rot="-1688141">
                <a:off x="7141149" y="3437902"/>
                <a:ext cx="56673" cy="44990"/>
              </a:xfrm>
              <a:custGeom>
                <a:avLst/>
                <a:gdLst/>
                <a:ahLst/>
                <a:cxnLst/>
                <a:rect l="l" t="t" r="r" b="b"/>
                <a:pathLst>
                  <a:path w="975" h="774" extrusionOk="0">
                    <a:moveTo>
                      <a:pt x="496" y="0"/>
                    </a:moveTo>
                    <a:cubicBezTo>
                      <a:pt x="1" y="0"/>
                      <a:pt x="1" y="774"/>
                      <a:pt x="496" y="774"/>
                    </a:cubicBezTo>
                    <a:cubicBezTo>
                      <a:pt x="975" y="774"/>
                      <a:pt x="975"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4"/>
              <p:cNvSpPr/>
              <p:nvPr/>
            </p:nvSpPr>
            <p:spPr>
              <a:xfrm rot="-1688141">
                <a:off x="7307075" y="3334798"/>
                <a:ext cx="56731" cy="44176"/>
              </a:xfrm>
              <a:custGeom>
                <a:avLst/>
                <a:gdLst/>
                <a:ahLst/>
                <a:cxnLst/>
                <a:rect l="l" t="t" r="r" b="b"/>
                <a:pathLst>
                  <a:path w="976" h="760" extrusionOk="0">
                    <a:moveTo>
                      <a:pt x="480" y="1"/>
                    </a:moveTo>
                    <a:cubicBezTo>
                      <a:pt x="0" y="1"/>
                      <a:pt x="0" y="760"/>
                      <a:pt x="480" y="760"/>
                    </a:cubicBezTo>
                    <a:cubicBezTo>
                      <a:pt x="975" y="760"/>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4"/>
              <p:cNvSpPr/>
              <p:nvPr/>
            </p:nvSpPr>
            <p:spPr>
              <a:xfrm rot="-1688141">
                <a:off x="7510053" y="3226254"/>
                <a:ext cx="56731" cy="44176"/>
              </a:xfrm>
              <a:custGeom>
                <a:avLst/>
                <a:gdLst/>
                <a:ahLst/>
                <a:cxnLst/>
                <a:rect l="l" t="t" r="r" b="b"/>
                <a:pathLst>
                  <a:path w="976" h="760" extrusionOk="0">
                    <a:moveTo>
                      <a:pt x="481" y="1"/>
                    </a:moveTo>
                    <a:cubicBezTo>
                      <a:pt x="1" y="1"/>
                      <a:pt x="1" y="760"/>
                      <a:pt x="481" y="760"/>
                    </a:cubicBezTo>
                    <a:cubicBezTo>
                      <a:pt x="976" y="760"/>
                      <a:pt x="976" y="1"/>
                      <a:pt x="481"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4"/>
              <p:cNvSpPr/>
              <p:nvPr/>
            </p:nvSpPr>
            <p:spPr>
              <a:xfrm rot="-1688141">
                <a:off x="7743935" y="3100935"/>
                <a:ext cx="57661" cy="44176"/>
              </a:xfrm>
              <a:custGeom>
                <a:avLst/>
                <a:gdLst/>
                <a:ahLst/>
                <a:cxnLst/>
                <a:rect l="l" t="t" r="r" b="b"/>
                <a:pathLst>
                  <a:path w="992"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4"/>
              <p:cNvSpPr/>
              <p:nvPr/>
            </p:nvSpPr>
            <p:spPr>
              <a:xfrm rot="-1688141">
                <a:off x="7291279" y="3500259"/>
                <a:ext cx="49523" cy="44990"/>
              </a:xfrm>
              <a:custGeom>
                <a:avLst/>
                <a:gdLst/>
                <a:ahLst/>
                <a:cxnLst/>
                <a:rect l="l" t="t" r="r" b="b"/>
                <a:pathLst>
                  <a:path w="852" h="774" extrusionOk="0">
                    <a:moveTo>
                      <a:pt x="388" y="0"/>
                    </a:moveTo>
                    <a:cubicBezTo>
                      <a:pt x="341" y="0"/>
                      <a:pt x="279" y="16"/>
                      <a:pt x="248" y="31"/>
                    </a:cubicBezTo>
                    <a:cubicBezTo>
                      <a:pt x="186" y="47"/>
                      <a:pt x="155" y="78"/>
                      <a:pt x="124" y="109"/>
                    </a:cubicBezTo>
                    <a:cubicBezTo>
                      <a:pt x="78" y="155"/>
                      <a:pt x="62" y="186"/>
                      <a:pt x="47" y="233"/>
                    </a:cubicBezTo>
                    <a:cubicBezTo>
                      <a:pt x="16" y="279"/>
                      <a:pt x="0" y="341"/>
                      <a:pt x="0" y="388"/>
                    </a:cubicBezTo>
                    <a:cubicBezTo>
                      <a:pt x="16" y="419"/>
                      <a:pt x="16" y="450"/>
                      <a:pt x="16" y="481"/>
                    </a:cubicBezTo>
                    <a:cubicBezTo>
                      <a:pt x="31" y="557"/>
                      <a:pt x="78" y="604"/>
                      <a:pt x="124" y="650"/>
                    </a:cubicBezTo>
                    <a:cubicBezTo>
                      <a:pt x="140" y="681"/>
                      <a:pt x="171" y="697"/>
                      <a:pt x="202" y="712"/>
                    </a:cubicBezTo>
                    <a:cubicBezTo>
                      <a:pt x="248" y="743"/>
                      <a:pt x="326" y="774"/>
                      <a:pt x="388" y="774"/>
                    </a:cubicBezTo>
                    <a:lnTo>
                      <a:pt x="464" y="774"/>
                    </a:lnTo>
                    <a:cubicBezTo>
                      <a:pt x="511" y="774"/>
                      <a:pt x="573" y="759"/>
                      <a:pt x="604" y="728"/>
                    </a:cubicBezTo>
                    <a:cubicBezTo>
                      <a:pt x="650" y="712"/>
                      <a:pt x="697" y="697"/>
                      <a:pt x="728" y="650"/>
                    </a:cubicBezTo>
                    <a:cubicBezTo>
                      <a:pt x="774" y="619"/>
                      <a:pt x="790" y="573"/>
                      <a:pt x="805" y="526"/>
                    </a:cubicBezTo>
                    <a:cubicBezTo>
                      <a:pt x="836" y="481"/>
                      <a:pt x="852" y="433"/>
                      <a:pt x="852" y="388"/>
                    </a:cubicBezTo>
                    <a:cubicBezTo>
                      <a:pt x="836" y="357"/>
                      <a:pt x="836" y="326"/>
                      <a:pt x="836" y="279"/>
                    </a:cubicBezTo>
                    <a:cubicBezTo>
                      <a:pt x="821" y="217"/>
                      <a:pt x="774" y="171"/>
                      <a:pt x="728" y="109"/>
                    </a:cubicBezTo>
                    <a:cubicBezTo>
                      <a:pt x="712" y="93"/>
                      <a:pt x="681" y="78"/>
                      <a:pt x="650" y="62"/>
                    </a:cubicBezTo>
                    <a:cubicBezTo>
                      <a:pt x="604" y="16"/>
                      <a:pt x="526" y="0"/>
                      <a:pt x="464"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4"/>
              <p:cNvSpPr/>
              <p:nvPr/>
            </p:nvSpPr>
            <p:spPr>
              <a:xfrm rot="-1688141">
                <a:off x="7451192" y="3398443"/>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4"/>
              <p:cNvSpPr/>
              <p:nvPr/>
            </p:nvSpPr>
            <p:spPr>
              <a:xfrm rot="-1688141">
                <a:off x="7670059" y="3281402"/>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4"/>
              <p:cNvSpPr/>
              <p:nvPr/>
            </p:nvSpPr>
            <p:spPr>
              <a:xfrm rot="-1688141">
                <a:off x="7247116" y="3703186"/>
                <a:ext cx="57603" cy="44118"/>
              </a:xfrm>
              <a:custGeom>
                <a:avLst/>
                <a:gdLst/>
                <a:ahLst/>
                <a:cxnLst/>
                <a:rect l="l" t="t" r="r" b="b"/>
                <a:pathLst>
                  <a:path w="991" h="759" extrusionOk="0">
                    <a:moveTo>
                      <a:pt x="496" y="0"/>
                    </a:moveTo>
                    <a:cubicBezTo>
                      <a:pt x="17" y="0"/>
                      <a:pt x="1" y="759"/>
                      <a:pt x="496" y="759"/>
                    </a:cubicBezTo>
                    <a:cubicBezTo>
                      <a:pt x="991" y="759"/>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4"/>
              <p:cNvSpPr/>
              <p:nvPr/>
            </p:nvSpPr>
            <p:spPr>
              <a:xfrm rot="-1688141">
                <a:off x="7436703" y="3586755"/>
                <a:ext cx="56673" cy="44060"/>
              </a:xfrm>
              <a:custGeom>
                <a:avLst/>
                <a:gdLst/>
                <a:ahLst/>
                <a:cxnLst/>
                <a:rect l="l" t="t" r="r" b="b"/>
                <a:pathLst>
                  <a:path w="975" h="758" extrusionOk="0">
                    <a:moveTo>
                      <a:pt x="479" y="1"/>
                    </a:moveTo>
                    <a:cubicBezTo>
                      <a:pt x="0" y="1"/>
                      <a:pt x="0" y="758"/>
                      <a:pt x="479" y="758"/>
                    </a:cubicBezTo>
                    <a:cubicBezTo>
                      <a:pt x="974" y="758"/>
                      <a:pt x="974" y="1"/>
                      <a:pt x="479"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4"/>
              <p:cNvSpPr/>
              <p:nvPr/>
            </p:nvSpPr>
            <p:spPr>
              <a:xfrm rot="-1688141">
                <a:off x="7631787" y="3482432"/>
                <a:ext cx="56673" cy="44060"/>
              </a:xfrm>
              <a:custGeom>
                <a:avLst/>
                <a:gdLst/>
                <a:ahLst/>
                <a:cxnLst/>
                <a:rect l="l" t="t" r="r" b="b"/>
                <a:pathLst>
                  <a:path w="975" h="758" extrusionOk="0">
                    <a:moveTo>
                      <a:pt x="495" y="1"/>
                    </a:moveTo>
                    <a:cubicBezTo>
                      <a:pt x="0" y="1"/>
                      <a:pt x="0" y="758"/>
                      <a:pt x="495" y="758"/>
                    </a:cubicBezTo>
                    <a:cubicBezTo>
                      <a:pt x="974" y="758"/>
                      <a:pt x="974"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4"/>
              <p:cNvSpPr/>
              <p:nvPr/>
            </p:nvSpPr>
            <p:spPr>
              <a:xfrm rot="-1688141">
                <a:off x="7875096" y="3336721"/>
                <a:ext cx="57603" cy="44176"/>
              </a:xfrm>
              <a:custGeom>
                <a:avLst/>
                <a:gdLst/>
                <a:ahLst/>
                <a:cxnLst/>
                <a:rect l="l" t="t" r="r" b="b"/>
                <a:pathLst>
                  <a:path w="991"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4"/>
              <p:cNvSpPr/>
              <p:nvPr/>
            </p:nvSpPr>
            <p:spPr>
              <a:xfrm rot="-1688141">
                <a:off x="7410919" y="3755389"/>
                <a:ext cx="57603" cy="44990"/>
              </a:xfrm>
              <a:custGeom>
                <a:avLst/>
                <a:gdLst/>
                <a:ahLst/>
                <a:cxnLst/>
                <a:rect l="l" t="t" r="r" b="b"/>
                <a:pathLst>
                  <a:path w="991" h="774" extrusionOk="0">
                    <a:moveTo>
                      <a:pt x="496" y="0"/>
                    </a:moveTo>
                    <a:cubicBezTo>
                      <a:pt x="1" y="0"/>
                      <a:pt x="1" y="774"/>
                      <a:pt x="496" y="774"/>
                    </a:cubicBezTo>
                    <a:cubicBezTo>
                      <a:pt x="991" y="774"/>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4"/>
              <p:cNvSpPr/>
              <p:nvPr/>
            </p:nvSpPr>
            <p:spPr>
              <a:xfrm rot="-1688141">
                <a:off x="7604946" y="3654040"/>
                <a:ext cx="48593" cy="44990"/>
              </a:xfrm>
              <a:custGeom>
                <a:avLst/>
                <a:gdLst/>
                <a:ahLst/>
                <a:cxnLst/>
                <a:rect l="l" t="t" r="r" b="b"/>
                <a:pathLst>
                  <a:path w="836" h="774" extrusionOk="0">
                    <a:moveTo>
                      <a:pt x="387" y="0"/>
                    </a:moveTo>
                    <a:cubicBezTo>
                      <a:pt x="325" y="0"/>
                      <a:pt x="279" y="15"/>
                      <a:pt x="232" y="46"/>
                    </a:cubicBezTo>
                    <a:cubicBezTo>
                      <a:pt x="186" y="62"/>
                      <a:pt x="139" y="77"/>
                      <a:pt x="108" y="124"/>
                    </a:cubicBezTo>
                    <a:cubicBezTo>
                      <a:pt x="77" y="155"/>
                      <a:pt x="46" y="201"/>
                      <a:pt x="32" y="248"/>
                    </a:cubicBezTo>
                    <a:cubicBezTo>
                      <a:pt x="15" y="293"/>
                      <a:pt x="1" y="340"/>
                      <a:pt x="1" y="386"/>
                    </a:cubicBezTo>
                    <a:cubicBezTo>
                      <a:pt x="1" y="417"/>
                      <a:pt x="15" y="448"/>
                      <a:pt x="15" y="495"/>
                    </a:cubicBezTo>
                    <a:cubicBezTo>
                      <a:pt x="32" y="557"/>
                      <a:pt x="62" y="603"/>
                      <a:pt x="108" y="665"/>
                    </a:cubicBezTo>
                    <a:cubicBezTo>
                      <a:pt x="139" y="681"/>
                      <a:pt x="155" y="696"/>
                      <a:pt x="186" y="712"/>
                    </a:cubicBezTo>
                    <a:cubicBezTo>
                      <a:pt x="248" y="757"/>
                      <a:pt x="310" y="774"/>
                      <a:pt x="387" y="774"/>
                    </a:cubicBezTo>
                    <a:lnTo>
                      <a:pt x="449" y="774"/>
                    </a:lnTo>
                    <a:cubicBezTo>
                      <a:pt x="510" y="774"/>
                      <a:pt x="558" y="757"/>
                      <a:pt x="603" y="743"/>
                    </a:cubicBezTo>
                    <a:cubicBezTo>
                      <a:pt x="650" y="727"/>
                      <a:pt x="696" y="696"/>
                      <a:pt x="727" y="665"/>
                    </a:cubicBezTo>
                    <a:cubicBezTo>
                      <a:pt x="758" y="619"/>
                      <a:pt x="789" y="588"/>
                      <a:pt x="805" y="541"/>
                    </a:cubicBezTo>
                    <a:cubicBezTo>
                      <a:pt x="836" y="495"/>
                      <a:pt x="836" y="433"/>
                      <a:pt x="836" y="386"/>
                    </a:cubicBezTo>
                    <a:cubicBezTo>
                      <a:pt x="836" y="355"/>
                      <a:pt x="836" y="324"/>
                      <a:pt x="820" y="293"/>
                    </a:cubicBezTo>
                    <a:cubicBezTo>
                      <a:pt x="805" y="217"/>
                      <a:pt x="774" y="170"/>
                      <a:pt x="727" y="124"/>
                    </a:cubicBezTo>
                    <a:cubicBezTo>
                      <a:pt x="696" y="93"/>
                      <a:pt x="681" y="77"/>
                      <a:pt x="650" y="62"/>
                    </a:cubicBezTo>
                    <a:cubicBezTo>
                      <a:pt x="588" y="31"/>
                      <a:pt x="527" y="0"/>
                      <a:pt x="449"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4"/>
              <p:cNvSpPr/>
              <p:nvPr/>
            </p:nvSpPr>
            <p:spPr>
              <a:xfrm rot="-1688141">
                <a:off x="7828772" y="3522652"/>
                <a:ext cx="57603" cy="44118"/>
              </a:xfrm>
              <a:custGeom>
                <a:avLst/>
                <a:gdLst/>
                <a:ahLst/>
                <a:cxnLst/>
                <a:rect l="l" t="t" r="r" b="b"/>
                <a:pathLst>
                  <a:path w="991" h="759" extrusionOk="0">
                    <a:moveTo>
                      <a:pt x="495" y="0"/>
                    </a:moveTo>
                    <a:cubicBezTo>
                      <a:pt x="0" y="0"/>
                      <a:pt x="0" y="759"/>
                      <a:pt x="495" y="759"/>
                    </a:cubicBezTo>
                    <a:cubicBezTo>
                      <a:pt x="990" y="759"/>
                      <a:pt x="990"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4"/>
              <p:cNvSpPr/>
              <p:nvPr/>
            </p:nvSpPr>
            <p:spPr>
              <a:xfrm rot="-1688141">
                <a:off x="7391352" y="3957683"/>
                <a:ext cx="53999" cy="48593"/>
              </a:xfrm>
              <a:custGeom>
                <a:avLst/>
                <a:gdLst/>
                <a:ahLst/>
                <a:cxnLst/>
                <a:rect l="l" t="t" r="r" b="b"/>
                <a:pathLst>
                  <a:path w="929" h="836" extrusionOk="0">
                    <a:moveTo>
                      <a:pt x="541" y="0"/>
                    </a:moveTo>
                    <a:cubicBezTo>
                      <a:pt x="465" y="0"/>
                      <a:pt x="403" y="16"/>
                      <a:pt x="341" y="47"/>
                    </a:cubicBezTo>
                    <a:cubicBezTo>
                      <a:pt x="294" y="78"/>
                      <a:pt x="248" y="109"/>
                      <a:pt x="201" y="124"/>
                    </a:cubicBezTo>
                    <a:cubicBezTo>
                      <a:pt x="155" y="155"/>
                      <a:pt x="108" y="186"/>
                      <a:pt x="93" y="233"/>
                    </a:cubicBezTo>
                    <a:cubicBezTo>
                      <a:pt x="46" y="264"/>
                      <a:pt x="32" y="310"/>
                      <a:pt x="15" y="357"/>
                    </a:cubicBezTo>
                    <a:cubicBezTo>
                      <a:pt x="1" y="403"/>
                      <a:pt x="1" y="464"/>
                      <a:pt x="15" y="512"/>
                    </a:cubicBezTo>
                    <a:cubicBezTo>
                      <a:pt x="15" y="557"/>
                      <a:pt x="32" y="604"/>
                      <a:pt x="62" y="650"/>
                    </a:cubicBezTo>
                    <a:cubicBezTo>
                      <a:pt x="77" y="681"/>
                      <a:pt x="93" y="697"/>
                      <a:pt x="124" y="728"/>
                    </a:cubicBezTo>
                    <a:cubicBezTo>
                      <a:pt x="170" y="774"/>
                      <a:pt x="217" y="805"/>
                      <a:pt x="279" y="821"/>
                    </a:cubicBezTo>
                    <a:cubicBezTo>
                      <a:pt x="325" y="836"/>
                      <a:pt x="356" y="836"/>
                      <a:pt x="387" y="836"/>
                    </a:cubicBezTo>
                    <a:cubicBezTo>
                      <a:pt x="449" y="836"/>
                      <a:pt x="527" y="821"/>
                      <a:pt x="572" y="790"/>
                    </a:cubicBezTo>
                    <a:cubicBezTo>
                      <a:pt x="634" y="759"/>
                      <a:pt x="681" y="743"/>
                      <a:pt x="727" y="712"/>
                    </a:cubicBezTo>
                    <a:cubicBezTo>
                      <a:pt x="774" y="681"/>
                      <a:pt x="805" y="650"/>
                      <a:pt x="836" y="619"/>
                    </a:cubicBezTo>
                    <a:cubicBezTo>
                      <a:pt x="867" y="573"/>
                      <a:pt x="898" y="526"/>
                      <a:pt x="913" y="481"/>
                    </a:cubicBezTo>
                    <a:cubicBezTo>
                      <a:pt x="929" y="434"/>
                      <a:pt x="929" y="388"/>
                      <a:pt x="913" y="326"/>
                    </a:cubicBezTo>
                    <a:cubicBezTo>
                      <a:pt x="913" y="279"/>
                      <a:pt x="898" y="233"/>
                      <a:pt x="867" y="186"/>
                    </a:cubicBezTo>
                    <a:cubicBezTo>
                      <a:pt x="851" y="171"/>
                      <a:pt x="836" y="140"/>
                      <a:pt x="805" y="109"/>
                    </a:cubicBezTo>
                    <a:cubicBezTo>
                      <a:pt x="758" y="62"/>
                      <a:pt x="712" y="31"/>
                      <a:pt x="634" y="16"/>
                    </a:cubicBezTo>
                    <a:cubicBezTo>
                      <a:pt x="603" y="16"/>
                      <a:pt x="572" y="0"/>
                      <a:pt x="541"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4"/>
              <p:cNvSpPr/>
              <p:nvPr/>
            </p:nvSpPr>
            <p:spPr>
              <a:xfrm rot="-1688141">
                <a:off x="7577196" y="3877686"/>
                <a:ext cx="56789" cy="45048"/>
              </a:xfrm>
              <a:custGeom>
                <a:avLst/>
                <a:gdLst/>
                <a:ahLst/>
                <a:cxnLst/>
                <a:rect l="l" t="t" r="r" b="b"/>
                <a:pathLst>
                  <a:path w="977" h="775" extrusionOk="0">
                    <a:moveTo>
                      <a:pt x="496" y="1"/>
                    </a:moveTo>
                    <a:cubicBezTo>
                      <a:pt x="1" y="1"/>
                      <a:pt x="1" y="774"/>
                      <a:pt x="496" y="774"/>
                    </a:cubicBezTo>
                    <a:cubicBezTo>
                      <a:pt x="976" y="774"/>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4"/>
              <p:cNvSpPr/>
              <p:nvPr/>
            </p:nvSpPr>
            <p:spPr>
              <a:xfrm rot="-1688141">
                <a:off x="7813991" y="3701125"/>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4"/>
              <p:cNvSpPr/>
              <p:nvPr/>
            </p:nvSpPr>
            <p:spPr>
              <a:xfrm rot="-1688141">
                <a:off x="8012679" y="3584413"/>
                <a:ext cx="57603" cy="44118"/>
              </a:xfrm>
              <a:custGeom>
                <a:avLst/>
                <a:gdLst/>
                <a:ahLst/>
                <a:cxnLst/>
                <a:rect l="l" t="t" r="r" b="b"/>
                <a:pathLst>
                  <a:path w="991" h="759" extrusionOk="0">
                    <a:moveTo>
                      <a:pt x="496" y="1"/>
                    </a:moveTo>
                    <a:cubicBezTo>
                      <a:pt x="1" y="1"/>
                      <a:pt x="1" y="758"/>
                      <a:pt x="496" y="758"/>
                    </a:cubicBezTo>
                    <a:cubicBezTo>
                      <a:pt x="975"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4"/>
              <p:cNvSpPr/>
              <p:nvPr/>
            </p:nvSpPr>
            <p:spPr>
              <a:xfrm rot="-1688141">
                <a:off x="7516313" y="4055833"/>
                <a:ext cx="57603" cy="44118"/>
              </a:xfrm>
              <a:custGeom>
                <a:avLst/>
                <a:gdLst/>
                <a:ahLst/>
                <a:cxnLst/>
                <a:rect l="l" t="t" r="r" b="b"/>
                <a:pathLst>
                  <a:path w="991" h="759" extrusionOk="0">
                    <a:moveTo>
                      <a:pt x="496" y="1"/>
                    </a:moveTo>
                    <a:cubicBezTo>
                      <a:pt x="0" y="1"/>
                      <a:pt x="0"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4"/>
              <p:cNvSpPr/>
              <p:nvPr/>
            </p:nvSpPr>
            <p:spPr>
              <a:xfrm rot="-1688141">
                <a:off x="7748709" y="3904002"/>
                <a:ext cx="48593" cy="44525"/>
              </a:xfrm>
              <a:custGeom>
                <a:avLst/>
                <a:gdLst/>
                <a:ahLst/>
                <a:cxnLst/>
                <a:rect l="l" t="t" r="r" b="b"/>
                <a:pathLst>
                  <a:path w="836" h="766" extrusionOk="0">
                    <a:moveTo>
                      <a:pt x="334" y="1"/>
                    </a:moveTo>
                    <a:cubicBezTo>
                      <a:pt x="300" y="1"/>
                      <a:pt x="266" y="15"/>
                      <a:pt x="232" y="37"/>
                    </a:cubicBezTo>
                    <a:cubicBezTo>
                      <a:pt x="186" y="53"/>
                      <a:pt x="139" y="68"/>
                      <a:pt x="108" y="115"/>
                    </a:cubicBezTo>
                    <a:cubicBezTo>
                      <a:pt x="77" y="146"/>
                      <a:pt x="46" y="192"/>
                      <a:pt x="31" y="239"/>
                    </a:cubicBezTo>
                    <a:cubicBezTo>
                      <a:pt x="0" y="285"/>
                      <a:pt x="0" y="332"/>
                      <a:pt x="0" y="378"/>
                    </a:cubicBezTo>
                    <a:cubicBezTo>
                      <a:pt x="0" y="409"/>
                      <a:pt x="0" y="456"/>
                      <a:pt x="15" y="487"/>
                    </a:cubicBezTo>
                    <a:cubicBezTo>
                      <a:pt x="31" y="548"/>
                      <a:pt x="62" y="610"/>
                      <a:pt x="108" y="656"/>
                    </a:cubicBezTo>
                    <a:cubicBezTo>
                      <a:pt x="139" y="672"/>
                      <a:pt x="155" y="687"/>
                      <a:pt x="186" y="703"/>
                    </a:cubicBezTo>
                    <a:cubicBezTo>
                      <a:pt x="248" y="749"/>
                      <a:pt x="310" y="765"/>
                      <a:pt x="372" y="765"/>
                    </a:cubicBezTo>
                    <a:lnTo>
                      <a:pt x="448" y="765"/>
                    </a:lnTo>
                    <a:cubicBezTo>
                      <a:pt x="510" y="765"/>
                      <a:pt x="557" y="749"/>
                      <a:pt x="603" y="734"/>
                    </a:cubicBezTo>
                    <a:cubicBezTo>
                      <a:pt x="650" y="718"/>
                      <a:pt x="696" y="687"/>
                      <a:pt x="727" y="656"/>
                    </a:cubicBezTo>
                    <a:cubicBezTo>
                      <a:pt x="758" y="610"/>
                      <a:pt x="789" y="579"/>
                      <a:pt x="805" y="532"/>
                    </a:cubicBezTo>
                    <a:cubicBezTo>
                      <a:pt x="820" y="487"/>
                      <a:pt x="836" y="440"/>
                      <a:pt x="836" y="378"/>
                    </a:cubicBezTo>
                    <a:cubicBezTo>
                      <a:pt x="836" y="347"/>
                      <a:pt x="820" y="316"/>
                      <a:pt x="820" y="285"/>
                    </a:cubicBezTo>
                    <a:cubicBezTo>
                      <a:pt x="805" y="208"/>
                      <a:pt x="774" y="161"/>
                      <a:pt x="727" y="115"/>
                    </a:cubicBezTo>
                    <a:cubicBezTo>
                      <a:pt x="696" y="99"/>
                      <a:pt x="665" y="68"/>
                      <a:pt x="650" y="53"/>
                    </a:cubicBezTo>
                    <a:cubicBezTo>
                      <a:pt x="588" y="22"/>
                      <a:pt x="526" y="6"/>
                      <a:pt x="448" y="6"/>
                    </a:cubicBezTo>
                    <a:lnTo>
                      <a:pt x="372" y="6"/>
                    </a:lnTo>
                    <a:cubicBezTo>
                      <a:pt x="359" y="2"/>
                      <a:pt x="347" y="1"/>
                      <a:pt x="33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4"/>
              <p:cNvSpPr/>
              <p:nvPr/>
            </p:nvSpPr>
            <p:spPr>
              <a:xfrm rot="-1688141">
                <a:off x="7974001" y="3756286"/>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4"/>
              <p:cNvSpPr/>
              <p:nvPr/>
            </p:nvSpPr>
            <p:spPr>
              <a:xfrm rot="-1688141">
                <a:off x="7527821" y="4232606"/>
                <a:ext cx="48652" cy="44990"/>
              </a:xfrm>
              <a:custGeom>
                <a:avLst/>
                <a:gdLst/>
                <a:ahLst/>
                <a:cxnLst/>
                <a:rect l="l" t="t" r="r" b="b"/>
                <a:pathLst>
                  <a:path w="837" h="774" extrusionOk="0">
                    <a:moveTo>
                      <a:pt x="372" y="0"/>
                    </a:moveTo>
                    <a:cubicBezTo>
                      <a:pt x="326" y="0"/>
                      <a:pt x="279" y="16"/>
                      <a:pt x="233" y="47"/>
                    </a:cubicBezTo>
                    <a:cubicBezTo>
                      <a:pt x="186" y="62"/>
                      <a:pt x="141" y="78"/>
                      <a:pt x="110" y="124"/>
                    </a:cubicBezTo>
                    <a:cubicBezTo>
                      <a:pt x="79" y="155"/>
                      <a:pt x="48" y="202"/>
                      <a:pt x="32" y="248"/>
                    </a:cubicBezTo>
                    <a:cubicBezTo>
                      <a:pt x="1" y="279"/>
                      <a:pt x="1" y="341"/>
                      <a:pt x="1" y="388"/>
                    </a:cubicBezTo>
                    <a:cubicBezTo>
                      <a:pt x="1" y="419"/>
                      <a:pt x="1" y="449"/>
                      <a:pt x="17" y="495"/>
                    </a:cubicBezTo>
                    <a:cubicBezTo>
                      <a:pt x="32" y="557"/>
                      <a:pt x="63" y="604"/>
                      <a:pt x="110" y="650"/>
                    </a:cubicBezTo>
                    <a:cubicBezTo>
                      <a:pt x="141" y="681"/>
                      <a:pt x="155" y="697"/>
                      <a:pt x="186" y="712"/>
                    </a:cubicBezTo>
                    <a:cubicBezTo>
                      <a:pt x="248" y="759"/>
                      <a:pt x="310" y="774"/>
                      <a:pt x="372" y="774"/>
                    </a:cubicBezTo>
                    <a:lnTo>
                      <a:pt x="450" y="774"/>
                    </a:lnTo>
                    <a:cubicBezTo>
                      <a:pt x="512" y="774"/>
                      <a:pt x="558" y="759"/>
                      <a:pt x="605" y="743"/>
                    </a:cubicBezTo>
                    <a:cubicBezTo>
                      <a:pt x="651" y="728"/>
                      <a:pt x="681" y="697"/>
                      <a:pt x="728" y="650"/>
                    </a:cubicBezTo>
                    <a:cubicBezTo>
                      <a:pt x="759" y="619"/>
                      <a:pt x="790" y="588"/>
                      <a:pt x="805" y="542"/>
                    </a:cubicBezTo>
                    <a:cubicBezTo>
                      <a:pt x="821" y="495"/>
                      <a:pt x="836" y="433"/>
                      <a:pt x="836" y="388"/>
                    </a:cubicBezTo>
                    <a:cubicBezTo>
                      <a:pt x="836" y="357"/>
                      <a:pt x="821" y="326"/>
                      <a:pt x="821" y="279"/>
                    </a:cubicBezTo>
                    <a:cubicBezTo>
                      <a:pt x="805" y="217"/>
                      <a:pt x="774" y="171"/>
                      <a:pt x="728" y="124"/>
                    </a:cubicBezTo>
                    <a:cubicBezTo>
                      <a:pt x="698" y="93"/>
                      <a:pt x="667" y="78"/>
                      <a:pt x="651" y="62"/>
                    </a:cubicBezTo>
                    <a:cubicBezTo>
                      <a:pt x="589" y="31"/>
                      <a:pt x="527" y="0"/>
                      <a:pt x="450"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4"/>
              <p:cNvSpPr/>
              <p:nvPr/>
            </p:nvSpPr>
            <p:spPr>
              <a:xfrm rot="-1688141">
                <a:off x="7726687" y="4119029"/>
                <a:ext cx="56731" cy="45048"/>
              </a:xfrm>
              <a:custGeom>
                <a:avLst/>
                <a:gdLst/>
                <a:ahLst/>
                <a:cxnLst/>
                <a:rect l="l" t="t" r="r" b="b"/>
                <a:pathLst>
                  <a:path w="976" h="775" extrusionOk="0">
                    <a:moveTo>
                      <a:pt x="480" y="1"/>
                    </a:moveTo>
                    <a:cubicBezTo>
                      <a:pt x="0" y="1"/>
                      <a:pt x="0" y="774"/>
                      <a:pt x="480" y="774"/>
                    </a:cubicBezTo>
                    <a:cubicBezTo>
                      <a:pt x="975" y="774"/>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4"/>
              <p:cNvSpPr/>
              <p:nvPr/>
            </p:nvSpPr>
            <p:spPr>
              <a:xfrm rot="-1688141">
                <a:off x="7933978" y="3973207"/>
                <a:ext cx="57603" cy="44060"/>
              </a:xfrm>
              <a:custGeom>
                <a:avLst/>
                <a:gdLst/>
                <a:ahLst/>
                <a:cxnLst/>
                <a:rect l="l" t="t" r="r" b="b"/>
                <a:pathLst>
                  <a:path w="991" h="758" extrusionOk="0">
                    <a:moveTo>
                      <a:pt x="496" y="1"/>
                    </a:moveTo>
                    <a:cubicBezTo>
                      <a:pt x="1" y="1"/>
                      <a:pt x="1"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4"/>
              <p:cNvSpPr/>
              <p:nvPr/>
            </p:nvSpPr>
            <p:spPr>
              <a:xfrm rot="-1688141">
                <a:off x="8134897" y="3860630"/>
                <a:ext cx="57603" cy="44176"/>
              </a:xfrm>
              <a:custGeom>
                <a:avLst/>
                <a:gdLst/>
                <a:ahLst/>
                <a:cxnLst/>
                <a:rect l="l" t="t" r="r" b="b"/>
                <a:pathLst>
                  <a:path w="991" h="760" extrusionOk="0">
                    <a:moveTo>
                      <a:pt x="495" y="1"/>
                    </a:moveTo>
                    <a:cubicBezTo>
                      <a:pt x="0" y="1"/>
                      <a:pt x="0" y="759"/>
                      <a:pt x="495" y="759"/>
                    </a:cubicBezTo>
                    <a:cubicBezTo>
                      <a:pt x="990" y="759"/>
                      <a:pt x="990"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52" name="Google Shape;1252;p44"/>
          <p:cNvGrpSpPr/>
          <p:nvPr/>
        </p:nvGrpSpPr>
        <p:grpSpPr>
          <a:xfrm rot="1675469">
            <a:off x="7161846" y="3200783"/>
            <a:ext cx="2446072" cy="2518324"/>
            <a:chOff x="5164300" y="252650"/>
            <a:chExt cx="1787351" cy="1840146"/>
          </a:xfrm>
        </p:grpSpPr>
        <p:sp>
          <p:nvSpPr>
            <p:cNvPr id="1253" name="Google Shape;1253;p44"/>
            <p:cNvSpPr/>
            <p:nvPr/>
          </p:nvSpPr>
          <p:spPr>
            <a:xfrm>
              <a:off x="5624329" y="1929506"/>
              <a:ext cx="268381" cy="163290"/>
            </a:xfrm>
            <a:custGeom>
              <a:avLst/>
              <a:gdLst/>
              <a:ahLst/>
              <a:cxnLst/>
              <a:rect l="l" t="t" r="r" b="b"/>
              <a:pathLst>
                <a:path w="8402" h="5112" extrusionOk="0">
                  <a:moveTo>
                    <a:pt x="3787" y="795"/>
                  </a:moveTo>
                  <a:cubicBezTo>
                    <a:pt x="4156" y="795"/>
                    <a:pt x="4530" y="839"/>
                    <a:pt x="4905" y="934"/>
                  </a:cubicBezTo>
                  <a:cubicBezTo>
                    <a:pt x="5586" y="1104"/>
                    <a:pt x="6251" y="1398"/>
                    <a:pt x="6669" y="1970"/>
                  </a:cubicBezTo>
                  <a:cubicBezTo>
                    <a:pt x="7504" y="3162"/>
                    <a:pt x="6684" y="4198"/>
                    <a:pt x="5322" y="4276"/>
                  </a:cubicBezTo>
                  <a:cubicBezTo>
                    <a:pt x="5268" y="4278"/>
                    <a:pt x="5213" y="4279"/>
                    <a:pt x="5158" y="4279"/>
                  </a:cubicBezTo>
                  <a:cubicBezTo>
                    <a:pt x="3801" y="4279"/>
                    <a:pt x="2406" y="3547"/>
                    <a:pt x="1811" y="2357"/>
                  </a:cubicBezTo>
                  <a:cubicBezTo>
                    <a:pt x="1646" y="2027"/>
                    <a:pt x="1513" y="1711"/>
                    <a:pt x="1350" y="1421"/>
                  </a:cubicBezTo>
                  <a:lnTo>
                    <a:pt x="1350" y="1421"/>
                  </a:lnTo>
                  <a:cubicBezTo>
                    <a:pt x="2116" y="1028"/>
                    <a:pt x="2940" y="795"/>
                    <a:pt x="3787" y="795"/>
                  </a:cubicBezTo>
                  <a:close/>
                  <a:moveTo>
                    <a:pt x="3873" y="1"/>
                  </a:moveTo>
                  <a:cubicBezTo>
                    <a:pt x="2843" y="1"/>
                    <a:pt x="1819" y="313"/>
                    <a:pt x="1054" y="986"/>
                  </a:cubicBezTo>
                  <a:lnTo>
                    <a:pt x="1054" y="986"/>
                  </a:lnTo>
                  <a:cubicBezTo>
                    <a:pt x="940" y="850"/>
                    <a:pt x="809" y="724"/>
                    <a:pt x="650" y="609"/>
                  </a:cubicBezTo>
                  <a:cubicBezTo>
                    <a:pt x="586" y="563"/>
                    <a:pt x="521" y="543"/>
                    <a:pt x="459" y="543"/>
                  </a:cubicBezTo>
                  <a:cubicBezTo>
                    <a:pt x="205" y="543"/>
                    <a:pt x="0" y="871"/>
                    <a:pt x="124" y="1120"/>
                  </a:cubicBezTo>
                  <a:cubicBezTo>
                    <a:pt x="1084" y="2914"/>
                    <a:pt x="1595" y="4307"/>
                    <a:pt x="3683" y="4878"/>
                  </a:cubicBezTo>
                  <a:cubicBezTo>
                    <a:pt x="4167" y="5017"/>
                    <a:pt x="4712" y="5111"/>
                    <a:pt x="5249" y="5111"/>
                  </a:cubicBezTo>
                  <a:cubicBezTo>
                    <a:pt x="6270" y="5111"/>
                    <a:pt x="7259" y="4768"/>
                    <a:pt x="7736" y="3734"/>
                  </a:cubicBezTo>
                  <a:cubicBezTo>
                    <a:pt x="8402" y="2295"/>
                    <a:pt x="7133" y="934"/>
                    <a:pt x="5879" y="408"/>
                  </a:cubicBezTo>
                  <a:cubicBezTo>
                    <a:pt x="5259" y="141"/>
                    <a:pt x="4565" y="1"/>
                    <a:pt x="3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4"/>
            <p:cNvSpPr/>
            <p:nvPr/>
          </p:nvSpPr>
          <p:spPr>
            <a:xfrm>
              <a:off x="5612478" y="1936533"/>
              <a:ext cx="64779" cy="60148"/>
            </a:xfrm>
            <a:custGeom>
              <a:avLst/>
              <a:gdLst/>
              <a:ahLst/>
              <a:cxnLst/>
              <a:rect l="l" t="t" r="r" b="b"/>
              <a:pathLst>
                <a:path w="2028" h="1883" extrusionOk="0">
                  <a:moveTo>
                    <a:pt x="852" y="714"/>
                  </a:moveTo>
                  <a:cubicBezTo>
                    <a:pt x="866" y="715"/>
                    <a:pt x="880" y="717"/>
                    <a:pt x="893" y="719"/>
                  </a:cubicBezTo>
                  <a:lnTo>
                    <a:pt x="893" y="719"/>
                  </a:lnTo>
                  <a:cubicBezTo>
                    <a:pt x="879" y="717"/>
                    <a:pt x="866" y="715"/>
                    <a:pt x="852" y="714"/>
                  </a:cubicBezTo>
                  <a:close/>
                  <a:moveTo>
                    <a:pt x="929" y="791"/>
                  </a:moveTo>
                  <a:lnTo>
                    <a:pt x="929" y="791"/>
                  </a:lnTo>
                  <a:cubicBezTo>
                    <a:pt x="922" y="799"/>
                    <a:pt x="916" y="807"/>
                    <a:pt x="910" y="815"/>
                  </a:cubicBezTo>
                  <a:lnTo>
                    <a:pt x="910" y="815"/>
                  </a:lnTo>
                  <a:cubicBezTo>
                    <a:pt x="910" y="812"/>
                    <a:pt x="911" y="809"/>
                    <a:pt x="912" y="807"/>
                  </a:cubicBezTo>
                  <a:lnTo>
                    <a:pt x="912" y="807"/>
                  </a:lnTo>
                  <a:cubicBezTo>
                    <a:pt x="916" y="803"/>
                    <a:pt x="922" y="798"/>
                    <a:pt x="929" y="791"/>
                  </a:cubicBezTo>
                  <a:close/>
                  <a:moveTo>
                    <a:pt x="1087" y="1"/>
                  </a:moveTo>
                  <a:cubicBezTo>
                    <a:pt x="759" y="1"/>
                    <a:pt x="429" y="172"/>
                    <a:pt x="233" y="467"/>
                  </a:cubicBezTo>
                  <a:cubicBezTo>
                    <a:pt x="78" y="698"/>
                    <a:pt x="0" y="1023"/>
                    <a:pt x="93" y="1302"/>
                  </a:cubicBezTo>
                  <a:cubicBezTo>
                    <a:pt x="114" y="1371"/>
                    <a:pt x="147" y="1437"/>
                    <a:pt x="188" y="1498"/>
                  </a:cubicBezTo>
                  <a:lnTo>
                    <a:pt x="188" y="1498"/>
                  </a:lnTo>
                  <a:cubicBezTo>
                    <a:pt x="250" y="1642"/>
                    <a:pt x="368" y="1758"/>
                    <a:pt x="526" y="1828"/>
                  </a:cubicBezTo>
                  <a:cubicBezTo>
                    <a:pt x="619" y="1866"/>
                    <a:pt x="713" y="1883"/>
                    <a:pt x="808" y="1883"/>
                  </a:cubicBezTo>
                  <a:cubicBezTo>
                    <a:pt x="982" y="1883"/>
                    <a:pt x="1155" y="1825"/>
                    <a:pt x="1316" y="1735"/>
                  </a:cubicBezTo>
                  <a:cubicBezTo>
                    <a:pt x="1532" y="1611"/>
                    <a:pt x="1733" y="1441"/>
                    <a:pt x="1857" y="1224"/>
                  </a:cubicBezTo>
                  <a:cubicBezTo>
                    <a:pt x="2028" y="915"/>
                    <a:pt x="1980" y="559"/>
                    <a:pt x="1749" y="296"/>
                  </a:cubicBezTo>
                  <a:cubicBezTo>
                    <a:pt x="1566" y="93"/>
                    <a:pt x="13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4"/>
            <p:cNvSpPr/>
            <p:nvPr/>
          </p:nvSpPr>
          <p:spPr>
            <a:xfrm>
              <a:off x="5253705" y="1051837"/>
              <a:ext cx="401453" cy="923937"/>
            </a:xfrm>
            <a:custGeom>
              <a:avLst/>
              <a:gdLst/>
              <a:ahLst/>
              <a:cxnLst/>
              <a:rect l="l" t="t" r="r" b="b"/>
              <a:pathLst>
                <a:path w="12568" h="28925" extrusionOk="0">
                  <a:moveTo>
                    <a:pt x="626" y="1"/>
                  </a:moveTo>
                  <a:cubicBezTo>
                    <a:pt x="537" y="1"/>
                    <a:pt x="447" y="3"/>
                    <a:pt x="357" y="8"/>
                  </a:cubicBezTo>
                  <a:cubicBezTo>
                    <a:pt x="141" y="23"/>
                    <a:pt x="1" y="348"/>
                    <a:pt x="234" y="456"/>
                  </a:cubicBezTo>
                  <a:cubicBezTo>
                    <a:pt x="1703" y="1075"/>
                    <a:pt x="3219" y="1524"/>
                    <a:pt x="4287" y="2776"/>
                  </a:cubicBezTo>
                  <a:cubicBezTo>
                    <a:pt x="5106" y="3752"/>
                    <a:pt x="5539" y="4989"/>
                    <a:pt x="5756" y="6227"/>
                  </a:cubicBezTo>
                  <a:cubicBezTo>
                    <a:pt x="6467" y="10449"/>
                    <a:pt x="4194" y="14457"/>
                    <a:pt x="3854" y="18603"/>
                  </a:cubicBezTo>
                  <a:cubicBezTo>
                    <a:pt x="3590" y="21728"/>
                    <a:pt x="4627" y="24589"/>
                    <a:pt x="6839" y="26802"/>
                  </a:cubicBezTo>
                  <a:cubicBezTo>
                    <a:pt x="7850" y="27813"/>
                    <a:pt x="9266" y="28925"/>
                    <a:pt x="10673" y="28925"/>
                  </a:cubicBezTo>
                  <a:cubicBezTo>
                    <a:pt x="11247" y="28925"/>
                    <a:pt x="11820" y="28740"/>
                    <a:pt x="12362" y="28287"/>
                  </a:cubicBezTo>
                  <a:cubicBezTo>
                    <a:pt x="12568" y="28120"/>
                    <a:pt x="12378" y="27793"/>
                    <a:pt x="12158" y="27793"/>
                  </a:cubicBezTo>
                  <a:cubicBezTo>
                    <a:pt x="12113" y="27793"/>
                    <a:pt x="12066" y="27806"/>
                    <a:pt x="12022" y="27838"/>
                  </a:cubicBezTo>
                  <a:cubicBezTo>
                    <a:pt x="11601" y="28136"/>
                    <a:pt x="11161" y="28265"/>
                    <a:pt x="10716" y="28265"/>
                  </a:cubicBezTo>
                  <a:cubicBezTo>
                    <a:pt x="8430" y="28265"/>
                    <a:pt x="6009" y="24839"/>
                    <a:pt x="5323" y="23104"/>
                  </a:cubicBezTo>
                  <a:cubicBezTo>
                    <a:pt x="3792" y="19129"/>
                    <a:pt x="5601" y="15138"/>
                    <a:pt x="6422" y="11239"/>
                  </a:cubicBezTo>
                  <a:cubicBezTo>
                    <a:pt x="6963" y="8671"/>
                    <a:pt x="7102" y="5870"/>
                    <a:pt x="5896" y="3457"/>
                  </a:cubicBezTo>
                  <a:cubicBezTo>
                    <a:pt x="4898" y="1479"/>
                    <a:pt x="2872" y="1"/>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4"/>
            <p:cNvSpPr/>
            <p:nvPr/>
          </p:nvSpPr>
          <p:spPr>
            <a:xfrm>
              <a:off x="5540832" y="1345767"/>
              <a:ext cx="216953" cy="632653"/>
            </a:xfrm>
            <a:custGeom>
              <a:avLst/>
              <a:gdLst/>
              <a:ahLst/>
              <a:cxnLst/>
              <a:rect l="l" t="t" r="r" b="b"/>
              <a:pathLst>
                <a:path w="6792" h="19806" extrusionOk="0">
                  <a:moveTo>
                    <a:pt x="4703" y="0"/>
                  </a:moveTo>
                  <a:cubicBezTo>
                    <a:pt x="4514" y="0"/>
                    <a:pt x="4334" y="157"/>
                    <a:pt x="4394" y="397"/>
                  </a:cubicBezTo>
                  <a:cubicBezTo>
                    <a:pt x="4982" y="2718"/>
                    <a:pt x="5292" y="4884"/>
                    <a:pt x="4007" y="7049"/>
                  </a:cubicBezTo>
                  <a:cubicBezTo>
                    <a:pt x="3110" y="8566"/>
                    <a:pt x="1748" y="9725"/>
                    <a:pt x="1099" y="11381"/>
                  </a:cubicBezTo>
                  <a:cubicBezTo>
                    <a:pt x="1" y="14228"/>
                    <a:pt x="867" y="17600"/>
                    <a:pt x="3002" y="19735"/>
                  </a:cubicBezTo>
                  <a:cubicBezTo>
                    <a:pt x="3051" y="19785"/>
                    <a:pt x="3111" y="19806"/>
                    <a:pt x="3171" y="19806"/>
                  </a:cubicBezTo>
                  <a:cubicBezTo>
                    <a:pt x="3353" y="19806"/>
                    <a:pt x="3532" y="19608"/>
                    <a:pt x="3404" y="19410"/>
                  </a:cubicBezTo>
                  <a:cubicBezTo>
                    <a:pt x="2383" y="17801"/>
                    <a:pt x="1470" y="16130"/>
                    <a:pt x="1455" y="14150"/>
                  </a:cubicBezTo>
                  <a:cubicBezTo>
                    <a:pt x="1439" y="11891"/>
                    <a:pt x="2631" y="10391"/>
                    <a:pt x="3945" y="8689"/>
                  </a:cubicBezTo>
                  <a:cubicBezTo>
                    <a:pt x="5771" y="6322"/>
                    <a:pt x="6792" y="2825"/>
                    <a:pt x="4982" y="150"/>
                  </a:cubicBezTo>
                  <a:cubicBezTo>
                    <a:pt x="4911" y="46"/>
                    <a:pt x="4806" y="0"/>
                    <a:pt x="4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4"/>
            <p:cNvSpPr/>
            <p:nvPr/>
          </p:nvSpPr>
          <p:spPr>
            <a:xfrm>
              <a:off x="6761401" y="594684"/>
              <a:ext cx="190250" cy="177249"/>
            </a:xfrm>
            <a:custGeom>
              <a:avLst/>
              <a:gdLst/>
              <a:ahLst/>
              <a:cxnLst/>
              <a:rect l="l" t="t" r="r" b="b"/>
              <a:pathLst>
                <a:path w="5956" h="5549" extrusionOk="0">
                  <a:moveTo>
                    <a:pt x="3102" y="2660"/>
                  </a:moveTo>
                  <a:lnTo>
                    <a:pt x="3102" y="2660"/>
                  </a:lnTo>
                  <a:cubicBezTo>
                    <a:pt x="3096" y="2899"/>
                    <a:pt x="3029" y="3143"/>
                    <a:pt x="2923" y="3227"/>
                  </a:cubicBezTo>
                  <a:cubicBezTo>
                    <a:pt x="2903" y="3243"/>
                    <a:pt x="2883" y="3256"/>
                    <a:pt x="2864" y="3269"/>
                  </a:cubicBezTo>
                  <a:lnTo>
                    <a:pt x="2864" y="3269"/>
                  </a:lnTo>
                  <a:cubicBezTo>
                    <a:pt x="2809" y="3154"/>
                    <a:pt x="2751" y="3026"/>
                    <a:pt x="2702" y="2898"/>
                  </a:cubicBezTo>
                  <a:lnTo>
                    <a:pt x="2702" y="2898"/>
                  </a:lnTo>
                  <a:cubicBezTo>
                    <a:pt x="2796" y="2822"/>
                    <a:pt x="2946" y="2726"/>
                    <a:pt x="3102" y="2660"/>
                  </a:cubicBezTo>
                  <a:close/>
                  <a:moveTo>
                    <a:pt x="3223" y="0"/>
                  </a:moveTo>
                  <a:cubicBezTo>
                    <a:pt x="2555" y="0"/>
                    <a:pt x="1863" y="279"/>
                    <a:pt x="1315" y="814"/>
                  </a:cubicBezTo>
                  <a:cubicBezTo>
                    <a:pt x="355" y="1773"/>
                    <a:pt x="0" y="3567"/>
                    <a:pt x="1067" y="4588"/>
                  </a:cubicBezTo>
                  <a:cubicBezTo>
                    <a:pt x="1147" y="4664"/>
                    <a:pt x="1231" y="4732"/>
                    <a:pt x="1318" y="4792"/>
                  </a:cubicBezTo>
                  <a:lnTo>
                    <a:pt x="1318" y="4792"/>
                  </a:lnTo>
                  <a:cubicBezTo>
                    <a:pt x="1860" y="5272"/>
                    <a:pt x="2640" y="5549"/>
                    <a:pt x="3360" y="5549"/>
                  </a:cubicBezTo>
                  <a:cubicBezTo>
                    <a:pt x="3666" y="5549"/>
                    <a:pt x="3961" y="5499"/>
                    <a:pt x="4223" y="5393"/>
                  </a:cubicBezTo>
                  <a:cubicBezTo>
                    <a:pt x="5801" y="4743"/>
                    <a:pt x="5956" y="2655"/>
                    <a:pt x="5275" y="1309"/>
                  </a:cubicBezTo>
                  <a:cubicBezTo>
                    <a:pt x="4831" y="422"/>
                    <a:pt x="4045" y="0"/>
                    <a:pt x="3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4"/>
            <p:cNvSpPr/>
            <p:nvPr/>
          </p:nvSpPr>
          <p:spPr>
            <a:xfrm>
              <a:off x="6012265" y="346144"/>
              <a:ext cx="900395" cy="437133"/>
            </a:xfrm>
            <a:custGeom>
              <a:avLst/>
              <a:gdLst/>
              <a:ahLst/>
              <a:cxnLst/>
              <a:rect l="l" t="t" r="r" b="b"/>
              <a:pathLst>
                <a:path w="28188" h="13685" extrusionOk="0">
                  <a:moveTo>
                    <a:pt x="9072" y="0"/>
                  </a:moveTo>
                  <a:cubicBezTo>
                    <a:pt x="8627" y="0"/>
                    <a:pt x="8173" y="34"/>
                    <a:pt x="7719" y="117"/>
                  </a:cubicBezTo>
                  <a:cubicBezTo>
                    <a:pt x="7055" y="257"/>
                    <a:pt x="6420" y="504"/>
                    <a:pt x="5848" y="845"/>
                  </a:cubicBezTo>
                  <a:cubicBezTo>
                    <a:pt x="5260" y="1169"/>
                    <a:pt x="4780" y="1602"/>
                    <a:pt x="4347" y="2051"/>
                  </a:cubicBezTo>
                  <a:cubicBezTo>
                    <a:pt x="3930" y="2499"/>
                    <a:pt x="3573" y="2980"/>
                    <a:pt x="3280" y="3458"/>
                  </a:cubicBezTo>
                  <a:cubicBezTo>
                    <a:pt x="2971" y="3954"/>
                    <a:pt x="2723" y="4434"/>
                    <a:pt x="2490" y="4913"/>
                  </a:cubicBezTo>
                  <a:cubicBezTo>
                    <a:pt x="2057" y="5872"/>
                    <a:pt x="1733" y="6785"/>
                    <a:pt x="1469" y="7635"/>
                  </a:cubicBezTo>
                  <a:cubicBezTo>
                    <a:pt x="943" y="9353"/>
                    <a:pt x="619" y="10777"/>
                    <a:pt x="386" y="11751"/>
                  </a:cubicBezTo>
                  <a:cubicBezTo>
                    <a:pt x="263" y="12231"/>
                    <a:pt x="170" y="12617"/>
                    <a:pt x="93" y="12880"/>
                  </a:cubicBezTo>
                  <a:cubicBezTo>
                    <a:pt x="31" y="13143"/>
                    <a:pt x="0" y="13283"/>
                    <a:pt x="0" y="13283"/>
                  </a:cubicBezTo>
                  <a:lnTo>
                    <a:pt x="1455" y="13685"/>
                  </a:lnTo>
                  <a:cubicBezTo>
                    <a:pt x="1455" y="13685"/>
                    <a:pt x="1485" y="13545"/>
                    <a:pt x="1562" y="13283"/>
                  </a:cubicBezTo>
                  <a:cubicBezTo>
                    <a:pt x="1640" y="13019"/>
                    <a:pt x="1748" y="12633"/>
                    <a:pt x="1903" y="12153"/>
                  </a:cubicBezTo>
                  <a:cubicBezTo>
                    <a:pt x="2181" y="11163"/>
                    <a:pt x="2537" y="9770"/>
                    <a:pt x="3078" y="8178"/>
                  </a:cubicBezTo>
                  <a:cubicBezTo>
                    <a:pt x="3357" y="7373"/>
                    <a:pt x="3697" y="6538"/>
                    <a:pt x="4115" y="5702"/>
                  </a:cubicBezTo>
                  <a:cubicBezTo>
                    <a:pt x="4549" y="4867"/>
                    <a:pt x="5058" y="4032"/>
                    <a:pt x="5724" y="3382"/>
                  </a:cubicBezTo>
                  <a:cubicBezTo>
                    <a:pt x="6374" y="2701"/>
                    <a:pt x="7193" y="2252"/>
                    <a:pt x="8091" y="2097"/>
                  </a:cubicBezTo>
                  <a:cubicBezTo>
                    <a:pt x="8323" y="2059"/>
                    <a:pt x="8559" y="2043"/>
                    <a:pt x="8797" y="2043"/>
                  </a:cubicBezTo>
                  <a:cubicBezTo>
                    <a:pt x="9035" y="2043"/>
                    <a:pt x="9274" y="2059"/>
                    <a:pt x="9514" y="2082"/>
                  </a:cubicBezTo>
                  <a:cubicBezTo>
                    <a:pt x="9761" y="2128"/>
                    <a:pt x="10009" y="2159"/>
                    <a:pt x="10256" y="2221"/>
                  </a:cubicBezTo>
                  <a:lnTo>
                    <a:pt x="10628" y="2314"/>
                  </a:lnTo>
                  <a:lnTo>
                    <a:pt x="11015" y="2437"/>
                  </a:lnTo>
                  <a:cubicBezTo>
                    <a:pt x="11294" y="2530"/>
                    <a:pt x="11572" y="2608"/>
                    <a:pt x="11834" y="2701"/>
                  </a:cubicBezTo>
                  <a:lnTo>
                    <a:pt x="12608" y="2980"/>
                  </a:lnTo>
                  <a:cubicBezTo>
                    <a:pt x="12872" y="3072"/>
                    <a:pt x="13134" y="3180"/>
                    <a:pt x="13398" y="3273"/>
                  </a:cubicBezTo>
                  <a:cubicBezTo>
                    <a:pt x="13645" y="3382"/>
                    <a:pt x="13907" y="3475"/>
                    <a:pt x="14155" y="3598"/>
                  </a:cubicBezTo>
                  <a:cubicBezTo>
                    <a:pt x="15176" y="4015"/>
                    <a:pt x="16151" y="4510"/>
                    <a:pt x="17079" y="4991"/>
                  </a:cubicBezTo>
                  <a:cubicBezTo>
                    <a:pt x="18008" y="5501"/>
                    <a:pt x="18905" y="6012"/>
                    <a:pt x="19724" y="6522"/>
                  </a:cubicBezTo>
                  <a:cubicBezTo>
                    <a:pt x="20126" y="6769"/>
                    <a:pt x="20514" y="7048"/>
                    <a:pt x="20900" y="7295"/>
                  </a:cubicBezTo>
                  <a:cubicBezTo>
                    <a:pt x="21287" y="7543"/>
                    <a:pt x="21643" y="7806"/>
                    <a:pt x="21983" y="8038"/>
                  </a:cubicBezTo>
                  <a:cubicBezTo>
                    <a:pt x="22680" y="8533"/>
                    <a:pt x="23299" y="8997"/>
                    <a:pt x="23839" y="9415"/>
                  </a:cubicBezTo>
                  <a:cubicBezTo>
                    <a:pt x="24381" y="9848"/>
                    <a:pt x="24846" y="10220"/>
                    <a:pt x="25232" y="10544"/>
                  </a:cubicBezTo>
                  <a:cubicBezTo>
                    <a:pt x="25619" y="10853"/>
                    <a:pt x="25898" y="11117"/>
                    <a:pt x="26098" y="11286"/>
                  </a:cubicBezTo>
                  <a:cubicBezTo>
                    <a:pt x="26300" y="11457"/>
                    <a:pt x="26407" y="11550"/>
                    <a:pt x="26407" y="11550"/>
                  </a:cubicBezTo>
                  <a:lnTo>
                    <a:pt x="28187" y="9461"/>
                  </a:lnTo>
                  <a:cubicBezTo>
                    <a:pt x="28187" y="9461"/>
                    <a:pt x="28078" y="9368"/>
                    <a:pt x="27862" y="9199"/>
                  </a:cubicBezTo>
                  <a:cubicBezTo>
                    <a:pt x="27645" y="9028"/>
                    <a:pt x="27336" y="8765"/>
                    <a:pt x="26919" y="8456"/>
                  </a:cubicBezTo>
                  <a:cubicBezTo>
                    <a:pt x="26516" y="8130"/>
                    <a:pt x="26005" y="7744"/>
                    <a:pt x="25433" y="7326"/>
                  </a:cubicBezTo>
                  <a:cubicBezTo>
                    <a:pt x="24846" y="6893"/>
                    <a:pt x="24180" y="6429"/>
                    <a:pt x="23437" y="5934"/>
                  </a:cubicBezTo>
                  <a:cubicBezTo>
                    <a:pt x="23051" y="5702"/>
                    <a:pt x="22664" y="5439"/>
                    <a:pt x="22261" y="5191"/>
                  </a:cubicBezTo>
                  <a:cubicBezTo>
                    <a:pt x="21844" y="4944"/>
                    <a:pt x="21426" y="4665"/>
                    <a:pt x="20993" y="4418"/>
                  </a:cubicBezTo>
                  <a:cubicBezTo>
                    <a:pt x="20112" y="3908"/>
                    <a:pt x="19152" y="3397"/>
                    <a:pt x="18162" y="2902"/>
                  </a:cubicBezTo>
                  <a:cubicBezTo>
                    <a:pt x="17156" y="2423"/>
                    <a:pt x="16104" y="1928"/>
                    <a:pt x="15006" y="1509"/>
                  </a:cubicBezTo>
                  <a:cubicBezTo>
                    <a:pt x="14728" y="1402"/>
                    <a:pt x="14450" y="1309"/>
                    <a:pt x="14171" y="1200"/>
                  </a:cubicBezTo>
                  <a:cubicBezTo>
                    <a:pt x="13893" y="1107"/>
                    <a:pt x="13614" y="999"/>
                    <a:pt x="13336" y="907"/>
                  </a:cubicBezTo>
                  <a:lnTo>
                    <a:pt x="12453" y="643"/>
                  </a:lnTo>
                  <a:cubicBezTo>
                    <a:pt x="12175" y="550"/>
                    <a:pt x="11896" y="473"/>
                    <a:pt x="11618" y="395"/>
                  </a:cubicBezTo>
                  <a:lnTo>
                    <a:pt x="11185" y="288"/>
                  </a:lnTo>
                  <a:lnTo>
                    <a:pt x="10706" y="179"/>
                  </a:lnTo>
                  <a:cubicBezTo>
                    <a:pt x="10396" y="102"/>
                    <a:pt x="10056" y="71"/>
                    <a:pt x="9730" y="24"/>
                  </a:cubicBezTo>
                  <a:cubicBezTo>
                    <a:pt x="9514" y="9"/>
                    <a:pt x="9294" y="0"/>
                    <a:pt x="9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4"/>
            <p:cNvSpPr/>
            <p:nvPr/>
          </p:nvSpPr>
          <p:spPr>
            <a:xfrm>
              <a:off x="5164300" y="303342"/>
              <a:ext cx="185905" cy="176834"/>
            </a:xfrm>
            <a:custGeom>
              <a:avLst/>
              <a:gdLst/>
              <a:ahLst/>
              <a:cxnLst/>
              <a:rect l="l" t="t" r="r" b="b"/>
              <a:pathLst>
                <a:path w="5820" h="5536" extrusionOk="0">
                  <a:moveTo>
                    <a:pt x="3088" y="2737"/>
                  </a:moveTo>
                  <a:cubicBezTo>
                    <a:pt x="3205" y="2847"/>
                    <a:pt x="3307" y="2981"/>
                    <a:pt x="3369" y="3076"/>
                  </a:cubicBezTo>
                  <a:lnTo>
                    <a:pt x="3369" y="3076"/>
                  </a:lnTo>
                  <a:cubicBezTo>
                    <a:pt x="3282" y="3177"/>
                    <a:pt x="3187" y="3276"/>
                    <a:pt x="3101" y="3363"/>
                  </a:cubicBezTo>
                  <a:lnTo>
                    <a:pt x="3101" y="3363"/>
                  </a:lnTo>
                  <a:cubicBezTo>
                    <a:pt x="3022" y="3239"/>
                    <a:pt x="3023" y="2974"/>
                    <a:pt x="3088" y="2737"/>
                  </a:cubicBezTo>
                  <a:close/>
                  <a:moveTo>
                    <a:pt x="3125" y="0"/>
                  </a:moveTo>
                  <a:cubicBezTo>
                    <a:pt x="2893" y="0"/>
                    <a:pt x="2655" y="40"/>
                    <a:pt x="2414" y="126"/>
                  </a:cubicBezTo>
                  <a:cubicBezTo>
                    <a:pt x="1005" y="638"/>
                    <a:pt x="0" y="2587"/>
                    <a:pt x="510" y="4025"/>
                  </a:cubicBezTo>
                  <a:cubicBezTo>
                    <a:pt x="873" y="5020"/>
                    <a:pt x="1916" y="5536"/>
                    <a:pt x="2951" y="5536"/>
                  </a:cubicBezTo>
                  <a:cubicBezTo>
                    <a:pt x="3314" y="5536"/>
                    <a:pt x="3677" y="5472"/>
                    <a:pt x="4009" y="5343"/>
                  </a:cubicBezTo>
                  <a:lnTo>
                    <a:pt x="4009" y="5343"/>
                  </a:lnTo>
                  <a:cubicBezTo>
                    <a:pt x="5165" y="5043"/>
                    <a:pt x="5820" y="3745"/>
                    <a:pt x="5663" y="2525"/>
                  </a:cubicBezTo>
                  <a:cubicBezTo>
                    <a:pt x="5505" y="1251"/>
                    <a:pt x="4422" y="0"/>
                    <a:pt x="3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4"/>
            <p:cNvSpPr/>
            <p:nvPr/>
          </p:nvSpPr>
          <p:spPr>
            <a:xfrm>
              <a:off x="5225053" y="252650"/>
              <a:ext cx="822328" cy="520247"/>
            </a:xfrm>
            <a:custGeom>
              <a:avLst/>
              <a:gdLst/>
              <a:ahLst/>
              <a:cxnLst/>
              <a:rect l="l" t="t" r="r" b="b"/>
              <a:pathLst>
                <a:path w="25744" h="16287" extrusionOk="0">
                  <a:moveTo>
                    <a:pt x="15587" y="1"/>
                  </a:moveTo>
                  <a:cubicBezTo>
                    <a:pt x="15440" y="1"/>
                    <a:pt x="15293" y="4"/>
                    <a:pt x="15147" y="12"/>
                  </a:cubicBezTo>
                  <a:cubicBezTo>
                    <a:pt x="13971" y="12"/>
                    <a:pt x="12810" y="90"/>
                    <a:pt x="11696" y="197"/>
                  </a:cubicBezTo>
                  <a:cubicBezTo>
                    <a:pt x="10598" y="306"/>
                    <a:pt x="9515" y="461"/>
                    <a:pt x="8509" y="631"/>
                  </a:cubicBezTo>
                  <a:cubicBezTo>
                    <a:pt x="8014" y="709"/>
                    <a:pt x="7519" y="816"/>
                    <a:pt x="7055" y="894"/>
                  </a:cubicBezTo>
                  <a:cubicBezTo>
                    <a:pt x="6591" y="1002"/>
                    <a:pt x="6127" y="1095"/>
                    <a:pt x="5694" y="1188"/>
                  </a:cubicBezTo>
                  <a:cubicBezTo>
                    <a:pt x="4827" y="1389"/>
                    <a:pt x="4039" y="1590"/>
                    <a:pt x="3342" y="1791"/>
                  </a:cubicBezTo>
                  <a:cubicBezTo>
                    <a:pt x="2647" y="1992"/>
                    <a:pt x="2043" y="2163"/>
                    <a:pt x="1548" y="2317"/>
                  </a:cubicBezTo>
                  <a:cubicBezTo>
                    <a:pt x="1053" y="2472"/>
                    <a:pt x="666" y="2611"/>
                    <a:pt x="403" y="2689"/>
                  </a:cubicBezTo>
                  <a:cubicBezTo>
                    <a:pt x="140" y="2782"/>
                    <a:pt x="1" y="2827"/>
                    <a:pt x="1" y="2827"/>
                  </a:cubicBezTo>
                  <a:lnTo>
                    <a:pt x="945" y="5411"/>
                  </a:lnTo>
                  <a:lnTo>
                    <a:pt x="1316" y="5272"/>
                  </a:lnTo>
                  <a:cubicBezTo>
                    <a:pt x="1564" y="5179"/>
                    <a:pt x="1935" y="5040"/>
                    <a:pt x="2399" y="4869"/>
                  </a:cubicBezTo>
                  <a:cubicBezTo>
                    <a:pt x="2863" y="4700"/>
                    <a:pt x="3435" y="4514"/>
                    <a:pt x="4085" y="4312"/>
                  </a:cubicBezTo>
                  <a:cubicBezTo>
                    <a:pt x="4751" y="4112"/>
                    <a:pt x="5493" y="3879"/>
                    <a:pt x="6312" y="3663"/>
                  </a:cubicBezTo>
                  <a:cubicBezTo>
                    <a:pt x="6715" y="3570"/>
                    <a:pt x="7148" y="3462"/>
                    <a:pt x="7597" y="3338"/>
                  </a:cubicBezTo>
                  <a:cubicBezTo>
                    <a:pt x="8030" y="3246"/>
                    <a:pt x="8494" y="3137"/>
                    <a:pt x="8973" y="3044"/>
                  </a:cubicBezTo>
                  <a:cubicBezTo>
                    <a:pt x="9918" y="2843"/>
                    <a:pt x="10923" y="2673"/>
                    <a:pt x="11975" y="2534"/>
                  </a:cubicBezTo>
                  <a:cubicBezTo>
                    <a:pt x="13012" y="2410"/>
                    <a:pt x="14095" y="2287"/>
                    <a:pt x="15208" y="2256"/>
                  </a:cubicBezTo>
                  <a:cubicBezTo>
                    <a:pt x="15487" y="2225"/>
                    <a:pt x="15749" y="2225"/>
                    <a:pt x="16028" y="2225"/>
                  </a:cubicBezTo>
                  <a:cubicBezTo>
                    <a:pt x="16306" y="2225"/>
                    <a:pt x="16585" y="2209"/>
                    <a:pt x="16863" y="2209"/>
                  </a:cubicBezTo>
                  <a:lnTo>
                    <a:pt x="17684" y="2225"/>
                  </a:lnTo>
                  <a:cubicBezTo>
                    <a:pt x="17962" y="2239"/>
                    <a:pt x="18256" y="2256"/>
                    <a:pt x="18550" y="2270"/>
                  </a:cubicBezTo>
                  <a:lnTo>
                    <a:pt x="18952" y="2301"/>
                  </a:lnTo>
                  <a:lnTo>
                    <a:pt x="19338" y="2332"/>
                  </a:lnTo>
                  <a:cubicBezTo>
                    <a:pt x="19602" y="2348"/>
                    <a:pt x="19833" y="2425"/>
                    <a:pt x="20081" y="2456"/>
                  </a:cubicBezTo>
                  <a:cubicBezTo>
                    <a:pt x="20545" y="2596"/>
                    <a:pt x="21009" y="2751"/>
                    <a:pt x="21411" y="2982"/>
                  </a:cubicBezTo>
                  <a:cubicBezTo>
                    <a:pt x="22201" y="3431"/>
                    <a:pt x="22804" y="4143"/>
                    <a:pt x="23175" y="5009"/>
                  </a:cubicBezTo>
                  <a:cubicBezTo>
                    <a:pt x="23577" y="5845"/>
                    <a:pt x="23763" y="6819"/>
                    <a:pt x="23872" y="7732"/>
                  </a:cubicBezTo>
                  <a:cubicBezTo>
                    <a:pt x="23965" y="8675"/>
                    <a:pt x="23979" y="9572"/>
                    <a:pt x="23965" y="10424"/>
                  </a:cubicBezTo>
                  <a:cubicBezTo>
                    <a:pt x="23918" y="12109"/>
                    <a:pt x="23763" y="13549"/>
                    <a:pt x="23686" y="14554"/>
                  </a:cubicBezTo>
                  <a:cubicBezTo>
                    <a:pt x="23639" y="15065"/>
                    <a:pt x="23608" y="15467"/>
                    <a:pt x="23593" y="15746"/>
                  </a:cubicBezTo>
                  <a:cubicBezTo>
                    <a:pt x="23577" y="16008"/>
                    <a:pt x="23562" y="16163"/>
                    <a:pt x="23562" y="16163"/>
                  </a:cubicBezTo>
                  <a:lnTo>
                    <a:pt x="25079" y="16286"/>
                  </a:lnTo>
                  <a:cubicBezTo>
                    <a:pt x="25079" y="16286"/>
                    <a:pt x="25093" y="16148"/>
                    <a:pt x="25109" y="15869"/>
                  </a:cubicBezTo>
                  <a:cubicBezTo>
                    <a:pt x="25140" y="15606"/>
                    <a:pt x="25186" y="15220"/>
                    <a:pt x="25248" y="14725"/>
                  </a:cubicBezTo>
                  <a:cubicBezTo>
                    <a:pt x="25357" y="13718"/>
                    <a:pt x="25557" y="12264"/>
                    <a:pt x="25666" y="10486"/>
                  </a:cubicBezTo>
                  <a:cubicBezTo>
                    <a:pt x="25712" y="9603"/>
                    <a:pt x="25743" y="8629"/>
                    <a:pt x="25666" y="7577"/>
                  </a:cubicBezTo>
                  <a:cubicBezTo>
                    <a:pt x="25619" y="7051"/>
                    <a:pt x="25557" y="6494"/>
                    <a:pt x="25434" y="5937"/>
                  </a:cubicBezTo>
                  <a:cubicBezTo>
                    <a:pt x="25326" y="5381"/>
                    <a:pt x="25171" y="4808"/>
                    <a:pt x="24924" y="4236"/>
                  </a:cubicBezTo>
                  <a:cubicBezTo>
                    <a:pt x="24691" y="3679"/>
                    <a:pt x="24382" y="3106"/>
                    <a:pt x="23949" y="2580"/>
                  </a:cubicBezTo>
                  <a:cubicBezTo>
                    <a:pt x="23531" y="2070"/>
                    <a:pt x="23020" y="1621"/>
                    <a:pt x="22449" y="1249"/>
                  </a:cubicBezTo>
                  <a:cubicBezTo>
                    <a:pt x="21861" y="894"/>
                    <a:pt x="21226" y="647"/>
                    <a:pt x="20592" y="461"/>
                  </a:cubicBezTo>
                  <a:cubicBezTo>
                    <a:pt x="20283" y="383"/>
                    <a:pt x="19957" y="290"/>
                    <a:pt x="19633" y="259"/>
                  </a:cubicBezTo>
                  <a:lnTo>
                    <a:pt x="19153" y="183"/>
                  </a:lnTo>
                  <a:lnTo>
                    <a:pt x="18705" y="152"/>
                  </a:lnTo>
                  <a:cubicBezTo>
                    <a:pt x="18410" y="121"/>
                    <a:pt x="18132" y="90"/>
                    <a:pt x="17838" y="74"/>
                  </a:cubicBezTo>
                  <a:lnTo>
                    <a:pt x="16925" y="28"/>
                  </a:lnTo>
                  <a:cubicBezTo>
                    <a:pt x="16616" y="12"/>
                    <a:pt x="16322" y="12"/>
                    <a:pt x="16028" y="12"/>
                  </a:cubicBezTo>
                  <a:cubicBezTo>
                    <a:pt x="15881" y="4"/>
                    <a:pt x="15734" y="1"/>
                    <a:pt x="15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4"/>
            <p:cNvSpPr/>
            <p:nvPr/>
          </p:nvSpPr>
          <p:spPr>
            <a:xfrm>
              <a:off x="5731590" y="682429"/>
              <a:ext cx="356798" cy="1273484"/>
            </a:xfrm>
            <a:custGeom>
              <a:avLst/>
              <a:gdLst/>
              <a:ahLst/>
              <a:cxnLst/>
              <a:rect l="l" t="t" r="r" b="b"/>
              <a:pathLst>
                <a:path w="11170" h="39868" extrusionOk="0">
                  <a:moveTo>
                    <a:pt x="7596" y="1"/>
                  </a:moveTo>
                  <a:cubicBezTo>
                    <a:pt x="4889" y="14079"/>
                    <a:pt x="2723" y="25170"/>
                    <a:pt x="0" y="39248"/>
                  </a:cubicBezTo>
                  <a:cubicBezTo>
                    <a:pt x="1238" y="39496"/>
                    <a:pt x="2490" y="39698"/>
                    <a:pt x="3728" y="39867"/>
                  </a:cubicBezTo>
                  <a:cubicBezTo>
                    <a:pt x="6389" y="25774"/>
                    <a:pt x="8509" y="14698"/>
                    <a:pt x="11170" y="604"/>
                  </a:cubicBezTo>
                  <a:cubicBezTo>
                    <a:pt x="9963" y="449"/>
                    <a:pt x="8787" y="249"/>
                    <a:pt x="7596"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4"/>
            <p:cNvSpPr/>
            <p:nvPr/>
          </p:nvSpPr>
          <p:spPr>
            <a:xfrm>
              <a:off x="5738969" y="682429"/>
              <a:ext cx="349419" cy="1236430"/>
            </a:xfrm>
            <a:custGeom>
              <a:avLst/>
              <a:gdLst/>
              <a:ahLst/>
              <a:cxnLst/>
              <a:rect l="l" t="t" r="r" b="b"/>
              <a:pathLst>
                <a:path w="10939" h="38708" extrusionOk="0">
                  <a:moveTo>
                    <a:pt x="7365" y="1"/>
                  </a:moveTo>
                  <a:cubicBezTo>
                    <a:pt x="4735" y="13692"/>
                    <a:pt x="2600" y="24552"/>
                    <a:pt x="1" y="38089"/>
                  </a:cubicBezTo>
                  <a:cubicBezTo>
                    <a:pt x="465" y="37732"/>
                    <a:pt x="1053" y="37547"/>
                    <a:pt x="1641" y="37547"/>
                  </a:cubicBezTo>
                  <a:cubicBezTo>
                    <a:pt x="2275" y="37547"/>
                    <a:pt x="2909" y="37763"/>
                    <a:pt x="3389" y="38258"/>
                  </a:cubicBezTo>
                  <a:cubicBezTo>
                    <a:pt x="3528" y="38398"/>
                    <a:pt x="3637" y="38553"/>
                    <a:pt x="3730" y="38707"/>
                  </a:cubicBezTo>
                  <a:cubicBezTo>
                    <a:pt x="6282" y="25156"/>
                    <a:pt x="8355" y="14295"/>
                    <a:pt x="10939" y="604"/>
                  </a:cubicBezTo>
                  <a:cubicBezTo>
                    <a:pt x="10382" y="527"/>
                    <a:pt x="9825" y="449"/>
                    <a:pt x="9268" y="356"/>
                  </a:cubicBezTo>
                  <a:cubicBezTo>
                    <a:pt x="8742" y="263"/>
                    <a:pt x="8216" y="171"/>
                    <a:pt x="7690" y="63"/>
                  </a:cubicBezTo>
                  <a:cubicBezTo>
                    <a:pt x="7581" y="47"/>
                    <a:pt x="7473" y="16"/>
                    <a:pt x="7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4"/>
            <p:cNvSpPr/>
            <p:nvPr/>
          </p:nvSpPr>
          <p:spPr>
            <a:xfrm>
              <a:off x="5704503" y="1881625"/>
              <a:ext cx="163961" cy="181433"/>
            </a:xfrm>
            <a:custGeom>
              <a:avLst/>
              <a:gdLst/>
              <a:ahLst/>
              <a:cxnLst/>
              <a:rect l="l" t="t" r="r" b="b"/>
              <a:pathLst>
                <a:path w="5133" h="5680" extrusionOk="0">
                  <a:moveTo>
                    <a:pt x="2716" y="1"/>
                  </a:moveTo>
                  <a:cubicBezTo>
                    <a:pt x="1697" y="1"/>
                    <a:pt x="675" y="584"/>
                    <a:pt x="275" y="1612"/>
                  </a:cubicBezTo>
                  <a:cubicBezTo>
                    <a:pt x="47" y="2198"/>
                    <a:pt x="0" y="2819"/>
                    <a:pt x="111" y="3392"/>
                  </a:cubicBezTo>
                  <a:lnTo>
                    <a:pt x="111" y="3392"/>
                  </a:lnTo>
                  <a:cubicBezTo>
                    <a:pt x="268" y="4610"/>
                    <a:pt x="1219" y="5679"/>
                    <a:pt x="2446" y="5679"/>
                  </a:cubicBezTo>
                  <a:cubicBezTo>
                    <a:pt x="2663" y="5679"/>
                    <a:pt x="2890" y="5645"/>
                    <a:pt x="3122" y="5573"/>
                  </a:cubicBezTo>
                  <a:cubicBezTo>
                    <a:pt x="3399" y="5483"/>
                    <a:pt x="3648" y="5287"/>
                    <a:pt x="3831" y="5040"/>
                  </a:cubicBezTo>
                  <a:lnTo>
                    <a:pt x="3831" y="5040"/>
                  </a:lnTo>
                  <a:cubicBezTo>
                    <a:pt x="4472" y="4557"/>
                    <a:pt x="4738" y="3812"/>
                    <a:pt x="4932" y="3052"/>
                  </a:cubicBezTo>
                  <a:cubicBezTo>
                    <a:pt x="5133" y="2200"/>
                    <a:pt x="5118" y="1381"/>
                    <a:pt x="4468" y="715"/>
                  </a:cubicBezTo>
                  <a:cubicBezTo>
                    <a:pt x="3987" y="228"/>
                    <a:pt x="3352" y="1"/>
                    <a:pt x="2716"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4"/>
            <p:cNvSpPr/>
            <p:nvPr/>
          </p:nvSpPr>
          <p:spPr>
            <a:xfrm>
              <a:off x="5706356" y="1881721"/>
              <a:ext cx="159169" cy="181401"/>
            </a:xfrm>
            <a:custGeom>
              <a:avLst/>
              <a:gdLst/>
              <a:ahLst/>
              <a:cxnLst/>
              <a:rect l="l" t="t" r="r" b="b"/>
              <a:pathLst>
                <a:path w="4983" h="5679" extrusionOk="0">
                  <a:moveTo>
                    <a:pt x="2662" y="1"/>
                  </a:moveTo>
                  <a:cubicBezTo>
                    <a:pt x="1640" y="1"/>
                    <a:pt x="619" y="574"/>
                    <a:pt x="217" y="1609"/>
                  </a:cubicBezTo>
                  <a:cubicBezTo>
                    <a:pt x="63" y="1997"/>
                    <a:pt x="1" y="2399"/>
                    <a:pt x="1" y="2785"/>
                  </a:cubicBezTo>
                  <a:cubicBezTo>
                    <a:pt x="1" y="2987"/>
                    <a:pt x="17" y="3173"/>
                    <a:pt x="48" y="3373"/>
                  </a:cubicBezTo>
                  <a:cubicBezTo>
                    <a:pt x="202" y="4596"/>
                    <a:pt x="1145" y="5679"/>
                    <a:pt x="2383" y="5679"/>
                  </a:cubicBezTo>
                  <a:cubicBezTo>
                    <a:pt x="2600" y="5679"/>
                    <a:pt x="2832" y="5632"/>
                    <a:pt x="3064" y="5570"/>
                  </a:cubicBezTo>
                  <a:cubicBezTo>
                    <a:pt x="3342" y="5477"/>
                    <a:pt x="3575" y="5291"/>
                    <a:pt x="3761" y="5044"/>
                  </a:cubicBezTo>
                  <a:cubicBezTo>
                    <a:pt x="4410" y="4565"/>
                    <a:pt x="4689" y="3806"/>
                    <a:pt x="4874" y="3049"/>
                  </a:cubicBezTo>
                  <a:cubicBezTo>
                    <a:pt x="4936" y="2739"/>
                    <a:pt x="4982" y="2445"/>
                    <a:pt x="4982" y="2166"/>
                  </a:cubicBezTo>
                  <a:cubicBezTo>
                    <a:pt x="4982" y="1640"/>
                    <a:pt x="4827" y="1145"/>
                    <a:pt x="4410" y="712"/>
                  </a:cubicBezTo>
                  <a:cubicBezTo>
                    <a:pt x="3930" y="217"/>
                    <a:pt x="3296" y="1"/>
                    <a:pt x="2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4"/>
            <p:cNvSpPr/>
            <p:nvPr/>
          </p:nvSpPr>
          <p:spPr>
            <a:xfrm>
              <a:off x="5192441" y="325669"/>
              <a:ext cx="71711" cy="119625"/>
            </a:xfrm>
            <a:custGeom>
              <a:avLst/>
              <a:gdLst/>
              <a:ahLst/>
              <a:cxnLst/>
              <a:rect l="l" t="t" r="r" b="b"/>
              <a:pathLst>
                <a:path w="2245" h="3745" extrusionOk="0">
                  <a:moveTo>
                    <a:pt x="1950" y="1"/>
                  </a:moveTo>
                  <a:cubicBezTo>
                    <a:pt x="1904" y="1"/>
                    <a:pt x="1857" y="15"/>
                    <a:pt x="1811" y="31"/>
                  </a:cubicBezTo>
                  <a:cubicBezTo>
                    <a:pt x="1114" y="279"/>
                    <a:pt x="558" y="758"/>
                    <a:pt x="295" y="1470"/>
                  </a:cubicBezTo>
                  <a:cubicBezTo>
                    <a:pt x="32" y="2150"/>
                    <a:pt x="1" y="3140"/>
                    <a:pt x="650" y="3621"/>
                  </a:cubicBezTo>
                  <a:cubicBezTo>
                    <a:pt x="743" y="3697"/>
                    <a:pt x="852" y="3744"/>
                    <a:pt x="945" y="3744"/>
                  </a:cubicBezTo>
                  <a:cubicBezTo>
                    <a:pt x="1207" y="3744"/>
                    <a:pt x="1424" y="3528"/>
                    <a:pt x="1424" y="3218"/>
                  </a:cubicBezTo>
                  <a:cubicBezTo>
                    <a:pt x="1440" y="2723"/>
                    <a:pt x="1207" y="2290"/>
                    <a:pt x="1347" y="1795"/>
                  </a:cubicBezTo>
                  <a:cubicBezTo>
                    <a:pt x="1362" y="1733"/>
                    <a:pt x="1378" y="1671"/>
                    <a:pt x="1409" y="1609"/>
                  </a:cubicBezTo>
                  <a:lnTo>
                    <a:pt x="1022" y="541"/>
                  </a:lnTo>
                  <a:cubicBezTo>
                    <a:pt x="1022" y="541"/>
                    <a:pt x="1161" y="496"/>
                    <a:pt x="1424" y="403"/>
                  </a:cubicBezTo>
                  <a:cubicBezTo>
                    <a:pt x="1626" y="341"/>
                    <a:pt x="1904" y="248"/>
                    <a:pt x="2244" y="139"/>
                  </a:cubicBezTo>
                  <a:cubicBezTo>
                    <a:pt x="2166" y="62"/>
                    <a:pt x="2059" y="1"/>
                    <a:pt x="1950"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4"/>
            <p:cNvSpPr/>
            <p:nvPr/>
          </p:nvSpPr>
          <p:spPr>
            <a:xfrm>
              <a:off x="5372306" y="268813"/>
              <a:ext cx="349898" cy="58870"/>
            </a:xfrm>
            <a:custGeom>
              <a:avLst/>
              <a:gdLst/>
              <a:ahLst/>
              <a:cxnLst/>
              <a:rect l="l" t="t" r="r" b="b"/>
              <a:pathLst>
                <a:path w="10954" h="1843" extrusionOk="0">
                  <a:moveTo>
                    <a:pt x="7829" y="1"/>
                  </a:moveTo>
                  <a:cubicBezTo>
                    <a:pt x="5153" y="1"/>
                    <a:pt x="2259" y="729"/>
                    <a:pt x="48" y="1733"/>
                  </a:cubicBezTo>
                  <a:cubicBezTo>
                    <a:pt x="1" y="1750"/>
                    <a:pt x="1" y="1842"/>
                    <a:pt x="63" y="1842"/>
                  </a:cubicBezTo>
                  <a:lnTo>
                    <a:pt x="79" y="1842"/>
                  </a:lnTo>
                  <a:cubicBezTo>
                    <a:pt x="1764" y="1657"/>
                    <a:pt x="3420" y="1100"/>
                    <a:pt x="5106" y="836"/>
                  </a:cubicBezTo>
                  <a:cubicBezTo>
                    <a:pt x="6096" y="682"/>
                    <a:pt x="7055" y="620"/>
                    <a:pt x="8030" y="620"/>
                  </a:cubicBezTo>
                  <a:cubicBezTo>
                    <a:pt x="8881" y="620"/>
                    <a:pt x="9747" y="667"/>
                    <a:pt x="10629" y="743"/>
                  </a:cubicBezTo>
                  <a:lnTo>
                    <a:pt x="10660" y="743"/>
                  </a:lnTo>
                  <a:cubicBezTo>
                    <a:pt x="10892" y="743"/>
                    <a:pt x="10954" y="388"/>
                    <a:pt x="10706" y="326"/>
                  </a:cubicBezTo>
                  <a:cubicBezTo>
                    <a:pt x="9809" y="110"/>
                    <a:pt x="8835" y="1"/>
                    <a:pt x="7829"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4"/>
            <p:cNvSpPr/>
            <p:nvPr/>
          </p:nvSpPr>
          <p:spPr>
            <a:xfrm>
              <a:off x="6151085" y="355790"/>
              <a:ext cx="225386" cy="86532"/>
            </a:xfrm>
            <a:custGeom>
              <a:avLst/>
              <a:gdLst/>
              <a:ahLst/>
              <a:cxnLst/>
              <a:rect l="l" t="t" r="r" b="b"/>
              <a:pathLst>
                <a:path w="7056" h="2709" extrusionOk="0">
                  <a:moveTo>
                    <a:pt x="4998" y="1"/>
                  </a:moveTo>
                  <a:cubicBezTo>
                    <a:pt x="3049" y="1"/>
                    <a:pt x="774" y="697"/>
                    <a:pt x="79" y="2368"/>
                  </a:cubicBezTo>
                  <a:cubicBezTo>
                    <a:pt x="1" y="2569"/>
                    <a:pt x="141" y="2708"/>
                    <a:pt x="295" y="2708"/>
                  </a:cubicBezTo>
                  <a:cubicBezTo>
                    <a:pt x="372" y="2708"/>
                    <a:pt x="465" y="2661"/>
                    <a:pt x="512" y="2585"/>
                  </a:cubicBezTo>
                  <a:cubicBezTo>
                    <a:pt x="1734" y="712"/>
                    <a:pt x="4797" y="945"/>
                    <a:pt x="6731" y="790"/>
                  </a:cubicBezTo>
                  <a:cubicBezTo>
                    <a:pt x="7055" y="759"/>
                    <a:pt x="7040" y="295"/>
                    <a:pt x="6746" y="217"/>
                  </a:cubicBezTo>
                  <a:cubicBezTo>
                    <a:pt x="6251" y="79"/>
                    <a:pt x="5632" y="1"/>
                    <a:pt x="4998"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4"/>
            <p:cNvSpPr/>
            <p:nvPr/>
          </p:nvSpPr>
          <p:spPr>
            <a:xfrm>
              <a:off x="6780183" y="661187"/>
              <a:ext cx="53855" cy="82060"/>
            </a:xfrm>
            <a:custGeom>
              <a:avLst/>
              <a:gdLst/>
              <a:ahLst/>
              <a:cxnLst/>
              <a:rect l="l" t="t" r="r" b="b"/>
              <a:pathLst>
                <a:path w="1686" h="2569" extrusionOk="0">
                  <a:moveTo>
                    <a:pt x="355" y="0"/>
                  </a:moveTo>
                  <a:lnTo>
                    <a:pt x="355" y="0"/>
                  </a:lnTo>
                  <a:cubicBezTo>
                    <a:pt x="0" y="944"/>
                    <a:pt x="217" y="2290"/>
                    <a:pt x="1129" y="2553"/>
                  </a:cubicBezTo>
                  <a:cubicBezTo>
                    <a:pt x="1176" y="2553"/>
                    <a:pt x="1207" y="2568"/>
                    <a:pt x="1238" y="2568"/>
                  </a:cubicBezTo>
                  <a:cubicBezTo>
                    <a:pt x="1485" y="2568"/>
                    <a:pt x="1686" y="2290"/>
                    <a:pt x="1671" y="2058"/>
                  </a:cubicBezTo>
                  <a:cubicBezTo>
                    <a:pt x="1655" y="1625"/>
                    <a:pt x="1438" y="1285"/>
                    <a:pt x="1407" y="866"/>
                  </a:cubicBezTo>
                  <a:cubicBezTo>
                    <a:pt x="1345" y="805"/>
                    <a:pt x="1269" y="743"/>
                    <a:pt x="1191" y="681"/>
                  </a:cubicBezTo>
                  <a:cubicBezTo>
                    <a:pt x="943" y="480"/>
                    <a:pt x="665" y="248"/>
                    <a:pt x="355"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4"/>
            <p:cNvSpPr/>
            <p:nvPr/>
          </p:nvSpPr>
          <p:spPr>
            <a:xfrm>
              <a:off x="6791522" y="631066"/>
              <a:ext cx="48457" cy="57816"/>
            </a:xfrm>
            <a:custGeom>
              <a:avLst/>
              <a:gdLst/>
              <a:ahLst/>
              <a:cxnLst/>
              <a:rect l="l" t="t" r="r" b="b"/>
              <a:pathLst>
                <a:path w="1517" h="1810" extrusionOk="0">
                  <a:moveTo>
                    <a:pt x="1130" y="0"/>
                  </a:moveTo>
                  <a:cubicBezTo>
                    <a:pt x="588" y="0"/>
                    <a:pt x="202" y="402"/>
                    <a:pt x="0" y="943"/>
                  </a:cubicBezTo>
                  <a:cubicBezTo>
                    <a:pt x="310" y="1191"/>
                    <a:pt x="588" y="1423"/>
                    <a:pt x="836" y="1624"/>
                  </a:cubicBezTo>
                  <a:cubicBezTo>
                    <a:pt x="914" y="1686"/>
                    <a:pt x="990" y="1748"/>
                    <a:pt x="1052" y="1809"/>
                  </a:cubicBezTo>
                  <a:lnTo>
                    <a:pt x="1052" y="1609"/>
                  </a:lnTo>
                  <a:cubicBezTo>
                    <a:pt x="1099" y="1145"/>
                    <a:pt x="1409" y="774"/>
                    <a:pt x="1485" y="324"/>
                  </a:cubicBezTo>
                  <a:cubicBezTo>
                    <a:pt x="1516" y="186"/>
                    <a:pt x="1424" y="15"/>
                    <a:pt x="1269"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4"/>
            <p:cNvSpPr/>
            <p:nvPr/>
          </p:nvSpPr>
          <p:spPr>
            <a:xfrm>
              <a:off x="5738969" y="1896063"/>
              <a:ext cx="126141" cy="141889"/>
            </a:xfrm>
            <a:custGeom>
              <a:avLst/>
              <a:gdLst/>
              <a:ahLst/>
              <a:cxnLst/>
              <a:rect l="l" t="t" r="r" b="b"/>
              <a:pathLst>
                <a:path w="3949" h="4442" extrusionOk="0">
                  <a:moveTo>
                    <a:pt x="2801" y="0"/>
                  </a:moveTo>
                  <a:cubicBezTo>
                    <a:pt x="2707" y="0"/>
                    <a:pt x="2617" y="46"/>
                    <a:pt x="2569" y="156"/>
                  </a:cubicBezTo>
                  <a:cubicBezTo>
                    <a:pt x="1981" y="1470"/>
                    <a:pt x="2214" y="3203"/>
                    <a:pt x="496" y="3652"/>
                  </a:cubicBezTo>
                  <a:cubicBezTo>
                    <a:pt x="1" y="3776"/>
                    <a:pt x="248" y="4425"/>
                    <a:pt x="667" y="4440"/>
                  </a:cubicBezTo>
                  <a:cubicBezTo>
                    <a:pt x="696" y="4441"/>
                    <a:pt x="725" y="4442"/>
                    <a:pt x="755" y="4442"/>
                  </a:cubicBezTo>
                  <a:cubicBezTo>
                    <a:pt x="2744" y="4442"/>
                    <a:pt x="3949" y="1848"/>
                    <a:pt x="3095" y="186"/>
                  </a:cubicBezTo>
                  <a:cubicBezTo>
                    <a:pt x="3043" y="74"/>
                    <a:pt x="2919" y="0"/>
                    <a:pt x="2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4"/>
            <p:cNvSpPr/>
            <p:nvPr/>
          </p:nvSpPr>
          <p:spPr>
            <a:xfrm>
              <a:off x="5874243" y="853190"/>
              <a:ext cx="98000" cy="436878"/>
            </a:xfrm>
            <a:custGeom>
              <a:avLst/>
              <a:gdLst/>
              <a:ahLst/>
              <a:cxnLst/>
              <a:rect l="l" t="t" r="r" b="b"/>
              <a:pathLst>
                <a:path w="3068" h="13677" extrusionOk="0">
                  <a:moveTo>
                    <a:pt x="2927" y="1"/>
                  </a:moveTo>
                  <a:cubicBezTo>
                    <a:pt x="2879" y="1"/>
                    <a:pt x="2833" y="26"/>
                    <a:pt x="2820" y="84"/>
                  </a:cubicBezTo>
                  <a:cubicBezTo>
                    <a:pt x="2139" y="2143"/>
                    <a:pt x="1830" y="4339"/>
                    <a:pt x="1397" y="6458"/>
                  </a:cubicBezTo>
                  <a:cubicBezTo>
                    <a:pt x="918" y="8748"/>
                    <a:pt x="314" y="11068"/>
                    <a:pt x="21" y="13389"/>
                  </a:cubicBezTo>
                  <a:cubicBezTo>
                    <a:pt x="1" y="13548"/>
                    <a:pt x="154" y="13676"/>
                    <a:pt x="290" y="13676"/>
                  </a:cubicBezTo>
                  <a:cubicBezTo>
                    <a:pt x="366" y="13676"/>
                    <a:pt x="436" y="13637"/>
                    <a:pt x="469" y="13544"/>
                  </a:cubicBezTo>
                  <a:cubicBezTo>
                    <a:pt x="1242" y="11394"/>
                    <a:pt x="1660" y="9104"/>
                    <a:pt x="2108" y="6876"/>
                  </a:cubicBezTo>
                  <a:cubicBezTo>
                    <a:pt x="2542" y="4680"/>
                    <a:pt x="3053" y="2374"/>
                    <a:pt x="3068" y="131"/>
                  </a:cubicBezTo>
                  <a:cubicBezTo>
                    <a:pt x="3068" y="50"/>
                    <a:pt x="2994" y="1"/>
                    <a:pt x="2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4"/>
            <p:cNvSpPr/>
            <p:nvPr/>
          </p:nvSpPr>
          <p:spPr>
            <a:xfrm>
              <a:off x="5225053" y="330109"/>
              <a:ext cx="45039" cy="46987"/>
            </a:xfrm>
            <a:custGeom>
              <a:avLst/>
              <a:gdLst/>
              <a:ahLst/>
              <a:cxnLst/>
              <a:rect l="l" t="t" r="r" b="b"/>
              <a:pathLst>
                <a:path w="1410" h="1471" extrusionOk="0">
                  <a:moveTo>
                    <a:pt x="1223" y="0"/>
                  </a:moveTo>
                  <a:lnTo>
                    <a:pt x="1223" y="0"/>
                  </a:lnTo>
                  <a:cubicBezTo>
                    <a:pt x="883" y="109"/>
                    <a:pt x="605" y="202"/>
                    <a:pt x="403" y="264"/>
                  </a:cubicBezTo>
                  <a:cubicBezTo>
                    <a:pt x="140" y="357"/>
                    <a:pt x="1" y="402"/>
                    <a:pt x="1" y="402"/>
                  </a:cubicBezTo>
                  <a:lnTo>
                    <a:pt x="388" y="1470"/>
                  </a:lnTo>
                  <a:cubicBezTo>
                    <a:pt x="543" y="1099"/>
                    <a:pt x="821" y="821"/>
                    <a:pt x="1162" y="604"/>
                  </a:cubicBezTo>
                  <a:cubicBezTo>
                    <a:pt x="1409" y="464"/>
                    <a:pt x="1378" y="171"/>
                    <a:pt x="1223"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1273;p44"/>
          <p:cNvGrpSpPr/>
          <p:nvPr/>
        </p:nvGrpSpPr>
        <p:grpSpPr>
          <a:xfrm rot="4755435">
            <a:off x="6289197" y="1051166"/>
            <a:ext cx="392569" cy="391858"/>
            <a:chOff x="4324200" y="3063825"/>
            <a:chExt cx="400300" cy="399575"/>
          </a:xfrm>
        </p:grpSpPr>
        <p:sp>
          <p:nvSpPr>
            <p:cNvPr id="1274" name="Google Shape;1274;p44"/>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4"/>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1276;p44"/>
          <p:cNvGrpSpPr/>
          <p:nvPr/>
        </p:nvGrpSpPr>
        <p:grpSpPr>
          <a:xfrm rot="8956302">
            <a:off x="7216365" y="3086367"/>
            <a:ext cx="392570" cy="391859"/>
            <a:chOff x="4324200" y="3063825"/>
            <a:chExt cx="400300" cy="399575"/>
          </a:xfrm>
        </p:grpSpPr>
        <p:sp>
          <p:nvSpPr>
            <p:cNvPr id="1277" name="Google Shape;1277;p44"/>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4"/>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4"/>
          <p:cNvGrpSpPr/>
          <p:nvPr/>
        </p:nvGrpSpPr>
        <p:grpSpPr>
          <a:xfrm>
            <a:off x="1256605" y="1892328"/>
            <a:ext cx="759739" cy="475805"/>
            <a:chOff x="2399075" y="58875"/>
            <a:chExt cx="657100" cy="411525"/>
          </a:xfrm>
        </p:grpSpPr>
        <p:sp>
          <p:nvSpPr>
            <p:cNvPr id="1280" name="Google Shape;1280;p44"/>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4"/>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4"/>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2729;p58">
            <a:extLst>
              <a:ext uri="{FF2B5EF4-FFF2-40B4-BE49-F238E27FC236}">
                <a16:creationId xmlns:a16="http://schemas.microsoft.com/office/drawing/2014/main" id="{538C9955-538B-4818-B687-7FFC53D9B279}"/>
              </a:ext>
            </a:extLst>
          </p:cNvPr>
          <p:cNvGrpSpPr/>
          <p:nvPr/>
        </p:nvGrpSpPr>
        <p:grpSpPr>
          <a:xfrm rot="17621706">
            <a:off x="-414149" y="2487336"/>
            <a:ext cx="1152727" cy="1808585"/>
            <a:chOff x="4213275" y="-782825"/>
            <a:chExt cx="737575" cy="1249025"/>
          </a:xfrm>
        </p:grpSpPr>
        <p:sp>
          <p:nvSpPr>
            <p:cNvPr id="125" name="Google Shape;2730;p58">
              <a:extLst>
                <a:ext uri="{FF2B5EF4-FFF2-40B4-BE49-F238E27FC236}">
                  <a16:creationId xmlns:a16="http://schemas.microsoft.com/office/drawing/2014/main" id="{392EA24E-A938-4B5A-9827-EC52166CEC8A}"/>
                </a:ext>
              </a:extLst>
            </p:cNvPr>
            <p:cNvSpPr/>
            <p:nvPr/>
          </p:nvSpPr>
          <p:spPr>
            <a:xfrm>
              <a:off x="4213275" y="-782825"/>
              <a:ext cx="737575" cy="1249025"/>
            </a:xfrm>
            <a:custGeom>
              <a:avLst/>
              <a:gdLst/>
              <a:ahLst/>
              <a:cxnLst/>
              <a:rect l="l" t="t" r="r" b="b"/>
              <a:pathLst>
                <a:path w="29503" h="49961" extrusionOk="0">
                  <a:moveTo>
                    <a:pt x="24621" y="1"/>
                  </a:moveTo>
                  <a:cubicBezTo>
                    <a:pt x="24496" y="1"/>
                    <a:pt x="24370" y="10"/>
                    <a:pt x="24243" y="28"/>
                  </a:cubicBezTo>
                  <a:cubicBezTo>
                    <a:pt x="17110" y="1050"/>
                    <a:pt x="9963" y="2071"/>
                    <a:pt x="2816" y="3075"/>
                  </a:cubicBezTo>
                  <a:cubicBezTo>
                    <a:pt x="1161" y="3323"/>
                    <a:pt x="0" y="4886"/>
                    <a:pt x="202" y="6541"/>
                  </a:cubicBezTo>
                  <a:cubicBezTo>
                    <a:pt x="1687" y="18793"/>
                    <a:pt x="1687" y="31169"/>
                    <a:pt x="202" y="43407"/>
                  </a:cubicBezTo>
                  <a:cubicBezTo>
                    <a:pt x="0" y="45078"/>
                    <a:pt x="1161" y="46640"/>
                    <a:pt x="2816" y="46872"/>
                  </a:cubicBezTo>
                  <a:cubicBezTo>
                    <a:pt x="9963" y="47893"/>
                    <a:pt x="17110" y="48914"/>
                    <a:pt x="24243" y="49935"/>
                  </a:cubicBezTo>
                  <a:cubicBezTo>
                    <a:pt x="24363" y="49952"/>
                    <a:pt x="24484" y="49960"/>
                    <a:pt x="24603" y="49960"/>
                  </a:cubicBezTo>
                  <a:cubicBezTo>
                    <a:pt x="26135" y="49960"/>
                    <a:pt x="27509" y="48615"/>
                    <a:pt x="27739" y="46763"/>
                  </a:cubicBezTo>
                  <a:cubicBezTo>
                    <a:pt x="29503" y="32299"/>
                    <a:pt x="29503" y="17665"/>
                    <a:pt x="27739" y="3184"/>
                  </a:cubicBezTo>
                  <a:cubicBezTo>
                    <a:pt x="27510" y="1355"/>
                    <a:pt x="26146" y="1"/>
                    <a:pt x="24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31;p58">
              <a:extLst>
                <a:ext uri="{FF2B5EF4-FFF2-40B4-BE49-F238E27FC236}">
                  <a16:creationId xmlns:a16="http://schemas.microsoft.com/office/drawing/2014/main" id="{1194E222-DFF3-431F-BDB2-1516E37BED5E}"/>
                </a:ext>
              </a:extLst>
            </p:cNvPr>
            <p:cNvSpPr/>
            <p:nvPr/>
          </p:nvSpPr>
          <p:spPr>
            <a:xfrm>
              <a:off x="4546275" y="-643675"/>
              <a:ext cx="67700" cy="973100"/>
            </a:xfrm>
            <a:custGeom>
              <a:avLst/>
              <a:gdLst/>
              <a:ahLst/>
              <a:cxnLst/>
              <a:rect l="l" t="t" r="r" b="b"/>
              <a:pathLst>
                <a:path w="2708" h="38924" extrusionOk="0">
                  <a:moveTo>
                    <a:pt x="743" y="1"/>
                  </a:moveTo>
                  <a:cubicBezTo>
                    <a:pt x="634" y="1"/>
                    <a:pt x="542" y="63"/>
                    <a:pt x="511" y="170"/>
                  </a:cubicBezTo>
                  <a:cubicBezTo>
                    <a:pt x="1" y="1377"/>
                    <a:pt x="325" y="2862"/>
                    <a:pt x="434" y="4162"/>
                  </a:cubicBezTo>
                  <a:cubicBezTo>
                    <a:pt x="558" y="5863"/>
                    <a:pt x="712" y="7550"/>
                    <a:pt x="805" y="9236"/>
                  </a:cubicBezTo>
                  <a:cubicBezTo>
                    <a:pt x="991" y="12423"/>
                    <a:pt x="1084" y="15595"/>
                    <a:pt x="1084" y="18782"/>
                  </a:cubicBezTo>
                  <a:cubicBezTo>
                    <a:pt x="1098" y="25356"/>
                    <a:pt x="836" y="31915"/>
                    <a:pt x="434" y="38506"/>
                  </a:cubicBezTo>
                  <a:cubicBezTo>
                    <a:pt x="418" y="38784"/>
                    <a:pt x="603" y="38924"/>
                    <a:pt x="789" y="38924"/>
                  </a:cubicBezTo>
                  <a:cubicBezTo>
                    <a:pt x="944" y="38924"/>
                    <a:pt x="1098" y="38815"/>
                    <a:pt x="1145" y="38598"/>
                  </a:cubicBezTo>
                  <a:cubicBezTo>
                    <a:pt x="2259" y="32055"/>
                    <a:pt x="2707" y="25418"/>
                    <a:pt x="2645" y="18766"/>
                  </a:cubicBezTo>
                  <a:cubicBezTo>
                    <a:pt x="2631" y="15564"/>
                    <a:pt x="2491" y="12361"/>
                    <a:pt x="2290" y="9159"/>
                  </a:cubicBezTo>
                  <a:cubicBezTo>
                    <a:pt x="2167" y="7441"/>
                    <a:pt x="2043" y="5740"/>
                    <a:pt x="1857" y="4038"/>
                  </a:cubicBezTo>
                  <a:cubicBezTo>
                    <a:pt x="1717" y="2738"/>
                    <a:pt x="1717" y="1177"/>
                    <a:pt x="944" y="108"/>
                  </a:cubicBezTo>
                  <a:cubicBezTo>
                    <a:pt x="898" y="47"/>
                    <a:pt x="820" y="1"/>
                    <a:pt x="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732;p58">
              <a:extLst>
                <a:ext uri="{FF2B5EF4-FFF2-40B4-BE49-F238E27FC236}">
                  <a16:creationId xmlns:a16="http://schemas.microsoft.com/office/drawing/2014/main" id="{6E06D821-F795-4C67-8512-81C8B3AD757E}"/>
                </a:ext>
              </a:extLst>
            </p:cNvPr>
            <p:cNvSpPr/>
            <p:nvPr/>
          </p:nvSpPr>
          <p:spPr>
            <a:xfrm>
              <a:off x="4348250" y="-595675"/>
              <a:ext cx="116425" cy="116175"/>
            </a:xfrm>
            <a:custGeom>
              <a:avLst/>
              <a:gdLst/>
              <a:ahLst/>
              <a:cxnLst/>
              <a:rect l="l" t="t" r="r" b="b"/>
              <a:pathLst>
                <a:path w="4657" h="4647" extrusionOk="0">
                  <a:moveTo>
                    <a:pt x="2325" y="0"/>
                  </a:moveTo>
                  <a:cubicBezTo>
                    <a:pt x="2247" y="0"/>
                    <a:pt x="2168" y="5"/>
                    <a:pt x="2089" y="14"/>
                  </a:cubicBezTo>
                  <a:cubicBezTo>
                    <a:pt x="882" y="154"/>
                    <a:pt x="1" y="1283"/>
                    <a:pt x="125" y="2536"/>
                  </a:cubicBezTo>
                  <a:cubicBezTo>
                    <a:pt x="243" y="3732"/>
                    <a:pt x="1220" y="4646"/>
                    <a:pt x="2372" y="4646"/>
                  </a:cubicBezTo>
                  <a:cubicBezTo>
                    <a:pt x="2427" y="4646"/>
                    <a:pt x="2482" y="4644"/>
                    <a:pt x="2538" y="4640"/>
                  </a:cubicBezTo>
                  <a:cubicBezTo>
                    <a:pt x="3745" y="4547"/>
                    <a:pt x="4657" y="3417"/>
                    <a:pt x="4533" y="2118"/>
                  </a:cubicBezTo>
                  <a:cubicBezTo>
                    <a:pt x="4417" y="904"/>
                    <a:pt x="3437" y="0"/>
                    <a:pt x="2325"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733;p58">
              <a:extLst>
                <a:ext uri="{FF2B5EF4-FFF2-40B4-BE49-F238E27FC236}">
                  <a16:creationId xmlns:a16="http://schemas.microsoft.com/office/drawing/2014/main" id="{E74EB927-F7FA-4471-A6D4-F2F20F5B07FD}"/>
                </a:ext>
              </a:extLst>
            </p:cNvPr>
            <p:cNvSpPr/>
            <p:nvPr/>
          </p:nvSpPr>
          <p:spPr>
            <a:xfrm>
              <a:off x="4321950" y="-626650"/>
              <a:ext cx="167125" cy="179850"/>
            </a:xfrm>
            <a:custGeom>
              <a:avLst/>
              <a:gdLst/>
              <a:ahLst/>
              <a:cxnLst/>
              <a:rect l="l" t="t" r="r" b="b"/>
              <a:pathLst>
                <a:path w="6685" h="7194" extrusionOk="0">
                  <a:moveTo>
                    <a:pt x="3373" y="1238"/>
                  </a:moveTo>
                  <a:cubicBezTo>
                    <a:pt x="4487" y="1238"/>
                    <a:pt x="5461" y="2135"/>
                    <a:pt x="5585" y="3357"/>
                  </a:cubicBezTo>
                  <a:cubicBezTo>
                    <a:pt x="5709" y="4656"/>
                    <a:pt x="4797" y="5786"/>
                    <a:pt x="3590" y="5879"/>
                  </a:cubicBezTo>
                  <a:lnTo>
                    <a:pt x="3419" y="5879"/>
                  </a:lnTo>
                  <a:cubicBezTo>
                    <a:pt x="2274" y="5879"/>
                    <a:pt x="1284" y="4982"/>
                    <a:pt x="1177" y="3775"/>
                  </a:cubicBezTo>
                  <a:cubicBezTo>
                    <a:pt x="1053" y="2522"/>
                    <a:pt x="1934" y="1393"/>
                    <a:pt x="3141" y="1253"/>
                  </a:cubicBezTo>
                  <a:cubicBezTo>
                    <a:pt x="3219" y="1253"/>
                    <a:pt x="3295" y="1238"/>
                    <a:pt x="3373" y="1238"/>
                  </a:cubicBezTo>
                  <a:close/>
                  <a:moveTo>
                    <a:pt x="3079" y="1"/>
                  </a:moveTo>
                  <a:cubicBezTo>
                    <a:pt x="2955" y="1"/>
                    <a:pt x="2817" y="1"/>
                    <a:pt x="2693" y="15"/>
                  </a:cubicBezTo>
                  <a:cubicBezTo>
                    <a:pt x="1796" y="124"/>
                    <a:pt x="1037" y="572"/>
                    <a:pt x="496" y="1222"/>
                  </a:cubicBezTo>
                  <a:lnTo>
                    <a:pt x="496" y="1315"/>
                  </a:lnTo>
                  <a:cubicBezTo>
                    <a:pt x="496" y="1346"/>
                    <a:pt x="496" y="1393"/>
                    <a:pt x="465" y="1439"/>
                  </a:cubicBezTo>
                  <a:cubicBezTo>
                    <a:pt x="125" y="2150"/>
                    <a:pt x="1" y="2800"/>
                    <a:pt x="1" y="3450"/>
                  </a:cubicBezTo>
                  <a:cubicBezTo>
                    <a:pt x="1" y="4192"/>
                    <a:pt x="171" y="4935"/>
                    <a:pt x="356" y="5755"/>
                  </a:cubicBezTo>
                  <a:cubicBezTo>
                    <a:pt x="1006" y="6622"/>
                    <a:pt x="2027" y="7194"/>
                    <a:pt x="3141" y="7194"/>
                  </a:cubicBezTo>
                  <a:cubicBezTo>
                    <a:pt x="3219" y="7194"/>
                    <a:pt x="3295" y="7179"/>
                    <a:pt x="3373" y="7179"/>
                  </a:cubicBezTo>
                  <a:cubicBezTo>
                    <a:pt x="5261" y="7055"/>
                    <a:pt x="6684" y="5291"/>
                    <a:pt x="6482" y="3264"/>
                  </a:cubicBezTo>
                  <a:cubicBezTo>
                    <a:pt x="6313" y="1393"/>
                    <a:pt x="4797" y="1"/>
                    <a:pt x="3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734;p58">
              <a:extLst>
                <a:ext uri="{FF2B5EF4-FFF2-40B4-BE49-F238E27FC236}">
                  <a16:creationId xmlns:a16="http://schemas.microsoft.com/office/drawing/2014/main" id="{50513FFF-5F5C-40D5-8CC7-BB1DFD6D9589}"/>
                </a:ext>
              </a:extLst>
            </p:cNvPr>
            <p:cNvSpPr/>
            <p:nvPr/>
          </p:nvSpPr>
          <p:spPr>
            <a:xfrm>
              <a:off x="4348250" y="-595700"/>
              <a:ext cx="116425" cy="116050"/>
            </a:xfrm>
            <a:custGeom>
              <a:avLst/>
              <a:gdLst/>
              <a:ahLst/>
              <a:cxnLst/>
              <a:rect l="l" t="t" r="r" b="b"/>
              <a:pathLst>
                <a:path w="4657" h="4642" extrusionOk="0">
                  <a:moveTo>
                    <a:pt x="2321" y="0"/>
                  </a:moveTo>
                  <a:cubicBezTo>
                    <a:pt x="2243" y="0"/>
                    <a:pt x="2167" y="15"/>
                    <a:pt x="2089" y="15"/>
                  </a:cubicBezTo>
                  <a:cubicBezTo>
                    <a:pt x="882" y="155"/>
                    <a:pt x="1" y="1284"/>
                    <a:pt x="125" y="2537"/>
                  </a:cubicBezTo>
                  <a:cubicBezTo>
                    <a:pt x="232" y="3744"/>
                    <a:pt x="1222" y="4641"/>
                    <a:pt x="2367" y="4641"/>
                  </a:cubicBezTo>
                  <a:lnTo>
                    <a:pt x="2538" y="4641"/>
                  </a:lnTo>
                  <a:cubicBezTo>
                    <a:pt x="3745" y="4548"/>
                    <a:pt x="4657" y="3418"/>
                    <a:pt x="4533" y="2119"/>
                  </a:cubicBezTo>
                  <a:cubicBezTo>
                    <a:pt x="4409" y="897"/>
                    <a:pt x="3435" y="0"/>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735;p58">
              <a:extLst>
                <a:ext uri="{FF2B5EF4-FFF2-40B4-BE49-F238E27FC236}">
                  <a16:creationId xmlns:a16="http://schemas.microsoft.com/office/drawing/2014/main" id="{C8FCEA8C-FFE9-42C6-9290-357CDF8EBCB7}"/>
                </a:ext>
              </a:extLst>
            </p:cNvPr>
            <p:cNvSpPr/>
            <p:nvPr/>
          </p:nvSpPr>
          <p:spPr>
            <a:xfrm>
              <a:off x="4366050" y="-342850"/>
              <a:ext cx="112550" cy="116125"/>
            </a:xfrm>
            <a:custGeom>
              <a:avLst/>
              <a:gdLst/>
              <a:ahLst/>
              <a:cxnLst/>
              <a:rect l="l" t="t" r="r" b="b"/>
              <a:pathLst>
                <a:path w="4502" h="4645" extrusionOk="0">
                  <a:moveTo>
                    <a:pt x="2273" y="1"/>
                  </a:moveTo>
                  <a:cubicBezTo>
                    <a:pt x="2238" y="1"/>
                    <a:pt x="2202" y="2"/>
                    <a:pt x="2166" y="4"/>
                  </a:cubicBezTo>
                  <a:cubicBezTo>
                    <a:pt x="944" y="66"/>
                    <a:pt x="1" y="1132"/>
                    <a:pt x="46" y="2386"/>
                  </a:cubicBezTo>
                  <a:cubicBezTo>
                    <a:pt x="93" y="3645"/>
                    <a:pt x="1084" y="4645"/>
                    <a:pt x="2294" y="4645"/>
                  </a:cubicBezTo>
                  <a:cubicBezTo>
                    <a:pt x="2303" y="4645"/>
                    <a:pt x="2312" y="4645"/>
                    <a:pt x="2321" y="4645"/>
                  </a:cubicBezTo>
                  <a:cubicBezTo>
                    <a:pt x="3528" y="4629"/>
                    <a:pt x="4502" y="3546"/>
                    <a:pt x="4471" y="2246"/>
                  </a:cubicBezTo>
                  <a:cubicBezTo>
                    <a:pt x="4426" y="985"/>
                    <a:pt x="3448" y="1"/>
                    <a:pt x="2273"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736;p58">
              <a:extLst>
                <a:ext uri="{FF2B5EF4-FFF2-40B4-BE49-F238E27FC236}">
                  <a16:creationId xmlns:a16="http://schemas.microsoft.com/office/drawing/2014/main" id="{238FC116-9A97-4497-BDF3-C9B3A6C3DDBB}"/>
                </a:ext>
              </a:extLst>
            </p:cNvPr>
            <p:cNvSpPr/>
            <p:nvPr/>
          </p:nvSpPr>
          <p:spPr>
            <a:xfrm>
              <a:off x="4342850" y="-374475"/>
              <a:ext cx="159375" cy="179850"/>
            </a:xfrm>
            <a:custGeom>
              <a:avLst/>
              <a:gdLst/>
              <a:ahLst/>
              <a:cxnLst/>
              <a:rect l="l" t="t" r="r" b="b"/>
              <a:pathLst>
                <a:path w="6375" h="7194" extrusionOk="0">
                  <a:moveTo>
                    <a:pt x="3202" y="1269"/>
                  </a:moveTo>
                  <a:cubicBezTo>
                    <a:pt x="4378" y="1269"/>
                    <a:pt x="5353" y="2243"/>
                    <a:pt x="5399" y="3511"/>
                  </a:cubicBezTo>
                  <a:cubicBezTo>
                    <a:pt x="5430" y="4811"/>
                    <a:pt x="4456" y="5894"/>
                    <a:pt x="3249" y="5910"/>
                  </a:cubicBezTo>
                  <a:lnTo>
                    <a:pt x="3202" y="5910"/>
                  </a:lnTo>
                  <a:cubicBezTo>
                    <a:pt x="1995" y="5910"/>
                    <a:pt x="1021" y="4904"/>
                    <a:pt x="974" y="3651"/>
                  </a:cubicBezTo>
                  <a:cubicBezTo>
                    <a:pt x="929" y="2397"/>
                    <a:pt x="1872" y="1331"/>
                    <a:pt x="3094" y="1269"/>
                  </a:cubicBezTo>
                  <a:close/>
                  <a:moveTo>
                    <a:pt x="2723" y="0"/>
                  </a:moveTo>
                  <a:cubicBezTo>
                    <a:pt x="1748" y="62"/>
                    <a:pt x="882" y="541"/>
                    <a:pt x="294" y="1253"/>
                  </a:cubicBezTo>
                  <a:cubicBezTo>
                    <a:pt x="341" y="1300"/>
                    <a:pt x="372" y="1376"/>
                    <a:pt x="372" y="1454"/>
                  </a:cubicBezTo>
                  <a:cubicBezTo>
                    <a:pt x="372" y="1485"/>
                    <a:pt x="356" y="1516"/>
                    <a:pt x="341" y="1562"/>
                  </a:cubicBezTo>
                  <a:cubicBezTo>
                    <a:pt x="124" y="2104"/>
                    <a:pt x="0" y="2723"/>
                    <a:pt x="0" y="3326"/>
                  </a:cubicBezTo>
                  <a:cubicBezTo>
                    <a:pt x="0" y="3573"/>
                    <a:pt x="15" y="3806"/>
                    <a:pt x="62" y="4037"/>
                  </a:cubicBezTo>
                  <a:cubicBezTo>
                    <a:pt x="186" y="4718"/>
                    <a:pt x="541" y="5291"/>
                    <a:pt x="805" y="5925"/>
                  </a:cubicBezTo>
                  <a:cubicBezTo>
                    <a:pt x="820" y="5955"/>
                    <a:pt x="820" y="6003"/>
                    <a:pt x="820" y="6033"/>
                  </a:cubicBezTo>
                  <a:cubicBezTo>
                    <a:pt x="820" y="6141"/>
                    <a:pt x="758" y="6250"/>
                    <a:pt x="665" y="6312"/>
                  </a:cubicBezTo>
                  <a:cubicBezTo>
                    <a:pt x="1284" y="6853"/>
                    <a:pt x="2073" y="7193"/>
                    <a:pt x="2940" y="7193"/>
                  </a:cubicBezTo>
                  <a:lnTo>
                    <a:pt x="2955" y="7193"/>
                  </a:lnTo>
                  <a:cubicBezTo>
                    <a:pt x="4842" y="7178"/>
                    <a:pt x="6374" y="5522"/>
                    <a:pt x="6312" y="3480"/>
                  </a:cubicBezTo>
                  <a:cubicBezTo>
                    <a:pt x="6250" y="1516"/>
                    <a:pt x="4718" y="0"/>
                    <a:pt x="2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737;p58">
              <a:extLst>
                <a:ext uri="{FF2B5EF4-FFF2-40B4-BE49-F238E27FC236}">
                  <a16:creationId xmlns:a16="http://schemas.microsoft.com/office/drawing/2014/main" id="{FD725257-6435-4EA3-A64D-736B36784CC4}"/>
                </a:ext>
              </a:extLst>
            </p:cNvPr>
            <p:cNvSpPr/>
            <p:nvPr/>
          </p:nvSpPr>
          <p:spPr>
            <a:xfrm>
              <a:off x="4366050" y="-342775"/>
              <a:ext cx="112550" cy="116050"/>
            </a:xfrm>
            <a:custGeom>
              <a:avLst/>
              <a:gdLst/>
              <a:ahLst/>
              <a:cxnLst/>
              <a:rect l="l" t="t" r="r" b="b"/>
              <a:pathLst>
                <a:path w="4502" h="4642" extrusionOk="0">
                  <a:moveTo>
                    <a:pt x="2166" y="1"/>
                  </a:moveTo>
                  <a:cubicBezTo>
                    <a:pt x="944" y="63"/>
                    <a:pt x="1" y="1129"/>
                    <a:pt x="46" y="2383"/>
                  </a:cubicBezTo>
                  <a:cubicBezTo>
                    <a:pt x="93" y="3636"/>
                    <a:pt x="1067" y="4642"/>
                    <a:pt x="2274" y="4642"/>
                  </a:cubicBezTo>
                  <a:lnTo>
                    <a:pt x="2321" y="4642"/>
                  </a:lnTo>
                  <a:cubicBezTo>
                    <a:pt x="3528" y="4626"/>
                    <a:pt x="4502" y="3543"/>
                    <a:pt x="4471" y="2243"/>
                  </a:cubicBezTo>
                  <a:cubicBezTo>
                    <a:pt x="4425" y="975"/>
                    <a:pt x="3450" y="1"/>
                    <a:pt x="2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738;p58">
              <a:extLst>
                <a:ext uri="{FF2B5EF4-FFF2-40B4-BE49-F238E27FC236}">
                  <a16:creationId xmlns:a16="http://schemas.microsoft.com/office/drawing/2014/main" id="{46871F30-1C52-4AFB-AEFF-FD3DBF440D74}"/>
                </a:ext>
              </a:extLst>
            </p:cNvPr>
            <p:cNvSpPr/>
            <p:nvPr/>
          </p:nvSpPr>
          <p:spPr>
            <a:xfrm>
              <a:off x="4366050" y="-89850"/>
              <a:ext cx="112550" cy="116125"/>
            </a:xfrm>
            <a:custGeom>
              <a:avLst/>
              <a:gdLst/>
              <a:ahLst/>
              <a:cxnLst/>
              <a:rect l="l" t="t" r="r" b="b"/>
              <a:pathLst>
                <a:path w="4502" h="4645" extrusionOk="0">
                  <a:moveTo>
                    <a:pt x="2292" y="1"/>
                  </a:moveTo>
                  <a:cubicBezTo>
                    <a:pt x="1083" y="1"/>
                    <a:pt x="93" y="1001"/>
                    <a:pt x="46" y="2244"/>
                  </a:cubicBezTo>
                  <a:cubicBezTo>
                    <a:pt x="1" y="3512"/>
                    <a:pt x="944" y="4580"/>
                    <a:pt x="2166" y="4642"/>
                  </a:cubicBezTo>
                  <a:cubicBezTo>
                    <a:pt x="2202" y="4644"/>
                    <a:pt x="2238" y="4645"/>
                    <a:pt x="2273" y="4645"/>
                  </a:cubicBezTo>
                  <a:cubicBezTo>
                    <a:pt x="3448" y="4645"/>
                    <a:pt x="4426" y="3660"/>
                    <a:pt x="4471" y="2398"/>
                  </a:cubicBezTo>
                  <a:cubicBezTo>
                    <a:pt x="4502" y="1084"/>
                    <a:pt x="3528" y="16"/>
                    <a:pt x="2321" y="1"/>
                  </a:cubicBezTo>
                  <a:cubicBezTo>
                    <a:pt x="2311" y="1"/>
                    <a:pt x="2302" y="1"/>
                    <a:pt x="2292"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739;p58">
              <a:extLst>
                <a:ext uri="{FF2B5EF4-FFF2-40B4-BE49-F238E27FC236}">
                  <a16:creationId xmlns:a16="http://schemas.microsoft.com/office/drawing/2014/main" id="{88091ADA-DBE5-421B-8D83-BF6FCE00731B}"/>
                </a:ext>
              </a:extLst>
            </p:cNvPr>
            <p:cNvSpPr/>
            <p:nvPr/>
          </p:nvSpPr>
          <p:spPr>
            <a:xfrm>
              <a:off x="4336250" y="-121950"/>
              <a:ext cx="165975" cy="179875"/>
            </a:xfrm>
            <a:custGeom>
              <a:avLst/>
              <a:gdLst/>
              <a:ahLst/>
              <a:cxnLst/>
              <a:rect l="l" t="t" r="r" b="b"/>
              <a:pathLst>
                <a:path w="6639" h="7195" extrusionOk="0">
                  <a:moveTo>
                    <a:pt x="3513" y="1285"/>
                  </a:moveTo>
                  <a:cubicBezTo>
                    <a:pt x="4720" y="1300"/>
                    <a:pt x="5694" y="2368"/>
                    <a:pt x="5663" y="3682"/>
                  </a:cubicBezTo>
                  <a:cubicBezTo>
                    <a:pt x="5617" y="4936"/>
                    <a:pt x="4642" y="5926"/>
                    <a:pt x="3466" y="5926"/>
                  </a:cubicBezTo>
                  <a:lnTo>
                    <a:pt x="3358" y="5926"/>
                  </a:lnTo>
                  <a:cubicBezTo>
                    <a:pt x="2136" y="5864"/>
                    <a:pt x="1193" y="4796"/>
                    <a:pt x="1238" y="3528"/>
                  </a:cubicBezTo>
                  <a:cubicBezTo>
                    <a:pt x="1285" y="2290"/>
                    <a:pt x="2259" y="1285"/>
                    <a:pt x="3482" y="1285"/>
                  </a:cubicBezTo>
                  <a:close/>
                  <a:moveTo>
                    <a:pt x="3204" y="1"/>
                  </a:moveTo>
                  <a:cubicBezTo>
                    <a:pt x="2214" y="1"/>
                    <a:pt x="1300" y="434"/>
                    <a:pt x="667" y="1130"/>
                  </a:cubicBezTo>
                  <a:cubicBezTo>
                    <a:pt x="698" y="1176"/>
                    <a:pt x="712" y="1223"/>
                    <a:pt x="712" y="1269"/>
                  </a:cubicBezTo>
                  <a:cubicBezTo>
                    <a:pt x="712" y="1300"/>
                    <a:pt x="698" y="1347"/>
                    <a:pt x="681" y="1378"/>
                  </a:cubicBezTo>
                  <a:cubicBezTo>
                    <a:pt x="326" y="2135"/>
                    <a:pt x="1" y="2863"/>
                    <a:pt x="1" y="3699"/>
                  </a:cubicBezTo>
                  <a:lnTo>
                    <a:pt x="1" y="3822"/>
                  </a:lnTo>
                  <a:cubicBezTo>
                    <a:pt x="32" y="4703"/>
                    <a:pt x="434" y="5431"/>
                    <a:pt x="821" y="6205"/>
                  </a:cubicBezTo>
                  <a:cubicBezTo>
                    <a:pt x="836" y="6220"/>
                    <a:pt x="836" y="6236"/>
                    <a:pt x="836" y="6250"/>
                  </a:cubicBezTo>
                  <a:cubicBezTo>
                    <a:pt x="1409" y="6793"/>
                    <a:pt x="2152" y="7133"/>
                    <a:pt x="2987" y="7179"/>
                  </a:cubicBezTo>
                  <a:cubicBezTo>
                    <a:pt x="3049" y="7195"/>
                    <a:pt x="3111" y="7195"/>
                    <a:pt x="3173" y="7195"/>
                  </a:cubicBezTo>
                  <a:cubicBezTo>
                    <a:pt x="4982" y="7195"/>
                    <a:pt x="6514" y="5663"/>
                    <a:pt x="6576" y="3699"/>
                  </a:cubicBezTo>
                  <a:cubicBezTo>
                    <a:pt x="6638" y="1671"/>
                    <a:pt x="5106" y="17"/>
                    <a:pt x="3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740;p58">
              <a:extLst>
                <a:ext uri="{FF2B5EF4-FFF2-40B4-BE49-F238E27FC236}">
                  <a16:creationId xmlns:a16="http://schemas.microsoft.com/office/drawing/2014/main" id="{58708275-D07D-4D80-850F-6F097C2A5514}"/>
                </a:ext>
              </a:extLst>
            </p:cNvPr>
            <p:cNvSpPr/>
            <p:nvPr/>
          </p:nvSpPr>
          <p:spPr>
            <a:xfrm>
              <a:off x="4366050" y="-89825"/>
              <a:ext cx="112550" cy="116050"/>
            </a:xfrm>
            <a:custGeom>
              <a:avLst/>
              <a:gdLst/>
              <a:ahLst/>
              <a:cxnLst/>
              <a:rect l="l" t="t" r="r" b="b"/>
              <a:pathLst>
                <a:path w="4502" h="4642" extrusionOk="0">
                  <a:moveTo>
                    <a:pt x="2290" y="0"/>
                  </a:moveTo>
                  <a:cubicBezTo>
                    <a:pt x="1067" y="0"/>
                    <a:pt x="93" y="1005"/>
                    <a:pt x="46" y="2243"/>
                  </a:cubicBezTo>
                  <a:cubicBezTo>
                    <a:pt x="1" y="3511"/>
                    <a:pt x="944" y="4579"/>
                    <a:pt x="2166" y="4641"/>
                  </a:cubicBezTo>
                  <a:lnTo>
                    <a:pt x="2274" y="4641"/>
                  </a:lnTo>
                  <a:cubicBezTo>
                    <a:pt x="3450" y="4641"/>
                    <a:pt x="4425" y="3651"/>
                    <a:pt x="4471" y="2397"/>
                  </a:cubicBezTo>
                  <a:cubicBezTo>
                    <a:pt x="4502" y="1083"/>
                    <a:pt x="3528" y="15"/>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41;p58">
              <a:extLst>
                <a:ext uri="{FF2B5EF4-FFF2-40B4-BE49-F238E27FC236}">
                  <a16:creationId xmlns:a16="http://schemas.microsoft.com/office/drawing/2014/main" id="{E81F70E9-A552-4FC9-8E20-9F13E0BDEC4D}"/>
                </a:ext>
              </a:extLst>
            </p:cNvPr>
            <p:cNvSpPr/>
            <p:nvPr/>
          </p:nvSpPr>
          <p:spPr>
            <a:xfrm>
              <a:off x="4348250" y="162950"/>
              <a:ext cx="116425" cy="116150"/>
            </a:xfrm>
            <a:custGeom>
              <a:avLst/>
              <a:gdLst/>
              <a:ahLst/>
              <a:cxnLst/>
              <a:rect l="l" t="t" r="r" b="b"/>
              <a:pathLst>
                <a:path w="4657" h="4646" extrusionOk="0">
                  <a:moveTo>
                    <a:pt x="2370" y="0"/>
                  </a:moveTo>
                  <a:cubicBezTo>
                    <a:pt x="1219" y="0"/>
                    <a:pt x="243" y="901"/>
                    <a:pt x="125" y="2111"/>
                  </a:cubicBezTo>
                  <a:cubicBezTo>
                    <a:pt x="1" y="3363"/>
                    <a:pt x="882" y="4493"/>
                    <a:pt x="2089" y="4632"/>
                  </a:cubicBezTo>
                  <a:cubicBezTo>
                    <a:pt x="2168" y="4641"/>
                    <a:pt x="2248" y="4645"/>
                    <a:pt x="2326" y="4645"/>
                  </a:cubicBezTo>
                  <a:cubicBezTo>
                    <a:pt x="3438" y="4645"/>
                    <a:pt x="4417" y="3741"/>
                    <a:pt x="4533" y="2528"/>
                  </a:cubicBezTo>
                  <a:cubicBezTo>
                    <a:pt x="4657" y="1228"/>
                    <a:pt x="3745" y="99"/>
                    <a:pt x="2538" y="7"/>
                  </a:cubicBezTo>
                  <a:cubicBezTo>
                    <a:pt x="2482" y="2"/>
                    <a:pt x="2425" y="0"/>
                    <a:pt x="237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42;p58">
              <a:extLst>
                <a:ext uri="{FF2B5EF4-FFF2-40B4-BE49-F238E27FC236}">
                  <a16:creationId xmlns:a16="http://schemas.microsoft.com/office/drawing/2014/main" id="{D2F36ACA-C882-4396-9E8B-3C1A18916578}"/>
                </a:ext>
              </a:extLst>
            </p:cNvPr>
            <p:cNvSpPr/>
            <p:nvPr/>
          </p:nvSpPr>
          <p:spPr>
            <a:xfrm>
              <a:off x="4324650" y="130225"/>
              <a:ext cx="164425" cy="179875"/>
            </a:xfrm>
            <a:custGeom>
              <a:avLst/>
              <a:gdLst/>
              <a:ahLst/>
              <a:cxnLst/>
              <a:rect l="l" t="t" r="r" b="b"/>
              <a:pathLst>
                <a:path w="6577" h="7195" extrusionOk="0">
                  <a:moveTo>
                    <a:pt x="3311" y="1300"/>
                  </a:moveTo>
                  <a:cubicBezTo>
                    <a:pt x="3358" y="1300"/>
                    <a:pt x="3420" y="1300"/>
                    <a:pt x="3482" y="1316"/>
                  </a:cubicBezTo>
                  <a:cubicBezTo>
                    <a:pt x="4689" y="1408"/>
                    <a:pt x="5601" y="2537"/>
                    <a:pt x="5477" y="3837"/>
                  </a:cubicBezTo>
                  <a:cubicBezTo>
                    <a:pt x="5353" y="5043"/>
                    <a:pt x="4379" y="5957"/>
                    <a:pt x="3265" y="5957"/>
                  </a:cubicBezTo>
                  <a:cubicBezTo>
                    <a:pt x="3187" y="5957"/>
                    <a:pt x="3111" y="5941"/>
                    <a:pt x="3033" y="5941"/>
                  </a:cubicBezTo>
                  <a:cubicBezTo>
                    <a:pt x="1826" y="5802"/>
                    <a:pt x="945" y="4672"/>
                    <a:pt x="1069" y="3420"/>
                  </a:cubicBezTo>
                  <a:cubicBezTo>
                    <a:pt x="1176" y="2213"/>
                    <a:pt x="2166" y="1300"/>
                    <a:pt x="3311" y="1300"/>
                  </a:cubicBezTo>
                  <a:close/>
                  <a:moveTo>
                    <a:pt x="3033" y="0"/>
                  </a:moveTo>
                  <a:cubicBezTo>
                    <a:pt x="1842" y="0"/>
                    <a:pt x="774" y="635"/>
                    <a:pt x="140" y="1594"/>
                  </a:cubicBezTo>
                  <a:cubicBezTo>
                    <a:pt x="326" y="1625"/>
                    <a:pt x="481" y="1811"/>
                    <a:pt x="481" y="2011"/>
                  </a:cubicBezTo>
                  <a:cubicBezTo>
                    <a:pt x="481" y="2042"/>
                    <a:pt x="481" y="2089"/>
                    <a:pt x="465" y="2120"/>
                  </a:cubicBezTo>
                  <a:cubicBezTo>
                    <a:pt x="264" y="2801"/>
                    <a:pt x="1" y="3373"/>
                    <a:pt x="1" y="4038"/>
                  </a:cubicBezTo>
                  <a:cubicBezTo>
                    <a:pt x="1" y="4208"/>
                    <a:pt x="17" y="4379"/>
                    <a:pt x="63" y="4564"/>
                  </a:cubicBezTo>
                  <a:cubicBezTo>
                    <a:pt x="202" y="5307"/>
                    <a:pt x="605" y="5988"/>
                    <a:pt x="1131" y="6529"/>
                  </a:cubicBezTo>
                  <a:cubicBezTo>
                    <a:pt x="1176" y="6576"/>
                    <a:pt x="1192" y="6621"/>
                    <a:pt x="1192" y="6668"/>
                  </a:cubicBezTo>
                  <a:cubicBezTo>
                    <a:pt x="1610" y="6931"/>
                    <a:pt x="2074" y="7116"/>
                    <a:pt x="2585" y="7178"/>
                  </a:cubicBezTo>
                  <a:cubicBezTo>
                    <a:pt x="2723" y="7194"/>
                    <a:pt x="2847" y="7194"/>
                    <a:pt x="2971" y="7194"/>
                  </a:cubicBezTo>
                  <a:cubicBezTo>
                    <a:pt x="4689" y="7194"/>
                    <a:pt x="6205" y="5802"/>
                    <a:pt x="6374" y="3915"/>
                  </a:cubicBezTo>
                  <a:cubicBezTo>
                    <a:pt x="6576" y="1904"/>
                    <a:pt x="5153" y="140"/>
                    <a:pt x="3265" y="16"/>
                  </a:cubicBezTo>
                  <a:cubicBezTo>
                    <a:pt x="3187" y="0"/>
                    <a:pt x="3111" y="0"/>
                    <a:pt x="3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43;p58">
              <a:extLst>
                <a:ext uri="{FF2B5EF4-FFF2-40B4-BE49-F238E27FC236}">
                  <a16:creationId xmlns:a16="http://schemas.microsoft.com/office/drawing/2014/main" id="{C39B7C6B-F793-4FD0-9FC6-62640F48AE5D}"/>
                </a:ext>
              </a:extLst>
            </p:cNvPr>
            <p:cNvSpPr/>
            <p:nvPr/>
          </p:nvSpPr>
          <p:spPr>
            <a:xfrm>
              <a:off x="4348250" y="162700"/>
              <a:ext cx="116425" cy="116450"/>
            </a:xfrm>
            <a:custGeom>
              <a:avLst/>
              <a:gdLst/>
              <a:ahLst/>
              <a:cxnLst/>
              <a:rect l="l" t="t" r="r" b="b"/>
              <a:pathLst>
                <a:path w="4657" h="4658" extrusionOk="0">
                  <a:moveTo>
                    <a:pt x="2367" y="1"/>
                  </a:moveTo>
                  <a:cubicBezTo>
                    <a:pt x="1222" y="1"/>
                    <a:pt x="232" y="914"/>
                    <a:pt x="125" y="2121"/>
                  </a:cubicBezTo>
                  <a:cubicBezTo>
                    <a:pt x="1" y="3373"/>
                    <a:pt x="882" y="4503"/>
                    <a:pt x="2089" y="4642"/>
                  </a:cubicBezTo>
                  <a:cubicBezTo>
                    <a:pt x="2167" y="4642"/>
                    <a:pt x="2243" y="4658"/>
                    <a:pt x="2321" y="4658"/>
                  </a:cubicBezTo>
                  <a:cubicBezTo>
                    <a:pt x="3435" y="4658"/>
                    <a:pt x="4409" y="3744"/>
                    <a:pt x="4533" y="2538"/>
                  </a:cubicBezTo>
                  <a:cubicBezTo>
                    <a:pt x="4657" y="1238"/>
                    <a:pt x="3745" y="109"/>
                    <a:pt x="2538" y="17"/>
                  </a:cubicBezTo>
                  <a:cubicBezTo>
                    <a:pt x="2476" y="1"/>
                    <a:pt x="2414" y="1"/>
                    <a:pt x="2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744;p58">
              <a:extLst>
                <a:ext uri="{FF2B5EF4-FFF2-40B4-BE49-F238E27FC236}">
                  <a16:creationId xmlns:a16="http://schemas.microsoft.com/office/drawing/2014/main" id="{F25AA5E5-E0C0-4D64-9566-58C4DE8E388C}"/>
                </a:ext>
              </a:extLst>
            </p:cNvPr>
            <p:cNvSpPr/>
            <p:nvPr/>
          </p:nvSpPr>
          <p:spPr>
            <a:xfrm>
              <a:off x="4683575" y="-632375"/>
              <a:ext cx="116825" cy="125800"/>
            </a:xfrm>
            <a:custGeom>
              <a:avLst/>
              <a:gdLst/>
              <a:ahLst/>
              <a:cxnLst/>
              <a:rect l="l" t="t" r="r" b="b"/>
              <a:pathLst>
                <a:path w="4673" h="5032" extrusionOk="0">
                  <a:moveTo>
                    <a:pt x="2297" y="0"/>
                  </a:moveTo>
                  <a:cubicBezTo>
                    <a:pt x="2223" y="0"/>
                    <a:pt x="2148" y="4"/>
                    <a:pt x="2073" y="13"/>
                  </a:cubicBezTo>
                  <a:cubicBezTo>
                    <a:pt x="866" y="137"/>
                    <a:pt x="0" y="1358"/>
                    <a:pt x="140" y="2720"/>
                  </a:cubicBezTo>
                  <a:cubicBezTo>
                    <a:pt x="258" y="4024"/>
                    <a:pt x="1258" y="5031"/>
                    <a:pt x="2403" y="5031"/>
                  </a:cubicBezTo>
                  <a:cubicBezTo>
                    <a:pt x="2453" y="5031"/>
                    <a:pt x="2503" y="5029"/>
                    <a:pt x="2553" y="5025"/>
                  </a:cubicBezTo>
                  <a:cubicBezTo>
                    <a:pt x="3775" y="4932"/>
                    <a:pt x="4672" y="3710"/>
                    <a:pt x="4533" y="2303"/>
                  </a:cubicBezTo>
                  <a:cubicBezTo>
                    <a:pt x="4417" y="981"/>
                    <a:pt x="3429"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745;p58">
              <a:extLst>
                <a:ext uri="{FF2B5EF4-FFF2-40B4-BE49-F238E27FC236}">
                  <a16:creationId xmlns:a16="http://schemas.microsoft.com/office/drawing/2014/main" id="{AEC05CA3-370D-42F9-9B6F-A279D759F00F}"/>
                </a:ext>
              </a:extLst>
            </p:cNvPr>
            <p:cNvSpPr/>
            <p:nvPr/>
          </p:nvSpPr>
          <p:spPr>
            <a:xfrm>
              <a:off x="4648375" y="-666500"/>
              <a:ext cx="176775" cy="194950"/>
            </a:xfrm>
            <a:custGeom>
              <a:avLst/>
              <a:gdLst/>
              <a:ahLst/>
              <a:cxnLst/>
              <a:rect l="l" t="t" r="r" b="b"/>
              <a:pathLst>
                <a:path w="7071" h="7798" extrusionOk="0">
                  <a:moveTo>
                    <a:pt x="623" y="1625"/>
                  </a:moveTo>
                  <a:cubicBezTo>
                    <a:pt x="591" y="1666"/>
                    <a:pt x="566" y="1715"/>
                    <a:pt x="542" y="1764"/>
                  </a:cubicBezTo>
                  <a:cubicBezTo>
                    <a:pt x="568" y="1717"/>
                    <a:pt x="595" y="1671"/>
                    <a:pt x="623" y="1625"/>
                  </a:cubicBezTo>
                  <a:close/>
                  <a:moveTo>
                    <a:pt x="418" y="1997"/>
                  </a:moveTo>
                  <a:cubicBezTo>
                    <a:pt x="417" y="1999"/>
                    <a:pt x="416" y="2001"/>
                    <a:pt x="415" y="2003"/>
                  </a:cubicBezTo>
                  <a:lnTo>
                    <a:pt x="415" y="2003"/>
                  </a:lnTo>
                  <a:cubicBezTo>
                    <a:pt x="416" y="2001"/>
                    <a:pt x="417" y="1999"/>
                    <a:pt x="418" y="1997"/>
                  </a:cubicBezTo>
                  <a:close/>
                  <a:moveTo>
                    <a:pt x="415" y="2003"/>
                  </a:moveTo>
                  <a:cubicBezTo>
                    <a:pt x="154" y="2542"/>
                    <a:pt x="16" y="3144"/>
                    <a:pt x="1" y="3775"/>
                  </a:cubicBezTo>
                  <a:cubicBezTo>
                    <a:pt x="46" y="3128"/>
                    <a:pt x="169" y="2512"/>
                    <a:pt x="415" y="2003"/>
                  </a:cubicBezTo>
                  <a:close/>
                  <a:moveTo>
                    <a:pt x="3698" y="1362"/>
                  </a:moveTo>
                  <a:cubicBezTo>
                    <a:pt x="4828" y="1362"/>
                    <a:pt x="5818" y="2352"/>
                    <a:pt x="5941" y="3668"/>
                  </a:cubicBezTo>
                  <a:cubicBezTo>
                    <a:pt x="6080" y="5075"/>
                    <a:pt x="5183" y="6297"/>
                    <a:pt x="3961" y="6390"/>
                  </a:cubicBezTo>
                  <a:lnTo>
                    <a:pt x="3807" y="6390"/>
                  </a:lnTo>
                  <a:cubicBezTo>
                    <a:pt x="2662" y="6390"/>
                    <a:pt x="1672" y="5400"/>
                    <a:pt x="1548" y="4085"/>
                  </a:cubicBezTo>
                  <a:cubicBezTo>
                    <a:pt x="1408" y="2723"/>
                    <a:pt x="2274" y="1502"/>
                    <a:pt x="3481" y="1378"/>
                  </a:cubicBezTo>
                  <a:cubicBezTo>
                    <a:pt x="3559" y="1362"/>
                    <a:pt x="3636" y="1362"/>
                    <a:pt x="3698" y="1362"/>
                  </a:cubicBezTo>
                  <a:close/>
                  <a:moveTo>
                    <a:pt x="3388" y="0"/>
                  </a:moveTo>
                  <a:cubicBezTo>
                    <a:pt x="3264" y="0"/>
                    <a:pt x="3141" y="17"/>
                    <a:pt x="3033" y="31"/>
                  </a:cubicBezTo>
                  <a:cubicBezTo>
                    <a:pt x="2018" y="149"/>
                    <a:pt x="1157" y="756"/>
                    <a:pt x="623" y="1625"/>
                  </a:cubicBezTo>
                  <a:lnTo>
                    <a:pt x="623" y="1625"/>
                  </a:lnTo>
                  <a:cubicBezTo>
                    <a:pt x="632" y="1614"/>
                    <a:pt x="641" y="1604"/>
                    <a:pt x="651" y="1595"/>
                  </a:cubicBezTo>
                  <a:cubicBezTo>
                    <a:pt x="665" y="1564"/>
                    <a:pt x="696" y="1547"/>
                    <a:pt x="727" y="1547"/>
                  </a:cubicBezTo>
                  <a:cubicBezTo>
                    <a:pt x="774" y="1547"/>
                    <a:pt x="836" y="1595"/>
                    <a:pt x="836" y="1656"/>
                  </a:cubicBezTo>
                  <a:cubicBezTo>
                    <a:pt x="836" y="1671"/>
                    <a:pt x="820" y="1687"/>
                    <a:pt x="820" y="1702"/>
                  </a:cubicBezTo>
                  <a:cubicBezTo>
                    <a:pt x="604" y="2259"/>
                    <a:pt x="496" y="2832"/>
                    <a:pt x="496" y="3404"/>
                  </a:cubicBezTo>
                  <a:cubicBezTo>
                    <a:pt x="496" y="5106"/>
                    <a:pt x="1424" y="6715"/>
                    <a:pt x="3048" y="7117"/>
                  </a:cubicBezTo>
                  <a:cubicBezTo>
                    <a:pt x="3203" y="7148"/>
                    <a:pt x="3281" y="7288"/>
                    <a:pt x="3264" y="7426"/>
                  </a:cubicBezTo>
                  <a:cubicBezTo>
                    <a:pt x="3264" y="7550"/>
                    <a:pt x="3219" y="7659"/>
                    <a:pt x="3095" y="7705"/>
                  </a:cubicBezTo>
                  <a:cubicBezTo>
                    <a:pt x="3064" y="7721"/>
                    <a:pt x="3017" y="7736"/>
                    <a:pt x="2971" y="7752"/>
                  </a:cubicBezTo>
                  <a:cubicBezTo>
                    <a:pt x="3172" y="7783"/>
                    <a:pt x="3357" y="7797"/>
                    <a:pt x="3559" y="7797"/>
                  </a:cubicBezTo>
                  <a:lnTo>
                    <a:pt x="3776" y="7797"/>
                  </a:lnTo>
                  <a:cubicBezTo>
                    <a:pt x="5663" y="7659"/>
                    <a:pt x="7070" y="5771"/>
                    <a:pt x="6854" y="3575"/>
                  </a:cubicBezTo>
                  <a:cubicBezTo>
                    <a:pt x="6668" y="1533"/>
                    <a:pt x="5121" y="0"/>
                    <a:pt x="3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46;p58">
              <a:extLst>
                <a:ext uri="{FF2B5EF4-FFF2-40B4-BE49-F238E27FC236}">
                  <a16:creationId xmlns:a16="http://schemas.microsoft.com/office/drawing/2014/main" id="{C7738793-F763-42D9-AAC1-19445BBF94B2}"/>
                </a:ext>
              </a:extLst>
            </p:cNvPr>
            <p:cNvSpPr/>
            <p:nvPr/>
          </p:nvSpPr>
          <p:spPr>
            <a:xfrm>
              <a:off x="4683575" y="-632475"/>
              <a:ext cx="116825" cy="125750"/>
            </a:xfrm>
            <a:custGeom>
              <a:avLst/>
              <a:gdLst/>
              <a:ahLst/>
              <a:cxnLst/>
              <a:rect l="l" t="t" r="r" b="b"/>
              <a:pathLst>
                <a:path w="4673" h="5030" extrusionOk="0">
                  <a:moveTo>
                    <a:pt x="2290" y="1"/>
                  </a:moveTo>
                  <a:cubicBezTo>
                    <a:pt x="2228" y="1"/>
                    <a:pt x="2151" y="1"/>
                    <a:pt x="2073" y="17"/>
                  </a:cubicBezTo>
                  <a:cubicBezTo>
                    <a:pt x="866" y="141"/>
                    <a:pt x="0" y="1362"/>
                    <a:pt x="140" y="2724"/>
                  </a:cubicBezTo>
                  <a:cubicBezTo>
                    <a:pt x="264" y="4039"/>
                    <a:pt x="1254" y="5029"/>
                    <a:pt x="2399" y="5029"/>
                  </a:cubicBezTo>
                  <a:lnTo>
                    <a:pt x="2553" y="5029"/>
                  </a:lnTo>
                  <a:cubicBezTo>
                    <a:pt x="3775" y="4936"/>
                    <a:pt x="4672" y="3714"/>
                    <a:pt x="4533" y="2307"/>
                  </a:cubicBezTo>
                  <a:cubicBezTo>
                    <a:pt x="4410" y="991"/>
                    <a:pt x="3420" y="1"/>
                    <a:pt x="2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747;p58">
              <a:extLst>
                <a:ext uri="{FF2B5EF4-FFF2-40B4-BE49-F238E27FC236}">
                  <a16:creationId xmlns:a16="http://schemas.microsoft.com/office/drawing/2014/main" id="{121FD706-E757-489A-9045-74A101152386}"/>
                </a:ext>
              </a:extLst>
            </p:cNvPr>
            <p:cNvSpPr/>
            <p:nvPr/>
          </p:nvSpPr>
          <p:spPr>
            <a:xfrm>
              <a:off x="4702900" y="-358300"/>
              <a:ext cx="112950" cy="125775"/>
            </a:xfrm>
            <a:custGeom>
              <a:avLst/>
              <a:gdLst/>
              <a:ahLst/>
              <a:cxnLst/>
              <a:rect l="l" t="t" r="r" b="b"/>
              <a:pathLst>
                <a:path w="4518" h="5031" extrusionOk="0">
                  <a:moveTo>
                    <a:pt x="2266" y="0"/>
                  </a:moveTo>
                  <a:cubicBezTo>
                    <a:pt x="2233" y="0"/>
                    <a:pt x="2200" y="1"/>
                    <a:pt x="2166" y="3"/>
                  </a:cubicBezTo>
                  <a:cubicBezTo>
                    <a:pt x="945" y="49"/>
                    <a:pt x="1" y="1210"/>
                    <a:pt x="48" y="2586"/>
                  </a:cubicBezTo>
                  <a:cubicBezTo>
                    <a:pt x="93" y="3937"/>
                    <a:pt x="1085" y="5030"/>
                    <a:pt x="2295" y="5030"/>
                  </a:cubicBezTo>
                  <a:cubicBezTo>
                    <a:pt x="2303" y="5030"/>
                    <a:pt x="2312" y="5030"/>
                    <a:pt x="2321" y="5030"/>
                  </a:cubicBezTo>
                  <a:cubicBezTo>
                    <a:pt x="3544" y="5015"/>
                    <a:pt x="4518" y="3854"/>
                    <a:pt x="4472" y="2447"/>
                  </a:cubicBezTo>
                  <a:cubicBezTo>
                    <a:pt x="4426" y="1063"/>
                    <a:pt x="3445" y="0"/>
                    <a:pt x="2266"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748;p58">
              <a:extLst>
                <a:ext uri="{FF2B5EF4-FFF2-40B4-BE49-F238E27FC236}">
                  <a16:creationId xmlns:a16="http://schemas.microsoft.com/office/drawing/2014/main" id="{AC43D104-C181-4AF2-A240-8E79ED818B17}"/>
                </a:ext>
              </a:extLst>
            </p:cNvPr>
            <p:cNvSpPr/>
            <p:nvPr/>
          </p:nvSpPr>
          <p:spPr>
            <a:xfrm>
              <a:off x="4677375" y="-392675"/>
              <a:ext cx="162100" cy="194950"/>
            </a:xfrm>
            <a:custGeom>
              <a:avLst/>
              <a:gdLst/>
              <a:ahLst/>
              <a:cxnLst/>
              <a:rect l="l" t="t" r="r" b="b"/>
              <a:pathLst>
                <a:path w="6484" h="7798" extrusionOk="0">
                  <a:moveTo>
                    <a:pt x="3280" y="1362"/>
                  </a:moveTo>
                  <a:cubicBezTo>
                    <a:pt x="4456" y="1362"/>
                    <a:pt x="5446" y="2445"/>
                    <a:pt x="5493" y="3822"/>
                  </a:cubicBezTo>
                  <a:cubicBezTo>
                    <a:pt x="5539" y="5229"/>
                    <a:pt x="4565" y="6390"/>
                    <a:pt x="3342" y="6405"/>
                  </a:cubicBezTo>
                  <a:lnTo>
                    <a:pt x="3311" y="6405"/>
                  </a:lnTo>
                  <a:cubicBezTo>
                    <a:pt x="2104" y="6405"/>
                    <a:pt x="1114" y="5307"/>
                    <a:pt x="1069" y="3961"/>
                  </a:cubicBezTo>
                  <a:cubicBezTo>
                    <a:pt x="1022" y="2585"/>
                    <a:pt x="1966" y="1424"/>
                    <a:pt x="3187" y="1378"/>
                  </a:cubicBezTo>
                  <a:cubicBezTo>
                    <a:pt x="3218" y="1362"/>
                    <a:pt x="3249" y="1362"/>
                    <a:pt x="3280" y="1362"/>
                  </a:cubicBezTo>
                  <a:close/>
                  <a:moveTo>
                    <a:pt x="2816" y="0"/>
                  </a:moveTo>
                  <a:cubicBezTo>
                    <a:pt x="2012" y="47"/>
                    <a:pt x="1285" y="403"/>
                    <a:pt x="728" y="945"/>
                  </a:cubicBezTo>
                  <a:lnTo>
                    <a:pt x="728" y="960"/>
                  </a:lnTo>
                  <a:cubicBezTo>
                    <a:pt x="728" y="976"/>
                    <a:pt x="728" y="1007"/>
                    <a:pt x="712" y="1037"/>
                  </a:cubicBezTo>
                  <a:cubicBezTo>
                    <a:pt x="326" y="1842"/>
                    <a:pt x="0" y="2661"/>
                    <a:pt x="0" y="3559"/>
                  </a:cubicBezTo>
                  <a:cubicBezTo>
                    <a:pt x="0" y="3744"/>
                    <a:pt x="17" y="3961"/>
                    <a:pt x="48" y="4162"/>
                  </a:cubicBezTo>
                  <a:cubicBezTo>
                    <a:pt x="264" y="5338"/>
                    <a:pt x="945" y="5988"/>
                    <a:pt x="1625" y="6854"/>
                  </a:cubicBezTo>
                  <a:cubicBezTo>
                    <a:pt x="1671" y="6916"/>
                    <a:pt x="1702" y="6993"/>
                    <a:pt x="1702" y="7071"/>
                  </a:cubicBezTo>
                  <a:cubicBezTo>
                    <a:pt x="1702" y="7209"/>
                    <a:pt x="1625" y="7349"/>
                    <a:pt x="1486" y="7380"/>
                  </a:cubicBezTo>
                  <a:cubicBezTo>
                    <a:pt x="1966" y="7643"/>
                    <a:pt x="2492" y="7797"/>
                    <a:pt x="3049" y="7797"/>
                  </a:cubicBezTo>
                  <a:lnTo>
                    <a:pt x="3064" y="7797"/>
                  </a:lnTo>
                  <a:cubicBezTo>
                    <a:pt x="4951" y="7782"/>
                    <a:pt x="6483" y="5988"/>
                    <a:pt x="6405" y="3791"/>
                  </a:cubicBezTo>
                  <a:cubicBezTo>
                    <a:pt x="6343" y="1656"/>
                    <a:pt x="4796" y="0"/>
                    <a:pt x="2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749;p58">
              <a:extLst>
                <a:ext uri="{FF2B5EF4-FFF2-40B4-BE49-F238E27FC236}">
                  <a16:creationId xmlns:a16="http://schemas.microsoft.com/office/drawing/2014/main" id="{FB613FA8-5D6D-4530-83A0-A9C21307F94A}"/>
                </a:ext>
              </a:extLst>
            </p:cNvPr>
            <p:cNvSpPr/>
            <p:nvPr/>
          </p:nvSpPr>
          <p:spPr>
            <a:xfrm>
              <a:off x="4702900" y="-358650"/>
              <a:ext cx="112950" cy="126125"/>
            </a:xfrm>
            <a:custGeom>
              <a:avLst/>
              <a:gdLst/>
              <a:ahLst/>
              <a:cxnLst/>
              <a:rect l="l" t="t" r="r" b="b"/>
              <a:pathLst>
                <a:path w="4518" h="5045" extrusionOk="0">
                  <a:moveTo>
                    <a:pt x="2259" y="1"/>
                  </a:moveTo>
                  <a:cubicBezTo>
                    <a:pt x="2228" y="1"/>
                    <a:pt x="2197" y="1"/>
                    <a:pt x="2166" y="17"/>
                  </a:cubicBezTo>
                  <a:cubicBezTo>
                    <a:pt x="945" y="63"/>
                    <a:pt x="1" y="1224"/>
                    <a:pt x="48" y="2600"/>
                  </a:cubicBezTo>
                  <a:cubicBezTo>
                    <a:pt x="93" y="3946"/>
                    <a:pt x="1083" y="5044"/>
                    <a:pt x="2290" y="5044"/>
                  </a:cubicBezTo>
                  <a:lnTo>
                    <a:pt x="2321" y="5044"/>
                  </a:lnTo>
                  <a:cubicBezTo>
                    <a:pt x="3544" y="5029"/>
                    <a:pt x="4518" y="3868"/>
                    <a:pt x="4472" y="2461"/>
                  </a:cubicBezTo>
                  <a:cubicBezTo>
                    <a:pt x="4425" y="1084"/>
                    <a:pt x="3435" y="1"/>
                    <a:pt x="2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750;p58">
              <a:extLst>
                <a:ext uri="{FF2B5EF4-FFF2-40B4-BE49-F238E27FC236}">
                  <a16:creationId xmlns:a16="http://schemas.microsoft.com/office/drawing/2014/main" id="{028DEEAE-368D-44FF-B12D-2D7C947B9787}"/>
                </a:ext>
              </a:extLst>
            </p:cNvPr>
            <p:cNvSpPr/>
            <p:nvPr/>
          </p:nvSpPr>
          <p:spPr>
            <a:xfrm>
              <a:off x="4702900" y="-84050"/>
              <a:ext cx="112950" cy="125800"/>
            </a:xfrm>
            <a:custGeom>
              <a:avLst/>
              <a:gdLst/>
              <a:ahLst/>
              <a:cxnLst/>
              <a:rect l="l" t="t" r="r" b="b"/>
              <a:pathLst>
                <a:path w="4518" h="5032" extrusionOk="0">
                  <a:moveTo>
                    <a:pt x="2297" y="0"/>
                  </a:moveTo>
                  <a:cubicBezTo>
                    <a:pt x="1086" y="0"/>
                    <a:pt x="93" y="1093"/>
                    <a:pt x="48" y="2445"/>
                  </a:cubicBezTo>
                  <a:cubicBezTo>
                    <a:pt x="1" y="3822"/>
                    <a:pt x="945" y="4967"/>
                    <a:pt x="2166" y="5029"/>
                  </a:cubicBezTo>
                  <a:cubicBezTo>
                    <a:pt x="2199" y="5031"/>
                    <a:pt x="2232" y="5032"/>
                    <a:pt x="2265" y="5032"/>
                  </a:cubicBezTo>
                  <a:cubicBezTo>
                    <a:pt x="3444" y="5032"/>
                    <a:pt x="4426" y="3954"/>
                    <a:pt x="4472" y="2585"/>
                  </a:cubicBezTo>
                  <a:cubicBezTo>
                    <a:pt x="4518" y="1176"/>
                    <a:pt x="3544" y="17"/>
                    <a:pt x="2321" y="1"/>
                  </a:cubicBezTo>
                  <a:cubicBezTo>
                    <a:pt x="2313" y="0"/>
                    <a:pt x="2305"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51;p58">
              <a:extLst>
                <a:ext uri="{FF2B5EF4-FFF2-40B4-BE49-F238E27FC236}">
                  <a16:creationId xmlns:a16="http://schemas.microsoft.com/office/drawing/2014/main" id="{0A941447-4B63-4397-AF39-4B9303D83B43}"/>
                </a:ext>
              </a:extLst>
            </p:cNvPr>
            <p:cNvSpPr/>
            <p:nvPr/>
          </p:nvSpPr>
          <p:spPr>
            <a:xfrm>
              <a:off x="4677375" y="-118850"/>
              <a:ext cx="162100" cy="194950"/>
            </a:xfrm>
            <a:custGeom>
              <a:avLst/>
              <a:gdLst/>
              <a:ahLst/>
              <a:cxnLst/>
              <a:rect l="l" t="t" r="r" b="b"/>
              <a:pathLst>
                <a:path w="6484" h="7798" extrusionOk="0">
                  <a:moveTo>
                    <a:pt x="3342" y="1393"/>
                  </a:moveTo>
                  <a:cubicBezTo>
                    <a:pt x="4565" y="1409"/>
                    <a:pt x="5539" y="2568"/>
                    <a:pt x="5493" y="3977"/>
                  </a:cubicBezTo>
                  <a:cubicBezTo>
                    <a:pt x="5446" y="5353"/>
                    <a:pt x="4456" y="6421"/>
                    <a:pt x="3280" y="6421"/>
                  </a:cubicBezTo>
                  <a:lnTo>
                    <a:pt x="3187" y="6421"/>
                  </a:lnTo>
                  <a:cubicBezTo>
                    <a:pt x="1966" y="6359"/>
                    <a:pt x="1022" y="5214"/>
                    <a:pt x="1069" y="3837"/>
                  </a:cubicBezTo>
                  <a:cubicBezTo>
                    <a:pt x="1114" y="2476"/>
                    <a:pt x="2104" y="1393"/>
                    <a:pt x="3311" y="1393"/>
                  </a:cubicBezTo>
                  <a:close/>
                  <a:moveTo>
                    <a:pt x="3049" y="0"/>
                  </a:moveTo>
                  <a:cubicBezTo>
                    <a:pt x="2321" y="0"/>
                    <a:pt x="1640" y="248"/>
                    <a:pt x="1083" y="681"/>
                  </a:cubicBezTo>
                  <a:cubicBezTo>
                    <a:pt x="1176" y="728"/>
                    <a:pt x="1238" y="836"/>
                    <a:pt x="1238" y="945"/>
                  </a:cubicBezTo>
                  <a:cubicBezTo>
                    <a:pt x="1238" y="990"/>
                    <a:pt x="1238" y="1037"/>
                    <a:pt x="1207" y="1083"/>
                  </a:cubicBezTo>
                  <a:cubicBezTo>
                    <a:pt x="728" y="2135"/>
                    <a:pt x="0" y="2785"/>
                    <a:pt x="0" y="4039"/>
                  </a:cubicBezTo>
                  <a:cubicBezTo>
                    <a:pt x="0" y="4115"/>
                    <a:pt x="17" y="4193"/>
                    <a:pt x="17" y="4286"/>
                  </a:cubicBezTo>
                  <a:cubicBezTo>
                    <a:pt x="109" y="5648"/>
                    <a:pt x="945" y="6235"/>
                    <a:pt x="1687" y="7178"/>
                  </a:cubicBezTo>
                  <a:cubicBezTo>
                    <a:pt x="1733" y="7225"/>
                    <a:pt x="1749" y="7302"/>
                    <a:pt x="1749" y="7380"/>
                  </a:cubicBezTo>
                  <a:cubicBezTo>
                    <a:pt x="1749" y="7426"/>
                    <a:pt x="1749" y="7488"/>
                    <a:pt x="1733" y="7535"/>
                  </a:cubicBezTo>
                  <a:cubicBezTo>
                    <a:pt x="2059" y="7673"/>
                    <a:pt x="2430" y="7766"/>
                    <a:pt x="2816" y="7797"/>
                  </a:cubicBezTo>
                  <a:lnTo>
                    <a:pt x="2987" y="7797"/>
                  </a:lnTo>
                  <a:cubicBezTo>
                    <a:pt x="4796" y="7797"/>
                    <a:pt x="6343" y="6143"/>
                    <a:pt x="6405" y="4008"/>
                  </a:cubicBezTo>
                  <a:cubicBezTo>
                    <a:pt x="6483" y="1811"/>
                    <a:pt x="4951" y="16"/>
                    <a:pt x="3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752;p58">
              <a:extLst>
                <a:ext uri="{FF2B5EF4-FFF2-40B4-BE49-F238E27FC236}">
                  <a16:creationId xmlns:a16="http://schemas.microsoft.com/office/drawing/2014/main" id="{BDC58144-5AD4-4FC3-BF8A-25DF5A78D234}"/>
                </a:ext>
              </a:extLst>
            </p:cNvPr>
            <p:cNvSpPr/>
            <p:nvPr/>
          </p:nvSpPr>
          <p:spPr>
            <a:xfrm>
              <a:off x="4702900" y="-84050"/>
              <a:ext cx="112950" cy="125750"/>
            </a:xfrm>
            <a:custGeom>
              <a:avLst/>
              <a:gdLst/>
              <a:ahLst/>
              <a:cxnLst/>
              <a:rect l="l" t="t" r="r" b="b"/>
              <a:pathLst>
                <a:path w="4518" h="5030" extrusionOk="0">
                  <a:moveTo>
                    <a:pt x="2290" y="1"/>
                  </a:moveTo>
                  <a:cubicBezTo>
                    <a:pt x="1083" y="1"/>
                    <a:pt x="93" y="1084"/>
                    <a:pt x="48" y="2445"/>
                  </a:cubicBezTo>
                  <a:cubicBezTo>
                    <a:pt x="1" y="3822"/>
                    <a:pt x="945" y="4967"/>
                    <a:pt x="2166" y="5029"/>
                  </a:cubicBezTo>
                  <a:lnTo>
                    <a:pt x="2259" y="5029"/>
                  </a:lnTo>
                  <a:cubicBezTo>
                    <a:pt x="3435" y="5029"/>
                    <a:pt x="4425" y="3961"/>
                    <a:pt x="4472" y="2585"/>
                  </a:cubicBezTo>
                  <a:cubicBezTo>
                    <a:pt x="4518" y="1176"/>
                    <a:pt x="3544" y="17"/>
                    <a:pt x="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753;p58">
              <a:extLst>
                <a:ext uri="{FF2B5EF4-FFF2-40B4-BE49-F238E27FC236}">
                  <a16:creationId xmlns:a16="http://schemas.microsoft.com/office/drawing/2014/main" id="{A1BFE465-1273-49A6-A995-CF410E20A177}"/>
                </a:ext>
              </a:extLst>
            </p:cNvPr>
            <p:cNvSpPr/>
            <p:nvPr/>
          </p:nvSpPr>
          <p:spPr>
            <a:xfrm>
              <a:off x="4683575" y="190025"/>
              <a:ext cx="116825" cy="125800"/>
            </a:xfrm>
            <a:custGeom>
              <a:avLst/>
              <a:gdLst/>
              <a:ahLst/>
              <a:cxnLst/>
              <a:rect l="l" t="t" r="r" b="b"/>
              <a:pathLst>
                <a:path w="4673" h="5032" extrusionOk="0">
                  <a:moveTo>
                    <a:pt x="2401" y="1"/>
                  </a:moveTo>
                  <a:cubicBezTo>
                    <a:pt x="1257" y="1"/>
                    <a:pt x="258" y="993"/>
                    <a:pt x="140" y="2311"/>
                  </a:cubicBezTo>
                  <a:cubicBezTo>
                    <a:pt x="0" y="3672"/>
                    <a:pt x="866" y="4879"/>
                    <a:pt x="2073" y="5019"/>
                  </a:cubicBezTo>
                  <a:cubicBezTo>
                    <a:pt x="2148" y="5027"/>
                    <a:pt x="2222" y="5032"/>
                    <a:pt x="2295" y="5032"/>
                  </a:cubicBezTo>
                  <a:cubicBezTo>
                    <a:pt x="3428" y="5032"/>
                    <a:pt x="4417" y="4051"/>
                    <a:pt x="4533" y="2729"/>
                  </a:cubicBezTo>
                  <a:cubicBezTo>
                    <a:pt x="4672" y="1321"/>
                    <a:pt x="3775" y="99"/>
                    <a:pt x="2553" y="7"/>
                  </a:cubicBezTo>
                  <a:cubicBezTo>
                    <a:pt x="2502" y="3"/>
                    <a:pt x="2451" y="1"/>
                    <a:pt x="2401"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754;p58">
              <a:extLst>
                <a:ext uri="{FF2B5EF4-FFF2-40B4-BE49-F238E27FC236}">
                  <a16:creationId xmlns:a16="http://schemas.microsoft.com/office/drawing/2014/main" id="{F7EA91E5-1C2B-4D10-B687-295EE671E4F5}"/>
                </a:ext>
              </a:extLst>
            </p:cNvPr>
            <p:cNvSpPr/>
            <p:nvPr/>
          </p:nvSpPr>
          <p:spPr>
            <a:xfrm>
              <a:off x="4655725" y="154975"/>
              <a:ext cx="169425" cy="194950"/>
            </a:xfrm>
            <a:custGeom>
              <a:avLst/>
              <a:gdLst/>
              <a:ahLst/>
              <a:cxnLst/>
              <a:rect l="l" t="t" r="r" b="b"/>
              <a:pathLst>
                <a:path w="6777" h="7798" extrusionOk="0">
                  <a:moveTo>
                    <a:pt x="3667" y="1409"/>
                  </a:moveTo>
                  <a:cubicBezTo>
                    <a:pt x="4889" y="1501"/>
                    <a:pt x="5786" y="2723"/>
                    <a:pt x="5647" y="4131"/>
                  </a:cubicBezTo>
                  <a:cubicBezTo>
                    <a:pt x="5524" y="5446"/>
                    <a:pt x="4534" y="6436"/>
                    <a:pt x="3404" y="6436"/>
                  </a:cubicBezTo>
                  <a:cubicBezTo>
                    <a:pt x="3342" y="6436"/>
                    <a:pt x="3265" y="6436"/>
                    <a:pt x="3187" y="6421"/>
                  </a:cubicBezTo>
                  <a:cubicBezTo>
                    <a:pt x="1980" y="6281"/>
                    <a:pt x="1114" y="5074"/>
                    <a:pt x="1254" y="3713"/>
                  </a:cubicBezTo>
                  <a:cubicBezTo>
                    <a:pt x="1378" y="2399"/>
                    <a:pt x="2368" y="1409"/>
                    <a:pt x="3513" y="1409"/>
                  </a:cubicBezTo>
                  <a:close/>
                  <a:moveTo>
                    <a:pt x="3265" y="0"/>
                  </a:moveTo>
                  <a:cubicBezTo>
                    <a:pt x="2259" y="0"/>
                    <a:pt x="1347" y="480"/>
                    <a:pt x="697" y="1254"/>
                  </a:cubicBezTo>
                  <a:cubicBezTo>
                    <a:pt x="712" y="1285"/>
                    <a:pt x="728" y="1347"/>
                    <a:pt x="728" y="1393"/>
                  </a:cubicBezTo>
                  <a:cubicBezTo>
                    <a:pt x="728" y="1423"/>
                    <a:pt x="728" y="1454"/>
                    <a:pt x="712" y="1470"/>
                  </a:cubicBezTo>
                  <a:cubicBezTo>
                    <a:pt x="464" y="2399"/>
                    <a:pt x="62" y="3265"/>
                    <a:pt x="16" y="4239"/>
                  </a:cubicBezTo>
                  <a:cubicBezTo>
                    <a:pt x="16" y="4301"/>
                    <a:pt x="0" y="4363"/>
                    <a:pt x="0" y="4441"/>
                  </a:cubicBezTo>
                  <a:cubicBezTo>
                    <a:pt x="0" y="5415"/>
                    <a:pt x="388" y="6266"/>
                    <a:pt x="990" y="6962"/>
                  </a:cubicBezTo>
                  <a:cubicBezTo>
                    <a:pt x="1470" y="7395"/>
                    <a:pt x="2073" y="7690"/>
                    <a:pt x="2739" y="7766"/>
                  </a:cubicBezTo>
                  <a:cubicBezTo>
                    <a:pt x="2847" y="7782"/>
                    <a:pt x="2970" y="7797"/>
                    <a:pt x="3094" y="7797"/>
                  </a:cubicBezTo>
                  <a:cubicBezTo>
                    <a:pt x="4827" y="7797"/>
                    <a:pt x="6374" y="6266"/>
                    <a:pt x="6560" y="4208"/>
                  </a:cubicBezTo>
                  <a:cubicBezTo>
                    <a:pt x="6776" y="2027"/>
                    <a:pt x="5369" y="124"/>
                    <a:pt x="3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755;p58">
              <a:extLst>
                <a:ext uri="{FF2B5EF4-FFF2-40B4-BE49-F238E27FC236}">
                  <a16:creationId xmlns:a16="http://schemas.microsoft.com/office/drawing/2014/main" id="{D3F77905-AEB4-4648-971A-53DE003E48DE}"/>
                </a:ext>
              </a:extLst>
            </p:cNvPr>
            <p:cNvSpPr/>
            <p:nvPr/>
          </p:nvSpPr>
          <p:spPr>
            <a:xfrm>
              <a:off x="4683575" y="190175"/>
              <a:ext cx="116825" cy="125700"/>
            </a:xfrm>
            <a:custGeom>
              <a:avLst/>
              <a:gdLst/>
              <a:ahLst/>
              <a:cxnLst/>
              <a:rect l="l" t="t" r="r" b="b"/>
              <a:pathLst>
                <a:path w="4673" h="5028" extrusionOk="0">
                  <a:moveTo>
                    <a:pt x="2399" y="1"/>
                  </a:moveTo>
                  <a:cubicBezTo>
                    <a:pt x="1254" y="1"/>
                    <a:pt x="264" y="991"/>
                    <a:pt x="140" y="2305"/>
                  </a:cubicBezTo>
                  <a:cubicBezTo>
                    <a:pt x="0" y="3666"/>
                    <a:pt x="866" y="4873"/>
                    <a:pt x="2073" y="5013"/>
                  </a:cubicBezTo>
                  <a:cubicBezTo>
                    <a:pt x="2151" y="5028"/>
                    <a:pt x="2228" y="5028"/>
                    <a:pt x="2290" y="5028"/>
                  </a:cubicBezTo>
                  <a:cubicBezTo>
                    <a:pt x="3420" y="5028"/>
                    <a:pt x="4410" y="4038"/>
                    <a:pt x="4533" y="2723"/>
                  </a:cubicBezTo>
                  <a:cubicBezTo>
                    <a:pt x="4672" y="1315"/>
                    <a:pt x="3775" y="93"/>
                    <a:pt x="2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56;p58">
              <a:extLst>
                <a:ext uri="{FF2B5EF4-FFF2-40B4-BE49-F238E27FC236}">
                  <a16:creationId xmlns:a16="http://schemas.microsoft.com/office/drawing/2014/main" id="{FB523481-2EEA-4E92-AB78-7C900866F262}"/>
                </a:ext>
              </a:extLst>
            </p:cNvPr>
            <p:cNvSpPr/>
            <p:nvPr/>
          </p:nvSpPr>
          <p:spPr>
            <a:xfrm>
              <a:off x="4284425" y="-602325"/>
              <a:ext cx="52200" cy="140000"/>
            </a:xfrm>
            <a:custGeom>
              <a:avLst/>
              <a:gdLst/>
              <a:ahLst/>
              <a:cxnLst/>
              <a:rect l="l" t="t" r="r" b="b"/>
              <a:pathLst>
                <a:path w="2088" h="5600" extrusionOk="0">
                  <a:moveTo>
                    <a:pt x="1648" y="1"/>
                  </a:moveTo>
                  <a:cubicBezTo>
                    <a:pt x="1563" y="1"/>
                    <a:pt x="1481" y="37"/>
                    <a:pt x="1424" y="125"/>
                  </a:cubicBezTo>
                  <a:cubicBezTo>
                    <a:pt x="388" y="1641"/>
                    <a:pt x="1" y="4117"/>
                    <a:pt x="1455" y="5509"/>
                  </a:cubicBezTo>
                  <a:cubicBezTo>
                    <a:pt x="1518" y="5572"/>
                    <a:pt x="1586" y="5599"/>
                    <a:pt x="1650" y="5599"/>
                  </a:cubicBezTo>
                  <a:cubicBezTo>
                    <a:pt x="1836" y="5599"/>
                    <a:pt x="1996" y="5372"/>
                    <a:pt x="1950" y="5154"/>
                  </a:cubicBezTo>
                  <a:cubicBezTo>
                    <a:pt x="1564" y="3483"/>
                    <a:pt x="1162" y="2122"/>
                    <a:pt x="1966" y="466"/>
                  </a:cubicBezTo>
                  <a:cubicBezTo>
                    <a:pt x="2087" y="233"/>
                    <a:pt x="1861" y="1"/>
                    <a:pt x="164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57;p58">
              <a:extLst>
                <a:ext uri="{FF2B5EF4-FFF2-40B4-BE49-F238E27FC236}">
                  <a16:creationId xmlns:a16="http://schemas.microsoft.com/office/drawing/2014/main" id="{1700A089-DE91-437D-9976-D10F424A7DAB}"/>
                </a:ext>
              </a:extLst>
            </p:cNvPr>
            <p:cNvSpPr/>
            <p:nvPr/>
          </p:nvSpPr>
          <p:spPr>
            <a:xfrm>
              <a:off x="4296800" y="-602300"/>
              <a:ext cx="37550" cy="140025"/>
            </a:xfrm>
            <a:custGeom>
              <a:avLst/>
              <a:gdLst/>
              <a:ahLst/>
              <a:cxnLst/>
              <a:rect l="l" t="t" r="r" b="b"/>
              <a:pathLst>
                <a:path w="1502" h="5601" extrusionOk="0">
                  <a:moveTo>
                    <a:pt x="1162" y="1"/>
                  </a:moveTo>
                  <a:cubicBezTo>
                    <a:pt x="1069" y="1"/>
                    <a:pt x="991" y="31"/>
                    <a:pt x="929" y="124"/>
                  </a:cubicBezTo>
                  <a:cubicBezTo>
                    <a:pt x="372" y="945"/>
                    <a:pt x="1" y="2028"/>
                    <a:pt x="1" y="3080"/>
                  </a:cubicBezTo>
                  <a:cubicBezTo>
                    <a:pt x="1" y="3992"/>
                    <a:pt x="279" y="4858"/>
                    <a:pt x="960" y="5508"/>
                  </a:cubicBezTo>
                  <a:cubicBezTo>
                    <a:pt x="1022" y="5570"/>
                    <a:pt x="1084" y="5601"/>
                    <a:pt x="1146" y="5601"/>
                  </a:cubicBezTo>
                  <a:cubicBezTo>
                    <a:pt x="1316" y="5601"/>
                    <a:pt x="1455" y="5415"/>
                    <a:pt x="1455" y="5229"/>
                  </a:cubicBezTo>
                  <a:lnTo>
                    <a:pt x="1455" y="5153"/>
                  </a:lnTo>
                  <a:cubicBezTo>
                    <a:pt x="1238" y="4194"/>
                    <a:pt x="1007" y="3342"/>
                    <a:pt x="1007" y="2476"/>
                  </a:cubicBezTo>
                  <a:cubicBezTo>
                    <a:pt x="1007" y="1826"/>
                    <a:pt x="1131" y="1176"/>
                    <a:pt x="1471" y="465"/>
                  </a:cubicBezTo>
                  <a:cubicBezTo>
                    <a:pt x="1502" y="419"/>
                    <a:pt x="1502" y="372"/>
                    <a:pt x="1502" y="341"/>
                  </a:cubicBezTo>
                  <a:lnTo>
                    <a:pt x="1502" y="248"/>
                  </a:lnTo>
                  <a:cubicBezTo>
                    <a:pt x="1455" y="109"/>
                    <a:pt x="1300" y="1"/>
                    <a:pt x="1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58;p58">
              <a:extLst>
                <a:ext uri="{FF2B5EF4-FFF2-40B4-BE49-F238E27FC236}">
                  <a16:creationId xmlns:a16="http://schemas.microsoft.com/office/drawing/2014/main" id="{DB674E48-51AF-4842-B1B6-1DAD2C5C2121}"/>
                </a:ext>
              </a:extLst>
            </p:cNvPr>
            <p:cNvSpPr/>
            <p:nvPr/>
          </p:nvSpPr>
          <p:spPr>
            <a:xfrm>
              <a:off x="4311125" y="-346550"/>
              <a:ext cx="54350" cy="131875"/>
            </a:xfrm>
            <a:custGeom>
              <a:avLst/>
              <a:gdLst/>
              <a:ahLst/>
              <a:cxnLst/>
              <a:rect l="l" t="t" r="r" b="b"/>
              <a:pathLst>
                <a:path w="2174" h="5275" extrusionOk="0">
                  <a:moveTo>
                    <a:pt x="1340" y="1"/>
                  </a:moveTo>
                  <a:cubicBezTo>
                    <a:pt x="1277" y="1"/>
                    <a:pt x="1214" y="31"/>
                    <a:pt x="1160" y="105"/>
                  </a:cubicBezTo>
                  <a:cubicBezTo>
                    <a:pt x="139" y="1559"/>
                    <a:pt x="1" y="4081"/>
                    <a:pt x="1563" y="5226"/>
                  </a:cubicBezTo>
                  <a:cubicBezTo>
                    <a:pt x="1612" y="5259"/>
                    <a:pt x="1666" y="5274"/>
                    <a:pt x="1721" y="5274"/>
                  </a:cubicBezTo>
                  <a:cubicBezTo>
                    <a:pt x="1943" y="5274"/>
                    <a:pt x="2173" y="5031"/>
                    <a:pt x="2074" y="4808"/>
                  </a:cubicBezTo>
                  <a:cubicBezTo>
                    <a:pt x="1810" y="4174"/>
                    <a:pt x="1455" y="3601"/>
                    <a:pt x="1331" y="2920"/>
                  </a:cubicBezTo>
                  <a:cubicBezTo>
                    <a:pt x="1177" y="2101"/>
                    <a:pt x="1300" y="1204"/>
                    <a:pt x="1610" y="445"/>
                  </a:cubicBezTo>
                  <a:cubicBezTo>
                    <a:pt x="1689" y="240"/>
                    <a:pt x="1517" y="1"/>
                    <a:pt x="1340"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59;p58">
              <a:extLst>
                <a:ext uri="{FF2B5EF4-FFF2-40B4-BE49-F238E27FC236}">
                  <a16:creationId xmlns:a16="http://schemas.microsoft.com/office/drawing/2014/main" id="{F784C7DA-2BFD-48BC-B4E4-146564FB1BE2}"/>
                </a:ext>
              </a:extLst>
            </p:cNvPr>
            <p:cNvSpPr/>
            <p:nvPr/>
          </p:nvSpPr>
          <p:spPr>
            <a:xfrm>
              <a:off x="4320775" y="-346275"/>
              <a:ext cx="42575" cy="131525"/>
            </a:xfrm>
            <a:custGeom>
              <a:avLst/>
              <a:gdLst/>
              <a:ahLst/>
              <a:cxnLst/>
              <a:rect l="l" t="t" r="r" b="b"/>
              <a:pathLst>
                <a:path w="1703" h="5261" extrusionOk="0">
                  <a:moveTo>
                    <a:pt x="960" y="1"/>
                  </a:moveTo>
                  <a:cubicBezTo>
                    <a:pt x="898" y="1"/>
                    <a:pt x="821" y="32"/>
                    <a:pt x="774" y="94"/>
                  </a:cubicBezTo>
                  <a:cubicBezTo>
                    <a:pt x="295" y="774"/>
                    <a:pt x="1" y="1703"/>
                    <a:pt x="1" y="2616"/>
                  </a:cubicBezTo>
                  <a:cubicBezTo>
                    <a:pt x="1" y="3621"/>
                    <a:pt x="357" y="4611"/>
                    <a:pt x="1177" y="5215"/>
                  </a:cubicBezTo>
                  <a:cubicBezTo>
                    <a:pt x="1224" y="5246"/>
                    <a:pt x="1286" y="5261"/>
                    <a:pt x="1331" y="5261"/>
                  </a:cubicBezTo>
                  <a:cubicBezTo>
                    <a:pt x="1517" y="5261"/>
                    <a:pt x="1703" y="5091"/>
                    <a:pt x="1703" y="4905"/>
                  </a:cubicBezTo>
                  <a:cubicBezTo>
                    <a:pt x="1703" y="4875"/>
                    <a:pt x="1703" y="4827"/>
                    <a:pt x="1688" y="4797"/>
                  </a:cubicBezTo>
                  <a:cubicBezTo>
                    <a:pt x="1424" y="4163"/>
                    <a:pt x="1069" y="3590"/>
                    <a:pt x="945" y="2909"/>
                  </a:cubicBezTo>
                  <a:cubicBezTo>
                    <a:pt x="898" y="2678"/>
                    <a:pt x="883" y="2445"/>
                    <a:pt x="883" y="2198"/>
                  </a:cubicBezTo>
                  <a:cubicBezTo>
                    <a:pt x="883" y="1595"/>
                    <a:pt x="1007" y="976"/>
                    <a:pt x="1224" y="434"/>
                  </a:cubicBezTo>
                  <a:cubicBezTo>
                    <a:pt x="1239" y="388"/>
                    <a:pt x="1255" y="357"/>
                    <a:pt x="1255" y="326"/>
                  </a:cubicBezTo>
                  <a:cubicBezTo>
                    <a:pt x="1255" y="248"/>
                    <a:pt x="1224" y="172"/>
                    <a:pt x="1177" y="125"/>
                  </a:cubicBezTo>
                  <a:cubicBezTo>
                    <a:pt x="1131" y="48"/>
                    <a:pt x="1038" y="1"/>
                    <a:pt x="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60;p58">
              <a:extLst>
                <a:ext uri="{FF2B5EF4-FFF2-40B4-BE49-F238E27FC236}">
                  <a16:creationId xmlns:a16="http://schemas.microsoft.com/office/drawing/2014/main" id="{E83A5F4D-FEBD-4E31-946B-0755513F342B}"/>
                </a:ext>
              </a:extLst>
            </p:cNvPr>
            <p:cNvSpPr/>
            <p:nvPr/>
          </p:nvSpPr>
          <p:spPr>
            <a:xfrm>
              <a:off x="4306500" y="-96875"/>
              <a:ext cx="52425" cy="138425"/>
            </a:xfrm>
            <a:custGeom>
              <a:avLst/>
              <a:gdLst/>
              <a:ahLst/>
              <a:cxnLst/>
              <a:rect l="l" t="t" r="r" b="b"/>
              <a:pathLst>
                <a:path w="2097" h="5537" extrusionOk="0">
                  <a:moveTo>
                    <a:pt x="1655" y="1"/>
                  </a:moveTo>
                  <a:cubicBezTo>
                    <a:pt x="1603" y="1"/>
                    <a:pt x="1549" y="20"/>
                    <a:pt x="1500" y="66"/>
                  </a:cubicBezTo>
                  <a:cubicBezTo>
                    <a:pt x="0" y="1442"/>
                    <a:pt x="77" y="4257"/>
                    <a:pt x="1702" y="5495"/>
                  </a:cubicBezTo>
                  <a:cubicBezTo>
                    <a:pt x="1737" y="5524"/>
                    <a:pt x="1775" y="5536"/>
                    <a:pt x="1812" y="5536"/>
                  </a:cubicBezTo>
                  <a:cubicBezTo>
                    <a:pt x="1958" y="5536"/>
                    <a:pt x="2097" y="5349"/>
                    <a:pt x="2011" y="5202"/>
                  </a:cubicBezTo>
                  <a:cubicBezTo>
                    <a:pt x="1624" y="4428"/>
                    <a:pt x="1222" y="3700"/>
                    <a:pt x="1191" y="2819"/>
                  </a:cubicBezTo>
                  <a:cubicBezTo>
                    <a:pt x="1160" y="1937"/>
                    <a:pt x="1500" y="1163"/>
                    <a:pt x="1871" y="375"/>
                  </a:cubicBezTo>
                  <a:cubicBezTo>
                    <a:pt x="1954" y="188"/>
                    <a:pt x="1815" y="1"/>
                    <a:pt x="1655"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61;p58">
              <a:extLst>
                <a:ext uri="{FF2B5EF4-FFF2-40B4-BE49-F238E27FC236}">
                  <a16:creationId xmlns:a16="http://schemas.microsoft.com/office/drawing/2014/main" id="{49E977EC-8B61-4E32-ACE6-9D7C85E1BC66}"/>
                </a:ext>
              </a:extLst>
            </p:cNvPr>
            <p:cNvSpPr/>
            <p:nvPr/>
          </p:nvSpPr>
          <p:spPr>
            <a:xfrm>
              <a:off x="4316925" y="-96800"/>
              <a:ext cx="40650" cy="138500"/>
            </a:xfrm>
            <a:custGeom>
              <a:avLst/>
              <a:gdLst/>
              <a:ahLst/>
              <a:cxnLst/>
              <a:rect l="l" t="t" r="r" b="b"/>
              <a:pathLst>
                <a:path w="1626" h="5540" extrusionOk="0">
                  <a:moveTo>
                    <a:pt x="1238" y="1"/>
                  </a:moveTo>
                  <a:cubicBezTo>
                    <a:pt x="1192" y="1"/>
                    <a:pt x="1130" y="16"/>
                    <a:pt x="1083" y="63"/>
                  </a:cubicBezTo>
                  <a:cubicBezTo>
                    <a:pt x="357" y="727"/>
                    <a:pt x="0" y="1702"/>
                    <a:pt x="0" y="2676"/>
                  </a:cubicBezTo>
                  <a:cubicBezTo>
                    <a:pt x="0" y="3759"/>
                    <a:pt x="433" y="4842"/>
                    <a:pt x="1285" y="5492"/>
                  </a:cubicBezTo>
                  <a:cubicBezTo>
                    <a:pt x="1316" y="5523"/>
                    <a:pt x="1362" y="5539"/>
                    <a:pt x="1393" y="5539"/>
                  </a:cubicBezTo>
                  <a:cubicBezTo>
                    <a:pt x="1516" y="5539"/>
                    <a:pt x="1625" y="5415"/>
                    <a:pt x="1625" y="5292"/>
                  </a:cubicBezTo>
                  <a:cubicBezTo>
                    <a:pt x="1625" y="5261"/>
                    <a:pt x="1609" y="5230"/>
                    <a:pt x="1594" y="5199"/>
                  </a:cubicBezTo>
                  <a:cubicBezTo>
                    <a:pt x="1207" y="4425"/>
                    <a:pt x="805" y="3697"/>
                    <a:pt x="774" y="2816"/>
                  </a:cubicBezTo>
                  <a:lnTo>
                    <a:pt x="774" y="2693"/>
                  </a:lnTo>
                  <a:cubicBezTo>
                    <a:pt x="774" y="1857"/>
                    <a:pt x="1099" y="1129"/>
                    <a:pt x="1454" y="372"/>
                  </a:cubicBezTo>
                  <a:cubicBezTo>
                    <a:pt x="1471" y="341"/>
                    <a:pt x="1485" y="294"/>
                    <a:pt x="1485" y="263"/>
                  </a:cubicBezTo>
                  <a:cubicBezTo>
                    <a:pt x="1485" y="217"/>
                    <a:pt x="1471" y="170"/>
                    <a:pt x="1440" y="124"/>
                  </a:cubicBezTo>
                  <a:cubicBezTo>
                    <a:pt x="1409" y="46"/>
                    <a:pt x="1331" y="1"/>
                    <a:pt x="1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62;p58">
              <a:extLst>
                <a:ext uri="{FF2B5EF4-FFF2-40B4-BE49-F238E27FC236}">
                  <a16:creationId xmlns:a16="http://schemas.microsoft.com/office/drawing/2014/main" id="{34582DC1-6D1E-430D-8EB2-15792919278D}"/>
                </a:ext>
              </a:extLst>
            </p:cNvPr>
            <p:cNvSpPr/>
            <p:nvPr/>
          </p:nvSpPr>
          <p:spPr>
            <a:xfrm>
              <a:off x="4282875" y="170250"/>
              <a:ext cx="74500" cy="132900"/>
            </a:xfrm>
            <a:custGeom>
              <a:avLst/>
              <a:gdLst/>
              <a:ahLst/>
              <a:cxnLst/>
              <a:rect l="l" t="t" r="r" b="b"/>
              <a:pathLst>
                <a:path w="2980" h="5316" extrusionOk="0">
                  <a:moveTo>
                    <a:pt x="1781" y="1"/>
                  </a:moveTo>
                  <a:cubicBezTo>
                    <a:pt x="1703" y="1"/>
                    <a:pt x="1622" y="31"/>
                    <a:pt x="1548" y="101"/>
                  </a:cubicBezTo>
                  <a:cubicBezTo>
                    <a:pt x="1" y="1617"/>
                    <a:pt x="805" y="4278"/>
                    <a:pt x="2461" y="5284"/>
                  </a:cubicBezTo>
                  <a:cubicBezTo>
                    <a:pt x="2500" y="5306"/>
                    <a:pt x="2542" y="5316"/>
                    <a:pt x="2584" y="5316"/>
                  </a:cubicBezTo>
                  <a:cubicBezTo>
                    <a:pt x="2781" y="5316"/>
                    <a:pt x="2980" y="5106"/>
                    <a:pt x="2802" y="4928"/>
                  </a:cubicBezTo>
                  <a:cubicBezTo>
                    <a:pt x="2276" y="4387"/>
                    <a:pt x="1873" y="3706"/>
                    <a:pt x="1734" y="2963"/>
                  </a:cubicBezTo>
                  <a:cubicBezTo>
                    <a:pt x="1548" y="2050"/>
                    <a:pt x="1888" y="1369"/>
                    <a:pt x="2136" y="519"/>
                  </a:cubicBezTo>
                  <a:cubicBezTo>
                    <a:pt x="2217" y="264"/>
                    <a:pt x="2013" y="1"/>
                    <a:pt x="1781"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63;p58">
              <a:extLst>
                <a:ext uri="{FF2B5EF4-FFF2-40B4-BE49-F238E27FC236}">
                  <a16:creationId xmlns:a16="http://schemas.microsoft.com/office/drawing/2014/main" id="{A4D90CED-DFDD-4772-9A03-BCB241368038}"/>
                </a:ext>
              </a:extLst>
            </p:cNvPr>
            <p:cNvSpPr/>
            <p:nvPr/>
          </p:nvSpPr>
          <p:spPr>
            <a:xfrm>
              <a:off x="4300675" y="170075"/>
              <a:ext cx="53800" cy="133050"/>
            </a:xfrm>
            <a:custGeom>
              <a:avLst/>
              <a:gdLst/>
              <a:ahLst/>
              <a:cxnLst/>
              <a:rect l="l" t="t" r="r" b="b"/>
              <a:pathLst>
                <a:path w="2152" h="5322" extrusionOk="0">
                  <a:moveTo>
                    <a:pt x="1069" y="0"/>
                  </a:moveTo>
                  <a:cubicBezTo>
                    <a:pt x="991" y="0"/>
                    <a:pt x="914" y="31"/>
                    <a:pt x="836" y="108"/>
                  </a:cubicBezTo>
                  <a:cubicBezTo>
                    <a:pt x="264" y="665"/>
                    <a:pt x="0" y="1392"/>
                    <a:pt x="0" y="2135"/>
                  </a:cubicBezTo>
                  <a:cubicBezTo>
                    <a:pt x="0" y="3388"/>
                    <a:pt x="712" y="4656"/>
                    <a:pt x="1749" y="5291"/>
                  </a:cubicBezTo>
                  <a:cubicBezTo>
                    <a:pt x="1780" y="5306"/>
                    <a:pt x="1826" y="5322"/>
                    <a:pt x="1873" y="5322"/>
                  </a:cubicBezTo>
                  <a:cubicBezTo>
                    <a:pt x="2012" y="5322"/>
                    <a:pt x="2151" y="5213"/>
                    <a:pt x="2151" y="5074"/>
                  </a:cubicBezTo>
                  <a:cubicBezTo>
                    <a:pt x="2151" y="5027"/>
                    <a:pt x="2135" y="4982"/>
                    <a:pt x="2090" y="4935"/>
                  </a:cubicBezTo>
                  <a:cubicBezTo>
                    <a:pt x="1564" y="4394"/>
                    <a:pt x="1161" y="3713"/>
                    <a:pt x="1022" y="2970"/>
                  </a:cubicBezTo>
                  <a:cubicBezTo>
                    <a:pt x="976" y="2785"/>
                    <a:pt x="960" y="2614"/>
                    <a:pt x="960" y="2444"/>
                  </a:cubicBezTo>
                  <a:cubicBezTo>
                    <a:pt x="960" y="1779"/>
                    <a:pt x="1223" y="1207"/>
                    <a:pt x="1424" y="526"/>
                  </a:cubicBezTo>
                  <a:cubicBezTo>
                    <a:pt x="1440" y="495"/>
                    <a:pt x="1440" y="448"/>
                    <a:pt x="1440" y="417"/>
                  </a:cubicBezTo>
                  <a:cubicBezTo>
                    <a:pt x="1440" y="217"/>
                    <a:pt x="1285" y="31"/>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64;p58">
              <a:extLst>
                <a:ext uri="{FF2B5EF4-FFF2-40B4-BE49-F238E27FC236}">
                  <a16:creationId xmlns:a16="http://schemas.microsoft.com/office/drawing/2014/main" id="{E736FC23-DAE2-4BC3-B0F2-B8356A00B451}"/>
                </a:ext>
              </a:extLst>
            </p:cNvPr>
            <p:cNvSpPr/>
            <p:nvPr/>
          </p:nvSpPr>
          <p:spPr>
            <a:xfrm>
              <a:off x="4633100" y="-627775"/>
              <a:ext cx="99225" cy="157675"/>
            </a:xfrm>
            <a:custGeom>
              <a:avLst/>
              <a:gdLst/>
              <a:ahLst/>
              <a:cxnLst/>
              <a:rect l="l" t="t" r="r" b="b"/>
              <a:pathLst>
                <a:path w="3969" h="6307" extrusionOk="0">
                  <a:moveTo>
                    <a:pt x="1333" y="0"/>
                  </a:moveTo>
                  <a:cubicBezTo>
                    <a:pt x="1306" y="0"/>
                    <a:pt x="1280" y="14"/>
                    <a:pt x="1262" y="46"/>
                  </a:cubicBezTo>
                  <a:cubicBezTo>
                    <a:pt x="0" y="1868"/>
                    <a:pt x="580" y="6306"/>
                    <a:pt x="2921" y="6306"/>
                  </a:cubicBezTo>
                  <a:cubicBezTo>
                    <a:pt x="3164" y="6306"/>
                    <a:pt x="3425" y="6259"/>
                    <a:pt x="3706" y="6156"/>
                  </a:cubicBezTo>
                  <a:cubicBezTo>
                    <a:pt x="3968" y="6063"/>
                    <a:pt x="3922" y="5630"/>
                    <a:pt x="3659" y="5568"/>
                  </a:cubicBezTo>
                  <a:cubicBezTo>
                    <a:pt x="1478" y="5027"/>
                    <a:pt x="565" y="2335"/>
                    <a:pt x="1431" y="153"/>
                  </a:cubicBezTo>
                  <a:cubicBezTo>
                    <a:pt x="1464" y="77"/>
                    <a:pt x="1397" y="0"/>
                    <a:pt x="1333"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65;p58">
              <a:extLst>
                <a:ext uri="{FF2B5EF4-FFF2-40B4-BE49-F238E27FC236}">
                  <a16:creationId xmlns:a16="http://schemas.microsoft.com/office/drawing/2014/main" id="{A8D9D68F-9B5E-4B13-ADDB-8836A1A3EFF9}"/>
                </a:ext>
              </a:extLst>
            </p:cNvPr>
            <p:cNvSpPr/>
            <p:nvPr/>
          </p:nvSpPr>
          <p:spPr>
            <a:xfrm>
              <a:off x="4648375" y="-627825"/>
              <a:ext cx="82025" cy="157825"/>
            </a:xfrm>
            <a:custGeom>
              <a:avLst/>
              <a:gdLst/>
              <a:ahLst/>
              <a:cxnLst/>
              <a:rect l="l" t="t" r="r" b="b"/>
              <a:pathLst>
                <a:path w="3281" h="6313" extrusionOk="0">
                  <a:moveTo>
                    <a:pt x="727" y="0"/>
                  </a:moveTo>
                  <a:cubicBezTo>
                    <a:pt x="696" y="0"/>
                    <a:pt x="665" y="17"/>
                    <a:pt x="651" y="48"/>
                  </a:cubicBezTo>
                  <a:cubicBezTo>
                    <a:pt x="217" y="666"/>
                    <a:pt x="1" y="1609"/>
                    <a:pt x="1" y="2569"/>
                  </a:cubicBezTo>
                  <a:cubicBezTo>
                    <a:pt x="1" y="4394"/>
                    <a:pt x="774" y="6312"/>
                    <a:pt x="2321" y="6312"/>
                  </a:cubicBezTo>
                  <a:cubicBezTo>
                    <a:pt x="2553" y="6312"/>
                    <a:pt x="2816" y="6267"/>
                    <a:pt x="3095" y="6158"/>
                  </a:cubicBezTo>
                  <a:cubicBezTo>
                    <a:pt x="3219" y="6112"/>
                    <a:pt x="3264" y="6003"/>
                    <a:pt x="3264" y="5879"/>
                  </a:cubicBezTo>
                  <a:cubicBezTo>
                    <a:pt x="3281" y="5741"/>
                    <a:pt x="3203" y="5601"/>
                    <a:pt x="3048" y="5570"/>
                  </a:cubicBezTo>
                  <a:cubicBezTo>
                    <a:pt x="1424" y="5168"/>
                    <a:pt x="496" y="3559"/>
                    <a:pt x="496" y="1857"/>
                  </a:cubicBezTo>
                  <a:cubicBezTo>
                    <a:pt x="496" y="1285"/>
                    <a:pt x="604" y="712"/>
                    <a:pt x="820" y="155"/>
                  </a:cubicBezTo>
                  <a:cubicBezTo>
                    <a:pt x="820" y="140"/>
                    <a:pt x="836" y="124"/>
                    <a:pt x="836" y="109"/>
                  </a:cubicBezTo>
                  <a:cubicBezTo>
                    <a:pt x="836" y="48"/>
                    <a:pt x="774" y="0"/>
                    <a:pt x="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66;p58">
              <a:extLst>
                <a:ext uri="{FF2B5EF4-FFF2-40B4-BE49-F238E27FC236}">
                  <a16:creationId xmlns:a16="http://schemas.microsoft.com/office/drawing/2014/main" id="{417109C5-FEC1-419C-AEA4-15CB246029BB}"/>
                </a:ext>
              </a:extLst>
            </p:cNvPr>
            <p:cNvSpPr/>
            <p:nvPr/>
          </p:nvSpPr>
          <p:spPr>
            <a:xfrm>
              <a:off x="4640650" y="-373375"/>
              <a:ext cx="81600" cy="165475"/>
            </a:xfrm>
            <a:custGeom>
              <a:avLst/>
              <a:gdLst/>
              <a:ahLst/>
              <a:cxnLst/>
              <a:rect l="l" t="t" r="r" b="b"/>
              <a:pathLst>
                <a:path w="3264" h="6619" extrusionOk="0">
                  <a:moveTo>
                    <a:pt x="2038" y="1"/>
                  </a:moveTo>
                  <a:cubicBezTo>
                    <a:pt x="2009" y="1"/>
                    <a:pt x="1978" y="10"/>
                    <a:pt x="1950" y="33"/>
                  </a:cubicBezTo>
                  <a:cubicBezTo>
                    <a:pt x="0" y="1565"/>
                    <a:pt x="310" y="5911"/>
                    <a:pt x="2831" y="6608"/>
                  </a:cubicBezTo>
                  <a:cubicBezTo>
                    <a:pt x="2856" y="6615"/>
                    <a:pt x="2881" y="6619"/>
                    <a:pt x="2904" y="6619"/>
                  </a:cubicBezTo>
                  <a:cubicBezTo>
                    <a:pt x="3137" y="6619"/>
                    <a:pt x="3263" y="6293"/>
                    <a:pt x="3094" y="6082"/>
                  </a:cubicBezTo>
                  <a:cubicBezTo>
                    <a:pt x="2414" y="5216"/>
                    <a:pt x="1733" y="4566"/>
                    <a:pt x="1517" y="3390"/>
                  </a:cubicBezTo>
                  <a:cubicBezTo>
                    <a:pt x="1331" y="2246"/>
                    <a:pt x="1717" y="1239"/>
                    <a:pt x="2181" y="265"/>
                  </a:cubicBezTo>
                  <a:cubicBezTo>
                    <a:pt x="2243" y="143"/>
                    <a:pt x="2148" y="1"/>
                    <a:pt x="203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767;p58">
              <a:extLst>
                <a:ext uri="{FF2B5EF4-FFF2-40B4-BE49-F238E27FC236}">
                  <a16:creationId xmlns:a16="http://schemas.microsoft.com/office/drawing/2014/main" id="{26A02D01-A992-45BA-B26B-154C642FF71F}"/>
                </a:ext>
              </a:extLst>
            </p:cNvPr>
            <p:cNvSpPr/>
            <p:nvPr/>
          </p:nvSpPr>
          <p:spPr>
            <a:xfrm>
              <a:off x="4657675" y="-373350"/>
              <a:ext cx="62275" cy="165575"/>
            </a:xfrm>
            <a:custGeom>
              <a:avLst/>
              <a:gdLst/>
              <a:ahLst/>
              <a:cxnLst/>
              <a:rect l="l" t="t" r="r" b="b"/>
              <a:pathLst>
                <a:path w="2491" h="6623" extrusionOk="0">
                  <a:moveTo>
                    <a:pt x="1361" y="1"/>
                  </a:moveTo>
                  <a:cubicBezTo>
                    <a:pt x="1331" y="1"/>
                    <a:pt x="1300" y="1"/>
                    <a:pt x="1269" y="32"/>
                  </a:cubicBezTo>
                  <a:cubicBezTo>
                    <a:pt x="433" y="698"/>
                    <a:pt x="0" y="1888"/>
                    <a:pt x="0" y="3080"/>
                  </a:cubicBezTo>
                  <a:cubicBezTo>
                    <a:pt x="0" y="4642"/>
                    <a:pt x="727" y="6205"/>
                    <a:pt x="2150" y="6607"/>
                  </a:cubicBezTo>
                  <a:cubicBezTo>
                    <a:pt x="2166" y="6607"/>
                    <a:pt x="2197" y="6622"/>
                    <a:pt x="2228" y="6622"/>
                  </a:cubicBezTo>
                  <a:cubicBezTo>
                    <a:pt x="2383" y="6622"/>
                    <a:pt x="2490" y="6467"/>
                    <a:pt x="2490" y="6298"/>
                  </a:cubicBezTo>
                  <a:cubicBezTo>
                    <a:pt x="2490" y="6220"/>
                    <a:pt x="2459" y="6143"/>
                    <a:pt x="2413" y="6081"/>
                  </a:cubicBezTo>
                  <a:cubicBezTo>
                    <a:pt x="1733" y="5215"/>
                    <a:pt x="1052" y="4565"/>
                    <a:pt x="836" y="3389"/>
                  </a:cubicBezTo>
                  <a:cubicBezTo>
                    <a:pt x="805" y="3188"/>
                    <a:pt x="788" y="2971"/>
                    <a:pt x="788" y="2786"/>
                  </a:cubicBezTo>
                  <a:cubicBezTo>
                    <a:pt x="788" y="1888"/>
                    <a:pt x="1114" y="1069"/>
                    <a:pt x="1500" y="264"/>
                  </a:cubicBezTo>
                  <a:cubicBezTo>
                    <a:pt x="1516" y="234"/>
                    <a:pt x="1516" y="203"/>
                    <a:pt x="1516" y="187"/>
                  </a:cubicBezTo>
                  <a:lnTo>
                    <a:pt x="1516" y="172"/>
                  </a:lnTo>
                  <a:cubicBezTo>
                    <a:pt x="1516" y="79"/>
                    <a:pt x="1438"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768;p58">
              <a:extLst>
                <a:ext uri="{FF2B5EF4-FFF2-40B4-BE49-F238E27FC236}">
                  <a16:creationId xmlns:a16="http://schemas.microsoft.com/office/drawing/2014/main" id="{9D69DFB5-3882-42F6-893A-193AB8CB1E5B}"/>
                </a:ext>
              </a:extLst>
            </p:cNvPr>
            <p:cNvSpPr/>
            <p:nvPr/>
          </p:nvSpPr>
          <p:spPr>
            <a:xfrm>
              <a:off x="4654175" y="-102075"/>
              <a:ext cx="69050" cy="176350"/>
            </a:xfrm>
            <a:custGeom>
              <a:avLst/>
              <a:gdLst/>
              <a:ahLst/>
              <a:cxnLst/>
              <a:rect l="l" t="t" r="r" b="b"/>
              <a:pathLst>
                <a:path w="2762" h="7054" extrusionOk="0">
                  <a:moveTo>
                    <a:pt x="1939" y="0"/>
                  </a:moveTo>
                  <a:cubicBezTo>
                    <a:pt x="1918" y="0"/>
                    <a:pt x="1896" y="3"/>
                    <a:pt x="1873" y="10"/>
                  </a:cubicBezTo>
                  <a:cubicBezTo>
                    <a:pt x="557" y="350"/>
                    <a:pt x="0" y="2392"/>
                    <a:pt x="78" y="3708"/>
                  </a:cubicBezTo>
                  <a:cubicBezTo>
                    <a:pt x="186" y="5115"/>
                    <a:pt x="1037" y="6833"/>
                    <a:pt x="2383" y="7050"/>
                  </a:cubicBezTo>
                  <a:cubicBezTo>
                    <a:pt x="2396" y="7052"/>
                    <a:pt x="2410" y="7053"/>
                    <a:pt x="2423" y="7053"/>
                  </a:cubicBezTo>
                  <a:cubicBezTo>
                    <a:pt x="2645" y="7053"/>
                    <a:pt x="2762" y="6698"/>
                    <a:pt x="2615" y="6507"/>
                  </a:cubicBezTo>
                  <a:cubicBezTo>
                    <a:pt x="1873" y="5564"/>
                    <a:pt x="1037" y="4977"/>
                    <a:pt x="945" y="3615"/>
                  </a:cubicBezTo>
                  <a:cubicBezTo>
                    <a:pt x="836" y="2207"/>
                    <a:pt x="1625" y="1542"/>
                    <a:pt x="2135" y="412"/>
                  </a:cubicBezTo>
                  <a:cubicBezTo>
                    <a:pt x="2233" y="219"/>
                    <a:pt x="2119" y="0"/>
                    <a:pt x="1939"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769;p58">
              <a:extLst>
                <a:ext uri="{FF2B5EF4-FFF2-40B4-BE49-F238E27FC236}">
                  <a16:creationId xmlns:a16="http://schemas.microsoft.com/office/drawing/2014/main" id="{02F397BE-9F61-40FF-98EF-CF98714B13B6}"/>
                </a:ext>
              </a:extLst>
            </p:cNvPr>
            <p:cNvSpPr/>
            <p:nvPr/>
          </p:nvSpPr>
          <p:spPr>
            <a:xfrm>
              <a:off x="4656125" y="-102200"/>
              <a:ext cx="65000" cy="176750"/>
            </a:xfrm>
            <a:custGeom>
              <a:avLst/>
              <a:gdLst/>
              <a:ahLst/>
              <a:cxnLst/>
              <a:rect l="l" t="t" r="r" b="b"/>
              <a:pathLst>
                <a:path w="2600" h="7070" extrusionOk="0">
                  <a:moveTo>
                    <a:pt x="1857" y="0"/>
                  </a:moveTo>
                  <a:cubicBezTo>
                    <a:pt x="1841" y="0"/>
                    <a:pt x="1810" y="0"/>
                    <a:pt x="1795" y="15"/>
                  </a:cubicBezTo>
                  <a:cubicBezTo>
                    <a:pt x="572" y="340"/>
                    <a:pt x="0" y="2135"/>
                    <a:pt x="0" y="3434"/>
                  </a:cubicBezTo>
                  <a:lnTo>
                    <a:pt x="0" y="3713"/>
                  </a:lnTo>
                  <a:cubicBezTo>
                    <a:pt x="108" y="5120"/>
                    <a:pt x="959" y="6838"/>
                    <a:pt x="2305" y="7055"/>
                  </a:cubicBezTo>
                  <a:cubicBezTo>
                    <a:pt x="2305" y="7069"/>
                    <a:pt x="2321" y="7069"/>
                    <a:pt x="2336" y="7069"/>
                  </a:cubicBezTo>
                  <a:cubicBezTo>
                    <a:pt x="2490" y="7069"/>
                    <a:pt x="2599" y="6884"/>
                    <a:pt x="2599" y="6714"/>
                  </a:cubicBezTo>
                  <a:cubicBezTo>
                    <a:pt x="2599" y="6636"/>
                    <a:pt x="2583" y="6559"/>
                    <a:pt x="2537" y="6512"/>
                  </a:cubicBezTo>
                  <a:cubicBezTo>
                    <a:pt x="1795" y="5569"/>
                    <a:pt x="959" y="4982"/>
                    <a:pt x="867" y="3620"/>
                  </a:cubicBezTo>
                  <a:cubicBezTo>
                    <a:pt x="867" y="3527"/>
                    <a:pt x="850" y="3449"/>
                    <a:pt x="850" y="3373"/>
                  </a:cubicBezTo>
                  <a:cubicBezTo>
                    <a:pt x="850" y="2119"/>
                    <a:pt x="1578" y="1469"/>
                    <a:pt x="2057" y="417"/>
                  </a:cubicBezTo>
                  <a:cubicBezTo>
                    <a:pt x="2088" y="371"/>
                    <a:pt x="2088" y="324"/>
                    <a:pt x="2088" y="279"/>
                  </a:cubicBezTo>
                  <a:cubicBezTo>
                    <a:pt x="2088" y="170"/>
                    <a:pt x="2026" y="62"/>
                    <a:pt x="1933" y="15"/>
                  </a:cubicBezTo>
                  <a:cubicBezTo>
                    <a:pt x="1902" y="15"/>
                    <a:pt x="1888" y="0"/>
                    <a:pt x="18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770;p58">
              <a:extLst>
                <a:ext uri="{FF2B5EF4-FFF2-40B4-BE49-F238E27FC236}">
                  <a16:creationId xmlns:a16="http://schemas.microsoft.com/office/drawing/2014/main" id="{D30FFADA-A12A-475D-A9F0-EE60F7B608CB}"/>
                </a:ext>
              </a:extLst>
            </p:cNvPr>
            <p:cNvSpPr/>
            <p:nvPr/>
          </p:nvSpPr>
          <p:spPr>
            <a:xfrm>
              <a:off x="4620125" y="182575"/>
              <a:ext cx="67700" cy="159100"/>
            </a:xfrm>
            <a:custGeom>
              <a:avLst/>
              <a:gdLst/>
              <a:ahLst/>
              <a:cxnLst/>
              <a:rect l="l" t="t" r="r" b="b"/>
              <a:pathLst>
                <a:path w="2708" h="6364" extrusionOk="0">
                  <a:moveTo>
                    <a:pt x="1912" y="1"/>
                  </a:moveTo>
                  <a:cubicBezTo>
                    <a:pt x="1862" y="1"/>
                    <a:pt x="1811" y="22"/>
                    <a:pt x="1764" y="72"/>
                  </a:cubicBezTo>
                  <a:cubicBezTo>
                    <a:pt x="248" y="1759"/>
                    <a:pt x="1" y="5595"/>
                    <a:pt x="2430" y="6353"/>
                  </a:cubicBezTo>
                  <a:cubicBezTo>
                    <a:pt x="2450" y="6360"/>
                    <a:pt x="2468" y="6363"/>
                    <a:pt x="2486" y="6363"/>
                  </a:cubicBezTo>
                  <a:cubicBezTo>
                    <a:pt x="2625" y="6363"/>
                    <a:pt x="2708" y="6167"/>
                    <a:pt x="2585" y="6043"/>
                  </a:cubicBezTo>
                  <a:cubicBezTo>
                    <a:pt x="1842" y="5270"/>
                    <a:pt x="1378" y="4296"/>
                    <a:pt x="1440" y="3135"/>
                  </a:cubicBezTo>
                  <a:cubicBezTo>
                    <a:pt x="1486" y="2161"/>
                    <a:pt x="1888" y="1295"/>
                    <a:pt x="2136" y="366"/>
                  </a:cubicBezTo>
                  <a:cubicBezTo>
                    <a:pt x="2194" y="192"/>
                    <a:pt x="2061" y="1"/>
                    <a:pt x="1912"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771;p58">
              <a:extLst>
                <a:ext uri="{FF2B5EF4-FFF2-40B4-BE49-F238E27FC236}">
                  <a16:creationId xmlns:a16="http://schemas.microsoft.com/office/drawing/2014/main" id="{03293B4A-12A3-48FC-B8F8-537FA0CCA5A9}"/>
                </a:ext>
              </a:extLst>
            </p:cNvPr>
            <p:cNvSpPr/>
            <p:nvPr/>
          </p:nvSpPr>
          <p:spPr>
            <a:xfrm>
              <a:off x="4635600" y="182450"/>
              <a:ext cx="50700" cy="159350"/>
            </a:xfrm>
            <a:custGeom>
              <a:avLst/>
              <a:gdLst/>
              <a:ahLst/>
              <a:cxnLst/>
              <a:rect l="l" t="t" r="r" b="b"/>
              <a:pathLst>
                <a:path w="2028" h="6374" extrusionOk="0">
                  <a:moveTo>
                    <a:pt x="1285" y="0"/>
                  </a:moveTo>
                  <a:cubicBezTo>
                    <a:pt x="1238" y="0"/>
                    <a:pt x="1193" y="31"/>
                    <a:pt x="1145" y="77"/>
                  </a:cubicBezTo>
                  <a:cubicBezTo>
                    <a:pt x="434" y="881"/>
                    <a:pt x="1" y="2150"/>
                    <a:pt x="1" y="3357"/>
                  </a:cubicBezTo>
                  <a:cubicBezTo>
                    <a:pt x="1" y="4703"/>
                    <a:pt x="527" y="5956"/>
                    <a:pt x="1811" y="6358"/>
                  </a:cubicBezTo>
                  <a:cubicBezTo>
                    <a:pt x="1826" y="6374"/>
                    <a:pt x="1842" y="6374"/>
                    <a:pt x="1857" y="6374"/>
                  </a:cubicBezTo>
                  <a:cubicBezTo>
                    <a:pt x="1950" y="6374"/>
                    <a:pt x="2028" y="6281"/>
                    <a:pt x="2028" y="6188"/>
                  </a:cubicBezTo>
                  <a:cubicBezTo>
                    <a:pt x="2028" y="6141"/>
                    <a:pt x="2012" y="6095"/>
                    <a:pt x="1966" y="6048"/>
                  </a:cubicBezTo>
                  <a:cubicBezTo>
                    <a:pt x="1269" y="5322"/>
                    <a:pt x="805" y="4409"/>
                    <a:pt x="805" y="3342"/>
                  </a:cubicBezTo>
                  <a:cubicBezTo>
                    <a:pt x="805" y="3264"/>
                    <a:pt x="821" y="3202"/>
                    <a:pt x="821" y="3140"/>
                  </a:cubicBezTo>
                  <a:cubicBezTo>
                    <a:pt x="867" y="2166"/>
                    <a:pt x="1269" y="1300"/>
                    <a:pt x="1517" y="371"/>
                  </a:cubicBezTo>
                  <a:cubicBezTo>
                    <a:pt x="1533" y="355"/>
                    <a:pt x="1533" y="324"/>
                    <a:pt x="1533" y="294"/>
                  </a:cubicBezTo>
                  <a:cubicBezTo>
                    <a:pt x="1533" y="248"/>
                    <a:pt x="1517" y="186"/>
                    <a:pt x="1502" y="155"/>
                  </a:cubicBezTo>
                  <a:cubicBezTo>
                    <a:pt x="1455" y="62"/>
                    <a:pt x="1378" y="0"/>
                    <a:pt x="12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72;p58">
              <a:extLst>
                <a:ext uri="{FF2B5EF4-FFF2-40B4-BE49-F238E27FC236}">
                  <a16:creationId xmlns:a16="http://schemas.microsoft.com/office/drawing/2014/main" id="{BAFD0A78-AFBF-411D-862D-3206A8A07304}"/>
                </a:ext>
              </a:extLst>
            </p:cNvPr>
            <p:cNvSpPr/>
            <p:nvPr/>
          </p:nvSpPr>
          <p:spPr>
            <a:xfrm>
              <a:off x="4418200" y="-603750"/>
              <a:ext cx="71650" cy="89575"/>
            </a:xfrm>
            <a:custGeom>
              <a:avLst/>
              <a:gdLst/>
              <a:ahLst/>
              <a:cxnLst/>
              <a:rect l="l" t="t" r="r" b="b"/>
              <a:pathLst>
                <a:path w="2866" h="3583" extrusionOk="0">
                  <a:moveTo>
                    <a:pt x="235" y="1"/>
                  </a:moveTo>
                  <a:cubicBezTo>
                    <a:pt x="105" y="1"/>
                    <a:pt x="0" y="157"/>
                    <a:pt x="80" y="291"/>
                  </a:cubicBezTo>
                  <a:cubicBezTo>
                    <a:pt x="730" y="1265"/>
                    <a:pt x="1689" y="1853"/>
                    <a:pt x="1287" y="3200"/>
                  </a:cubicBezTo>
                  <a:cubicBezTo>
                    <a:pt x="1239" y="3368"/>
                    <a:pt x="1359" y="3583"/>
                    <a:pt x="1509" y="3583"/>
                  </a:cubicBezTo>
                  <a:cubicBezTo>
                    <a:pt x="1552" y="3583"/>
                    <a:pt x="1598" y="3565"/>
                    <a:pt x="1642" y="3524"/>
                  </a:cubicBezTo>
                  <a:cubicBezTo>
                    <a:pt x="2865" y="2379"/>
                    <a:pt x="1488" y="446"/>
                    <a:pt x="297" y="13"/>
                  </a:cubicBezTo>
                  <a:cubicBezTo>
                    <a:pt x="276" y="4"/>
                    <a:pt x="255" y="1"/>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773;p58">
              <a:extLst>
                <a:ext uri="{FF2B5EF4-FFF2-40B4-BE49-F238E27FC236}">
                  <a16:creationId xmlns:a16="http://schemas.microsoft.com/office/drawing/2014/main" id="{972E8D18-88C7-4026-ACC0-F82998EE5F19}"/>
                </a:ext>
              </a:extLst>
            </p:cNvPr>
            <p:cNvSpPr/>
            <p:nvPr/>
          </p:nvSpPr>
          <p:spPr>
            <a:xfrm>
              <a:off x="4775175" y="-629450"/>
              <a:ext cx="37225" cy="98750"/>
            </a:xfrm>
            <a:custGeom>
              <a:avLst/>
              <a:gdLst/>
              <a:ahLst/>
              <a:cxnLst/>
              <a:rect l="l" t="t" r="r" b="b"/>
              <a:pathLst>
                <a:path w="1489" h="3950" extrusionOk="0">
                  <a:moveTo>
                    <a:pt x="217" y="1"/>
                  </a:moveTo>
                  <a:cubicBezTo>
                    <a:pt x="112" y="1"/>
                    <a:pt x="0" y="102"/>
                    <a:pt x="34" y="236"/>
                  </a:cubicBezTo>
                  <a:cubicBezTo>
                    <a:pt x="158" y="808"/>
                    <a:pt x="358" y="1350"/>
                    <a:pt x="436" y="1922"/>
                  </a:cubicBezTo>
                  <a:cubicBezTo>
                    <a:pt x="513" y="2510"/>
                    <a:pt x="498" y="3114"/>
                    <a:pt x="529" y="3702"/>
                  </a:cubicBezTo>
                  <a:cubicBezTo>
                    <a:pt x="547" y="3861"/>
                    <a:pt x="661" y="3949"/>
                    <a:pt x="775" y="3949"/>
                  </a:cubicBezTo>
                  <a:cubicBezTo>
                    <a:pt x="861" y="3949"/>
                    <a:pt x="947" y="3900"/>
                    <a:pt x="993" y="3794"/>
                  </a:cubicBezTo>
                  <a:cubicBezTo>
                    <a:pt x="1488" y="2681"/>
                    <a:pt x="1194" y="901"/>
                    <a:pt x="327" y="51"/>
                  </a:cubicBezTo>
                  <a:cubicBezTo>
                    <a:pt x="297" y="16"/>
                    <a:pt x="257"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774;p58">
              <a:extLst>
                <a:ext uri="{FF2B5EF4-FFF2-40B4-BE49-F238E27FC236}">
                  <a16:creationId xmlns:a16="http://schemas.microsoft.com/office/drawing/2014/main" id="{C49A8AA0-E3E7-4D47-B794-D97800FC0F46}"/>
                </a:ext>
              </a:extLst>
            </p:cNvPr>
            <p:cNvSpPr/>
            <p:nvPr/>
          </p:nvSpPr>
          <p:spPr>
            <a:xfrm>
              <a:off x="4435375" y="-350525"/>
              <a:ext cx="51375" cy="64100"/>
            </a:xfrm>
            <a:custGeom>
              <a:avLst/>
              <a:gdLst/>
              <a:ahLst/>
              <a:cxnLst/>
              <a:rect l="l" t="t" r="r" b="b"/>
              <a:pathLst>
                <a:path w="2055" h="2564" extrusionOk="0">
                  <a:moveTo>
                    <a:pt x="287" y="0"/>
                  </a:moveTo>
                  <a:cubicBezTo>
                    <a:pt x="152" y="0"/>
                    <a:pt x="1" y="162"/>
                    <a:pt x="105" y="295"/>
                  </a:cubicBezTo>
                  <a:cubicBezTo>
                    <a:pt x="367" y="620"/>
                    <a:pt x="693" y="882"/>
                    <a:pt x="909" y="1254"/>
                  </a:cubicBezTo>
                  <a:cubicBezTo>
                    <a:pt x="1126" y="1641"/>
                    <a:pt x="1172" y="2074"/>
                    <a:pt x="1374" y="2446"/>
                  </a:cubicBezTo>
                  <a:cubicBezTo>
                    <a:pt x="1418" y="2528"/>
                    <a:pt x="1487" y="2564"/>
                    <a:pt x="1556" y="2564"/>
                  </a:cubicBezTo>
                  <a:cubicBezTo>
                    <a:pt x="1654" y="2564"/>
                    <a:pt x="1754" y="2493"/>
                    <a:pt x="1791" y="2384"/>
                  </a:cubicBezTo>
                  <a:cubicBezTo>
                    <a:pt x="2054" y="1486"/>
                    <a:pt x="1141" y="156"/>
                    <a:pt x="306" y="1"/>
                  </a:cubicBezTo>
                  <a:cubicBezTo>
                    <a:pt x="299" y="1"/>
                    <a:pt x="293"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775;p58">
              <a:extLst>
                <a:ext uri="{FF2B5EF4-FFF2-40B4-BE49-F238E27FC236}">
                  <a16:creationId xmlns:a16="http://schemas.microsoft.com/office/drawing/2014/main" id="{6ED14CBA-E38F-4B47-964F-58D76636B6EE}"/>
                </a:ext>
              </a:extLst>
            </p:cNvPr>
            <p:cNvSpPr/>
            <p:nvPr/>
          </p:nvSpPr>
          <p:spPr>
            <a:xfrm>
              <a:off x="4782025" y="-360325"/>
              <a:ext cx="50850" cy="96325"/>
            </a:xfrm>
            <a:custGeom>
              <a:avLst/>
              <a:gdLst/>
              <a:ahLst/>
              <a:cxnLst/>
              <a:rect l="l" t="t" r="r" b="b"/>
              <a:pathLst>
                <a:path w="2034" h="3853" extrusionOk="0">
                  <a:moveTo>
                    <a:pt x="313" y="1"/>
                  </a:moveTo>
                  <a:cubicBezTo>
                    <a:pt x="152" y="1"/>
                    <a:pt x="0" y="173"/>
                    <a:pt x="131" y="362"/>
                  </a:cubicBezTo>
                  <a:cubicBezTo>
                    <a:pt x="456" y="810"/>
                    <a:pt x="734" y="1291"/>
                    <a:pt x="889" y="1862"/>
                  </a:cubicBezTo>
                  <a:cubicBezTo>
                    <a:pt x="1060" y="2435"/>
                    <a:pt x="1012" y="2992"/>
                    <a:pt x="1090" y="3580"/>
                  </a:cubicBezTo>
                  <a:cubicBezTo>
                    <a:pt x="1110" y="3734"/>
                    <a:pt x="1237" y="3852"/>
                    <a:pt x="1356" y="3852"/>
                  </a:cubicBezTo>
                  <a:cubicBezTo>
                    <a:pt x="1428" y="3852"/>
                    <a:pt x="1498" y="3809"/>
                    <a:pt x="1538" y="3704"/>
                  </a:cubicBezTo>
                  <a:cubicBezTo>
                    <a:pt x="2034" y="2466"/>
                    <a:pt x="1353" y="779"/>
                    <a:pt x="456" y="53"/>
                  </a:cubicBezTo>
                  <a:cubicBezTo>
                    <a:pt x="412" y="17"/>
                    <a:pt x="362"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776;p58">
              <a:extLst>
                <a:ext uri="{FF2B5EF4-FFF2-40B4-BE49-F238E27FC236}">
                  <a16:creationId xmlns:a16="http://schemas.microsoft.com/office/drawing/2014/main" id="{5E6BA7DE-B8DC-4175-98B8-05360055C054}"/>
                </a:ext>
              </a:extLst>
            </p:cNvPr>
            <p:cNvSpPr/>
            <p:nvPr/>
          </p:nvSpPr>
          <p:spPr>
            <a:xfrm>
              <a:off x="4453100" y="-83700"/>
              <a:ext cx="40200" cy="84200"/>
            </a:xfrm>
            <a:custGeom>
              <a:avLst/>
              <a:gdLst/>
              <a:ahLst/>
              <a:cxnLst/>
              <a:rect l="l" t="t" r="r" b="b"/>
              <a:pathLst>
                <a:path w="1608" h="3368" extrusionOk="0">
                  <a:moveTo>
                    <a:pt x="118" y="1"/>
                  </a:moveTo>
                  <a:cubicBezTo>
                    <a:pt x="50" y="1"/>
                    <a:pt x="0" y="70"/>
                    <a:pt x="15" y="126"/>
                  </a:cubicBezTo>
                  <a:cubicBezTo>
                    <a:pt x="108" y="636"/>
                    <a:pt x="401" y="1100"/>
                    <a:pt x="541" y="1612"/>
                  </a:cubicBezTo>
                  <a:cubicBezTo>
                    <a:pt x="679" y="2138"/>
                    <a:pt x="648" y="2678"/>
                    <a:pt x="772" y="3204"/>
                  </a:cubicBezTo>
                  <a:cubicBezTo>
                    <a:pt x="790" y="3305"/>
                    <a:pt x="883" y="3368"/>
                    <a:pt x="973" y="3368"/>
                  </a:cubicBezTo>
                  <a:cubicBezTo>
                    <a:pt x="1036" y="3368"/>
                    <a:pt x="1097" y="3337"/>
                    <a:pt x="1129" y="3266"/>
                  </a:cubicBezTo>
                  <a:cubicBezTo>
                    <a:pt x="1608" y="2323"/>
                    <a:pt x="1160" y="374"/>
                    <a:pt x="139" y="3"/>
                  </a:cubicBezTo>
                  <a:cubicBezTo>
                    <a:pt x="132" y="1"/>
                    <a:pt x="125"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777;p58">
              <a:extLst>
                <a:ext uri="{FF2B5EF4-FFF2-40B4-BE49-F238E27FC236}">
                  <a16:creationId xmlns:a16="http://schemas.microsoft.com/office/drawing/2014/main" id="{7D1FCF5B-7B08-4815-B02B-28AD4C0224A0}"/>
                </a:ext>
              </a:extLst>
            </p:cNvPr>
            <p:cNvSpPr/>
            <p:nvPr/>
          </p:nvSpPr>
          <p:spPr>
            <a:xfrm>
              <a:off x="4785700" y="-81100"/>
              <a:ext cx="42525" cy="101175"/>
            </a:xfrm>
            <a:custGeom>
              <a:avLst/>
              <a:gdLst/>
              <a:ahLst/>
              <a:cxnLst/>
              <a:rect l="l" t="t" r="r" b="b"/>
              <a:pathLst>
                <a:path w="1701" h="4047" extrusionOk="0">
                  <a:moveTo>
                    <a:pt x="197" y="1"/>
                  </a:moveTo>
                  <a:cubicBezTo>
                    <a:pt x="94" y="1"/>
                    <a:pt x="0" y="162"/>
                    <a:pt x="61" y="285"/>
                  </a:cubicBezTo>
                  <a:cubicBezTo>
                    <a:pt x="603" y="1337"/>
                    <a:pt x="835" y="2498"/>
                    <a:pt x="727" y="3735"/>
                  </a:cubicBezTo>
                  <a:cubicBezTo>
                    <a:pt x="710" y="3934"/>
                    <a:pt x="852" y="4046"/>
                    <a:pt x="998" y="4046"/>
                  </a:cubicBezTo>
                  <a:cubicBezTo>
                    <a:pt x="1112" y="4046"/>
                    <a:pt x="1227" y="3978"/>
                    <a:pt x="1268" y="3828"/>
                  </a:cubicBezTo>
                  <a:cubicBezTo>
                    <a:pt x="1701" y="2436"/>
                    <a:pt x="1299" y="904"/>
                    <a:pt x="278" y="37"/>
                  </a:cubicBezTo>
                  <a:cubicBezTo>
                    <a:pt x="252" y="12"/>
                    <a:pt x="224"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778;p58">
              <a:extLst>
                <a:ext uri="{FF2B5EF4-FFF2-40B4-BE49-F238E27FC236}">
                  <a16:creationId xmlns:a16="http://schemas.microsoft.com/office/drawing/2014/main" id="{F240D01F-C73C-40F3-B3BB-916E3649C64D}"/>
                </a:ext>
              </a:extLst>
            </p:cNvPr>
            <p:cNvSpPr/>
            <p:nvPr/>
          </p:nvSpPr>
          <p:spPr>
            <a:xfrm>
              <a:off x="4426750" y="166800"/>
              <a:ext cx="50700" cy="81225"/>
            </a:xfrm>
            <a:custGeom>
              <a:avLst/>
              <a:gdLst/>
              <a:ahLst/>
              <a:cxnLst/>
              <a:rect l="l" t="t" r="r" b="b"/>
              <a:pathLst>
                <a:path w="2028" h="3249" extrusionOk="0">
                  <a:moveTo>
                    <a:pt x="297" y="0"/>
                  </a:moveTo>
                  <a:cubicBezTo>
                    <a:pt x="261" y="0"/>
                    <a:pt x="224" y="3"/>
                    <a:pt x="186" y="7"/>
                  </a:cubicBezTo>
                  <a:cubicBezTo>
                    <a:pt x="48" y="22"/>
                    <a:pt x="1" y="224"/>
                    <a:pt x="79" y="317"/>
                  </a:cubicBezTo>
                  <a:cubicBezTo>
                    <a:pt x="419" y="750"/>
                    <a:pt x="821" y="1028"/>
                    <a:pt x="976" y="1600"/>
                  </a:cubicBezTo>
                  <a:cubicBezTo>
                    <a:pt x="1100" y="2111"/>
                    <a:pt x="883" y="2730"/>
                    <a:pt x="1177" y="3163"/>
                  </a:cubicBezTo>
                  <a:cubicBezTo>
                    <a:pt x="1219" y="3222"/>
                    <a:pt x="1284" y="3248"/>
                    <a:pt x="1349" y="3248"/>
                  </a:cubicBezTo>
                  <a:cubicBezTo>
                    <a:pt x="1404" y="3248"/>
                    <a:pt x="1460" y="3229"/>
                    <a:pt x="1502" y="3194"/>
                  </a:cubicBezTo>
                  <a:cubicBezTo>
                    <a:pt x="2028" y="2761"/>
                    <a:pt x="1780" y="1600"/>
                    <a:pt x="1548" y="1059"/>
                  </a:cubicBezTo>
                  <a:cubicBezTo>
                    <a:pt x="1315" y="550"/>
                    <a:pt x="864"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779;p58">
              <a:extLst>
                <a:ext uri="{FF2B5EF4-FFF2-40B4-BE49-F238E27FC236}">
                  <a16:creationId xmlns:a16="http://schemas.microsoft.com/office/drawing/2014/main" id="{F8397B96-15A8-4008-84B9-A223C7F9BDDF}"/>
                </a:ext>
              </a:extLst>
            </p:cNvPr>
            <p:cNvSpPr/>
            <p:nvPr/>
          </p:nvSpPr>
          <p:spPr>
            <a:xfrm>
              <a:off x="4766000" y="187825"/>
              <a:ext cx="46000" cy="84400"/>
            </a:xfrm>
            <a:custGeom>
              <a:avLst/>
              <a:gdLst/>
              <a:ahLst/>
              <a:cxnLst/>
              <a:rect l="l" t="t" r="r" b="b"/>
              <a:pathLst>
                <a:path w="1840" h="3376" extrusionOk="0">
                  <a:moveTo>
                    <a:pt x="212" y="1"/>
                  </a:moveTo>
                  <a:cubicBezTo>
                    <a:pt x="69" y="1"/>
                    <a:pt x="1" y="177"/>
                    <a:pt x="45" y="311"/>
                  </a:cubicBezTo>
                  <a:cubicBezTo>
                    <a:pt x="199" y="806"/>
                    <a:pt x="556" y="1147"/>
                    <a:pt x="679" y="1673"/>
                  </a:cubicBezTo>
                  <a:cubicBezTo>
                    <a:pt x="772" y="2168"/>
                    <a:pt x="679" y="2678"/>
                    <a:pt x="741" y="3173"/>
                  </a:cubicBezTo>
                  <a:cubicBezTo>
                    <a:pt x="762" y="3289"/>
                    <a:pt x="862" y="3376"/>
                    <a:pt x="958" y="3376"/>
                  </a:cubicBezTo>
                  <a:cubicBezTo>
                    <a:pt x="1003" y="3376"/>
                    <a:pt x="1047" y="3357"/>
                    <a:pt x="1082" y="3312"/>
                  </a:cubicBezTo>
                  <a:cubicBezTo>
                    <a:pt x="1839" y="2477"/>
                    <a:pt x="1329" y="109"/>
                    <a:pt x="230" y="2"/>
                  </a:cubicBezTo>
                  <a:cubicBezTo>
                    <a:pt x="224" y="1"/>
                    <a:pt x="218"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780;p58">
              <a:extLst>
                <a:ext uri="{FF2B5EF4-FFF2-40B4-BE49-F238E27FC236}">
                  <a16:creationId xmlns:a16="http://schemas.microsoft.com/office/drawing/2014/main" id="{CACBB7CB-2C33-4ABE-A241-4B1F5E5BCA56}"/>
                </a:ext>
              </a:extLst>
            </p:cNvPr>
            <p:cNvSpPr/>
            <p:nvPr/>
          </p:nvSpPr>
          <p:spPr>
            <a:xfrm>
              <a:off x="4782800" y="-744075"/>
              <a:ext cx="121250" cy="238250"/>
            </a:xfrm>
            <a:custGeom>
              <a:avLst/>
              <a:gdLst/>
              <a:ahLst/>
              <a:cxnLst/>
              <a:rect l="l" t="t" r="r" b="b"/>
              <a:pathLst>
                <a:path w="4850" h="9530" extrusionOk="0">
                  <a:moveTo>
                    <a:pt x="1765" y="1"/>
                  </a:moveTo>
                  <a:cubicBezTo>
                    <a:pt x="1253" y="1"/>
                    <a:pt x="722" y="127"/>
                    <a:pt x="224" y="366"/>
                  </a:cubicBezTo>
                  <a:cubicBezTo>
                    <a:pt x="1" y="463"/>
                    <a:pt x="130" y="812"/>
                    <a:pt x="339" y="812"/>
                  </a:cubicBezTo>
                  <a:cubicBezTo>
                    <a:pt x="361" y="812"/>
                    <a:pt x="385" y="808"/>
                    <a:pt x="410" y="799"/>
                  </a:cubicBezTo>
                  <a:cubicBezTo>
                    <a:pt x="799" y="668"/>
                    <a:pt x="1140" y="609"/>
                    <a:pt x="1440" y="609"/>
                  </a:cubicBezTo>
                  <a:cubicBezTo>
                    <a:pt x="3307" y="609"/>
                    <a:pt x="3552" y="2913"/>
                    <a:pt x="3658" y="4620"/>
                  </a:cubicBezTo>
                  <a:cubicBezTo>
                    <a:pt x="3766" y="6214"/>
                    <a:pt x="3844" y="7792"/>
                    <a:pt x="4215" y="9353"/>
                  </a:cubicBezTo>
                  <a:cubicBezTo>
                    <a:pt x="4242" y="9475"/>
                    <a:pt x="4332" y="9529"/>
                    <a:pt x="4426" y="9529"/>
                  </a:cubicBezTo>
                  <a:cubicBezTo>
                    <a:pt x="4547" y="9529"/>
                    <a:pt x="4677" y="9440"/>
                    <a:pt x="4694" y="9292"/>
                  </a:cubicBezTo>
                  <a:cubicBezTo>
                    <a:pt x="4849" y="7730"/>
                    <a:pt x="4710" y="6183"/>
                    <a:pt x="4602" y="4620"/>
                  </a:cubicBezTo>
                  <a:cubicBezTo>
                    <a:pt x="4540" y="3584"/>
                    <a:pt x="4602" y="2361"/>
                    <a:pt x="4106" y="1402"/>
                  </a:cubicBezTo>
                  <a:cubicBezTo>
                    <a:pt x="3604" y="437"/>
                    <a:pt x="2716" y="1"/>
                    <a:pt x="1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781;p58">
              <a:extLst>
                <a:ext uri="{FF2B5EF4-FFF2-40B4-BE49-F238E27FC236}">
                  <a16:creationId xmlns:a16="http://schemas.microsoft.com/office/drawing/2014/main" id="{E14B71CA-DD04-4329-B6D9-BA96E674BED8}"/>
                </a:ext>
              </a:extLst>
            </p:cNvPr>
            <p:cNvSpPr/>
            <p:nvPr/>
          </p:nvSpPr>
          <p:spPr>
            <a:xfrm>
              <a:off x="4239975" y="262575"/>
              <a:ext cx="84325" cy="107325"/>
            </a:xfrm>
            <a:custGeom>
              <a:avLst/>
              <a:gdLst/>
              <a:ahLst/>
              <a:cxnLst/>
              <a:rect l="l" t="t" r="r" b="b"/>
              <a:pathLst>
                <a:path w="3373" h="4293" extrusionOk="0">
                  <a:moveTo>
                    <a:pt x="662" y="0"/>
                  </a:moveTo>
                  <a:cubicBezTo>
                    <a:pt x="589" y="0"/>
                    <a:pt x="519" y="35"/>
                    <a:pt x="479" y="121"/>
                  </a:cubicBezTo>
                  <a:cubicBezTo>
                    <a:pt x="0" y="1127"/>
                    <a:pt x="46" y="2241"/>
                    <a:pt x="712" y="3153"/>
                  </a:cubicBezTo>
                  <a:cubicBezTo>
                    <a:pt x="1203" y="3825"/>
                    <a:pt x="1867" y="4292"/>
                    <a:pt x="2649" y="4292"/>
                  </a:cubicBezTo>
                  <a:cubicBezTo>
                    <a:pt x="2803" y="4292"/>
                    <a:pt x="2962" y="4274"/>
                    <a:pt x="3125" y="4236"/>
                  </a:cubicBezTo>
                  <a:cubicBezTo>
                    <a:pt x="3373" y="4190"/>
                    <a:pt x="3311" y="3881"/>
                    <a:pt x="3125" y="3803"/>
                  </a:cubicBezTo>
                  <a:cubicBezTo>
                    <a:pt x="2476" y="3540"/>
                    <a:pt x="1764" y="3184"/>
                    <a:pt x="1346" y="2596"/>
                  </a:cubicBezTo>
                  <a:cubicBezTo>
                    <a:pt x="820" y="1869"/>
                    <a:pt x="974" y="1080"/>
                    <a:pt x="928" y="230"/>
                  </a:cubicBezTo>
                  <a:cubicBezTo>
                    <a:pt x="918" y="102"/>
                    <a:pt x="786"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54735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1" name="Google Shape;2291;p53"/>
          <p:cNvSpPr txBox="1">
            <a:spLocks noGrp="1"/>
          </p:cNvSpPr>
          <p:nvPr>
            <p:ph type="subTitle" idx="1"/>
          </p:nvPr>
        </p:nvSpPr>
        <p:spPr>
          <a:xfrm>
            <a:off x="1403949" y="1249442"/>
            <a:ext cx="6576000" cy="49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2400" dirty="0" err="1"/>
              <a:t>Pil</a:t>
            </a:r>
            <a:r>
              <a:rPr lang="en-ID" sz="2400" dirty="0"/>
              <a:t> </a:t>
            </a:r>
            <a:r>
              <a:rPr lang="en-ID" sz="2400" dirty="0" err="1"/>
              <a:t>kombinasi</a:t>
            </a:r>
            <a:r>
              <a:rPr lang="en-ID" sz="2400" dirty="0"/>
              <a:t> pada </a:t>
            </a:r>
            <a:r>
              <a:rPr lang="en-ID" sz="2400" dirty="0" err="1"/>
              <a:t>pasca</a:t>
            </a:r>
            <a:r>
              <a:rPr lang="en-ID" sz="2400" dirty="0"/>
              <a:t> abortus </a:t>
            </a:r>
            <a:r>
              <a:rPr lang="en-ID" sz="2400" dirty="0" err="1"/>
              <a:t>mulai</a:t>
            </a:r>
            <a:endParaRPr lang="en-ID" sz="2400" dirty="0"/>
          </a:p>
          <a:p>
            <a:pPr marL="0" lvl="0" indent="0" algn="ctr" rtl="0">
              <a:spcBef>
                <a:spcPts val="0"/>
              </a:spcBef>
              <a:spcAft>
                <a:spcPts val="0"/>
              </a:spcAft>
              <a:buNone/>
            </a:pPr>
            <a:r>
              <a:rPr lang="en-ID" sz="2400" dirty="0" err="1"/>
              <a:t>digunakan</a:t>
            </a:r>
            <a:r>
              <a:rPr lang="en-ID" sz="2400" dirty="0"/>
              <a:t> </a:t>
            </a:r>
            <a:r>
              <a:rPr lang="en-ID" sz="2400" dirty="0" err="1"/>
              <a:t>segera</a:t>
            </a:r>
            <a:r>
              <a:rPr lang="en-ID" sz="2400" dirty="0"/>
              <a:t> </a:t>
            </a:r>
            <a:r>
              <a:rPr lang="en-ID" sz="2400" dirty="0" err="1"/>
              <a:t>atau</a:t>
            </a:r>
            <a:r>
              <a:rPr lang="en-ID" sz="2400" dirty="0"/>
              <a:t> </a:t>
            </a:r>
            <a:r>
              <a:rPr lang="en-ID" sz="2400" dirty="0" err="1"/>
              <a:t>dalam</a:t>
            </a:r>
            <a:r>
              <a:rPr lang="en-ID" sz="2400" dirty="0"/>
              <a:t> </a:t>
            </a:r>
            <a:r>
              <a:rPr lang="en-ID" sz="2400" dirty="0" err="1"/>
              <a:t>waktu</a:t>
            </a:r>
            <a:r>
              <a:rPr lang="en-ID" sz="2400" dirty="0"/>
              <a:t> 7 </a:t>
            </a:r>
            <a:r>
              <a:rPr lang="en-ID" sz="2400" dirty="0" err="1"/>
              <a:t>hari</a:t>
            </a:r>
            <a:r>
              <a:rPr lang="en-ID" sz="2400" dirty="0"/>
              <a:t>. </a:t>
            </a:r>
            <a:r>
              <a:rPr lang="en-ID" sz="2400" dirty="0" err="1"/>
              <a:t>Pil</a:t>
            </a:r>
            <a:endParaRPr lang="en-ID" sz="2400" dirty="0"/>
          </a:p>
          <a:p>
            <a:pPr marL="0" lvl="0" indent="0" algn="ctr" rtl="0">
              <a:spcBef>
                <a:spcPts val="0"/>
              </a:spcBef>
              <a:spcAft>
                <a:spcPts val="0"/>
              </a:spcAft>
              <a:buNone/>
            </a:pPr>
            <a:r>
              <a:rPr lang="en-ID" sz="2400" dirty="0" err="1"/>
              <a:t>diminum</a:t>
            </a:r>
            <a:r>
              <a:rPr lang="en-ID" sz="2400" dirty="0"/>
              <a:t> </a:t>
            </a:r>
            <a:r>
              <a:rPr lang="en-ID" sz="2400" dirty="0" err="1"/>
              <a:t>tiap</a:t>
            </a:r>
            <a:r>
              <a:rPr lang="en-ID" sz="2400" dirty="0"/>
              <a:t> </a:t>
            </a:r>
            <a:r>
              <a:rPr lang="en-ID" sz="2400" dirty="0" err="1"/>
              <a:t>hari</a:t>
            </a:r>
            <a:r>
              <a:rPr lang="en-ID" sz="2400" dirty="0"/>
              <a:t>, pada </a:t>
            </a:r>
            <a:r>
              <a:rPr lang="en-ID" sz="2400" dirty="0" err="1"/>
              <a:t>saat</a:t>
            </a:r>
            <a:r>
              <a:rPr lang="en-ID" sz="2400" dirty="0"/>
              <a:t> yang </a:t>
            </a:r>
            <a:r>
              <a:rPr lang="en-ID" sz="2400" dirty="0" err="1"/>
              <a:t>sama</a:t>
            </a:r>
            <a:r>
              <a:rPr lang="en-ID" sz="2400" dirty="0"/>
              <a:t>. </a:t>
            </a:r>
            <a:r>
              <a:rPr lang="en-ID" sz="2400" dirty="0" err="1"/>
              <a:t>Bila</a:t>
            </a:r>
            <a:endParaRPr lang="en-ID" sz="2400" dirty="0"/>
          </a:p>
          <a:p>
            <a:pPr marL="0" lvl="0" indent="0" algn="ctr" rtl="0">
              <a:spcBef>
                <a:spcPts val="0"/>
              </a:spcBef>
              <a:spcAft>
                <a:spcPts val="0"/>
              </a:spcAft>
              <a:buNone/>
            </a:pPr>
            <a:r>
              <a:rPr lang="en-ID" sz="2400" dirty="0" err="1"/>
              <a:t>paket</a:t>
            </a:r>
            <a:r>
              <a:rPr lang="en-ID" sz="2400" dirty="0"/>
              <a:t> 28 </a:t>
            </a:r>
            <a:r>
              <a:rPr lang="en-ID" sz="2400" dirty="0" err="1"/>
              <a:t>pil</a:t>
            </a:r>
            <a:r>
              <a:rPr lang="en-ID" sz="2400" dirty="0"/>
              <a:t> </a:t>
            </a:r>
            <a:r>
              <a:rPr lang="en-ID" sz="2400" dirty="0" err="1"/>
              <a:t>telah</a:t>
            </a:r>
            <a:r>
              <a:rPr lang="en-ID" sz="2400" dirty="0"/>
              <a:t> </a:t>
            </a:r>
            <a:r>
              <a:rPr lang="en-ID" sz="2400" dirty="0" err="1"/>
              <a:t>habis</a:t>
            </a:r>
            <a:r>
              <a:rPr lang="en-ID" sz="2400" dirty="0"/>
              <a:t>, </a:t>
            </a:r>
            <a:r>
              <a:rPr lang="en-ID" sz="2400" dirty="0" err="1"/>
              <a:t>sebaiknya</a:t>
            </a:r>
            <a:r>
              <a:rPr lang="en-ID" sz="2400" dirty="0"/>
              <a:t> </a:t>
            </a:r>
            <a:r>
              <a:rPr lang="en-ID" sz="2400" dirty="0" err="1"/>
              <a:t>mulai</a:t>
            </a:r>
            <a:r>
              <a:rPr lang="en-ID" sz="2400" dirty="0"/>
              <a:t> </a:t>
            </a:r>
            <a:r>
              <a:rPr lang="en-ID" sz="2400" dirty="0" err="1"/>
              <a:t>minum</a:t>
            </a:r>
            <a:r>
              <a:rPr lang="en-ID" sz="2400" dirty="0"/>
              <a:t> </a:t>
            </a:r>
            <a:r>
              <a:rPr lang="en-ID" sz="2400" dirty="0" err="1"/>
              <a:t>pil</a:t>
            </a:r>
            <a:r>
              <a:rPr lang="en-ID" sz="2400" dirty="0"/>
              <a:t> </a:t>
            </a:r>
            <a:r>
              <a:rPr lang="en-ID" sz="2400" dirty="0" err="1"/>
              <a:t>dari</a:t>
            </a:r>
            <a:r>
              <a:rPr lang="en-ID" sz="2400" dirty="0"/>
              <a:t> </a:t>
            </a:r>
            <a:r>
              <a:rPr lang="en-ID" sz="2400" dirty="0" err="1"/>
              <a:t>paket</a:t>
            </a:r>
            <a:r>
              <a:rPr lang="en-ID" sz="2400" dirty="0"/>
              <a:t> yang </a:t>
            </a:r>
            <a:r>
              <a:rPr lang="en-ID" sz="2400" dirty="0" err="1"/>
              <a:t>baru</a:t>
            </a:r>
            <a:r>
              <a:rPr lang="en-ID" sz="2400" dirty="0"/>
              <a:t>. </a:t>
            </a:r>
            <a:r>
              <a:rPr lang="en-ID" sz="2400" dirty="0" err="1"/>
              <a:t>Bila</a:t>
            </a:r>
            <a:r>
              <a:rPr lang="en-ID" sz="2400" dirty="0"/>
              <a:t> </a:t>
            </a:r>
            <a:r>
              <a:rPr lang="en-ID" sz="2400" dirty="0" err="1"/>
              <a:t>muntah</a:t>
            </a:r>
            <a:r>
              <a:rPr lang="en-ID" sz="2400" dirty="0"/>
              <a:t> </a:t>
            </a:r>
            <a:r>
              <a:rPr lang="en-ID" sz="2400" dirty="0" err="1"/>
              <a:t>dalam</a:t>
            </a:r>
            <a:r>
              <a:rPr lang="en-ID" sz="2400" dirty="0"/>
              <a:t> </a:t>
            </a:r>
            <a:r>
              <a:rPr lang="en-ID" sz="2400" dirty="0" err="1"/>
              <a:t>waktu</a:t>
            </a:r>
            <a:r>
              <a:rPr lang="en-ID" sz="2400" dirty="0"/>
              <a:t> 2 jam </a:t>
            </a:r>
            <a:r>
              <a:rPr lang="en-ID" sz="2400" dirty="0" err="1"/>
              <a:t>setelah</a:t>
            </a:r>
            <a:r>
              <a:rPr lang="en-ID" sz="2400" dirty="0"/>
              <a:t> </a:t>
            </a:r>
            <a:r>
              <a:rPr lang="en-ID" sz="2400" dirty="0" err="1"/>
              <a:t>menggunakan</a:t>
            </a:r>
            <a:r>
              <a:rPr lang="en-ID" sz="2400" dirty="0"/>
              <a:t> </a:t>
            </a:r>
            <a:r>
              <a:rPr lang="en-ID" sz="2400" dirty="0" err="1"/>
              <a:t>pil</a:t>
            </a:r>
            <a:r>
              <a:rPr lang="en-ID" sz="2400" dirty="0"/>
              <a:t>, </a:t>
            </a:r>
            <a:r>
              <a:rPr lang="en-ID" sz="2400" dirty="0" err="1"/>
              <a:t>ambil</a:t>
            </a:r>
            <a:r>
              <a:rPr lang="en-ID" sz="2400" dirty="0"/>
              <a:t> </a:t>
            </a:r>
            <a:r>
              <a:rPr lang="en-ID" sz="2400" dirty="0" err="1"/>
              <a:t>pil</a:t>
            </a:r>
            <a:r>
              <a:rPr lang="en-ID" sz="2400" dirty="0"/>
              <a:t> yang lain, </a:t>
            </a:r>
            <a:r>
              <a:rPr lang="en-ID" sz="2400" dirty="0" err="1"/>
              <a:t>atau</a:t>
            </a:r>
            <a:r>
              <a:rPr lang="en-ID" sz="2400" dirty="0"/>
              <a:t> </a:t>
            </a:r>
            <a:r>
              <a:rPr lang="en-ID" sz="2400" dirty="0" err="1"/>
              <a:t>menggunakan</a:t>
            </a:r>
            <a:r>
              <a:rPr lang="en-ID" sz="2400" dirty="0"/>
              <a:t> </a:t>
            </a:r>
            <a:r>
              <a:rPr lang="en-ID" sz="2400" dirty="0" err="1"/>
              <a:t>metode</a:t>
            </a:r>
            <a:r>
              <a:rPr lang="en-ID" sz="2400" dirty="0"/>
              <a:t> </a:t>
            </a:r>
            <a:r>
              <a:rPr lang="en-ID" sz="2400" dirty="0" err="1"/>
              <a:t>kontrasepsi</a:t>
            </a:r>
            <a:r>
              <a:rPr lang="en-ID" sz="2400" dirty="0"/>
              <a:t> yang lain.</a:t>
            </a:r>
          </a:p>
        </p:txBody>
      </p:sp>
      <p:grpSp>
        <p:nvGrpSpPr>
          <p:cNvPr id="2292" name="Google Shape;2292;p53"/>
          <p:cNvGrpSpPr/>
          <p:nvPr/>
        </p:nvGrpSpPr>
        <p:grpSpPr>
          <a:xfrm rot="-542831">
            <a:off x="-1003829" y="-20661"/>
            <a:ext cx="2480392" cy="2588447"/>
            <a:chOff x="6383275" y="2291392"/>
            <a:chExt cx="2653308" cy="2768849"/>
          </a:xfrm>
        </p:grpSpPr>
        <p:sp>
          <p:nvSpPr>
            <p:cNvPr id="2293" name="Google Shape;2293;p53"/>
            <p:cNvSpPr/>
            <p:nvPr/>
          </p:nvSpPr>
          <p:spPr>
            <a:xfrm rot="-1688141">
              <a:off x="6778750" y="2603827"/>
              <a:ext cx="1862359" cy="2143980"/>
            </a:xfrm>
            <a:custGeom>
              <a:avLst/>
              <a:gdLst/>
              <a:ahLst/>
              <a:cxnLst/>
              <a:rect l="l" t="t" r="r" b="b"/>
              <a:pathLst>
                <a:path w="32040" h="36885" extrusionOk="0">
                  <a:moveTo>
                    <a:pt x="16020" y="0"/>
                  </a:moveTo>
                  <a:cubicBezTo>
                    <a:pt x="12176" y="0"/>
                    <a:pt x="8331" y="287"/>
                    <a:pt x="4487" y="859"/>
                  </a:cubicBezTo>
                  <a:cubicBezTo>
                    <a:pt x="2816" y="1121"/>
                    <a:pt x="1254" y="2746"/>
                    <a:pt x="1052" y="4417"/>
                  </a:cubicBezTo>
                  <a:cubicBezTo>
                    <a:pt x="0" y="13776"/>
                    <a:pt x="0" y="23120"/>
                    <a:pt x="1052" y="32480"/>
                  </a:cubicBezTo>
                  <a:cubicBezTo>
                    <a:pt x="1254" y="34135"/>
                    <a:pt x="2816" y="35775"/>
                    <a:pt x="4487" y="36038"/>
                  </a:cubicBezTo>
                  <a:cubicBezTo>
                    <a:pt x="8331" y="36603"/>
                    <a:pt x="12176" y="36885"/>
                    <a:pt x="16020" y="36885"/>
                  </a:cubicBezTo>
                  <a:cubicBezTo>
                    <a:pt x="19864" y="36885"/>
                    <a:pt x="23709" y="36603"/>
                    <a:pt x="27553" y="36038"/>
                  </a:cubicBezTo>
                  <a:cubicBezTo>
                    <a:pt x="29224" y="35775"/>
                    <a:pt x="30786" y="34135"/>
                    <a:pt x="30988" y="32480"/>
                  </a:cubicBezTo>
                  <a:cubicBezTo>
                    <a:pt x="32040" y="23120"/>
                    <a:pt x="32040" y="13776"/>
                    <a:pt x="30988" y="4417"/>
                  </a:cubicBezTo>
                  <a:cubicBezTo>
                    <a:pt x="30786" y="2746"/>
                    <a:pt x="29224" y="1121"/>
                    <a:pt x="27553" y="859"/>
                  </a:cubicBezTo>
                  <a:cubicBezTo>
                    <a:pt x="23709" y="287"/>
                    <a:pt x="19864" y="0"/>
                    <a:pt x="1602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3"/>
            <p:cNvSpPr/>
            <p:nvPr/>
          </p:nvSpPr>
          <p:spPr>
            <a:xfrm rot="-1688141">
              <a:off x="6794191" y="2604209"/>
              <a:ext cx="1831727" cy="2143806"/>
            </a:xfrm>
            <a:custGeom>
              <a:avLst/>
              <a:gdLst/>
              <a:ahLst/>
              <a:cxnLst/>
              <a:rect l="l" t="t" r="r" b="b"/>
              <a:pathLst>
                <a:path w="31513" h="36882" extrusionOk="0">
                  <a:moveTo>
                    <a:pt x="15764" y="0"/>
                  </a:moveTo>
                  <a:cubicBezTo>
                    <a:pt x="11913" y="0"/>
                    <a:pt x="8060" y="279"/>
                    <a:pt x="4224" y="852"/>
                  </a:cubicBezTo>
                  <a:cubicBezTo>
                    <a:pt x="2553" y="1114"/>
                    <a:pt x="991" y="2739"/>
                    <a:pt x="789" y="4410"/>
                  </a:cubicBezTo>
                  <a:cubicBezTo>
                    <a:pt x="263" y="9082"/>
                    <a:pt x="1" y="13769"/>
                    <a:pt x="1" y="18441"/>
                  </a:cubicBezTo>
                  <a:cubicBezTo>
                    <a:pt x="1" y="23113"/>
                    <a:pt x="263" y="27785"/>
                    <a:pt x="789" y="32473"/>
                  </a:cubicBezTo>
                  <a:cubicBezTo>
                    <a:pt x="991" y="34128"/>
                    <a:pt x="2553" y="35768"/>
                    <a:pt x="4224" y="36031"/>
                  </a:cubicBezTo>
                  <a:cubicBezTo>
                    <a:pt x="8060" y="36603"/>
                    <a:pt x="11913" y="36881"/>
                    <a:pt x="15764" y="36881"/>
                  </a:cubicBezTo>
                  <a:cubicBezTo>
                    <a:pt x="19601" y="36881"/>
                    <a:pt x="23454" y="36603"/>
                    <a:pt x="27290" y="36031"/>
                  </a:cubicBezTo>
                  <a:cubicBezTo>
                    <a:pt x="28961" y="35768"/>
                    <a:pt x="30523" y="34128"/>
                    <a:pt x="30725" y="32473"/>
                  </a:cubicBezTo>
                  <a:cubicBezTo>
                    <a:pt x="31251" y="27785"/>
                    <a:pt x="31513" y="23113"/>
                    <a:pt x="31513" y="18441"/>
                  </a:cubicBezTo>
                  <a:cubicBezTo>
                    <a:pt x="31513" y="13769"/>
                    <a:pt x="31251" y="9082"/>
                    <a:pt x="30725" y="4410"/>
                  </a:cubicBezTo>
                  <a:cubicBezTo>
                    <a:pt x="30523" y="2739"/>
                    <a:pt x="28961" y="1114"/>
                    <a:pt x="27290" y="852"/>
                  </a:cubicBezTo>
                  <a:cubicBezTo>
                    <a:pt x="23454" y="279"/>
                    <a:pt x="19601" y="0"/>
                    <a:pt x="15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3"/>
            <p:cNvSpPr/>
            <p:nvPr/>
          </p:nvSpPr>
          <p:spPr>
            <a:xfrm rot="-1688141">
              <a:off x="7184394" y="3070214"/>
              <a:ext cx="1052140" cy="1211347"/>
            </a:xfrm>
            <a:custGeom>
              <a:avLst/>
              <a:gdLst/>
              <a:ahLst/>
              <a:cxnLst/>
              <a:rect l="l" t="t" r="r" b="b"/>
              <a:pathLst>
                <a:path w="18101" h="20840" extrusionOk="0">
                  <a:moveTo>
                    <a:pt x="9043" y="1"/>
                  </a:moveTo>
                  <a:cubicBezTo>
                    <a:pt x="6869" y="1"/>
                    <a:pt x="4696" y="163"/>
                    <a:pt x="2522" y="488"/>
                  </a:cubicBezTo>
                  <a:cubicBezTo>
                    <a:pt x="1579" y="628"/>
                    <a:pt x="696" y="1556"/>
                    <a:pt x="589" y="2499"/>
                  </a:cubicBezTo>
                  <a:cubicBezTo>
                    <a:pt x="1" y="7775"/>
                    <a:pt x="1" y="13066"/>
                    <a:pt x="589" y="18341"/>
                  </a:cubicBezTo>
                  <a:cubicBezTo>
                    <a:pt x="696" y="19285"/>
                    <a:pt x="1579" y="20213"/>
                    <a:pt x="2522" y="20352"/>
                  </a:cubicBezTo>
                  <a:cubicBezTo>
                    <a:pt x="4696" y="20677"/>
                    <a:pt x="6869" y="20839"/>
                    <a:pt x="9043" y="20839"/>
                  </a:cubicBezTo>
                  <a:cubicBezTo>
                    <a:pt x="11216" y="20839"/>
                    <a:pt x="13390" y="20677"/>
                    <a:pt x="15564" y="20352"/>
                  </a:cubicBezTo>
                  <a:cubicBezTo>
                    <a:pt x="16507" y="20213"/>
                    <a:pt x="17389" y="19285"/>
                    <a:pt x="17497" y="18341"/>
                  </a:cubicBezTo>
                  <a:cubicBezTo>
                    <a:pt x="18101" y="13066"/>
                    <a:pt x="18101" y="7775"/>
                    <a:pt x="17497" y="2499"/>
                  </a:cubicBezTo>
                  <a:cubicBezTo>
                    <a:pt x="17389" y="1556"/>
                    <a:pt x="16507" y="628"/>
                    <a:pt x="15564" y="488"/>
                  </a:cubicBezTo>
                  <a:cubicBezTo>
                    <a:pt x="13390" y="163"/>
                    <a:pt x="11216" y="1"/>
                    <a:pt x="9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3"/>
            <p:cNvSpPr/>
            <p:nvPr/>
          </p:nvSpPr>
          <p:spPr>
            <a:xfrm rot="-1688141">
              <a:off x="6641868" y="3103823"/>
              <a:ext cx="343758" cy="707627"/>
            </a:xfrm>
            <a:custGeom>
              <a:avLst/>
              <a:gdLst/>
              <a:ahLst/>
              <a:cxnLst/>
              <a:rect l="l" t="t" r="r" b="b"/>
              <a:pathLst>
                <a:path w="5914" h="12174" extrusionOk="0">
                  <a:moveTo>
                    <a:pt x="4900" y="0"/>
                  </a:moveTo>
                  <a:cubicBezTo>
                    <a:pt x="4833" y="0"/>
                    <a:pt x="4762" y="9"/>
                    <a:pt x="4689" y="27"/>
                  </a:cubicBezTo>
                  <a:cubicBezTo>
                    <a:pt x="1" y="1281"/>
                    <a:pt x="836" y="7778"/>
                    <a:pt x="1115" y="11382"/>
                  </a:cubicBezTo>
                  <a:cubicBezTo>
                    <a:pt x="1158" y="11884"/>
                    <a:pt x="1565" y="12173"/>
                    <a:pt x="1966" y="12173"/>
                  </a:cubicBezTo>
                  <a:cubicBezTo>
                    <a:pt x="2282" y="12173"/>
                    <a:pt x="2594" y="11994"/>
                    <a:pt x="2724" y="11599"/>
                  </a:cubicBezTo>
                  <a:cubicBezTo>
                    <a:pt x="3775" y="8288"/>
                    <a:pt x="1795" y="3725"/>
                    <a:pt x="5277" y="1419"/>
                  </a:cubicBezTo>
                  <a:cubicBezTo>
                    <a:pt x="5913" y="995"/>
                    <a:pt x="5618" y="0"/>
                    <a:pt x="49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3"/>
            <p:cNvSpPr/>
            <p:nvPr/>
          </p:nvSpPr>
          <p:spPr>
            <a:xfrm rot="-1688141">
              <a:off x="6941610" y="3914595"/>
              <a:ext cx="152058" cy="117822"/>
            </a:xfrm>
            <a:custGeom>
              <a:avLst/>
              <a:gdLst/>
              <a:ahLst/>
              <a:cxnLst/>
              <a:rect l="l" t="t" r="r" b="b"/>
              <a:pathLst>
                <a:path w="2616" h="2027" extrusionOk="0">
                  <a:moveTo>
                    <a:pt x="1300" y="0"/>
                  </a:moveTo>
                  <a:cubicBezTo>
                    <a:pt x="1" y="0"/>
                    <a:pt x="1" y="2026"/>
                    <a:pt x="1300" y="2026"/>
                  </a:cubicBezTo>
                  <a:cubicBezTo>
                    <a:pt x="2600" y="2026"/>
                    <a:pt x="2616" y="0"/>
                    <a:pt x="13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3"/>
            <p:cNvSpPr/>
            <p:nvPr/>
          </p:nvSpPr>
          <p:spPr>
            <a:xfrm rot="-1688141">
              <a:off x="8396087" y="3565675"/>
              <a:ext cx="341781" cy="685539"/>
            </a:xfrm>
            <a:custGeom>
              <a:avLst/>
              <a:gdLst/>
              <a:ahLst/>
              <a:cxnLst/>
              <a:rect l="l" t="t" r="r" b="b"/>
              <a:pathLst>
                <a:path w="5880" h="11794" extrusionOk="0">
                  <a:moveTo>
                    <a:pt x="4722" y="1"/>
                  </a:moveTo>
                  <a:cubicBezTo>
                    <a:pt x="4602" y="1"/>
                    <a:pt x="4483" y="44"/>
                    <a:pt x="4394" y="139"/>
                  </a:cubicBezTo>
                  <a:cubicBezTo>
                    <a:pt x="3249" y="1438"/>
                    <a:pt x="3404" y="3434"/>
                    <a:pt x="3249" y="5073"/>
                  </a:cubicBezTo>
                  <a:cubicBezTo>
                    <a:pt x="3095" y="6775"/>
                    <a:pt x="3218" y="10209"/>
                    <a:pt x="852" y="10504"/>
                  </a:cubicBezTo>
                  <a:cubicBezTo>
                    <a:pt x="48" y="10597"/>
                    <a:pt x="1" y="11742"/>
                    <a:pt x="852" y="11787"/>
                  </a:cubicBezTo>
                  <a:cubicBezTo>
                    <a:pt x="928" y="11792"/>
                    <a:pt x="1004" y="11794"/>
                    <a:pt x="1078" y="11794"/>
                  </a:cubicBezTo>
                  <a:cubicBezTo>
                    <a:pt x="3201" y="11794"/>
                    <a:pt x="4472" y="10109"/>
                    <a:pt x="4936" y="8136"/>
                  </a:cubicBezTo>
                  <a:cubicBezTo>
                    <a:pt x="5246" y="6853"/>
                    <a:pt x="5307" y="5523"/>
                    <a:pt x="5431" y="4223"/>
                  </a:cubicBezTo>
                  <a:cubicBezTo>
                    <a:pt x="5570" y="2877"/>
                    <a:pt x="5879" y="1453"/>
                    <a:pt x="5153" y="247"/>
                  </a:cubicBezTo>
                  <a:cubicBezTo>
                    <a:pt x="5070" y="91"/>
                    <a:pt x="4895" y="1"/>
                    <a:pt x="4722"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3"/>
            <p:cNvSpPr/>
            <p:nvPr/>
          </p:nvSpPr>
          <p:spPr>
            <a:xfrm rot="-1688141">
              <a:off x="8379978" y="3352939"/>
              <a:ext cx="111544" cy="86375"/>
            </a:xfrm>
            <a:custGeom>
              <a:avLst/>
              <a:gdLst/>
              <a:ahLst/>
              <a:cxnLst/>
              <a:rect l="l" t="t" r="r" b="b"/>
              <a:pathLst>
                <a:path w="1919" h="1486" extrusionOk="0">
                  <a:moveTo>
                    <a:pt x="960" y="0"/>
                  </a:moveTo>
                  <a:cubicBezTo>
                    <a:pt x="1" y="0"/>
                    <a:pt x="1" y="1485"/>
                    <a:pt x="960" y="1485"/>
                  </a:cubicBezTo>
                  <a:cubicBezTo>
                    <a:pt x="1919" y="1485"/>
                    <a:pt x="1919" y="0"/>
                    <a:pt x="96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0" name="Google Shape;2300;p53"/>
            <p:cNvGrpSpPr/>
            <p:nvPr/>
          </p:nvGrpSpPr>
          <p:grpSpPr>
            <a:xfrm>
              <a:off x="7133890" y="3089949"/>
              <a:ext cx="1065622" cy="1196459"/>
              <a:chOff x="7133890" y="3089949"/>
              <a:chExt cx="1065622" cy="1196459"/>
            </a:xfrm>
          </p:grpSpPr>
          <p:sp>
            <p:nvSpPr>
              <p:cNvPr id="2301" name="Google Shape;2301;p53"/>
              <p:cNvSpPr/>
              <p:nvPr/>
            </p:nvSpPr>
            <p:spPr>
              <a:xfrm rot="-1688141">
                <a:off x="7141149" y="3437902"/>
                <a:ext cx="56673" cy="44990"/>
              </a:xfrm>
              <a:custGeom>
                <a:avLst/>
                <a:gdLst/>
                <a:ahLst/>
                <a:cxnLst/>
                <a:rect l="l" t="t" r="r" b="b"/>
                <a:pathLst>
                  <a:path w="975" h="774" extrusionOk="0">
                    <a:moveTo>
                      <a:pt x="496" y="0"/>
                    </a:moveTo>
                    <a:cubicBezTo>
                      <a:pt x="1" y="0"/>
                      <a:pt x="1" y="774"/>
                      <a:pt x="496" y="774"/>
                    </a:cubicBezTo>
                    <a:cubicBezTo>
                      <a:pt x="975" y="774"/>
                      <a:pt x="975"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3"/>
              <p:cNvSpPr/>
              <p:nvPr/>
            </p:nvSpPr>
            <p:spPr>
              <a:xfrm rot="-1688141">
                <a:off x="7307075" y="3334798"/>
                <a:ext cx="56731" cy="44176"/>
              </a:xfrm>
              <a:custGeom>
                <a:avLst/>
                <a:gdLst/>
                <a:ahLst/>
                <a:cxnLst/>
                <a:rect l="l" t="t" r="r" b="b"/>
                <a:pathLst>
                  <a:path w="976" h="760" extrusionOk="0">
                    <a:moveTo>
                      <a:pt x="480" y="1"/>
                    </a:moveTo>
                    <a:cubicBezTo>
                      <a:pt x="0" y="1"/>
                      <a:pt x="0" y="760"/>
                      <a:pt x="480" y="760"/>
                    </a:cubicBezTo>
                    <a:cubicBezTo>
                      <a:pt x="975" y="760"/>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3"/>
              <p:cNvSpPr/>
              <p:nvPr/>
            </p:nvSpPr>
            <p:spPr>
              <a:xfrm rot="-1688141">
                <a:off x="7510053" y="3226254"/>
                <a:ext cx="56731" cy="44176"/>
              </a:xfrm>
              <a:custGeom>
                <a:avLst/>
                <a:gdLst/>
                <a:ahLst/>
                <a:cxnLst/>
                <a:rect l="l" t="t" r="r" b="b"/>
                <a:pathLst>
                  <a:path w="976" h="760" extrusionOk="0">
                    <a:moveTo>
                      <a:pt x="481" y="1"/>
                    </a:moveTo>
                    <a:cubicBezTo>
                      <a:pt x="1" y="1"/>
                      <a:pt x="1" y="760"/>
                      <a:pt x="481" y="760"/>
                    </a:cubicBezTo>
                    <a:cubicBezTo>
                      <a:pt x="976" y="760"/>
                      <a:pt x="976" y="1"/>
                      <a:pt x="481"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3"/>
              <p:cNvSpPr/>
              <p:nvPr/>
            </p:nvSpPr>
            <p:spPr>
              <a:xfrm rot="-1688141">
                <a:off x="7743935" y="3100935"/>
                <a:ext cx="57661" cy="44176"/>
              </a:xfrm>
              <a:custGeom>
                <a:avLst/>
                <a:gdLst/>
                <a:ahLst/>
                <a:cxnLst/>
                <a:rect l="l" t="t" r="r" b="b"/>
                <a:pathLst>
                  <a:path w="992"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3"/>
              <p:cNvSpPr/>
              <p:nvPr/>
            </p:nvSpPr>
            <p:spPr>
              <a:xfrm rot="-1688141">
                <a:off x="7291279" y="3500259"/>
                <a:ext cx="49523" cy="44990"/>
              </a:xfrm>
              <a:custGeom>
                <a:avLst/>
                <a:gdLst/>
                <a:ahLst/>
                <a:cxnLst/>
                <a:rect l="l" t="t" r="r" b="b"/>
                <a:pathLst>
                  <a:path w="852" h="774" extrusionOk="0">
                    <a:moveTo>
                      <a:pt x="388" y="0"/>
                    </a:moveTo>
                    <a:cubicBezTo>
                      <a:pt x="341" y="0"/>
                      <a:pt x="279" y="16"/>
                      <a:pt x="248" y="31"/>
                    </a:cubicBezTo>
                    <a:cubicBezTo>
                      <a:pt x="186" y="47"/>
                      <a:pt x="155" y="78"/>
                      <a:pt x="124" y="109"/>
                    </a:cubicBezTo>
                    <a:cubicBezTo>
                      <a:pt x="78" y="155"/>
                      <a:pt x="62" y="186"/>
                      <a:pt x="47" y="233"/>
                    </a:cubicBezTo>
                    <a:cubicBezTo>
                      <a:pt x="16" y="279"/>
                      <a:pt x="0" y="341"/>
                      <a:pt x="0" y="388"/>
                    </a:cubicBezTo>
                    <a:cubicBezTo>
                      <a:pt x="16" y="419"/>
                      <a:pt x="16" y="450"/>
                      <a:pt x="16" y="481"/>
                    </a:cubicBezTo>
                    <a:cubicBezTo>
                      <a:pt x="31" y="557"/>
                      <a:pt x="78" y="604"/>
                      <a:pt x="124" y="650"/>
                    </a:cubicBezTo>
                    <a:cubicBezTo>
                      <a:pt x="140" y="681"/>
                      <a:pt x="171" y="697"/>
                      <a:pt x="202" y="712"/>
                    </a:cubicBezTo>
                    <a:cubicBezTo>
                      <a:pt x="248" y="743"/>
                      <a:pt x="326" y="774"/>
                      <a:pt x="388" y="774"/>
                    </a:cubicBezTo>
                    <a:lnTo>
                      <a:pt x="464" y="774"/>
                    </a:lnTo>
                    <a:cubicBezTo>
                      <a:pt x="511" y="774"/>
                      <a:pt x="573" y="759"/>
                      <a:pt x="604" y="728"/>
                    </a:cubicBezTo>
                    <a:cubicBezTo>
                      <a:pt x="650" y="712"/>
                      <a:pt x="697" y="697"/>
                      <a:pt x="728" y="650"/>
                    </a:cubicBezTo>
                    <a:cubicBezTo>
                      <a:pt x="774" y="619"/>
                      <a:pt x="790" y="573"/>
                      <a:pt x="805" y="526"/>
                    </a:cubicBezTo>
                    <a:cubicBezTo>
                      <a:pt x="836" y="481"/>
                      <a:pt x="852" y="433"/>
                      <a:pt x="852" y="388"/>
                    </a:cubicBezTo>
                    <a:cubicBezTo>
                      <a:pt x="836" y="357"/>
                      <a:pt x="836" y="326"/>
                      <a:pt x="836" y="279"/>
                    </a:cubicBezTo>
                    <a:cubicBezTo>
                      <a:pt x="821" y="217"/>
                      <a:pt x="774" y="171"/>
                      <a:pt x="728" y="109"/>
                    </a:cubicBezTo>
                    <a:cubicBezTo>
                      <a:pt x="712" y="93"/>
                      <a:pt x="681" y="78"/>
                      <a:pt x="650" y="62"/>
                    </a:cubicBezTo>
                    <a:cubicBezTo>
                      <a:pt x="604" y="16"/>
                      <a:pt x="526" y="0"/>
                      <a:pt x="464"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3"/>
              <p:cNvSpPr/>
              <p:nvPr/>
            </p:nvSpPr>
            <p:spPr>
              <a:xfrm rot="-1688141">
                <a:off x="7451192" y="3398443"/>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3"/>
              <p:cNvSpPr/>
              <p:nvPr/>
            </p:nvSpPr>
            <p:spPr>
              <a:xfrm rot="-1688141">
                <a:off x="7670059" y="3281402"/>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3"/>
              <p:cNvSpPr/>
              <p:nvPr/>
            </p:nvSpPr>
            <p:spPr>
              <a:xfrm rot="-1688141">
                <a:off x="7247116" y="3703186"/>
                <a:ext cx="57603" cy="44118"/>
              </a:xfrm>
              <a:custGeom>
                <a:avLst/>
                <a:gdLst/>
                <a:ahLst/>
                <a:cxnLst/>
                <a:rect l="l" t="t" r="r" b="b"/>
                <a:pathLst>
                  <a:path w="991" h="759" extrusionOk="0">
                    <a:moveTo>
                      <a:pt x="496" y="0"/>
                    </a:moveTo>
                    <a:cubicBezTo>
                      <a:pt x="17" y="0"/>
                      <a:pt x="1" y="759"/>
                      <a:pt x="496" y="759"/>
                    </a:cubicBezTo>
                    <a:cubicBezTo>
                      <a:pt x="991" y="759"/>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3"/>
              <p:cNvSpPr/>
              <p:nvPr/>
            </p:nvSpPr>
            <p:spPr>
              <a:xfrm rot="-1688141">
                <a:off x="7436703" y="3586755"/>
                <a:ext cx="56673" cy="44060"/>
              </a:xfrm>
              <a:custGeom>
                <a:avLst/>
                <a:gdLst/>
                <a:ahLst/>
                <a:cxnLst/>
                <a:rect l="l" t="t" r="r" b="b"/>
                <a:pathLst>
                  <a:path w="975" h="758" extrusionOk="0">
                    <a:moveTo>
                      <a:pt x="479" y="1"/>
                    </a:moveTo>
                    <a:cubicBezTo>
                      <a:pt x="0" y="1"/>
                      <a:pt x="0" y="758"/>
                      <a:pt x="479" y="758"/>
                    </a:cubicBezTo>
                    <a:cubicBezTo>
                      <a:pt x="974" y="758"/>
                      <a:pt x="974" y="1"/>
                      <a:pt x="479"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3"/>
              <p:cNvSpPr/>
              <p:nvPr/>
            </p:nvSpPr>
            <p:spPr>
              <a:xfrm rot="-1688141">
                <a:off x="7631787" y="3482432"/>
                <a:ext cx="56673" cy="44060"/>
              </a:xfrm>
              <a:custGeom>
                <a:avLst/>
                <a:gdLst/>
                <a:ahLst/>
                <a:cxnLst/>
                <a:rect l="l" t="t" r="r" b="b"/>
                <a:pathLst>
                  <a:path w="975" h="758" extrusionOk="0">
                    <a:moveTo>
                      <a:pt x="495" y="1"/>
                    </a:moveTo>
                    <a:cubicBezTo>
                      <a:pt x="0" y="1"/>
                      <a:pt x="0" y="758"/>
                      <a:pt x="495" y="758"/>
                    </a:cubicBezTo>
                    <a:cubicBezTo>
                      <a:pt x="974" y="758"/>
                      <a:pt x="974"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3"/>
              <p:cNvSpPr/>
              <p:nvPr/>
            </p:nvSpPr>
            <p:spPr>
              <a:xfrm rot="-1688141">
                <a:off x="7875096" y="3336721"/>
                <a:ext cx="57603" cy="44176"/>
              </a:xfrm>
              <a:custGeom>
                <a:avLst/>
                <a:gdLst/>
                <a:ahLst/>
                <a:cxnLst/>
                <a:rect l="l" t="t" r="r" b="b"/>
                <a:pathLst>
                  <a:path w="991"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3"/>
              <p:cNvSpPr/>
              <p:nvPr/>
            </p:nvSpPr>
            <p:spPr>
              <a:xfrm rot="-1688141">
                <a:off x="7410919" y="3755389"/>
                <a:ext cx="57603" cy="44990"/>
              </a:xfrm>
              <a:custGeom>
                <a:avLst/>
                <a:gdLst/>
                <a:ahLst/>
                <a:cxnLst/>
                <a:rect l="l" t="t" r="r" b="b"/>
                <a:pathLst>
                  <a:path w="991" h="774" extrusionOk="0">
                    <a:moveTo>
                      <a:pt x="496" y="0"/>
                    </a:moveTo>
                    <a:cubicBezTo>
                      <a:pt x="1" y="0"/>
                      <a:pt x="1" y="774"/>
                      <a:pt x="496" y="774"/>
                    </a:cubicBezTo>
                    <a:cubicBezTo>
                      <a:pt x="991" y="774"/>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3"/>
              <p:cNvSpPr/>
              <p:nvPr/>
            </p:nvSpPr>
            <p:spPr>
              <a:xfrm rot="-1688141">
                <a:off x="7604946" y="3654040"/>
                <a:ext cx="48593" cy="44990"/>
              </a:xfrm>
              <a:custGeom>
                <a:avLst/>
                <a:gdLst/>
                <a:ahLst/>
                <a:cxnLst/>
                <a:rect l="l" t="t" r="r" b="b"/>
                <a:pathLst>
                  <a:path w="836" h="774" extrusionOk="0">
                    <a:moveTo>
                      <a:pt x="387" y="0"/>
                    </a:moveTo>
                    <a:cubicBezTo>
                      <a:pt x="325" y="0"/>
                      <a:pt x="279" y="15"/>
                      <a:pt x="232" y="46"/>
                    </a:cubicBezTo>
                    <a:cubicBezTo>
                      <a:pt x="186" y="62"/>
                      <a:pt x="139" y="77"/>
                      <a:pt x="108" y="124"/>
                    </a:cubicBezTo>
                    <a:cubicBezTo>
                      <a:pt x="77" y="155"/>
                      <a:pt x="46" y="201"/>
                      <a:pt x="32" y="248"/>
                    </a:cubicBezTo>
                    <a:cubicBezTo>
                      <a:pt x="15" y="293"/>
                      <a:pt x="1" y="340"/>
                      <a:pt x="1" y="386"/>
                    </a:cubicBezTo>
                    <a:cubicBezTo>
                      <a:pt x="1" y="417"/>
                      <a:pt x="15" y="448"/>
                      <a:pt x="15" y="495"/>
                    </a:cubicBezTo>
                    <a:cubicBezTo>
                      <a:pt x="32" y="557"/>
                      <a:pt x="62" y="603"/>
                      <a:pt x="108" y="665"/>
                    </a:cubicBezTo>
                    <a:cubicBezTo>
                      <a:pt x="139" y="681"/>
                      <a:pt x="155" y="696"/>
                      <a:pt x="186" y="712"/>
                    </a:cubicBezTo>
                    <a:cubicBezTo>
                      <a:pt x="248" y="757"/>
                      <a:pt x="310" y="774"/>
                      <a:pt x="387" y="774"/>
                    </a:cubicBezTo>
                    <a:lnTo>
                      <a:pt x="449" y="774"/>
                    </a:lnTo>
                    <a:cubicBezTo>
                      <a:pt x="510" y="774"/>
                      <a:pt x="558" y="757"/>
                      <a:pt x="603" y="743"/>
                    </a:cubicBezTo>
                    <a:cubicBezTo>
                      <a:pt x="650" y="727"/>
                      <a:pt x="696" y="696"/>
                      <a:pt x="727" y="665"/>
                    </a:cubicBezTo>
                    <a:cubicBezTo>
                      <a:pt x="758" y="619"/>
                      <a:pt x="789" y="588"/>
                      <a:pt x="805" y="541"/>
                    </a:cubicBezTo>
                    <a:cubicBezTo>
                      <a:pt x="836" y="495"/>
                      <a:pt x="836" y="433"/>
                      <a:pt x="836" y="386"/>
                    </a:cubicBezTo>
                    <a:cubicBezTo>
                      <a:pt x="836" y="355"/>
                      <a:pt x="836" y="324"/>
                      <a:pt x="820" y="293"/>
                    </a:cubicBezTo>
                    <a:cubicBezTo>
                      <a:pt x="805" y="217"/>
                      <a:pt x="774" y="170"/>
                      <a:pt x="727" y="124"/>
                    </a:cubicBezTo>
                    <a:cubicBezTo>
                      <a:pt x="696" y="93"/>
                      <a:pt x="681" y="77"/>
                      <a:pt x="650" y="62"/>
                    </a:cubicBezTo>
                    <a:cubicBezTo>
                      <a:pt x="588" y="31"/>
                      <a:pt x="527" y="0"/>
                      <a:pt x="449"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3"/>
              <p:cNvSpPr/>
              <p:nvPr/>
            </p:nvSpPr>
            <p:spPr>
              <a:xfrm rot="-1688141">
                <a:off x="7828772" y="3522652"/>
                <a:ext cx="57603" cy="44118"/>
              </a:xfrm>
              <a:custGeom>
                <a:avLst/>
                <a:gdLst/>
                <a:ahLst/>
                <a:cxnLst/>
                <a:rect l="l" t="t" r="r" b="b"/>
                <a:pathLst>
                  <a:path w="991" h="759" extrusionOk="0">
                    <a:moveTo>
                      <a:pt x="495" y="0"/>
                    </a:moveTo>
                    <a:cubicBezTo>
                      <a:pt x="0" y="0"/>
                      <a:pt x="0" y="759"/>
                      <a:pt x="495" y="759"/>
                    </a:cubicBezTo>
                    <a:cubicBezTo>
                      <a:pt x="990" y="759"/>
                      <a:pt x="990"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3"/>
              <p:cNvSpPr/>
              <p:nvPr/>
            </p:nvSpPr>
            <p:spPr>
              <a:xfrm rot="-1688141">
                <a:off x="7391352" y="3957683"/>
                <a:ext cx="53999" cy="48593"/>
              </a:xfrm>
              <a:custGeom>
                <a:avLst/>
                <a:gdLst/>
                <a:ahLst/>
                <a:cxnLst/>
                <a:rect l="l" t="t" r="r" b="b"/>
                <a:pathLst>
                  <a:path w="929" h="836" extrusionOk="0">
                    <a:moveTo>
                      <a:pt x="541" y="0"/>
                    </a:moveTo>
                    <a:cubicBezTo>
                      <a:pt x="465" y="0"/>
                      <a:pt x="403" y="16"/>
                      <a:pt x="341" y="47"/>
                    </a:cubicBezTo>
                    <a:cubicBezTo>
                      <a:pt x="294" y="78"/>
                      <a:pt x="248" y="109"/>
                      <a:pt x="201" y="124"/>
                    </a:cubicBezTo>
                    <a:cubicBezTo>
                      <a:pt x="155" y="155"/>
                      <a:pt x="108" y="186"/>
                      <a:pt x="93" y="233"/>
                    </a:cubicBezTo>
                    <a:cubicBezTo>
                      <a:pt x="46" y="264"/>
                      <a:pt x="32" y="310"/>
                      <a:pt x="15" y="357"/>
                    </a:cubicBezTo>
                    <a:cubicBezTo>
                      <a:pt x="1" y="403"/>
                      <a:pt x="1" y="464"/>
                      <a:pt x="15" y="512"/>
                    </a:cubicBezTo>
                    <a:cubicBezTo>
                      <a:pt x="15" y="557"/>
                      <a:pt x="32" y="604"/>
                      <a:pt x="62" y="650"/>
                    </a:cubicBezTo>
                    <a:cubicBezTo>
                      <a:pt x="77" y="681"/>
                      <a:pt x="93" y="697"/>
                      <a:pt x="124" y="728"/>
                    </a:cubicBezTo>
                    <a:cubicBezTo>
                      <a:pt x="170" y="774"/>
                      <a:pt x="217" y="805"/>
                      <a:pt x="279" y="821"/>
                    </a:cubicBezTo>
                    <a:cubicBezTo>
                      <a:pt x="325" y="836"/>
                      <a:pt x="356" y="836"/>
                      <a:pt x="387" y="836"/>
                    </a:cubicBezTo>
                    <a:cubicBezTo>
                      <a:pt x="449" y="836"/>
                      <a:pt x="527" y="821"/>
                      <a:pt x="572" y="790"/>
                    </a:cubicBezTo>
                    <a:cubicBezTo>
                      <a:pt x="634" y="759"/>
                      <a:pt x="681" y="743"/>
                      <a:pt x="727" y="712"/>
                    </a:cubicBezTo>
                    <a:cubicBezTo>
                      <a:pt x="774" y="681"/>
                      <a:pt x="805" y="650"/>
                      <a:pt x="836" y="619"/>
                    </a:cubicBezTo>
                    <a:cubicBezTo>
                      <a:pt x="867" y="573"/>
                      <a:pt x="898" y="526"/>
                      <a:pt x="913" y="481"/>
                    </a:cubicBezTo>
                    <a:cubicBezTo>
                      <a:pt x="929" y="434"/>
                      <a:pt x="929" y="388"/>
                      <a:pt x="913" y="326"/>
                    </a:cubicBezTo>
                    <a:cubicBezTo>
                      <a:pt x="913" y="279"/>
                      <a:pt x="898" y="233"/>
                      <a:pt x="867" y="186"/>
                    </a:cubicBezTo>
                    <a:cubicBezTo>
                      <a:pt x="851" y="171"/>
                      <a:pt x="836" y="140"/>
                      <a:pt x="805" y="109"/>
                    </a:cubicBezTo>
                    <a:cubicBezTo>
                      <a:pt x="758" y="62"/>
                      <a:pt x="712" y="31"/>
                      <a:pt x="634" y="16"/>
                    </a:cubicBezTo>
                    <a:cubicBezTo>
                      <a:pt x="603" y="16"/>
                      <a:pt x="572" y="0"/>
                      <a:pt x="541"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3"/>
              <p:cNvSpPr/>
              <p:nvPr/>
            </p:nvSpPr>
            <p:spPr>
              <a:xfrm rot="-1688141">
                <a:off x="7577196" y="3877686"/>
                <a:ext cx="56789" cy="45048"/>
              </a:xfrm>
              <a:custGeom>
                <a:avLst/>
                <a:gdLst/>
                <a:ahLst/>
                <a:cxnLst/>
                <a:rect l="l" t="t" r="r" b="b"/>
                <a:pathLst>
                  <a:path w="977" h="775" extrusionOk="0">
                    <a:moveTo>
                      <a:pt x="496" y="1"/>
                    </a:moveTo>
                    <a:cubicBezTo>
                      <a:pt x="1" y="1"/>
                      <a:pt x="1" y="774"/>
                      <a:pt x="496" y="774"/>
                    </a:cubicBezTo>
                    <a:cubicBezTo>
                      <a:pt x="976" y="774"/>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3"/>
              <p:cNvSpPr/>
              <p:nvPr/>
            </p:nvSpPr>
            <p:spPr>
              <a:xfrm rot="-1688141">
                <a:off x="7813991" y="3701125"/>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3"/>
              <p:cNvSpPr/>
              <p:nvPr/>
            </p:nvSpPr>
            <p:spPr>
              <a:xfrm rot="-1688141">
                <a:off x="8012679" y="3584413"/>
                <a:ext cx="57603" cy="44118"/>
              </a:xfrm>
              <a:custGeom>
                <a:avLst/>
                <a:gdLst/>
                <a:ahLst/>
                <a:cxnLst/>
                <a:rect l="l" t="t" r="r" b="b"/>
                <a:pathLst>
                  <a:path w="991" h="759" extrusionOk="0">
                    <a:moveTo>
                      <a:pt x="496" y="1"/>
                    </a:moveTo>
                    <a:cubicBezTo>
                      <a:pt x="1" y="1"/>
                      <a:pt x="1" y="758"/>
                      <a:pt x="496" y="758"/>
                    </a:cubicBezTo>
                    <a:cubicBezTo>
                      <a:pt x="975"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3"/>
              <p:cNvSpPr/>
              <p:nvPr/>
            </p:nvSpPr>
            <p:spPr>
              <a:xfrm rot="-1688141">
                <a:off x="7516313" y="4055833"/>
                <a:ext cx="57603" cy="44118"/>
              </a:xfrm>
              <a:custGeom>
                <a:avLst/>
                <a:gdLst/>
                <a:ahLst/>
                <a:cxnLst/>
                <a:rect l="l" t="t" r="r" b="b"/>
                <a:pathLst>
                  <a:path w="991" h="759" extrusionOk="0">
                    <a:moveTo>
                      <a:pt x="496" y="1"/>
                    </a:moveTo>
                    <a:cubicBezTo>
                      <a:pt x="0" y="1"/>
                      <a:pt x="0"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3"/>
              <p:cNvSpPr/>
              <p:nvPr/>
            </p:nvSpPr>
            <p:spPr>
              <a:xfrm rot="-1688141">
                <a:off x="7748709" y="3904002"/>
                <a:ext cx="48593" cy="44525"/>
              </a:xfrm>
              <a:custGeom>
                <a:avLst/>
                <a:gdLst/>
                <a:ahLst/>
                <a:cxnLst/>
                <a:rect l="l" t="t" r="r" b="b"/>
                <a:pathLst>
                  <a:path w="836" h="766" extrusionOk="0">
                    <a:moveTo>
                      <a:pt x="334" y="1"/>
                    </a:moveTo>
                    <a:cubicBezTo>
                      <a:pt x="300" y="1"/>
                      <a:pt x="266" y="15"/>
                      <a:pt x="232" y="37"/>
                    </a:cubicBezTo>
                    <a:cubicBezTo>
                      <a:pt x="186" y="53"/>
                      <a:pt x="139" y="68"/>
                      <a:pt x="108" y="115"/>
                    </a:cubicBezTo>
                    <a:cubicBezTo>
                      <a:pt x="77" y="146"/>
                      <a:pt x="46" y="192"/>
                      <a:pt x="31" y="239"/>
                    </a:cubicBezTo>
                    <a:cubicBezTo>
                      <a:pt x="0" y="285"/>
                      <a:pt x="0" y="332"/>
                      <a:pt x="0" y="378"/>
                    </a:cubicBezTo>
                    <a:cubicBezTo>
                      <a:pt x="0" y="409"/>
                      <a:pt x="0" y="456"/>
                      <a:pt x="15" y="487"/>
                    </a:cubicBezTo>
                    <a:cubicBezTo>
                      <a:pt x="31" y="548"/>
                      <a:pt x="62" y="610"/>
                      <a:pt x="108" y="656"/>
                    </a:cubicBezTo>
                    <a:cubicBezTo>
                      <a:pt x="139" y="672"/>
                      <a:pt x="155" y="687"/>
                      <a:pt x="186" y="703"/>
                    </a:cubicBezTo>
                    <a:cubicBezTo>
                      <a:pt x="248" y="749"/>
                      <a:pt x="310" y="765"/>
                      <a:pt x="372" y="765"/>
                    </a:cubicBezTo>
                    <a:lnTo>
                      <a:pt x="448" y="765"/>
                    </a:lnTo>
                    <a:cubicBezTo>
                      <a:pt x="510" y="765"/>
                      <a:pt x="557" y="749"/>
                      <a:pt x="603" y="734"/>
                    </a:cubicBezTo>
                    <a:cubicBezTo>
                      <a:pt x="650" y="718"/>
                      <a:pt x="696" y="687"/>
                      <a:pt x="727" y="656"/>
                    </a:cubicBezTo>
                    <a:cubicBezTo>
                      <a:pt x="758" y="610"/>
                      <a:pt x="789" y="579"/>
                      <a:pt x="805" y="532"/>
                    </a:cubicBezTo>
                    <a:cubicBezTo>
                      <a:pt x="820" y="487"/>
                      <a:pt x="836" y="440"/>
                      <a:pt x="836" y="378"/>
                    </a:cubicBezTo>
                    <a:cubicBezTo>
                      <a:pt x="836" y="347"/>
                      <a:pt x="820" y="316"/>
                      <a:pt x="820" y="285"/>
                    </a:cubicBezTo>
                    <a:cubicBezTo>
                      <a:pt x="805" y="208"/>
                      <a:pt x="774" y="161"/>
                      <a:pt x="727" y="115"/>
                    </a:cubicBezTo>
                    <a:cubicBezTo>
                      <a:pt x="696" y="99"/>
                      <a:pt x="665" y="68"/>
                      <a:pt x="650" y="53"/>
                    </a:cubicBezTo>
                    <a:cubicBezTo>
                      <a:pt x="588" y="22"/>
                      <a:pt x="526" y="6"/>
                      <a:pt x="448" y="6"/>
                    </a:cubicBezTo>
                    <a:lnTo>
                      <a:pt x="372" y="6"/>
                    </a:lnTo>
                    <a:cubicBezTo>
                      <a:pt x="359" y="2"/>
                      <a:pt x="347" y="1"/>
                      <a:pt x="33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3"/>
              <p:cNvSpPr/>
              <p:nvPr/>
            </p:nvSpPr>
            <p:spPr>
              <a:xfrm rot="-1688141">
                <a:off x="7974001" y="3756286"/>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3"/>
              <p:cNvSpPr/>
              <p:nvPr/>
            </p:nvSpPr>
            <p:spPr>
              <a:xfrm rot="-1688141">
                <a:off x="7527821" y="4232606"/>
                <a:ext cx="48652" cy="44990"/>
              </a:xfrm>
              <a:custGeom>
                <a:avLst/>
                <a:gdLst/>
                <a:ahLst/>
                <a:cxnLst/>
                <a:rect l="l" t="t" r="r" b="b"/>
                <a:pathLst>
                  <a:path w="837" h="774" extrusionOk="0">
                    <a:moveTo>
                      <a:pt x="372" y="0"/>
                    </a:moveTo>
                    <a:cubicBezTo>
                      <a:pt x="326" y="0"/>
                      <a:pt x="279" y="16"/>
                      <a:pt x="233" y="47"/>
                    </a:cubicBezTo>
                    <a:cubicBezTo>
                      <a:pt x="186" y="62"/>
                      <a:pt x="141" y="78"/>
                      <a:pt x="110" y="124"/>
                    </a:cubicBezTo>
                    <a:cubicBezTo>
                      <a:pt x="79" y="155"/>
                      <a:pt x="48" y="202"/>
                      <a:pt x="32" y="248"/>
                    </a:cubicBezTo>
                    <a:cubicBezTo>
                      <a:pt x="1" y="279"/>
                      <a:pt x="1" y="341"/>
                      <a:pt x="1" y="388"/>
                    </a:cubicBezTo>
                    <a:cubicBezTo>
                      <a:pt x="1" y="419"/>
                      <a:pt x="1" y="449"/>
                      <a:pt x="17" y="495"/>
                    </a:cubicBezTo>
                    <a:cubicBezTo>
                      <a:pt x="32" y="557"/>
                      <a:pt x="63" y="604"/>
                      <a:pt x="110" y="650"/>
                    </a:cubicBezTo>
                    <a:cubicBezTo>
                      <a:pt x="141" y="681"/>
                      <a:pt x="155" y="697"/>
                      <a:pt x="186" y="712"/>
                    </a:cubicBezTo>
                    <a:cubicBezTo>
                      <a:pt x="248" y="759"/>
                      <a:pt x="310" y="774"/>
                      <a:pt x="372" y="774"/>
                    </a:cubicBezTo>
                    <a:lnTo>
                      <a:pt x="450" y="774"/>
                    </a:lnTo>
                    <a:cubicBezTo>
                      <a:pt x="512" y="774"/>
                      <a:pt x="558" y="759"/>
                      <a:pt x="605" y="743"/>
                    </a:cubicBezTo>
                    <a:cubicBezTo>
                      <a:pt x="651" y="728"/>
                      <a:pt x="681" y="697"/>
                      <a:pt x="728" y="650"/>
                    </a:cubicBezTo>
                    <a:cubicBezTo>
                      <a:pt x="759" y="619"/>
                      <a:pt x="790" y="588"/>
                      <a:pt x="805" y="542"/>
                    </a:cubicBezTo>
                    <a:cubicBezTo>
                      <a:pt x="821" y="495"/>
                      <a:pt x="836" y="433"/>
                      <a:pt x="836" y="388"/>
                    </a:cubicBezTo>
                    <a:cubicBezTo>
                      <a:pt x="836" y="357"/>
                      <a:pt x="821" y="326"/>
                      <a:pt x="821" y="279"/>
                    </a:cubicBezTo>
                    <a:cubicBezTo>
                      <a:pt x="805" y="217"/>
                      <a:pt x="774" y="171"/>
                      <a:pt x="728" y="124"/>
                    </a:cubicBezTo>
                    <a:cubicBezTo>
                      <a:pt x="698" y="93"/>
                      <a:pt x="667" y="78"/>
                      <a:pt x="651" y="62"/>
                    </a:cubicBezTo>
                    <a:cubicBezTo>
                      <a:pt x="589" y="31"/>
                      <a:pt x="527" y="0"/>
                      <a:pt x="450"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3"/>
              <p:cNvSpPr/>
              <p:nvPr/>
            </p:nvSpPr>
            <p:spPr>
              <a:xfrm rot="-1688141">
                <a:off x="7726687" y="4119029"/>
                <a:ext cx="56731" cy="45048"/>
              </a:xfrm>
              <a:custGeom>
                <a:avLst/>
                <a:gdLst/>
                <a:ahLst/>
                <a:cxnLst/>
                <a:rect l="l" t="t" r="r" b="b"/>
                <a:pathLst>
                  <a:path w="976" h="775" extrusionOk="0">
                    <a:moveTo>
                      <a:pt x="480" y="1"/>
                    </a:moveTo>
                    <a:cubicBezTo>
                      <a:pt x="0" y="1"/>
                      <a:pt x="0" y="774"/>
                      <a:pt x="480" y="774"/>
                    </a:cubicBezTo>
                    <a:cubicBezTo>
                      <a:pt x="975" y="774"/>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3"/>
              <p:cNvSpPr/>
              <p:nvPr/>
            </p:nvSpPr>
            <p:spPr>
              <a:xfrm rot="-1688141">
                <a:off x="7933978" y="3973207"/>
                <a:ext cx="57603" cy="44060"/>
              </a:xfrm>
              <a:custGeom>
                <a:avLst/>
                <a:gdLst/>
                <a:ahLst/>
                <a:cxnLst/>
                <a:rect l="l" t="t" r="r" b="b"/>
                <a:pathLst>
                  <a:path w="991" h="758" extrusionOk="0">
                    <a:moveTo>
                      <a:pt x="496" y="1"/>
                    </a:moveTo>
                    <a:cubicBezTo>
                      <a:pt x="1" y="1"/>
                      <a:pt x="1"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3"/>
              <p:cNvSpPr/>
              <p:nvPr/>
            </p:nvSpPr>
            <p:spPr>
              <a:xfrm rot="-1688141">
                <a:off x="8134897" y="3860630"/>
                <a:ext cx="57603" cy="44176"/>
              </a:xfrm>
              <a:custGeom>
                <a:avLst/>
                <a:gdLst/>
                <a:ahLst/>
                <a:cxnLst/>
                <a:rect l="l" t="t" r="r" b="b"/>
                <a:pathLst>
                  <a:path w="991" h="760" extrusionOk="0">
                    <a:moveTo>
                      <a:pt x="495" y="1"/>
                    </a:moveTo>
                    <a:cubicBezTo>
                      <a:pt x="0" y="1"/>
                      <a:pt x="0" y="759"/>
                      <a:pt x="495" y="759"/>
                    </a:cubicBezTo>
                    <a:cubicBezTo>
                      <a:pt x="990" y="759"/>
                      <a:pt x="990"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6" name="Google Shape;2326;p53"/>
          <p:cNvGrpSpPr/>
          <p:nvPr/>
        </p:nvGrpSpPr>
        <p:grpSpPr>
          <a:xfrm rot="2700260">
            <a:off x="310854" y="-1206031"/>
            <a:ext cx="2480112" cy="2588307"/>
            <a:chOff x="6383275" y="2291392"/>
            <a:chExt cx="2653308" cy="2768849"/>
          </a:xfrm>
        </p:grpSpPr>
        <p:sp>
          <p:nvSpPr>
            <p:cNvPr id="2327" name="Google Shape;2327;p53"/>
            <p:cNvSpPr/>
            <p:nvPr/>
          </p:nvSpPr>
          <p:spPr>
            <a:xfrm rot="-1688141">
              <a:off x="6778750" y="2603827"/>
              <a:ext cx="1862359" cy="2143980"/>
            </a:xfrm>
            <a:custGeom>
              <a:avLst/>
              <a:gdLst/>
              <a:ahLst/>
              <a:cxnLst/>
              <a:rect l="l" t="t" r="r" b="b"/>
              <a:pathLst>
                <a:path w="32040" h="36885" extrusionOk="0">
                  <a:moveTo>
                    <a:pt x="16020" y="0"/>
                  </a:moveTo>
                  <a:cubicBezTo>
                    <a:pt x="12176" y="0"/>
                    <a:pt x="8331" y="287"/>
                    <a:pt x="4487" y="859"/>
                  </a:cubicBezTo>
                  <a:cubicBezTo>
                    <a:pt x="2816" y="1121"/>
                    <a:pt x="1254" y="2746"/>
                    <a:pt x="1052" y="4417"/>
                  </a:cubicBezTo>
                  <a:cubicBezTo>
                    <a:pt x="0" y="13776"/>
                    <a:pt x="0" y="23120"/>
                    <a:pt x="1052" y="32480"/>
                  </a:cubicBezTo>
                  <a:cubicBezTo>
                    <a:pt x="1254" y="34135"/>
                    <a:pt x="2816" y="35775"/>
                    <a:pt x="4487" y="36038"/>
                  </a:cubicBezTo>
                  <a:cubicBezTo>
                    <a:pt x="8331" y="36603"/>
                    <a:pt x="12176" y="36885"/>
                    <a:pt x="16020" y="36885"/>
                  </a:cubicBezTo>
                  <a:cubicBezTo>
                    <a:pt x="19864" y="36885"/>
                    <a:pt x="23709" y="36603"/>
                    <a:pt x="27553" y="36038"/>
                  </a:cubicBezTo>
                  <a:cubicBezTo>
                    <a:pt x="29224" y="35775"/>
                    <a:pt x="30786" y="34135"/>
                    <a:pt x="30988" y="32480"/>
                  </a:cubicBezTo>
                  <a:cubicBezTo>
                    <a:pt x="32040" y="23120"/>
                    <a:pt x="32040" y="13776"/>
                    <a:pt x="30988" y="4417"/>
                  </a:cubicBezTo>
                  <a:cubicBezTo>
                    <a:pt x="30786" y="2746"/>
                    <a:pt x="29224" y="1121"/>
                    <a:pt x="27553" y="859"/>
                  </a:cubicBezTo>
                  <a:cubicBezTo>
                    <a:pt x="23709" y="287"/>
                    <a:pt x="19864" y="0"/>
                    <a:pt x="1602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3"/>
            <p:cNvSpPr/>
            <p:nvPr/>
          </p:nvSpPr>
          <p:spPr>
            <a:xfrm rot="-1688141">
              <a:off x="6794191" y="2604209"/>
              <a:ext cx="1831727" cy="2143806"/>
            </a:xfrm>
            <a:custGeom>
              <a:avLst/>
              <a:gdLst/>
              <a:ahLst/>
              <a:cxnLst/>
              <a:rect l="l" t="t" r="r" b="b"/>
              <a:pathLst>
                <a:path w="31513" h="36882" extrusionOk="0">
                  <a:moveTo>
                    <a:pt x="15764" y="0"/>
                  </a:moveTo>
                  <a:cubicBezTo>
                    <a:pt x="11913" y="0"/>
                    <a:pt x="8060" y="279"/>
                    <a:pt x="4224" y="852"/>
                  </a:cubicBezTo>
                  <a:cubicBezTo>
                    <a:pt x="2553" y="1114"/>
                    <a:pt x="991" y="2739"/>
                    <a:pt x="789" y="4410"/>
                  </a:cubicBezTo>
                  <a:cubicBezTo>
                    <a:pt x="263" y="9082"/>
                    <a:pt x="1" y="13769"/>
                    <a:pt x="1" y="18441"/>
                  </a:cubicBezTo>
                  <a:cubicBezTo>
                    <a:pt x="1" y="23113"/>
                    <a:pt x="263" y="27785"/>
                    <a:pt x="789" y="32473"/>
                  </a:cubicBezTo>
                  <a:cubicBezTo>
                    <a:pt x="991" y="34128"/>
                    <a:pt x="2553" y="35768"/>
                    <a:pt x="4224" y="36031"/>
                  </a:cubicBezTo>
                  <a:cubicBezTo>
                    <a:pt x="8060" y="36603"/>
                    <a:pt x="11913" y="36881"/>
                    <a:pt x="15764" y="36881"/>
                  </a:cubicBezTo>
                  <a:cubicBezTo>
                    <a:pt x="19601" y="36881"/>
                    <a:pt x="23454" y="36603"/>
                    <a:pt x="27290" y="36031"/>
                  </a:cubicBezTo>
                  <a:cubicBezTo>
                    <a:pt x="28961" y="35768"/>
                    <a:pt x="30523" y="34128"/>
                    <a:pt x="30725" y="32473"/>
                  </a:cubicBezTo>
                  <a:cubicBezTo>
                    <a:pt x="31251" y="27785"/>
                    <a:pt x="31513" y="23113"/>
                    <a:pt x="31513" y="18441"/>
                  </a:cubicBezTo>
                  <a:cubicBezTo>
                    <a:pt x="31513" y="13769"/>
                    <a:pt x="31251" y="9082"/>
                    <a:pt x="30725" y="4410"/>
                  </a:cubicBezTo>
                  <a:cubicBezTo>
                    <a:pt x="30523" y="2739"/>
                    <a:pt x="28961" y="1114"/>
                    <a:pt x="27290" y="852"/>
                  </a:cubicBezTo>
                  <a:cubicBezTo>
                    <a:pt x="23454" y="279"/>
                    <a:pt x="19601" y="0"/>
                    <a:pt x="15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3"/>
            <p:cNvSpPr/>
            <p:nvPr/>
          </p:nvSpPr>
          <p:spPr>
            <a:xfrm rot="-1688141">
              <a:off x="7184394" y="3070214"/>
              <a:ext cx="1052140" cy="1211347"/>
            </a:xfrm>
            <a:custGeom>
              <a:avLst/>
              <a:gdLst/>
              <a:ahLst/>
              <a:cxnLst/>
              <a:rect l="l" t="t" r="r" b="b"/>
              <a:pathLst>
                <a:path w="18101" h="20840" extrusionOk="0">
                  <a:moveTo>
                    <a:pt x="9043" y="1"/>
                  </a:moveTo>
                  <a:cubicBezTo>
                    <a:pt x="6869" y="1"/>
                    <a:pt x="4696" y="163"/>
                    <a:pt x="2522" y="488"/>
                  </a:cubicBezTo>
                  <a:cubicBezTo>
                    <a:pt x="1579" y="628"/>
                    <a:pt x="696" y="1556"/>
                    <a:pt x="589" y="2499"/>
                  </a:cubicBezTo>
                  <a:cubicBezTo>
                    <a:pt x="1" y="7775"/>
                    <a:pt x="1" y="13066"/>
                    <a:pt x="589" y="18341"/>
                  </a:cubicBezTo>
                  <a:cubicBezTo>
                    <a:pt x="696" y="19285"/>
                    <a:pt x="1579" y="20213"/>
                    <a:pt x="2522" y="20352"/>
                  </a:cubicBezTo>
                  <a:cubicBezTo>
                    <a:pt x="4696" y="20677"/>
                    <a:pt x="6869" y="20839"/>
                    <a:pt x="9043" y="20839"/>
                  </a:cubicBezTo>
                  <a:cubicBezTo>
                    <a:pt x="11216" y="20839"/>
                    <a:pt x="13390" y="20677"/>
                    <a:pt x="15564" y="20352"/>
                  </a:cubicBezTo>
                  <a:cubicBezTo>
                    <a:pt x="16507" y="20213"/>
                    <a:pt x="17389" y="19285"/>
                    <a:pt x="17497" y="18341"/>
                  </a:cubicBezTo>
                  <a:cubicBezTo>
                    <a:pt x="18101" y="13066"/>
                    <a:pt x="18101" y="7775"/>
                    <a:pt x="17497" y="2499"/>
                  </a:cubicBezTo>
                  <a:cubicBezTo>
                    <a:pt x="17389" y="1556"/>
                    <a:pt x="16507" y="628"/>
                    <a:pt x="15564" y="488"/>
                  </a:cubicBezTo>
                  <a:cubicBezTo>
                    <a:pt x="13390" y="163"/>
                    <a:pt x="11216" y="1"/>
                    <a:pt x="9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3"/>
            <p:cNvSpPr/>
            <p:nvPr/>
          </p:nvSpPr>
          <p:spPr>
            <a:xfrm rot="-1688141">
              <a:off x="6641868" y="3103823"/>
              <a:ext cx="343758" cy="707627"/>
            </a:xfrm>
            <a:custGeom>
              <a:avLst/>
              <a:gdLst/>
              <a:ahLst/>
              <a:cxnLst/>
              <a:rect l="l" t="t" r="r" b="b"/>
              <a:pathLst>
                <a:path w="5914" h="12174" extrusionOk="0">
                  <a:moveTo>
                    <a:pt x="4900" y="0"/>
                  </a:moveTo>
                  <a:cubicBezTo>
                    <a:pt x="4833" y="0"/>
                    <a:pt x="4762" y="9"/>
                    <a:pt x="4689" y="27"/>
                  </a:cubicBezTo>
                  <a:cubicBezTo>
                    <a:pt x="1" y="1281"/>
                    <a:pt x="836" y="7778"/>
                    <a:pt x="1115" y="11382"/>
                  </a:cubicBezTo>
                  <a:cubicBezTo>
                    <a:pt x="1158" y="11884"/>
                    <a:pt x="1565" y="12173"/>
                    <a:pt x="1966" y="12173"/>
                  </a:cubicBezTo>
                  <a:cubicBezTo>
                    <a:pt x="2282" y="12173"/>
                    <a:pt x="2594" y="11994"/>
                    <a:pt x="2724" y="11599"/>
                  </a:cubicBezTo>
                  <a:cubicBezTo>
                    <a:pt x="3775" y="8288"/>
                    <a:pt x="1795" y="3725"/>
                    <a:pt x="5277" y="1419"/>
                  </a:cubicBezTo>
                  <a:cubicBezTo>
                    <a:pt x="5913" y="995"/>
                    <a:pt x="5618" y="0"/>
                    <a:pt x="49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3"/>
            <p:cNvSpPr/>
            <p:nvPr/>
          </p:nvSpPr>
          <p:spPr>
            <a:xfrm rot="-1688141">
              <a:off x="6941610" y="3914595"/>
              <a:ext cx="152058" cy="117822"/>
            </a:xfrm>
            <a:custGeom>
              <a:avLst/>
              <a:gdLst/>
              <a:ahLst/>
              <a:cxnLst/>
              <a:rect l="l" t="t" r="r" b="b"/>
              <a:pathLst>
                <a:path w="2616" h="2027" extrusionOk="0">
                  <a:moveTo>
                    <a:pt x="1300" y="0"/>
                  </a:moveTo>
                  <a:cubicBezTo>
                    <a:pt x="1" y="0"/>
                    <a:pt x="1" y="2026"/>
                    <a:pt x="1300" y="2026"/>
                  </a:cubicBezTo>
                  <a:cubicBezTo>
                    <a:pt x="2600" y="2026"/>
                    <a:pt x="2616" y="0"/>
                    <a:pt x="13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3"/>
            <p:cNvSpPr/>
            <p:nvPr/>
          </p:nvSpPr>
          <p:spPr>
            <a:xfrm rot="-1688141">
              <a:off x="8396087" y="3565675"/>
              <a:ext cx="341781" cy="685539"/>
            </a:xfrm>
            <a:custGeom>
              <a:avLst/>
              <a:gdLst/>
              <a:ahLst/>
              <a:cxnLst/>
              <a:rect l="l" t="t" r="r" b="b"/>
              <a:pathLst>
                <a:path w="5880" h="11794" extrusionOk="0">
                  <a:moveTo>
                    <a:pt x="4722" y="1"/>
                  </a:moveTo>
                  <a:cubicBezTo>
                    <a:pt x="4602" y="1"/>
                    <a:pt x="4483" y="44"/>
                    <a:pt x="4394" y="139"/>
                  </a:cubicBezTo>
                  <a:cubicBezTo>
                    <a:pt x="3249" y="1438"/>
                    <a:pt x="3404" y="3434"/>
                    <a:pt x="3249" y="5073"/>
                  </a:cubicBezTo>
                  <a:cubicBezTo>
                    <a:pt x="3095" y="6775"/>
                    <a:pt x="3218" y="10209"/>
                    <a:pt x="852" y="10504"/>
                  </a:cubicBezTo>
                  <a:cubicBezTo>
                    <a:pt x="48" y="10597"/>
                    <a:pt x="1" y="11742"/>
                    <a:pt x="852" y="11787"/>
                  </a:cubicBezTo>
                  <a:cubicBezTo>
                    <a:pt x="928" y="11792"/>
                    <a:pt x="1004" y="11794"/>
                    <a:pt x="1078" y="11794"/>
                  </a:cubicBezTo>
                  <a:cubicBezTo>
                    <a:pt x="3201" y="11794"/>
                    <a:pt x="4472" y="10109"/>
                    <a:pt x="4936" y="8136"/>
                  </a:cubicBezTo>
                  <a:cubicBezTo>
                    <a:pt x="5246" y="6853"/>
                    <a:pt x="5307" y="5523"/>
                    <a:pt x="5431" y="4223"/>
                  </a:cubicBezTo>
                  <a:cubicBezTo>
                    <a:pt x="5570" y="2877"/>
                    <a:pt x="5879" y="1453"/>
                    <a:pt x="5153" y="247"/>
                  </a:cubicBezTo>
                  <a:cubicBezTo>
                    <a:pt x="5070" y="91"/>
                    <a:pt x="4895" y="1"/>
                    <a:pt x="4722"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3"/>
            <p:cNvSpPr/>
            <p:nvPr/>
          </p:nvSpPr>
          <p:spPr>
            <a:xfrm rot="-1688141">
              <a:off x="8379978" y="3352939"/>
              <a:ext cx="111544" cy="86375"/>
            </a:xfrm>
            <a:custGeom>
              <a:avLst/>
              <a:gdLst/>
              <a:ahLst/>
              <a:cxnLst/>
              <a:rect l="l" t="t" r="r" b="b"/>
              <a:pathLst>
                <a:path w="1919" h="1486" extrusionOk="0">
                  <a:moveTo>
                    <a:pt x="960" y="0"/>
                  </a:moveTo>
                  <a:cubicBezTo>
                    <a:pt x="1" y="0"/>
                    <a:pt x="1" y="1485"/>
                    <a:pt x="960" y="1485"/>
                  </a:cubicBezTo>
                  <a:cubicBezTo>
                    <a:pt x="1919" y="1485"/>
                    <a:pt x="1919" y="0"/>
                    <a:pt x="96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4" name="Google Shape;2334;p53"/>
            <p:cNvGrpSpPr/>
            <p:nvPr/>
          </p:nvGrpSpPr>
          <p:grpSpPr>
            <a:xfrm>
              <a:off x="7133890" y="3089949"/>
              <a:ext cx="1065622" cy="1196459"/>
              <a:chOff x="7133890" y="3089949"/>
              <a:chExt cx="1065622" cy="1196459"/>
            </a:xfrm>
          </p:grpSpPr>
          <p:sp>
            <p:nvSpPr>
              <p:cNvPr id="2335" name="Google Shape;2335;p53"/>
              <p:cNvSpPr/>
              <p:nvPr/>
            </p:nvSpPr>
            <p:spPr>
              <a:xfrm rot="-1688141">
                <a:off x="7141149" y="3437902"/>
                <a:ext cx="56673" cy="44990"/>
              </a:xfrm>
              <a:custGeom>
                <a:avLst/>
                <a:gdLst/>
                <a:ahLst/>
                <a:cxnLst/>
                <a:rect l="l" t="t" r="r" b="b"/>
                <a:pathLst>
                  <a:path w="975" h="774" extrusionOk="0">
                    <a:moveTo>
                      <a:pt x="496" y="0"/>
                    </a:moveTo>
                    <a:cubicBezTo>
                      <a:pt x="1" y="0"/>
                      <a:pt x="1" y="774"/>
                      <a:pt x="496" y="774"/>
                    </a:cubicBezTo>
                    <a:cubicBezTo>
                      <a:pt x="975" y="774"/>
                      <a:pt x="975"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3"/>
              <p:cNvSpPr/>
              <p:nvPr/>
            </p:nvSpPr>
            <p:spPr>
              <a:xfrm rot="-1688141">
                <a:off x="7307075" y="3334798"/>
                <a:ext cx="56731" cy="44176"/>
              </a:xfrm>
              <a:custGeom>
                <a:avLst/>
                <a:gdLst/>
                <a:ahLst/>
                <a:cxnLst/>
                <a:rect l="l" t="t" r="r" b="b"/>
                <a:pathLst>
                  <a:path w="976" h="760" extrusionOk="0">
                    <a:moveTo>
                      <a:pt x="480" y="1"/>
                    </a:moveTo>
                    <a:cubicBezTo>
                      <a:pt x="0" y="1"/>
                      <a:pt x="0" y="760"/>
                      <a:pt x="480" y="760"/>
                    </a:cubicBezTo>
                    <a:cubicBezTo>
                      <a:pt x="975" y="760"/>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3"/>
              <p:cNvSpPr/>
              <p:nvPr/>
            </p:nvSpPr>
            <p:spPr>
              <a:xfrm rot="-1688141">
                <a:off x="7510053" y="3226254"/>
                <a:ext cx="56731" cy="44176"/>
              </a:xfrm>
              <a:custGeom>
                <a:avLst/>
                <a:gdLst/>
                <a:ahLst/>
                <a:cxnLst/>
                <a:rect l="l" t="t" r="r" b="b"/>
                <a:pathLst>
                  <a:path w="976" h="760" extrusionOk="0">
                    <a:moveTo>
                      <a:pt x="481" y="1"/>
                    </a:moveTo>
                    <a:cubicBezTo>
                      <a:pt x="1" y="1"/>
                      <a:pt x="1" y="760"/>
                      <a:pt x="481" y="760"/>
                    </a:cubicBezTo>
                    <a:cubicBezTo>
                      <a:pt x="976" y="760"/>
                      <a:pt x="976" y="1"/>
                      <a:pt x="481"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3"/>
              <p:cNvSpPr/>
              <p:nvPr/>
            </p:nvSpPr>
            <p:spPr>
              <a:xfrm rot="-1688141">
                <a:off x="7743935" y="3100935"/>
                <a:ext cx="57661" cy="44176"/>
              </a:xfrm>
              <a:custGeom>
                <a:avLst/>
                <a:gdLst/>
                <a:ahLst/>
                <a:cxnLst/>
                <a:rect l="l" t="t" r="r" b="b"/>
                <a:pathLst>
                  <a:path w="992"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3"/>
              <p:cNvSpPr/>
              <p:nvPr/>
            </p:nvSpPr>
            <p:spPr>
              <a:xfrm rot="-1688141">
                <a:off x="7291279" y="3500259"/>
                <a:ext cx="49523" cy="44990"/>
              </a:xfrm>
              <a:custGeom>
                <a:avLst/>
                <a:gdLst/>
                <a:ahLst/>
                <a:cxnLst/>
                <a:rect l="l" t="t" r="r" b="b"/>
                <a:pathLst>
                  <a:path w="852" h="774" extrusionOk="0">
                    <a:moveTo>
                      <a:pt x="388" y="0"/>
                    </a:moveTo>
                    <a:cubicBezTo>
                      <a:pt x="341" y="0"/>
                      <a:pt x="279" y="16"/>
                      <a:pt x="248" y="31"/>
                    </a:cubicBezTo>
                    <a:cubicBezTo>
                      <a:pt x="186" y="47"/>
                      <a:pt x="155" y="78"/>
                      <a:pt x="124" y="109"/>
                    </a:cubicBezTo>
                    <a:cubicBezTo>
                      <a:pt x="78" y="155"/>
                      <a:pt x="62" y="186"/>
                      <a:pt x="47" y="233"/>
                    </a:cubicBezTo>
                    <a:cubicBezTo>
                      <a:pt x="16" y="279"/>
                      <a:pt x="0" y="341"/>
                      <a:pt x="0" y="388"/>
                    </a:cubicBezTo>
                    <a:cubicBezTo>
                      <a:pt x="16" y="419"/>
                      <a:pt x="16" y="450"/>
                      <a:pt x="16" y="481"/>
                    </a:cubicBezTo>
                    <a:cubicBezTo>
                      <a:pt x="31" y="557"/>
                      <a:pt x="78" y="604"/>
                      <a:pt x="124" y="650"/>
                    </a:cubicBezTo>
                    <a:cubicBezTo>
                      <a:pt x="140" y="681"/>
                      <a:pt x="171" y="697"/>
                      <a:pt x="202" y="712"/>
                    </a:cubicBezTo>
                    <a:cubicBezTo>
                      <a:pt x="248" y="743"/>
                      <a:pt x="326" y="774"/>
                      <a:pt x="388" y="774"/>
                    </a:cubicBezTo>
                    <a:lnTo>
                      <a:pt x="464" y="774"/>
                    </a:lnTo>
                    <a:cubicBezTo>
                      <a:pt x="511" y="774"/>
                      <a:pt x="573" y="759"/>
                      <a:pt x="604" y="728"/>
                    </a:cubicBezTo>
                    <a:cubicBezTo>
                      <a:pt x="650" y="712"/>
                      <a:pt x="697" y="697"/>
                      <a:pt x="728" y="650"/>
                    </a:cubicBezTo>
                    <a:cubicBezTo>
                      <a:pt x="774" y="619"/>
                      <a:pt x="790" y="573"/>
                      <a:pt x="805" y="526"/>
                    </a:cubicBezTo>
                    <a:cubicBezTo>
                      <a:pt x="836" y="481"/>
                      <a:pt x="852" y="433"/>
                      <a:pt x="852" y="388"/>
                    </a:cubicBezTo>
                    <a:cubicBezTo>
                      <a:pt x="836" y="357"/>
                      <a:pt x="836" y="326"/>
                      <a:pt x="836" y="279"/>
                    </a:cubicBezTo>
                    <a:cubicBezTo>
                      <a:pt x="821" y="217"/>
                      <a:pt x="774" y="171"/>
                      <a:pt x="728" y="109"/>
                    </a:cubicBezTo>
                    <a:cubicBezTo>
                      <a:pt x="712" y="93"/>
                      <a:pt x="681" y="78"/>
                      <a:pt x="650" y="62"/>
                    </a:cubicBezTo>
                    <a:cubicBezTo>
                      <a:pt x="604" y="16"/>
                      <a:pt x="526" y="0"/>
                      <a:pt x="464"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3"/>
              <p:cNvSpPr/>
              <p:nvPr/>
            </p:nvSpPr>
            <p:spPr>
              <a:xfrm rot="-1688141">
                <a:off x="7451192" y="3398443"/>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3"/>
              <p:cNvSpPr/>
              <p:nvPr/>
            </p:nvSpPr>
            <p:spPr>
              <a:xfrm rot="-1688141">
                <a:off x="7670059" y="3281402"/>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3"/>
              <p:cNvSpPr/>
              <p:nvPr/>
            </p:nvSpPr>
            <p:spPr>
              <a:xfrm rot="-1688141">
                <a:off x="7247116" y="3703186"/>
                <a:ext cx="57603" cy="44118"/>
              </a:xfrm>
              <a:custGeom>
                <a:avLst/>
                <a:gdLst/>
                <a:ahLst/>
                <a:cxnLst/>
                <a:rect l="l" t="t" r="r" b="b"/>
                <a:pathLst>
                  <a:path w="991" h="759" extrusionOk="0">
                    <a:moveTo>
                      <a:pt x="496" y="0"/>
                    </a:moveTo>
                    <a:cubicBezTo>
                      <a:pt x="17" y="0"/>
                      <a:pt x="1" y="759"/>
                      <a:pt x="496" y="759"/>
                    </a:cubicBezTo>
                    <a:cubicBezTo>
                      <a:pt x="991" y="759"/>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3"/>
              <p:cNvSpPr/>
              <p:nvPr/>
            </p:nvSpPr>
            <p:spPr>
              <a:xfrm rot="-1688141">
                <a:off x="7436703" y="3586755"/>
                <a:ext cx="56673" cy="44060"/>
              </a:xfrm>
              <a:custGeom>
                <a:avLst/>
                <a:gdLst/>
                <a:ahLst/>
                <a:cxnLst/>
                <a:rect l="l" t="t" r="r" b="b"/>
                <a:pathLst>
                  <a:path w="975" h="758" extrusionOk="0">
                    <a:moveTo>
                      <a:pt x="479" y="1"/>
                    </a:moveTo>
                    <a:cubicBezTo>
                      <a:pt x="0" y="1"/>
                      <a:pt x="0" y="758"/>
                      <a:pt x="479" y="758"/>
                    </a:cubicBezTo>
                    <a:cubicBezTo>
                      <a:pt x="974" y="758"/>
                      <a:pt x="974" y="1"/>
                      <a:pt x="479"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3"/>
              <p:cNvSpPr/>
              <p:nvPr/>
            </p:nvSpPr>
            <p:spPr>
              <a:xfrm rot="-1688141">
                <a:off x="7631787" y="3482432"/>
                <a:ext cx="56673" cy="44060"/>
              </a:xfrm>
              <a:custGeom>
                <a:avLst/>
                <a:gdLst/>
                <a:ahLst/>
                <a:cxnLst/>
                <a:rect l="l" t="t" r="r" b="b"/>
                <a:pathLst>
                  <a:path w="975" h="758" extrusionOk="0">
                    <a:moveTo>
                      <a:pt x="495" y="1"/>
                    </a:moveTo>
                    <a:cubicBezTo>
                      <a:pt x="0" y="1"/>
                      <a:pt x="0" y="758"/>
                      <a:pt x="495" y="758"/>
                    </a:cubicBezTo>
                    <a:cubicBezTo>
                      <a:pt x="974" y="758"/>
                      <a:pt x="974"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3"/>
              <p:cNvSpPr/>
              <p:nvPr/>
            </p:nvSpPr>
            <p:spPr>
              <a:xfrm rot="-1688141">
                <a:off x="7875096" y="3336721"/>
                <a:ext cx="57603" cy="44176"/>
              </a:xfrm>
              <a:custGeom>
                <a:avLst/>
                <a:gdLst/>
                <a:ahLst/>
                <a:cxnLst/>
                <a:rect l="l" t="t" r="r" b="b"/>
                <a:pathLst>
                  <a:path w="991"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3"/>
              <p:cNvSpPr/>
              <p:nvPr/>
            </p:nvSpPr>
            <p:spPr>
              <a:xfrm rot="-1688141">
                <a:off x="7410919" y="3755389"/>
                <a:ext cx="57603" cy="44990"/>
              </a:xfrm>
              <a:custGeom>
                <a:avLst/>
                <a:gdLst/>
                <a:ahLst/>
                <a:cxnLst/>
                <a:rect l="l" t="t" r="r" b="b"/>
                <a:pathLst>
                  <a:path w="991" h="774" extrusionOk="0">
                    <a:moveTo>
                      <a:pt x="496" y="0"/>
                    </a:moveTo>
                    <a:cubicBezTo>
                      <a:pt x="1" y="0"/>
                      <a:pt x="1" y="774"/>
                      <a:pt x="496" y="774"/>
                    </a:cubicBezTo>
                    <a:cubicBezTo>
                      <a:pt x="991" y="774"/>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3"/>
              <p:cNvSpPr/>
              <p:nvPr/>
            </p:nvSpPr>
            <p:spPr>
              <a:xfrm rot="-1688141">
                <a:off x="7604946" y="3654040"/>
                <a:ext cx="48593" cy="44990"/>
              </a:xfrm>
              <a:custGeom>
                <a:avLst/>
                <a:gdLst/>
                <a:ahLst/>
                <a:cxnLst/>
                <a:rect l="l" t="t" r="r" b="b"/>
                <a:pathLst>
                  <a:path w="836" h="774" extrusionOk="0">
                    <a:moveTo>
                      <a:pt x="387" y="0"/>
                    </a:moveTo>
                    <a:cubicBezTo>
                      <a:pt x="325" y="0"/>
                      <a:pt x="279" y="15"/>
                      <a:pt x="232" y="46"/>
                    </a:cubicBezTo>
                    <a:cubicBezTo>
                      <a:pt x="186" y="62"/>
                      <a:pt x="139" y="77"/>
                      <a:pt x="108" y="124"/>
                    </a:cubicBezTo>
                    <a:cubicBezTo>
                      <a:pt x="77" y="155"/>
                      <a:pt x="46" y="201"/>
                      <a:pt x="32" y="248"/>
                    </a:cubicBezTo>
                    <a:cubicBezTo>
                      <a:pt x="15" y="293"/>
                      <a:pt x="1" y="340"/>
                      <a:pt x="1" y="386"/>
                    </a:cubicBezTo>
                    <a:cubicBezTo>
                      <a:pt x="1" y="417"/>
                      <a:pt x="15" y="448"/>
                      <a:pt x="15" y="495"/>
                    </a:cubicBezTo>
                    <a:cubicBezTo>
                      <a:pt x="32" y="557"/>
                      <a:pt x="62" y="603"/>
                      <a:pt x="108" y="665"/>
                    </a:cubicBezTo>
                    <a:cubicBezTo>
                      <a:pt x="139" y="681"/>
                      <a:pt x="155" y="696"/>
                      <a:pt x="186" y="712"/>
                    </a:cubicBezTo>
                    <a:cubicBezTo>
                      <a:pt x="248" y="757"/>
                      <a:pt x="310" y="774"/>
                      <a:pt x="387" y="774"/>
                    </a:cubicBezTo>
                    <a:lnTo>
                      <a:pt x="449" y="774"/>
                    </a:lnTo>
                    <a:cubicBezTo>
                      <a:pt x="510" y="774"/>
                      <a:pt x="558" y="757"/>
                      <a:pt x="603" y="743"/>
                    </a:cubicBezTo>
                    <a:cubicBezTo>
                      <a:pt x="650" y="727"/>
                      <a:pt x="696" y="696"/>
                      <a:pt x="727" y="665"/>
                    </a:cubicBezTo>
                    <a:cubicBezTo>
                      <a:pt x="758" y="619"/>
                      <a:pt x="789" y="588"/>
                      <a:pt x="805" y="541"/>
                    </a:cubicBezTo>
                    <a:cubicBezTo>
                      <a:pt x="836" y="495"/>
                      <a:pt x="836" y="433"/>
                      <a:pt x="836" y="386"/>
                    </a:cubicBezTo>
                    <a:cubicBezTo>
                      <a:pt x="836" y="355"/>
                      <a:pt x="836" y="324"/>
                      <a:pt x="820" y="293"/>
                    </a:cubicBezTo>
                    <a:cubicBezTo>
                      <a:pt x="805" y="217"/>
                      <a:pt x="774" y="170"/>
                      <a:pt x="727" y="124"/>
                    </a:cubicBezTo>
                    <a:cubicBezTo>
                      <a:pt x="696" y="93"/>
                      <a:pt x="681" y="77"/>
                      <a:pt x="650" y="62"/>
                    </a:cubicBezTo>
                    <a:cubicBezTo>
                      <a:pt x="588" y="31"/>
                      <a:pt x="527" y="0"/>
                      <a:pt x="449"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3"/>
              <p:cNvSpPr/>
              <p:nvPr/>
            </p:nvSpPr>
            <p:spPr>
              <a:xfrm rot="-1688141">
                <a:off x="7828772" y="3522652"/>
                <a:ext cx="57603" cy="44118"/>
              </a:xfrm>
              <a:custGeom>
                <a:avLst/>
                <a:gdLst/>
                <a:ahLst/>
                <a:cxnLst/>
                <a:rect l="l" t="t" r="r" b="b"/>
                <a:pathLst>
                  <a:path w="991" h="759" extrusionOk="0">
                    <a:moveTo>
                      <a:pt x="495" y="0"/>
                    </a:moveTo>
                    <a:cubicBezTo>
                      <a:pt x="0" y="0"/>
                      <a:pt x="0" y="759"/>
                      <a:pt x="495" y="759"/>
                    </a:cubicBezTo>
                    <a:cubicBezTo>
                      <a:pt x="990" y="759"/>
                      <a:pt x="990"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3"/>
              <p:cNvSpPr/>
              <p:nvPr/>
            </p:nvSpPr>
            <p:spPr>
              <a:xfrm rot="-1688141">
                <a:off x="7391352" y="3957683"/>
                <a:ext cx="53999" cy="48593"/>
              </a:xfrm>
              <a:custGeom>
                <a:avLst/>
                <a:gdLst/>
                <a:ahLst/>
                <a:cxnLst/>
                <a:rect l="l" t="t" r="r" b="b"/>
                <a:pathLst>
                  <a:path w="929" h="836" extrusionOk="0">
                    <a:moveTo>
                      <a:pt x="541" y="0"/>
                    </a:moveTo>
                    <a:cubicBezTo>
                      <a:pt x="465" y="0"/>
                      <a:pt x="403" y="16"/>
                      <a:pt x="341" y="47"/>
                    </a:cubicBezTo>
                    <a:cubicBezTo>
                      <a:pt x="294" y="78"/>
                      <a:pt x="248" y="109"/>
                      <a:pt x="201" y="124"/>
                    </a:cubicBezTo>
                    <a:cubicBezTo>
                      <a:pt x="155" y="155"/>
                      <a:pt x="108" y="186"/>
                      <a:pt x="93" y="233"/>
                    </a:cubicBezTo>
                    <a:cubicBezTo>
                      <a:pt x="46" y="264"/>
                      <a:pt x="32" y="310"/>
                      <a:pt x="15" y="357"/>
                    </a:cubicBezTo>
                    <a:cubicBezTo>
                      <a:pt x="1" y="403"/>
                      <a:pt x="1" y="464"/>
                      <a:pt x="15" y="512"/>
                    </a:cubicBezTo>
                    <a:cubicBezTo>
                      <a:pt x="15" y="557"/>
                      <a:pt x="32" y="604"/>
                      <a:pt x="62" y="650"/>
                    </a:cubicBezTo>
                    <a:cubicBezTo>
                      <a:pt x="77" y="681"/>
                      <a:pt x="93" y="697"/>
                      <a:pt x="124" y="728"/>
                    </a:cubicBezTo>
                    <a:cubicBezTo>
                      <a:pt x="170" y="774"/>
                      <a:pt x="217" y="805"/>
                      <a:pt x="279" y="821"/>
                    </a:cubicBezTo>
                    <a:cubicBezTo>
                      <a:pt x="325" y="836"/>
                      <a:pt x="356" y="836"/>
                      <a:pt x="387" y="836"/>
                    </a:cubicBezTo>
                    <a:cubicBezTo>
                      <a:pt x="449" y="836"/>
                      <a:pt x="527" y="821"/>
                      <a:pt x="572" y="790"/>
                    </a:cubicBezTo>
                    <a:cubicBezTo>
                      <a:pt x="634" y="759"/>
                      <a:pt x="681" y="743"/>
                      <a:pt x="727" y="712"/>
                    </a:cubicBezTo>
                    <a:cubicBezTo>
                      <a:pt x="774" y="681"/>
                      <a:pt x="805" y="650"/>
                      <a:pt x="836" y="619"/>
                    </a:cubicBezTo>
                    <a:cubicBezTo>
                      <a:pt x="867" y="573"/>
                      <a:pt x="898" y="526"/>
                      <a:pt x="913" y="481"/>
                    </a:cubicBezTo>
                    <a:cubicBezTo>
                      <a:pt x="929" y="434"/>
                      <a:pt x="929" y="388"/>
                      <a:pt x="913" y="326"/>
                    </a:cubicBezTo>
                    <a:cubicBezTo>
                      <a:pt x="913" y="279"/>
                      <a:pt x="898" y="233"/>
                      <a:pt x="867" y="186"/>
                    </a:cubicBezTo>
                    <a:cubicBezTo>
                      <a:pt x="851" y="171"/>
                      <a:pt x="836" y="140"/>
                      <a:pt x="805" y="109"/>
                    </a:cubicBezTo>
                    <a:cubicBezTo>
                      <a:pt x="758" y="62"/>
                      <a:pt x="712" y="31"/>
                      <a:pt x="634" y="16"/>
                    </a:cubicBezTo>
                    <a:cubicBezTo>
                      <a:pt x="603" y="16"/>
                      <a:pt x="572" y="0"/>
                      <a:pt x="541"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3"/>
              <p:cNvSpPr/>
              <p:nvPr/>
            </p:nvSpPr>
            <p:spPr>
              <a:xfrm rot="-1688141">
                <a:off x="7577196" y="3877686"/>
                <a:ext cx="56789" cy="45048"/>
              </a:xfrm>
              <a:custGeom>
                <a:avLst/>
                <a:gdLst/>
                <a:ahLst/>
                <a:cxnLst/>
                <a:rect l="l" t="t" r="r" b="b"/>
                <a:pathLst>
                  <a:path w="977" h="775" extrusionOk="0">
                    <a:moveTo>
                      <a:pt x="496" y="1"/>
                    </a:moveTo>
                    <a:cubicBezTo>
                      <a:pt x="1" y="1"/>
                      <a:pt x="1" y="774"/>
                      <a:pt x="496" y="774"/>
                    </a:cubicBezTo>
                    <a:cubicBezTo>
                      <a:pt x="976" y="774"/>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3"/>
              <p:cNvSpPr/>
              <p:nvPr/>
            </p:nvSpPr>
            <p:spPr>
              <a:xfrm rot="-1688141">
                <a:off x="7813991" y="3701125"/>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3"/>
              <p:cNvSpPr/>
              <p:nvPr/>
            </p:nvSpPr>
            <p:spPr>
              <a:xfrm rot="-1688141">
                <a:off x="8012679" y="3584413"/>
                <a:ext cx="57603" cy="44118"/>
              </a:xfrm>
              <a:custGeom>
                <a:avLst/>
                <a:gdLst/>
                <a:ahLst/>
                <a:cxnLst/>
                <a:rect l="l" t="t" r="r" b="b"/>
                <a:pathLst>
                  <a:path w="991" h="759" extrusionOk="0">
                    <a:moveTo>
                      <a:pt x="496" y="1"/>
                    </a:moveTo>
                    <a:cubicBezTo>
                      <a:pt x="1" y="1"/>
                      <a:pt x="1" y="758"/>
                      <a:pt x="496" y="758"/>
                    </a:cubicBezTo>
                    <a:cubicBezTo>
                      <a:pt x="975"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3"/>
              <p:cNvSpPr/>
              <p:nvPr/>
            </p:nvSpPr>
            <p:spPr>
              <a:xfrm rot="-1688141">
                <a:off x="7516313" y="4055833"/>
                <a:ext cx="57603" cy="44118"/>
              </a:xfrm>
              <a:custGeom>
                <a:avLst/>
                <a:gdLst/>
                <a:ahLst/>
                <a:cxnLst/>
                <a:rect l="l" t="t" r="r" b="b"/>
                <a:pathLst>
                  <a:path w="991" h="759" extrusionOk="0">
                    <a:moveTo>
                      <a:pt x="496" y="1"/>
                    </a:moveTo>
                    <a:cubicBezTo>
                      <a:pt x="0" y="1"/>
                      <a:pt x="0"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3"/>
              <p:cNvSpPr/>
              <p:nvPr/>
            </p:nvSpPr>
            <p:spPr>
              <a:xfrm rot="-1688141">
                <a:off x="7748709" y="3904002"/>
                <a:ext cx="48593" cy="44525"/>
              </a:xfrm>
              <a:custGeom>
                <a:avLst/>
                <a:gdLst/>
                <a:ahLst/>
                <a:cxnLst/>
                <a:rect l="l" t="t" r="r" b="b"/>
                <a:pathLst>
                  <a:path w="836" h="766" extrusionOk="0">
                    <a:moveTo>
                      <a:pt x="334" y="1"/>
                    </a:moveTo>
                    <a:cubicBezTo>
                      <a:pt x="300" y="1"/>
                      <a:pt x="266" y="15"/>
                      <a:pt x="232" y="37"/>
                    </a:cubicBezTo>
                    <a:cubicBezTo>
                      <a:pt x="186" y="53"/>
                      <a:pt x="139" y="68"/>
                      <a:pt x="108" y="115"/>
                    </a:cubicBezTo>
                    <a:cubicBezTo>
                      <a:pt x="77" y="146"/>
                      <a:pt x="46" y="192"/>
                      <a:pt x="31" y="239"/>
                    </a:cubicBezTo>
                    <a:cubicBezTo>
                      <a:pt x="0" y="285"/>
                      <a:pt x="0" y="332"/>
                      <a:pt x="0" y="378"/>
                    </a:cubicBezTo>
                    <a:cubicBezTo>
                      <a:pt x="0" y="409"/>
                      <a:pt x="0" y="456"/>
                      <a:pt x="15" y="487"/>
                    </a:cubicBezTo>
                    <a:cubicBezTo>
                      <a:pt x="31" y="548"/>
                      <a:pt x="62" y="610"/>
                      <a:pt x="108" y="656"/>
                    </a:cubicBezTo>
                    <a:cubicBezTo>
                      <a:pt x="139" y="672"/>
                      <a:pt x="155" y="687"/>
                      <a:pt x="186" y="703"/>
                    </a:cubicBezTo>
                    <a:cubicBezTo>
                      <a:pt x="248" y="749"/>
                      <a:pt x="310" y="765"/>
                      <a:pt x="372" y="765"/>
                    </a:cubicBezTo>
                    <a:lnTo>
                      <a:pt x="448" y="765"/>
                    </a:lnTo>
                    <a:cubicBezTo>
                      <a:pt x="510" y="765"/>
                      <a:pt x="557" y="749"/>
                      <a:pt x="603" y="734"/>
                    </a:cubicBezTo>
                    <a:cubicBezTo>
                      <a:pt x="650" y="718"/>
                      <a:pt x="696" y="687"/>
                      <a:pt x="727" y="656"/>
                    </a:cubicBezTo>
                    <a:cubicBezTo>
                      <a:pt x="758" y="610"/>
                      <a:pt x="789" y="579"/>
                      <a:pt x="805" y="532"/>
                    </a:cubicBezTo>
                    <a:cubicBezTo>
                      <a:pt x="820" y="487"/>
                      <a:pt x="836" y="440"/>
                      <a:pt x="836" y="378"/>
                    </a:cubicBezTo>
                    <a:cubicBezTo>
                      <a:pt x="836" y="347"/>
                      <a:pt x="820" y="316"/>
                      <a:pt x="820" y="285"/>
                    </a:cubicBezTo>
                    <a:cubicBezTo>
                      <a:pt x="805" y="208"/>
                      <a:pt x="774" y="161"/>
                      <a:pt x="727" y="115"/>
                    </a:cubicBezTo>
                    <a:cubicBezTo>
                      <a:pt x="696" y="99"/>
                      <a:pt x="665" y="68"/>
                      <a:pt x="650" y="53"/>
                    </a:cubicBezTo>
                    <a:cubicBezTo>
                      <a:pt x="588" y="22"/>
                      <a:pt x="526" y="6"/>
                      <a:pt x="448" y="6"/>
                    </a:cubicBezTo>
                    <a:lnTo>
                      <a:pt x="372" y="6"/>
                    </a:lnTo>
                    <a:cubicBezTo>
                      <a:pt x="359" y="2"/>
                      <a:pt x="347" y="1"/>
                      <a:pt x="33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3"/>
              <p:cNvSpPr/>
              <p:nvPr/>
            </p:nvSpPr>
            <p:spPr>
              <a:xfrm rot="-1688141">
                <a:off x="7974001" y="3756286"/>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3"/>
              <p:cNvSpPr/>
              <p:nvPr/>
            </p:nvSpPr>
            <p:spPr>
              <a:xfrm rot="-1688141">
                <a:off x="7527821" y="4232606"/>
                <a:ext cx="48652" cy="44990"/>
              </a:xfrm>
              <a:custGeom>
                <a:avLst/>
                <a:gdLst/>
                <a:ahLst/>
                <a:cxnLst/>
                <a:rect l="l" t="t" r="r" b="b"/>
                <a:pathLst>
                  <a:path w="837" h="774" extrusionOk="0">
                    <a:moveTo>
                      <a:pt x="372" y="0"/>
                    </a:moveTo>
                    <a:cubicBezTo>
                      <a:pt x="326" y="0"/>
                      <a:pt x="279" y="16"/>
                      <a:pt x="233" y="47"/>
                    </a:cubicBezTo>
                    <a:cubicBezTo>
                      <a:pt x="186" y="62"/>
                      <a:pt x="141" y="78"/>
                      <a:pt x="110" y="124"/>
                    </a:cubicBezTo>
                    <a:cubicBezTo>
                      <a:pt x="79" y="155"/>
                      <a:pt x="48" y="202"/>
                      <a:pt x="32" y="248"/>
                    </a:cubicBezTo>
                    <a:cubicBezTo>
                      <a:pt x="1" y="279"/>
                      <a:pt x="1" y="341"/>
                      <a:pt x="1" y="388"/>
                    </a:cubicBezTo>
                    <a:cubicBezTo>
                      <a:pt x="1" y="419"/>
                      <a:pt x="1" y="449"/>
                      <a:pt x="17" y="495"/>
                    </a:cubicBezTo>
                    <a:cubicBezTo>
                      <a:pt x="32" y="557"/>
                      <a:pt x="63" y="604"/>
                      <a:pt x="110" y="650"/>
                    </a:cubicBezTo>
                    <a:cubicBezTo>
                      <a:pt x="141" y="681"/>
                      <a:pt x="155" y="697"/>
                      <a:pt x="186" y="712"/>
                    </a:cubicBezTo>
                    <a:cubicBezTo>
                      <a:pt x="248" y="759"/>
                      <a:pt x="310" y="774"/>
                      <a:pt x="372" y="774"/>
                    </a:cubicBezTo>
                    <a:lnTo>
                      <a:pt x="450" y="774"/>
                    </a:lnTo>
                    <a:cubicBezTo>
                      <a:pt x="512" y="774"/>
                      <a:pt x="558" y="759"/>
                      <a:pt x="605" y="743"/>
                    </a:cubicBezTo>
                    <a:cubicBezTo>
                      <a:pt x="651" y="728"/>
                      <a:pt x="681" y="697"/>
                      <a:pt x="728" y="650"/>
                    </a:cubicBezTo>
                    <a:cubicBezTo>
                      <a:pt x="759" y="619"/>
                      <a:pt x="790" y="588"/>
                      <a:pt x="805" y="542"/>
                    </a:cubicBezTo>
                    <a:cubicBezTo>
                      <a:pt x="821" y="495"/>
                      <a:pt x="836" y="433"/>
                      <a:pt x="836" y="388"/>
                    </a:cubicBezTo>
                    <a:cubicBezTo>
                      <a:pt x="836" y="357"/>
                      <a:pt x="821" y="326"/>
                      <a:pt x="821" y="279"/>
                    </a:cubicBezTo>
                    <a:cubicBezTo>
                      <a:pt x="805" y="217"/>
                      <a:pt x="774" y="171"/>
                      <a:pt x="728" y="124"/>
                    </a:cubicBezTo>
                    <a:cubicBezTo>
                      <a:pt x="698" y="93"/>
                      <a:pt x="667" y="78"/>
                      <a:pt x="651" y="62"/>
                    </a:cubicBezTo>
                    <a:cubicBezTo>
                      <a:pt x="589" y="31"/>
                      <a:pt x="527" y="0"/>
                      <a:pt x="450"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3"/>
              <p:cNvSpPr/>
              <p:nvPr/>
            </p:nvSpPr>
            <p:spPr>
              <a:xfrm rot="-1688141">
                <a:off x="7726687" y="4119029"/>
                <a:ext cx="56731" cy="45048"/>
              </a:xfrm>
              <a:custGeom>
                <a:avLst/>
                <a:gdLst/>
                <a:ahLst/>
                <a:cxnLst/>
                <a:rect l="l" t="t" r="r" b="b"/>
                <a:pathLst>
                  <a:path w="976" h="775" extrusionOk="0">
                    <a:moveTo>
                      <a:pt x="480" y="1"/>
                    </a:moveTo>
                    <a:cubicBezTo>
                      <a:pt x="0" y="1"/>
                      <a:pt x="0" y="774"/>
                      <a:pt x="480" y="774"/>
                    </a:cubicBezTo>
                    <a:cubicBezTo>
                      <a:pt x="975" y="774"/>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3"/>
              <p:cNvSpPr/>
              <p:nvPr/>
            </p:nvSpPr>
            <p:spPr>
              <a:xfrm rot="-1688141">
                <a:off x="7933978" y="3973207"/>
                <a:ext cx="57603" cy="44060"/>
              </a:xfrm>
              <a:custGeom>
                <a:avLst/>
                <a:gdLst/>
                <a:ahLst/>
                <a:cxnLst/>
                <a:rect l="l" t="t" r="r" b="b"/>
                <a:pathLst>
                  <a:path w="991" h="758" extrusionOk="0">
                    <a:moveTo>
                      <a:pt x="496" y="1"/>
                    </a:moveTo>
                    <a:cubicBezTo>
                      <a:pt x="1" y="1"/>
                      <a:pt x="1"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3"/>
              <p:cNvSpPr/>
              <p:nvPr/>
            </p:nvSpPr>
            <p:spPr>
              <a:xfrm rot="-1688141">
                <a:off x="8134897" y="3860630"/>
                <a:ext cx="57603" cy="44176"/>
              </a:xfrm>
              <a:custGeom>
                <a:avLst/>
                <a:gdLst/>
                <a:ahLst/>
                <a:cxnLst/>
                <a:rect l="l" t="t" r="r" b="b"/>
                <a:pathLst>
                  <a:path w="991" h="760" extrusionOk="0">
                    <a:moveTo>
                      <a:pt x="495" y="1"/>
                    </a:moveTo>
                    <a:cubicBezTo>
                      <a:pt x="0" y="1"/>
                      <a:pt x="0" y="759"/>
                      <a:pt x="495" y="759"/>
                    </a:cubicBezTo>
                    <a:cubicBezTo>
                      <a:pt x="990" y="759"/>
                      <a:pt x="990"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0" name="Google Shape;2360;p53"/>
          <p:cNvGrpSpPr/>
          <p:nvPr/>
        </p:nvGrpSpPr>
        <p:grpSpPr>
          <a:xfrm>
            <a:off x="7766836" y="-199538"/>
            <a:ext cx="2084082" cy="2036731"/>
            <a:chOff x="1144524" y="3153700"/>
            <a:chExt cx="1625269" cy="1588342"/>
          </a:xfrm>
        </p:grpSpPr>
        <p:sp>
          <p:nvSpPr>
            <p:cNvPr id="2361" name="Google Shape;2361;p53"/>
            <p:cNvSpPr/>
            <p:nvPr/>
          </p:nvSpPr>
          <p:spPr>
            <a:xfrm>
              <a:off x="1191835" y="3153700"/>
              <a:ext cx="1577957" cy="1564613"/>
            </a:xfrm>
            <a:custGeom>
              <a:avLst/>
              <a:gdLst/>
              <a:ahLst/>
              <a:cxnLst/>
              <a:rect l="l" t="t" r="r" b="b"/>
              <a:pathLst>
                <a:path w="32118" h="31848" extrusionOk="0">
                  <a:moveTo>
                    <a:pt x="16299" y="9846"/>
                  </a:moveTo>
                  <a:cubicBezTo>
                    <a:pt x="16432" y="9846"/>
                    <a:pt x="16565" y="9861"/>
                    <a:pt x="16698" y="9879"/>
                  </a:cubicBezTo>
                  <a:cubicBezTo>
                    <a:pt x="16797" y="9879"/>
                    <a:pt x="16897" y="9895"/>
                    <a:pt x="16980" y="9912"/>
                  </a:cubicBezTo>
                  <a:cubicBezTo>
                    <a:pt x="17063" y="9928"/>
                    <a:pt x="17146" y="9928"/>
                    <a:pt x="17213" y="9945"/>
                  </a:cubicBezTo>
                  <a:lnTo>
                    <a:pt x="17412" y="9994"/>
                  </a:lnTo>
                  <a:cubicBezTo>
                    <a:pt x="17461" y="9994"/>
                    <a:pt x="17511" y="10011"/>
                    <a:pt x="17561" y="10027"/>
                  </a:cubicBezTo>
                  <a:cubicBezTo>
                    <a:pt x="17660" y="10045"/>
                    <a:pt x="17744" y="10078"/>
                    <a:pt x="17843" y="10111"/>
                  </a:cubicBezTo>
                  <a:cubicBezTo>
                    <a:pt x="17893" y="10111"/>
                    <a:pt x="17926" y="10127"/>
                    <a:pt x="17976" y="10144"/>
                  </a:cubicBezTo>
                  <a:cubicBezTo>
                    <a:pt x="18076" y="10177"/>
                    <a:pt x="18158" y="10211"/>
                    <a:pt x="18258" y="10244"/>
                  </a:cubicBezTo>
                  <a:cubicBezTo>
                    <a:pt x="18291" y="10260"/>
                    <a:pt x="18341" y="10277"/>
                    <a:pt x="18390" y="10293"/>
                  </a:cubicBezTo>
                  <a:cubicBezTo>
                    <a:pt x="18574" y="10377"/>
                    <a:pt x="18740" y="10459"/>
                    <a:pt x="18922" y="10543"/>
                  </a:cubicBezTo>
                  <a:cubicBezTo>
                    <a:pt x="18955" y="10576"/>
                    <a:pt x="19005" y="10592"/>
                    <a:pt x="19038" y="10609"/>
                  </a:cubicBezTo>
                  <a:lnTo>
                    <a:pt x="19287" y="10758"/>
                  </a:lnTo>
                  <a:cubicBezTo>
                    <a:pt x="19370" y="10824"/>
                    <a:pt x="19453" y="10875"/>
                    <a:pt x="19536" y="10924"/>
                  </a:cubicBezTo>
                  <a:cubicBezTo>
                    <a:pt x="19586" y="10957"/>
                    <a:pt x="19619" y="10974"/>
                    <a:pt x="19652" y="11007"/>
                  </a:cubicBezTo>
                  <a:cubicBezTo>
                    <a:pt x="19736" y="11074"/>
                    <a:pt x="19818" y="11123"/>
                    <a:pt x="19884" y="11189"/>
                  </a:cubicBezTo>
                  <a:cubicBezTo>
                    <a:pt x="20615" y="11771"/>
                    <a:pt x="21212" y="12534"/>
                    <a:pt x="21610" y="13447"/>
                  </a:cubicBezTo>
                  <a:cubicBezTo>
                    <a:pt x="21942" y="14177"/>
                    <a:pt x="22108" y="14940"/>
                    <a:pt x="22142" y="15688"/>
                  </a:cubicBezTo>
                  <a:lnTo>
                    <a:pt x="22142" y="15903"/>
                  </a:lnTo>
                  <a:lnTo>
                    <a:pt x="22142" y="16086"/>
                  </a:lnTo>
                  <a:cubicBezTo>
                    <a:pt x="22142" y="16285"/>
                    <a:pt x="22126" y="16485"/>
                    <a:pt x="22092" y="16666"/>
                  </a:cubicBezTo>
                  <a:lnTo>
                    <a:pt x="22042" y="16965"/>
                  </a:lnTo>
                  <a:cubicBezTo>
                    <a:pt x="22026" y="17065"/>
                    <a:pt x="22009" y="17148"/>
                    <a:pt x="21993" y="17248"/>
                  </a:cubicBezTo>
                  <a:cubicBezTo>
                    <a:pt x="21976" y="17297"/>
                    <a:pt x="21976" y="17348"/>
                    <a:pt x="21960" y="17397"/>
                  </a:cubicBezTo>
                  <a:cubicBezTo>
                    <a:pt x="21893" y="17662"/>
                    <a:pt x="21794" y="17928"/>
                    <a:pt x="21694" y="18193"/>
                  </a:cubicBezTo>
                  <a:cubicBezTo>
                    <a:pt x="21595" y="18443"/>
                    <a:pt x="21462" y="18709"/>
                    <a:pt x="21329" y="18941"/>
                  </a:cubicBezTo>
                  <a:cubicBezTo>
                    <a:pt x="21263" y="19041"/>
                    <a:pt x="21212" y="19140"/>
                    <a:pt x="21146" y="19240"/>
                  </a:cubicBezTo>
                  <a:cubicBezTo>
                    <a:pt x="20964" y="19521"/>
                    <a:pt x="20747" y="19787"/>
                    <a:pt x="20515" y="20036"/>
                  </a:cubicBezTo>
                  <a:cubicBezTo>
                    <a:pt x="19984" y="20617"/>
                    <a:pt x="19320" y="21099"/>
                    <a:pt x="18541" y="21447"/>
                  </a:cubicBezTo>
                  <a:cubicBezTo>
                    <a:pt x="17737" y="21808"/>
                    <a:pt x="16896" y="21978"/>
                    <a:pt x="16069" y="21978"/>
                  </a:cubicBezTo>
                  <a:cubicBezTo>
                    <a:pt x="15223" y="21978"/>
                    <a:pt x="14391" y="21800"/>
                    <a:pt x="13628" y="21464"/>
                  </a:cubicBezTo>
                  <a:cubicBezTo>
                    <a:pt x="13495" y="21397"/>
                    <a:pt x="13362" y="21331"/>
                    <a:pt x="13245" y="21265"/>
                  </a:cubicBezTo>
                  <a:cubicBezTo>
                    <a:pt x="13196" y="21247"/>
                    <a:pt x="13146" y="21214"/>
                    <a:pt x="13112" y="21198"/>
                  </a:cubicBezTo>
                  <a:lnTo>
                    <a:pt x="12864" y="21048"/>
                  </a:lnTo>
                  <a:cubicBezTo>
                    <a:pt x="12614" y="20900"/>
                    <a:pt x="12366" y="20716"/>
                    <a:pt x="12150" y="20534"/>
                  </a:cubicBezTo>
                  <a:cubicBezTo>
                    <a:pt x="12067" y="20468"/>
                    <a:pt x="12001" y="20402"/>
                    <a:pt x="11935" y="20335"/>
                  </a:cubicBezTo>
                  <a:cubicBezTo>
                    <a:pt x="11353" y="19787"/>
                    <a:pt x="10872" y="19140"/>
                    <a:pt x="10540" y="18377"/>
                  </a:cubicBezTo>
                  <a:cubicBezTo>
                    <a:pt x="10125" y="17463"/>
                    <a:pt x="9976" y="16501"/>
                    <a:pt x="10025" y="15571"/>
                  </a:cubicBezTo>
                  <a:cubicBezTo>
                    <a:pt x="10025" y="15471"/>
                    <a:pt x="10025" y="15389"/>
                    <a:pt x="10042" y="15290"/>
                  </a:cubicBezTo>
                  <a:cubicBezTo>
                    <a:pt x="10058" y="15139"/>
                    <a:pt x="10076" y="14991"/>
                    <a:pt x="10109" y="14858"/>
                  </a:cubicBezTo>
                  <a:lnTo>
                    <a:pt x="10158" y="14559"/>
                  </a:lnTo>
                  <a:cubicBezTo>
                    <a:pt x="10175" y="14526"/>
                    <a:pt x="10191" y="14476"/>
                    <a:pt x="10191" y="14426"/>
                  </a:cubicBezTo>
                  <a:cubicBezTo>
                    <a:pt x="10224" y="14327"/>
                    <a:pt x="10242" y="14243"/>
                    <a:pt x="10275" y="14144"/>
                  </a:cubicBezTo>
                  <a:cubicBezTo>
                    <a:pt x="10324" y="14011"/>
                    <a:pt x="10357" y="13862"/>
                    <a:pt x="10424" y="13729"/>
                  </a:cubicBezTo>
                  <a:cubicBezTo>
                    <a:pt x="10457" y="13646"/>
                    <a:pt x="10490" y="13546"/>
                    <a:pt x="10523" y="13464"/>
                  </a:cubicBezTo>
                  <a:cubicBezTo>
                    <a:pt x="10623" y="13231"/>
                    <a:pt x="10740" y="13015"/>
                    <a:pt x="10855" y="12816"/>
                  </a:cubicBezTo>
                  <a:cubicBezTo>
                    <a:pt x="10906" y="12733"/>
                    <a:pt x="10955" y="12650"/>
                    <a:pt x="11021" y="12568"/>
                  </a:cubicBezTo>
                  <a:cubicBezTo>
                    <a:pt x="11072" y="12484"/>
                    <a:pt x="11121" y="12402"/>
                    <a:pt x="11187" y="12318"/>
                  </a:cubicBezTo>
                  <a:cubicBezTo>
                    <a:pt x="11271" y="12202"/>
                    <a:pt x="11353" y="12086"/>
                    <a:pt x="11453" y="11986"/>
                  </a:cubicBezTo>
                  <a:cubicBezTo>
                    <a:pt x="12017" y="11306"/>
                    <a:pt x="12747" y="10742"/>
                    <a:pt x="13610" y="10359"/>
                  </a:cubicBezTo>
                  <a:cubicBezTo>
                    <a:pt x="14092" y="10144"/>
                    <a:pt x="14590" y="10011"/>
                    <a:pt x="15071" y="9928"/>
                  </a:cubicBezTo>
                  <a:lnTo>
                    <a:pt x="15370" y="9879"/>
                  </a:lnTo>
                  <a:cubicBezTo>
                    <a:pt x="15520" y="9861"/>
                    <a:pt x="15668" y="9846"/>
                    <a:pt x="15818" y="9846"/>
                  </a:cubicBezTo>
                  <a:close/>
                  <a:moveTo>
                    <a:pt x="19531" y="0"/>
                  </a:moveTo>
                  <a:cubicBezTo>
                    <a:pt x="19143" y="0"/>
                    <a:pt x="18776" y="239"/>
                    <a:pt x="18623" y="633"/>
                  </a:cubicBezTo>
                  <a:lnTo>
                    <a:pt x="17744" y="2890"/>
                  </a:lnTo>
                  <a:cubicBezTo>
                    <a:pt x="17245" y="2825"/>
                    <a:pt x="16734" y="2796"/>
                    <a:pt x="16225" y="2796"/>
                  </a:cubicBezTo>
                  <a:cubicBezTo>
                    <a:pt x="15328" y="2796"/>
                    <a:pt x="14439" y="2886"/>
                    <a:pt x="13644" y="3023"/>
                  </a:cubicBezTo>
                  <a:lnTo>
                    <a:pt x="13644" y="3007"/>
                  </a:lnTo>
                  <a:lnTo>
                    <a:pt x="12648" y="799"/>
                  </a:lnTo>
                  <a:cubicBezTo>
                    <a:pt x="12477" y="404"/>
                    <a:pt x="12066" y="104"/>
                    <a:pt x="11654" y="104"/>
                  </a:cubicBezTo>
                  <a:cubicBezTo>
                    <a:pt x="11547" y="104"/>
                    <a:pt x="11440" y="124"/>
                    <a:pt x="11337" y="168"/>
                  </a:cubicBezTo>
                  <a:lnTo>
                    <a:pt x="7486" y="1879"/>
                  </a:lnTo>
                  <a:cubicBezTo>
                    <a:pt x="7004" y="2094"/>
                    <a:pt x="6971" y="2742"/>
                    <a:pt x="7188" y="3222"/>
                  </a:cubicBezTo>
                  <a:lnTo>
                    <a:pt x="8166" y="5446"/>
                  </a:lnTo>
                  <a:cubicBezTo>
                    <a:pt x="6905" y="6360"/>
                    <a:pt x="6059" y="7323"/>
                    <a:pt x="5311" y="8451"/>
                  </a:cubicBezTo>
                  <a:lnTo>
                    <a:pt x="5262" y="8467"/>
                  </a:lnTo>
                  <a:lnTo>
                    <a:pt x="2988" y="7604"/>
                  </a:lnTo>
                  <a:cubicBezTo>
                    <a:pt x="2868" y="7558"/>
                    <a:pt x="2745" y="7536"/>
                    <a:pt x="2625" y="7536"/>
                  </a:cubicBezTo>
                  <a:cubicBezTo>
                    <a:pt x="2231" y="7536"/>
                    <a:pt x="1863" y="7774"/>
                    <a:pt x="1710" y="8168"/>
                  </a:cubicBezTo>
                  <a:lnTo>
                    <a:pt x="199" y="12103"/>
                  </a:lnTo>
                  <a:cubicBezTo>
                    <a:pt x="0" y="12601"/>
                    <a:pt x="250" y="13165"/>
                    <a:pt x="764" y="13364"/>
                  </a:cubicBezTo>
                  <a:lnTo>
                    <a:pt x="3005" y="14194"/>
                  </a:lnTo>
                  <a:cubicBezTo>
                    <a:pt x="2822" y="15571"/>
                    <a:pt x="2773" y="16733"/>
                    <a:pt x="3121" y="18260"/>
                  </a:cubicBezTo>
                  <a:lnTo>
                    <a:pt x="3105" y="18260"/>
                  </a:lnTo>
                  <a:lnTo>
                    <a:pt x="896" y="19256"/>
                  </a:lnTo>
                  <a:cubicBezTo>
                    <a:pt x="398" y="19472"/>
                    <a:pt x="250" y="20070"/>
                    <a:pt x="465" y="20568"/>
                  </a:cubicBezTo>
                  <a:lnTo>
                    <a:pt x="2175" y="24418"/>
                  </a:lnTo>
                  <a:cubicBezTo>
                    <a:pt x="2309" y="24718"/>
                    <a:pt x="2528" y="24844"/>
                    <a:pt x="2794" y="24844"/>
                  </a:cubicBezTo>
                  <a:cubicBezTo>
                    <a:pt x="2954" y="24844"/>
                    <a:pt x="3132" y="24798"/>
                    <a:pt x="3320" y="24717"/>
                  </a:cubicBezTo>
                  <a:lnTo>
                    <a:pt x="5528" y="23737"/>
                  </a:lnTo>
                  <a:cubicBezTo>
                    <a:pt x="6457" y="24999"/>
                    <a:pt x="7436" y="25879"/>
                    <a:pt x="8565" y="26642"/>
                  </a:cubicBezTo>
                  <a:lnTo>
                    <a:pt x="8582" y="26709"/>
                  </a:lnTo>
                  <a:lnTo>
                    <a:pt x="7719" y="28999"/>
                  </a:lnTo>
                  <a:cubicBezTo>
                    <a:pt x="7536" y="29497"/>
                    <a:pt x="7785" y="30077"/>
                    <a:pt x="8283" y="30261"/>
                  </a:cubicBezTo>
                  <a:lnTo>
                    <a:pt x="12216" y="31788"/>
                  </a:lnTo>
                  <a:cubicBezTo>
                    <a:pt x="12330" y="31828"/>
                    <a:pt x="12447" y="31847"/>
                    <a:pt x="12561" y="31847"/>
                  </a:cubicBezTo>
                  <a:cubicBezTo>
                    <a:pt x="12963" y="31847"/>
                    <a:pt x="13336" y="31611"/>
                    <a:pt x="13478" y="31223"/>
                  </a:cubicBezTo>
                  <a:lnTo>
                    <a:pt x="14407" y="28949"/>
                  </a:lnTo>
                  <a:cubicBezTo>
                    <a:pt x="15003" y="29020"/>
                    <a:pt x="15573" y="29064"/>
                    <a:pt x="16152" y="29064"/>
                  </a:cubicBezTo>
                  <a:cubicBezTo>
                    <a:pt x="16913" y="29064"/>
                    <a:pt x="17689" y="28989"/>
                    <a:pt x="18556" y="28800"/>
                  </a:cubicBezTo>
                  <a:lnTo>
                    <a:pt x="19536" y="31024"/>
                  </a:lnTo>
                  <a:cubicBezTo>
                    <a:pt x="19699" y="31361"/>
                    <a:pt x="19943" y="31535"/>
                    <a:pt x="20246" y="31535"/>
                  </a:cubicBezTo>
                  <a:cubicBezTo>
                    <a:pt x="20376" y="31535"/>
                    <a:pt x="20516" y="31503"/>
                    <a:pt x="20665" y="31438"/>
                  </a:cubicBezTo>
                  <a:lnTo>
                    <a:pt x="24516" y="29730"/>
                  </a:lnTo>
                  <a:cubicBezTo>
                    <a:pt x="24996" y="29513"/>
                    <a:pt x="25229" y="29082"/>
                    <a:pt x="25014" y="28584"/>
                  </a:cubicBezTo>
                  <a:lnTo>
                    <a:pt x="24034" y="26377"/>
                  </a:lnTo>
                  <a:cubicBezTo>
                    <a:pt x="25295" y="25447"/>
                    <a:pt x="26092" y="24501"/>
                    <a:pt x="26855" y="23389"/>
                  </a:cubicBezTo>
                  <a:lnTo>
                    <a:pt x="26873" y="23389"/>
                  </a:lnTo>
                  <a:lnTo>
                    <a:pt x="29146" y="24252"/>
                  </a:lnTo>
                  <a:cubicBezTo>
                    <a:pt x="29259" y="24298"/>
                    <a:pt x="29376" y="24319"/>
                    <a:pt x="29490" y="24319"/>
                  </a:cubicBezTo>
                  <a:cubicBezTo>
                    <a:pt x="29881" y="24319"/>
                    <a:pt x="30253" y="24073"/>
                    <a:pt x="30407" y="23688"/>
                  </a:cubicBezTo>
                  <a:lnTo>
                    <a:pt x="31918" y="19754"/>
                  </a:lnTo>
                  <a:cubicBezTo>
                    <a:pt x="32118" y="19256"/>
                    <a:pt x="31868" y="18691"/>
                    <a:pt x="31354" y="18492"/>
                  </a:cubicBezTo>
                  <a:lnTo>
                    <a:pt x="29046" y="17530"/>
                  </a:lnTo>
                  <a:cubicBezTo>
                    <a:pt x="29229" y="16153"/>
                    <a:pt x="29229" y="14874"/>
                    <a:pt x="28880" y="13347"/>
                  </a:cubicBezTo>
                  <a:lnTo>
                    <a:pt x="28898" y="13347"/>
                  </a:lnTo>
                  <a:lnTo>
                    <a:pt x="31104" y="12368"/>
                  </a:lnTo>
                  <a:cubicBezTo>
                    <a:pt x="31602" y="12136"/>
                    <a:pt x="31952" y="11738"/>
                    <a:pt x="31735" y="11256"/>
                  </a:cubicBezTo>
                  <a:lnTo>
                    <a:pt x="30026" y="7405"/>
                  </a:lnTo>
                  <a:cubicBezTo>
                    <a:pt x="29865" y="7034"/>
                    <a:pt x="29473" y="6810"/>
                    <a:pt x="29078" y="6810"/>
                  </a:cubicBezTo>
                  <a:cubicBezTo>
                    <a:pt x="28943" y="6810"/>
                    <a:pt x="28808" y="6836"/>
                    <a:pt x="28681" y="6891"/>
                  </a:cubicBezTo>
                  <a:lnTo>
                    <a:pt x="26474" y="7870"/>
                  </a:lnTo>
                  <a:cubicBezTo>
                    <a:pt x="25545" y="6608"/>
                    <a:pt x="24615" y="5845"/>
                    <a:pt x="23503" y="5099"/>
                  </a:cubicBezTo>
                  <a:lnTo>
                    <a:pt x="24383" y="2841"/>
                  </a:lnTo>
                  <a:cubicBezTo>
                    <a:pt x="24565" y="2326"/>
                    <a:pt x="24317" y="1762"/>
                    <a:pt x="23819" y="1580"/>
                  </a:cubicBezTo>
                  <a:lnTo>
                    <a:pt x="19884" y="69"/>
                  </a:lnTo>
                  <a:cubicBezTo>
                    <a:pt x="19768" y="22"/>
                    <a:pt x="19649" y="0"/>
                    <a:pt x="19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3"/>
            <p:cNvSpPr/>
            <p:nvPr/>
          </p:nvSpPr>
          <p:spPr>
            <a:xfrm>
              <a:off x="1144524" y="3177380"/>
              <a:ext cx="1577122" cy="1564662"/>
            </a:xfrm>
            <a:custGeom>
              <a:avLst/>
              <a:gdLst/>
              <a:ahLst/>
              <a:cxnLst/>
              <a:rect l="l" t="t" r="r" b="b"/>
              <a:pathLst>
                <a:path w="32101" h="31849" extrusionOk="0">
                  <a:moveTo>
                    <a:pt x="16299" y="9844"/>
                  </a:moveTo>
                  <a:cubicBezTo>
                    <a:pt x="16432" y="9844"/>
                    <a:pt x="16565" y="9861"/>
                    <a:pt x="16698" y="9877"/>
                  </a:cubicBezTo>
                  <a:cubicBezTo>
                    <a:pt x="16797" y="9877"/>
                    <a:pt x="16897" y="9895"/>
                    <a:pt x="16981" y="9911"/>
                  </a:cubicBezTo>
                  <a:cubicBezTo>
                    <a:pt x="17063" y="9928"/>
                    <a:pt x="17147" y="9928"/>
                    <a:pt x="17213" y="9944"/>
                  </a:cubicBezTo>
                  <a:lnTo>
                    <a:pt x="17412" y="9994"/>
                  </a:lnTo>
                  <a:cubicBezTo>
                    <a:pt x="17461" y="10010"/>
                    <a:pt x="17512" y="10010"/>
                    <a:pt x="17561" y="10027"/>
                  </a:cubicBezTo>
                  <a:cubicBezTo>
                    <a:pt x="17645" y="10043"/>
                    <a:pt x="17744" y="10077"/>
                    <a:pt x="17844" y="10110"/>
                  </a:cubicBezTo>
                  <a:cubicBezTo>
                    <a:pt x="17893" y="10110"/>
                    <a:pt x="17926" y="10127"/>
                    <a:pt x="17977" y="10143"/>
                  </a:cubicBezTo>
                  <a:cubicBezTo>
                    <a:pt x="18076" y="10176"/>
                    <a:pt x="18158" y="10209"/>
                    <a:pt x="18258" y="10243"/>
                  </a:cubicBezTo>
                  <a:cubicBezTo>
                    <a:pt x="18291" y="10260"/>
                    <a:pt x="18342" y="10276"/>
                    <a:pt x="18391" y="10293"/>
                  </a:cubicBezTo>
                  <a:cubicBezTo>
                    <a:pt x="18574" y="10375"/>
                    <a:pt x="18740" y="10459"/>
                    <a:pt x="18906" y="10541"/>
                  </a:cubicBezTo>
                  <a:cubicBezTo>
                    <a:pt x="18955" y="10574"/>
                    <a:pt x="19006" y="10592"/>
                    <a:pt x="19039" y="10625"/>
                  </a:cubicBezTo>
                  <a:cubicBezTo>
                    <a:pt x="19121" y="10658"/>
                    <a:pt x="19205" y="10707"/>
                    <a:pt x="19287" y="10758"/>
                  </a:cubicBezTo>
                  <a:cubicBezTo>
                    <a:pt x="19371" y="10824"/>
                    <a:pt x="19453" y="10873"/>
                    <a:pt x="19537" y="10924"/>
                  </a:cubicBezTo>
                  <a:cubicBezTo>
                    <a:pt x="19570" y="10957"/>
                    <a:pt x="19619" y="10990"/>
                    <a:pt x="19652" y="11006"/>
                  </a:cubicBezTo>
                  <a:cubicBezTo>
                    <a:pt x="19736" y="11072"/>
                    <a:pt x="19818" y="11123"/>
                    <a:pt x="19885" y="11189"/>
                  </a:cubicBezTo>
                  <a:cubicBezTo>
                    <a:pt x="20615" y="11770"/>
                    <a:pt x="21212" y="12533"/>
                    <a:pt x="21611" y="13447"/>
                  </a:cubicBezTo>
                  <a:cubicBezTo>
                    <a:pt x="21943" y="14177"/>
                    <a:pt x="22109" y="14940"/>
                    <a:pt x="22142" y="15687"/>
                  </a:cubicBezTo>
                  <a:lnTo>
                    <a:pt x="22142" y="15903"/>
                  </a:lnTo>
                  <a:lnTo>
                    <a:pt x="22142" y="16085"/>
                  </a:lnTo>
                  <a:cubicBezTo>
                    <a:pt x="22126" y="16284"/>
                    <a:pt x="22109" y="16483"/>
                    <a:pt x="22093" y="16666"/>
                  </a:cubicBezTo>
                  <a:lnTo>
                    <a:pt x="22042" y="16965"/>
                  </a:lnTo>
                  <a:cubicBezTo>
                    <a:pt x="22026" y="17065"/>
                    <a:pt x="22009" y="17147"/>
                    <a:pt x="21993" y="17247"/>
                  </a:cubicBezTo>
                  <a:cubicBezTo>
                    <a:pt x="21976" y="17297"/>
                    <a:pt x="21976" y="17346"/>
                    <a:pt x="21960" y="17397"/>
                  </a:cubicBezTo>
                  <a:cubicBezTo>
                    <a:pt x="21894" y="17662"/>
                    <a:pt x="21794" y="17928"/>
                    <a:pt x="21694" y="18193"/>
                  </a:cubicBezTo>
                  <a:cubicBezTo>
                    <a:pt x="21595" y="18442"/>
                    <a:pt x="21462" y="18707"/>
                    <a:pt x="21329" y="18940"/>
                  </a:cubicBezTo>
                  <a:cubicBezTo>
                    <a:pt x="21263" y="19039"/>
                    <a:pt x="21212" y="19139"/>
                    <a:pt x="21146" y="19238"/>
                  </a:cubicBezTo>
                  <a:cubicBezTo>
                    <a:pt x="20964" y="19521"/>
                    <a:pt x="20748" y="19787"/>
                    <a:pt x="20515" y="20035"/>
                  </a:cubicBezTo>
                  <a:cubicBezTo>
                    <a:pt x="19984" y="20617"/>
                    <a:pt x="19320" y="21097"/>
                    <a:pt x="18541" y="21447"/>
                  </a:cubicBezTo>
                  <a:cubicBezTo>
                    <a:pt x="17738" y="21807"/>
                    <a:pt x="16898" y="21977"/>
                    <a:pt x="16072" y="21977"/>
                  </a:cubicBezTo>
                  <a:cubicBezTo>
                    <a:pt x="15225" y="21977"/>
                    <a:pt x="14392" y="21799"/>
                    <a:pt x="13628" y="21463"/>
                  </a:cubicBezTo>
                  <a:lnTo>
                    <a:pt x="13230" y="21263"/>
                  </a:lnTo>
                  <a:cubicBezTo>
                    <a:pt x="13196" y="21247"/>
                    <a:pt x="13146" y="21214"/>
                    <a:pt x="13113" y="21197"/>
                  </a:cubicBezTo>
                  <a:lnTo>
                    <a:pt x="12864" y="21048"/>
                  </a:lnTo>
                  <a:cubicBezTo>
                    <a:pt x="12615" y="20898"/>
                    <a:pt x="12366" y="20716"/>
                    <a:pt x="12150" y="20533"/>
                  </a:cubicBezTo>
                  <a:cubicBezTo>
                    <a:pt x="12068" y="20467"/>
                    <a:pt x="12001" y="20400"/>
                    <a:pt x="11935" y="20334"/>
                  </a:cubicBezTo>
                  <a:cubicBezTo>
                    <a:pt x="11353" y="19803"/>
                    <a:pt x="10873" y="19139"/>
                    <a:pt x="10541" y="18375"/>
                  </a:cubicBezTo>
                  <a:cubicBezTo>
                    <a:pt x="10125" y="17463"/>
                    <a:pt x="9959" y="16501"/>
                    <a:pt x="10026" y="15571"/>
                  </a:cubicBezTo>
                  <a:cubicBezTo>
                    <a:pt x="10026" y="15487"/>
                    <a:pt x="10026" y="15388"/>
                    <a:pt x="10043" y="15288"/>
                  </a:cubicBezTo>
                  <a:cubicBezTo>
                    <a:pt x="10059" y="15139"/>
                    <a:pt x="10076" y="14989"/>
                    <a:pt x="10109" y="14857"/>
                  </a:cubicBezTo>
                  <a:lnTo>
                    <a:pt x="10158" y="14558"/>
                  </a:lnTo>
                  <a:cubicBezTo>
                    <a:pt x="10176" y="14525"/>
                    <a:pt x="10176" y="14476"/>
                    <a:pt x="10192" y="14425"/>
                  </a:cubicBezTo>
                  <a:cubicBezTo>
                    <a:pt x="10225" y="14326"/>
                    <a:pt x="10242" y="14243"/>
                    <a:pt x="10275" y="14144"/>
                  </a:cubicBezTo>
                  <a:cubicBezTo>
                    <a:pt x="10308" y="14011"/>
                    <a:pt x="10357" y="13861"/>
                    <a:pt x="10408" y="13728"/>
                  </a:cubicBezTo>
                  <a:cubicBezTo>
                    <a:pt x="10441" y="13646"/>
                    <a:pt x="10490" y="13546"/>
                    <a:pt x="10523" y="13462"/>
                  </a:cubicBezTo>
                  <a:cubicBezTo>
                    <a:pt x="10623" y="13247"/>
                    <a:pt x="10740" y="13015"/>
                    <a:pt x="10855" y="12816"/>
                  </a:cubicBezTo>
                  <a:lnTo>
                    <a:pt x="11005" y="12566"/>
                  </a:lnTo>
                  <a:cubicBezTo>
                    <a:pt x="11072" y="12484"/>
                    <a:pt x="11121" y="12400"/>
                    <a:pt x="11171" y="12318"/>
                  </a:cubicBezTo>
                  <a:cubicBezTo>
                    <a:pt x="11271" y="12201"/>
                    <a:pt x="11353" y="12086"/>
                    <a:pt x="11453" y="11986"/>
                  </a:cubicBezTo>
                  <a:cubicBezTo>
                    <a:pt x="12017" y="11305"/>
                    <a:pt x="12748" y="10740"/>
                    <a:pt x="13611" y="10359"/>
                  </a:cubicBezTo>
                  <a:cubicBezTo>
                    <a:pt x="14093" y="10160"/>
                    <a:pt x="14573" y="10010"/>
                    <a:pt x="15071" y="9928"/>
                  </a:cubicBezTo>
                  <a:lnTo>
                    <a:pt x="15370" y="9877"/>
                  </a:lnTo>
                  <a:cubicBezTo>
                    <a:pt x="15520" y="9861"/>
                    <a:pt x="15669" y="9844"/>
                    <a:pt x="15819" y="9844"/>
                  </a:cubicBezTo>
                  <a:close/>
                  <a:moveTo>
                    <a:pt x="19530" y="0"/>
                  </a:moveTo>
                  <a:cubicBezTo>
                    <a:pt x="19143" y="0"/>
                    <a:pt x="18776" y="238"/>
                    <a:pt x="18623" y="633"/>
                  </a:cubicBezTo>
                  <a:lnTo>
                    <a:pt x="17744" y="2890"/>
                  </a:lnTo>
                  <a:cubicBezTo>
                    <a:pt x="17245" y="2824"/>
                    <a:pt x="16732" y="2795"/>
                    <a:pt x="16222" y="2795"/>
                  </a:cubicBezTo>
                  <a:cubicBezTo>
                    <a:pt x="15326" y="2795"/>
                    <a:pt x="14438" y="2885"/>
                    <a:pt x="13644" y="3023"/>
                  </a:cubicBezTo>
                  <a:lnTo>
                    <a:pt x="13644" y="3006"/>
                  </a:lnTo>
                  <a:lnTo>
                    <a:pt x="12648" y="799"/>
                  </a:lnTo>
                  <a:cubicBezTo>
                    <a:pt x="12477" y="404"/>
                    <a:pt x="12066" y="103"/>
                    <a:pt x="11655" y="103"/>
                  </a:cubicBezTo>
                  <a:cubicBezTo>
                    <a:pt x="11548" y="103"/>
                    <a:pt x="11441" y="124"/>
                    <a:pt x="11337" y="168"/>
                  </a:cubicBezTo>
                  <a:lnTo>
                    <a:pt x="7487" y="1877"/>
                  </a:lnTo>
                  <a:cubicBezTo>
                    <a:pt x="7005" y="2094"/>
                    <a:pt x="6972" y="2740"/>
                    <a:pt x="7188" y="3238"/>
                  </a:cubicBezTo>
                  <a:lnTo>
                    <a:pt x="8167" y="5446"/>
                  </a:lnTo>
                  <a:cubicBezTo>
                    <a:pt x="6905" y="6359"/>
                    <a:pt x="6059" y="7339"/>
                    <a:pt x="5296" y="8450"/>
                  </a:cubicBezTo>
                  <a:lnTo>
                    <a:pt x="5263" y="8467"/>
                  </a:lnTo>
                  <a:lnTo>
                    <a:pt x="2988" y="7604"/>
                  </a:lnTo>
                  <a:cubicBezTo>
                    <a:pt x="2868" y="7558"/>
                    <a:pt x="2745" y="7536"/>
                    <a:pt x="2625" y="7536"/>
                  </a:cubicBezTo>
                  <a:cubicBezTo>
                    <a:pt x="2231" y="7536"/>
                    <a:pt x="1863" y="7774"/>
                    <a:pt x="1711" y="8168"/>
                  </a:cubicBezTo>
                  <a:lnTo>
                    <a:pt x="200" y="12101"/>
                  </a:lnTo>
                  <a:cubicBezTo>
                    <a:pt x="0" y="12599"/>
                    <a:pt x="250" y="13164"/>
                    <a:pt x="748" y="13363"/>
                  </a:cubicBezTo>
                  <a:lnTo>
                    <a:pt x="3005" y="14193"/>
                  </a:lnTo>
                  <a:cubicBezTo>
                    <a:pt x="2822" y="15587"/>
                    <a:pt x="2773" y="16733"/>
                    <a:pt x="3121" y="18260"/>
                  </a:cubicBezTo>
                  <a:lnTo>
                    <a:pt x="3105" y="18260"/>
                  </a:lnTo>
                  <a:lnTo>
                    <a:pt x="897" y="19256"/>
                  </a:lnTo>
                  <a:cubicBezTo>
                    <a:pt x="399" y="19471"/>
                    <a:pt x="250" y="20068"/>
                    <a:pt x="465" y="20566"/>
                  </a:cubicBezTo>
                  <a:lnTo>
                    <a:pt x="2175" y="24417"/>
                  </a:lnTo>
                  <a:cubicBezTo>
                    <a:pt x="2308" y="24723"/>
                    <a:pt x="2522" y="24848"/>
                    <a:pt x="2783" y="24848"/>
                  </a:cubicBezTo>
                  <a:cubicBezTo>
                    <a:pt x="2947" y="24848"/>
                    <a:pt x="3128" y="24799"/>
                    <a:pt x="3320" y="24716"/>
                  </a:cubicBezTo>
                  <a:lnTo>
                    <a:pt x="5528" y="23737"/>
                  </a:lnTo>
                  <a:cubicBezTo>
                    <a:pt x="6458" y="24999"/>
                    <a:pt x="7436" y="25878"/>
                    <a:pt x="8565" y="26641"/>
                  </a:cubicBezTo>
                  <a:lnTo>
                    <a:pt x="8582" y="26707"/>
                  </a:lnTo>
                  <a:lnTo>
                    <a:pt x="7719" y="28998"/>
                  </a:lnTo>
                  <a:cubicBezTo>
                    <a:pt x="7520" y="29496"/>
                    <a:pt x="7785" y="30077"/>
                    <a:pt x="8283" y="30259"/>
                  </a:cubicBezTo>
                  <a:lnTo>
                    <a:pt x="12216" y="31786"/>
                  </a:lnTo>
                  <a:cubicBezTo>
                    <a:pt x="12334" y="31828"/>
                    <a:pt x="12455" y="31848"/>
                    <a:pt x="12573" y="31848"/>
                  </a:cubicBezTo>
                  <a:cubicBezTo>
                    <a:pt x="12970" y="31848"/>
                    <a:pt x="13338" y="31619"/>
                    <a:pt x="13478" y="31222"/>
                  </a:cubicBezTo>
                  <a:lnTo>
                    <a:pt x="14407" y="28949"/>
                  </a:lnTo>
                  <a:cubicBezTo>
                    <a:pt x="15001" y="29020"/>
                    <a:pt x="15570" y="29064"/>
                    <a:pt x="16147" y="29064"/>
                  </a:cubicBezTo>
                  <a:cubicBezTo>
                    <a:pt x="16910" y="29064"/>
                    <a:pt x="17688" y="28988"/>
                    <a:pt x="18557" y="28799"/>
                  </a:cubicBezTo>
                  <a:lnTo>
                    <a:pt x="19537" y="31023"/>
                  </a:lnTo>
                  <a:cubicBezTo>
                    <a:pt x="19687" y="31361"/>
                    <a:pt x="19937" y="31535"/>
                    <a:pt x="20243" y="31535"/>
                  </a:cubicBezTo>
                  <a:cubicBezTo>
                    <a:pt x="20375" y="31535"/>
                    <a:pt x="20516" y="31503"/>
                    <a:pt x="20665" y="31438"/>
                  </a:cubicBezTo>
                  <a:lnTo>
                    <a:pt x="24499" y="29728"/>
                  </a:lnTo>
                  <a:cubicBezTo>
                    <a:pt x="24997" y="29513"/>
                    <a:pt x="25229" y="29082"/>
                    <a:pt x="25014" y="28584"/>
                  </a:cubicBezTo>
                  <a:lnTo>
                    <a:pt x="24018" y="26375"/>
                  </a:lnTo>
                  <a:cubicBezTo>
                    <a:pt x="25280" y="25463"/>
                    <a:pt x="26092" y="24501"/>
                    <a:pt x="26856" y="23388"/>
                  </a:cubicBezTo>
                  <a:lnTo>
                    <a:pt x="26873" y="23388"/>
                  </a:lnTo>
                  <a:lnTo>
                    <a:pt x="29146" y="24251"/>
                  </a:lnTo>
                  <a:cubicBezTo>
                    <a:pt x="29262" y="24297"/>
                    <a:pt x="29382" y="24320"/>
                    <a:pt x="29500" y="24320"/>
                  </a:cubicBezTo>
                  <a:cubicBezTo>
                    <a:pt x="29888" y="24320"/>
                    <a:pt x="30255" y="24082"/>
                    <a:pt x="30408" y="23687"/>
                  </a:cubicBezTo>
                  <a:lnTo>
                    <a:pt x="31919" y="19754"/>
                  </a:lnTo>
                  <a:cubicBezTo>
                    <a:pt x="32101" y="19256"/>
                    <a:pt x="31852" y="18691"/>
                    <a:pt x="31354" y="18492"/>
                  </a:cubicBezTo>
                  <a:lnTo>
                    <a:pt x="29047" y="17530"/>
                  </a:lnTo>
                  <a:cubicBezTo>
                    <a:pt x="29230" y="16151"/>
                    <a:pt x="29230" y="14874"/>
                    <a:pt x="28881" y="13347"/>
                  </a:cubicBezTo>
                  <a:lnTo>
                    <a:pt x="28898" y="13347"/>
                  </a:lnTo>
                  <a:lnTo>
                    <a:pt x="31105" y="12367"/>
                  </a:lnTo>
                  <a:cubicBezTo>
                    <a:pt x="31603" y="12135"/>
                    <a:pt x="31952" y="11736"/>
                    <a:pt x="31735" y="11256"/>
                  </a:cubicBezTo>
                  <a:lnTo>
                    <a:pt x="30027" y="7405"/>
                  </a:lnTo>
                  <a:cubicBezTo>
                    <a:pt x="29853" y="7033"/>
                    <a:pt x="29458" y="6810"/>
                    <a:pt x="29068" y="6810"/>
                  </a:cubicBezTo>
                  <a:cubicBezTo>
                    <a:pt x="28935" y="6810"/>
                    <a:pt x="28804" y="6835"/>
                    <a:pt x="28681" y="6890"/>
                  </a:cubicBezTo>
                  <a:lnTo>
                    <a:pt x="26457" y="7886"/>
                  </a:lnTo>
                  <a:cubicBezTo>
                    <a:pt x="25545" y="6624"/>
                    <a:pt x="24616" y="5845"/>
                    <a:pt x="23503" y="5097"/>
                  </a:cubicBezTo>
                  <a:lnTo>
                    <a:pt x="24366" y="2840"/>
                  </a:lnTo>
                  <a:cubicBezTo>
                    <a:pt x="24565" y="2326"/>
                    <a:pt x="24317" y="1762"/>
                    <a:pt x="23819" y="1579"/>
                  </a:cubicBezTo>
                  <a:lnTo>
                    <a:pt x="19885" y="69"/>
                  </a:lnTo>
                  <a:cubicBezTo>
                    <a:pt x="19768" y="22"/>
                    <a:pt x="19648" y="0"/>
                    <a:pt x="195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3"/>
            <p:cNvSpPr/>
            <p:nvPr/>
          </p:nvSpPr>
          <p:spPr>
            <a:xfrm>
              <a:off x="2294289" y="3641405"/>
              <a:ext cx="220201" cy="697267"/>
            </a:xfrm>
            <a:custGeom>
              <a:avLst/>
              <a:gdLst/>
              <a:ahLst/>
              <a:cxnLst/>
              <a:rect l="l" t="t" r="r" b="b"/>
              <a:pathLst>
                <a:path w="4482" h="14193" extrusionOk="0">
                  <a:moveTo>
                    <a:pt x="748" y="1"/>
                  </a:moveTo>
                  <a:cubicBezTo>
                    <a:pt x="449" y="1"/>
                    <a:pt x="184" y="266"/>
                    <a:pt x="150" y="582"/>
                  </a:cubicBezTo>
                  <a:cubicBezTo>
                    <a:pt x="0" y="2541"/>
                    <a:pt x="1246" y="4234"/>
                    <a:pt x="1693" y="6109"/>
                  </a:cubicBezTo>
                  <a:cubicBezTo>
                    <a:pt x="2291" y="8516"/>
                    <a:pt x="2025" y="11055"/>
                    <a:pt x="863" y="13263"/>
                  </a:cubicBezTo>
                  <a:cubicBezTo>
                    <a:pt x="615" y="13728"/>
                    <a:pt x="996" y="14193"/>
                    <a:pt x="1412" y="14193"/>
                  </a:cubicBezTo>
                  <a:cubicBezTo>
                    <a:pt x="1561" y="14193"/>
                    <a:pt x="1711" y="14126"/>
                    <a:pt x="1843" y="14009"/>
                  </a:cubicBezTo>
                  <a:cubicBezTo>
                    <a:pt x="3835" y="12134"/>
                    <a:pt x="4482" y="9760"/>
                    <a:pt x="4233" y="7056"/>
                  </a:cubicBezTo>
                  <a:cubicBezTo>
                    <a:pt x="4001" y="4699"/>
                    <a:pt x="3204" y="1395"/>
                    <a:pt x="1029" y="84"/>
                  </a:cubicBezTo>
                  <a:cubicBezTo>
                    <a:pt x="947" y="18"/>
                    <a:pt x="847" y="1"/>
                    <a:pt x="748" y="1"/>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3"/>
            <p:cNvSpPr/>
            <p:nvPr/>
          </p:nvSpPr>
          <p:spPr>
            <a:xfrm>
              <a:off x="2163017" y="3467782"/>
              <a:ext cx="125625" cy="97862"/>
            </a:xfrm>
            <a:custGeom>
              <a:avLst/>
              <a:gdLst/>
              <a:ahLst/>
              <a:cxnLst/>
              <a:rect l="l" t="t" r="r" b="b"/>
              <a:pathLst>
                <a:path w="2557" h="1992" extrusionOk="0">
                  <a:moveTo>
                    <a:pt x="1278" y="0"/>
                  </a:moveTo>
                  <a:cubicBezTo>
                    <a:pt x="1" y="0"/>
                    <a:pt x="1" y="1992"/>
                    <a:pt x="1278" y="1992"/>
                  </a:cubicBezTo>
                  <a:cubicBezTo>
                    <a:pt x="2557" y="1992"/>
                    <a:pt x="2557" y="0"/>
                    <a:pt x="1278" y="0"/>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3"/>
            <p:cNvSpPr/>
            <p:nvPr/>
          </p:nvSpPr>
          <p:spPr>
            <a:xfrm>
              <a:off x="1384273" y="3541918"/>
              <a:ext cx="317282" cy="690733"/>
            </a:xfrm>
            <a:custGeom>
              <a:avLst/>
              <a:gdLst/>
              <a:ahLst/>
              <a:cxnLst/>
              <a:rect l="l" t="t" r="r" b="b"/>
              <a:pathLst>
                <a:path w="6458" h="14060" extrusionOk="0">
                  <a:moveTo>
                    <a:pt x="5794" y="1"/>
                  </a:moveTo>
                  <a:cubicBezTo>
                    <a:pt x="2921" y="67"/>
                    <a:pt x="963" y="3752"/>
                    <a:pt x="515" y="6242"/>
                  </a:cubicBezTo>
                  <a:cubicBezTo>
                    <a:pt x="0" y="9114"/>
                    <a:pt x="914" y="12201"/>
                    <a:pt x="3271" y="13976"/>
                  </a:cubicBezTo>
                  <a:cubicBezTo>
                    <a:pt x="3353" y="14043"/>
                    <a:pt x="3437" y="14060"/>
                    <a:pt x="3503" y="14060"/>
                  </a:cubicBezTo>
                  <a:cubicBezTo>
                    <a:pt x="3802" y="14060"/>
                    <a:pt x="4034" y="13644"/>
                    <a:pt x="3901" y="13363"/>
                  </a:cubicBezTo>
                  <a:cubicBezTo>
                    <a:pt x="2740" y="11022"/>
                    <a:pt x="1793" y="8649"/>
                    <a:pt x="2540" y="6009"/>
                  </a:cubicBezTo>
                  <a:cubicBezTo>
                    <a:pt x="3204" y="3670"/>
                    <a:pt x="5130" y="2723"/>
                    <a:pt x="6258" y="815"/>
                  </a:cubicBezTo>
                  <a:cubicBezTo>
                    <a:pt x="6457" y="466"/>
                    <a:pt x="6208" y="1"/>
                    <a:pt x="5794" y="1"/>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5" name="Google Shape;2445;p53"/>
          <p:cNvGrpSpPr/>
          <p:nvPr/>
        </p:nvGrpSpPr>
        <p:grpSpPr>
          <a:xfrm>
            <a:off x="1030926" y="4342388"/>
            <a:ext cx="1728798" cy="1689519"/>
            <a:chOff x="1144524" y="3153700"/>
            <a:chExt cx="1625269" cy="1588342"/>
          </a:xfrm>
        </p:grpSpPr>
        <p:sp>
          <p:nvSpPr>
            <p:cNvPr id="2446" name="Google Shape;2446;p53"/>
            <p:cNvSpPr/>
            <p:nvPr/>
          </p:nvSpPr>
          <p:spPr>
            <a:xfrm>
              <a:off x="1191835" y="3153700"/>
              <a:ext cx="1577957" cy="1564613"/>
            </a:xfrm>
            <a:custGeom>
              <a:avLst/>
              <a:gdLst/>
              <a:ahLst/>
              <a:cxnLst/>
              <a:rect l="l" t="t" r="r" b="b"/>
              <a:pathLst>
                <a:path w="32118" h="31848" extrusionOk="0">
                  <a:moveTo>
                    <a:pt x="16299" y="9846"/>
                  </a:moveTo>
                  <a:cubicBezTo>
                    <a:pt x="16432" y="9846"/>
                    <a:pt x="16565" y="9861"/>
                    <a:pt x="16698" y="9879"/>
                  </a:cubicBezTo>
                  <a:cubicBezTo>
                    <a:pt x="16797" y="9879"/>
                    <a:pt x="16897" y="9895"/>
                    <a:pt x="16980" y="9912"/>
                  </a:cubicBezTo>
                  <a:cubicBezTo>
                    <a:pt x="17063" y="9928"/>
                    <a:pt x="17146" y="9928"/>
                    <a:pt x="17213" y="9945"/>
                  </a:cubicBezTo>
                  <a:lnTo>
                    <a:pt x="17412" y="9994"/>
                  </a:lnTo>
                  <a:cubicBezTo>
                    <a:pt x="17461" y="9994"/>
                    <a:pt x="17511" y="10011"/>
                    <a:pt x="17561" y="10027"/>
                  </a:cubicBezTo>
                  <a:cubicBezTo>
                    <a:pt x="17660" y="10045"/>
                    <a:pt x="17744" y="10078"/>
                    <a:pt x="17843" y="10111"/>
                  </a:cubicBezTo>
                  <a:cubicBezTo>
                    <a:pt x="17893" y="10111"/>
                    <a:pt x="17926" y="10127"/>
                    <a:pt x="17976" y="10144"/>
                  </a:cubicBezTo>
                  <a:cubicBezTo>
                    <a:pt x="18076" y="10177"/>
                    <a:pt x="18158" y="10211"/>
                    <a:pt x="18258" y="10244"/>
                  </a:cubicBezTo>
                  <a:cubicBezTo>
                    <a:pt x="18291" y="10260"/>
                    <a:pt x="18341" y="10277"/>
                    <a:pt x="18390" y="10293"/>
                  </a:cubicBezTo>
                  <a:cubicBezTo>
                    <a:pt x="18574" y="10377"/>
                    <a:pt x="18740" y="10459"/>
                    <a:pt x="18922" y="10543"/>
                  </a:cubicBezTo>
                  <a:cubicBezTo>
                    <a:pt x="18955" y="10576"/>
                    <a:pt x="19005" y="10592"/>
                    <a:pt x="19038" y="10609"/>
                  </a:cubicBezTo>
                  <a:lnTo>
                    <a:pt x="19287" y="10758"/>
                  </a:lnTo>
                  <a:cubicBezTo>
                    <a:pt x="19370" y="10824"/>
                    <a:pt x="19453" y="10875"/>
                    <a:pt x="19536" y="10924"/>
                  </a:cubicBezTo>
                  <a:cubicBezTo>
                    <a:pt x="19586" y="10957"/>
                    <a:pt x="19619" y="10974"/>
                    <a:pt x="19652" y="11007"/>
                  </a:cubicBezTo>
                  <a:cubicBezTo>
                    <a:pt x="19736" y="11074"/>
                    <a:pt x="19818" y="11123"/>
                    <a:pt x="19884" y="11189"/>
                  </a:cubicBezTo>
                  <a:cubicBezTo>
                    <a:pt x="20615" y="11771"/>
                    <a:pt x="21212" y="12534"/>
                    <a:pt x="21610" y="13447"/>
                  </a:cubicBezTo>
                  <a:cubicBezTo>
                    <a:pt x="21942" y="14177"/>
                    <a:pt x="22108" y="14940"/>
                    <a:pt x="22142" y="15688"/>
                  </a:cubicBezTo>
                  <a:lnTo>
                    <a:pt x="22142" y="15903"/>
                  </a:lnTo>
                  <a:lnTo>
                    <a:pt x="22142" y="16086"/>
                  </a:lnTo>
                  <a:cubicBezTo>
                    <a:pt x="22142" y="16285"/>
                    <a:pt x="22126" y="16485"/>
                    <a:pt x="22092" y="16666"/>
                  </a:cubicBezTo>
                  <a:lnTo>
                    <a:pt x="22042" y="16965"/>
                  </a:lnTo>
                  <a:cubicBezTo>
                    <a:pt x="22026" y="17065"/>
                    <a:pt x="22009" y="17148"/>
                    <a:pt x="21993" y="17248"/>
                  </a:cubicBezTo>
                  <a:cubicBezTo>
                    <a:pt x="21976" y="17297"/>
                    <a:pt x="21976" y="17348"/>
                    <a:pt x="21960" y="17397"/>
                  </a:cubicBezTo>
                  <a:cubicBezTo>
                    <a:pt x="21893" y="17662"/>
                    <a:pt x="21794" y="17928"/>
                    <a:pt x="21694" y="18193"/>
                  </a:cubicBezTo>
                  <a:cubicBezTo>
                    <a:pt x="21595" y="18443"/>
                    <a:pt x="21462" y="18709"/>
                    <a:pt x="21329" y="18941"/>
                  </a:cubicBezTo>
                  <a:cubicBezTo>
                    <a:pt x="21263" y="19041"/>
                    <a:pt x="21212" y="19140"/>
                    <a:pt x="21146" y="19240"/>
                  </a:cubicBezTo>
                  <a:cubicBezTo>
                    <a:pt x="20964" y="19521"/>
                    <a:pt x="20747" y="19787"/>
                    <a:pt x="20515" y="20036"/>
                  </a:cubicBezTo>
                  <a:cubicBezTo>
                    <a:pt x="19984" y="20617"/>
                    <a:pt x="19320" y="21099"/>
                    <a:pt x="18541" y="21447"/>
                  </a:cubicBezTo>
                  <a:cubicBezTo>
                    <a:pt x="17737" y="21808"/>
                    <a:pt x="16896" y="21978"/>
                    <a:pt x="16069" y="21978"/>
                  </a:cubicBezTo>
                  <a:cubicBezTo>
                    <a:pt x="15223" y="21978"/>
                    <a:pt x="14391" y="21800"/>
                    <a:pt x="13628" y="21464"/>
                  </a:cubicBezTo>
                  <a:cubicBezTo>
                    <a:pt x="13495" y="21397"/>
                    <a:pt x="13362" y="21331"/>
                    <a:pt x="13245" y="21265"/>
                  </a:cubicBezTo>
                  <a:cubicBezTo>
                    <a:pt x="13196" y="21247"/>
                    <a:pt x="13146" y="21214"/>
                    <a:pt x="13112" y="21198"/>
                  </a:cubicBezTo>
                  <a:lnTo>
                    <a:pt x="12864" y="21048"/>
                  </a:lnTo>
                  <a:cubicBezTo>
                    <a:pt x="12614" y="20900"/>
                    <a:pt x="12366" y="20716"/>
                    <a:pt x="12150" y="20534"/>
                  </a:cubicBezTo>
                  <a:cubicBezTo>
                    <a:pt x="12067" y="20468"/>
                    <a:pt x="12001" y="20402"/>
                    <a:pt x="11935" y="20335"/>
                  </a:cubicBezTo>
                  <a:cubicBezTo>
                    <a:pt x="11353" y="19787"/>
                    <a:pt x="10872" y="19140"/>
                    <a:pt x="10540" y="18377"/>
                  </a:cubicBezTo>
                  <a:cubicBezTo>
                    <a:pt x="10125" y="17463"/>
                    <a:pt x="9976" y="16501"/>
                    <a:pt x="10025" y="15571"/>
                  </a:cubicBezTo>
                  <a:cubicBezTo>
                    <a:pt x="10025" y="15471"/>
                    <a:pt x="10025" y="15389"/>
                    <a:pt x="10042" y="15290"/>
                  </a:cubicBezTo>
                  <a:cubicBezTo>
                    <a:pt x="10058" y="15139"/>
                    <a:pt x="10076" y="14991"/>
                    <a:pt x="10109" y="14858"/>
                  </a:cubicBezTo>
                  <a:lnTo>
                    <a:pt x="10158" y="14559"/>
                  </a:lnTo>
                  <a:cubicBezTo>
                    <a:pt x="10175" y="14526"/>
                    <a:pt x="10191" y="14476"/>
                    <a:pt x="10191" y="14426"/>
                  </a:cubicBezTo>
                  <a:cubicBezTo>
                    <a:pt x="10224" y="14327"/>
                    <a:pt x="10242" y="14243"/>
                    <a:pt x="10275" y="14144"/>
                  </a:cubicBezTo>
                  <a:cubicBezTo>
                    <a:pt x="10324" y="14011"/>
                    <a:pt x="10357" y="13862"/>
                    <a:pt x="10424" y="13729"/>
                  </a:cubicBezTo>
                  <a:cubicBezTo>
                    <a:pt x="10457" y="13646"/>
                    <a:pt x="10490" y="13546"/>
                    <a:pt x="10523" y="13464"/>
                  </a:cubicBezTo>
                  <a:cubicBezTo>
                    <a:pt x="10623" y="13231"/>
                    <a:pt x="10740" y="13015"/>
                    <a:pt x="10855" y="12816"/>
                  </a:cubicBezTo>
                  <a:cubicBezTo>
                    <a:pt x="10906" y="12733"/>
                    <a:pt x="10955" y="12650"/>
                    <a:pt x="11021" y="12568"/>
                  </a:cubicBezTo>
                  <a:cubicBezTo>
                    <a:pt x="11072" y="12484"/>
                    <a:pt x="11121" y="12402"/>
                    <a:pt x="11187" y="12318"/>
                  </a:cubicBezTo>
                  <a:cubicBezTo>
                    <a:pt x="11271" y="12202"/>
                    <a:pt x="11353" y="12086"/>
                    <a:pt x="11453" y="11986"/>
                  </a:cubicBezTo>
                  <a:cubicBezTo>
                    <a:pt x="12017" y="11306"/>
                    <a:pt x="12747" y="10742"/>
                    <a:pt x="13610" y="10359"/>
                  </a:cubicBezTo>
                  <a:cubicBezTo>
                    <a:pt x="14092" y="10144"/>
                    <a:pt x="14590" y="10011"/>
                    <a:pt x="15071" y="9928"/>
                  </a:cubicBezTo>
                  <a:lnTo>
                    <a:pt x="15370" y="9879"/>
                  </a:lnTo>
                  <a:cubicBezTo>
                    <a:pt x="15520" y="9861"/>
                    <a:pt x="15668" y="9846"/>
                    <a:pt x="15818" y="9846"/>
                  </a:cubicBezTo>
                  <a:close/>
                  <a:moveTo>
                    <a:pt x="19531" y="0"/>
                  </a:moveTo>
                  <a:cubicBezTo>
                    <a:pt x="19143" y="0"/>
                    <a:pt x="18776" y="239"/>
                    <a:pt x="18623" y="633"/>
                  </a:cubicBezTo>
                  <a:lnTo>
                    <a:pt x="17744" y="2890"/>
                  </a:lnTo>
                  <a:cubicBezTo>
                    <a:pt x="17245" y="2825"/>
                    <a:pt x="16734" y="2796"/>
                    <a:pt x="16225" y="2796"/>
                  </a:cubicBezTo>
                  <a:cubicBezTo>
                    <a:pt x="15328" y="2796"/>
                    <a:pt x="14439" y="2886"/>
                    <a:pt x="13644" y="3023"/>
                  </a:cubicBezTo>
                  <a:lnTo>
                    <a:pt x="13644" y="3007"/>
                  </a:lnTo>
                  <a:lnTo>
                    <a:pt x="12648" y="799"/>
                  </a:lnTo>
                  <a:cubicBezTo>
                    <a:pt x="12477" y="404"/>
                    <a:pt x="12066" y="104"/>
                    <a:pt x="11654" y="104"/>
                  </a:cubicBezTo>
                  <a:cubicBezTo>
                    <a:pt x="11547" y="104"/>
                    <a:pt x="11440" y="124"/>
                    <a:pt x="11337" y="168"/>
                  </a:cubicBezTo>
                  <a:lnTo>
                    <a:pt x="7486" y="1879"/>
                  </a:lnTo>
                  <a:cubicBezTo>
                    <a:pt x="7004" y="2094"/>
                    <a:pt x="6971" y="2742"/>
                    <a:pt x="7188" y="3222"/>
                  </a:cubicBezTo>
                  <a:lnTo>
                    <a:pt x="8166" y="5446"/>
                  </a:lnTo>
                  <a:cubicBezTo>
                    <a:pt x="6905" y="6360"/>
                    <a:pt x="6059" y="7323"/>
                    <a:pt x="5311" y="8451"/>
                  </a:cubicBezTo>
                  <a:lnTo>
                    <a:pt x="5262" y="8467"/>
                  </a:lnTo>
                  <a:lnTo>
                    <a:pt x="2988" y="7604"/>
                  </a:lnTo>
                  <a:cubicBezTo>
                    <a:pt x="2868" y="7558"/>
                    <a:pt x="2745" y="7536"/>
                    <a:pt x="2625" y="7536"/>
                  </a:cubicBezTo>
                  <a:cubicBezTo>
                    <a:pt x="2231" y="7536"/>
                    <a:pt x="1863" y="7774"/>
                    <a:pt x="1710" y="8168"/>
                  </a:cubicBezTo>
                  <a:lnTo>
                    <a:pt x="199" y="12103"/>
                  </a:lnTo>
                  <a:cubicBezTo>
                    <a:pt x="0" y="12601"/>
                    <a:pt x="250" y="13165"/>
                    <a:pt x="764" y="13364"/>
                  </a:cubicBezTo>
                  <a:lnTo>
                    <a:pt x="3005" y="14194"/>
                  </a:lnTo>
                  <a:cubicBezTo>
                    <a:pt x="2822" y="15571"/>
                    <a:pt x="2773" y="16733"/>
                    <a:pt x="3121" y="18260"/>
                  </a:cubicBezTo>
                  <a:lnTo>
                    <a:pt x="3105" y="18260"/>
                  </a:lnTo>
                  <a:lnTo>
                    <a:pt x="896" y="19256"/>
                  </a:lnTo>
                  <a:cubicBezTo>
                    <a:pt x="398" y="19472"/>
                    <a:pt x="250" y="20070"/>
                    <a:pt x="465" y="20568"/>
                  </a:cubicBezTo>
                  <a:lnTo>
                    <a:pt x="2175" y="24418"/>
                  </a:lnTo>
                  <a:cubicBezTo>
                    <a:pt x="2309" y="24718"/>
                    <a:pt x="2528" y="24844"/>
                    <a:pt x="2794" y="24844"/>
                  </a:cubicBezTo>
                  <a:cubicBezTo>
                    <a:pt x="2954" y="24844"/>
                    <a:pt x="3132" y="24798"/>
                    <a:pt x="3320" y="24717"/>
                  </a:cubicBezTo>
                  <a:lnTo>
                    <a:pt x="5528" y="23737"/>
                  </a:lnTo>
                  <a:cubicBezTo>
                    <a:pt x="6457" y="24999"/>
                    <a:pt x="7436" y="25879"/>
                    <a:pt x="8565" y="26642"/>
                  </a:cubicBezTo>
                  <a:lnTo>
                    <a:pt x="8582" y="26709"/>
                  </a:lnTo>
                  <a:lnTo>
                    <a:pt x="7719" y="28999"/>
                  </a:lnTo>
                  <a:cubicBezTo>
                    <a:pt x="7536" y="29497"/>
                    <a:pt x="7785" y="30077"/>
                    <a:pt x="8283" y="30261"/>
                  </a:cubicBezTo>
                  <a:lnTo>
                    <a:pt x="12216" y="31788"/>
                  </a:lnTo>
                  <a:cubicBezTo>
                    <a:pt x="12330" y="31828"/>
                    <a:pt x="12447" y="31847"/>
                    <a:pt x="12561" y="31847"/>
                  </a:cubicBezTo>
                  <a:cubicBezTo>
                    <a:pt x="12963" y="31847"/>
                    <a:pt x="13336" y="31611"/>
                    <a:pt x="13478" y="31223"/>
                  </a:cubicBezTo>
                  <a:lnTo>
                    <a:pt x="14407" y="28949"/>
                  </a:lnTo>
                  <a:cubicBezTo>
                    <a:pt x="15003" y="29020"/>
                    <a:pt x="15573" y="29064"/>
                    <a:pt x="16152" y="29064"/>
                  </a:cubicBezTo>
                  <a:cubicBezTo>
                    <a:pt x="16913" y="29064"/>
                    <a:pt x="17689" y="28989"/>
                    <a:pt x="18556" y="28800"/>
                  </a:cubicBezTo>
                  <a:lnTo>
                    <a:pt x="19536" y="31024"/>
                  </a:lnTo>
                  <a:cubicBezTo>
                    <a:pt x="19699" y="31361"/>
                    <a:pt x="19943" y="31535"/>
                    <a:pt x="20246" y="31535"/>
                  </a:cubicBezTo>
                  <a:cubicBezTo>
                    <a:pt x="20376" y="31535"/>
                    <a:pt x="20516" y="31503"/>
                    <a:pt x="20665" y="31438"/>
                  </a:cubicBezTo>
                  <a:lnTo>
                    <a:pt x="24516" y="29730"/>
                  </a:lnTo>
                  <a:cubicBezTo>
                    <a:pt x="24996" y="29513"/>
                    <a:pt x="25229" y="29082"/>
                    <a:pt x="25014" y="28584"/>
                  </a:cubicBezTo>
                  <a:lnTo>
                    <a:pt x="24034" y="26377"/>
                  </a:lnTo>
                  <a:cubicBezTo>
                    <a:pt x="25295" y="25447"/>
                    <a:pt x="26092" y="24501"/>
                    <a:pt x="26855" y="23389"/>
                  </a:cubicBezTo>
                  <a:lnTo>
                    <a:pt x="26873" y="23389"/>
                  </a:lnTo>
                  <a:lnTo>
                    <a:pt x="29146" y="24252"/>
                  </a:lnTo>
                  <a:cubicBezTo>
                    <a:pt x="29259" y="24298"/>
                    <a:pt x="29376" y="24319"/>
                    <a:pt x="29490" y="24319"/>
                  </a:cubicBezTo>
                  <a:cubicBezTo>
                    <a:pt x="29881" y="24319"/>
                    <a:pt x="30253" y="24073"/>
                    <a:pt x="30407" y="23688"/>
                  </a:cubicBezTo>
                  <a:lnTo>
                    <a:pt x="31918" y="19754"/>
                  </a:lnTo>
                  <a:cubicBezTo>
                    <a:pt x="32118" y="19256"/>
                    <a:pt x="31868" y="18691"/>
                    <a:pt x="31354" y="18492"/>
                  </a:cubicBezTo>
                  <a:lnTo>
                    <a:pt x="29046" y="17530"/>
                  </a:lnTo>
                  <a:cubicBezTo>
                    <a:pt x="29229" y="16153"/>
                    <a:pt x="29229" y="14874"/>
                    <a:pt x="28880" y="13347"/>
                  </a:cubicBezTo>
                  <a:lnTo>
                    <a:pt x="28898" y="13347"/>
                  </a:lnTo>
                  <a:lnTo>
                    <a:pt x="31104" y="12368"/>
                  </a:lnTo>
                  <a:cubicBezTo>
                    <a:pt x="31602" y="12136"/>
                    <a:pt x="31952" y="11738"/>
                    <a:pt x="31735" y="11256"/>
                  </a:cubicBezTo>
                  <a:lnTo>
                    <a:pt x="30026" y="7405"/>
                  </a:lnTo>
                  <a:cubicBezTo>
                    <a:pt x="29865" y="7034"/>
                    <a:pt x="29473" y="6810"/>
                    <a:pt x="29078" y="6810"/>
                  </a:cubicBezTo>
                  <a:cubicBezTo>
                    <a:pt x="28943" y="6810"/>
                    <a:pt x="28808" y="6836"/>
                    <a:pt x="28681" y="6891"/>
                  </a:cubicBezTo>
                  <a:lnTo>
                    <a:pt x="26474" y="7870"/>
                  </a:lnTo>
                  <a:cubicBezTo>
                    <a:pt x="25545" y="6608"/>
                    <a:pt x="24615" y="5845"/>
                    <a:pt x="23503" y="5099"/>
                  </a:cubicBezTo>
                  <a:lnTo>
                    <a:pt x="24383" y="2841"/>
                  </a:lnTo>
                  <a:cubicBezTo>
                    <a:pt x="24565" y="2326"/>
                    <a:pt x="24317" y="1762"/>
                    <a:pt x="23819" y="1580"/>
                  </a:cubicBezTo>
                  <a:lnTo>
                    <a:pt x="19884" y="69"/>
                  </a:lnTo>
                  <a:cubicBezTo>
                    <a:pt x="19768" y="22"/>
                    <a:pt x="19649" y="0"/>
                    <a:pt x="19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3"/>
            <p:cNvSpPr/>
            <p:nvPr/>
          </p:nvSpPr>
          <p:spPr>
            <a:xfrm>
              <a:off x="1144524" y="3177380"/>
              <a:ext cx="1577122" cy="1564662"/>
            </a:xfrm>
            <a:custGeom>
              <a:avLst/>
              <a:gdLst/>
              <a:ahLst/>
              <a:cxnLst/>
              <a:rect l="l" t="t" r="r" b="b"/>
              <a:pathLst>
                <a:path w="32101" h="31849" extrusionOk="0">
                  <a:moveTo>
                    <a:pt x="16299" y="9844"/>
                  </a:moveTo>
                  <a:cubicBezTo>
                    <a:pt x="16432" y="9844"/>
                    <a:pt x="16565" y="9861"/>
                    <a:pt x="16698" y="9877"/>
                  </a:cubicBezTo>
                  <a:cubicBezTo>
                    <a:pt x="16797" y="9877"/>
                    <a:pt x="16897" y="9895"/>
                    <a:pt x="16981" y="9911"/>
                  </a:cubicBezTo>
                  <a:cubicBezTo>
                    <a:pt x="17063" y="9928"/>
                    <a:pt x="17147" y="9928"/>
                    <a:pt x="17213" y="9944"/>
                  </a:cubicBezTo>
                  <a:lnTo>
                    <a:pt x="17412" y="9994"/>
                  </a:lnTo>
                  <a:cubicBezTo>
                    <a:pt x="17461" y="10010"/>
                    <a:pt x="17512" y="10010"/>
                    <a:pt x="17561" y="10027"/>
                  </a:cubicBezTo>
                  <a:cubicBezTo>
                    <a:pt x="17645" y="10043"/>
                    <a:pt x="17744" y="10077"/>
                    <a:pt x="17844" y="10110"/>
                  </a:cubicBezTo>
                  <a:cubicBezTo>
                    <a:pt x="17893" y="10110"/>
                    <a:pt x="17926" y="10127"/>
                    <a:pt x="17977" y="10143"/>
                  </a:cubicBezTo>
                  <a:cubicBezTo>
                    <a:pt x="18076" y="10176"/>
                    <a:pt x="18158" y="10209"/>
                    <a:pt x="18258" y="10243"/>
                  </a:cubicBezTo>
                  <a:cubicBezTo>
                    <a:pt x="18291" y="10260"/>
                    <a:pt x="18342" y="10276"/>
                    <a:pt x="18391" y="10293"/>
                  </a:cubicBezTo>
                  <a:cubicBezTo>
                    <a:pt x="18574" y="10375"/>
                    <a:pt x="18740" y="10459"/>
                    <a:pt x="18906" y="10541"/>
                  </a:cubicBezTo>
                  <a:cubicBezTo>
                    <a:pt x="18955" y="10574"/>
                    <a:pt x="19006" y="10592"/>
                    <a:pt x="19039" y="10625"/>
                  </a:cubicBezTo>
                  <a:cubicBezTo>
                    <a:pt x="19121" y="10658"/>
                    <a:pt x="19205" y="10707"/>
                    <a:pt x="19287" y="10758"/>
                  </a:cubicBezTo>
                  <a:cubicBezTo>
                    <a:pt x="19371" y="10824"/>
                    <a:pt x="19453" y="10873"/>
                    <a:pt x="19537" y="10924"/>
                  </a:cubicBezTo>
                  <a:cubicBezTo>
                    <a:pt x="19570" y="10957"/>
                    <a:pt x="19619" y="10990"/>
                    <a:pt x="19652" y="11006"/>
                  </a:cubicBezTo>
                  <a:cubicBezTo>
                    <a:pt x="19736" y="11072"/>
                    <a:pt x="19818" y="11123"/>
                    <a:pt x="19885" y="11189"/>
                  </a:cubicBezTo>
                  <a:cubicBezTo>
                    <a:pt x="20615" y="11770"/>
                    <a:pt x="21212" y="12533"/>
                    <a:pt x="21611" y="13447"/>
                  </a:cubicBezTo>
                  <a:cubicBezTo>
                    <a:pt x="21943" y="14177"/>
                    <a:pt x="22109" y="14940"/>
                    <a:pt x="22142" y="15687"/>
                  </a:cubicBezTo>
                  <a:lnTo>
                    <a:pt x="22142" y="15903"/>
                  </a:lnTo>
                  <a:lnTo>
                    <a:pt x="22142" y="16085"/>
                  </a:lnTo>
                  <a:cubicBezTo>
                    <a:pt x="22126" y="16284"/>
                    <a:pt x="22109" y="16483"/>
                    <a:pt x="22093" y="16666"/>
                  </a:cubicBezTo>
                  <a:lnTo>
                    <a:pt x="22042" y="16965"/>
                  </a:lnTo>
                  <a:cubicBezTo>
                    <a:pt x="22026" y="17065"/>
                    <a:pt x="22009" y="17147"/>
                    <a:pt x="21993" y="17247"/>
                  </a:cubicBezTo>
                  <a:cubicBezTo>
                    <a:pt x="21976" y="17297"/>
                    <a:pt x="21976" y="17346"/>
                    <a:pt x="21960" y="17397"/>
                  </a:cubicBezTo>
                  <a:cubicBezTo>
                    <a:pt x="21894" y="17662"/>
                    <a:pt x="21794" y="17928"/>
                    <a:pt x="21694" y="18193"/>
                  </a:cubicBezTo>
                  <a:cubicBezTo>
                    <a:pt x="21595" y="18442"/>
                    <a:pt x="21462" y="18707"/>
                    <a:pt x="21329" y="18940"/>
                  </a:cubicBezTo>
                  <a:cubicBezTo>
                    <a:pt x="21263" y="19039"/>
                    <a:pt x="21212" y="19139"/>
                    <a:pt x="21146" y="19238"/>
                  </a:cubicBezTo>
                  <a:cubicBezTo>
                    <a:pt x="20964" y="19521"/>
                    <a:pt x="20748" y="19787"/>
                    <a:pt x="20515" y="20035"/>
                  </a:cubicBezTo>
                  <a:cubicBezTo>
                    <a:pt x="19984" y="20617"/>
                    <a:pt x="19320" y="21097"/>
                    <a:pt x="18541" y="21447"/>
                  </a:cubicBezTo>
                  <a:cubicBezTo>
                    <a:pt x="17738" y="21807"/>
                    <a:pt x="16898" y="21977"/>
                    <a:pt x="16072" y="21977"/>
                  </a:cubicBezTo>
                  <a:cubicBezTo>
                    <a:pt x="15225" y="21977"/>
                    <a:pt x="14392" y="21799"/>
                    <a:pt x="13628" y="21463"/>
                  </a:cubicBezTo>
                  <a:lnTo>
                    <a:pt x="13230" y="21263"/>
                  </a:lnTo>
                  <a:cubicBezTo>
                    <a:pt x="13196" y="21247"/>
                    <a:pt x="13146" y="21214"/>
                    <a:pt x="13113" y="21197"/>
                  </a:cubicBezTo>
                  <a:lnTo>
                    <a:pt x="12864" y="21048"/>
                  </a:lnTo>
                  <a:cubicBezTo>
                    <a:pt x="12615" y="20898"/>
                    <a:pt x="12366" y="20716"/>
                    <a:pt x="12150" y="20533"/>
                  </a:cubicBezTo>
                  <a:cubicBezTo>
                    <a:pt x="12068" y="20467"/>
                    <a:pt x="12001" y="20400"/>
                    <a:pt x="11935" y="20334"/>
                  </a:cubicBezTo>
                  <a:cubicBezTo>
                    <a:pt x="11353" y="19803"/>
                    <a:pt x="10873" y="19139"/>
                    <a:pt x="10541" y="18375"/>
                  </a:cubicBezTo>
                  <a:cubicBezTo>
                    <a:pt x="10125" y="17463"/>
                    <a:pt x="9959" y="16501"/>
                    <a:pt x="10026" y="15571"/>
                  </a:cubicBezTo>
                  <a:cubicBezTo>
                    <a:pt x="10026" y="15487"/>
                    <a:pt x="10026" y="15388"/>
                    <a:pt x="10043" y="15288"/>
                  </a:cubicBezTo>
                  <a:cubicBezTo>
                    <a:pt x="10059" y="15139"/>
                    <a:pt x="10076" y="14989"/>
                    <a:pt x="10109" y="14857"/>
                  </a:cubicBezTo>
                  <a:lnTo>
                    <a:pt x="10158" y="14558"/>
                  </a:lnTo>
                  <a:cubicBezTo>
                    <a:pt x="10176" y="14525"/>
                    <a:pt x="10176" y="14476"/>
                    <a:pt x="10192" y="14425"/>
                  </a:cubicBezTo>
                  <a:cubicBezTo>
                    <a:pt x="10225" y="14326"/>
                    <a:pt x="10242" y="14243"/>
                    <a:pt x="10275" y="14144"/>
                  </a:cubicBezTo>
                  <a:cubicBezTo>
                    <a:pt x="10308" y="14011"/>
                    <a:pt x="10357" y="13861"/>
                    <a:pt x="10408" y="13728"/>
                  </a:cubicBezTo>
                  <a:cubicBezTo>
                    <a:pt x="10441" y="13646"/>
                    <a:pt x="10490" y="13546"/>
                    <a:pt x="10523" y="13462"/>
                  </a:cubicBezTo>
                  <a:cubicBezTo>
                    <a:pt x="10623" y="13247"/>
                    <a:pt x="10740" y="13015"/>
                    <a:pt x="10855" y="12816"/>
                  </a:cubicBezTo>
                  <a:lnTo>
                    <a:pt x="11005" y="12566"/>
                  </a:lnTo>
                  <a:cubicBezTo>
                    <a:pt x="11072" y="12484"/>
                    <a:pt x="11121" y="12400"/>
                    <a:pt x="11171" y="12318"/>
                  </a:cubicBezTo>
                  <a:cubicBezTo>
                    <a:pt x="11271" y="12201"/>
                    <a:pt x="11353" y="12086"/>
                    <a:pt x="11453" y="11986"/>
                  </a:cubicBezTo>
                  <a:cubicBezTo>
                    <a:pt x="12017" y="11305"/>
                    <a:pt x="12748" y="10740"/>
                    <a:pt x="13611" y="10359"/>
                  </a:cubicBezTo>
                  <a:cubicBezTo>
                    <a:pt x="14093" y="10160"/>
                    <a:pt x="14573" y="10010"/>
                    <a:pt x="15071" y="9928"/>
                  </a:cubicBezTo>
                  <a:lnTo>
                    <a:pt x="15370" y="9877"/>
                  </a:lnTo>
                  <a:cubicBezTo>
                    <a:pt x="15520" y="9861"/>
                    <a:pt x="15669" y="9844"/>
                    <a:pt x="15819" y="9844"/>
                  </a:cubicBezTo>
                  <a:close/>
                  <a:moveTo>
                    <a:pt x="19530" y="0"/>
                  </a:moveTo>
                  <a:cubicBezTo>
                    <a:pt x="19143" y="0"/>
                    <a:pt x="18776" y="238"/>
                    <a:pt x="18623" y="633"/>
                  </a:cubicBezTo>
                  <a:lnTo>
                    <a:pt x="17744" y="2890"/>
                  </a:lnTo>
                  <a:cubicBezTo>
                    <a:pt x="17245" y="2824"/>
                    <a:pt x="16732" y="2795"/>
                    <a:pt x="16222" y="2795"/>
                  </a:cubicBezTo>
                  <a:cubicBezTo>
                    <a:pt x="15326" y="2795"/>
                    <a:pt x="14438" y="2885"/>
                    <a:pt x="13644" y="3023"/>
                  </a:cubicBezTo>
                  <a:lnTo>
                    <a:pt x="13644" y="3006"/>
                  </a:lnTo>
                  <a:lnTo>
                    <a:pt x="12648" y="799"/>
                  </a:lnTo>
                  <a:cubicBezTo>
                    <a:pt x="12477" y="404"/>
                    <a:pt x="12066" y="103"/>
                    <a:pt x="11655" y="103"/>
                  </a:cubicBezTo>
                  <a:cubicBezTo>
                    <a:pt x="11548" y="103"/>
                    <a:pt x="11441" y="124"/>
                    <a:pt x="11337" y="168"/>
                  </a:cubicBezTo>
                  <a:lnTo>
                    <a:pt x="7487" y="1877"/>
                  </a:lnTo>
                  <a:cubicBezTo>
                    <a:pt x="7005" y="2094"/>
                    <a:pt x="6972" y="2740"/>
                    <a:pt x="7188" y="3238"/>
                  </a:cubicBezTo>
                  <a:lnTo>
                    <a:pt x="8167" y="5446"/>
                  </a:lnTo>
                  <a:cubicBezTo>
                    <a:pt x="6905" y="6359"/>
                    <a:pt x="6059" y="7339"/>
                    <a:pt x="5296" y="8450"/>
                  </a:cubicBezTo>
                  <a:lnTo>
                    <a:pt x="5263" y="8467"/>
                  </a:lnTo>
                  <a:lnTo>
                    <a:pt x="2988" y="7604"/>
                  </a:lnTo>
                  <a:cubicBezTo>
                    <a:pt x="2868" y="7558"/>
                    <a:pt x="2745" y="7536"/>
                    <a:pt x="2625" y="7536"/>
                  </a:cubicBezTo>
                  <a:cubicBezTo>
                    <a:pt x="2231" y="7536"/>
                    <a:pt x="1863" y="7774"/>
                    <a:pt x="1711" y="8168"/>
                  </a:cubicBezTo>
                  <a:lnTo>
                    <a:pt x="200" y="12101"/>
                  </a:lnTo>
                  <a:cubicBezTo>
                    <a:pt x="0" y="12599"/>
                    <a:pt x="250" y="13164"/>
                    <a:pt x="748" y="13363"/>
                  </a:cubicBezTo>
                  <a:lnTo>
                    <a:pt x="3005" y="14193"/>
                  </a:lnTo>
                  <a:cubicBezTo>
                    <a:pt x="2822" y="15587"/>
                    <a:pt x="2773" y="16733"/>
                    <a:pt x="3121" y="18260"/>
                  </a:cubicBezTo>
                  <a:lnTo>
                    <a:pt x="3105" y="18260"/>
                  </a:lnTo>
                  <a:lnTo>
                    <a:pt x="897" y="19256"/>
                  </a:lnTo>
                  <a:cubicBezTo>
                    <a:pt x="399" y="19471"/>
                    <a:pt x="250" y="20068"/>
                    <a:pt x="465" y="20566"/>
                  </a:cubicBezTo>
                  <a:lnTo>
                    <a:pt x="2175" y="24417"/>
                  </a:lnTo>
                  <a:cubicBezTo>
                    <a:pt x="2308" y="24723"/>
                    <a:pt x="2522" y="24848"/>
                    <a:pt x="2783" y="24848"/>
                  </a:cubicBezTo>
                  <a:cubicBezTo>
                    <a:pt x="2947" y="24848"/>
                    <a:pt x="3128" y="24799"/>
                    <a:pt x="3320" y="24716"/>
                  </a:cubicBezTo>
                  <a:lnTo>
                    <a:pt x="5528" y="23737"/>
                  </a:lnTo>
                  <a:cubicBezTo>
                    <a:pt x="6458" y="24999"/>
                    <a:pt x="7436" y="25878"/>
                    <a:pt x="8565" y="26641"/>
                  </a:cubicBezTo>
                  <a:lnTo>
                    <a:pt x="8582" y="26707"/>
                  </a:lnTo>
                  <a:lnTo>
                    <a:pt x="7719" y="28998"/>
                  </a:lnTo>
                  <a:cubicBezTo>
                    <a:pt x="7520" y="29496"/>
                    <a:pt x="7785" y="30077"/>
                    <a:pt x="8283" y="30259"/>
                  </a:cubicBezTo>
                  <a:lnTo>
                    <a:pt x="12216" y="31786"/>
                  </a:lnTo>
                  <a:cubicBezTo>
                    <a:pt x="12334" y="31828"/>
                    <a:pt x="12455" y="31848"/>
                    <a:pt x="12573" y="31848"/>
                  </a:cubicBezTo>
                  <a:cubicBezTo>
                    <a:pt x="12970" y="31848"/>
                    <a:pt x="13338" y="31619"/>
                    <a:pt x="13478" y="31222"/>
                  </a:cubicBezTo>
                  <a:lnTo>
                    <a:pt x="14407" y="28949"/>
                  </a:lnTo>
                  <a:cubicBezTo>
                    <a:pt x="15001" y="29020"/>
                    <a:pt x="15570" y="29064"/>
                    <a:pt x="16147" y="29064"/>
                  </a:cubicBezTo>
                  <a:cubicBezTo>
                    <a:pt x="16910" y="29064"/>
                    <a:pt x="17688" y="28988"/>
                    <a:pt x="18557" y="28799"/>
                  </a:cubicBezTo>
                  <a:lnTo>
                    <a:pt x="19537" y="31023"/>
                  </a:lnTo>
                  <a:cubicBezTo>
                    <a:pt x="19687" y="31361"/>
                    <a:pt x="19937" y="31535"/>
                    <a:pt x="20243" y="31535"/>
                  </a:cubicBezTo>
                  <a:cubicBezTo>
                    <a:pt x="20375" y="31535"/>
                    <a:pt x="20516" y="31503"/>
                    <a:pt x="20665" y="31438"/>
                  </a:cubicBezTo>
                  <a:lnTo>
                    <a:pt x="24499" y="29728"/>
                  </a:lnTo>
                  <a:cubicBezTo>
                    <a:pt x="24997" y="29513"/>
                    <a:pt x="25229" y="29082"/>
                    <a:pt x="25014" y="28584"/>
                  </a:cubicBezTo>
                  <a:lnTo>
                    <a:pt x="24018" y="26375"/>
                  </a:lnTo>
                  <a:cubicBezTo>
                    <a:pt x="25280" y="25463"/>
                    <a:pt x="26092" y="24501"/>
                    <a:pt x="26856" y="23388"/>
                  </a:cubicBezTo>
                  <a:lnTo>
                    <a:pt x="26873" y="23388"/>
                  </a:lnTo>
                  <a:lnTo>
                    <a:pt x="29146" y="24251"/>
                  </a:lnTo>
                  <a:cubicBezTo>
                    <a:pt x="29262" y="24297"/>
                    <a:pt x="29382" y="24320"/>
                    <a:pt x="29500" y="24320"/>
                  </a:cubicBezTo>
                  <a:cubicBezTo>
                    <a:pt x="29888" y="24320"/>
                    <a:pt x="30255" y="24082"/>
                    <a:pt x="30408" y="23687"/>
                  </a:cubicBezTo>
                  <a:lnTo>
                    <a:pt x="31919" y="19754"/>
                  </a:lnTo>
                  <a:cubicBezTo>
                    <a:pt x="32101" y="19256"/>
                    <a:pt x="31852" y="18691"/>
                    <a:pt x="31354" y="18492"/>
                  </a:cubicBezTo>
                  <a:lnTo>
                    <a:pt x="29047" y="17530"/>
                  </a:lnTo>
                  <a:cubicBezTo>
                    <a:pt x="29230" y="16151"/>
                    <a:pt x="29230" y="14874"/>
                    <a:pt x="28881" y="13347"/>
                  </a:cubicBezTo>
                  <a:lnTo>
                    <a:pt x="28898" y="13347"/>
                  </a:lnTo>
                  <a:lnTo>
                    <a:pt x="31105" y="12367"/>
                  </a:lnTo>
                  <a:cubicBezTo>
                    <a:pt x="31603" y="12135"/>
                    <a:pt x="31952" y="11736"/>
                    <a:pt x="31735" y="11256"/>
                  </a:cubicBezTo>
                  <a:lnTo>
                    <a:pt x="30027" y="7405"/>
                  </a:lnTo>
                  <a:cubicBezTo>
                    <a:pt x="29853" y="7033"/>
                    <a:pt x="29458" y="6810"/>
                    <a:pt x="29068" y="6810"/>
                  </a:cubicBezTo>
                  <a:cubicBezTo>
                    <a:pt x="28935" y="6810"/>
                    <a:pt x="28804" y="6835"/>
                    <a:pt x="28681" y="6890"/>
                  </a:cubicBezTo>
                  <a:lnTo>
                    <a:pt x="26457" y="7886"/>
                  </a:lnTo>
                  <a:cubicBezTo>
                    <a:pt x="25545" y="6624"/>
                    <a:pt x="24616" y="5845"/>
                    <a:pt x="23503" y="5097"/>
                  </a:cubicBezTo>
                  <a:lnTo>
                    <a:pt x="24366" y="2840"/>
                  </a:lnTo>
                  <a:cubicBezTo>
                    <a:pt x="24565" y="2326"/>
                    <a:pt x="24317" y="1762"/>
                    <a:pt x="23819" y="1579"/>
                  </a:cubicBezTo>
                  <a:lnTo>
                    <a:pt x="19885" y="69"/>
                  </a:lnTo>
                  <a:cubicBezTo>
                    <a:pt x="19768" y="22"/>
                    <a:pt x="19648" y="0"/>
                    <a:pt x="195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3"/>
            <p:cNvSpPr/>
            <p:nvPr/>
          </p:nvSpPr>
          <p:spPr>
            <a:xfrm>
              <a:off x="2294289" y="3641405"/>
              <a:ext cx="220201" cy="697267"/>
            </a:xfrm>
            <a:custGeom>
              <a:avLst/>
              <a:gdLst/>
              <a:ahLst/>
              <a:cxnLst/>
              <a:rect l="l" t="t" r="r" b="b"/>
              <a:pathLst>
                <a:path w="4482" h="14193" extrusionOk="0">
                  <a:moveTo>
                    <a:pt x="748" y="1"/>
                  </a:moveTo>
                  <a:cubicBezTo>
                    <a:pt x="449" y="1"/>
                    <a:pt x="184" y="266"/>
                    <a:pt x="150" y="582"/>
                  </a:cubicBezTo>
                  <a:cubicBezTo>
                    <a:pt x="0" y="2541"/>
                    <a:pt x="1246" y="4234"/>
                    <a:pt x="1693" y="6109"/>
                  </a:cubicBezTo>
                  <a:cubicBezTo>
                    <a:pt x="2291" y="8516"/>
                    <a:pt x="2025" y="11055"/>
                    <a:pt x="863" y="13263"/>
                  </a:cubicBezTo>
                  <a:cubicBezTo>
                    <a:pt x="615" y="13728"/>
                    <a:pt x="996" y="14193"/>
                    <a:pt x="1412" y="14193"/>
                  </a:cubicBezTo>
                  <a:cubicBezTo>
                    <a:pt x="1561" y="14193"/>
                    <a:pt x="1711" y="14126"/>
                    <a:pt x="1843" y="14009"/>
                  </a:cubicBezTo>
                  <a:cubicBezTo>
                    <a:pt x="3835" y="12134"/>
                    <a:pt x="4482" y="9760"/>
                    <a:pt x="4233" y="7056"/>
                  </a:cubicBezTo>
                  <a:cubicBezTo>
                    <a:pt x="4001" y="4699"/>
                    <a:pt x="3204" y="1395"/>
                    <a:pt x="1029" y="84"/>
                  </a:cubicBezTo>
                  <a:cubicBezTo>
                    <a:pt x="947" y="18"/>
                    <a:pt x="847" y="1"/>
                    <a:pt x="748" y="1"/>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3"/>
            <p:cNvSpPr/>
            <p:nvPr/>
          </p:nvSpPr>
          <p:spPr>
            <a:xfrm>
              <a:off x="2163017" y="3467782"/>
              <a:ext cx="125625" cy="97862"/>
            </a:xfrm>
            <a:custGeom>
              <a:avLst/>
              <a:gdLst/>
              <a:ahLst/>
              <a:cxnLst/>
              <a:rect l="l" t="t" r="r" b="b"/>
              <a:pathLst>
                <a:path w="2557" h="1992" extrusionOk="0">
                  <a:moveTo>
                    <a:pt x="1278" y="0"/>
                  </a:moveTo>
                  <a:cubicBezTo>
                    <a:pt x="1" y="0"/>
                    <a:pt x="1" y="1992"/>
                    <a:pt x="1278" y="1992"/>
                  </a:cubicBezTo>
                  <a:cubicBezTo>
                    <a:pt x="2557" y="1992"/>
                    <a:pt x="2557" y="0"/>
                    <a:pt x="1278" y="0"/>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3"/>
            <p:cNvSpPr/>
            <p:nvPr/>
          </p:nvSpPr>
          <p:spPr>
            <a:xfrm>
              <a:off x="1384273" y="3541918"/>
              <a:ext cx="317282" cy="690733"/>
            </a:xfrm>
            <a:custGeom>
              <a:avLst/>
              <a:gdLst/>
              <a:ahLst/>
              <a:cxnLst/>
              <a:rect l="l" t="t" r="r" b="b"/>
              <a:pathLst>
                <a:path w="6458" h="14060" extrusionOk="0">
                  <a:moveTo>
                    <a:pt x="5794" y="1"/>
                  </a:moveTo>
                  <a:cubicBezTo>
                    <a:pt x="2921" y="67"/>
                    <a:pt x="963" y="3752"/>
                    <a:pt x="515" y="6242"/>
                  </a:cubicBezTo>
                  <a:cubicBezTo>
                    <a:pt x="0" y="9114"/>
                    <a:pt x="914" y="12201"/>
                    <a:pt x="3271" y="13976"/>
                  </a:cubicBezTo>
                  <a:cubicBezTo>
                    <a:pt x="3353" y="14043"/>
                    <a:pt x="3437" y="14060"/>
                    <a:pt x="3503" y="14060"/>
                  </a:cubicBezTo>
                  <a:cubicBezTo>
                    <a:pt x="3802" y="14060"/>
                    <a:pt x="4034" y="13644"/>
                    <a:pt x="3901" y="13363"/>
                  </a:cubicBezTo>
                  <a:cubicBezTo>
                    <a:pt x="2740" y="11022"/>
                    <a:pt x="1793" y="8649"/>
                    <a:pt x="2540" y="6009"/>
                  </a:cubicBezTo>
                  <a:cubicBezTo>
                    <a:pt x="3204" y="3670"/>
                    <a:pt x="5130" y="2723"/>
                    <a:pt x="6258" y="815"/>
                  </a:cubicBezTo>
                  <a:cubicBezTo>
                    <a:pt x="6457" y="466"/>
                    <a:pt x="6208" y="1"/>
                    <a:pt x="5794" y="1"/>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1" name="Google Shape;2451;p53"/>
          <p:cNvGrpSpPr/>
          <p:nvPr/>
        </p:nvGrpSpPr>
        <p:grpSpPr>
          <a:xfrm>
            <a:off x="-240977" y="3511697"/>
            <a:ext cx="1516376" cy="1481923"/>
            <a:chOff x="1144524" y="3153700"/>
            <a:chExt cx="1625269" cy="1588342"/>
          </a:xfrm>
        </p:grpSpPr>
        <p:sp>
          <p:nvSpPr>
            <p:cNvPr id="2452" name="Google Shape;2452;p53"/>
            <p:cNvSpPr/>
            <p:nvPr/>
          </p:nvSpPr>
          <p:spPr>
            <a:xfrm>
              <a:off x="1191835" y="3153700"/>
              <a:ext cx="1577957" cy="1564613"/>
            </a:xfrm>
            <a:custGeom>
              <a:avLst/>
              <a:gdLst/>
              <a:ahLst/>
              <a:cxnLst/>
              <a:rect l="l" t="t" r="r" b="b"/>
              <a:pathLst>
                <a:path w="32118" h="31848" extrusionOk="0">
                  <a:moveTo>
                    <a:pt x="16299" y="9846"/>
                  </a:moveTo>
                  <a:cubicBezTo>
                    <a:pt x="16432" y="9846"/>
                    <a:pt x="16565" y="9861"/>
                    <a:pt x="16698" y="9879"/>
                  </a:cubicBezTo>
                  <a:cubicBezTo>
                    <a:pt x="16797" y="9879"/>
                    <a:pt x="16897" y="9895"/>
                    <a:pt x="16980" y="9912"/>
                  </a:cubicBezTo>
                  <a:cubicBezTo>
                    <a:pt x="17063" y="9928"/>
                    <a:pt x="17146" y="9928"/>
                    <a:pt x="17213" y="9945"/>
                  </a:cubicBezTo>
                  <a:lnTo>
                    <a:pt x="17412" y="9994"/>
                  </a:lnTo>
                  <a:cubicBezTo>
                    <a:pt x="17461" y="9994"/>
                    <a:pt x="17511" y="10011"/>
                    <a:pt x="17561" y="10027"/>
                  </a:cubicBezTo>
                  <a:cubicBezTo>
                    <a:pt x="17660" y="10045"/>
                    <a:pt x="17744" y="10078"/>
                    <a:pt x="17843" y="10111"/>
                  </a:cubicBezTo>
                  <a:cubicBezTo>
                    <a:pt x="17893" y="10111"/>
                    <a:pt x="17926" y="10127"/>
                    <a:pt x="17976" y="10144"/>
                  </a:cubicBezTo>
                  <a:cubicBezTo>
                    <a:pt x="18076" y="10177"/>
                    <a:pt x="18158" y="10211"/>
                    <a:pt x="18258" y="10244"/>
                  </a:cubicBezTo>
                  <a:cubicBezTo>
                    <a:pt x="18291" y="10260"/>
                    <a:pt x="18341" y="10277"/>
                    <a:pt x="18390" y="10293"/>
                  </a:cubicBezTo>
                  <a:cubicBezTo>
                    <a:pt x="18574" y="10377"/>
                    <a:pt x="18740" y="10459"/>
                    <a:pt x="18922" y="10543"/>
                  </a:cubicBezTo>
                  <a:cubicBezTo>
                    <a:pt x="18955" y="10576"/>
                    <a:pt x="19005" y="10592"/>
                    <a:pt x="19038" y="10609"/>
                  </a:cubicBezTo>
                  <a:lnTo>
                    <a:pt x="19287" y="10758"/>
                  </a:lnTo>
                  <a:cubicBezTo>
                    <a:pt x="19370" y="10824"/>
                    <a:pt x="19453" y="10875"/>
                    <a:pt x="19536" y="10924"/>
                  </a:cubicBezTo>
                  <a:cubicBezTo>
                    <a:pt x="19586" y="10957"/>
                    <a:pt x="19619" y="10974"/>
                    <a:pt x="19652" y="11007"/>
                  </a:cubicBezTo>
                  <a:cubicBezTo>
                    <a:pt x="19736" y="11074"/>
                    <a:pt x="19818" y="11123"/>
                    <a:pt x="19884" y="11189"/>
                  </a:cubicBezTo>
                  <a:cubicBezTo>
                    <a:pt x="20615" y="11771"/>
                    <a:pt x="21212" y="12534"/>
                    <a:pt x="21610" y="13447"/>
                  </a:cubicBezTo>
                  <a:cubicBezTo>
                    <a:pt x="21942" y="14177"/>
                    <a:pt x="22108" y="14940"/>
                    <a:pt x="22142" y="15688"/>
                  </a:cubicBezTo>
                  <a:lnTo>
                    <a:pt x="22142" y="15903"/>
                  </a:lnTo>
                  <a:lnTo>
                    <a:pt x="22142" y="16086"/>
                  </a:lnTo>
                  <a:cubicBezTo>
                    <a:pt x="22142" y="16285"/>
                    <a:pt x="22126" y="16485"/>
                    <a:pt x="22092" y="16666"/>
                  </a:cubicBezTo>
                  <a:lnTo>
                    <a:pt x="22042" y="16965"/>
                  </a:lnTo>
                  <a:cubicBezTo>
                    <a:pt x="22026" y="17065"/>
                    <a:pt x="22009" y="17148"/>
                    <a:pt x="21993" y="17248"/>
                  </a:cubicBezTo>
                  <a:cubicBezTo>
                    <a:pt x="21976" y="17297"/>
                    <a:pt x="21976" y="17348"/>
                    <a:pt x="21960" y="17397"/>
                  </a:cubicBezTo>
                  <a:cubicBezTo>
                    <a:pt x="21893" y="17662"/>
                    <a:pt x="21794" y="17928"/>
                    <a:pt x="21694" y="18193"/>
                  </a:cubicBezTo>
                  <a:cubicBezTo>
                    <a:pt x="21595" y="18443"/>
                    <a:pt x="21462" y="18709"/>
                    <a:pt x="21329" y="18941"/>
                  </a:cubicBezTo>
                  <a:cubicBezTo>
                    <a:pt x="21263" y="19041"/>
                    <a:pt x="21212" y="19140"/>
                    <a:pt x="21146" y="19240"/>
                  </a:cubicBezTo>
                  <a:cubicBezTo>
                    <a:pt x="20964" y="19521"/>
                    <a:pt x="20747" y="19787"/>
                    <a:pt x="20515" y="20036"/>
                  </a:cubicBezTo>
                  <a:cubicBezTo>
                    <a:pt x="19984" y="20617"/>
                    <a:pt x="19320" y="21099"/>
                    <a:pt x="18541" y="21447"/>
                  </a:cubicBezTo>
                  <a:cubicBezTo>
                    <a:pt x="17737" y="21808"/>
                    <a:pt x="16896" y="21978"/>
                    <a:pt x="16069" y="21978"/>
                  </a:cubicBezTo>
                  <a:cubicBezTo>
                    <a:pt x="15223" y="21978"/>
                    <a:pt x="14391" y="21800"/>
                    <a:pt x="13628" y="21464"/>
                  </a:cubicBezTo>
                  <a:cubicBezTo>
                    <a:pt x="13495" y="21397"/>
                    <a:pt x="13362" y="21331"/>
                    <a:pt x="13245" y="21265"/>
                  </a:cubicBezTo>
                  <a:cubicBezTo>
                    <a:pt x="13196" y="21247"/>
                    <a:pt x="13146" y="21214"/>
                    <a:pt x="13112" y="21198"/>
                  </a:cubicBezTo>
                  <a:lnTo>
                    <a:pt x="12864" y="21048"/>
                  </a:lnTo>
                  <a:cubicBezTo>
                    <a:pt x="12614" y="20900"/>
                    <a:pt x="12366" y="20716"/>
                    <a:pt x="12150" y="20534"/>
                  </a:cubicBezTo>
                  <a:cubicBezTo>
                    <a:pt x="12067" y="20468"/>
                    <a:pt x="12001" y="20402"/>
                    <a:pt x="11935" y="20335"/>
                  </a:cubicBezTo>
                  <a:cubicBezTo>
                    <a:pt x="11353" y="19787"/>
                    <a:pt x="10872" y="19140"/>
                    <a:pt x="10540" y="18377"/>
                  </a:cubicBezTo>
                  <a:cubicBezTo>
                    <a:pt x="10125" y="17463"/>
                    <a:pt x="9976" y="16501"/>
                    <a:pt x="10025" y="15571"/>
                  </a:cubicBezTo>
                  <a:cubicBezTo>
                    <a:pt x="10025" y="15471"/>
                    <a:pt x="10025" y="15389"/>
                    <a:pt x="10042" y="15290"/>
                  </a:cubicBezTo>
                  <a:cubicBezTo>
                    <a:pt x="10058" y="15139"/>
                    <a:pt x="10076" y="14991"/>
                    <a:pt x="10109" y="14858"/>
                  </a:cubicBezTo>
                  <a:lnTo>
                    <a:pt x="10158" y="14559"/>
                  </a:lnTo>
                  <a:cubicBezTo>
                    <a:pt x="10175" y="14526"/>
                    <a:pt x="10191" y="14476"/>
                    <a:pt x="10191" y="14426"/>
                  </a:cubicBezTo>
                  <a:cubicBezTo>
                    <a:pt x="10224" y="14327"/>
                    <a:pt x="10242" y="14243"/>
                    <a:pt x="10275" y="14144"/>
                  </a:cubicBezTo>
                  <a:cubicBezTo>
                    <a:pt x="10324" y="14011"/>
                    <a:pt x="10357" y="13862"/>
                    <a:pt x="10424" y="13729"/>
                  </a:cubicBezTo>
                  <a:cubicBezTo>
                    <a:pt x="10457" y="13646"/>
                    <a:pt x="10490" y="13546"/>
                    <a:pt x="10523" y="13464"/>
                  </a:cubicBezTo>
                  <a:cubicBezTo>
                    <a:pt x="10623" y="13231"/>
                    <a:pt x="10740" y="13015"/>
                    <a:pt x="10855" y="12816"/>
                  </a:cubicBezTo>
                  <a:cubicBezTo>
                    <a:pt x="10906" y="12733"/>
                    <a:pt x="10955" y="12650"/>
                    <a:pt x="11021" y="12568"/>
                  </a:cubicBezTo>
                  <a:cubicBezTo>
                    <a:pt x="11072" y="12484"/>
                    <a:pt x="11121" y="12402"/>
                    <a:pt x="11187" y="12318"/>
                  </a:cubicBezTo>
                  <a:cubicBezTo>
                    <a:pt x="11271" y="12202"/>
                    <a:pt x="11353" y="12086"/>
                    <a:pt x="11453" y="11986"/>
                  </a:cubicBezTo>
                  <a:cubicBezTo>
                    <a:pt x="12017" y="11306"/>
                    <a:pt x="12747" y="10742"/>
                    <a:pt x="13610" y="10359"/>
                  </a:cubicBezTo>
                  <a:cubicBezTo>
                    <a:pt x="14092" y="10144"/>
                    <a:pt x="14590" y="10011"/>
                    <a:pt x="15071" y="9928"/>
                  </a:cubicBezTo>
                  <a:lnTo>
                    <a:pt x="15370" y="9879"/>
                  </a:lnTo>
                  <a:cubicBezTo>
                    <a:pt x="15520" y="9861"/>
                    <a:pt x="15668" y="9846"/>
                    <a:pt x="15818" y="9846"/>
                  </a:cubicBezTo>
                  <a:close/>
                  <a:moveTo>
                    <a:pt x="19531" y="0"/>
                  </a:moveTo>
                  <a:cubicBezTo>
                    <a:pt x="19143" y="0"/>
                    <a:pt x="18776" y="239"/>
                    <a:pt x="18623" y="633"/>
                  </a:cubicBezTo>
                  <a:lnTo>
                    <a:pt x="17744" y="2890"/>
                  </a:lnTo>
                  <a:cubicBezTo>
                    <a:pt x="17245" y="2825"/>
                    <a:pt x="16734" y="2796"/>
                    <a:pt x="16225" y="2796"/>
                  </a:cubicBezTo>
                  <a:cubicBezTo>
                    <a:pt x="15328" y="2796"/>
                    <a:pt x="14439" y="2886"/>
                    <a:pt x="13644" y="3023"/>
                  </a:cubicBezTo>
                  <a:lnTo>
                    <a:pt x="13644" y="3007"/>
                  </a:lnTo>
                  <a:lnTo>
                    <a:pt x="12648" y="799"/>
                  </a:lnTo>
                  <a:cubicBezTo>
                    <a:pt x="12477" y="404"/>
                    <a:pt x="12066" y="104"/>
                    <a:pt x="11654" y="104"/>
                  </a:cubicBezTo>
                  <a:cubicBezTo>
                    <a:pt x="11547" y="104"/>
                    <a:pt x="11440" y="124"/>
                    <a:pt x="11337" y="168"/>
                  </a:cubicBezTo>
                  <a:lnTo>
                    <a:pt x="7486" y="1879"/>
                  </a:lnTo>
                  <a:cubicBezTo>
                    <a:pt x="7004" y="2094"/>
                    <a:pt x="6971" y="2742"/>
                    <a:pt x="7188" y="3222"/>
                  </a:cubicBezTo>
                  <a:lnTo>
                    <a:pt x="8166" y="5446"/>
                  </a:lnTo>
                  <a:cubicBezTo>
                    <a:pt x="6905" y="6360"/>
                    <a:pt x="6059" y="7323"/>
                    <a:pt x="5311" y="8451"/>
                  </a:cubicBezTo>
                  <a:lnTo>
                    <a:pt x="5262" y="8467"/>
                  </a:lnTo>
                  <a:lnTo>
                    <a:pt x="2988" y="7604"/>
                  </a:lnTo>
                  <a:cubicBezTo>
                    <a:pt x="2868" y="7558"/>
                    <a:pt x="2745" y="7536"/>
                    <a:pt x="2625" y="7536"/>
                  </a:cubicBezTo>
                  <a:cubicBezTo>
                    <a:pt x="2231" y="7536"/>
                    <a:pt x="1863" y="7774"/>
                    <a:pt x="1710" y="8168"/>
                  </a:cubicBezTo>
                  <a:lnTo>
                    <a:pt x="199" y="12103"/>
                  </a:lnTo>
                  <a:cubicBezTo>
                    <a:pt x="0" y="12601"/>
                    <a:pt x="250" y="13165"/>
                    <a:pt x="764" y="13364"/>
                  </a:cubicBezTo>
                  <a:lnTo>
                    <a:pt x="3005" y="14194"/>
                  </a:lnTo>
                  <a:cubicBezTo>
                    <a:pt x="2822" y="15571"/>
                    <a:pt x="2773" y="16733"/>
                    <a:pt x="3121" y="18260"/>
                  </a:cubicBezTo>
                  <a:lnTo>
                    <a:pt x="3105" y="18260"/>
                  </a:lnTo>
                  <a:lnTo>
                    <a:pt x="896" y="19256"/>
                  </a:lnTo>
                  <a:cubicBezTo>
                    <a:pt x="398" y="19472"/>
                    <a:pt x="250" y="20070"/>
                    <a:pt x="465" y="20568"/>
                  </a:cubicBezTo>
                  <a:lnTo>
                    <a:pt x="2175" y="24418"/>
                  </a:lnTo>
                  <a:cubicBezTo>
                    <a:pt x="2309" y="24718"/>
                    <a:pt x="2528" y="24844"/>
                    <a:pt x="2794" y="24844"/>
                  </a:cubicBezTo>
                  <a:cubicBezTo>
                    <a:pt x="2954" y="24844"/>
                    <a:pt x="3132" y="24798"/>
                    <a:pt x="3320" y="24717"/>
                  </a:cubicBezTo>
                  <a:lnTo>
                    <a:pt x="5528" y="23737"/>
                  </a:lnTo>
                  <a:cubicBezTo>
                    <a:pt x="6457" y="24999"/>
                    <a:pt x="7436" y="25879"/>
                    <a:pt x="8565" y="26642"/>
                  </a:cubicBezTo>
                  <a:lnTo>
                    <a:pt x="8582" y="26709"/>
                  </a:lnTo>
                  <a:lnTo>
                    <a:pt x="7719" y="28999"/>
                  </a:lnTo>
                  <a:cubicBezTo>
                    <a:pt x="7536" y="29497"/>
                    <a:pt x="7785" y="30077"/>
                    <a:pt x="8283" y="30261"/>
                  </a:cubicBezTo>
                  <a:lnTo>
                    <a:pt x="12216" y="31788"/>
                  </a:lnTo>
                  <a:cubicBezTo>
                    <a:pt x="12330" y="31828"/>
                    <a:pt x="12447" y="31847"/>
                    <a:pt x="12561" y="31847"/>
                  </a:cubicBezTo>
                  <a:cubicBezTo>
                    <a:pt x="12963" y="31847"/>
                    <a:pt x="13336" y="31611"/>
                    <a:pt x="13478" y="31223"/>
                  </a:cubicBezTo>
                  <a:lnTo>
                    <a:pt x="14407" y="28949"/>
                  </a:lnTo>
                  <a:cubicBezTo>
                    <a:pt x="15003" y="29020"/>
                    <a:pt x="15573" y="29064"/>
                    <a:pt x="16152" y="29064"/>
                  </a:cubicBezTo>
                  <a:cubicBezTo>
                    <a:pt x="16913" y="29064"/>
                    <a:pt x="17689" y="28989"/>
                    <a:pt x="18556" y="28800"/>
                  </a:cubicBezTo>
                  <a:lnTo>
                    <a:pt x="19536" y="31024"/>
                  </a:lnTo>
                  <a:cubicBezTo>
                    <a:pt x="19699" y="31361"/>
                    <a:pt x="19943" y="31535"/>
                    <a:pt x="20246" y="31535"/>
                  </a:cubicBezTo>
                  <a:cubicBezTo>
                    <a:pt x="20376" y="31535"/>
                    <a:pt x="20516" y="31503"/>
                    <a:pt x="20665" y="31438"/>
                  </a:cubicBezTo>
                  <a:lnTo>
                    <a:pt x="24516" y="29730"/>
                  </a:lnTo>
                  <a:cubicBezTo>
                    <a:pt x="24996" y="29513"/>
                    <a:pt x="25229" y="29082"/>
                    <a:pt x="25014" y="28584"/>
                  </a:cubicBezTo>
                  <a:lnTo>
                    <a:pt x="24034" y="26377"/>
                  </a:lnTo>
                  <a:cubicBezTo>
                    <a:pt x="25295" y="25447"/>
                    <a:pt x="26092" y="24501"/>
                    <a:pt x="26855" y="23389"/>
                  </a:cubicBezTo>
                  <a:lnTo>
                    <a:pt x="26873" y="23389"/>
                  </a:lnTo>
                  <a:lnTo>
                    <a:pt x="29146" y="24252"/>
                  </a:lnTo>
                  <a:cubicBezTo>
                    <a:pt x="29259" y="24298"/>
                    <a:pt x="29376" y="24319"/>
                    <a:pt x="29490" y="24319"/>
                  </a:cubicBezTo>
                  <a:cubicBezTo>
                    <a:pt x="29881" y="24319"/>
                    <a:pt x="30253" y="24073"/>
                    <a:pt x="30407" y="23688"/>
                  </a:cubicBezTo>
                  <a:lnTo>
                    <a:pt x="31918" y="19754"/>
                  </a:lnTo>
                  <a:cubicBezTo>
                    <a:pt x="32118" y="19256"/>
                    <a:pt x="31868" y="18691"/>
                    <a:pt x="31354" y="18492"/>
                  </a:cubicBezTo>
                  <a:lnTo>
                    <a:pt x="29046" y="17530"/>
                  </a:lnTo>
                  <a:cubicBezTo>
                    <a:pt x="29229" y="16153"/>
                    <a:pt x="29229" y="14874"/>
                    <a:pt x="28880" y="13347"/>
                  </a:cubicBezTo>
                  <a:lnTo>
                    <a:pt x="28898" y="13347"/>
                  </a:lnTo>
                  <a:lnTo>
                    <a:pt x="31104" y="12368"/>
                  </a:lnTo>
                  <a:cubicBezTo>
                    <a:pt x="31602" y="12136"/>
                    <a:pt x="31952" y="11738"/>
                    <a:pt x="31735" y="11256"/>
                  </a:cubicBezTo>
                  <a:lnTo>
                    <a:pt x="30026" y="7405"/>
                  </a:lnTo>
                  <a:cubicBezTo>
                    <a:pt x="29865" y="7034"/>
                    <a:pt x="29473" y="6810"/>
                    <a:pt x="29078" y="6810"/>
                  </a:cubicBezTo>
                  <a:cubicBezTo>
                    <a:pt x="28943" y="6810"/>
                    <a:pt x="28808" y="6836"/>
                    <a:pt x="28681" y="6891"/>
                  </a:cubicBezTo>
                  <a:lnTo>
                    <a:pt x="26474" y="7870"/>
                  </a:lnTo>
                  <a:cubicBezTo>
                    <a:pt x="25545" y="6608"/>
                    <a:pt x="24615" y="5845"/>
                    <a:pt x="23503" y="5099"/>
                  </a:cubicBezTo>
                  <a:lnTo>
                    <a:pt x="24383" y="2841"/>
                  </a:lnTo>
                  <a:cubicBezTo>
                    <a:pt x="24565" y="2326"/>
                    <a:pt x="24317" y="1762"/>
                    <a:pt x="23819" y="1580"/>
                  </a:cubicBezTo>
                  <a:lnTo>
                    <a:pt x="19884" y="69"/>
                  </a:lnTo>
                  <a:cubicBezTo>
                    <a:pt x="19768" y="22"/>
                    <a:pt x="19649" y="0"/>
                    <a:pt x="19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3"/>
            <p:cNvSpPr/>
            <p:nvPr/>
          </p:nvSpPr>
          <p:spPr>
            <a:xfrm>
              <a:off x="1144524" y="3177380"/>
              <a:ext cx="1577122" cy="1564662"/>
            </a:xfrm>
            <a:custGeom>
              <a:avLst/>
              <a:gdLst/>
              <a:ahLst/>
              <a:cxnLst/>
              <a:rect l="l" t="t" r="r" b="b"/>
              <a:pathLst>
                <a:path w="32101" h="31849" extrusionOk="0">
                  <a:moveTo>
                    <a:pt x="16299" y="9844"/>
                  </a:moveTo>
                  <a:cubicBezTo>
                    <a:pt x="16432" y="9844"/>
                    <a:pt x="16565" y="9861"/>
                    <a:pt x="16698" y="9877"/>
                  </a:cubicBezTo>
                  <a:cubicBezTo>
                    <a:pt x="16797" y="9877"/>
                    <a:pt x="16897" y="9895"/>
                    <a:pt x="16981" y="9911"/>
                  </a:cubicBezTo>
                  <a:cubicBezTo>
                    <a:pt x="17063" y="9928"/>
                    <a:pt x="17147" y="9928"/>
                    <a:pt x="17213" y="9944"/>
                  </a:cubicBezTo>
                  <a:lnTo>
                    <a:pt x="17412" y="9994"/>
                  </a:lnTo>
                  <a:cubicBezTo>
                    <a:pt x="17461" y="10010"/>
                    <a:pt x="17512" y="10010"/>
                    <a:pt x="17561" y="10027"/>
                  </a:cubicBezTo>
                  <a:cubicBezTo>
                    <a:pt x="17645" y="10043"/>
                    <a:pt x="17744" y="10077"/>
                    <a:pt x="17844" y="10110"/>
                  </a:cubicBezTo>
                  <a:cubicBezTo>
                    <a:pt x="17893" y="10110"/>
                    <a:pt x="17926" y="10127"/>
                    <a:pt x="17977" y="10143"/>
                  </a:cubicBezTo>
                  <a:cubicBezTo>
                    <a:pt x="18076" y="10176"/>
                    <a:pt x="18158" y="10209"/>
                    <a:pt x="18258" y="10243"/>
                  </a:cubicBezTo>
                  <a:cubicBezTo>
                    <a:pt x="18291" y="10260"/>
                    <a:pt x="18342" y="10276"/>
                    <a:pt x="18391" y="10293"/>
                  </a:cubicBezTo>
                  <a:cubicBezTo>
                    <a:pt x="18574" y="10375"/>
                    <a:pt x="18740" y="10459"/>
                    <a:pt x="18906" y="10541"/>
                  </a:cubicBezTo>
                  <a:cubicBezTo>
                    <a:pt x="18955" y="10574"/>
                    <a:pt x="19006" y="10592"/>
                    <a:pt x="19039" y="10625"/>
                  </a:cubicBezTo>
                  <a:cubicBezTo>
                    <a:pt x="19121" y="10658"/>
                    <a:pt x="19205" y="10707"/>
                    <a:pt x="19287" y="10758"/>
                  </a:cubicBezTo>
                  <a:cubicBezTo>
                    <a:pt x="19371" y="10824"/>
                    <a:pt x="19453" y="10873"/>
                    <a:pt x="19537" y="10924"/>
                  </a:cubicBezTo>
                  <a:cubicBezTo>
                    <a:pt x="19570" y="10957"/>
                    <a:pt x="19619" y="10990"/>
                    <a:pt x="19652" y="11006"/>
                  </a:cubicBezTo>
                  <a:cubicBezTo>
                    <a:pt x="19736" y="11072"/>
                    <a:pt x="19818" y="11123"/>
                    <a:pt x="19885" y="11189"/>
                  </a:cubicBezTo>
                  <a:cubicBezTo>
                    <a:pt x="20615" y="11770"/>
                    <a:pt x="21212" y="12533"/>
                    <a:pt x="21611" y="13447"/>
                  </a:cubicBezTo>
                  <a:cubicBezTo>
                    <a:pt x="21943" y="14177"/>
                    <a:pt x="22109" y="14940"/>
                    <a:pt x="22142" y="15687"/>
                  </a:cubicBezTo>
                  <a:lnTo>
                    <a:pt x="22142" y="15903"/>
                  </a:lnTo>
                  <a:lnTo>
                    <a:pt x="22142" y="16085"/>
                  </a:lnTo>
                  <a:cubicBezTo>
                    <a:pt x="22126" y="16284"/>
                    <a:pt x="22109" y="16483"/>
                    <a:pt x="22093" y="16666"/>
                  </a:cubicBezTo>
                  <a:lnTo>
                    <a:pt x="22042" y="16965"/>
                  </a:lnTo>
                  <a:cubicBezTo>
                    <a:pt x="22026" y="17065"/>
                    <a:pt x="22009" y="17147"/>
                    <a:pt x="21993" y="17247"/>
                  </a:cubicBezTo>
                  <a:cubicBezTo>
                    <a:pt x="21976" y="17297"/>
                    <a:pt x="21976" y="17346"/>
                    <a:pt x="21960" y="17397"/>
                  </a:cubicBezTo>
                  <a:cubicBezTo>
                    <a:pt x="21894" y="17662"/>
                    <a:pt x="21794" y="17928"/>
                    <a:pt x="21694" y="18193"/>
                  </a:cubicBezTo>
                  <a:cubicBezTo>
                    <a:pt x="21595" y="18442"/>
                    <a:pt x="21462" y="18707"/>
                    <a:pt x="21329" y="18940"/>
                  </a:cubicBezTo>
                  <a:cubicBezTo>
                    <a:pt x="21263" y="19039"/>
                    <a:pt x="21212" y="19139"/>
                    <a:pt x="21146" y="19238"/>
                  </a:cubicBezTo>
                  <a:cubicBezTo>
                    <a:pt x="20964" y="19521"/>
                    <a:pt x="20748" y="19787"/>
                    <a:pt x="20515" y="20035"/>
                  </a:cubicBezTo>
                  <a:cubicBezTo>
                    <a:pt x="19984" y="20617"/>
                    <a:pt x="19320" y="21097"/>
                    <a:pt x="18541" y="21447"/>
                  </a:cubicBezTo>
                  <a:cubicBezTo>
                    <a:pt x="17738" y="21807"/>
                    <a:pt x="16898" y="21977"/>
                    <a:pt x="16072" y="21977"/>
                  </a:cubicBezTo>
                  <a:cubicBezTo>
                    <a:pt x="15225" y="21977"/>
                    <a:pt x="14392" y="21799"/>
                    <a:pt x="13628" y="21463"/>
                  </a:cubicBezTo>
                  <a:lnTo>
                    <a:pt x="13230" y="21263"/>
                  </a:lnTo>
                  <a:cubicBezTo>
                    <a:pt x="13196" y="21247"/>
                    <a:pt x="13146" y="21214"/>
                    <a:pt x="13113" y="21197"/>
                  </a:cubicBezTo>
                  <a:lnTo>
                    <a:pt x="12864" y="21048"/>
                  </a:lnTo>
                  <a:cubicBezTo>
                    <a:pt x="12615" y="20898"/>
                    <a:pt x="12366" y="20716"/>
                    <a:pt x="12150" y="20533"/>
                  </a:cubicBezTo>
                  <a:cubicBezTo>
                    <a:pt x="12068" y="20467"/>
                    <a:pt x="12001" y="20400"/>
                    <a:pt x="11935" y="20334"/>
                  </a:cubicBezTo>
                  <a:cubicBezTo>
                    <a:pt x="11353" y="19803"/>
                    <a:pt x="10873" y="19139"/>
                    <a:pt x="10541" y="18375"/>
                  </a:cubicBezTo>
                  <a:cubicBezTo>
                    <a:pt x="10125" y="17463"/>
                    <a:pt x="9959" y="16501"/>
                    <a:pt x="10026" y="15571"/>
                  </a:cubicBezTo>
                  <a:cubicBezTo>
                    <a:pt x="10026" y="15487"/>
                    <a:pt x="10026" y="15388"/>
                    <a:pt x="10043" y="15288"/>
                  </a:cubicBezTo>
                  <a:cubicBezTo>
                    <a:pt x="10059" y="15139"/>
                    <a:pt x="10076" y="14989"/>
                    <a:pt x="10109" y="14857"/>
                  </a:cubicBezTo>
                  <a:lnTo>
                    <a:pt x="10158" y="14558"/>
                  </a:lnTo>
                  <a:cubicBezTo>
                    <a:pt x="10176" y="14525"/>
                    <a:pt x="10176" y="14476"/>
                    <a:pt x="10192" y="14425"/>
                  </a:cubicBezTo>
                  <a:cubicBezTo>
                    <a:pt x="10225" y="14326"/>
                    <a:pt x="10242" y="14243"/>
                    <a:pt x="10275" y="14144"/>
                  </a:cubicBezTo>
                  <a:cubicBezTo>
                    <a:pt x="10308" y="14011"/>
                    <a:pt x="10357" y="13861"/>
                    <a:pt x="10408" y="13728"/>
                  </a:cubicBezTo>
                  <a:cubicBezTo>
                    <a:pt x="10441" y="13646"/>
                    <a:pt x="10490" y="13546"/>
                    <a:pt x="10523" y="13462"/>
                  </a:cubicBezTo>
                  <a:cubicBezTo>
                    <a:pt x="10623" y="13247"/>
                    <a:pt x="10740" y="13015"/>
                    <a:pt x="10855" y="12816"/>
                  </a:cubicBezTo>
                  <a:lnTo>
                    <a:pt x="11005" y="12566"/>
                  </a:lnTo>
                  <a:cubicBezTo>
                    <a:pt x="11072" y="12484"/>
                    <a:pt x="11121" y="12400"/>
                    <a:pt x="11171" y="12318"/>
                  </a:cubicBezTo>
                  <a:cubicBezTo>
                    <a:pt x="11271" y="12201"/>
                    <a:pt x="11353" y="12086"/>
                    <a:pt x="11453" y="11986"/>
                  </a:cubicBezTo>
                  <a:cubicBezTo>
                    <a:pt x="12017" y="11305"/>
                    <a:pt x="12748" y="10740"/>
                    <a:pt x="13611" y="10359"/>
                  </a:cubicBezTo>
                  <a:cubicBezTo>
                    <a:pt x="14093" y="10160"/>
                    <a:pt x="14573" y="10010"/>
                    <a:pt x="15071" y="9928"/>
                  </a:cubicBezTo>
                  <a:lnTo>
                    <a:pt x="15370" y="9877"/>
                  </a:lnTo>
                  <a:cubicBezTo>
                    <a:pt x="15520" y="9861"/>
                    <a:pt x="15669" y="9844"/>
                    <a:pt x="15819" y="9844"/>
                  </a:cubicBezTo>
                  <a:close/>
                  <a:moveTo>
                    <a:pt x="19530" y="0"/>
                  </a:moveTo>
                  <a:cubicBezTo>
                    <a:pt x="19143" y="0"/>
                    <a:pt x="18776" y="238"/>
                    <a:pt x="18623" y="633"/>
                  </a:cubicBezTo>
                  <a:lnTo>
                    <a:pt x="17744" y="2890"/>
                  </a:lnTo>
                  <a:cubicBezTo>
                    <a:pt x="17245" y="2824"/>
                    <a:pt x="16732" y="2795"/>
                    <a:pt x="16222" y="2795"/>
                  </a:cubicBezTo>
                  <a:cubicBezTo>
                    <a:pt x="15326" y="2795"/>
                    <a:pt x="14438" y="2885"/>
                    <a:pt x="13644" y="3023"/>
                  </a:cubicBezTo>
                  <a:lnTo>
                    <a:pt x="13644" y="3006"/>
                  </a:lnTo>
                  <a:lnTo>
                    <a:pt x="12648" y="799"/>
                  </a:lnTo>
                  <a:cubicBezTo>
                    <a:pt x="12477" y="404"/>
                    <a:pt x="12066" y="103"/>
                    <a:pt x="11655" y="103"/>
                  </a:cubicBezTo>
                  <a:cubicBezTo>
                    <a:pt x="11548" y="103"/>
                    <a:pt x="11441" y="124"/>
                    <a:pt x="11337" y="168"/>
                  </a:cubicBezTo>
                  <a:lnTo>
                    <a:pt x="7487" y="1877"/>
                  </a:lnTo>
                  <a:cubicBezTo>
                    <a:pt x="7005" y="2094"/>
                    <a:pt x="6972" y="2740"/>
                    <a:pt x="7188" y="3238"/>
                  </a:cubicBezTo>
                  <a:lnTo>
                    <a:pt x="8167" y="5446"/>
                  </a:lnTo>
                  <a:cubicBezTo>
                    <a:pt x="6905" y="6359"/>
                    <a:pt x="6059" y="7339"/>
                    <a:pt x="5296" y="8450"/>
                  </a:cubicBezTo>
                  <a:lnTo>
                    <a:pt x="5263" y="8467"/>
                  </a:lnTo>
                  <a:lnTo>
                    <a:pt x="2988" y="7604"/>
                  </a:lnTo>
                  <a:cubicBezTo>
                    <a:pt x="2868" y="7558"/>
                    <a:pt x="2745" y="7536"/>
                    <a:pt x="2625" y="7536"/>
                  </a:cubicBezTo>
                  <a:cubicBezTo>
                    <a:pt x="2231" y="7536"/>
                    <a:pt x="1863" y="7774"/>
                    <a:pt x="1711" y="8168"/>
                  </a:cubicBezTo>
                  <a:lnTo>
                    <a:pt x="200" y="12101"/>
                  </a:lnTo>
                  <a:cubicBezTo>
                    <a:pt x="0" y="12599"/>
                    <a:pt x="250" y="13164"/>
                    <a:pt x="748" y="13363"/>
                  </a:cubicBezTo>
                  <a:lnTo>
                    <a:pt x="3005" y="14193"/>
                  </a:lnTo>
                  <a:cubicBezTo>
                    <a:pt x="2822" y="15587"/>
                    <a:pt x="2773" y="16733"/>
                    <a:pt x="3121" y="18260"/>
                  </a:cubicBezTo>
                  <a:lnTo>
                    <a:pt x="3105" y="18260"/>
                  </a:lnTo>
                  <a:lnTo>
                    <a:pt x="897" y="19256"/>
                  </a:lnTo>
                  <a:cubicBezTo>
                    <a:pt x="399" y="19471"/>
                    <a:pt x="250" y="20068"/>
                    <a:pt x="465" y="20566"/>
                  </a:cubicBezTo>
                  <a:lnTo>
                    <a:pt x="2175" y="24417"/>
                  </a:lnTo>
                  <a:cubicBezTo>
                    <a:pt x="2308" y="24723"/>
                    <a:pt x="2522" y="24848"/>
                    <a:pt x="2783" y="24848"/>
                  </a:cubicBezTo>
                  <a:cubicBezTo>
                    <a:pt x="2947" y="24848"/>
                    <a:pt x="3128" y="24799"/>
                    <a:pt x="3320" y="24716"/>
                  </a:cubicBezTo>
                  <a:lnTo>
                    <a:pt x="5528" y="23737"/>
                  </a:lnTo>
                  <a:cubicBezTo>
                    <a:pt x="6458" y="24999"/>
                    <a:pt x="7436" y="25878"/>
                    <a:pt x="8565" y="26641"/>
                  </a:cubicBezTo>
                  <a:lnTo>
                    <a:pt x="8582" y="26707"/>
                  </a:lnTo>
                  <a:lnTo>
                    <a:pt x="7719" y="28998"/>
                  </a:lnTo>
                  <a:cubicBezTo>
                    <a:pt x="7520" y="29496"/>
                    <a:pt x="7785" y="30077"/>
                    <a:pt x="8283" y="30259"/>
                  </a:cubicBezTo>
                  <a:lnTo>
                    <a:pt x="12216" y="31786"/>
                  </a:lnTo>
                  <a:cubicBezTo>
                    <a:pt x="12334" y="31828"/>
                    <a:pt x="12455" y="31848"/>
                    <a:pt x="12573" y="31848"/>
                  </a:cubicBezTo>
                  <a:cubicBezTo>
                    <a:pt x="12970" y="31848"/>
                    <a:pt x="13338" y="31619"/>
                    <a:pt x="13478" y="31222"/>
                  </a:cubicBezTo>
                  <a:lnTo>
                    <a:pt x="14407" y="28949"/>
                  </a:lnTo>
                  <a:cubicBezTo>
                    <a:pt x="15001" y="29020"/>
                    <a:pt x="15570" y="29064"/>
                    <a:pt x="16147" y="29064"/>
                  </a:cubicBezTo>
                  <a:cubicBezTo>
                    <a:pt x="16910" y="29064"/>
                    <a:pt x="17688" y="28988"/>
                    <a:pt x="18557" y="28799"/>
                  </a:cubicBezTo>
                  <a:lnTo>
                    <a:pt x="19537" y="31023"/>
                  </a:lnTo>
                  <a:cubicBezTo>
                    <a:pt x="19687" y="31361"/>
                    <a:pt x="19937" y="31535"/>
                    <a:pt x="20243" y="31535"/>
                  </a:cubicBezTo>
                  <a:cubicBezTo>
                    <a:pt x="20375" y="31535"/>
                    <a:pt x="20516" y="31503"/>
                    <a:pt x="20665" y="31438"/>
                  </a:cubicBezTo>
                  <a:lnTo>
                    <a:pt x="24499" y="29728"/>
                  </a:lnTo>
                  <a:cubicBezTo>
                    <a:pt x="24997" y="29513"/>
                    <a:pt x="25229" y="29082"/>
                    <a:pt x="25014" y="28584"/>
                  </a:cubicBezTo>
                  <a:lnTo>
                    <a:pt x="24018" y="26375"/>
                  </a:lnTo>
                  <a:cubicBezTo>
                    <a:pt x="25280" y="25463"/>
                    <a:pt x="26092" y="24501"/>
                    <a:pt x="26856" y="23388"/>
                  </a:cubicBezTo>
                  <a:lnTo>
                    <a:pt x="26873" y="23388"/>
                  </a:lnTo>
                  <a:lnTo>
                    <a:pt x="29146" y="24251"/>
                  </a:lnTo>
                  <a:cubicBezTo>
                    <a:pt x="29262" y="24297"/>
                    <a:pt x="29382" y="24320"/>
                    <a:pt x="29500" y="24320"/>
                  </a:cubicBezTo>
                  <a:cubicBezTo>
                    <a:pt x="29888" y="24320"/>
                    <a:pt x="30255" y="24082"/>
                    <a:pt x="30408" y="23687"/>
                  </a:cubicBezTo>
                  <a:lnTo>
                    <a:pt x="31919" y="19754"/>
                  </a:lnTo>
                  <a:cubicBezTo>
                    <a:pt x="32101" y="19256"/>
                    <a:pt x="31852" y="18691"/>
                    <a:pt x="31354" y="18492"/>
                  </a:cubicBezTo>
                  <a:lnTo>
                    <a:pt x="29047" y="17530"/>
                  </a:lnTo>
                  <a:cubicBezTo>
                    <a:pt x="29230" y="16151"/>
                    <a:pt x="29230" y="14874"/>
                    <a:pt x="28881" y="13347"/>
                  </a:cubicBezTo>
                  <a:lnTo>
                    <a:pt x="28898" y="13347"/>
                  </a:lnTo>
                  <a:lnTo>
                    <a:pt x="31105" y="12367"/>
                  </a:lnTo>
                  <a:cubicBezTo>
                    <a:pt x="31603" y="12135"/>
                    <a:pt x="31952" y="11736"/>
                    <a:pt x="31735" y="11256"/>
                  </a:cubicBezTo>
                  <a:lnTo>
                    <a:pt x="30027" y="7405"/>
                  </a:lnTo>
                  <a:cubicBezTo>
                    <a:pt x="29853" y="7033"/>
                    <a:pt x="29458" y="6810"/>
                    <a:pt x="29068" y="6810"/>
                  </a:cubicBezTo>
                  <a:cubicBezTo>
                    <a:pt x="28935" y="6810"/>
                    <a:pt x="28804" y="6835"/>
                    <a:pt x="28681" y="6890"/>
                  </a:cubicBezTo>
                  <a:lnTo>
                    <a:pt x="26457" y="7886"/>
                  </a:lnTo>
                  <a:cubicBezTo>
                    <a:pt x="25545" y="6624"/>
                    <a:pt x="24616" y="5845"/>
                    <a:pt x="23503" y="5097"/>
                  </a:cubicBezTo>
                  <a:lnTo>
                    <a:pt x="24366" y="2840"/>
                  </a:lnTo>
                  <a:cubicBezTo>
                    <a:pt x="24565" y="2326"/>
                    <a:pt x="24317" y="1762"/>
                    <a:pt x="23819" y="1579"/>
                  </a:cubicBezTo>
                  <a:lnTo>
                    <a:pt x="19885" y="69"/>
                  </a:lnTo>
                  <a:cubicBezTo>
                    <a:pt x="19768" y="22"/>
                    <a:pt x="19648" y="0"/>
                    <a:pt x="195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3"/>
            <p:cNvSpPr/>
            <p:nvPr/>
          </p:nvSpPr>
          <p:spPr>
            <a:xfrm>
              <a:off x="2294289" y="3641405"/>
              <a:ext cx="220201" cy="697267"/>
            </a:xfrm>
            <a:custGeom>
              <a:avLst/>
              <a:gdLst/>
              <a:ahLst/>
              <a:cxnLst/>
              <a:rect l="l" t="t" r="r" b="b"/>
              <a:pathLst>
                <a:path w="4482" h="14193" extrusionOk="0">
                  <a:moveTo>
                    <a:pt x="748" y="1"/>
                  </a:moveTo>
                  <a:cubicBezTo>
                    <a:pt x="449" y="1"/>
                    <a:pt x="184" y="266"/>
                    <a:pt x="150" y="582"/>
                  </a:cubicBezTo>
                  <a:cubicBezTo>
                    <a:pt x="0" y="2541"/>
                    <a:pt x="1246" y="4234"/>
                    <a:pt x="1693" y="6109"/>
                  </a:cubicBezTo>
                  <a:cubicBezTo>
                    <a:pt x="2291" y="8516"/>
                    <a:pt x="2025" y="11055"/>
                    <a:pt x="863" y="13263"/>
                  </a:cubicBezTo>
                  <a:cubicBezTo>
                    <a:pt x="615" y="13728"/>
                    <a:pt x="996" y="14193"/>
                    <a:pt x="1412" y="14193"/>
                  </a:cubicBezTo>
                  <a:cubicBezTo>
                    <a:pt x="1561" y="14193"/>
                    <a:pt x="1711" y="14126"/>
                    <a:pt x="1843" y="14009"/>
                  </a:cubicBezTo>
                  <a:cubicBezTo>
                    <a:pt x="3835" y="12134"/>
                    <a:pt x="4482" y="9760"/>
                    <a:pt x="4233" y="7056"/>
                  </a:cubicBezTo>
                  <a:cubicBezTo>
                    <a:pt x="4001" y="4699"/>
                    <a:pt x="3204" y="1395"/>
                    <a:pt x="1029" y="84"/>
                  </a:cubicBezTo>
                  <a:cubicBezTo>
                    <a:pt x="947" y="18"/>
                    <a:pt x="847" y="1"/>
                    <a:pt x="748" y="1"/>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3"/>
            <p:cNvSpPr/>
            <p:nvPr/>
          </p:nvSpPr>
          <p:spPr>
            <a:xfrm>
              <a:off x="2163017" y="3467782"/>
              <a:ext cx="125625" cy="97862"/>
            </a:xfrm>
            <a:custGeom>
              <a:avLst/>
              <a:gdLst/>
              <a:ahLst/>
              <a:cxnLst/>
              <a:rect l="l" t="t" r="r" b="b"/>
              <a:pathLst>
                <a:path w="2557" h="1992" extrusionOk="0">
                  <a:moveTo>
                    <a:pt x="1278" y="0"/>
                  </a:moveTo>
                  <a:cubicBezTo>
                    <a:pt x="1" y="0"/>
                    <a:pt x="1" y="1992"/>
                    <a:pt x="1278" y="1992"/>
                  </a:cubicBezTo>
                  <a:cubicBezTo>
                    <a:pt x="2557" y="1992"/>
                    <a:pt x="2557" y="0"/>
                    <a:pt x="1278" y="0"/>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3"/>
            <p:cNvSpPr/>
            <p:nvPr/>
          </p:nvSpPr>
          <p:spPr>
            <a:xfrm>
              <a:off x="1384273" y="3541918"/>
              <a:ext cx="317282" cy="690733"/>
            </a:xfrm>
            <a:custGeom>
              <a:avLst/>
              <a:gdLst/>
              <a:ahLst/>
              <a:cxnLst/>
              <a:rect l="l" t="t" r="r" b="b"/>
              <a:pathLst>
                <a:path w="6458" h="14060" extrusionOk="0">
                  <a:moveTo>
                    <a:pt x="5794" y="1"/>
                  </a:moveTo>
                  <a:cubicBezTo>
                    <a:pt x="2921" y="67"/>
                    <a:pt x="963" y="3752"/>
                    <a:pt x="515" y="6242"/>
                  </a:cubicBezTo>
                  <a:cubicBezTo>
                    <a:pt x="0" y="9114"/>
                    <a:pt x="914" y="12201"/>
                    <a:pt x="3271" y="13976"/>
                  </a:cubicBezTo>
                  <a:cubicBezTo>
                    <a:pt x="3353" y="14043"/>
                    <a:pt x="3437" y="14060"/>
                    <a:pt x="3503" y="14060"/>
                  </a:cubicBezTo>
                  <a:cubicBezTo>
                    <a:pt x="3802" y="14060"/>
                    <a:pt x="4034" y="13644"/>
                    <a:pt x="3901" y="13363"/>
                  </a:cubicBezTo>
                  <a:cubicBezTo>
                    <a:pt x="2740" y="11022"/>
                    <a:pt x="1793" y="8649"/>
                    <a:pt x="2540" y="6009"/>
                  </a:cubicBezTo>
                  <a:cubicBezTo>
                    <a:pt x="3204" y="3670"/>
                    <a:pt x="5130" y="2723"/>
                    <a:pt x="6258" y="815"/>
                  </a:cubicBezTo>
                  <a:cubicBezTo>
                    <a:pt x="6457" y="466"/>
                    <a:pt x="6208" y="1"/>
                    <a:pt x="5794" y="1"/>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7" name="Google Shape;2457;p53"/>
          <p:cNvGrpSpPr/>
          <p:nvPr/>
        </p:nvGrpSpPr>
        <p:grpSpPr>
          <a:xfrm rot="9116998">
            <a:off x="5821387" y="1496997"/>
            <a:ext cx="759747" cy="475810"/>
            <a:chOff x="2399075" y="58875"/>
            <a:chExt cx="657100" cy="411525"/>
          </a:xfrm>
        </p:grpSpPr>
        <p:sp>
          <p:nvSpPr>
            <p:cNvPr id="2458" name="Google Shape;2458;p53"/>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3"/>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3"/>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1" name="Google Shape;2461;p53"/>
          <p:cNvGrpSpPr/>
          <p:nvPr/>
        </p:nvGrpSpPr>
        <p:grpSpPr>
          <a:xfrm rot="3295856">
            <a:off x="2955089" y="813094"/>
            <a:ext cx="392592" cy="391881"/>
            <a:chOff x="4324200" y="3063825"/>
            <a:chExt cx="400300" cy="399575"/>
          </a:xfrm>
        </p:grpSpPr>
        <p:sp>
          <p:nvSpPr>
            <p:cNvPr id="2462" name="Google Shape;2462;p53"/>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3"/>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2729;p58">
            <a:extLst>
              <a:ext uri="{FF2B5EF4-FFF2-40B4-BE49-F238E27FC236}">
                <a16:creationId xmlns:a16="http://schemas.microsoft.com/office/drawing/2014/main" id="{2A965A84-777D-4C2B-BAEF-3BD1C14FBAF4}"/>
              </a:ext>
            </a:extLst>
          </p:cNvPr>
          <p:cNvGrpSpPr/>
          <p:nvPr/>
        </p:nvGrpSpPr>
        <p:grpSpPr>
          <a:xfrm rot="7673922">
            <a:off x="8539558" y="1972812"/>
            <a:ext cx="2639281" cy="3248644"/>
            <a:chOff x="4213275" y="-782825"/>
            <a:chExt cx="737575" cy="1249025"/>
          </a:xfrm>
        </p:grpSpPr>
        <p:sp>
          <p:nvSpPr>
            <p:cNvPr id="176" name="Google Shape;2730;p58">
              <a:extLst>
                <a:ext uri="{FF2B5EF4-FFF2-40B4-BE49-F238E27FC236}">
                  <a16:creationId xmlns:a16="http://schemas.microsoft.com/office/drawing/2014/main" id="{DA299D66-531F-4918-B25D-4541D3FD6DE6}"/>
                </a:ext>
              </a:extLst>
            </p:cNvPr>
            <p:cNvSpPr/>
            <p:nvPr/>
          </p:nvSpPr>
          <p:spPr>
            <a:xfrm>
              <a:off x="4213275" y="-782825"/>
              <a:ext cx="737575" cy="1249025"/>
            </a:xfrm>
            <a:custGeom>
              <a:avLst/>
              <a:gdLst/>
              <a:ahLst/>
              <a:cxnLst/>
              <a:rect l="l" t="t" r="r" b="b"/>
              <a:pathLst>
                <a:path w="29503" h="49961" extrusionOk="0">
                  <a:moveTo>
                    <a:pt x="24621" y="1"/>
                  </a:moveTo>
                  <a:cubicBezTo>
                    <a:pt x="24496" y="1"/>
                    <a:pt x="24370" y="10"/>
                    <a:pt x="24243" y="28"/>
                  </a:cubicBezTo>
                  <a:cubicBezTo>
                    <a:pt x="17110" y="1050"/>
                    <a:pt x="9963" y="2071"/>
                    <a:pt x="2816" y="3075"/>
                  </a:cubicBezTo>
                  <a:cubicBezTo>
                    <a:pt x="1161" y="3323"/>
                    <a:pt x="0" y="4886"/>
                    <a:pt x="202" y="6541"/>
                  </a:cubicBezTo>
                  <a:cubicBezTo>
                    <a:pt x="1687" y="18793"/>
                    <a:pt x="1687" y="31169"/>
                    <a:pt x="202" y="43407"/>
                  </a:cubicBezTo>
                  <a:cubicBezTo>
                    <a:pt x="0" y="45078"/>
                    <a:pt x="1161" y="46640"/>
                    <a:pt x="2816" y="46872"/>
                  </a:cubicBezTo>
                  <a:cubicBezTo>
                    <a:pt x="9963" y="47893"/>
                    <a:pt x="17110" y="48914"/>
                    <a:pt x="24243" y="49935"/>
                  </a:cubicBezTo>
                  <a:cubicBezTo>
                    <a:pt x="24363" y="49952"/>
                    <a:pt x="24484" y="49960"/>
                    <a:pt x="24603" y="49960"/>
                  </a:cubicBezTo>
                  <a:cubicBezTo>
                    <a:pt x="26135" y="49960"/>
                    <a:pt x="27509" y="48615"/>
                    <a:pt x="27739" y="46763"/>
                  </a:cubicBezTo>
                  <a:cubicBezTo>
                    <a:pt x="29503" y="32299"/>
                    <a:pt x="29503" y="17665"/>
                    <a:pt x="27739" y="3184"/>
                  </a:cubicBezTo>
                  <a:cubicBezTo>
                    <a:pt x="27510" y="1355"/>
                    <a:pt x="26146" y="1"/>
                    <a:pt x="24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731;p58">
              <a:extLst>
                <a:ext uri="{FF2B5EF4-FFF2-40B4-BE49-F238E27FC236}">
                  <a16:creationId xmlns:a16="http://schemas.microsoft.com/office/drawing/2014/main" id="{B365F52D-69B8-4AF3-919C-80699BA542AA}"/>
                </a:ext>
              </a:extLst>
            </p:cNvPr>
            <p:cNvSpPr/>
            <p:nvPr/>
          </p:nvSpPr>
          <p:spPr>
            <a:xfrm>
              <a:off x="4546275" y="-643675"/>
              <a:ext cx="67700" cy="973100"/>
            </a:xfrm>
            <a:custGeom>
              <a:avLst/>
              <a:gdLst/>
              <a:ahLst/>
              <a:cxnLst/>
              <a:rect l="l" t="t" r="r" b="b"/>
              <a:pathLst>
                <a:path w="2708" h="38924" extrusionOk="0">
                  <a:moveTo>
                    <a:pt x="743" y="1"/>
                  </a:moveTo>
                  <a:cubicBezTo>
                    <a:pt x="634" y="1"/>
                    <a:pt x="542" y="63"/>
                    <a:pt x="511" y="170"/>
                  </a:cubicBezTo>
                  <a:cubicBezTo>
                    <a:pt x="1" y="1377"/>
                    <a:pt x="325" y="2862"/>
                    <a:pt x="434" y="4162"/>
                  </a:cubicBezTo>
                  <a:cubicBezTo>
                    <a:pt x="558" y="5863"/>
                    <a:pt x="712" y="7550"/>
                    <a:pt x="805" y="9236"/>
                  </a:cubicBezTo>
                  <a:cubicBezTo>
                    <a:pt x="991" y="12423"/>
                    <a:pt x="1084" y="15595"/>
                    <a:pt x="1084" y="18782"/>
                  </a:cubicBezTo>
                  <a:cubicBezTo>
                    <a:pt x="1098" y="25356"/>
                    <a:pt x="836" y="31915"/>
                    <a:pt x="434" y="38506"/>
                  </a:cubicBezTo>
                  <a:cubicBezTo>
                    <a:pt x="418" y="38784"/>
                    <a:pt x="603" y="38924"/>
                    <a:pt x="789" y="38924"/>
                  </a:cubicBezTo>
                  <a:cubicBezTo>
                    <a:pt x="944" y="38924"/>
                    <a:pt x="1098" y="38815"/>
                    <a:pt x="1145" y="38598"/>
                  </a:cubicBezTo>
                  <a:cubicBezTo>
                    <a:pt x="2259" y="32055"/>
                    <a:pt x="2707" y="25418"/>
                    <a:pt x="2645" y="18766"/>
                  </a:cubicBezTo>
                  <a:cubicBezTo>
                    <a:pt x="2631" y="15564"/>
                    <a:pt x="2491" y="12361"/>
                    <a:pt x="2290" y="9159"/>
                  </a:cubicBezTo>
                  <a:cubicBezTo>
                    <a:pt x="2167" y="7441"/>
                    <a:pt x="2043" y="5740"/>
                    <a:pt x="1857" y="4038"/>
                  </a:cubicBezTo>
                  <a:cubicBezTo>
                    <a:pt x="1717" y="2738"/>
                    <a:pt x="1717" y="1177"/>
                    <a:pt x="944" y="108"/>
                  </a:cubicBezTo>
                  <a:cubicBezTo>
                    <a:pt x="898" y="47"/>
                    <a:pt x="820" y="1"/>
                    <a:pt x="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732;p58">
              <a:extLst>
                <a:ext uri="{FF2B5EF4-FFF2-40B4-BE49-F238E27FC236}">
                  <a16:creationId xmlns:a16="http://schemas.microsoft.com/office/drawing/2014/main" id="{F0789478-282E-4A02-979E-02BD91F18709}"/>
                </a:ext>
              </a:extLst>
            </p:cNvPr>
            <p:cNvSpPr/>
            <p:nvPr/>
          </p:nvSpPr>
          <p:spPr>
            <a:xfrm>
              <a:off x="4348250" y="-595675"/>
              <a:ext cx="116425" cy="116175"/>
            </a:xfrm>
            <a:custGeom>
              <a:avLst/>
              <a:gdLst/>
              <a:ahLst/>
              <a:cxnLst/>
              <a:rect l="l" t="t" r="r" b="b"/>
              <a:pathLst>
                <a:path w="4657" h="4647" extrusionOk="0">
                  <a:moveTo>
                    <a:pt x="2325" y="0"/>
                  </a:moveTo>
                  <a:cubicBezTo>
                    <a:pt x="2247" y="0"/>
                    <a:pt x="2168" y="5"/>
                    <a:pt x="2089" y="14"/>
                  </a:cubicBezTo>
                  <a:cubicBezTo>
                    <a:pt x="882" y="154"/>
                    <a:pt x="1" y="1283"/>
                    <a:pt x="125" y="2536"/>
                  </a:cubicBezTo>
                  <a:cubicBezTo>
                    <a:pt x="243" y="3732"/>
                    <a:pt x="1220" y="4646"/>
                    <a:pt x="2372" y="4646"/>
                  </a:cubicBezTo>
                  <a:cubicBezTo>
                    <a:pt x="2427" y="4646"/>
                    <a:pt x="2482" y="4644"/>
                    <a:pt x="2538" y="4640"/>
                  </a:cubicBezTo>
                  <a:cubicBezTo>
                    <a:pt x="3745" y="4547"/>
                    <a:pt x="4657" y="3417"/>
                    <a:pt x="4533" y="2118"/>
                  </a:cubicBezTo>
                  <a:cubicBezTo>
                    <a:pt x="4417" y="904"/>
                    <a:pt x="3437" y="0"/>
                    <a:pt x="2325"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733;p58">
              <a:extLst>
                <a:ext uri="{FF2B5EF4-FFF2-40B4-BE49-F238E27FC236}">
                  <a16:creationId xmlns:a16="http://schemas.microsoft.com/office/drawing/2014/main" id="{AB9A4C02-068E-452D-A23E-6ACC67FC067D}"/>
                </a:ext>
              </a:extLst>
            </p:cNvPr>
            <p:cNvSpPr/>
            <p:nvPr/>
          </p:nvSpPr>
          <p:spPr>
            <a:xfrm>
              <a:off x="4321950" y="-626650"/>
              <a:ext cx="167125" cy="179850"/>
            </a:xfrm>
            <a:custGeom>
              <a:avLst/>
              <a:gdLst/>
              <a:ahLst/>
              <a:cxnLst/>
              <a:rect l="l" t="t" r="r" b="b"/>
              <a:pathLst>
                <a:path w="6685" h="7194" extrusionOk="0">
                  <a:moveTo>
                    <a:pt x="3373" y="1238"/>
                  </a:moveTo>
                  <a:cubicBezTo>
                    <a:pt x="4487" y="1238"/>
                    <a:pt x="5461" y="2135"/>
                    <a:pt x="5585" y="3357"/>
                  </a:cubicBezTo>
                  <a:cubicBezTo>
                    <a:pt x="5709" y="4656"/>
                    <a:pt x="4797" y="5786"/>
                    <a:pt x="3590" y="5879"/>
                  </a:cubicBezTo>
                  <a:lnTo>
                    <a:pt x="3419" y="5879"/>
                  </a:lnTo>
                  <a:cubicBezTo>
                    <a:pt x="2274" y="5879"/>
                    <a:pt x="1284" y="4982"/>
                    <a:pt x="1177" y="3775"/>
                  </a:cubicBezTo>
                  <a:cubicBezTo>
                    <a:pt x="1053" y="2522"/>
                    <a:pt x="1934" y="1393"/>
                    <a:pt x="3141" y="1253"/>
                  </a:cubicBezTo>
                  <a:cubicBezTo>
                    <a:pt x="3219" y="1253"/>
                    <a:pt x="3295" y="1238"/>
                    <a:pt x="3373" y="1238"/>
                  </a:cubicBezTo>
                  <a:close/>
                  <a:moveTo>
                    <a:pt x="3079" y="1"/>
                  </a:moveTo>
                  <a:cubicBezTo>
                    <a:pt x="2955" y="1"/>
                    <a:pt x="2817" y="1"/>
                    <a:pt x="2693" y="15"/>
                  </a:cubicBezTo>
                  <a:cubicBezTo>
                    <a:pt x="1796" y="124"/>
                    <a:pt x="1037" y="572"/>
                    <a:pt x="496" y="1222"/>
                  </a:cubicBezTo>
                  <a:lnTo>
                    <a:pt x="496" y="1315"/>
                  </a:lnTo>
                  <a:cubicBezTo>
                    <a:pt x="496" y="1346"/>
                    <a:pt x="496" y="1393"/>
                    <a:pt x="465" y="1439"/>
                  </a:cubicBezTo>
                  <a:cubicBezTo>
                    <a:pt x="125" y="2150"/>
                    <a:pt x="1" y="2800"/>
                    <a:pt x="1" y="3450"/>
                  </a:cubicBezTo>
                  <a:cubicBezTo>
                    <a:pt x="1" y="4192"/>
                    <a:pt x="171" y="4935"/>
                    <a:pt x="356" y="5755"/>
                  </a:cubicBezTo>
                  <a:cubicBezTo>
                    <a:pt x="1006" y="6622"/>
                    <a:pt x="2027" y="7194"/>
                    <a:pt x="3141" y="7194"/>
                  </a:cubicBezTo>
                  <a:cubicBezTo>
                    <a:pt x="3219" y="7194"/>
                    <a:pt x="3295" y="7179"/>
                    <a:pt x="3373" y="7179"/>
                  </a:cubicBezTo>
                  <a:cubicBezTo>
                    <a:pt x="5261" y="7055"/>
                    <a:pt x="6684" y="5291"/>
                    <a:pt x="6482" y="3264"/>
                  </a:cubicBezTo>
                  <a:cubicBezTo>
                    <a:pt x="6313" y="1393"/>
                    <a:pt x="4797" y="1"/>
                    <a:pt x="3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734;p58">
              <a:extLst>
                <a:ext uri="{FF2B5EF4-FFF2-40B4-BE49-F238E27FC236}">
                  <a16:creationId xmlns:a16="http://schemas.microsoft.com/office/drawing/2014/main" id="{B6FDF78C-CBB0-4E37-A520-53CE162B2013}"/>
                </a:ext>
              </a:extLst>
            </p:cNvPr>
            <p:cNvSpPr/>
            <p:nvPr/>
          </p:nvSpPr>
          <p:spPr>
            <a:xfrm>
              <a:off x="4348250" y="-595700"/>
              <a:ext cx="116425" cy="116050"/>
            </a:xfrm>
            <a:custGeom>
              <a:avLst/>
              <a:gdLst/>
              <a:ahLst/>
              <a:cxnLst/>
              <a:rect l="l" t="t" r="r" b="b"/>
              <a:pathLst>
                <a:path w="4657" h="4642" extrusionOk="0">
                  <a:moveTo>
                    <a:pt x="2321" y="0"/>
                  </a:moveTo>
                  <a:cubicBezTo>
                    <a:pt x="2243" y="0"/>
                    <a:pt x="2167" y="15"/>
                    <a:pt x="2089" y="15"/>
                  </a:cubicBezTo>
                  <a:cubicBezTo>
                    <a:pt x="882" y="155"/>
                    <a:pt x="1" y="1284"/>
                    <a:pt x="125" y="2537"/>
                  </a:cubicBezTo>
                  <a:cubicBezTo>
                    <a:pt x="232" y="3744"/>
                    <a:pt x="1222" y="4641"/>
                    <a:pt x="2367" y="4641"/>
                  </a:cubicBezTo>
                  <a:lnTo>
                    <a:pt x="2538" y="4641"/>
                  </a:lnTo>
                  <a:cubicBezTo>
                    <a:pt x="3745" y="4548"/>
                    <a:pt x="4657" y="3418"/>
                    <a:pt x="4533" y="2119"/>
                  </a:cubicBezTo>
                  <a:cubicBezTo>
                    <a:pt x="4409" y="897"/>
                    <a:pt x="3435" y="0"/>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735;p58">
              <a:extLst>
                <a:ext uri="{FF2B5EF4-FFF2-40B4-BE49-F238E27FC236}">
                  <a16:creationId xmlns:a16="http://schemas.microsoft.com/office/drawing/2014/main" id="{94F584AB-58C0-4FB7-A81B-FDCCF3DFF214}"/>
                </a:ext>
              </a:extLst>
            </p:cNvPr>
            <p:cNvSpPr/>
            <p:nvPr/>
          </p:nvSpPr>
          <p:spPr>
            <a:xfrm>
              <a:off x="4366050" y="-342850"/>
              <a:ext cx="112550" cy="116125"/>
            </a:xfrm>
            <a:custGeom>
              <a:avLst/>
              <a:gdLst/>
              <a:ahLst/>
              <a:cxnLst/>
              <a:rect l="l" t="t" r="r" b="b"/>
              <a:pathLst>
                <a:path w="4502" h="4645" extrusionOk="0">
                  <a:moveTo>
                    <a:pt x="2273" y="1"/>
                  </a:moveTo>
                  <a:cubicBezTo>
                    <a:pt x="2238" y="1"/>
                    <a:pt x="2202" y="2"/>
                    <a:pt x="2166" y="4"/>
                  </a:cubicBezTo>
                  <a:cubicBezTo>
                    <a:pt x="944" y="66"/>
                    <a:pt x="1" y="1132"/>
                    <a:pt x="46" y="2386"/>
                  </a:cubicBezTo>
                  <a:cubicBezTo>
                    <a:pt x="93" y="3645"/>
                    <a:pt x="1084" y="4645"/>
                    <a:pt x="2294" y="4645"/>
                  </a:cubicBezTo>
                  <a:cubicBezTo>
                    <a:pt x="2303" y="4645"/>
                    <a:pt x="2312" y="4645"/>
                    <a:pt x="2321" y="4645"/>
                  </a:cubicBezTo>
                  <a:cubicBezTo>
                    <a:pt x="3528" y="4629"/>
                    <a:pt x="4502" y="3546"/>
                    <a:pt x="4471" y="2246"/>
                  </a:cubicBezTo>
                  <a:cubicBezTo>
                    <a:pt x="4426" y="985"/>
                    <a:pt x="3448" y="1"/>
                    <a:pt x="2273"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736;p58">
              <a:extLst>
                <a:ext uri="{FF2B5EF4-FFF2-40B4-BE49-F238E27FC236}">
                  <a16:creationId xmlns:a16="http://schemas.microsoft.com/office/drawing/2014/main" id="{18CB2D24-4CEF-4690-91E1-E4D407679937}"/>
                </a:ext>
              </a:extLst>
            </p:cNvPr>
            <p:cNvSpPr/>
            <p:nvPr/>
          </p:nvSpPr>
          <p:spPr>
            <a:xfrm>
              <a:off x="4342850" y="-374475"/>
              <a:ext cx="159375" cy="179850"/>
            </a:xfrm>
            <a:custGeom>
              <a:avLst/>
              <a:gdLst/>
              <a:ahLst/>
              <a:cxnLst/>
              <a:rect l="l" t="t" r="r" b="b"/>
              <a:pathLst>
                <a:path w="6375" h="7194" extrusionOk="0">
                  <a:moveTo>
                    <a:pt x="3202" y="1269"/>
                  </a:moveTo>
                  <a:cubicBezTo>
                    <a:pt x="4378" y="1269"/>
                    <a:pt x="5353" y="2243"/>
                    <a:pt x="5399" y="3511"/>
                  </a:cubicBezTo>
                  <a:cubicBezTo>
                    <a:pt x="5430" y="4811"/>
                    <a:pt x="4456" y="5894"/>
                    <a:pt x="3249" y="5910"/>
                  </a:cubicBezTo>
                  <a:lnTo>
                    <a:pt x="3202" y="5910"/>
                  </a:lnTo>
                  <a:cubicBezTo>
                    <a:pt x="1995" y="5910"/>
                    <a:pt x="1021" y="4904"/>
                    <a:pt x="974" y="3651"/>
                  </a:cubicBezTo>
                  <a:cubicBezTo>
                    <a:pt x="929" y="2397"/>
                    <a:pt x="1872" y="1331"/>
                    <a:pt x="3094" y="1269"/>
                  </a:cubicBezTo>
                  <a:close/>
                  <a:moveTo>
                    <a:pt x="2723" y="0"/>
                  </a:moveTo>
                  <a:cubicBezTo>
                    <a:pt x="1748" y="62"/>
                    <a:pt x="882" y="541"/>
                    <a:pt x="294" y="1253"/>
                  </a:cubicBezTo>
                  <a:cubicBezTo>
                    <a:pt x="341" y="1300"/>
                    <a:pt x="372" y="1376"/>
                    <a:pt x="372" y="1454"/>
                  </a:cubicBezTo>
                  <a:cubicBezTo>
                    <a:pt x="372" y="1485"/>
                    <a:pt x="356" y="1516"/>
                    <a:pt x="341" y="1562"/>
                  </a:cubicBezTo>
                  <a:cubicBezTo>
                    <a:pt x="124" y="2104"/>
                    <a:pt x="0" y="2723"/>
                    <a:pt x="0" y="3326"/>
                  </a:cubicBezTo>
                  <a:cubicBezTo>
                    <a:pt x="0" y="3573"/>
                    <a:pt x="15" y="3806"/>
                    <a:pt x="62" y="4037"/>
                  </a:cubicBezTo>
                  <a:cubicBezTo>
                    <a:pt x="186" y="4718"/>
                    <a:pt x="541" y="5291"/>
                    <a:pt x="805" y="5925"/>
                  </a:cubicBezTo>
                  <a:cubicBezTo>
                    <a:pt x="820" y="5955"/>
                    <a:pt x="820" y="6003"/>
                    <a:pt x="820" y="6033"/>
                  </a:cubicBezTo>
                  <a:cubicBezTo>
                    <a:pt x="820" y="6141"/>
                    <a:pt x="758" y="6250"/>
                    <a:pt x="665" y="6312"/>
                  </a:cubicBezTo>
                  <a:cubicBezTo>
                    <a:pt x="1284" y="6853"/>
                    <a:pt x="2073" y="7193"/>
                    <a:pt x="2940" y="7193"/>
                  </a:cubicBezTo>
                  <a:lnTo>
                    <a:pt x="2955" y="7193"/>
                  </a:lnTo>
                  <a:cubicBezTo>
                    <a:pt x="4842" y="7178"/>
                    <a:pt x="6374" y="5522"/>
                    <a:pt x="6312" y="3480"/>
                  </a:cubicBezTo>
                  <a:cubicBezTo>
                    <a:pt x="6250" y="1516"/>
                    <a:pt x="4718" y="0"/>
                    <a:pt x="2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737;p58">
              <a:extLst>
                <a:ext uri="{FF2B5EF4-FFF2-40B4-BE49-F238E27FC236}">
                  <a16:creationId xmlns:a16="http://schemas.microsoft.com/office/drawing/2014/main" id="{0FCED879-9F0B-49A6-AF78-E513E8C101F5}"/>
                </a:ext>
              </a:extLst>
            </p:cNvPr>
            <p:cNvSpPr/>
            <p:nvPr/>
          </p:nvSpPr>
          <p:spPr>
            <a:xfrm>
              <a:off x="4366050" y="-342775"/>
              <a:ext cx="112550" cy="116050"/>
            </a:xfrm>
            <a:custGeom>
              <a:avLst/>
              <a:gdLst/>
              <a:ahLst/>
              <a:cxnLst/>
              <a:rect l="l" t="t" r="r" b="b"/>
              <a:pathLst>
                <a:path w="4502" h="4642" extrusionOk="0">
                  <a:moveTo>
                    <a:pt x="2166" y="1"/>
                  </a:moveTo>
                  <a:cubicBezTo>
                    <a:pt x="944" y="63"/>
                    <a:pt x="1" y="1129"/>
                    <a:pt x="46" y="2383"/>
                  </a:cubicBezTo>
                  <a:cubicBezTo>
                    <a:pt x="93" y="3636"/>
                    <a:pt x="1067" y="4642"/>
                    <a:pt x="2274" y="4642"/>
                  </a:cubicBezTo>
                  <a:lnTo>
                    <a:pt x="2321" y="4642"/>
                  </a:lnTo>
                  <a:cubicBezTo>
                    <a:pt x="3528" y="4626"/>
                    <a:pt x="4502" y="3543"/>
                    <a:pt x="4471" y="2243"/>
                  </a:cubicBezTo>
                  <a:cubicBezTo>
                    <a:pt x="4425" y="975"/>
                    <a:pt x="3450" y="1"/>
                    <a:pt x="2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738;p58">
              <a:extLst>
                <a:ext uri="{FF2B5EF4-FFF2-40B4-BE49-F238E27FC236}">
                  <a16:creationId xmlns:a16="http://schemas.microsoft.com/office/drawing/2014/main" id="{FCDD18B7-FB4A-4F27-B08F-ED19AB07C011}"/>
                </a:ext>
              </a:extLst>
            </p:cNvPr>
            <p:cNvSpPr/>
            <p:nvPr/>
          </p:nvSpPr>
          <p:spPr>
            <a:xfrm>
              <a:off x="4366050" y="-89850"/>
              <a:ext cx="112550" cy="116125"/>
            </a:xfrm>
            <a:custGeom>
              <a:avLst/>
              <a:gdLst/>
              <a:ahLst/>
              <a:cxnLst/>
              <a:rect l="l" t="t" r="r" b="b"/>
              <a:pathLst>
                <a:path w="4502" h="4645" extrusionOk="0">
                  <a:moveTo>
                    <a:pt x="2292" y="1"/>
                  </a:moveTo>
                  <a:cubicBezTo>
                    <a:pt x="1083" y="1"/>
                    <a:pt x="93" y="1001"/>
                    <a:pt x="46" y="2244"/>
                  </a:cubicBezTo>
                  <a:cubicBezTo>
                    <a:pt x="1" y="3512"/>
                    <a:pt x="944" y="4580"/>
                    <a:pt x="2166" y="4642"/>
                  </a:cubicBezTo>
                  <a:cubicBezTo>
                    <a:pt x="2202" y="4644"/>
                    <a:pt x="2238" y="4645"/>
                    <a:pt x="2273" y="4645"/>
                  </a:cubicBezTo>
                  <a:cubicBezTo>
                    <a:pt x="3448" y="4645"/>
                    <a:pt x="4426" y="3660"/>
                    <a:pt x="4471" y="2398"/>
                  </a:cubicBezTo>
                  <a:cubicBezTo>
                    <a:pt x="4502" y="1084"/>
                    <a:pt x="3528" y="16"/>
                    <a:pt x="2321" y="1"/>
                  </a:cubicBezTo>
                  <a:cubicBezTo>
                    <a:pt x="2311" y="1"/>
                    <a:pt x="2302" y="1"/>
                    <a:pt x="2292"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739;p58">
              <a:extLst>
                <a:ext uri="{FF2B5EF4-FFF2-40B4-BE49-F238E27FC236}">
                  <a16:creationId xmlns:a16="http://schemas.microsoft.com/office/drawing/2014/main" id="{BC98BC76-36EA-4FDF-B768-3D523E41DFC0}"/>
                </a:ext>
              </a:extLst>
            </p:cNvPr>
            <p:cNvSpPr/>
            <p:nvPr/>
          </p:nvSpPr>
          <p:spPr>
            <a:xfrm>
              <a:off x="4336250" y="-121950"/>
              <a:ext cx="165975" cy="179875"/>
            </a:xfrm>
            <a:custGeom>
              <a:avLst/>
              <a:gdLst/>
              <a:ahLst/>
              <a:cxnLst/>
              <a:rect l="l" t="t" r="r" b="b"/>
              <a:pathLst>
                <a:path w="6639" h="7195" extrusionOk="0">
                  <a:moveTo>
                    <a:pt x="3513" y="1285"/>
                  </a:moveTo>
                  <a:cubicBezTo>
                    <a:pt x="4720" y="1300"/>
                    <a:pt x="5694" y="2368"/>
                    <a:pt x="5663" y="3682"/>
                  </a:cubicBezTo>
                  <a:cubicBezTo>
                    <a:pt x="5617" y="4936"/>
                    <a:pt x="4642" y="5926"/>
                    <a:pt x="3466" y="5926"/>
                  </a:cubicBezTo>
                  <a:lnTo>
                    <a:pt x="3358" y="5926"/>
                  </a:lnTo>
                  <a:cubicBezTo>
                    <a:pt x="2136" y="5864"/>
                    <a:pt x="1193" y="4796"/>
                    <a:pt x="1238" y="3528"/>
                  </a:cubicBezTo>
                  <a:cubicBezTo>
                    <a:pt x="1285" y="2290"/>
                    <a:pt x="2259" y="1285"/>
                    <a:pt x="3482" y="1285"/>
                  </a:cubicBezTo>
                  <a:close/>
                  <a:moveTo>
                    <a:pt x="3204" y="1"/>
                  </a:moveTo>
                  <a:cubicBezTo>
                    <a:pt x="2214" y="1"/>
                    <a:pt x="1300" y="434"/>
                    <a:pt x="667" y="1130"/>
                  </a:cubicBezTo>
                  <a:cubicBezTo>
                    <a:pt x="698" y="1176"/>
                    <a:pt x="712" y="1223"/>
                    <a:pt x="712" y="1269"/>
                  </a:cubicBezTo>
                  <a:cubicBezTo>
                    <a:pt x="712" y="1300"/>
                    <a:pt x="698" y="1347"/>
                    <a:pt x="681" y="1378"/>
                  </a:cubicBezTo>
                  <a:cubicBezTo>
                    <a:pt x="326" y="2135"/>
                    <a:pt x="1" y="2863"/>
                    <a:pt x="1" y="3699"/>
                  </a:cubicBezTo>
                  <a:lnTo>
                    <a:pt x="1" y="3822"/>
                  </a:lnTo>
                  <a:cubicBezTo>
                    <a:pt x="32" y="4703"/>
                    <a:pt x="434" y="5431"/>
                    <a:pt x="821" y="6205"/>
                  </a:cubicBezTo>
                  <a:cubicBezTo>
                    <a:pt x="836" y="6220"/>
                    <a:pt x="836" y="6236"/>
                    <a:pt x="836" y="6250"/>
                  </a:cubicBezTo>
                  <a:cubicBezTo>
                    <a:pt x="1409" y="6793"/>
                    <a:pt x="2152" y="7133"/>
                    <a:pt x="2987" y="7179"/>
                  </a:cubicBezTo>
                  <a:cubicBezTo>
                    <a:pt x="3049" y="7195"/>
                    <a:pt x="3111" y="7195"/>
                    <a:pt x="3173" y="7195"/>
                  </a:cubicBezTo>
                  <a:cubicBezTo>
                    <a:pt x="4982" y="7195"/>
                    <a:pt x="6514" y="5663"/>
                    <a:pt x="6576" y="3699"/>
                  </a:cubicBezTo>
                  <a:cubicBezTo>
                    <a:pt x="6638" y="1671"/>
                    <a:pt x="5106" y="17"/>
                    <a:pt x="3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740;p58">
              <a:extLst>
                <a:ext uri="{FF2B5EF4-FFF2-40B4-BE49-F238E27FC236}">
                  <a16:creationId xmlns:a16="http://schemas.microsoft.com/office/drawing/2014/main" id="{6D28AB10-CF8E-4DD9-8F83-AE1A7933C97B}"/>
                </a:ext>
              </a:extLst>
            </p:cNvPr>
            <p:cNvSpPr/>
            <p:nvPr/>
          </p:nvSpPr>
          <p:spPr>
            <a:xfrm>
              <a:off x="4366050" y="-89825"/>
              <a:ext cx="112550" cy="116050"/>
            </a:xfrm>
            <a:custGeom>
              <a:avLst/>
              <a:gdLst/>
              <a:ahLst/>
              <a:cxnLst/>
              <a:rect l="l" t="t" r="r" b="b"/>
              <a:pathLst>
                <a:path w="4502" h="4642" extrusionOk="0">
                  <a:moveTo>
                    <a:pt x="2290" y="0"/>
                  </a:moveTo>
                  <a:cubicBezTo>
                    <a:pt x="1067" y="0"/>
                    <a:pt x="93" y="1005"/>
                    <a:pt x="46" y="2243"/>
                  </a:cubicBezTo>
                  <a:cubicBezTo>
                    <a:pt x="1" y="3511"/>
                    <a:pt x="944" y="4579"/>
                    <a:pt x="2166" y="4641"/>
                  </a:cubicBezTo>
                  <a:lnTo>
                    <a:pt x="2274" y="4641"/>
                  </a:lnTo>
                  <a:cubicBezTo>
                    <a:pt x="3450" y="4641"/>
                    <a:pt x="4425" y="3651"/>
                    <a:pt x="4471" y="2397"/>
                  </a:cubicBezTo>
                  <a:cubicBezTo>
                    <a:pt x="4502" y="1083"/>
                    <a:pt x="3528" y="15"/>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741;p58">
              <a:extLst>
                <a:ext uri="{FF2B5EF4-FFF2-40B4-BE49-F238E27FC236}">
                  <a16:creationId xmlns:a16="http://schemas.microsoft.com/office/drawing/2014/main" id="{6E127237-7713-4979-91C5-C9A3D8AA5D92}"/>
                </a:ext>
              </a:extLst>
            </p:cNvPr>
            <p:cNvSpPr/>
            <p:nvPr/>
          </p:nvSpPr>
          <p:spPr>
            <a:xfrm>
              <a:off x="4348250" y="162950"/>
              <a:ext cx="116425" cy="116150"/>
            </a:xfrm>
            <a:custGeom>
              <a:avLst/>
              <a:gdLst/>
              <a:ahLst/>
              <a:cxnLst/>
              <a:rect l="l" t="t" r="r" b="b"/>
              <a:pathLst>
                <a:path w="4657" h="4646" extrusionOk="0">
                  <a:moveTo>
                    <a:pt x="2370" y="0"/>
                  </a:moveTo>
                  <a:cubicBezTo>
                    <a:pt x="1219" y="0"/>
                    <a:pt x="243" y="901"/>
                    <a:pt x="125" y="2111"/>
                  </a:cubicBezTo>
                  <a:cubicBezTo>
                    <a:pt x="1" y="3363"/>
                    <a:pt x="882" y="4493"/>
                    <a:pt x="2089" y="4632"/>
                  </a:cubicBezTo>
                  <a:cubicBezTo>
                    <a:pt x="2168" y="4641"/>
                    <a:pt x="2248" y="4645"/>
                    <a:pt x="2326" y="4645"/>
                  </a:cubicBezTo>
                  <a:cubicBezTo>
                    <a:pt x="3438" y="4645"/>
                    <a:pt x="4417" y="3741"/>
                    <a:pt x="4533" y="2528"/>
                  </a:cubicBezTo>
                  <a:cubicBezTo>
                    <a:pt x="4657" y="1228"/>
                    <a:pt x="3745" y="99"/>
                    <a:pt x="2538" y="7"/>
                  </a:cubicBezTo>
                  <a:cubicBezTo>
                    <a:pt x="2482" y="2"/>
                    <a:pt x="2425" y="0"/>
                    <a:pt x="237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742;p58">
              <a:extLst>
                <a:ext uri="{FF2B5EF4-FFF2-40B4-BE49-F238E27FC236}">
                  <a16:creationId xmlns:a16="http://schemas.microsoft.com/office/drawing/2014/main" id="{D2A3CBC0-4110-4E79-8852-D14343FEB120}"/>
                </a:ext>
              </a:extLst>
            </p:cNvPr>
            <p:cNvSpPr/>
            <p:nvPr/>
          </p:nvSpPr>
          <p:spPr>
            <a:xfrm>
              <a:off x="4324650" y="130225"/>
              <a:ext cx="164425" cy="179875"/>
            </a:xfrm>
            <a:custGeom>
              <a:avLst/>
              <a:gdLst/>
              <a:ahLst/>
              <a:cxnLst/>
              <a:rect l="l" t="t" r="r" b="b"/>
              <a:pathLst>
                <a:path w="6577" h="7195" extrusionOk="0">
                  <a:moveTo>
                    <a:pt x="3311" y="1300"/>
                  </a:moveTo>
                  <a:cubicBezTo>
                    <a:pt x="3358" y="1300"/>
                    <a:pt x="3420" y="1300"/>
                    <a:pt x="3482" y="1316"/>
                  </a:cubicBezTo>
                  <a:cubicBezTo>
                    <a:pt x="4689" y="1408"/>
                    <a:pt x="5601" y="2537"/>
                    <a:pt x="5477" y="3837"/>
                  </a:cubicBezTo>
                  <a:cubicBezTo>
                    <a:pt x="5353" y="5043"/>
                    <a:pt x="4379" y="5957"/>
                    <a:pt x="3265" y="5957"/>
                  </a:cubicBezTo>
                  <a:cubicBezTo>
                    <a:pt x="3187" y="5957"/>
                    <a:pt x="3111" y="5941"/>
                    <a:pt x="3033" y="5941"/>
                  </a:cubicBezTo>
                  <a:cubicBezTo>
                    <a:pt x="1826" y="5802"/>
                    <a:pt x="945" y="4672"/>
                    <a:pt x="1069" y="3420"/>
                  </a:cubicBezTo>
                  <a:cubicBezTo>
                    <a:pt x="1176" y="2213"/>
                    <a:pt x="2166" y="1300"/>
                    <a:pt x="3311" y="1300"/>
                  </a:cubicBezTo>
                  <a:close/>
                  <a:moveTo>
                    <a:pt x="3033" y="0"/>
                  </a:moveTo>
                  <a:cubicBezTo>
                    <a:pt x="1842" y="0"/>
                    <a:pt x="774" y="635"/>
                    <a:pt x="140" y="1594"/>
                  </a:cubicBezTo>
                  <a:cubicBezTo>
                    <a:pt x="326" y="1625"/>
                    <a:pt x="481" y="1811"/>
                    <a:pt x="481" y="2011"/>
                  </a:cubicBezTo>
                  <a:cubicBezTo>
                    <a:pt x="481" y="2042"/>
                    <a:pt x="481" y="2089"/>
                    <a:pt x="465" y="2120"/>
                  </a:cubicBezTo>
                  <a:cubicBezTo>
                    <a:pt x="264" y="2801"/>
                    <a:pt x="1" y="3373"/>
                    <a:pt x="1" y="4038"/>
                  </a:cubicBezTo>
                  <a:cubicBezTo>
                    <a:pt x="1" y="4208"/>
                    <a:pt x="17" y="4379"/>
                    <a:pt x="63" y="4564"/>
                  </a:cubicBezTo>
                  <a:cubicBezTo>
                    <a:pt x="202" y="5307"/>
                    <a:pt x="605" y="5988"/>
                    <a:pt x="1131" y="6529"/>
                  </a:cubicBezTo>
                  <a:cubicBezTo>
                    <a:pt x="1176" y="6576"/>
                    <a:pt x="1192" y="6621"/>
                    <a:pt x="1192" y="6668"/>
                  </a:cubicBezTo>
                  <a:cubicBezTo>
                    <a:pt x="1610" y="6931"/>
                    <a:pt x="2074" y="7116"/>
                    <a:pt x="2585" y="7178"/>
                  </a:cubicBezTo>
                  <a:cubicBezTo>
                    <a:pt x="2723" y="7194"/>
                    <a:pt x="2847" y="7194"/>
                    <a:pt x="2971" y="7194"/>
                  </a:cubicBezTo>
                  <a:cubicBezTo>
                    <a:pt x="4689" y="7194"/>
                    <a:pt x="6205" y="5802"/>
                    <a:pt x="6374" y="3915"/>
                  </a:cubicBezTo>
                  <a:cubicBezTo>
                    <a:pt x="6576" y="1904"/>
                    <a:pt x="5153" y="140"/>
                    <a:pt x="3265" y="16"/>
                  </a:cubicBezTo>
                  <a:cubicBezTo>
                    <a:pt x="3187" y="0"/>
                    <a:pt x="3111" y="0"/>
                    <a:pt x="3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743;p58">
              <a:extLst>
                <a:ext uri="{FF2B5EF4-FFF2-40B4-BE49-F238E27FC236}">
                  <a16:creationId xmlns:a16="http://schemas.microsoft.com/office/drawing/2014/main" id="{C9B06D19-4E46-4056-99D6-D6C401649D68}"/>
                </a:ext>
              </a:extLst>
            </p:cNvPr>
            <p:cNvSpPr/>
            <p:nvPr/>
          </p:nvSpPr>
          <p:spPr>
            <a:xfrm>
              <a:off x="4348250" y="162700"/>
              <a:ext cx="116425" cy="116450"/>
            </a:xfrm>
            <a:custGeom>
              <a:avLst/>
              <a:gdLst/>
              <a:ahLst/>
              <a:cxnLst/>
              <a:rect l="l" t="t" r="r" b="b"/>
              <a:pathLst>
                <a:path w="4657" h="4658" extrusionOk="0">
                  <a:moveTo>
                    <a:pt x="2367" y="1"/>
                  </a:moveTo>
                  <a:cubicBezTo>
                    <a:pt x="1222" y="1"/>
                    <a:pt x="232" y="914"/>
                    <a:pt x="125" y="2121"/>
                  </a:cubicBezTo>
                  <a:cubicBezTo>
                    <a:pt x="1" y="3373"/>
                    <a:pt x="882" y="4503"/>
                    <a:pt x="2089" y="4642"/>
                  </a:cubicBezTo>
                  <a:cubicBezTo>
                    <a:pt x="2167" y="4642"/>
                    <a:pt x="2243" y="4658"/>
                    <a:pt x="2321" y="4658"/>
                  </a:cubicBezTo>
                  <a:cubicBezTo>
                    <a:pt x="3435" y="4658"/>
                    <a:pt x="4409" y="3744"/>
                    <a:pt x="4533" y="2538"/>
                  </a:cubicBezTo>
                  <a:cubicBezTo>
                    <a:pt x="4657" y="1238"/>
                    <a:pt x="3745" y="109"/>
                    <a:pt x="2538" y="17"/>
                  </a:cubicBezTo>
                  <a:cubicBezTo>
                    <a:pt x="2476" y="1"/>
                    <a:pt x="2414" y="1"/>
                    <a:pt x="2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744;p58">
              <a:extLst>
                <a:ext uri="{FF2B5EF4-FFF2-40B4-BE49-F238E27FC236}">
                  <a16:creationId xmlns:a16="http://schemas.microsoft.com/office/drawing/2014/main" id="{F43E6B41-8B8C-462C-9B86-8FE32E1761E7}"/>
                </a:ext>
              </a:extLst>
            </p:cNvPr>
            <p:cNvSpPr/>
            <p:nvPr/>
          </p:nvSpPr>
          <p:spPr>
            <a:xfrm>
              <a:off x="4683575" y="-632375"/>
              <a:ext cx="116825" cy="125800"/>
            </a:xfrm>
            <a:custGeom>
              <a:avLst/>
              <a:gdLst/>
              <a:ahLst/>
              <a:cxnLst/>
              <a:rect l="l" t="t" r="r" b="b"/>
              <a:pathLst>
                <a:path w="4673" h="5032" extrusionOk="0">
                  <a:moveTo>
                    <a:pt x="2297" y="0"/>
                  </a:moveTo>
                  <a:cubicBezTo>
                    <a:pt x="2223" y="0"/>
                    <a:pt x="2148" y="4"/>
                    <a:pt x="2073" y="13"/>
                  </a:cubicBezTo>
                  <a:cubicBezTo>
                    <a:pt x="866" y="137"/>
                    <a:pt x="0" y="1358"/>
                    <a:pt x="140" y="2720"/>
                  </a:cubicBezTo>
                  <a:cubicBezTo>
                    <a:pt x="258" y="4024"/>
                    <a:pt x="1258" y="5031"/>
                    <a:pt x="2403" y="5031"/>
                  </a:cubicBezTo>
                  <a:cubicBezTo>
                    <a:pt x="2453" y="5031"/>
                    <a:pt x="2503" y="5029"/>
                    <a:pt x="2553" y="5025"/>
                  </a:cubicBezTo>
                  <a:cubicBezTo>
                    <a:pt x="3775" y="4932"/>
                    <a:pt x="4672" y="3710"/>
                    <a:pt x="4533" y="2303"/>
                  </a:cubicBezTo>
                  <a:cubicBezTo>
                    <a:pt x="4417" y="981"/>
                    <a:pt x="3429"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745;p58">
              <a:extLst>
                <a:ext uri="{FF2B5EF4-FFF2-40B4-BE49-F238E27FC236}">
                  <a16:creationId xmlns:a16="http://schemas.microsoft.com/office/drawing/2014/main" id="{8466983A-1DF4-45B9-9E07-1D4B26C3B1D0}"/>
                </a:ext>
              </a:extLst>
            </p:cNvPr>
            <p:cNvSpPr/>
            <p:nvPr/>
          </p:nvSpPr>
          <p:spPr>
            <a:xfrm>
              <a:off x="4648375" y="-666500"/>
              <a:ext cx="176775" cy="194950"/>
            </a:xfrm>
            <a:custGeom>
              <a:avLst/>
              <a:gdLst/>
              <a:ahLst/>
              <a:cxnLst/>
              <a:rect l="l" t="t" r="r" b="b"/>
              <a:pathLst>
                <a:path w="7071" h="7798" extrusionOk="0">
                  <a:moveTo>
                    <a:pt x="623" y="1625"/>
                  </a:moveTo>
                  <a:cubicBezTo>
                    <a:pt x="591" y="1666"/>
                    <a:pt x="566" y="1715"/>
                    <a:pt x="542" y="1764"/>
                  </a:cubicBezTo>
                  <a:cubicBezTo>
                    <a:pt x="568" y="1717"/>
                    <a:pt x="595" y="1671"/>
                    <a:pt x="623" y="1625"/>
                  </a:cubicBezTo>
                  <a:close/>
                  <a:moveTo>
                    <a:pt x="418" y="1997"/>
                  </a:moveTo>
                  <a:cubicBezTo>
                    <a:pt x="417" y="1999"/>
                    <a:pt x="416" y="2001"/>
                    <a:pt x="415" y="2003"/>
                  </a:cubicBezTo>
                  <a:lnTo>
                    <a:pt x="415" y="2003"/>
                  </a:lnTo>
                  <a:cubicBezTo>
                    <a:pt x="416" y="2001"/>
                    <a:pt x="417" y="1999"/>
                    <a:pt x="418" y="1997"/>
                  </a:cubicBezTo>
                  <a:close/>
                  <a:moveTo>
                    <a:pt x="415" y="2003"/>
                  </a:moveTo>
                  <a:cubicBezTo>
                    <a:pt x="154" y="2542"/>
                    <a:pt x="16" y="3144"/>
                    <a:pt x="1" y="3775"/>
                  </a:cubicBezTo>
                  <a:cubicBezTo>
                    <a:pt x="46" y="3128"/>
                    <a:pt x="169" y="2512"/>
                    <a:pt x="415" y="2003"/>
                  </a:cubicBezTo>
                  <a:close/>
                  <a:moveTo>
                    <a:pt x="3698" y="1362"/>
                  </a:moveTo>
                  <a:cubicBezTo>
                    <a:pt x="4828" y="1362"/>
                    <a:pt x="5818" y="2352"/>
                    <a:pt x="5941" y="3668"/>
                  </a:cubicBezTo>
                  <a:cubicBezTo>
                    <a:pt x="6080" y="5075"/>
                    <a:pt x="5183" y="6297"/>
                    <a:pt x="3961" y="6390"/>
                  </a:cubicBezTo>
                  <a:lnTo>
                    <a:pt x="3807" y="6390"/>
                  </a:lnTo>
                  <a:cubicBezTo>
                    <a:pt x="2662" y="6390"/>
                    <a:pt x="1672" y="5400"/>
                    <a:pt x="1548" y="4085"/>
                  </a:cubicBezTo>
                  <a:cubicBezTo>
                    <a:pt x="1408" y="2723"/>
                    <a:pt x="2274" y="1502"/>
                    <a:pt x="3481" y="1378"/>
                  </a:cubicBezTo>
                  <a:cubicBezTo>
                    <a:pt x="3559" y="1362"/>
                    <a:pt x="3636" y="1362"/>
                    <a:pt x="3698" y="1362"/>
                  </a:cubicBezTo>
                  <a:close/>
                  <a:moveTo>
                    <a:pt x="3388" y="0"/>
                  </a:moveTo>
                  <a:cubicBezTo>
                    <a:pt x="3264" y="0"/>
                    <a:pt x="3141" y="17"/>
                    <a:pt x="3033" y="31"/>
                  </a:cubicBezTo>
                  <a:cubicBezTo>
                    <a:pt x="2018" y="149"/>
                    <a:pt x="1157" y="756"/>
                    <a:pt x="623" y="1625"/>
                  </a:cubicBezTo>
                  <a:lnTo>
                    <a:pt x="623" y="1625"/>
                  </a:lnTo>
                  <a:cubicBezTo>
                    <a:pt x="632" y="1614"/>
                    <a:pt x="641" y="1604"/>
                    <a:pt x="651" y="1595"/>
                  </a:cubicBezTo>
                  <a:cubicBezTo>
                    <a:pt x="665" y="1564"/>
                    <a:pt x="696" y="1547"/>
                    <a:pt x="727" y="1547"/>
                  </a:cubicBezTo>
                  <a:cubicBezTo>
                    <a:pt x="774" y="1547"/>
                    <a:pt x="836" y="1595"/>
                    <a:pt x="836" y="1656"/>
                  </a:cubicBezTo>
                  <a:cubicBezTo>
                    <a:pt x="836" y="1671"/>
                    <a:pt x="820" y="1687"/>
                    <a:pt x="820" y="1702"/>
                  </a:cubicBezTo>
                  <a:cubicBezTo>
                    <a:pt x="604" y="2259"/>
                    <a:pt x="496" y="2832"/>
                    <a:pt x="496" y="3404"/>
                  </a:cubicBezTo>
                  <a:cubicBezTo>
                    <a:pt x="496" y="5106"/>
                    <a:pt x="1424" y="6715"/>
                    <a:pt x="3048" y="7117"/>
                  </a:cubicBezTo>
                  <a:cubicBezTo>
                    <a:pt x="3203" y="7148"/>
                    <a:pt x="3281" y="7288"/>
                    <a:pt x="3264" y="7426"/>
                  </a:cubicBezTo>
                  <a:cubicBezTo>
                    <a:pt x="3264" y="7550"/>
                    <a:pt x="3219" y="7659"/>
                    <a:pt x="3095" y="7705"/>
                  </a:cubicBezTo>
                  <a:cubicBezTo>
                    <a:pt x="3064" y="7721"/>
                    <a:pt x="3017" y="7736"/>
                    <a:pt x="2971" y="7752"/>
                  </a:cubicBezTo>
                  <a:cubicBezTo>
                    <a:pt x="3172" y="7783"/>
                    <a:pt x="3357" y="7797"/>
                    <a:pt x="3559" y="7797"/>
                  </a:cubicBezTo>
                  <a:lnTo>
                    <a:pt x="3776" y="7797"/>
                  </a:lnTo>
                  <a:cubicBezTo>
                    <a:pt x="5663" y="7659"/>
                    <a:pt x="7070" y="5771"/>
                    <a:pt x="6854" y="3575"/>
                  </a:cubicBezTo>
                  <a:cubicBezTo>
                    <a:pt x="6668" y="1533"/>
                    <a:pt x="5121" y="0"/>
                    <a:pt x="3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746;p58">
              <a:extLst>
                <a:ext uri="{FF2B5EF4-FFF2-40B4-BE49-F238E27FC236}">
                  <a16:creationId xmlns:a16="http://schemas.microsoft.com/office/drawing/2014/main" id="{80042EE4-3C2D-4516-A66A-5C1367C7D371}"/>
                </a:ext>
              </a:extLst>
            </p:cNvPr>
            <p:cNvSpPr/>
            <p:nvPr/>
          </p:nvSpPr>
          <p:spPr>
            <a:xfrm>
              <a:off x="4683575" y="-632475"/>
              <a:ext cx="116825" cy="125750"/>
            </a:xfrm>
            <a:custGeom>
              <a:avLst/>
              <a:gdLst/>
              <a:ahLst/>
              <a:cxnLst/>
              <a:rect l="l" t="t" r="r" b="b"/>
              <a:pathLst>
                <a:path w="4673" h="5030" extrusionOk="0">
                  <a:moveTo>
                    <a:pt x="2290" y="1"/>
                  </a:moveTo>
                  <a:cubicBezTo>
                    <a:pt x="2228" y="1"/>
                    <a:pt x="2151" y="1"/>
                    <a:pt x="2073" y="17"/>
                  </a:cubicBezTo>
                  <a:cubicBezTo>
                    <a:pt x="866" y="141"/>
                    <a:pt x="0" y="1362"/>
                    <a:pt x="140" y="2724"/>
                  </a:cubicBezTo>
                  <a:cubicBezTo>
                    <a:pt x="264" y="4039"/>
                    <a:pt x="1254" y="5029"/>
                    <a:pt x="2399" y="5029"/>
                  </a:cubicBezTo>
                  <a:lnTo>
                    <a:pt x="2553" y="5029"/>
                  </a:lnTo>
                  <a:cubicBezTo>
                    <a:pt x="3775" y="4936"/>
                    <a:pt x="4672" y="3714"/>
                    <a:pt x="4533" y="2307"/>
                  </a:cubicBezTo>
                  <a:cubicBezTo>
                    <a:pt x="4410" y="991"/>
                    <a:pt x="3420" y="1"/>
                    <a:pt x="2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747;p58">
              <a:extLst>
                <a:ext uri="{FF2B5EF4-FFF2-40B4-BE49-F238E27FC236}">
                  <a16:creationId xmlns:a16="http://schemas.microsoft.com/office/drawing/2014/main" id="{A022361F-0B88-4EB9-AEA1-CE4D50A4D71F}"/>
                </a:ext>
              </a:extLst>
            </p:cNvPr>
            <p:cNvSpPr/>
            <p:nvPr/>
          </p:nvSpPr>
          <p:spPr>
            <a:xfrm>
              <a:off x="4702900" y="-358300"/>
              <a:ext cx="112950" cy="125775"/>
            </a:xfrm>
            <a:custGeom>
              <a:avLst/>
              <a:gdLst/>
              <a:ahLst/>
              <a:cxnLst/>
              <a:rect l="l" t="t" r="r" b="b"/>
              <a:pathLst>
                <a:path w="4518" h="5031" extrusionOk="0">
                  <a:moveTo>
                    <a:pt x="2266" y="0"/>
                  </a:moveTo>
                  <a:cubicBezTo>
                    <a:pt x="2233" y="0"/>
                    <a:pt x="2200" y="1"/>
                    <a:pt x="2166" y="3"/>
                  </a:cubicBezTo>
                  <a:cubicBezTo>
                    <a:pt x="945" y="49"/>
                    <a:pt x="1" y="1210"/>
                    <a:pt x="48" y="2586"/>
                  </a:cubicBezTo>
                  <a:cubicBezTo>
                    <a:pt x="93" y="3937"/>
                    <a:pt x="1085" y="5030"/>
                    <a:pt x="2295" y="5030"/>
                  </a:cubicBezTo>
                  <a:cubicBezTo>
                    <a:pt x="2303" y="5030"/>
                    <a:pt x="2312" y="5030"/>
                    <a:pt x="2321" y="5030"/>
                  </a:cubicBezTo>
                  <a:cubicBezTo>
                    <a:pt x="3544" y="5015"/>
                    <a:pt x="4518" y="3854"/>
                    <a:pt x="4472" y="2447"/>
                  </a:cubicBezTo>
                  <a:cubicBezTo>
                    <a:pt x="4426" y="1063"/>
                    <a:pt x="3445" y="0"/>
                    <a:pt x="2266"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748;p58">
              <a:extLst>
                <a:ext uri="{FF2B5EF4-FFF2-40B4-BE49-F238E27FC236}">
                  <a16:creationId xmlns:a16="http://schemas.microsoft.com/office/drawing/2014/main" id="{4F85F15E-FD11-4EE3-B07E-25F98333378F}"/>
                </a:ext>
              </a:extLst>
            </p:cNvPr>
            <p:cNvSpPr/>
            <p:nvPr/>
          </p:nvSpPr>
          <p:spPr>
            <a:xfrm>
              <a:off x="4677375" y="-392675"/>
              <a:ext cx="162100" cy="194950"/>
            </a:xfrm>
            <a:custGeom>
              <a:avLst/>
              <a:gdLst/>
              <a:ahLst/>
              <a:cxnLst/>
              <a:rect l="l" t="t" r="r" b="b"/>
              <a:pathLst>
                <a:path w="6484" h="7798" extrusionOk="0">
                  <a:moveTo>
                    <a:pt x="3280" y="1362"/>
                  </a:moveTo>
                  <a:cubicBezTo>
                    <a:pt x="4456" y="1362"/>
                    <a:pt x="5446" y="2445"/>
                    <a:pt x="5493" y="3822"/>
                  </a:cubicBezTo>
                  <a:cubicBezTo>
                    <a:pt x="5539" y="5229"/>
                    <a:pt x="4565" y="6390"/>
                    <a:pt x="3342" y="6405"/>
                  </a:cubicBezTo>
                  <a:lnTo>
                    <a:pt x="3311" y="6405"/>
                  </a:lnTo>
                  <a:cubicBezTo>
                    <a:pt x="2104" y="6405"/>
                    <a:pt x="1114" y="5307"/>
                    <a:pt x="1069" y="3961"/>
                  </a:cubicBezTo>
                  <a:cubicBezTo>
                    <a:pt x="1022" y="2585"/>
                    <a:pt x="1966" y="1424"/>
                    <a:pt x="3187" y="1378"/>
                  </a:cubicBezTo>
                  <a:cubicBezTo>
                    <a:pt x="3218" y="1362"/>
                    <a:pt x="3249" y="1362"/>
                    <a:pt x="3280" y="1362"/>
                  </a:cubicBezTo>
                  <a:close/>
                  <a:moveTo>
                    <a:pt x="2816" y="0"/>
                  </a:moveTo>
                  <a:cubicBezTo>
                    <a:pt x="2012" y="47"/>
                    <a:pt x="1285" y="403"/>
                    <a:pt x="728" y="945"/>
                  </a:cubicBezTo>
                  <a:lnTo>
                    <a:pt x="728" y="960"/>
                  </a:lnTo>
                  <a:cubicBezTo>
                    <a:pt x="728" y="976"/>
                    <a:pt x="728" y="1007"/>
                    <a:pt x="712" y="1037"/>
                  </a:cubicBezTo>
                  <a:cubicBezTo>
                    <a:pt x="326" y="1842"/>
                    <a:pt x="0" y="2661"/>
                    <a:pt x="0" y="3559"/>
                  </a:cubicBezTo>
                  <a:cubicBezTo>
                    <a:pt x="0" y="3744"/>
                    <a:pt x="17" y="3961"/>
                    <a:pt x="48" y="4162"/>
                  </a:cubicBezTo>
                  <a:cubicBezTo>
                    <a:pt x="264" y="5338"/>
                    <a:pt x="945" y="5988"/>
                    <a:pt x="1625" y="6854"/>
                  </a:cubicBezTo>
                  <a:cubicBezTo>
                    <a:pt x="1671" y="6916"/>
                    <a:pt x="1702" y="6993"/>
                    <a:pt x="1702" y="7071"/>
                  </a:cubicBezTo>
                  <a:cubicBezTo>
                    <a:pt x="1702" y="7209"/>
                    <a:pt x="1625" y="7349"/>
                    <a:pt x="1486" y="7380"/>
                  </a:cubicBezTo>
                  <a:cubicBezTo>
                    <a:pt x="1966" y="7643"/>
                    <a:pt x="2492" y="7797"/>
                    <a:pt x="3049" y="7797"/>
                  </a:cubicBezTo>
                  <a:lnTo>
                    <a:pt x="3064" y="7797"/>
                  </a:lnTo>
                  <a:cubicBezTo>
                    <a:pt x="4951" y="7782"/>
                    <a:pt x="6483" y="5988"/>
                    <a:pt x="6405" y="3791"/>
                  </a:cubicBezTo>
                  <a:cubicBezTo>
                    <a:pt x="6343" y="1656"/>
                    <a:pt x="4796" y="0"/>
                    <a:pt x="2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749;p58">
              <a:extLst>
                <a:ext uri="{FF2B5EF4-FFF2-40B4-BE49-F238E27FC236}">
                  <a16:creationId xmlns:a16="http://schemas.microsoft.com/office/drawing/2014/main" id="{B3974CD7-C9B2-4A82-83EA-F31EF30F79B8}"/>
                </a:ext>
              </a:extLst>
            </p:cNvPr>
            <p:cNvSpPr/>
            <p:nvPr/>
          </p:nvSpPr>
          <p:spPr>
            <a:xfrm>
              <a:off x="4702900" y="-358650"/>
              <a:ext cx="112950" cy="126125"/>
            </a:xfrm>
            <a:custGeom>
              <a:avLst/>
              <a:gdLst/>
              <a:ahLst/>
              <a:cxnLst/>
              <a:rect l="l" t="t" r="r" b="b"/>
              <a:pathLst>
                <a:path w="4518" h="5045" extrusionOk="0">
                  <a:moveTo>
                    <a:pt x="2259" y="1"/>
                  </a:moveTo>
                  <a:cubicBezTo>
                    <a:pt x="2228" y="1"/>
                    <a:pt x="2197" y="1"/>
                    <a:pt x="2166" y="17"/>
                  </a:cubicBezTo>
                  <a:cubicBezTo>
                    <a:pt x="945" y="63"/>
                    <a:pt x="1" y="1224"/>
                    <a:pt x="48" y="2600"/>
                  </a:cubicBezTo>
                  <a:cubicBezTo>
                    <a:pt x="93" y="3946"/>
                    <a:pt x="1083" y="5044"/>
                    <a:pt x="2290" y="5044"/>
                  </a:cubicBezTo>
                  <a:lnTo>
                    <a:pt x="2321" y="5044"/>
                  </a:lnTo>
                  <a:cubicBezTo>
                    <a:pt x="3544" y="5029"/>
                    <a:pt x="4518" y="3868"/>
                    <a:pt x="4472" y="2461"/>
                  </a:cubicBezTo>
                  <a:cubicBezTo>
                    <a:pt x="4425" y="1084"/>
                    <a:pt x="3435" y="1"/>
                    <a:pt x="2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750;p58">
              <a:extLst>
                <a:ext uri="{FF2B5EF4-FFF2-40B4-BE49-F238E27FC236}">
                  <a16:creationId xmlns:a16="http://schemas.microsoft.com/office/drawing/2014/main" id="{3D9CEAF6-D820-40C4-A9EA-E22A3EB4BB85}"/>
                </a:ext>
              </a:extLst>
            </p:cNvPr>
            <p:cNvSpPr/>
            <p:nvPr/>
          </p:nvSpPr>
          <p:spPr>
            <a:xfrm>
              <a:off x="4702900" y="-84050"/>
              <a:ext cx="112950" cy="125800"/>
            </a:xfrm>
            <a:custGeom>
              <a:avLst/>
              <a:gdLst/>
              <a:ahLst/>
              <a:cxnLst/>
              <a:rect l="l" t="t" r="r" b="b"/>
              <a:pathLst>
                <a:path w="4518" h="5032" extrusionOk="0">
                  <a:moveTo>
                    <a:pt x="2297" y="0"/>
                  </a:moveTo>
                  <a:cubicBezTo>
                    <a:pt x="1086" y="0"/>
                    <a:pt x="93" y="1093"/>
                    <a:pt x="48" y="2445"/>
                  </a:cubicBezTo>
                  <a:cubicBezTo>
                    <a:pt x="1" y="3822"/>
                    <a:pt x="945" y="4967"/>
                    <a:pt x="2166" y="5029"/>
                  </a:cubicBezTo>
                  <a:cubicBezTo>
                    <a:pt x="2199" y="5031"/>
                    <a:pt x="2232" y="5032"/>
                    <a:pt x="2265" y="5032"/>
                  </a:cubicBezTo>
                  <a:cubicBezTo>
                    <a:pt x="3444" y="5032"/>
                    <a:pt x="4426" y="3954"/>
                    <a:pt x="4472" y="2585"/>
                  </a:cubicBezTo>
                  <a:cubicBezTo>
                    <a:pt x="4518" y="1176"/>
                    <a:pt x="3544" y="17"/>
                    <a:pt x="2321" y="1"/>
                  </a:cubicBezTo>
                  <a:cubicBezTo>
                    <a:pt x="2313" y="0"/>
                    <a:pt x="2305"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751;p58">
              <a:extLst>
                <a:ext uri="{FF2B5EF4-FFF2-40B4-BE49-F238E27FC236}">
                  <a16:creationId xmlns:a16="http://schemas.microsoft.com/office/drawing/2014/main" id="{008ED926-4585-40BC-A0C2-45BBD8D592EA}"/>
                </a:ext>
              </a:extLst>
            </p:cNvPr>
            <p:cNvSpPr/>
            <p:nvPr/>
          </p:nvSpPr>
          <p:spPr>
            <a:xfrm>
              <a:off x="4677375" y="-118850"/>
              <a:ext cx="162100" cy="194950"/>
            </a:xfrm>
            <a:custGeom>
              <a:avLst/>
              <a:gdLst/>
              <a:ahLst/>
              <a:cxnLst/>
              <a:rect l="l" t="t" r="r" b="b"/>
              <a:pathLst>
                <a:path w="6484" h="7798" extrusionOk="0">
                  <a:moveTo>
                    <a:pt x="3342" y="1393"/>
                  </a:moveTo>
                  <a:cubicBezTo>
                    <a:pt x="4565" y="1409"/>
                    <a:pt x="5539" y="2568"/>
                    <a:pt x="5493" y="3977"/>
                  </a:cubicBezTo>
                  <a:cubicBezTo>
                    <a:pt x="5446" y="5353"/>
                    <a:pt x="4456" y="6421"/>
                    <a:pt x="3280" y="6421"/>
                  </a:cubicBezTo>
                  <a:lnTo>
                    <a:pt x="3187" y="6421"/>
                  </a:lnTo>
                  <a:cubicBezTo>
                    <a:pt x="1966" y="6359"/>
                    <a:pt x="1022" y="5214"/>
                    <a:pt x="1069" y="3837"/>
                  </a:cubicBezTo>
                  <a:cubicBezTo>
                    <a:pt x="1114" y="2476"/>
                    <a:pt x="2104" y="1393"/>
                    <a:pt x="3311" y="1393"/>
                  </a:cubicBezTo>
                  <a:close/>
                  <a:moveTo>
                    <a:pt x="3049" y="0"/>
                  </a:moveTo>
                  <a:cubicBezTo>
                    <a:pt x="2321" y="0"/>
                    <a:pt x="1640" y="248"/>
                    <a:pt x="1083" y="681"/>
                  </a:cubicBezTo>
                  <a:cubicBezTo>
                    <a:pt x="1176" y="728"/>
                    <a:pt x="1238" y="836"/>
                    <a:pt x="1238" y="945"/>
                  </a:cubicBezTo>
                  <a:cubicBezTo>
                    <a:pt x="1238" y="990"/>
                    <a:pt x="1238" y="1037"/>
                    <a:pt x="1207" y="1083"/>
                  </a:cubicBezTo>
                  <a:cubicBezTo>
                    <a:pt x="728" y="2135"/>
                    <a:pt x="0" y="2785"/>
                    <a:pt x="0" y="4039"/>
                  </a:cubicBezTo>
                  <a:cubicBezTo>
                    <a:pt x="0" y="4115"/>
                    <a:pt x="17" y="4193"/>
                    <a:pt x="17" y="4286"/>
                  </a:cubicBezTo>
                  <a:cubicBezTo>
                    <a:pt x="109" y="5648"/>
                    <a:pt x="945" y="6235"/>
                    <a:pt x="1687" y="7178"/>
                  </a:cubicBezTo>
                  <a:cubicBezTo>
                    <a:pt x="1733" y="7225"/>
                    <a:pt x="1749" y="7302"/>
                    <a:pt x="1749" y="7380"/>
                  </a:cubicBezTo>
                  <a:cubicBezTo>
                    <a:pt x="1749" y="7426"/>
                    <a:pt x="1749" y="7488"/>
                    <a:pt x="1733" y="7535"/>
                  </a:cubicBezTo>
                  <a:cubicBezTo>
                    <a:pt x="2059" y="7673"/>
                    <a:pt x="2430" y="7766"/>
                    <a:pt x="2816" y="7797"/>
                  </a:cubicBezTo>
                  <a:lnTo>
                    <a:pt x="2987" y="7797"/>
                  </a:lnTo>
                  <a:cubicBezTo>
                    <a:pt x="4796" y="7797"/>
                    <a:pt x="6343" y="6143"/>
                    <a:pt x="6405" y="4008"/>
                  </a:cubicBezTo>
                  <a:cubicBezTo>
                    <a:pt x="6483" y="1811"/>
                    <a:pt x="4951" y="16"/>
                    <a:pt x="3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752;p58">
              <a:extLst>
                <a:ext uri="{FF2B5EF4-FFF2-40B4-BE49-F238E27FC236}">
                  <a16:creationId xmlns:a16="http://schemas.microsoft.com/office/drawing/2014/main" id="{E03D90F8-E1B3-477E-B72A-4B175D712F30}"/>
                </a:ext>
              </a:extLst>
            </p:cNvPr>
            <p:cNvSpPr/>
            <p:nvPr/>
          </p:nvSpPr>
          <p:spPr>
            <a:xfrm>
              <a:off x="4702900" y="-84050"/>
              <a:ext cx="112950" cy="125750"/>
            </a:xfrm>
            <a:custGeom>
              <a:avLst/>
              <a:gdLst/>
              <a:ahLst/>
              <a:cxnLst/>
              <a:rect l="l" t="t" r="r" b="b"/>
              <a:pathLst>
                <a:path w="4518" h="5030" extrusionOk="0">
                  <a:moveTo>
                    <a:pt x="2290" y="1"/>
                  </a:moveTo>
                  <a:cubicBezTo>
                    <a:pt x="1083" y="1"/>
                    <a:pt x="93" y="1084"/>
                    <a:pt x="48" y="2445"/>
                  </a:cubicBezTo>
                  <a:cubicBezTo>
                    <a:pt x="1" y="3822"/>
                    <a:pt x="945" y="4967"/>
                    <a:pt x="2166" y="5029"/>
                  </a:cubicBezTo>
                  <a:lnTo>
                    <a:pt x="2259" y="5029"/>
                  </a:lnTo>
                  <a:cubicBezTo>
                    <a:pt x="3435" y="5029"/>
                    <a:pt x="4425" y="3961"/>
                    <a:pt x="4472" y="2585"/>
                  </a:cubicBezTo>
                  <a:cubicBezTo>
                    <a:pt x="4518" y="1176"/>
                    <a:pt x="3544" y="17"/>
                    <a:pt x="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753;p58">
              <a:extLst>
                <a:ext uri="{FF2B5EF4-FFF2-40B4-BE49-F238E27FC236}">
                  <a16:creationId xmlns:a16="http://schemas.microsoft.com/office/drawing/2014/main" id="{B85E2B39-1442-4493-9818-6741DA0E016F}"/>
                </a:ext>
              </a:extLst>
            </p:cNvPr>
            <p:cNvSpPr/>
            <p:nvPr/>
          </p:nvSpPr>
          <p:spPr>
            <a:xfrm>
              <a:off x="4683575" y="190025"/>
              <a:ext cx="116825" cy="125800"/>
            </a:xfrm>
            <a:custGeom>
              <a:avLst/>
              <a:gdLst/>
              <a:ahLst/>
              <a:cxnLst/>
              <a:rect l="l" t="t" r="r" b="b"/>
              <a:pathLst>
                <a:path w="4673" h="5032" extrusionOk="0">
                  <a:moveTo>
                    <a:pt x="2401" y="1"/>
                  </a:moveTo>
                  <a:cubicBezTo>
                    <a:pt x="1257" y="1"/>
                    <a:pt x="258" y="993"/>
                    <a:pt x="140" y="2311"/>
                  </a:cubicBezTo>
                  <a:cubicBezTo>
                    <a:pt x="0" y="3672"/>
                    <a:pt x="866" y="4879"/>
                    <a:pt x="2073" y="5019"/>
                  </a:cubicBezTo>
                  <a:cubicBezTo>
                    <a:pt x="2148" y="5027"/>
                    <a:pt x="2222" y="5032"/>
                    <a:pt x="2295" y="5032"/>
                  </a:cubicBezTo>
                  <a:cubicBezTo>
                    <a:pt x="3428" y="5032"/>
                    <a:pt x="4417" y="4051"/>
                    <a:pt x="4533" y="2729"/>
                  </a:cubicBezTo>
                  <a:cubicBezTo>
                    <a:pt x="4672" y="1321"/>
                    <a:pt x="3775" y="99"/>
                    <a:pt x="2553" y="7"/>
                  </a:cubicBezTo>
                  <a:cubicBezTo>
                    <a:pt x="2502" y="3"/>
                    <a:pt x="2451" y="1"/>
                    <a:pt x="2401"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754;p58">
              <a:extLst>
                <a:ext uri="{FF2B5EF4-FFF2-40B4-BE49-F238E27FC236}">
                  <a16:creationId xmlns:a16="http://schemas.microsoft.com/office/drawing/2014/main" id="{31C82C2D-85B2-435E-BE4F-47191B738A14}"/>
                </a:ext>
              </a:extLst>
            </p:cNvPr>
            <p:cNvSpPr/>
            <p:nvPr/>
          </p:nvSpPr>
          <p:spPr>
            <a:xfrm>
              <a:off x="4655725" y="154975"/>
              <a:ext cx="169425" cy="194950"/>
            </a:xfrm>
            <a:custGeom>
              <a:avLst/>
              <a:gdLst/>
              <a:ahLst/>
              <a:cxnLst/>
              <a:rect l="l" t="t" r="r" b="b"/>
              <a:pathLst>
                <a:path w="6777" h="7798" extrusionOk="0">
                  <a:moveTo>
                    <a:pt x="3667" y="1409"/>
                  </a:moveTo>
                  <a:cubicBezTo>
                    <a:pt x="4889" y="1501"/>
                    <a:pt x="5786" y="2723"/>
                    <a:pt x="5647" y="4131"/>
                  </a:cubicBezTo>
                  <a:cubicBezTo>
                    <a:pt x="5524" y="5446"/>
                    <a:pt x="4534" y="6436"/>
                    <a:pt x="3404" y="6436"/>
                  </a:cubicBezTo>
                  <a:cubicBezTo>
                    <a:pt x="3342" y="6436"/>
                    <a:pt x="3265" y="6436"/>
                    <a:pt x="3187" y="6421"/>
                  </a:cubicBezTo>
                  <a:cubicBezTo>
                    <a:pt x="1980" y="6281"/>
                    <a:pt x="1114" y="5074"/>
                    <a:pt x="1254" y="3713"/>
                  </a:cubicBezTo>
                  <a:cubicBezTo>
                    <a:pt x="1378" y="2399"/>
                    <a:pt x="2368" y="1409"/>
                    <a:pt x="3513" y="1409"/>
                  </a:cubicBezTo>
                  <a:close/>
                  <a:moveTo>
                    <a:pt x="3265" y="0"/>
                  </a:moveTo>
                  <a:cubicBezTo>
                    <a:pt x="2259" y="0"/>
                    <a:pt x="1347" y="480"/>
                    <a:pt x="697" y="1254"/>
                  </a:cubicBezTo>
                  <a:cubicBezTo>
                    <a:pt x="712" y="1285"/>
                    <a:pt x="728" y="1347"/>
                    <a:pt x="728" y="1393"/>
                  </a:cubicBezTo>
                  <a:cubicBezTo>
                    <a:pt x="728" y="1423"/>
                    <a:pt x="728" y="1454"/>
                    <a:pt x="712" y="1470"/>
                  </a:cubicBezTo>
                  <a:cubicBezTo>
                    <a:pt x="464" y="2399"/>
                    <a:pt x="62" y="3265"/>
                    <a:pt x="16" y="4239"/>
                  </a:cubicBezTo>
                  <a:cubicBezTo>
                    <a:pt x="16" y="4301"/>
                    <a:pt x="0" y="4363"/>
                    <a:pt x="0" y="4441"/>
                  </a:cubicBezTo>
                  <a:cubicBezTo>
                    <a:pt x="0" y="5415"/>
                    <a:pt x="388" y="6266"/>
                    <a:pt x="990" y="6962"/>
                  </a:cubicBezTo>
                  <a:cubicBezTo>
                    <a:pt x="1470" y="7395"/>
                    <a:pt x="2073" y="7690"/>
                    <a:pt x="2739" y="7766"/>
                  </a:cubicBezTo>
                  <a:cubicBezTo>
                    <a:pt x="2847" y="7782"/>
                    <a:pt x="2970" y="7797"/>
                    <a:pt x="3094" y="7797"/>
                  </a:cubicBezTo>
                  <a:cubicBezTo>
                    <a:pt x="4827" y="7797"/>
                    <a:pt x="6374" y="6266"/>
                    <a:pt x="6560" y="4208"/>
                  </a:cubicBezTo>
                  <a:cubicBezTo>
                    <a:pt x="6776" y="2027"/>
                    <a:pt x="5369" y="124"/>
                    <a:pt x="3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755;p58">
              <a:extLst>
                <a:ext uri="{FF2B5EF4-FFF2-40B4-BE49-F238E27FC236}">
                  <a16:creationId xmlns:a16="http://schemas.microsoft.com/office/drawing/2014/main" id="{65D1DCF1-1DD3-4667-80F5-60EA6682A9B6}"/>
                </a:ext>
              </a:extLst>
            </p:cNvPr>
            <p:cNvSpPr/>
            <p:nvPr/>
          </p:nvSpPr>
          <p:spPr>
            <a:xfrm>
              <a:off x="4683575" y="190175"/>
              <a:ext cx="116825" cy="125700"/>
            </a:xfrm>
            <a:custGeom>
              <a:avLst/>
              <a:gdLst/>
              <a:ahLst/>
              <a:cxnLst/>
              <a:rect l="l" t="t" r="r" b="b"/>
              <a:pathLst>
                <a:path w="4673" h="5028" extrusionOk="0">
                  <a:moveTo>
                    <a:pt x="2399" y="1"/>
                  </a:moveTo>
                  <a:cubicBezTo>
                    <a:pt x="1254" y="1"/>
                    <a:pt x="264" y="991"/>
                    <a:pt x="140" y="2305"/>
                  </a:cubicBezTo>
                  <a:cubicBezTo>
                    <a:pt x="0" y="3666"/>
                    <a:pt x="866" y="4873"/>
                    <a:pt x="2073" y="5013"/>
                  </a:cubicBezTo>
                  <a:cubicBezTo>
                    <a:pt x="2151" y="5028"/>
                    <a:pt x="2228" y="5028"/>
                    <a:pt x="2290" y="5028"/>
                  </a:cubicBezTo>
                  <a:cubicBezTo>
                    <a:pt x="3420" y="5028"/>
                    <a:pt x="4410" y="4038"/>
                    <a:pt x="4533" y="2723"/>
                  </a:cubicBezTo>
                  <a:cubicBezTo>
                    <a:pt x="4672" y="1315"/>
                    <a:pt x="3775" y="93"/>
                    <a:pt x="2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756;p58">
              <a:extLst>
                <a:ext uri="{FF2B5EF4-FFF2-40B4-BE49-F238E27FC236}">
                  <a16:creationId xmlns:a16="http://schemas.microsoft.com/office/drawing/2014/main" id="{D5A3687E-1C4A-4A31-8362-6BFF25808340}"/>
                </a:ext>
              </a:extLst>
            </p:cNvPr>
            <p:cNvSpPr/>
            <p:nvPr/>
          </p:nvSpPr>
          <p:spPr>
            <a:xfrm>
              <a:off x="4284425" y="-602325"/>
              <a:ext cx="52200" cy="140000"/>
            </a:xfrm>
            <a:custGeom>
              <a:avLst/>
              <a:gdLst/>
              <a:ahLst/>
              <a:cxnLst/>
              <a:rect l="l" t="t" r="r" b="b"/>
              <a:pathLst>
                <a:path w="2088" h="5600" extrusionOk="0">
                  <a:moveTo>
                    <a:pt x="1648" y="1"/>
                  </a:moveTo>
                  <a:cubicBezTo>
                    <a:pt x="1563" y="1"/>
                    <a:pt x="1481" y="37"/>
                    <a:pt x="1424" y="125"/>
                  </a:cubicBezTo>
                  <a:cubicBezTo>
                    <a:pt x="388" y="1641"/>
                    <a:pt x="1" y="4117"/>
                    <a:pt x="1455" y="5509"/>
                  </a:cubicBezTo>
                  <a:cubicBezTo>
                    <a:pt x="1518" y="5572"/>
                    <a:pt x="1586" y="5599"/>
                    <a:pt x="1650" y="5599"/>
                  </a:cubicBezTo>
                  <a:cubicBezTo>
                    <a:pt x="1836" y="5599"/>
                    <a:pt x="1996" y="5372"/>
                    <a:pt x="1950" y="5154"/>
                  </a:cubicBezTo>
                  <a:cubicBezTo>
                    <a:pt x="1564" y="3483"/>
                    <a:pt x="1162" y="2122"/>
                    <a:pt x="1966" y="466"/>
                  </a:cubicBezTo>
                  <a:cubicBezTo>
                    <a:pt x="2087" y="233"/>
                    <a:pt x="1861" y="1"/>
                    <a:pt x="164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757;p58">
              <a:extLst>
                <a:ext uri="{FF2B5EF4-FFF2-40B4-BE49-F238E27FC236}">
                  <a16:creationId xmlns:a16="http://schemas.microsoft.com/office/drawing/2014/main" id="{1B6C6345-97B5-455E-A9BB-EE0DFEB171E5}"/>
                </a:ext>
              </a:extLst>
            </p:cNvPr>
            <p:cNvSpPr/>
            <p:nvPr/>
          </p:nvSpPr>
          <p:spPr>
            <a:xfrm>
              <a:off x="4296800" y="-602300"/>
              <a:ext cx="37550" cy="140025"/>
            </a:xfrm>
            <a:custGeom>
              <a:avLst/>
              <a:gdLst/>
              <a:ahLst/>
              <a:cxnLst/>
              <a:rect l="l" t="t" r="r" b="b"/>
              <a:pathLst>
                <a:path w="1502" h="5601" extrusionOk="0">
                  <a:moveTo>
                    <a:pt x="1162" y="1"/>
                  </a:moveTo>
                  <a:cubicBezTo>
                    <a:pt x="1069" y="1"/>
                    <a:pt x="991" y="31"/>
                    <a:pt x="929" y="124"/>
                  </a:cubicBezTo>
                  <a:cubicBezTo>
                    <a:pt x="372" y="945"/>
                    <a:pt x="1" y="2028"/>
                    <a:pt x="1" y="3080"/>
                  </a:cubicBezTo>
                  <a:cubicBezTo>
                    <a:pt x="1" y="3992"/>
                    <a:pt x="279" y="4858"/>
                    <a:pt x="960" y="5508"/>
                  </a:cubicBezTo>
                  <a:cubicBezTo>
                    <a:pt x="1022" y="5570"/>
                    <a:pt x="1084" y="5601"/>
                    <a:pt x="1146" y="5601"/>
                  </a:cubicBezTo>
                  <a:cubicBezTo>
                    <a:pt x="1316" y="5601"/>
                    <a:pt x="1455" y="5415"/>
                    <a:pt x="1455" y="5229"/>
                  </a:cubicBezTo>
                  <a:lnTo>
                    <a:pt x="1455" y="5153"/>
                  </a:lnTo>
                  <a:cubicBezTo>
                    <a:pt x="1238" y="4194"/>
                    <a:pt x="1007" y="3342"/>
                    <a:pt x="1007" y="2476"/>
                  </a:cubicBezTo>
                  <a:cubicBezTo>
                    <a:pt x="1007" y="1826"/>
                    <a:pt x="1131" y="1176"/>
                    <a:pt x="1471" y="465"/>
                  </a:cubicBezTo>
                  <a:cubicBezTo>
                    <a:pt x="1502" y="419"/>
                    <a:pt x="1502" y="372"/>
                    <a:pt x="1502" y="341"/>
                  </a:cubicBezTo>
                  <a:lnTo>
                    <a:pt x="1502" y="248"/>
                  </a:lnTo>
                  <a:cubicBezTo>
                    <a:pt x="1455" y="109"/>
                    <a:pt x="1300" y="1"/>
                    <a:pt x="1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758;p58">
              <a:extLst>
                <a:ext uri="{FF2B5EF4-FFF2-40B4-BE49-F238E27FC236}">
                  <a16:creationId xmlns:a16="http://schemas.microsoft.com/office/drawing/2014/main" id="{BDCC2EF9-408D-4C1D-8211-A0095D825B5E}"/>
                </a:ext>
              </a:extLst>
            </p:cNvPr>
            <p:cNvSpPr/>
            <p:nvPr/>
          </p:nvSpPr>
          <p:spPr>
            <a:xfrm>
              <a:off x="4311125" y="-346550"/>
              <a:ext cx="54350" cy="131875"/>
            </a:xfrm>
            <a:custGeom>
              <a:avLst/>
              <a:gdLst/>
              <a:ahLst/>
              <a:cxnLst/>
              <a:rect l="l" t="t" r="r" b="b"/>
              <a:pathLst>
                <a:path w="2174" h="5275" extrusionOk="0">
                  <a:moveTo>
                    <a:pt x="1340" y="1"/>
                  </a:moveTo>
                  <a:cubicBezTo>
                    <a:pt x="1277" y="1"/>
                    <a:pt x="1214" y="31"/>
                    <a:pt x="1160" y="105"/>
                  </a:cubicBezTo>
                  <a:cubicBezTo>
                    <a:pt x="139" y="1559"/>
                    <a:pt x="1" y="4081"/>
                    <a:pt x="1563" y="5226"/>
                  </a:cubicBezTo>
                  <a:cubicBezTo>
                    <a:pt x="1612" y="5259"/>
                    <a:pt x="1666" y="5274"/>
                    <a:pt x="1721" y="5274"/>
                  </a:cubicBezTo>
                  <a:cubicBezTo>
                    <a:pt x="1943" y="5274"/>
                    <a:pt x="2173" y="5031"/>
                    <a:pt x="2074" y="4808"/>
                  </a:cubicBezTo>
                  <a:cubicBezTo>
                    <a:pt x="1810" y="4174"/>
                    <a:pt x="1455" y="3601"/>
                    <a:pt x="1331" y="2920"/>
                  </a:cubicBezTo>
                  <a:cubicBezTo>
                    <a:pt x="1177" y="2101"/>
                    <a:pt x="1300" y="1204"/>
                    <a:pt x="1610" y="445"/>
                  </a:cubicBezTo>
                  <a:cubicBezTo>
                    <a:pt x="1689" y="240"/>
                    <a:pt x="1517" y="1"/>
                    <a:pt x="1340"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759;p58">
              <a:extLst>
                <a:ext uri="{FF2B5EF4-FFF2-40B4-BE49-F238E27FC236}">
                  <a16:creationId xmlns:a16="http://schemas.microsoft.com/office/drawing/2014/main" id="{C01A3A7F-AFDF-4AAB-8910-8367409E5FC7}"/>
                </a:ext>
              </a:extLst>
            </p:cNvPr>
            <p:cNvSpPr/>
            <p:nvPr/>
          </p:nvSpPr>
          <p:spPr>
            <a:xfrm>
              <a:off x="4320775" y="-346275"/>
              <a:ext cx="42575" cy="131525"/>
            </a:xfrm>
            <a:custGeom>
              <a:avLst/>
              <a:gdLst/>
              <a:ahLst/>
              <a:cxnLst/>
              <a:rect l="l" t="t" r="r" b="b"/>
              <a:pathLst>
                <a:path w="1703" h="5261" extrusionOk="0">
                  <a:moveTo>
                    <a:pt x="960" y="1"/>
                  </a:moveTo>
                  <a:cubicBezTo>
                    <a:pt x="898" y="1"/>
                    <a:pt x="821" y="32"/>
                    <a:pt x="774" y="94"/>
                  </a:cubicBezTo>
                  <a:cubicBezTo>
                    <a:pt x="295" y="774"/>
                    <a:pt x="1" y="1703"/>
                    <a:pt x="1" y="2616"/>
                  </a:cubicBezTo>
                  <a:cubicBezTo>
                    <a:pt x="1" y="3621"/>
                    <a:pt x="357" y="4611"/>
                    <a:pt x="1177" y="5215"/>
                  </a:cubicBezTo>
                  <a:cubicBezTo>
                    <a:pt x="1224" y="5246"/>
                    <a:pt x="1286" y="5261"/>
                    <a:pt x="1331" y="5261"/>
                  </a:cubicBezTo>
                  <a:cubicBezTo>
                    <a:pt x="1517" y="5261"/>
                    <a:pt x="1703" y="5091"/>
                    <a:pt x="1703" y="4905"/>
                  </a:cubicBezTo>
                  <a:cubicBezTo>
                    <a:pt x="1703" y="4875"/>
                    <a:pt x="1703" y="4827"/>
                    <a:pt x="1688" y="4797"/>
                  </a:cubicBezTo>
                  <a:cubicBezTo>
                    <a:pt x="1424" y="4163"/>
                    <a:pt x="1069" y="3590"/>
                    <a:pt x="945" y="2909"/>
                  </a:cubicBezTo>
                  <a:cubicBezTo>
                    <a:pt x="898" y="2678"/>
                    <a:pt x="883" y="2445"/>
                    <a:pt x="883" y="2198"/>
                  </a:cubicBezTo>
                  <a:cubicBezTo>
                    <a:pt x="883" y="1595"/>
                    <a:pt x="1007" y="976"/>
                    <a:pt x="1224" y="434"/>
                  </a:cubicBezTo>
                  <a:cubicBezTo>
                    <a:pt x="1239" y="388"/>
                    <a:pt x="1255" y="357"/>
                    <a:pt x="1255" y="326"/>
                  </a:cubicBezTo>
                  <a:cubicBezTo>
                    <a:pt x="1255" y="248"/>
                    <a:pt x="1224" y="172"/>
                    <a:pt x="1177" y="125"/>
                  </a:cubicBezTo>
                  <a:cubicBezTo>
                    <a:pt x="1131" y="48"/>
                    <a:pt x="1038" y="1"/>
                    <a:pt x="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760;p58">
              <a:extLst>
                <a:ext uri="{FF2B5EF4-FFF2-40B4-BE49-F238E27FC236}">
                  <a16:creationId xmlns:a16="http://schemas.microsoft.com/office/drawing/2014/main" id="{A3FDAA34-5BD9-4508-AB6F-1EF522AADAF2}"/>
                </a:ext>
              </a:extLst>
            </p:cNvPr>
            <p:cNvSpPr/>
            <p:nvPr/>
          </p:nvSpPr>
          <p:spPr>
            <a:xfrm>
              <a:off x="4306500" y="-96875"/>
              <a:ext cx="52425" cy="138425"/>
            </a:xfrm>
            <a:custGeom>
              <a:avLst/>
              <a:gdLst/>
              <a:ahLst/>
              <a:cxnLst/>
              <a:rect l="l" t="t" r="r" b="b"/>
              <a:pathLst>
                <a:path w="2097" h="5537" extrusionOk="0">
                  <a:moveTo>
                    <a:pt x="1655" y="1"/>
                  </a:moveTo>
                  <a:cubicBezTo>
                    <a:pt x="1603" y="1"/>
                    <a:pt x="1549" y="20"/>
                    <a:pt x="1500" y="66"/>
                  </a:cubicBezTo>
                  <a:cubicBezTo>
                    <a:pt x="0" y="1442"/>
                    <a:pt x="77" y="4257"/>
                    <a:pt x="1702" y="5495"/>
                  </a:cubicBezTo>
                  <a:cubicBezTo>
                    <a:pt x="1737" y="5524"/>
                    <a:pt x="1775" y="5536"/>
                    <a:pt x="1812" y="5536"/>
                  </a:cubicBezTo>
                  <a:cubicBezTo>
                    <a:pt x="1958" y="5536"/>
                    <a:pt x="2097" y="5349"/>
                    <a:pt x="2011" y="5202"/>
                  </a:cubicBezTo>
                  <a:cubicBezTo>
                    <a:pt x="1624" y="4428"/>
                    <a:pt x="1222" y="3700"/>
                    <a:pt x="1191" y="2819"/>
                  </a:cubicBezTo>
                  <a:cubicBezTo>
                    <a:pt x="1160" y="1937"/>
                    <a:pt x="1500" y="1163"/>
                    <a:pt x="1871" y="375"/>
                  </a:cubicBezTo>
                  <a:cubicBezTo>
                    <a:pt x="1954" y="188"/>
                    <a:pt x="1815" y="1"/>
                    <a:pt x="1655"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761;p58">
              <a:extLst>
                <a:ext uri="{FF2B5EF4-FFF2-40B4-BE49-F238E27FC236}">
                  <a16:creationId xmlns:a16="http://schemas.microsoft.com/office/drawing/2014/main" id="{A7B84C3A-E398-4331-A007-CCF640842F60}"/>
                </a:ext>
              </a:extLst>
            </p:cNvPr>
            <p:cNvSpPr/>
            <p:nvPr/>
          </p:nvSpPr>
          <p:spPr>
            <a:xfrm>
              <a:off x="4316925" y="-96800"/>
              <a:ext cx="40650" cy="138500"/>
            </a:xfrm>
            <a:custGeom>
              <a:avLst/>
              <a:gdLst/>
              <a:ahLst/>
              <a:cxnLst/>
              <a:rect l="l" t="t" r="r" b="b"/>
              <a:pathLst>
                <a:path w="1626" h="5540" extrusionOk="0">
                  <a:moveTo>
                    <a:pt x="1238" y="1"/>
                  </a:moveTo>
                  <a:cubicBezTo>
                    <a:pt x="1192" y="1"/>
                    <a:pt x="1130" y="16"/>
                    <a:pt x="1083" y="63"/>
                  </a:cubicBezTo>
                  <a:cubicBezTo>
                    <a:pt x="357" y="727"/>
                    <a:pt x="0" y="1702"/>
                    <a:pt x="0" y="2676"/>
                  </a:cubicBezTo>
                  <a:cubicBezTo>
                    <a:pt x="0" y="3759"/>
                    <a:pt x="433" y="4842"/>
                    <a:pt x="1285" y="5492"/>
                  </a:cubicBezTo>
                  <a:cubicBezTo>
                    <a:pt x="1316" y="5523"/>
                    <a:pt x="1362" y="5539"/>
                    <a:pt x="1393" y="5539"/>
                  </a:cubicBezTo>
                  <a:cubicBezTo>
                    <a:pt x="1516" y="5539"/>
                    <a:pt x="1625" y="5415"/>
                    <a:pt x="1625" y="5292"/>
                  </a:cubicBezTo>
                  <a:cubicBezTo>
                    <a:pt x="1625" y="5261"/>
                    <a:pt x="1609" y="5230"/>
                    <a:pt x="1594" y="5199"/>
                  </a:cubicBezTo>
                  <a:cubicBezTo>
                    <a:pt x="1207" y="4425"/>
                    <a:pt x="805" y="3697"/>
                    <a:pt x="774" y="2816"/>
                  </a:cubicBezTo>
                  <a:lnTo>
                    <a:pt x="774" y="2693"/>
                  </a:lnTo>
                  <a:cubicBezTo>
                    <a:pt x="774" y="1857"/>
                    <a:pt x="1099" y="1129"/>
                    <a:pt x="1454" y="372"/>
                  </a:cubicBezTo>
                  <a:cubicBezTo>
                    <a:pt x="1471" y="341"/>
                    <a:pt x="1485" y="294"/>
                    <a:pt x="1485" y="263"/>
                  </a:cubicBezTo>
                  <a:cubicBezTo>
                    <a:pt x="1485" y="217"/>
                    <a:pt x="1471" y="170"/>
                    <a:pt x="1440" y="124"/>
                  </a:cubicBezTo>
                  <a:cubicBezTo>
                    <a:pt x="1409" y="46"/>
                    <a:pt x="1331" y="1"/>
                    <a:pt x="1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762;p58">
              <a:extLst>
                <a:ext uri="{FF2B5EF4-FFF2-40B4-BE49-F238E27FC236}">
                  <a16:creationId xmlns:a16="http://schemas.microsoft.com/office/drawing/2014/main" id="{FC0F285A-7E62-47C4-A483-3E19BBE4E089}"/>
                </a:ext>
              </a:extLst>
            </p:cNvPr>
            <p:cNvSpPr/>
            <p:nvPr/>
          </p:nvSpPr>
          <p:spPr>
            <a:xfrm>
              <a:off x="4282875" y="170250"/>
              <a:ext cx="74500" cy="132900"/>
            </a:xfrm>
            <a:custGeom>
              <a:avLst/>
              <a:gdLst/>
              <a:ahLst/>
              <a:cxnLst/>
              <a:rect l="l" t="t" r="r" b="b"/>
              <a:pathLst>
                <a:path w="2980" h="5316" extrusionOk="0">
                  <a:moveTo>
                    <a:pt x="1781" y="1"/>
                  </a:moveTo>
                  <a:cubicBezTo>
                    <a:pt x="1703" y="1"/>
                    <a:pt x="1622" y="31"/>
                    <a:pt x="1548" y="101"/>
                  </a:cubicBezTo>
                  <a:cubicBezTo>
                    <a:pt x="1" y="1617"/>
                    <a:pt x="805" y="4278"/>
                    <a:pt x="2461" y="5284"/>
                  </a:cubicBezTo>
                  <a:cubicBezTo>
                    <a:pt x="2500" y="5306"/>
                    <a:pt x="2542" y="5316"/>
                    <a:pt x="2584" y="5316"/>
                  </a:cubicBezTo>
                  <a:cubicBezTo>
                    <a:pt x="2781" y="5316"/>
                    <a:pt x="2980" y="5106"/>
                    <a:pt x="2802" y="4928"/>
                  </a:cubicBezTo>
                  <a:cubicBezTo>
                    <a:pt x="2276" y="4387"/>
                    <a:pt x="1873" y="3706"/>
                    <a:pt x="1734" y="2963"/>
                  </a:cubicBezTo>
                  <a:cubicBezTo>
                    <a:pt x="1548" y="2050"/>
                    <a:pt x="1888" y="1369"/>
                    <a:pt x="2136" y="519"/>
                  </a:cubicBezTo>
                  <a:cubicBezTo>
                    <a:pt x="2217" y="264"/>
                    <a:pt x="2013" y="1"/>
                    <a:pt x="1781"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763;p58">
              <a:extLst>
                <a:ext uri="{FF2B5EF4-FFF2-40B4-BE49-F238E27FC236}">
                  <a16:creationId xmlns:a16="http://schemas.microsoft.com/office/drawing/2014/main" id="{CB455B6E-B920-4D06-89AB-9BFFEC6EBD90}"/>
                </a:ext>
              </a:extLst>
            </p:cNvPr>
            <p:cNvSpPr/>
            <p:nvPr/>
          </p:nvSpPr>
          <p:spPr>
            <a:xfrm>
              <a:off x="4300675" y="170075"/>
              <a:ext cx="53800" cy="133050"/>
            </a:xfrm>
            <a:custGeom>
              <a:avLst/>
              <a:gdLst/>
              <a:ahLst/>
              <a:cxnLst/>
              <a:rect l="l" t="t" r="r" b="b"/>
              <a:pathLst>
                <a:path w="2152" h="5322" extrusionOk="0">
                  <a:moveTo>
                    <a:pt x="1069" y="0"/>
                  </a:moveTo>
                  <a:cubicBezTo>
                    <a:pt x="991" y="0"/>
                    <a:pt x="914" y="31"/>
                    <a:pt x="836" y="108"/>
                  </a:cubicBezTo>
                  <a:cubicBezTo>
                    <a:pt x="264" y="665"/>
                    <a:pt x="0" y="1392"/>
                    <a:pt x="0" y="2135"/>
                  </a:cubicBezTo>
                  <a:cubicBezTo>
                    <a:pt x="0" y="3388"/>
                    <a:pt x="712" y="4656"/>
                    <a:pt x="1749" y="5291"/>
                  </a:cubicBezTo>
                  <a:cubicBezTo>
                    <a:pt x="1780" y="5306"/>
                    <a:pt x="1826" y="5322"/>
                    <a:pt x="1873" y="5322"/>
                  </a:cubicBezTo>
                  <a:cubicBezTo>
                    <a:pt x="2012" y="5322"/>
                    <a:pt x="2151" y="5213"/>
                    <a:pt x="2151" y="5074"/>
                  </a:cubicBezTo>
                  <a:cubicBezTo>
                    <a:pt x="2151" y="5027"/>
                    <a:pt x="2135" y="4982"/>
                    <a:pt x="2090" y="4935"/>
                  </a:cubicBezTo>
                  <a:cubicBezTo>
                    <a:pt x="1564" y="4394"/>
                    <a:pt x="1161" y="3713"/>
                    <a:pt x="1022" y="2970"/>
                  </a:cubicBezTo>
                  <a:cubicBezTo>
                    <a:pt x="976" y="2785"/>
                    <a:pt x="960" y="2614"/>
                    <a:pt x="960" y="2444"/>
                  </a:cubicBezTo>
                  <a:cubicBezTo>
                    <a:pt x="960" y="1779"/>
                    <a:pt x="1223" y="1207"/>
                    <a:pt x="1424" y="526"/>
                  </a:cubicBezTo>
                  <a:cubicBezTo>
                    <a:pt x="1440" y="495"/>
                    <a:pt x="1440" y="448"/>
                    <a:pt x="1440" y="417"/>
                  </a:cubicBezTo>
                  <a:cubicBezTo>
                    <a:pt x="1440" y="217"/>
                    <a:pt x="1285" y="31"/>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764;p58">
              <a:extLst>
                <a:ext uri="{FF2B5EF4-FFF2-40B4-BE49-F238E27FC236}">
                  <a16:creationId xmlns:a16="http://schemas.microsoft.com/office/drawing/2014/main" id="{D238F574-B218-4760-BBE3-FB904F47CD90}"/>
                </a:ext>
              </a:extLst>
            </p:cNvPr>
            <p:cNvSpPr/>
            <p:nvPr/>
          </p:nvSpPr>
          <p:spPr>
            <a:xfrm>
              <a:off x="4633100" y="-627775"/>
              <a:ext cx="99225" cy="157675"/>
            </a:xfrm>
            <a:custGeom>
              <a:avLst/>
              <a:gdLst/>
              <a:ahLst/>
              <a:cxnLst/>
              <a:rect l="l" t="t" r="r" b="b"/>
              <a:pathLst>
                <a:path w="3969" h="6307" extrusionOk="0">
                  <a:moveTo>
                    <a:pt x="1333" y="0"/>
                  </a:moveTo>
                  <a:cubicBezTo>
                    <a:pt x="1306" y="0"/>
                    <a:pt x="1280" y="14"/>
                    <a:pt x="1262" y="46"/>
                  </a:cubicBezTo>
                  <a:cubicBezTo>
                    <a:pt x="0" y="1868"/>
                    <a:pt x="580" y="6306"/>
                    <a:pt x="2921" y="6306"/>
                  </a:cubicBezTo>
                  <a:cubicBezTo>
                    <a:pt x="3164" y="6306"/>
                    <a:pt x="3425" y="6259"/>
                    <a:pt x="3706" y="6156"/>
                  </a:cubicBezTo>
                  <a:cubicBezTo>
                    <a:pt x="3968" y="6063"/>
                    <a:pt x="3922" y="5630"/>
                    <a:pt x="3659" y="5568"/>
                  </a:cubicBezTo>
                  <a:cubicBezTo>
                    <a:pt x="1478" y="5027"/>
                    <a:pt x="565" y="2335"/>
                    <a:pt x="1431" y="153"/>
                  </a:cubicBezTo>
                  <a:cubicBezTo>
                    <a:pt x="1464" y="77"/>
                    <a:pt x="1397" y="0"/>
                    <a:pt x="1333"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765;p58">
              <a:extLst>
                <a:ext uri="{FF2B5EF4-FFF2-40B4-BE49-F238E27FC236}">
                  <a16:creationId xmlns:a16="http://schemas.microsoft.com/office/drawing/2014/main" id="{648A3413-3297-44C8-8067-2B6B25F38FA5}"/>
                </a:ext>
              </a:extLst>
            </p:cNvPr>
            <p:cNvSpPr/>
            <p:nvPr/>
          </p:nvSpPr>
          <p:spPr>
            <a:xfrm>
              <a:off x="4648375" y="-627825"/>
              <a:ext cx="82025" cy="157825"/>
            </a:xfrm>
            <a:custGeom>
              <a:avLst/>
              <a:gdLst/>
              <a:ahLst/>
              <a:cxnLst/>
              <a:rect l="l" t="t" r="r" b="b"/>
              <a:pathLst>
                <a:path w="3281" h="6313" extrusionOk="0">
                  <a:moveTo>
                    <a:pt x="727" y="0"/>
                  </a:moveTo>
                  <a:cubicBezTo>
                    <a:pt x="696" y="0"/>
                    <a:pt x="665" y="17"/>
                    <a:pt x="651" y="48"/>
                  </a:cubicBezTo>
                  <a:cubicBezTo>
                    <a:pt x="217" y="666"/>
                    <a:pt x="1" y="1609"/>
                    <a:pt x="1" y="2569"/>
                  </a:cubicBezTo>
                  <a:cubicBezTo>
                    <a:pt x="1" y="4394"/>
                    <a:pt x="774" y="6312"/>
                    <a:pt x="2321" y="6312"/>
                  </a:cubicBezTo>
                  <a:cubicBezTo>
                    <a:pt x="2553" y="6312"/>
                    <a:pt x="2816" y="6267"/>
                    <a:pt x="3095" y="6158"/>
                  </a:cubicBezTo>
                  <a:cubicBezTo>
                    <a:pt x="3219" y="6112"/>
                    <a:pt x="3264" y="6003"/>
                    <a:pt x="3264" y="5879"/>
                  </a:cubicBezTo>
                  <a:cubicBezTo>
                    <a:pt x="3281" y="5741"/>
                    <a:pt x="3203" y="5601"/>
                    <a:pt x="3048" y="5570"/>
                  </a:cubicBezTo>
                  <a:cubicBezTo>
                    <a:pt x="1424" y="5168"/>
                    <a:pt x="496" y="3559"/>
                    <a:pt x="496" y="1857"/>
                  </a:cubicBezTo>
                  <a:cubicBezTo>
                    <a:pt x="496" y="1285"/>
                    <a:pt x="604" y="712"/>
                    <a:pt x="820" y="155"/>
                  </a:cubicBezTo>
                  <a:cubicBezTo>
                    <a:pt x="820" y="140"/>
                    <a:pt x="836" y="124"/>
                    <a:pt x="836" y="109"/>
                  </a:cubicBezTo>
                  <a:cubicBezTo>
                    <a:pt x="836" y="48"/>
                    <a:pt x="774" y="0"/>
                    <a:pt x="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766;p58">
              <a:extLst>
                <a:ext uri="{FF2B5EF4-FFF2-40B4-BE49-F238E27FC236}">
                  <a16:creationId xmlns:a16="http://schemas.microsoft.com/office/drawing/2014/main" id="{E22D4634-7E32-407D-BAF3-CC248F4D1667}"/>
                </a:ext>
              </a:extLst>
            </p:cNvPr>
            <p:cNvSpPr/>
            <p:nvPr/>
          </p:nvSpPr>
          <p:spPr>
            <a:xfrm>
              <a:off x="4640650" y="-373375"/>
              <a:ext cx="81600" cy="165475"/>
            </a:xfrm>
            <a:custGeom>
              <a:avLst/>
              <a:gdLst/>
              <a:ahLst/>
              <a:cxnLst/>
              <a:rect l="l" t="t" r="r" b="b"/>
              <a:pathLst>
                <a:path w="3264" h="6619" extrusionOk="0">
                  <a:moveTo>
                    <a:pt x="2038" y="1"/>
                  </a:moveTo>
                  <a:cubicBezTo>
                    <a:pt x="2009" y="1"/>
                    <a:pt x="1978" y="10"/>
                    <a:pt x="1950" y="33"/>
                  </a:cubicBezTo>
                  <a:cubicBezTo>
                    <a:pt x="0" y="1565"/>
                    <a:pt x="310" y="5911"/>
                    <a:pt x="2831" y="6608"/>
                  </a:cubicBezTo>
                  <a:cubicBezTo>
                    <a:pt x="2856" y="6615"/>
                    <a:pt x="2881" y="6619"/>
                    <a:pt x="2904" y="6619"/>
                  </a:cubicBezTo>
                  <a:cubicBezTo>
                    <a:pt x="3137" y="6619"/>
                    <a:pt x="3263" y="6293"/>
                    <a:pt x="3094" y="6082"/>
                  </a:cubicBezTo>
                  <a:cubicBezTo>
                    <a:pt x="2414" y="5216"/>
                    <a:pt x="1733" y="4566"/>
                    <a:pt x="1517" y="3390"/>
                  </a:cubicBezTo>
                  <a:cubicBezTo>
                    <a:pt x="1331" y="2246"/>
                    <a:pt x="1717" y="1239"/>
                    <a:pt x="2181" y="265"/>
                  </a:cubicBezTo>
                  <a:cubicBezTo>
                    <a:pt x="2243" y="143"/>
                    <a:pt x="2148" y="1"/>
                    <a:pt x="203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767;p58">
              <a:extLst>
                <a:ext uri="{FF2B5EF4-FFF2-40B4-BE49-F238E27FC236}">
                  <a16:creationId xmlns:a16="http://schemas.microsoft.com/office/drawing/2014/main" id="{71419E91-6983-4824-9710-1A128287522D}"/>
                </a:ext>
              </a:extLst>
            </p:cNvPr>
            <p:cNvSpPr/>
            <p:nvPr/>
          </p:nvSpPr>
          <p:spPr>
            <a:xfrm>
              <a:off x="4657675" y="-373350"/>
              <a:ext cx="62275" cy="165575"/>
            </a:xfrm>
            <a:custGeom>
              <a:avLst/>
              <a:gdLst/>
              <a:ahLst/>
              <a:cxnLst/>
              <a:rect l="l" t="t" r="r" b="b"/>
              <a:pathLst>
                <a:path w="2491" h="6623" extrusionOk="0">
                  <a:moveTo>
                    <a:pt x="1361" y="1"/>
                  </a:moveTo>
                  <a:cubicBezTo>
                    <a:pt x="1331" y="1"/>
                    <a:pt x="1300" y="1"/>
                    <a:pt x="1269" y="32"/>
                  </a:cubicBezTo>
                  <a:cubicBezTo>
                    <a:pt x="433" y="698"/>
                    <a:pt x="0" y="1888"/>
                    <a:pt x="0" y="3080"/>
                  </a:cubicBezTo>
                  <a:cubicBezTo>
                    <a:pt x="0" y="4642"/>
                    <a:pt x="727" y="6205"/>
                    <a:pt x="2150" y="6607"/>
                  </a:cubicBezTo>
                  <a:cubicBezTo>
                    <a:pt x="2166" y="6607"/>
                    <a:pt x="2197" y="6622"/>
                    <a:pt x="2228" y="6622"/>
                  </a:cubicBezTo>
                  <a:cubicBezTo>
                    <a:pt x="2383" y="6622"/>
                    <a:pt x="2490" y="6467"/>
                    <a:pt x="2490" y="6298"/>
                  </a:cubicBezTo>
                  <a:cubicBezTo>
                    <a:pt x="2490" y="6220"/>
                    <a:pt x="2459" y="6143"/>
                    <a:pt x="2413" y="6081"/>
                  </a:cubicBezTo>
                  <a:cubicBezTo>
                    <a:pt x="1733" y="5215"/>
                    <a:pt x="1052" y="4565"/>
                    <a:pt x="836" y="3389"/>
                  </a:cubicBezTo>
                  <a:cubicBezTo>
                    <a:pt x="805" y="3188"/>
                    <a:pt x="788" y="2971"/>
                    <a:pt x="788" y="2786"/>
                  </a:cubicBezTo>
                  <a:cubicBezTo>
                    <a:pt x="788" y="1888"/>
                    <a:pt x="1114" y="1069"/>
                    <a:pt x="1500" y="264"/>
                  </a:cubicBezTo>
                  <a:cubicBezTo>
                    <a:pt x="1516" y="234"/>
                    <a:pt x="1516" y="203"/>
                    <a:pt x="1516" y="187"/>
                  </a:cubicBezTo>
                  <a:lnTo>
                    <a:pt x="1516" y="172"/>
                  </a:lnTo>
                  <a:cubicBezTo>
                    <a:pt x="1516" y="79"/>
                    <a:pt x="1438"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768;p58">
              <a:extLst>
                <a:ext uri="{FF2B5EF4-FFF2-40B4-BE49-F238E27FC236}">
                  <a16:creationId xmlns:a16="http://schemas.microsoft.com/office/drawing/2014/main" id="{A4A560EF-9430-4D09-BA3B-F1B828E7AE1D}"/>
                </a:ext>
              </a:extLst>
            </p:cNvPr>
            <p:cNvSpPr/>
            <p:nvPr/>
          </p:nvSpPr>
          <p:spPr>
            <a:xfrm>
              <a:off x="4654175" y="-102075"/>
              <a:ext cx="69050" cy="176350"/>
            </a:xfrm>
            <a:custGeom>
              <a:avLst/>
              <a:gdLst/>
              <a:ahLst/>
              <a:cxnLst/>
              <a:rect l="l" t="t" r="r" b="b"/>
              <a:pathLst>
                <a:path w="2762" h="7054" extrusionOk="0">
                  <a:moveTo>
                    <a:pt x="1939" y="0"/>
                  </a:moveTo>
                  <a:cubicBezTo>
                    <a:pt x="1918" y="0"/>
                    <a:pt x="1896" y="3"/>
                    <a:pt x="1873" y="10"/>
                  </a:cubicBezTo>
                  <a:cubicBezTo>
                    <a:pt x="557" y="350"/>
                    <a:pt x="0" y="2392"/>
                    <a:pt x="78" y="3708"/>
                  </a:cubicBezTo>
                  <a:cubicBezTo>
                    <a:pt x="186" y="5115"/>
                    <a:pt x="1037" y="6833"/>
                    <a:pt x="2383" y="7050"/>
                  </a:cubicBezTo>
                  <a:cubicBezTo>
                    <a:pt x="2396" y="7052"/>
                    <a:pt x="2410" y="7053"/>
                    <a:pt x="2423" y="7053"/>
                  </a:cubicBezTo>
                  <a:cubicBezTo>
                    <a:pt x="2645" y="7053"/>
                    <a:pt x="2762" y="6698"/>
                    <a:pt x="2615" y="6507"/>
                  </a:cubicBezTo>
                  <a:cubicBezTo>
                    <a:pt x="1873" y="5564"/>
                    <a:pt x="1037" y="4977"/>
                    <a:pt x="945" y="3615"/>
                  </a:cubicBezTo>
                  <a:cubicBezTo>
                    <a:pt x="836" y="2207"/>
                    <a:pt x="1625" y="1542"/>
                    <a:pt x="2135" y="412"/>
                  </a:cubicBezTo>
                  <a:cubicBezTo>
                    <a:pt x="2233" y="219"/>
                    <a:pt x="2119" y="0"/>
                    <a:pt x="1939"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769;p58">
              <a:extLst>
                <a:ext uri="{FF2B5EF4-FFF2-40B4-BE49-F238E27FC236}">
                  <a16:creationId xmlns:a16="http://schemas.microsoft.com/office/drawing/2014/main" id="{69939EE7-4870-41AE-949A-4CB3E4E42502}"/>
                </a:ext>
              </a:extLst>
            </p:cNvPr>
            <p:cNvSpPr/>
            <p:nvPr/>
          </p:nvSpPr>
          <p:spPr>
            <a:xfrm>
              <a:off x="4656125" y="-102200"/>
              <a:ext cx="65000" cy="176750"/>
            </a:xfrm>
            <a:custGeom>
              <a:avLst/>
              <a:gdLst/>
              <a:ahLst/>
              <a:cxnLst/>
              <a:rect l="l" t="t" r="r" b="b"/>
              <a:pathLst>
                <a:path w="2600" h="7070" extrusionOk="0">
                  <a:moveTo>
                    <a:pt x="1857" y="0"/>
                  </a:moveTo>
                  <a:cubicBezTo>
                    <a:pt x="1841" y="0"/>
                    <a:pt x="1810" y="0"/>
                    <a:pt x="1795" y="15"/>
                  </a:cubicBezTo>
                  <a:cubicBezTo>
                    <a:pt x="572" y="340"/>
                    <a:pt x="0" y="2135"/>
                    <a:pt x="0" y="3434"/>
                  </a:cubicBezTo>
                  <a:lnTo>
                    <a:pt x="0" y="3713"/>
                  </a:lnTo>
                  <a:cubicBezTo>
                    <a:pt x="108" y="5120"/>
                    <a:pt x="959" y="6838"/>
                    <a:pt x="2305" y="7055"/>
                  </a:cubicBezTo>
                  <a:cubicBezTo>
                    <a:pt x="2305" y="7069"/>
                    <a:pt x="2321" y="7069"/>
                    <a:pt x="2336" y="7069"/>
                  </a:cubicBezTo>
                  <a:cubicBezTo>
                    <a:pt x="2490" y="7069"/>
                    <a:pt x="2599" y="6884"/>
                    <a:pt x="2599" y="6714"/>
                  </a:cubicBezTo>
                  <a:cubicBezTo>
                    <a:pt x="2599" y="6636"/>
                    <a:pt x="2583" y="6559"/>
                    <a:pt x="2537" y="6512"/>
                  </a:cubicBezTo>
                  <a:cubicBezTo>
                    <a:pt x="1795" y="5569"/>
                    <a:pt x="959" y="4982"/>
                    <a:pt x="867" y="3620"/>
                  </a:cubicBezTo>
                  <a:cubicBezTo>
                    <a:pt x="867" y="3527"/>
                    <a:pt x="850" y="3449"/>
                    <a:pt x="850" y="3373"/>
                  </a:cubicBezTo>
                  <a:cubicBezTo>
                    <a:pt x="850" y="2119"/>
                    <a:pt x="1578" y="1469"/>
                    <a:pt x="2057" y="417"/>
                  </a:cubicBezTo>
                  <a:cubicBezTo>
                    <a:pt x="2088" y="371"/>
                    <a:pt x="2088" y="324"/>
                    <a:pt x="2088" y="279"/>
                  </a:cubicBezTo>
                  <a:cubicBezTo>
                    <a:pt x="2088" y="170"/>
                    <a:pt x="2026" y="62"/>
                    <a:pt x="1933" y="15"/>
                  </a:cubicBezTo>
                  <a:cubicBezTo>
                    <a:pt x="1902" y="15"/>
                    <a:pt x="1888" y="0"/>
                    <a:pt x="18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770;p58">
              <a:extLst>
                <a:ext uri="{FF2B5EF4-FFF2-40B4-BE49-F238E27FC236}">
                  <a16:creationId xmlns:a16="http://schemas.microsoft.com/office/drawing/2014/main" id="{B44E05C8-3019-462F-998B-D8BBBB567AF3}"/>
                </a:ext>
              </a:extLst>
            </p:cNvPr>
            <p:cNvSpPr/>
            <p:nvPr/>
          </p:nvSpPr>
          <p:spPr>
            <a:xfrm>
              <a:off x="4620125" y="182575"/>
              <a:ext cx="67700" cy="159100"/>
            </a:xfrm>
            <a:custGeom>
              <a:avLst/>
              <a:gdLst/>
              <a:ahLst/>
              <a:cxnLst/>
              <a:rect l="l" t="t" r="r" b="b"/>
              <a:pathLst>
                <a:path w="2708" h="6364" extrusionOk="0">
                  <a:moveTo>
                    <a:pt x="1912" y="1"/>
                  </a:moveTo>
                  <a:cubicBezTo>
                    <a:pt x="1862" y="1"/>
                    <a:pt x="1811" y="22"/>
                    <a:pt x="1764" y="72"/>
                  </a:cubicBezTo>
                  <a:cubicBezTo>
                    <a:pt x="248" y="1759"/>
                    <a:pt x="1" y="5595"/>
                    <a:pt x="2430" y="6353"/>
                  </a:cubicBezTo>
                  <a:cubicBezTo>
                    <a:pt x="2450" y="6360"/>
                    <a:pt x="2468" y="6363"/>
                    <a:pt x="2486" y="6363"/>
                  </a:cubicBezTo>
                  <a:cubicBezTo>
                    <a:pt x="2625" y="6363"/>
                    <a:pt x="2708" y="6167"/>
                    <a:pt x="2585" y="6043"/>
                  </a:cubicBezTo>
                  <a:cubicBezTo>
                    <a:pt x="1842" y="5270"/>
                    <a:pt x="1378" y="4296"/>
                    <a:pt x="1440" y="3135"/>
                  </a:cubicBezTo>
                  <a:cubicBezTo>
                    <a:pt x="1486" y="2161"/>
                    <a:pt x="1888" y="1295"/>
                    <a:pt x="2136" y="366"/>
                  </a:cubicBezTo>
                  <a:cubicBezTo>
                    <a:pt x="2194" y="192"/>
                    <a:pt x="2061" y="1"/>
                    <a:pt x="1912"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771;p58">
              <a:extLst>
                <a:ext uri="{FF2B5EF4-FFF2-40B4-BE49-F238E27FC236}">
                  <a16:creationId xmlns:a16="http://schemas.microsoft.com/office/drawing/2014/main" id="{9AC30ECA-16A4-4111-B1BA-931E9A59BD15}"/>
                </a:ext>
              </a:extLst>
            </p:cNvPr>
            <p:cNvSpPr/>
            <p:nvPr/>
          </p:nvSpPr>
          <p:spPr>
            <a:xfrm>
              <a:off x="4635600" y="182450"/>
              <a:ext cx="50700" cy="159350"/>
            </a:xfrm>
            <a:custGeom>
              <a:avLst/>
              <a:gdLst/>
              <a:ahLst/>
              <a:cxnLst/>
              <a:rect l="l" t="t" r="r" b="b"/>
              <a:pathLst>
                <a:path w="2028" h="6374" extrusionOk="0">
                  <a:moveTo>
                    <a:pt x="1285" y="0"/>
                  </a:moveTo>
                  <a:cubicBezTo>
                    <a:pt x="1238" y="0"/>
                    <a:pt x="1193" y="31"/>
                    <a:pt x="1145" y="77"/>
                  </a:cubicBezTo>
                  <a:cubicBezTo>
                    <a:pt x="434" y="881"/>
                    <a:pt x="1" y="2150"/>
                    <a:pt x="1" y="3357"/>
                  </a:cubicBezTo>
                  <a:cubicBezTo>
                    <a:pt x="1" y="4703"/>
                    <a:pt x="527" y="5956"/>
                    <a:pt x="1811" y="6358"/>
                  </a:cubicBezTo>
                  <a:cubicBezTo>
                    <a:pt x="1826" y="6374"/>
                    <a:pt x="1842" y="6374"/>
                    <a:pt x="1857" y="6374"/>
                  </a:cubicBezTo>
                  <a:cubicBezTo>
                    <a:pt x="1950" y="6374"/>
                    <a:pt x="2028" y="6281"/>
                    <a:pt x="2028" y="6188"/>
                  </a:cubicBezTo>
                  <a:cubicBezTo>
                    <a:pt x="2028" y="6141"/>
                    <a:pt x="2012" y="6095"/>
                    <a:pt x="1966" y="6048"/>
                  </a:cubicBezTo>
                  <a:cubicBezTo>
                    <a:pt x="1269" y="5322"/>
                    <a:pt x="805" y="4409"/>
                    <a:pt x="805" y="3342"/>
                  </a:cubicBezTo>
                  <a:cubicBezTo>
                    <a:pt x="805" y="3264"/>
                    <a:pt x="821" y="3202"/>
                    <a:pt x="821" y="3140"/>
                  </a:cubicBezTo>
                  <a:cubicBezTo>
                    <a:pt x="867" y="2166"/>
                    <a:pt x="1269" y="1300"/>
                    <a:pt x="1517" y="371"/>
                  </a:cubicBezTo>
                  <a:cubicBezTo>
                    <a:pt x="1533" y="355"/>
                    <a:pt x="1533" y="324"/>
                    <a:pt x="1533" y="294"/>
                  </a:cubicBezTo>
                  <a:cubicBezTo>
                    <a:pt x="1533" y="248"/>
                    <a:pt x="1517" y="186"/>
                    <a:pt x="1502" y="155"/>
                  </a:cubicBezTo>
                  <a:cubicBezTo>
                    <a:pt x="1455" y="62"/>
                    <a:pt x="1378" y="0"/>
                    <a:pt x="12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772;p58">
              <a:extLst>
                <a:ext uri="{FF2B5EF4-FFF2-40B4-BE49-F238E27FC236}">
                  <a16:creationId xmlns:a16="http://schemas.microsoft.com/office/drawing/2014/main" id="{A188C4C8-DDE2-4AA8-9E7F-DE1CB3E7A850}"/>
                </a:ext>
              </a:extLst>
            </p:cNvPr>
            <p:cNvSpPr/>
            <p:nvPr/>
          </p:nvSpPr>
          <p:spPr>
            <a:xfrm>
              <a:off x="4418200" y="-603750"/>
              <a:ext cx="71650" cy="89575"/>
            </a:xfrm>
            <a:custGeom>
              <a:avLst/>
              <a:gdLst/>
              <a:ahLst/>
              <a:cxnLst/>
              <a:rect l="l" t="t" r="r" b="b"/>
              <a:pathLst>
                <a:path w="2866" h="3583" extrusionOk="0">
                  <a:moveTo>
                    <a:pt x="235" y="1"/>
                  </a:moveTo>
                  <a:cubicBezTo>
                    <a:pt x="105" y="1"/>
                    <a:pt x="0" y="157"/>
                    <a:pt x="80" y="291"/>
                  </a:cubicBezTo>
                  <a:cubicBezTo>
                    <a:pt x="730" y="1265"/>
                    <a:pt x="1689" y="1853"/>
                    <a:pt x="1287" y="3200"/>
                  </a:cubicBezTo>
                  <a:cubicBezTo>
                    <a:pt x="1239" y="3368"/>
                    <a:pt x="1359" y="3583"/>
                    <a:pt x="1509" y="3583"/>
                  </a:cubicBezTo>
                  <a:cubicBezTo>
                    <a:pt x="1552" y="3583"/>
                    <a:pt x="1598" y="3565"/>
                    <a:pt x="1642" y="3524"/>
                  </a:cubicBezTo>
                  <a:cubicBezTo>
                    <a:pt x="2865" y="2379"/>
                    <a:pt x="1488" y="446"/>
                    <a:pt x="297" y="13"/>
                  </a:cubicBezTo>
                  <a:cubicBezTo>
                    <a:pt x="276" y="4"/>
                    <a:pt x="255" y="1"/>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773;p58">
              <a:extLst>
                <a:ext uri="{FF2B5EF4-FFF2-40B4-BE49-F238E27FC236}">
                  <a16:creationId xmlns:a16="http://schemas.microsoft.com/office/drawing/2014/main" id="{D3648377-45E5-46B7-8963-59E13BF16B64}"/>
                </a:ext>
              </a:extLst>
            </p:cNvPr>
            <p:cNvSpPr/>
            <p:nvPr/>
          </p:nvSpPr>
          <p:spPr>
            <a:xfrm>
              <a:off x="4775175" y="-629450"/>
              <a:ext cx="37225" cy="98750"/>
            </a:xfrm>
            <a:custGeom>
              <a:avLst/>
              <a:gdLst/>
              <a:ahLst/>
              <a:cxnLst/>
              <a:rect l="l" t="t" r="r" b="b"/>
              <a:pathLst>
                <a:path w="1489" h="3950" extrusionOk="0">
                  <a:moveTo>
                    <a:pt x="217" y="1"/>
                  </a:moveTo>
                  <a:cubicBezTo>
                    <a:pt x="112" y="1"/>
                    <a:pt x="0" y="102"/>
                    <a:pt x="34" y="236"/>
                  </a:cubicBezTo>
                  <a:cubicBezTo>
                    <a:pt x="158" y="808"/>
                    <a:pt x="358" y="1350"/>
                    <a:pt x="436" y="1922"/>
                  </a:cubicBezTo>
                  <a:cubicBezTo>
                    <a:pt x="513" y="2510"/>
                    <a:pt x="498" y="3114"/>
                    <a:pt x="529" y="3702"/>
                  </a:cubicBezTo>
                  <a:cubicBezTo>
                    <a:pt x="547" y="3861"/>
                    <a:pt x="661" y="3949"/>
                    <a:pt x="775" y="3949"/>
                  </a:cubicBezTo>
                  <a:cubicBezTo>
                    <a:pt x="861" y="3949"/>
                    <a:pt x="947" y="3900"/>
                    <a:pt x="993" y="3794"/>
                  </a:cubicBezTo>
                  <a:cubicBezTo>
                    <a:pt x="1488" y="2681"/>
                    <a:pt x="1194" y="901"/>
                    <a:pt x="327" y="51"/>
                  </a:cubicBezTo>
                  <a:cubicBezTo>
                    <a:pt x="297" y="16"/>
                    <a:pt x="257"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774;p58">
              <a:extLst>
                <a:ext uri="{FF2B5EF4-FFF2-40B4-BE49-F238E27FC236}">
                  <a16:creationId xmlns:a16="http://schemas.microsoft.com/office/drawing/2014/main" id="{8423046C-2EC1-4D7A-9304-B968AEE3EAA6}"/>
                </a:ext>
              </a:extLst>
            </p:cNvPr>
            <p:cNvSpPr/>
            <p:nvPr/>
          </p:nvSpPr>
          <p:spPr>
            <a:xfrm>
              <a:off x="4435375" y="-350525"/>
              <a:ext cx="51375" cy="64100"/>
            </a:xfrm>
            <a:custGeom>
              <a:avLst/>
              <a:gdLst/>
              <a:ahLst/>
              <a:cxnLst/>
              <a:rect l="l" t="t" r="r" b="b"/>
              <a:pathLst>
                <a:path w="2055" h="2564" extrusionOk="0">
                  <a:moveTo>
                    <a:pt x="287" y="0"/>
                  </a:moveTo>
                  <a:cubicBezTo>
                    <a:pt x="152" y="0"/>
                    <a:pt x="1" y="162"/>
                    <a:pt x="105" y="295"/>
                  </a:cubicBezTo>
                  <a:cubicBezTo>
                    <a:pt x="367" y="620"/>
                    <a:pt x="693" y="882"/>
                    <a:pt x="909" y="1254"/>
                  </a:cubicBezTo>
                  <a:cubicBezTo>
                    <a:pt x="1126" y="1641"/>
                    <a:pt x="1172" y="2074"/>
                    <a:pt x="1374" y="2446"/>
                  </a:cubicBezTo>
                  <a:cubicBezTo>
                    <a:pt x="1418" y="2528"/>
                    <a:pt x="1487" y="2564"/>
                    <a:pt x="1556" y="2564"/>
                  </a:cubicBezTo>
                  <a:cubicBezTo>
                    <a:pt x="1654" y="2564"/>
                    <a:pt x="1754" y="2493"/>
                    <a:pt x="1791" y="2384"/>
                  </a:cubicBezTo>
                  <a:cubicBezTo>
                    <a:pt x="2054" y="1486"/>
                    <a:pt x="1141" y="156"/>
                    <a:pt x="306" y="1"/>
                  </a:cubicBezTo>
                  <a:cubicBezTo>
                    <a:pt x="299" y="1"/>
                    <a:pt x="293"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775;p58">
              <a:extLst>
                <a:ext uri="{FF2B5EF4-FFF2-40B4-BE49-F238E27FC236}">
                  <a16:creationId xmlns:a16="http://schemas.microsoft.com/office/drawing/2014/main" id="{9AAC0CBB-B42B-4685-AD9C-A13DFEF28927}"/>
                </a:ext>
              </a:extLst>
            </p:cNvPr>
            <p:cNvSpPr/>
            <p:nvPr/>
          </p:nvSpPr>
          <p:spPr>
            <a:xfrm>
              <a:off x="4782025" y="-360325"/>
              <a:ext cx="50850" cy="96325"/>
            </a:xfrm>
            <a:custGeom>
              <a:avLst/>
              <a:gdLst/>
              <a:ahLst/>
              <a:cxnLst/>
              <a:rect l="l" t="t" r="r" b="b"/>
              <a:pathLst>
                <a:path w="2034" h="3853" extrusionOk="0">
                  <a:moveTo>
                    <a:pt x="313" y="1"/>
                  </a:moveTo>
                  <a:cubicBezTo>
                    <a:pt x="152" y="1"/>
                    <a:pt x="0" y="173"/>
                    <a:pt x="131" y="362"/>
                  </a:cubicBezTo>
                  <a:cubicBezTo>
                    <a:pt x="456" y="810"/>
                    <a:pt x="734" y="1291"/>
                    <a:pt x="889" y="1862"/>
                  </a:cubicBezTo>
                  <a:cubicBezTo>
                    <a:pt x="1060" y="2435"/>
                    <a:pt x="1012" y="2992"/>
                    <a:pt x="1090" y="3580"/>
                  </a:cubicBezTo>
                  <a:cubicBezTo>
                    <a:pt x="1110" y="3734"/>
                    <a:pt x="1237" y="3852"/>
                    <a:pt x="1356" y="3852"/>
                  </a:cubicBezTo>
                  <a:cubicBezTo>
                    <a:pt x="1428" y="3852"/>
                    <a:pt x="1498" y="3809"/>
                    <a:pt x="1538" y="3704"/>
                  </a:cubicBezTo>
                  <a:cubicBezTo>
                    <a:pt x="2034" y="2466"/>
                    <a:pt x="1353" y="779"/>
                    <a:pt x="456" y="53"/>
                  </a:cubicBezTo>
                  <a:cubicBezTo>
                    <a:pt x="412" y="17"/>
                    <a:pt x="362"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776;p58">
              <a:extLst>
                <a:ext uri="{FF2B5EF4-FFF2-40B4-BE49-F238E27FC236}">
                  <a16:creationId xmlns:a16="http://schemas.microsoft.com/office/drawing/2014/main" id="{7B036153-2D0F-4A94-94C9-12D6B7BCAF26}"/>
                </a:ext>
              </a:extLst>
            </p:cNvPr>
            <p:cNvSpPr/>
            <p:nvPr/>
          </p:nvSpPr>
          <p:spPr>
            <a:xfrm>
              <a:off x="4453100" y="-83700"/>
              <a:ext cx="40200" cy="84200"/>
            </a:xfrm>
            <a:custGeom>
              <a:avLst/>
              <a:gdLst/>
              <a:ahLst/>
              <a:cxnLst/>
              <a:rect l="l" t="t" r="r" b="b"/>
              <a:pathLst>
                <a:path w="1608" h="3368" extrusionOk="0">
                  <a:moveTo>
                    <a:pt x="118" y="1"/>
                  </a:moveTo>
                  <a:cubicBezTo>
                    <a:pt x="50" y="1"/>
                    <a:pt x="0" y="70"/>
                    <a:pt x="15" y="126"/>
                  </a:cubicBezTo>
                  <a:cubicBezTo>
                    <a:pt x="108" y="636"/>
                    <a:pt x="401" y="1100"/>
                    <a:pt x="541" y="1612"/>
                  </a:cubicBezTo>
                  <a:cubicBezTo>
                    <a:pt x="679" y="2138"/>
                    <a:pt x="648" y="2678"/>
                    <a:pt x="772" y="3204"/>
                  </a:cubicBezTo>
                  <a:cubicBezTo>
                    <a:pt x="790" y="3305"/>
                    <a:pt x="883" y="3368"/>
                    <a:pt x="973" y="3368"/>
                  </a:cubicBezTo>
                  <a:cubicBezTo>
                    <a:pt x="1036" y="3368"/>
                    <a:pt x="1097" y="3337"/>
                    <a:pt x="1129" y="3266"/>
                  </a:cubicBezTo>
                  <a:cubicBezTo>
                    <a:pt x="1608" y="2323"/>
                    <a:pt x="1160" y="374"/>
                    <a:pt x="139" y="3"/>
                  </a:cubicBezTo>
                  <a:cubicBezTo>
                    <a:pt x="132" y="1"/>
                    <a:pt x="125"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777;p58">
              <a:extLst>
                <a:ext uri="{FF2B5EF4-FFF2-40B4-BE49-F238E27FC236}">
                  <a16:creationId xmlns:a16="http://schemas.microsoft.com/office/drawing/2014/main" id="{FEE32F23-5E57-42DD-82C2-0FFDBCCDD0DC}"/>
                </a:ext>
              </a:extLst>
            </p:cNvPr>
            <p:cNvSpPr/>
            <p:nvPr/>
          </p:nvSpPr>
          <p:spPr>
            <a:xfrm>
              <a:off x="4785700" y="-81100"/>
              <a:ext cx="42525" cy="101175"/>
            </a:xfrm>
            <a:custGeom>
              <a:avLst/>
              <a:gdLst/>
              <a:ahLst/>
              <a:cxnLst/>
              <a:rect l="l" t="t" r="r" b="b"/>
              <a:pathLst>
                <a:path w="1701" h="4047" extrusionOk="0">
                  <a:moveTo>
                    <a:pt x="197" y="1"/>
                  </a:moveTo>
                  <a:cubicBezTo>
                    <a:pt x="94" y="1"/>
                    <a:pt x="0" y="162"/>
                    <a:pt x="61" y="285"/>
                  </a:cubicBezTo>
                  <a:cubicBezTo>
                    <a:pt x="603" y="1337"/>
                    <a:pt x="835" y="2498"/>
                    <a:pt x="727" y="3735"/>
                  </a:cubicBezTo>
                  <a:cubicBezTo>
                    <a:pt x="710" y="3934"/>
                    <a:pt x="852" y="4046"/>
                    <a:pt x="998" y="4046"/>
                  </a:cubicBezTo>
                  <a:cubicBezTo>
                    <a:pt x="1112" y="4046"/>
                    <a:pt x="1227" y="3978"/>
                    <a:pt x="1268" y="3828"/>
                  </a:cubicBezTo>
                  <a:cubicBezTo>
                    <a:pt x="1701" y="2436"/>
                    <a:pt x="1299" y="904"/>
                    <a:pt x="278" y="37"/>
                  </a:cubicBezTo>
                  <a:cubicBezTo>
                    <a:pt x="252" y="12"/>
                    <a:pt x="224"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778;p58">
              <a:extLst>
                <a:ext uri="{FF2B5EF4-FFF2-40B4-BE49-F238E27FC236}">
                  <a16:creationId xmlns:a16="http://schemas.microsoft.com/office/drawing/2014/main" id="{0F34DC23-B98B-4017-9CEB-99BAA48FF4DD}"/>
                </a:ext>
              </a:extLst>
            </p:cNvPr>
            <p:cNvSpPr/>
            <p:nvPr/>
          </p:nvSpPr>
          <p:spPr>
            <a:xfrm>
              <a:off x="4426750" y="166800"/>
              <a:ext cx="50700" cy="81225"/>
            </a:xfrm>
            <a:custGeom>
              <a:avLst/>
              <a:gdLst/>
              <a:ahLst/>
              <a:cxnLst/>
              <a:rect l="l" t="t" r="r" b="b"/>
              <a:pathLst>
                <a:path w="2028" h="3249" extrusionOk="0">
                  <a:moveTo>
                    <a:pt x="297" y="0"/>
                  </a:moveTo>
                  <a:cubicBezTo>
                    <a:pt x="261" y="0"/>
                    <a:pt x="224" y="3"/>
                    <a:pt x="186" y="7"/>
                  </a:cubicBezTo>
                  <a:cubicBezTo>
                    <a:pt x="48" y="22"/>
                    <a:pt x="1" y="224"/>
                    <a:pt x="79" y="317"/>
                  </a:cubicBezTo>
                  <a:cubicBezTo>
                    <a:pt x="419" y="750"/>
                    <a:pt x="821" y="1028"/>
                    <a:pt x="976" y="1600"/>
                  </a:cubicBezTo>
                  <a:cubicBezTo>
                    <a:pt x="1100" y="2111"/>
                    <a:pt x="883" y="2730"/>
                    <a:pt x="1177" y="3163"/>
                  </a:cubicBezTo>
                  <a:cubicBezTo>
                    <a:pt x="1219" y="3222"/>
                    <a:pt x="1284" y="3248"/>
                    <a:pt x="1349" y="3248"/>
                  </a:cubicBezTo>
                  <a:cubicBezTo>
                    <a:pt x="1404" y="3248"/>
                    <a:pt x="1460" y="3229"/>
                    <a:pt x="1502" y="3194"/>
                  </a:cubicBezTo>
                  <a:cubicBezTo>
                    <a:pt x="2028" y="2761"/>
                    <a:pt x="1780" y="1600"/>
                    <a:pt x="1548" y="1059"/>
                  </a:cubicBezTo>
                  <a:cubicBezTo>
                    <a:pt x="1315" y="550"/>
                    <a:pt x="864"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779;p58">
              <a:extLst>
                <a:ext uri="{FF2B5EF4-FFF2-40B4-BE49-F238E27FC236}">
                  <a16:creationId xmlns:a16="http://schemas.microsoft.com/office/drawing/2014/main" id="{CB01BCCB-A323-49EF-BA79-5F8C48D13170}"/>
                </a:ext>
              </a:extLst>
            </p:cNvPr>
            <p:cNvSpPr/>
            <p:nvPr/>
          </p:nvSpPr>
          <p:spPr>
            <a:xfrm>
              <a:off x="4766000" y="187825"/>
              <a:ext cx="46000" cy="84400"/>
            </a:xfrm>
            <a:custGeom>
              <a:avLst/>
              <a:gdLst/>
              <a:ahLst/>
              <a:cxnLst/>
              <a:rect l="l" t="t" r="r" b="b"/>
              <a:pathLst>
                <a:path w="1840" h="3376" extrusionOk="0">
                  <a:moveTo>
                    <a:pt x="212" y="1"/>
                  </a:moveTo>
                  <a:cubicBezTo>
                    <a:pt x="69" y="1"/>
                    <a:pt x="1" y="177"/>
                    <a:pt x="45" y="311"/>
                  </a:cubicBezTo>
                  <a:cubicBezTo>
                    <a:pt x="199" y="806"/>
                    <a:pt x="556" y="1147"/>
                    <a:pt x="679" y="1673"/>
                  </a:cubicBezTo>
                  <a:cubicBezTo>
                    <a:pt x="772" y="2168"/>
                    <a:pt x="679" y="2678"/>
                    <a:pt x="741" y="3173"/>
                  </a:cubicBezTo>
                  <a:cubicBezTo>
                    <a:pt x="762" y="3289"/>
                    <a:pt x="862" y="3376"/>
                    <a:pt x="958" y="3376"/>
                  </a:cubicBezTo>
                  <a:cubicBezTo>
                    <a:pt x="1003" y="3376"/>
                    <a:pt x="1047" y="3357"/>
                    <a:pt x="1082" y="3312"/>
                  </a:cubicBezTo>
                  <a:cubicBezTo>
                    <a:pt x="1839" y="2477"/>
                    <a:pt x="1329" y="109"/>
                    <a:pt x="230" y="2"/>
                  </a:cubicBezTo>
                  <a:cubicBezTo>
                    <a:pt x="224" y="1"/>
                    <a:pt x="218"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780;p58">
              <a:extLst>
                <a:ext uri="{FF2B5EF4-FFF2-40B4-BE49-F238E27FC236}">
                  <a16:creationId xmlns:a16="http://schemas.microsoft.com/office/drawing/2014/main" id="{37D8E3F3-52B0-45CB-9CB3-A995B8E72C94}"/>
                </a:ext>
              </a:extLst>
            </p:cNvPr>
            <p:cNvSpPr/>
            <p:nvPr/>
          </p:nvSpPr>
          <p:spPr>
            <a:xfrm>
              <a:off x="4782800" y="-744075"/>
              <a:ext cx="121250" cy="238250"/>
            </a:xfrm>
            <a:custGeom>
              <a:avLst/>
              <a:gdLst/>
              <a:ahLst/>
              <a:cxnLst/>
              <a:rect l="l" t="t" r="r" b="b"/>
              <a:pathLst>
                <a:path w="4850" h="9530" extrusionOk="0">
                  <a:moveTo>
                    <a:pt x="1765" y="1"/>
                  </a:moveTo>
                  <a:cubicBezTo>
                    <a:pt x="1253" y="1"/>
                    <a:pt x="722" y="127"/>
                    <a:pt x="224" y="366"/>
                  </a:cubicBezTo>
                  <a:cubicBezTo>
                    <a:pt x="1" y="463"/>
                    <a:pt x="130" y="812"/>
                    <a:pt x="339" y="812"/>
                  </a:cubicBezTo>
                  <a:cubicBezTo>
                    <a:pt x="361" y="812"/>
                    <a:pt x="385" y="808"/>
                    <a:pt x="410" y="799"/>
                  </a:cubicBezTo>
                  <a:cubicBezTo>
                    <a:pt x="799" y="668"/>
                    <a:pt x="1140" y="609"/>
                    <a:pt x="1440" y="609"/>
                  </a:cubicBezTo>
                  <a:cubicBezTo>
                    <a:pt x="3307" y="609"/>
                    <a:pt x="3552" y="2913"/>
                    <a:pt x="3658" y="4620"/>
                  </a:cubicBezTo>
                  <a:cubicBezTo>
                    <a:pt x="3766" y="6214"/>
                    <a:pt x="3844" y="7792"/>
                    <a:pt x="4215" y="9353"/>
                  </a:cubicBezTo>
                  <a:cubicBezTo>
                    <a:pt x="4242" y="9475"/>
                    <a:pt x="4332" y="9529"/>
                    <a:pt x="4426" y="9529"/>
                  </a:cubicBezTo>
                  <a:cubicBezTo>
                    <a:pt x="4547" y="9529"/>
                    <a:pt x="4677" y="9440"/>
                    <a:pt x="4694" y="9292"/>
                  </a:cubicBezTo>
                  <a:cubicBezTo>
                    <a:pt x="4849" y="7730"/>
                    <a:pt x="4710" y="6183"/>
                    <a:pt x="4602" y="4620"/>
                  </a:cubicBezTo>
                  <a:cubicBezTo>
                    <a:pt x="4540" y="3584"/>
                    <a:pt x="4602" y="2361"/>
                    <a:pt x="4106" y="1402"/>
                  </a:cubicBezTo>
                  <a:cubicBezTo>
                    <a:pt x="3604" y="437"/>
                    <a:pt x="2716" y="1"/>
                    <a:pt x="1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781;p58">
              <a:extLst>
                <a:ext uri="{FF2B5EF4-FFF2-40B4-BE49-F238E27FC236}">
                  <a16:creationId xmlns:a16="http://schemas.microsoft.com/office/drawing/2014/main" id="{372BD32C-19E5-490C-B5C9-6C4691FB8D26}"/>
                </a:ext>
              </a:extLst>
            </p:cNvPr>
            <p:cNvSpPr/>
            <p:nvPr/>
          </p:nvSpPr>
          <p:spPr>
            <a:xfrm>
              <a:off x="4239975" y="262575"/>
              <a:ext cx="84325" cy="107325"/>
            </a:xfrm>
            <a:custGeom>
              <a:avLst/>
              <a:gdLst/>
              <a:ahLst/>
              <a:cxnLst/>
              <a:rect l="l" t="t" r="r" b="b"/>
              <a:pathLst>
                <a:path w="3373" h="4293" extrusionOk="0">
                  <a:moveTo>
                    <a:pt x="662" y="0"/>
                  </a:moveTo>
                  <a:cubicBezTo>
                    <a:pt x="589" y="0"/>
                    <a:pt x="519" y="35"/>
                    <a:pt x="479" y="121"/>
                  </a:cubicBezTo>
                  <a:cubicBezTo>
                    <a:pt x="0" y="1127"/>
                    <a:pt x="46" y="2241"/>
                    <a:pt x="712" y="3153"/>
                  </a:cubicBezTo>
                  <a:cubicBezTo>
                    <a:pt x="1203" y="3825"/>
                    <a:pt x="1867" y="4292"/>
                    <a:pt x="2649" y="4292"/>
                  </a:cubicBezTo>
                  <a:cubicBezTo>
                    <a:pt x="2803" y="4292"/>
                    <a:pt x="2962" y="4274"/>
                    <a:pt x="3125" y="4236"/>
                  </a:cubicBezTo>
                  <a:cubicBezTo>
                    <a:pt x="3373" y="4190"/>
                    <a:pt x="3311" y="3881"/>
                    <a:pt x="3125" y="3803"/>
                  </a:cubicBezTo>
                  <a:cubicBezTo>
                    <a:pt x="2476" y="3540"/>
                    <a:pt x="1764" y="3184"/>
                    <a:pt x="1346" y="2596"/>
                  </a:cubicBezTo>
                  <a:cubicBezTo>
                    <a:pt x="820" y="1869"/>
                    <a:pt x="974" y="1080"/>
                    <a:pt x="928" y="230"/>
                  </a:cubicBezTo>
                  <a:cubicBezTo>
                    <a:pt x="918" y="102"/>
                    <a:pt x="786"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23686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44"/>
          <p:cNvSpPr txBox="1">
            <a:spLocks noGrp="1"/>
          </p:cNvSpPr>
          <p:nvPr>
            <p:ph type="title"/>
          </p:nvPr>
        </p:nvSpPr>
        <p:spPr>
          <a:xfrm>
            <a:off x="2987612" y="278068"/>
            <a:ext cx="343276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Pil Progestin</a:t>
            </a:r>
            <a:endParaRPr dirty="0"/>
          </a:p>
        </p:txBody>
      </p:sp>
      <p:sp>
        <p:nvSpPr>
          <p:cNvPr id="1194" name="Google Shape;1194;p44"/>
          <p:cNvSpPr txBox="1">
            <a:spLocks noGrp="1"/>
          </p:cNvSpPr>
          <p:nvPr>
            <p:ph type="subTitle" idx="1"/>
          </p:nvPr>
        </p:nvSpPr>
        <p:spPr>
          <a:xfrm>
            <a:off x="2132437" y="1079941"/>
            <a:ext cx="4550700" cy="458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dirty="0" err="1"/>
              <a:t>Pil</a:t>
            </a:r>
            <a:r>
              <a:rPr lang="en-ID" dirty="0"/>
              <a:t> progestin (mini </a:t>
            </a:r>
            <a:r>
              <a:rPr lang="en-ID" dirty="0" err="1"/>
              <a:t>pil</a:t>
            </a:r>
            <a:r>
              <a:rPr lang="en-ID" dirty="0"/>
              <a:t>) </a:t>
            </a:r>
            <a:r>
              <a:rPr lang="en-ID" dirty="0" err="1"/>
              <a:t>mengandung</a:t>
            </a:r>
            <a:r>
              <a:rPr lang="en-ID" dirty="0"/>
              <a:t> </a:t>
            </a:r>
            <a:r>
              <a:rPr lang="en-ID" dirty="0" err="1"/>
              <a:t>hormon</a:t>
            </a:r>
            <a:r>
              <a:rPr lang="en-ID" dirty="0"/>
              <a:t> </a:t>
            </a:r>
            <a:r>
              <a:rPr lang="en-ID" dirty="0" err="1"/>
              <a:t>aktif</a:t>
            </a:r>
            <a:r>
              <a:rPr lang="en-ID" dirty="0"/>
              <a:t> </a:t>
            </a:r>
            <a:r>
              <a:rPr lang="en-ID" dirty="0" err="1"/>
              <a:t>progesteron</a:t>
            </a:r>
            <a:r>
              <a:rPr lang="en-ID" dirty="0"/>
              <a:t>. Cara </a:t>
            </a:r>
            <a:r>
              <a:rPr lang="en-ID" dirty="0" err="1"/>
              <a:t>kerja</a:t>
            </a:r>
            <a:r>
              <a:rPr lang="en-ID" dirty="0"/>
              <a:t> </a:t>
            </a:r>
            <a:r>
              <a:rPr lang="en-ID" dirty="0" err="1"/>
              <a:t>pil</a:t>
            </a:r>
            <a:r>
              <a:rPr lang="en-ID" dirty="0"/>
              <a:t> progestin (</a:t>
            </a:r>
            <a:r>
              <a:rPr lang="en-ID" dirty="0" err="1"/>
              <a:t>minipil</a:t>
            </a:r>
            <a:r>
              <a:rPr lang="en-ID" dirty="0"/>
              <a:t>) </a:t>
            </a:r>
            <a:r>
              <a:rPr lang="en-ID" dirty="0" err="1"/>
              <a:t>yaitu</a:t>
            </a:r>
            <a:r>
              <a:rPr lang="en-ID" dirty="0"/>
              <a:t> </a:t>
            </a:r>
            <a:r>
              <a:rPr lang="en-ID" dirty="0" err="1"/>
              <a:t>menekan</a:t>
            </a:r>
            <a:r>
              <a:rPr lang="en-ID" dirty="0"/>
              <a:t> </a:t>
            </a:r>
            <a:r>
              <a:rPr lang="en-ID" dirty="0" err="1"/>
              <a:t>sekresi</a:t>
            </a:r>
            <a:r>
              <a:rPr lang="en-ID" dirty="0"/>
              <a:t> gonadotropin dan </a:t>
            </a:r>
            <a:r>
              <a:rPr lang="en-ID" dirty="0" err="1"/>
              <a:t>sintesis</a:t>
            </a:r>
            <a:r>
              <a:rPr lang="en-ID" dirty="0"/>
              <a:t> steroid </a:t>
            </a:r>
            <a:r>
              <a:rPr lang="en-ID" dirty="0" err="1"/>
              <a:t>seks</a:t>
            </a:r>
            <a:r>
              <a:rPr lang="en-ID" dirty="0"/>
              <a:t> di ovarium (</a:t>
            </a:r>
            <a:r>
              <a:rPr lang="en-ID" dirty="0" err="1"/>
              <a:t>tidak</a:t>
            </a:r>
            <a:r>
              <a:rPr lang="en-ID" dirty="0"/>
              <a:t> </a:t>
            </a:r>
            <a:r>
              <a:rPr lang="en-ID" dirty="0" err="1"/>
              <a:t>begitu</a:t>
            </a:r>
            <a:r>
              <a:rPr lang="en-ID" dirty="0"/>
              <a:t> </a:t>
            </a:r>
            <a:r>
              <a:rPr lang="en-ID" dirty="0" err="1"/>
              <a:t>kuat</a:t>
            </a:r>
            <a:r>
              <a:rPr lang="en-ID" dirty="0"/>
              <a:t>), endometrium </a:t>
            </a:r>
            <a:r>
              <a:rPr lang="en-ID" dirty="0" err="1"/>
              <a:t>mengalami</a:t>
            </a:r>
            <a:r>
              <a:rPr lang="en-ID" dirty="0"/>
              <a:t> </a:t>
            </a:r>
            <a:r>
              <a:rPr lang="en-ID" dirty="0" err="1"/>
              <a:t>transformasi</a:t>
            </a:r>
            <a:r>
              <a:rPr lang="en-ID" dirty="0"/>
              <a:t> </a:t>
            </a:r>
            <a:r>
              <a:rPr lang="en-ID" dirty="0" err="1"/>
              <a:t>lebih</a:t>
            </a:r>
            <a:r>
              <a:rPr lang="en-ID" dirty="0"/>
              <a:t> </a:t>
            </a:r>
            <a:r>
              <a:rPr lang="en-ID" dirty="0" err="1"/>
              <a:t>awal</a:t>
            </a:r>
            <a:r>
              <a:rPr lang="en-ID" dirty="0"/>
              <a:t> </a:t>
            </a:r>
            <a:r>
              <a:rPr lang="en-ID" dirty="0" err="1"/>
              <a:t>sehingga</a:t>
            </a:r>
            <a:r>
              <a:rPr lang="en-ID" dirty="0"/>
              <a:t> </a:t>
            </a:r>
            <a:r>
              <a:rPr lang="en-ID" dirty="0" err="1"/>
              <a:t>implantasi</a:t>
            </a:r>
            <a:r>
              <a:rPr lang="en-ID" dirty="0"/>
              <a:t> </a:t>
            </a:r>
            <a:r>
              <a:rPr lang="en-ID" dirty="0" err="1"/>
              <a:t>lebih</a:t>
            </a:r>
            <a:r>
              <a:rPr lang="en-ID" dirty="0"/>
              <a:t> </a:t>
            </a:r>
            <a:r>
              <a:rPr lang="en-ID" dirty="0" err="1"/>
              <a:t>sulit</a:t>
            </a:r>
            <a:r>
              <a:rPr lang="en-ID" dirty="0"/>
              <a:t>, </a:t>
            </a:r>
            <a:r>
              <a:rPr lang="en-ID" dirty="0" err="1"/>
              <a:t>mengentalkan</a:t>
            </a:r>
            <a:r>
              <a:rPr lang="en-ID" dirty="0"/>
              <a:t> </a:t>
            </a:r>
            <a:r>
              <a:rPr lang="en-ID" dirty="0" err="1"/>
              <a:t>lendir</a:t>
            </a:r>
            <a:r>
              <a:rPr lang="en-ID" dirty="0"/>
              <a:t> </a:t>
            </a:r>
            <a:r>
              <a:rPr lang="en-ID" dirty="0" err="1"/>
              <a:t>serviks</a:t>
            </a:r>
            <a:r>
              <a:rPr lang="en-ID" dirty="0"/>
              <a:t> </a:t>
            </a:r>
            <a:r>
              <a:rPr lang="en-ID" dirty="0" err="1"/>
              <a:t>sehingga</a:t>
            </a:r>
            <a:r>
              <a:rPr lang="en-ID" dirty="0"/>
              <a:t> </a:t>
            </a:r>
            <a:r>
              <a:rPr lang="en-ID" dirty="0" err="1"/>
              <a:t>menghambat</a:t>
            </a:r>
            <a:r>
              <a:rPr lang="en-ID" dirty="0"/>
              <a:t> </a:t>
            </a:r>
            <a:r>
              <a:rPr lang="en-ID" dirty="0" err="1"/>
              <a:t>penetrasi</a:t>
            </a:r>
            <a:r>
              <a:rPr lang="en-ID" dirty="0"/>
              <a:t> </a:t>
            </a:r>
            <a:r>
              <a:rPr lang="en-ID" dirty="0" err="1"/>
              <a:t>sperma</a:t>
            </a:r>
            <a:r>
              <a:rPr lang="en-ID" dirty="0"/>
              <a:t>, </a:t>
            </a:r>
            <a:r>
              <a:rPr lang="en-ID" dirty="0" err="1"/>
              <a:t>mengubah</a:t>
            </a:r>
            <a:r>
              <a:rPr lang="en-ID" dirty="0"/>
              <a:t> </a:t>
            </a:r>
            <a:r>
              <a:rPr lang="en-ID" dirty="0" err="1"/>
              <a:t>motilitas</a:t>
            </a:r>
            <a:r>
              <a:rPr lang="en-ID" dirty="0"/>
              <a:t> tuba </a:t>
            </a:r>
            <a:r>
              <a:rPr lang="en-ID" dirty="0" err="1"/>
              <a:t>sehingga</a:t>
            </a:r>
            <a:r>
              <a:rPr lang="en-ID" dirty="0"/>
              <a:t> </a:t>
            </a:r>
            <a:r>
              <a:rPr lang="en-ID" dirty="0" err="1"/>
              <a:t>transportasi</a:t>
            </a:r>
            <a:r>
              <a:rPr lang="en-ID" dirty="0"/>
              <a:t> </a:t>
            </a:r>
            <a:r>
              <a:rPr lang="en-ID" dirty="0" err="1"/>
              <a:t>sperma</a:t>
            </a:r>
            <a:r>
              <a:rPr lang="en-ID" dirty="0"/>
              <a:t> </a:t>
            </a:r>
            <a:r>
              <a:rPr lang="en-ID" dirty="0" err="1"/>
              <a:t>terganggu</a:t>
            </a:r>
            <a:r>
              <a:rPr lang="en-ID" dirty="0"/>
              <a:t>. </a:t>
            </a:r>
            <a:r>
              <a:rPr lang="en-ID" dirty="0" err="1"/>
              <a:t>Berbagai</a:t>
            </a:r>
            <a:r>
              <a:rPr lang="en-ID" dirty="0"/>
              <a:t> </a:t>
            </a:r>
            <a:r>
              <a:rPr lang="en-ID" dirty="0" err="1"/>
              <a:t>manfaat</a:t>
            </a:r>
            <a:r>
              <a:rPr lang="en-ID" dirty="0"/>
              <a:t> </a:t>
            </a:r>
            <a:r>
              <a:rPr lang="en-ID" dirty="0" err="1"/>
              <a:t>penggunaan</a:t>
            </a:r>
            <a:r>
              <a:rPr lang="en-ID" dirty="0"/>
              <a:t> </a:t>
            </a:r>
            <a:r>
              <a:rPr lang="en-ID" dirty="0" err="1"/>
              <a:t>pil</a:t>
            </a:r>
            <a:r>
              <a:rPr lang="en-ID" dirty="0"/>
              <a:t> progestin (</a:t>
            </a:r>
            <a:r>
              <a:rPr lang="en-ID" dirty="0" err="1"/>
              <a:t>minipil</a:t>
            </a:r>
            <a:r>
              <a:rPr lang="en-ID" dirty="0"/>
              <a:t>) </a:t>
            </a:r>
            <a:r>
              <a:rPr lang="en-ID" dirty="0" err="1"/>
              <a:t>yaitu</a:t>
            </a:r>
            <a:r>
              <a:rPr lang="en-ID" dirty="0"/>
              <a:t>: </a:t>
            </a:r>
            <a:r>
              <a:rPr lang="en-ID" dirty="0" err="1"/>
              <a:t>efektifitas</a:t>
            </a:r>
            <a:r>
              <a:rPr lang="en-ID" dirty="0"/>
              <a:t> </a:t>
            </a:r>
            <a:r>
              <a:rPr lang="en-ID" dirty="0" err="1"/>
              <a:t>tinggi</a:t>
            </a:r>
            <a:r>
              <a:rPr lang="en-ID" dirty="0"/>
              <a:t> </a:t>
            </a:r>
            <a:r>
              <a:rPr lang="en-ID" dirty="0" err="1"/>
              <a:t>bila</a:t>
            </a:r>
            <a:r>
              <a:rPr lang="en-ID" dirty="0"/>
              <a:t> </a:t>
            </a:r>
            <a:r>
              <a:rPr lang="en-ID" dirty="0" err="1"/>
              <a:t>digunakan</a:t>
            </a:r>
            <a:r>
              <a:rPr lang="en-ID" dirty="0"/>
              <a:t> </a:t>
            </a:r>
            <a:r>
              <a:rPr lang="en-ID" dirty="0" err="1"/>
              <a:t>dengan</a:t>
            </a:r>
            <a:r>
              <a:rPr lang="en-ID" dirty="0"/>
              <a:t> </a:t>
            </a:r>
            <a:r>
              <a:rPr lang="en-ID" dirty="0" err="1"/>
              <a:t>benar</a:t>
            </a:r>
            <a:r>
              <a:rPr lang="en-ID" dirty="0"/>
              <a:t>, </a:t>
            </a:r>
            <a:r>
              <a:rPr lang="en-ID" dirty="0" err="1"/>
              <a:t>tidak</a:t>
            </a:r>
            <a:r>
              <a:rPr lang="en-ID" dirty="0"/>
              <a:t> </a:t>
            </a:r>
            <a:r>
              <a:rPr lang="en-ID" dirty="0" err="1"/>
              <a:t>mengganggu</a:t>
            </a:r>
            <a:r>
              <a:rPr lang="en-ID" dirty="0"/>
              <a:t> </a:t>
            </a:r>
            <a:r>
              <a:rPr lang="en-ID" dirty="0" err="1"/>
              <a:t>hubungan</a:t>
            </a:r>
            <a:r>
              <a:rPr lang="en-ID" dirty="0"/>
              <a:t>  </a:t>
            </a:r>
            <a:r>
              <a:rPr lang="en-ID" dirty="0" err="1"/>
              <a:t>seksual</a:t>
            </a:r>
            <a:r>
              <a:rPr lang="en-ID" dirty="0"/>
              <a:t>, </a:t>
            </a:r>
            <a:r>
              <a:rPr lang="en-ID" dirty="0" err="1"/>
              <a:t>tidak</a:t>
            </a:r>
            <a:r>
              <a:rPr lang="en-ID" dirty="0"/>
              <a:t> </a:t>
            </a:r>
            <a:r>
              <a:rPr lang="en-ID" dirty="0" err="1"/>
              <a:t>memengaruhi</a:t>
            </a:r>
            <a:r>
              <a:rPr lang="en-ID" dirty="0"/>
              <a:t> ASI, </a:t>
            </a:r>
            <a:r>
              <a:rPr lang="en-ID" dirty="0" err="1"/>
              <a:t>mudah</a:t>
            </a:r>
            <a:r>
              <a:rPr lang="en-ID" dirty="0"/>
              <a:t> </a:t>
            </a:r>
            <a:r>
              <a:rPr lang="en-ID" dirty="0" err="1"/>
              <a:t>dihentikan</a:t>
            </a:r>
            <a:r>
              <a:rPr lang="en-ID" dirty="0"/>
              <a:t> </a:t>
            </a:r>
            <a:r>
              <a:rPr lang="en-ID" dirty="0" err="1"/>
              <a:t>setiap</a:t>
            </a:r>
            <a:r>
              <a:rPr lang="en-ID" dirty="0"/>
              <a:t> </a:t>
            </a:r>
            <a:r>
              <a:rPr lang="en-ID" dirty="0" err="1"/>
              <a:t>saat</a:t>
            </a:r>
            <a:r>
              <a:rPr lang="en-ID" dirty="0"/>
              <a:t>, </a:t>
            </a:r>
            <a:r>
              <a:rPr lang="en-ID" dirty="0" err="1"/>
              <a:t>kesuburan</a:t>
            </a:r>
            <a:r>
              <a:rPr lang="en-ID" dirty="0"/>
              <a:t> </a:t>
            </a:r>
            <a:r>
              <a:rPr lang="en-ID" dirty="0" err="1"/>
              <a:t>segera</a:t>
            </a:r>
            <a:r>
              <a:rPr lang="en-ID" dirty="0"/>
              <a:t> Kembali </a:t>
            </a:r>
            <a:r>
              <a:rPr lang="en-ID" dirty="0" err="1"/>
              <a:t>setelah</a:t>
            </a:r>
            <a:r>
              <a:rPr lang="en-ID" dirty="0"/>
              <a:t> </a:t>
            </a:r>
            <a:r>
              <a:rPr lang="en-ID" dirty="0" err="1"/>
              <a:t>penggunaan</a:t>
            </a:r>
            <a:r>
              <a:rPr lang="en-ID" dirty="0"/>
              <a:t> </a:t>
            </a:r>
            <a:r>
              <a:rPr lang="en-ID" dirty="0" err="1"/>
              <a:t>pil</a:t>
            </a:r>
            <a:r>
              <a:rPr lang="en-ID" dirty="0"/>
              <a:t> </a:t>
            </a:r>
            <a:r>
              <a:rPr lang="en-ID" dirty="0" err="1"/>
              <a:t>dihentikan</a:t>
            </a:r>
            <a:r>
              <a:rPr lang="en-ID" dirty="0"/>
              <a:t>, dan </a:t>
            </a:r>
            <a:r>
              <a:rPr lang="en-ID" dirty="0" err="1"/>
              <a:t>tidak</a:t>
            </a:r>
            <a:r>
              <a:rPr lang="en-ID" dirty="0"/>
              <a:t> </a:t>
            </a:r>
            <a:r>
              <a:rPr lang="en-ID" dirty="0" err="1"/>
              <a:t>mengandung</a:t>
            </a:r>
            <a:r>
              <a:rPr lang="en-ID" dirty="0"/>
              <a:t> </a:t>
            </a:r>
            <a:r>
              <a:rPr lang="en-ID" dirty="0" err="1"/>
              <a:t>estrogen</a:t>
            </a:r>
            <a:r>
              <a:rPr lang="en-ID" dirty="0"/>
              <a:t>.</a:t>
            </a:r>
          </a:p>
        </p:txBody>
      </p:sp>
      <p:grpSp>
        <p:nvGrpSpPr>
          <p:cNvPr id="1214" name="Google Shape;1214;p44"/>
          <p:cNvGrpSpPr/>
          <p:nvPr/>
        </p:nvGrpSpPr>
        <p:grpSpPr>
          <a:xfrm rot="136489">
            <a:off x="-915471" y="1326582"/>
            <a:ext cx="2191718" cy="1865518"/>
            <a:chOff x="4764575" y="3189550"/>
            <a:chExt cx="1866841" cy="1588993"/>
          </a:xfrm>
        </p:grpSpPr>
        <p:sp>
          <p:nvSpPr>
            <p:cNvPr id="1215" name="Google Shape;1215;p44"/>
            <p:cNvSpPr/>
            <p:nvPr/>
          </p:nvSpPr>
          <p:spPr>
            <a:xfrm>
              <a:off x="5257448" y="3189550"/>
              <a:ext cx="1373967" cy="1214432"/>
            </a:xfrm>
            <a:custGeom>
              <a:avLst/>
              <a:gdLst/>
              <a:ahLst/>
              <a:cxnLst/>
              <a:rect l="l" t="t" r="r" b="b"/>
              <a:pathLst>
                <a:path w="28033" h="24778" extrusionOk="0">
                  <a:moveTo>
                    <a:pt x="14000" y="5084"/>
                  </a:moveTo>
                  <a:cubicBezTo>
                    <a:pt x="16244" y="5084"/>
                    <a:pt x="18441" y="6105"/>
                    <a:pt x="19879" y="8024"/>
                  </a:cubicBezTo>
                  <a:cubicBezTo>
                    <a:pt x="21040" y="9585"/>
                    <a:pt x="21535" y="11520"/>
                    <a:pt x="21240" y="13453"/>
                  </a:cubicBezTo>
                  <a:cubicBezTo>
                    <a:pt x="20962" y="15371"/>
                    <a:pt x="19941" y="17089"/>
                    <a:pt x="18379" y="18249"/>
                  </a:cubicBezTo>
                  <a:cubicBezTo>
                    <a:pt x="17112" y="19190"/>
                    <a:pt x="15601" y="19693"/>
                    <a:pt x="14053" y="19693"/>
                  </a:cubicBezTo>
                  <a:cubicBezTo>
                    <a:pt x="13691" y="19693"/>
                    <a:pt x="13327" y="19666"/>
                    <a:pt x="12964" y="19610"/>
                  </a:cubicBezTo>
                  <a:cubicBezTo>
                    <a:pt x="11030" y="19332"/>
                    <a:pt x="9313" y="18311"/>
                    <a:pt x="8152" y="16749"/>
                  </a:cubicBezTo>
                  <a:cubicBezTo>
                    <a:pt x="6993" y="15186"/>
                    <a:pt x="6498" y="13252"/>
                    <a:pt x="6791" y="11334"/>
                  </a:cubicBezTo>
                  <a:cubicBezTo>
                    <a:pt x="7069" y="9400"/>
                    <a:pt x="8090" y="7683"/>
                    <a:pt x="9654" y="6522"/>
                  </a:cubicBezTo>
                  <a:cubicBezTo>
                    <a:pt x="10953" y="5548"/>
                    <a:pt x="12484" y="5084"/>
                    <a:pt x="14000" y="5084"/>
                  </a:cubicBezTo>
                  <a:close/>
                  <a:moveTo>
                    <a:pt x="14013" y="1"/>
                  </a:moveTo>
                  <a:cubicBezTo>
                    <a:pt x="11437" y="1"/>
                    <a:pt x="8840" y="800"/>
                    <a:pt x="6621" y="2454"/>
                  </a:cubicBezTo>
                  <a:cubicBezTo>
                    <a:pt x="1129" y="6522"/>
                    <a:pt x="0" y="14304"/>
                    <a:pt x="4068" y="19781"/>
                  </a:cubicBezTo>
                  <a:cubicBezTo>
                    <a:pt x="6512" y="23044"/>
                    <a:pt x="10241" y="24777"/>
                    <a:pt x="14031" y="24777"/>
                  </a:cubicBezTo>
                  <a:cubicBezTo>
                    <a:pt x="16599" y="24777"/>
                    <a:pt x="19198" y="23973"/>
                    <a:pt x="21411" y="22333"/>
                  </a:cubicBezTo>
                  <a:cubicBezTo>
                    <a:pt x="26902" y="18249"/>
                    <a:pt x="28032" y="10468"/>
                    <a:pt x="23963" y="4991"/>
                  </a:cubicBezTo>
                  <a:cubicBezTo>
                    <a:pt x="21533" y="1724"/>
                    <a:pt x="17795" y="1"/>
                    <a:pt x="1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4"/>
            <p:cNvSpPr/>
            <p:nvPr/>
          </p:nvSpPr>
          <p:spPr>
            <a:xfrm>
              <a:off x="4764575" y="3985373"/>
              <a:ext cx="866688" cy="734011"/>
            </a:xfrm>
            <a:custGeom>
              <a:avLst/>
              <a:gdLst/>
              <a:ahLst/>
              <a:cxnLst/>
              <a:rect l="l" t="t" r="r" b="b"/>
              <a:pathLst>
                <a:path w="17683" h="14976" extrusionOk="0">
                  <a:moveTo>
                    <a:pt x="14650" y="1"/>
                  </a:moveTo>
                  <a:lnTo>
                    <a:pt x="0" y="10908"/>
                  </a:lnTo>
                  <a:lnTo>
                    <a:pt x="3033" y="14976"/>
                  </a:lnTo>
                  <a:lnTo>
                    <a:pt x="17682" y="4070"/>
                  </a:lnTo>
                  <a:lnTo>
                    <a:pt x="14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4"/>
            <p:cNvSpPr/>
            <p:nvPr/>
          </p:nvSpPr>
          <p:spPr>
            <a:xfrm>
              <a:off x="4803981" y="4033161"/>
              <a:ext cx="643779" cy="745382"/>
            </a:xfrm>
            <a:custGeom>
              <a:avLst/>
              <a:gdLst/>
              <a:ahLst/>
              <a:cxnLst/>
              <a:rect l="l" t="t" r="r" b="b"/>
              <a:pathLst>
                <a:path w="13135" h="15208" extrusionOk="0">
                  <a:moveTo>
                    <a:pt x="4085" y="1"/>
                  </a:moveTo>
                  <a:lnTo>
                    <a:pt x="1" y="3033"/>
                  </a:lnTo>
                  <a:lnTo>
                    <a:pt x="9066" y="15207"/>
                  </a:lnTo>
                  <a:lnTo>
                    <a:pt x="13135" y="12175"/>
                  </a:lnTo>
                  <a:lnTo>
                    <a:pt x="4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44"/>
          <p:cNvGrpSpPr/>
          <p:nvPr/>
        </p:nvGrpSpPr>
        <p:grpSpPr>
          <a:xfrm rot="-542756">
            <a:off x="7274458" y="1288201"/>
            <a:ext cx="2220846" cy="2317872"/>
            <a:chOff x="6383275" y="2291392"/>
            <a:chExt cx="2653308" cy="2768849"/>
          </a:xfrm>
        </p:grpSpPr>
        <p:sp>
          <p:nvSpPr>
            <p:cNvPr id="1219" name="Google Shape;1219;p44"/>
            <p:cNvSpPr/>
            <p:nvPr/>
          </p:nvSpPr>
          <p:spPr>
            <a:xfrm rot="-1688141">
              <a:off x="6778750" y="2603827"/>
              <a:ext cx="1862359" cy="2143980"/>
            </a:xfrm>
            <a:custGeom>
              <a:avLst/>
              <a:gdLst/>
              <a:ahLst/>
              <a:cxnLst/>
              <a:rect l="l" t="t" r="r" b="b"/>
              <a:pathLst>
                <a:path w="32040" h="36885" extrusionOk="0">
                  <a:moveTo>
                    <a:pt x="16020" y="0"/>
                  </a:moveTo>
                  <a:cubicBezTo>
                    <a:pt x="12176" y="0"/>
                    <a:pt x="8331" y="287"/>
                    <a:pt x="4487" y="859"/>
                  </a:cubicBezTo>
                  <a:cubicBezTo>
                    <a:pt x="2816" y="1121"/>
                    <a:pt x="1254" y="2746"/>
                    <a:pt x="1052" y="4417"/>
                  </a:cubicBezTo>
                  <a:cubicBezTo>
                    <a:pt x="0" y="13776"/>
                    <a:pt x="0" y="23120"/>
                    <a:pt x="1052" y="32480"/>
                  </a:cubicBezTo>
                  <a:cubicBezTo>
                    <a:pt x="1254" y="34135"/>
                    <a:pt x="2816" y="35775"/>
                    <a:pt x="4487" y="36038"/>
                  </a:cubicBezTo>
                  <a:cubicBezTo>
                    <a:pt x="8331" y="36603"/>
                    <a:pt x="12176" y="36885"/>
                    <a:pt x="16020" y="36885"/>
                  </a:cubicBezTo>
                  <a:cubicBezTo>
                    <a:pt x="19864" y="36885"/>
                    <a:pt x="23709" y="36603"/>
                    <a:pt x="27553" y="36038"/>
                  </a:cubicBezTo>
                  <a:cubicBezTo>
                    <a:pt x="29224" y="35775"/>
                    <a:pt x="30786" y="34135"/>
                    <a:pt x="30988" y="32480"/>
                  </a:cubicBezTo>
                  <a:cubicBezTo>
                    <a:pt x="32040" y="23120"/>
                    <a:pt x="32040" y="13776"/>
                    <a:pt x="30988" y="4417"/>
                  </a:cubicBezTo>
                  <a:cubicBezTo>
                    <a:pt x="30786" y="2746"/>
                    <a:pt x="29224" y="1121"/>
                    <a:pt x="27553" y="859"/>
                  </a:cubicBezTo>
                  <a:cubicBezTo>
                    <a:pt x="23709" y="287"/>
                    <a:pt x="19864" y="0"/>
                    <a:pt x="1602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4"/>
            <p:cNvSpPr/>
            <p:nvPr/>
          </p:nvSpPr>
          <p:spPr>
            <a:xfrm rot="-1688141">
              <a:off x="6794191" y="2604209"/>
              <a:ext cx="1831727" cy="2143806"/>
            </a:xfrm>
            <a:custGeom>
              <a:avLst/>
              <a:gdLst/>
              <a:ahLst/>
              <a:cxnLst/>
              <a:rect l="l" t="t" r="r" b="b"/>
              <a:pathLst>
                <a:path w="31513" h="36882" extrusionOk="0">
                  <a:moveTo>
                    <a:pt x="15764" y="0"/>
                  </a:moveTo>
                  <a:cubicBezTo>
                    <a:pt x="11913" y="0"/>
                    <a:pt x="8060" y="279"/>
                    <a:pt x="4224" y="852"/>
                  </a:cubicBezTo>
                  <a:cubicBezTo>
                    <a:pt x="2553" y="1114"/>
                    <a:pt x="991" y="2739"/>
                    <a:pt x="789" y="4410"/>
                  </a:cubicBezTo>
                  <a:cubicBezTo>
                    <a:pt x="263" y="9082"/>
                    <a:pt x="1" y="13769"/>
                    <a:pt x="1" y="18441"/>
                  </a:cubicBezTo>
                  <a:cubicBezTo>
                    <a:pt x="1" y="23113"/>
                    <a:pt x="263" y="27785"/>
                    <a:pt x="789" y="32473"/>
                  </a:cubicBezTo>
                  <a:cubicBezTo>
                    <a:pt x="991" y="34128"/>
                    <a:pt x="2553" y="35768"/>
                    <a:pt x="4224" y="36031"/>
                  </a:cubicBezTo>
                  <a:cubicBezTo>
                    <a:pt x="8060" y="36603"/>
                    <a:pt x="11913" y="36881"/>
                    <a:pt x="15764" y="36881"/>
                  </a:cubicBezTo>
                  <a:cubicBezTo>
                    <a:pt x="19601" y="36881"/>
                    <a:pt x="23454" y="36603"/>
                    <a:pt x="27290" y="36031"/>
                  </a:cubicBezTo>
                  <a:cubicBezTo>
                    <a:pt x="28961" y="35768"/>
                    <a:pt x="30523" y="34128"/>
                    <a:pt x="30725" y="32473"/>
                  </a:cubicBezTo>
                  <a:cubicBezTo>
                    <a:pt x="31251" y="27785"/>
                    <a:pt x="31513" y="23113"/>
                    <a:pt x="31513" y="18441"/>
                  </a:cubicBezTo>
                  <a:cubicBezTo>
                    <a:pt x="31513" y="13769"/>
                    <a:pt x="31251" y="9082"/>
                    <a:pt x="30725" y="4410"/>
                  </a:cubicBezTo>
                  <a:cubicBezTo>
                    <a:pt x="30523" y="2739"/>
                    <a:pt x="28961" y="1114"/>
                    <a:pt x="27290" y="852"/>
                  </a:cubicBezTo>
                  <a:cubicBezTo>
                    <a:pt x="23454" y="279"/>
                    <a:pt x="19601" y="0"/>
                    <a:pt x="15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4"/>
            <p:cNvSpPr/>
            <p:nvPr/>
          </p:nvSpPr>
          <p:spPr>
            <a:xfrm rot="-1688141">
              <a:off x="7184394" y="3070214"/>
              <a:ext cx="1052140" cy="1211347"/>
            </a:xfrm>
            <a:custGeom>
              <a:avLst/>
              <a:gdLst/>
              <a:ahLst/>
              <a:cxnLst/>
              <a:rect l="l" t="t" r="r" b="b"/>
              <a:pathLst>
                <a:path w="18101" h="20840" extrusionOk="0">
                  <a:moveTo>
                    <a:pt x="9043" y="1"/>
                  </a:moveTo>
                  <a:cubicBezTo>
                    <a:pt x="6869" y="1"/>
                    <a:pt x="4696" y="163"/>
                    <a:pt x="2522" y="488"/>
                  </a:cubicBezTo>
                  <a:cubicBezTo>
                    <a:pt x="1579" y="628"/>
                    <a:pt x="696" y="1556"/>
                    <a:pt x="589" y="2499"/>
                  </a:cubicBezTo>
                  <a:cubicBezTo>
                    <a:pt x="1" y="7775"/>
                    <a:pt x="1" y="13066"/>
                    <a:pt x="589" y="18341"/>
                  </a:cubicBezTo>
                  <a:cubicBezTo>
                    <a:pt x="696" y="19285"/>
                    <a:pt x="1579" y="20213"/>
                    <a:pt x="2522" y="20352"/>
                  </a:cubicBezTo>
                  <a:cubicBezTo>
                    <a:pt x="4696" y="20677"/>
                    <a:pt x="6869" y="20839"/>
                    <a:pt x="9043" y="20839"/>
                  </a:cubicBezTo>
                  <a:cubicBezTo>
                    <a:pt x="11216" y="20839"/>
                    <a:pt x="13390" y="20677"/>
                    <a:pt x="15564" y="20352"/>
                  </a:cubicBezTo>
                  <a:cubicBezTo>
                    <a:pt x="16507" y="20213"/>
                    <a:pt x="17389" y="19285"/>
                    <a:pt x="17497" y="18341"/>
                  </a:cubicBezTo>
                  <a:cubicBezTo>
                    <a:pt x="18101" y="13066"/>
                    <a:pt x="18101" y="7775"/>
                    <a:pt x="17497" y="2499"/>
                  </a:cubicBezTo>
                  <a:cubicBezTo>
                    <a:pt x="17389" y="1556"/>
                    <a:pt x="16507" y="628"/>
                    <a:pt x="15564" y="488"/>
                  </a:cubicBezTo>
                  <a:cubicBezTo>
                    <a:pt x="13390" y="163"/>
                    <a:pt x="11216" y="1"/>
                    <a:pt x="9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4"/>
            <p:cNvSpPr/>
            <p:nvPr/>
          </p:nvSpPr>
          <p:spPr>
            <a:xfrm rot="-1688141">
              <a:off x="6641868" y="3103823"/>
              <a:ext cx="343758" cy="707627"/>
            </a:xfrm>
            <a:custGeom>
              <a:avLst/>
              <a:gdLst/>
              <a:ahLst/>
              <a:cxnLst/>
              <a:rect l="l" t="t" r="r" b="b"/>
              <a:pathLst>
                <a:path w="5914" h="12174" extrusionOk="0">
                  <a:moveTo>
                    <a:pt x="4900" y="0"/>
                  </a:moveTo>
                  <a:cubicBezTo>
                    <a:pt x="4833" y="0"/>
                    <a:pt x="4762" y="9"/>
                    <a:pt x="4689" y="27"/>
                  </a:cubicBezTo>
                  <a:cubicBezTo>
                    <a:pt x="1" y="1281"/>
                    <a:pt x="836" y="7778"/>
                    <a:pt x="1115" y="11382"/>
                  </a:cubicBezTo>
                  <a:cubicBezTo>
                    <a:pt x="1158" y="11884"/>
                    <a:pt x="1565" y="12173"/>
                    <a:pt x="1966" y="12173"/>
                  </a:cubicBezTo>
                  <a:cubicBezTo>
                    <a:pt x="2282" y="12173"/>
                    <a:pt x="2594" y="11994"/>
                    <a:pt x="2724" y="11599"/>
                  </a:cubicBezTo>
                  <a:cubicBezTo>
                    <a:pt x="3775" y="8288"/>
                    <a:pt x="1795" y="3725"/>
                    <a:pt x="5277" y="1419"/>
                  </a:cubicBezTo>
                  <a:cubicBezTo>
                    <a:pt x="5913" y="995"/>
                    <a:pt x="5618" y="0"/>
                    <a:pt x="49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4"/>
            <p:cNvSpPr/>
            <p:nvPr/>
          </p:nvSpPr>
          <p:spPr>
            <a:xfrm rot="-1688141">
              <a:off x="6941610" y="3914595"/>
              <a:ext cx="152058" cy="117822"/>
            </a:xfrm>
            <a:custGeom>
              <a:avLst/>
              <a:gdLst/>
              <a:ahLst/>
              <a:cxnLst/>
              <a:rect l="l" t="t" r="r" b="b"/>
              <a:pathLst>
                <a:path w="2616" h="2027" extrusionOk="0">
                  <a:moveTo>
                    <a:pt x="1300" y="0"/>
                  </a:moveTo>
                  <a:cubicBezTo>
                    <a:pt x="1" y="0"/>
                    <a:pt x="1" y="2026"/>
                    <a:pt x="1300" y="2026"/>
                  </a:cubicBezTo>
                  <a:cubicBezTo>
                    <a:pt x="2600" y="2026"/>
                    <a:pt x="2616" y="0"/>
                    <a:pt x="13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4"/>
            <p:cNvSpPr/>
            <p:nvPr/>
          </p:nvSpPr>
          <p:spPr>
            <a:xfrm rot="-1688141">
              <a:off x="8396087" y="3565675"/>
              <a:ext cx="341781" cy="685539"/>
            </a:xfrm>
            <a:custGeom>
              <a:avLst/>
              <a:gdLst/>
              <a:ahLst/>
              <a:cxnLst/>
              <a:rect l="l" t="t" r="r" b="b"/>
              <a:pathLst>
                <a:path w="5880" h="11794" extrusionOk="0">
                  <a:moveTo>
                    <a:pt x="4722" y="1"/>
                  </a:moveTo>
                  <a:cubicBezTo>
                    <a:pt x="4602" y="1"/>
                    <a:pt x="4483" y="44"/>
                    <a:pt x="4394" y="139"/>
                  </a:cubicBezTo>
                  <a:cubicBezTo>
                    <a:pt x="3249" y="1438"/>
                    <a:pt x="3404" y="3434"/>
                    <a:pt x="3249" y="5073"/>
                  </a:cubicBezTo>
                  <a:cubicBezTo>
                    <a:pt x="3095" y="6775"/>
                    <a:pt x="3218" y="10209"/>
                    <a:pt x="852" y="10504"/>
                  </a:cubicBezTo>
                  <a:cubicBezTo>
                    <a:pt x="48" y="10597"/>
                    <a:pt x="1" y="11742"/>
                    <a:pt x="852" y="11787"/>
                  </a:cubicBezTo>
                  <a:cubicBezTo>
                    <a:pt x="928" y="11792"/>
                    <a:pt x="1004" y="11794"/>
                    <a:pt x="1078" y="11794"/>
                  </a:cubicBezTo>
                  <a:cubicBezTo>
                    <a:pt x="3201" y="11794"/>
                    <a:pt x="4472" y="10109"/>
                    <a:pt x="4936" y="8136"/>
                  </a:cubicBezTo>
                  <a:cubicBezTo>
                    <a:pt x="5246" y="6853"/>
                    <a:pt x="5307" y="5523"/>
                    <a:pt x="5431" y="4223"/>
                  </a:cubicBezTo>
                  <a:cubicBezTo>
                    <a:pt x="5570" y="2877"/>
                    <a:pt x="5879" y="1453"/>
                    <a:pt x="5153" y="247"/>
                  </a:cubicBezTo>
                  <a:cubicBezTo>
                    <a:pt x="5070" y="91"/>
                    <a:pt x="4895" y="1"/>
                    <a:pt x="4722"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4"/>
            <p:cNvSpPr/>
            <p:nvPr/>
          </p:nvSpPr>
          <p:spPr>
            <a:xfrm rot="-1688141">
              <a:off x="8379978" y="3352939"/>
              <a:ext cx="111544" cy="86375"/>
            </a:xfrm>
            <a:custGeom>
              <a:avLst/>
              <a:gdLst/>
              <a:ahLst/>
              <a:cxnLst/>
              <a:rect l="l" t="t" r="r" b="b"/>
              <a:pathLst>
                <a:path w="1919" h="1486" extrusionOk="0">
                  <a:moveTo>
                    <a:pt x="960" y="0"/>
                  </a:moveTo>
                  <a:cubicBezTo>
                    <a:pt x="1" y="0"/>
                    <a:pt x="1" y="1485"/>
                    <a:pt x="960" y="1485"/>
                  </a:cubicBezTo>
                  <a:cubicBezTo>
                    <a:pt x="1919" y="1485"/>
                    <a:pt x="1919" y="0"/>
                    <a:pt x="96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6" name="Google Shape;1226;p44"/>
            <p:cNvGrpSpPr/>
            <p:nvPr/>
          </p:nvGrpSpPr>
          <p:grpSpPr>
            <a:xfrm>
              <a:off x="7133890" y="3089949"/>
              <a:ext cx="1065622" cy="1196459"/>
              <a:chOff x="7133890" y="3089949"/>
              <a:chExt cx="1065622" cy="1196459"/>
            </a:xfrm>
          </p:grpSpPr>
          <p:sp>
            <p:nvSpPr>
              <p:cNvPr id="1227" name="Google Shape;1227;p44"/>
              <p:cNvSpPr/>
              <p:nvPr/>
            </p:nvSpPr>
            <p:spPr>
              <a:xfrm rot="-1688141">
                <a:off x="7141149" y="3437902"/>
                <a:ext cx="56673" cy="44990"/>
              </a:xfrm>
              <a:custGeom>
                <a:avLst/>
                <a:gdLst/>
                <a:ahLst/>
                <a:cxnLst/>
                <a:rect l="l" t="t" r="r" b="b"/>
                <a:pathLst>
                  <a:path w="975" h="774" extrusionOk="0">
                    <a:moveTo>
                      <a:pt x="496" y="0"/>
                    </a:moveTo>
                    <a:cubicBezTo>
                      <a:pt x="1" y="0"/>
                      <a:pt x="1" y="774"/>
                      <a:pt x="496" y="774"/>
                    </a:cubicBezTo>
                    <a:cubicBezTo>
                      <a:pt x="975" y="774"/>
                      <a:pt x="975"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4"/>
              <p:cNvSpPr/>
              <p:nvPr/>
            </p:nvSpPr>
            <p:spPr>
              <a:xfrm rot="-1688141">
                <a:off x="7307075" y="3334798"/>
                <a:ext cx="56731" cy="44176"/>
              </a:xfrm>
              <a:custGeom>
                <a:avLst/>
                <a:gdLst/>
                <a:ahLst/>
                <a:cxnLst/>
                <a:rect l="l" t="t" r="r" b="b"/>
                <a:pathLst>
                  <a:path w="976" h="760" extrusionOk="0">
                    <a:moveTo>
                      <a:pt x="480" y="1"/>
                    </a:moveTo>
                    <a:cubicBezTo>
                      <a:pt x="0" y="1"/>
                      <a:pt x="0" y="760"/>
                      <a:pt x="480" y="760"/>
                    </a:cubicBezTo>
                    <a:cubicBezTo>
                      <a:pt x="975" y="760"/>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4"/>
              <p:cNvSpPr/>
              <p:nvPr/>
            </p:nvSpPr>
            <p:spPr>
              <a:xfrm rot="-1688141">
                <a:off x="7510053" y="3226254"/>
                <a:ext cx="56731" cy="44176"/>
              </a:xfrm>
              <a:custGeom>
                <a:avLst/>
                <a:gdLst/>
                <a:ahLst/>
                <a:cxnLst/>
                <a:rect l="l" t="t" r="r" b="b"/>
                <a:pathLst>
                  <a:path w="976" h="760" extrusionOk="0">
                    <a:moveTo>
                      <a:pt x="481" y="1"/>
                    </a:moveTo>
                    <a:cubicBezTo>
                      <a:pt x="1" y="1"/>
                      <a:pt x="1" y="760"/>
                      <a:pt x="481" y="760"/>
                    </a:cubicBezTo>
                    <a:cubicBezTo>
                      <a:pt x="976" y="760"/>
                      <a:pt x="976" y="1"/>
                      <a:pt x="481"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4"/>
              <p:cNvSpPr/>
              <p:nvPr/>
            </p:nvSpPr>
            <p:spPr>
              <a:xfrm rot="-1688141">
                <a:off x="7743935" y="3100935"/>
                <a:ext cx="57661" cy="44176"/>
              </a:xfrm>
              <a:custGeom>
                <a:avLst/>
                <a:gdLst/>
                <a:ahLst/>
                <a:cxnLst/>
                <a:rect l="l" t="t" r="r" b="b"/>
                <a:pathLst>
                  <a:path w="992"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4"/>
              <p:cNvSpPr/>
              <p:nvPr/>
            </p:nvSpPr>
            <p:spPr>
              <a:xfrm rot="-1688141">
                <a:off x="7291279" y="3500259"/>
                <a:ext cx="49523" cy="44990"/>
              </a:xfrm>
              <a:custGeom>
                <a:avLst/>
                <a:gdLst/>
                <a:ahLst/>
                <a:cxnLst/>
                <a:rect l="l" t="t" r="r" b="b"/>
                <a:pathLst>
                  <a:path w="852" h="774" extrusionOk="0">
                    <a:moveTo>
                      <a:pt x="388" y="0"/>
                    </a:moveTo>
                    <a:cubicBezTo>
                      <a:pt x="341" y="0"/>
                      <a:pt x="279" y="16"/>
                      <a:pt x="248" y="31"/>
                    </a:cubicBezTo>
                    <a:cubicBezTo>
                      <a:pt x="186" y="47"/>
                      <a:pt x="155" y="78"/>
                      <a:pt x="124" y="109"/>
                    </a:cubicBezTo>
                    <a:cubicBezTo>
                      <a:pt x="78" y="155"/>
                      <a:pt x="62" y="186"/>
                      <a:pt x="47" y="233"/>
                    </a:cubicBezTo>
                    <a:cubicBezTo>
                      <a:pt x="16" y="279"/>
                      <a:pt x="0" y="341"/>
                      <a:pt x="0" y="388"/>
                    </a:cubicBezTo>
                    <a:cubicBezTo>
                      <a:pt x="16" y="419"/>
                      <a:pt x="16" y="450"/>
                      <a:pt x="16" y="481"/>
                    </a:cubicBezTo>
                    <a:cubicBezTo>
                      <a:pt x="31" y="557"/>
                      <a:pt x="78" y="604"/>
                      <a:pt x="124" y="650"/>
                    </a:cubicBezTo>
                    <a:cubicBezTo>
                      <a:pt x="140" y="681"/>
                      <a:pt x="171" y="697"/>
                      <a:pt x="202" y="712"/>
                    </a:cubicBezTo>
                    <a:cubicBezTo>
                      <a:pt x="248" y="743"/>
                      <a:pt x="326" y="774"/>
                      <a:pt x="388" y="774"/>
                    </a:cubicBezTo>
                    <a:lnTo>
                      <a:pt x="464" y="774"/>
                    </a:lnTo>
                    <a:cubicBezTo>
                      <a:pt x="511" y="774"/>
                      <a:pt x="573" y="759"/>
                      <a:pt x="604" y="728"/>
                    </a:cubicBezTo>
                    <a:cubicBezTo>
                      <a:pt x="650" y="712"/>
                      <a:pt x="697" y="697"/>
                      <a:pt x="728" y="650"/>
                    </a:cubicBezTo>
                    <a:cubicBezTo>
                      <a:pt x="774" y="619"/>
                      <a:pt x="790" y="573"/>
                      <a:pt x="805" y="526"/>
                    </a:cubicBezTo>
                    <a:cubicBezTo>
                      <a:pt x="836" y="481"/>
                      <a:pt x="852" y="433"/>
                      <a:pt x="852" y="388"/>
                    </a:cubicBezTo>
                    <a:cubicBezTo>
                      <a:pt x="836" y="357"/>
                      <a:pt x="836" y="326"/>
                      <a:pt x="836" y="279"/>
                    </a:cubicBezTo>
                    <a:cubicBezTo>
                      <a:pt x="821" y="217"/>
                      <a:pt x="774" y="171"/>
                      <a:pt x="728" y="109"/>
                    </a:cubicBezTo>
                    <a:cubicBezTo>
                      <a:pt x="712" y="93"/>
                      <a:pt x="681" y="78"/>
                      <a:pt x="650" y="62"/>
                    </a:cubicBezTo>
                    <a:cubicBezTo>
                      <a:pt x="604" y="16"/>
                      <a:pt x="526" y="0"/>
                      <a:pt x="464"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4"/>
              <p:cNvSpPr/>
              <p:nvPr/>
            </p:nvSpPr>
            <p:spPr>
              <a:xfrm rot="-1688141">
                <a:off x="7451192" y="3398443"/>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4"/>
              <p:cNvSpPr/>
              <p:nvPr/>
            </p:nvSpPr>
            <p:spPr>
              <a:xfrm rot="-1688141">
                <a:off x="7670059" y="3281402"/>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4"/>
              <p:cNvSpPr/>
              <p:nvPr/>
            </p:nvSpPr>
            <p:spPr>
              <a:xfrm rot="-1688141">
                <a:off x="7247116" y="3703186"/>
                <a:ext cx="57603" cy="44118"/>
              </a:xfrm>
              <a:custGeom>
                <a:avLst/>
                <a:gdLst/>
                <a:ahLst/>
                <a:cxnLst/>
                <a:rect l="l" t="t" r="r" b="b"/>
                <a:pathLst>
                  <a:path w="991" h="759" extrusionOk="0">
                    <a:moveTo>
                      <a:pt x="496" y="0"/>
                    </a:moveTo>
                    <a:cubicBezTo>
                      <a:pt x="17" y="0"/>
                      <a:pt x="1" y="759"/>
                      <a:pt x="496" y="759"/>
                    </a:cubicBezTo>
                    <a:cubicBezTo>
                      <a:pt x="991" y="759"/>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4"/>
              <p:cNvSpPr/>
              <p:nvPr/>
            </p:nvSpPr>
            <p:spPr>
              <a:xfrm rot="-1688141">
                <a:off x="7436703" y="3586755"/>
                <a:ext cx="56673" cy="44060"/>
              </a:xfrm>
              <a:custGeom>
                <a:avLst/>
                <a:gdLst/>
                <a:ahLst/>
                <a:cxnLst/>
                <a:rect l="l" t="t" r="r" b="b"/>
                <a:pathLst>
                  <a:path w="975" h="758" extrusionOk="0">
                    <a:moveTo>
                      <a:pt x="479" y="1"/>
                    </a:moveTo>
                    <a:cubicBezTo>
                      <a:pt x="0" y="1"/>
                      <a:pt x="0" y="758"/>
                      <a:pt x="479" y="758"/>
                    </a:cubicBezTo>
                    <a:cubicBezTo>
                      <a:pt x="974" y="758"/>
                      <a:pt x="974" y="1"/>
                      <a:pt x="479"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4"/>
              <p:cNvSpPr/>
              <p:nvPr/>
            </p:nvSpPr>
            <p:spPr>
              <a:xfrm rot="-1688141">
                <a:off x="7631787" y="3482432"/>
                <a:ext cx="56673" cy="44060"/>
              </a:xfrm>
              <a:custGeom>
                <a:avLst/>
                <a:gdLst/>
                <a:ahLst/>
                <a:cxnLst/>
                <a:rect l="l" t="t" r="r" b="b"/>
                <a:pathLst>
                  <a:path w="975" h="758" extrusionOk="0">
                    <a:moveTo>
                      <a:pt x="495" y="1"/>
                    </a:moveTo>
                    <a:cubicBezTo>
                      <a:pt x="0" y="1"/>
                      <a:pt x="0" y="758"/>
                      <a:pt x="495" y="758"/>
                    </a:cubicBezTo>
                    <a:cubicBezTo>
                      <a:pt x="974" y="758"/>
                      <a:pt x="974"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4"/>
              <p:cNvSpPr/>
              <p:nvPr/>
            </p:nvSpPr>
            <p:spPr>
              <a:xfrm rot="-1688141">
                <a:off x="7875096" y="3336721"/>
                <a:ext cx="57603" cy="44176"/>
              </a:xfrm>
              <a:custGeom>
                <a:avLst/>
                <a:gdLst/>
                <a:ahLst/>
                <a:cxnLst/>
                <a:rect l="l" t="t" r="r" b="b"/>
                <a:pathLst>
                  <a:path w="991"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4"/>
              <p:cNvSpPr/>
              <p:nvPr/>
            </p:nvSpPr>
            <p:spPr>
              <a:xfrm rot="-1688141">
                <a:off x="7410919" y="3755389"/>
                <a:ext cx="57603" cy="44990"/>
              </a:xfrm>
              <a:custGeom>
                <a:avLst/>
                <a:gdLst/>
                <a:ahLst/>
                <a:cxnLst/>
                <a:rect l="l" t="t" r="r" b="b"/>
                <a:pathLst>
                  <a:path w="991" h="774" extrusionOk="0">
                    <a:moveTo>
                      <a:pt x="496" y="0"/>
                    </a:moveTo>
                    <a:cubicBezTo>
                      <a:pt x="1" y="0"/>
                      <a:pt x="1" y="774"/>
                      <a:pt x="496" y="774"/>
                    </a:cubicBezTo>
                    <a:cubicBezTo>
                      <a:pt x="991" y="774"/>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4"/>
              <p:cNvSpPr/>
              <p:nvPr/>
            </p:nvSpPr>
            <p:spPr>
              <a:xfrm rot="-1688141">
                <a:off x="7604946" y="3654040"/>
                <a:ext cx="48593" cy="44990"/>
              </a:xfrm>
              <a:custGeom>
                <a:avLst/>
                <a:gdLst/>
                <a:ahLst/>
                <a:cxnLst/>
                <a:rect l="l" t="t" r="r" b="b"/>
                <a:pathLst>
                  <a:path w="836" h="774" extrusionOk="0">
                    <a:moveTo>
                      <a:pt x="387" y="0"/>
                    </a:moveTo>
                    <a:cubicBezTo>
                      <a:pt x="325" y="0"/>
                      <a:pt x="279" y="15"/>
                      <a:pt x="232" y="46"/>
                    </a:cubicBezTo>
                    <a:cubicBezTo>
                      <a:pt x="186" y="62"/>
                      <a:pt x="139" y="77"/>
                      <a:pt x="108" y="124"/>
                    </a:cubicBezTo>
                    <a:cubicBezTo>
                      <a:pt x="77" y="155"/>
                      <a:pt x="46" y="201"/>
                      <a:pt x="32" y="248"/>
                    </a:cubicBezTo>
                    <a:cubicBezTo>
                      <a:pt x="15" y="293"/>
                      <a:pt x="1" y="340"/>
                      <a:pt x="1" y="386"/>
                    </a:cubicBezTo>
                    <a:cubicBezTo>
                      <a:pt x="1" y="417"/>
                      <a:pt x="15" y="448"/>
                      <a:pt x="15" y="495"/>
                    </a:cubicBezTo>
                    <a:cubicBezTo>
                      <a:pt x="32" y="557"/>
                      <a:pt x="62" y="603"/>
                      <a:pt x="108" y="665"/>
                    </a:cubicBezTo>
                    <a:cubicBezTo>
                      <a:pt x="139" y="681"/>
                      <a:pt x="155" y="696"/>
                      <a:pt x="186" y="712"/>
                    </a:cubicBezTo>
                    <a:cubicBezTo>
                      <a:pt x="248" y="757"/>
                      <a:pt x="310" y="774"/>
                      <a:pt x="387" y="774"/>
                    </a:cubicBezTo>
                    <a:lnTo>
                      <a:pt x="449" y="774"/>
                    </a:lnTo>
                    <a:cubicBezTo>
                      <a:pt x="510" y="774"/>
                      <a:pt x="558" y="757"/>
                      <a:pt x="603" y="743"/>
                    </a:cubicBezTo>
                    <a:cubicBezTo>
                      <a:pt x="650" y="727"/>
                      <a:pt x="696" y="696"/>
                      <a:pt x="727" y="665"/>
                    </a:cubicBezTo>
                    <a:cubicBezTo>
                      <a:pt x="758" y="619"/>
                      <a:pt x="789" y="588"/>
                      <a:pt x="805" y="541"/>
                    </a:cubicBezTo>
                    <a:cubicBezTo>
                      <a:pt x="836" y="495"/>
                      <a:pt x="836" y="433"/>
                      <a:pt x="836" y="386"/>
                    </a:cubicBezTo>
                    <a:cubicBezTo>
                      <a:pt x="836" y="355"/>
                      <a:pt x="836" y="324"/>
                      <a:pt x="820" y="293"/>
                    </a:cubicBezTo>
                    <a:cubicBezTo>
                      <a:pt x="805" y="217"/>
                      <a:pt x="774" y="170"/>
                      <a:pt x="727" y="124"/>
                    </a:cubicBezTo>
                    <a:cubicBezTo>
                      <a:pt x="696" y="93"/>
                      <a:pt x="681" y="77"/>
                      <a:pt x="650" y="62"/>
                    </a:cubicBezTo>
                    <a:cubicBezTo>
                      <a:pt x="588" y="31"/>
                      <a:pt x="527" y="0"/>
                      <a:pt x="449"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4"/>
              <p:cNvSpPr/>
              <p:nvPr/>
            </p:nvSpPr>
            <p:spPr>
              <a:xfrm rot="-1688141">
                <a:off x="7828772" y="3522652"/>
                <a:ext cx="57603" cy="44118"/>
              </a:xfrm>
              <a:custGeom>
                <a:avLst/>
                <a:gdLst/>
                <a:ahLst/>
                <a:cxnLst/>
                <a:rect l="l" t="t" r="r" b="b"/>
                <a:pathLst>
                  <a:path w="991" h="759" extrusionOk="0">
                    <a:moveTo>
                      <a:pt x="495" y="0"/>
                    </a:moveTo>
                    <a:cubicBezTo>
                      <a:pt x="0" y="0"/>
                      <a:pt x="0" y="759"/>
                      <a:pt x="495" y="759"/>
                    </a:cubicBezTo>
                    <a:cubicBezTo>
                      <a:pt x="990" y="759"/>
                      <a:pt x="990"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4"/>
              <p:cNvSpPr/>
              <p:nvPr/>
            </p:nvSpPr>
            <p:spPr>
              <a:xfrm rot="-1688141">
                <a:off x="7391352" y="3957683"/>
                <a:ext cx="53999" cy="48593"/>
              </a:xfrm>
              <a:custGeom>
                <a:avLst/>
                <a:gdLst/>
                <a:ahLst/>
                <a:cxnLst/>
                <a:rect l="l" t="t" r="r" b="b"/>
                <a:pathLst>
                  <a:path w="929" h="836" extrusionOk="0">
                    <a:moveTo>
                      <a:pt x="541" y="0"/>
                    </a:moveTo>
                    <a:cubicBezTo>
                      <a:pt x="465" y="0"/>
                      <a:pt x="403" y="16"/>
                      <a:pt x="341" y="47"/>
                    </a:cubicBezTo>
                    <a:cubicBezTo>
                      <a:pt x="294" y="78"/>
                      <a:pt x="248" y="109"/>
                      <a:pt x="201" y="124"/>
                    </a:cubicBezTo>
                    <a:cubicBezTo>
                      <a:pt x="155" y="155"/>
                      <a:pt x="108" y="186"/>
                      <a:pt x="93" y="233"/>
                    </a:cubicBezTo>
                    <a:cubicBezTo>
                      <a:pt x="46" y="264"/>
                      <a:pt x="32" y="310"/>
                      <a:pt x="15" y="357"/>
                    </a:cubicBezTo>
                    <a:cubicBezTo>
                      <a:pt x="1" y="403"/>
                      <a:pt x="1" y="464"/>
                      <a:pt x="15" y="512"/>
                    </a:cubicBezTo>
                    <a:cubicBezTo>
                      <a:pt x="15" y="557"/>
                      <a:pt x="32" y="604"/>
                      <a:pt x="62" y="650"/>
                    </a:cubicBezTo>
                    <a:cubicBezTo>
                      <a:pt x="77" y="681"/>
                      <a:pt x="93" y="697"/>
                      <a:pt x="124" y="728"/>
                    </a:cubicBezTo>
                    <a:cubicBezTo>
                      <a:pt x="170" y="774"/>
                      <a:pt x="217" y="805"/>
                      <a:pt x="279" y="821"/>
                    </a:cubicBezTo>
                    <a:cubicBezTo>
                      <a:pt x="325" y="836"/>
                      <a:pt x="356" y="836"/>
                      <a:pt x="387" y="836"/>
                    </a:cubicBezTo>
                    <a:cubicBezTo>
                      <a:pt x="449" y="836"/>
                      <a:pt x="527" y="821"/>
                      <a:pt x="572" y="790"/>
                    </a:cubicBezTo>
                    <a:cubicBezTo>
                      <a:pt x="634" y="759"/>
                      <a:pt x="681" y="743"/>
                      <a:pt x="727" y="712"/>
                    </a:cubicBezTo>
                    <a:cubicBezTo>
                      <a:pt x="774" y="681"/>
                      <a:pt x="805" y="650"/>
                      <a:pt x="836" y="619"/>
                    </a:cubicBezTo>
                    <a:cubicBezTo>
                      <a:pt x="867" y="573"/>
                      <a:pt x="898" y="526"/>
                      <a:pt x="913" y="481"/>
                    </a:cubicBezTo>
                    <a:cubicBezTo>
                      <a:pt x="929" y="434"/>
                      <a:pt x="929" y="388"/>
                      <a:pt x="913" y="326"/>
                    </a:cubicBezTo>
                    <a:cubicBezTo>
                      <a:pt x="913" y="279"/>
                      <a:pt x="898" y="233"/>
                      <a:pt x="867" y="186"/>
                    </a:cubicBezTo>
                    <a:cubicBezTo>
                      <a:pt x="851" y="171"/>
                      <a:pt x="836" y="140"/>
                      <a:pt x="805" y="109"/>
                    </a:cubicBezTo>
                    <a:cubicBezTo>
                      <a:pt x="758" y="62"/>
                      <a:pt x="712" y="31"/>
                      <a:pt x="634" y="16"/>
                    </a:cubicBezTo>
                    <a:cubicBezTo>
                      <a:pt x="603" y="16"/>
                      <a:pt x="572" y="0"/>
                      <a:pt x="541"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4"/>
              <p:cNvSpPr/>
              <p:nvPr/>
            </p:nvSpPr>
            <p:spPr>
              <a:xfrm rot="-1688141">
                <a:off x="7577196" y="3877686"/>
                <a:ext cx="56789" cy="45048"/>
              </a:xfrm>
              <a:custGeom>
                <a:avLst/>
                <a:gdLst/>
                <a:ahLst/>
                <a:cxnLst/>
                <a:rect l="l" t="t" r="r" b="b"/>
                <a:pathLst>
                  <a:path w="977" h="775" extrusionOk="0">
                    <a:moveTo>
                      <a:pt x="496" y="1"/>
                    </a:moveTo>
                    <a:cubicBezTo>
                      <a:pt x="1" y="1"/>
                      <a:pt x="1" y="774"/>
                      <a:pt x="496" y="774"/>
                    </a:cubicBezTo>
                    <a:cubicBezTo>
                      <a:pt x="976" y="774"/>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4"/>
              <p:cNvSpPr/>
              <p:nvPr/>
            </p:nvSpPr>
            <p:spPr>
              <a:xfrm rot="-1688141">
                <a:off x="7813991" y="3701125"/>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4"/>
              <p:cNvSpPr/>
              <p:nvPr/>
            </p:nvSpPr>
            <p:spPr>
              <a:xfrm rot="-1688141">
                <a:off x="8012679" y="3584413"/>
                <a:ext cx="57603" cy="44118"/>
              </a:xfrm>
              <a:custGeom>
                <a:avLst/>
                <a:gdLst/>
                <a:ahLst/>
                <a:cxnLst/>
                <a:rect l="l" t="t" r="r" b="b"/>
                <a:pathLst>
                  <a:path w="991" h="759" extrusionOk="0">
                    <a:moveTo>
                      <a:pt x="496" y="1"/>
                    </a:moveTo>
                    <a:cubicBezTo>
                      <a:pt x="1" y="1"/>
                      <a:pt x="1" y="758"/>
                      <a:pt x="496" y="758"/>
                    </a:cubicBezTo>
                    <a:cubicBezTo>
                      <a:pt x="975"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4"/>
              <p:cNvSpPr/>
              <p:nvPr/>
            </p:nvSpPr>
            <p:spPr>
              <a:xfrm rot="-1688141">
                <a:off x="7516313" y="4055833"/>
                <a:ext cx="57603" cy="44118"/>
              </a:xfrm>
              <a:custGeom>
                <a:avLst/>
                <a:gdLst/>
                <a:ahLst/>
                <a:cxnLst/>
                <a:rect l="l" t="t" r="r" b="b"/>
                <a:pathLst>
                  <a:path w="991" h="759" extrusionOk="0">
                    <a:moveTo>
                      <a:pt x="496" y="1"/>
                    </a:moveTo>
                    <a:cubicBezTo>
                      <a:pt x="0" y="1"/>
                      <a:pt x="0"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4"/>
              <p:cNvSpPr/>
              <p:nvPr/>
            </p:nvSpPr>
            <p:spPr>
              <a:xfrm rot="-1688141">
                <a:off x="7748709" y="3904002"/>
                <a:ext cx="48593" cy="44525"/>
              </a:xfrm>
              <a:custGeom>
                <a:avLst/>
                <a:gdLst/>
                <a:ahLst/>
                <a:cxnLst/>
                <a:rect l="l" t="t" r="r" b="b"/>
                <a:pathLst>
                  <a:path w="836" h="766" extrusionOk="0">
                    <a:moveTo>
                      <a:pt x="334" y="1"/>
                    </a:moveTo>
                    <a:cubicBezTo>
                      <a:pt x="300" y="1"/>
                      <a:pt x="266" y="15"/>
                      <a:pt x="232" y="37"/>
                    </a:cubicBezTo>
                    <a:cubicBezTo>
                      <a:pt x="186" y="53"/>
                      <a:pt x="139" y="68"/>
                      <a:pt x="108" y="115"/>
                    </a:cubicBezTo>
                    <a:cubicBezTo>
                      <a:pt x="77" y="146"/>
                      <a:pt x="46" y="192"/>
                      <a:pt x="31" y="239"/>
                    </a:cubicBezTo>
                    <a:cubicBezTo>
                      <a:pt x="0" y="285"/>
                      <a:pt x="0" y="332"/>
                      <a:pt x="0" y="378"/>
                    </a:cubicBezTo>
                    <a:cubicBezTo>
                      <a:pt x="0" y="409"/>
                      <a:pt x="0" y="456"/>
                      <a:pt x="15" y="487"/>
                    </a:cubicBezTo>
                    <a:cubicBezTo>
                      <a:pt x="31" y="548"/>
                      <a:pt x="62" y="610"/>
                      <a:pt x="108" y="656"/>
                    </a:cubicBezTo>
                    <a:cubicBezTo>
                      <a:pt x="139" y="672"/>
                      <a:pt x="155" y="687"/>
                      <a:pt x="186" y="703"/>
                    </a:cubicBezTo>
                    <a:cubicBezTo>
                      <a:pt x="248" y="749"/>
                      <a:pt x="310" y="765"/>
                      <a:pt x="372" y="765"/>
                    </a:cubicBezTo>
                    <a:lnTo>
                      <a:pt x="448" y="765"/>
                    </a:lnTo>
                    <a:cubicBezTo>
                      <a:pt x="510" y="765"/>
                      <a:pt x="557" y="749"/>
                      <a:pt x="603" y="734"/>
                    </a:cubicBezTo>
                    <a:cubicBezTo>
                      <a:pt x="650" y="718"/>
                      <a:pt x="696" y="687"/>
                      <a:pt x="727" y="656"/>
                    </a:cubicBezTo>
                    <a:cubicBezTo>
                      <a:pt x="758" y="610"/>
                      <a:pt x="789" y="579"/>
                      <a:pt x="805" y="532"/>
                    </a:cubicBezTo>
                    <a:cubicBezTo>
                      <a:pt x="820" y="487"/>
                      <a:pt x="836" y="440"/>
                      <a:pt x="836" y="378"/>
                    </a:cubicBezTo>
                    <a:cubicBezTo>
                      <a:pt x="836" y="347"/>
                      <a:pt x="820" y="316"/>
                      <a:pt x="820" y="285"/>
                    </a:cubicBezTo>
                    <a:cubicBezTo>
                      <a:pt x="805" y="208"/>
                      <a:pt x="774" y="161"/>
                      <a:pt x="727" y="115"/>
                    </a:cubicBezTo>
                    <a:cubicBezTo>
                      <a:pt x="696" y="99"/>
                      <a:pt x="665" y="68"/>
                      <a:pt x="650" y="53"/>
                    </a:cubicBezTo>
                    <a:cubicBezTo>
                      <a:pt x="588" y="22"/>
                      <a:pt x="526" y="6"/>
                      <a:pt x="448" y="6"/>
                    </a:cubicBezTo>
                    <a:lnTo>
                      <a:pt x="372" y="6"/>
                    </a:lnTo>
                    <a:cubicBezTo>
                      <a:pt x="359" y="2"/>
                      <a:pt x="347" y="1"/>
                      <a:pt x="33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4"/>
              <p:cNvSpPr/>
              <p:nvPr/>
            </p:nvSpPr>
            <p:spPr>
              <a:xfrm rot="-1688141">
                <a:off x="7974001" y="3756286"/>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4"/>
              <p:cNvSpPr/>
              <p:nvPr/>
            </p:nvSpPr>
            <p:spPr>
              <a:xfrm rot="-1688141">
                <a:off x="7527821" y="4232606"/>
                <a:ext cx="48652" cy="44990"/>
              </a:xfrm>
              <a:custGeom>
                <a:avLst/>
                <a:gdLst/>
                <a:ahLst/>
                <a:cxnLst/>
                <a:rect l="l" t="t" r="r" b="b"/>
                <a:pathLst>
                  <a:path w="837" h="774" extrusionOk="0">
                    <a:moveTo>
                      <a:pt x="372" y="0"/>
                    </a:moveTo>
                    <a:cubicBezTo>
                      <a:pt x="326" y="0"/>
                      <a:pt x="279" y="16"/>
                      <a:pt x="233" y="47"/>
                    </a:cubicBezTo>
                    <a:cubicBezTo>
                      <a:pt x="186" y="62"/>
                      <a:pt x="141" y="78"/>
                      <a:pt x="110" y="124"/>
                    </a:cubicBezTo>
                    <a:cubicBezTo>
                      <a:pt x="79" y="155"/>
                      <a:pt x="48" y="202"/>
                      <a:pt x="32" y="248"/>
                    </a:cubicBezTo>
                    <a:cubicBezTo>
                      <a:pt x="1" y="279"/>
                      <a:pt x="1" y="341"/>
                      <a:pt x="1" y="388"/>
                    </a:cubicBezTo>
                    <a:cubicBezTo>
                      <a:pt x="1" y="419"/>
                      <a:pt x="1" y="449"/>
                      <a:pt x="17" y="495"/>
                    </a:cubicBezTo>
                    <a:cubicBezTo>
                      <a:pt x="32" y="557"/>
                      <a:pt x="63" y="604"/>
                      <a:pt x="110" y="650"/>
                    </a:cubicBezTo>
                    <a:cubicBezTo>
                      <a:pt x="141" y="681"/>
                      <a:pt x="155" y="697"/>
                      <a:pt x="186" y="712"/>
                    </a:cubicBezTo>
                    <a:cubicBezTo>
                      <a:pt x="248" y="759"/>
                      <a:pt x="310" y="774"/>
                      <a:pt x="372" y="774"/>
                    </a:cubicBezTo>
                    <a:lnTo>
                      <a:pt x="450" y="774"/>
                    </a:lnTo>
                    <a:cubicBezTo>
                      <a:pt x="512" y="774"/>
                      <a:pt x="558" y="759"/>
                      <a:pt x="605" y="743"/>
                    </a:cubicBezTo>
                    <a:cubicBezTo>
                      <a:pt x="651" y="728"/>
                      <a:pt x="681" y="697"/>
                      <a:pt x="728" y="650"/>
                    </a:cubicBezTo>
                    <a:cubicBezTo>
                      <a:pt x="759" y="619"/>
                      <a:pt x="790" y="588"/>
                      <a:pt x="805" y="542"/>
                    </a:cubicBezTo>
                    <a:cubicBezTo>
                      <a:pt x="821" y="495"/>
                      <a:pt x="836" y="433"/>
                      <a:pt x="836" y="388"/>
                    </a:cubicBezTo>
                    <a:cubicBezTo>
                      <a:pt x="836" y="357"/>
                      <a:pt x="821" y="326"/>
                      <a:pt x="821" y="279"/>
                    </a:cubicBezTo>
                    <a:cubicBezTo>
                      <a:pt x="805" y="217"/>
                      <a:pt x="774" y="171"/>
                      <a:pt x="728" y="124"/>
                    </a:cubicBezTo>
                    <a:cubicBezTo>
                      <a:pt x="698" y="93"/>
                      <a:pt x="667" y="78"/>
                      <a:pt x="651" y="62"/>
                    </a:cubicBezTo>
                    <a:cubicBezTo>
                      <a:pt x="589" y="31"/>
                      <a:pt x="527" y="0"/>
                      <a:pt x="450"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4"/>
              <p:cNvSpPr/>
              <p:nvPr/>
            </p:nvSpPr>
            <p:spPr>
              <a:xfrm rot="-1688141">
                <a:off x="7726687" y="4119029"/>
                <a:ext cx="56731" cy="45048"/>
              </a:xfrm>
              <a:custGeom>
                <a:avLst/>
                <a:gdLst/>
                <a:ahLst/>
                <a:cxnLst/>
                <a:rect l="l" t="t" r="r" b="b"/>
                <a:pathLst>
                  <a:path w="976" h="775" extrusionOk="0">
                    <a:moveTo>
                      <a:pt x="480" y="1"/>
                    </a:moveTo>
                    <a:cubicBezTo>
                      <a:pt x="0" y="1"/>
                      <a:pt x="0" y="774"/>
                      <a:pt x="480" y="774"/>
                    </a:cubicBezTo>
                    <a:cubicBezTo>
                      <a:pt x="975" y="774"/>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4"/>
              <p:cNvSpPr/>
              <p:nvPr/>
            </p:nvSpPr>
            <p:spPr>
              <a:xfrm rot="-1688141">
                <a:off x="7933978" y="3973207"/>
                <a:ext cx="57603" cy="44060"/>
              </a:xfrm>
              <a:custGeom>
                <a:avLst/>
                <a:gdLst/>
                <a:ahLst/>
                <a:cxnLst/>
                <a:rect l="l" t="t" r="r" b="b"/>
                <a:pathLst>
                  <a:path w="991" h="758" extrusionOk="0">
                    <a:moveTo>
                      <a:pt x="496" y="1"/>
                    </a:moveTo>
                    <a:cubicBezTo>
                      <a:pt x="1" y="1"/>
                      <a:pt x="1"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4"/>
              <p:cNvSpPr/>
              <p:nvPr/>
            </p:nvSpPr>
            <p:spPr>
              <a:xfrm rot="-1688141">
                <a:off x="8134897" y="3860630"/>
                <a:ext cx="57603" cy="44176"/>
              </a:xfrm>
              <a:custGeom>
                <a:avLst/>
                <a:gdLst/>
                <a:ahLst/>
                <a:cxnLst/>
                <a:rect l="l" t="t" r="r" b="b"/>
                <a:pathLst>
                  <a:path w="991" h="760" extrusionOk="0">
                    <a:moveTo>
                      <a:pt x="495" y="1"/>
                    </a:moveTo>
                    <a:cubicBezTo>
                      <a:pt x="0" y="1"/>
                      <a:pt x="0" y="759"/>
                      <a:pt x="495" y="759"/>
                    </a:cubicBezTo>
                    <a:cubicBezTo>
                      <a:pt x="990" y="759"/>
                      <a:pt x="990"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52" name="Google Shape;1252;p44"/>
          <p:cNvGrpSpPr/>
          <p:nvPr/>
        </p:nvGrpSpPr>
        <p:grpSpPr>
          <a:xfrm rot="1675469">
            <a:off x="7161846" y="3200783"/>
            <a:ext cx="2446072" cy="2518324"/>
            <a:chOff x="5164300" y="252650"/>
            <a:chExt cx="1787351" cy="1840146"/>
          </a:xfrm>
        </p:grpSpPr>
        <p:sp>
          <p:nvSpPr>
            <p:cNvPr id="1253" name="Google Shape;1253;p44"/>
            <p:cNvSpPr/>
            <p:nvPr/>
          </p:nvSpPr>
          <p:spPr>
            <a:xfrm>
              <a:off x="5624329" y="1929506"/>
              <a:ext cx="268381" cy="163290"/>
            </a:xfrm>
            <a:custGeom>
              <a:avLst/>
              <a:gdLst/>
              <a:ahLst/>
              <a:cxnLst/>
              <a:rect l="l" t="t" r="r" b="b"/>
              <a:pathLst>
                <a:path w="8402" h="5112" extrusionOk="0">
                  <a:moveTo>
                    <a:pt x="3787" y="795"/>
                  </a:moveTo>
                  <a:cubicBezTo>
                    <a:pt x="4156" y="795"/>
                    <a:pt x="4530" y="839"/>
                    <a:pt x="4905" y="934"/>
                  </a:cubicBezTo>
                  <a:cubicBezTo>
                    <a:pt x="5586" y="1104"/>
                    <a:pt x="6251" y="1398"/>
                    <a:pt x="6669" y="1970"/>
                  </a:cubicBezTo>
                  <a:cubicBezTo>
                    <a:pt x="7504" y="3162"/>
                    <a:pt x="6684" y="4198"/>
                    <a:pt x="5322" y="4276"/>
                  </a:cubicBezTo>
                  <a:cubicBezTo>
                    <a:pt x="5268" y="4278"/>
                    <a:pt x="5213" y="4279"/>
                    <a:pt x="5158" y="4279"/>
                  </a:cubicBezTo>
                  <a:cubicBezTo>
                    <a:pt x="3801" y="4279"/>
                    <a:pt x="2406" y="3547"/>
                    <a:pt x="1811" y="2357"/>
                  </a:cubicBezTo>
                  <a:cubicBezTo>
                    <a:pt x="1646" y="2027"/>
                    <a:pt x="1513" y="1711"/>
                    <a:pt x="1350" y="1421"/>
                  </a:cubicBezTo>
                  <a:lnTo>
                    <a:pt x="1350" y="1421"/>
                  </a:lnTo>
                  <a:cubicBezTo>
                    <a:pt x="2116" y="1028"/>
                    <a:pt x="2940" y="795"/>
                    <a:pt x="3787" y="795"/>
                  </a:cubicBezTo>
                  <a:close/>
                  <a:moveTo>
                    <a:pt x="3873" y="1"/>
                  </a:moveTo>
                  <a:cubicBezTo>
                    <a:pt x="2843" y="1"/>
                    <a:pt x="1819" y="313"/>
                    <a:pt x="1054" y="986"/>
                  </a:cubicBezTo>
                  <a:lnTo>
                    <a:pt x="1054" y="986"/>
                  </a:lnTo>
                  <a:cubicBezTo>
                    <a:pt x="940" y="850"/>
                    <a:pt x="809" y="724"/>
                    <a:pt x="650" y="609"/>
                  </a:cubicBezTo>
                  <a:cubicBezTo>
                    <a:pt x="586" y="563"/>
                    <a:pt x="521" y="543"/>
                    <a:pt x="459" y="543"/>
                  </a:cubicBezTo>
                  <a:cubicBezTo>
                    <a:pt x="205" y="543"/>
                    <a:pt x="0" y="871"/>
                    <a:pt x="124" y="1120"/>
                  </a:cubicBezTo>
                  <a:cubicBezTo>
                    <a:pt x="1084" y="2914"/>
                    <a:pt x="1595" y="4307"/>
                    <a:pt x="3683" y="4878"/>
                  </a:cubicBezTo>
                  <a:cubicBezTo>
                    <a:pt x="4167" y="5017"/>
                    <a:pt x="4712" y="5111"/>
                    <a:pt x="5249" y="5111"/>
                  </a:cubicBezTo>
                  <a:cubicBezTo>
                    <a:pt x="6270" y="5111"/>
                    <a:pt x="7259" y="4768"/>
                    <a:pt x="7736" y="3734"/>
                  </a:cubicBezTo>
                  <a:cubicBezTo>
                    <a:pt x="8402" y="2295"/>
                    <a:pt x="7133" y="934"/>
                    <a:pt x="5879" y="408"/>
                  </a:cubicBezTo>
                  <a:cubicBezTo>
                    <a:pt x="5259" y="141"/>
                    <a:pt x="4565" y="1"/>
                    <a:pt x="3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4"/>
            <p:cNvSpPr/>
            <p:nvPr/>
          </p:nvSpPr>
          <p:spPr>
            <a:xfrm>
              <a:off x="5612478" y="1936533"/>
              <a:ext cx="64779" cy="60148"/>
            </a:xfrm>
            <a:custGeom>
              <a:avLst/>
              <a:gdLst/>
              <a:ahLst/>
              <a:cxnLst/>
              <a:rect l="l" t="t" r="r" b="b"/>
              <a:pathLst>
                <a:path w="2028" h="1883" extrusionOk="0">
                  <a:moveTo>
                    <a:pt x="852" y="714"/>
                  </a:moveTo>
                  <a:cubicBezTo>
                    <a:pt x="866" y="715"/>
                    <a:pt x="880" y="717"/>
                    <a:pt x="893" y="719"/>
                  </a:cubicBezTo>
                  <a:lnTo>
                    <a:pt x="893" y="719"/>
                  </a:lnTo>
                  <a:cubicBezTo>
                    <a:pt x="879" y="717"/>
                    <a:pt x="866" y="715"/>
                    <a:pt x="852" y="714"/>
                  </a:cubicBezTo>
                  <a:close/>
                  <a:moveTo>
                    <a:pt x="929" y="791"/>
                  </a:moveTo>
                  <a:lnTo>
                    <a:pt x="929" y="791"/>
                  </a:lnTo>
                  <a:cubicBezTo>
                    <a:pt x="922" y="799"/>
                    <a:pt x="916" y="807"/>
                    <a:pt x="910" y="815"/>
                  </a:cubicBezTo>
                  <a:lnTo>
                    <a:pt x="910" y="815"/>
                  </a:lnTo>
                  <a:cubicBezTo>
                    <a:pt x="910" y="812"/>
                    <a:pt x="911" y="809"/>
                    <a:pt x="912" y="807"/>
                  </a:cubicBezTo>
                  <a:lnTo>
                    <a:pt x="912" y="807"/>
                  </a:lnTo>
                  <a:cubicBezTo>
                    <a:pt x="916" y="803"/>
                    <a:pt x="922" y="798"/>
                    <a:pt x="929" y="791"/>
                  </a:cubicBezTo>
                  <a:close/>
                  <a:moveTo>
                    <a:pt x="1087" y="1"/>
                  </a:moveTo>
                  <a:cubicBezTo>
                    <a:pt x="759" y="1"/>
                    <a:pt x="429" y="172"/>
                    <a:pt x="233" y="467"/>
                  </a:cubicBezTo>
                  <a:cubicBezTo>
                    <a:pt x="78" y="698"/>
                    <a:pt x="0" y="1023"/>
                    <a:pt x="93" y="1302"/>
                  </a:cubicBezTo>
                  <a:cubicBezTo>
                    <a:pt x="114" y="1371"/>
                    <a:pt x="147" y="1437"/>
                    <a:pt x="188" y="1498"/>
                  </a:cubicBezTo>
                  <a:lnTo>
                    <a:pt x="188" y="1498"/>
                  </a:lnTo>
                  <a:cubicBezTo>
                    <a:pt x="250" y="1642"/>
                    <a:pt x="368" y="1758"/>
                    <a:pt x="526" y="1828"/>
                  </a:cubicBezTo>
                  <a:cubicBezTo>
                    <a:pt x="619" y="1866"/>
                    <a:pt x="713" y="1883"/>
                    <a:pt x="808" y="1883"/>
                  </a:cubicBezTo>
                  <a:cubicBezTo>
                    <a:pt x="982" y="1883"/>
                    <a:pt x="1155" y="1825"/>
                    <a:pt x="1316" y="1735"/>
                  </a:cubicBezTo>
                  <a:cubicBezTo>
                    <a:pt x="1532" y="1611"/>
                    <a:pt x="1733" y="1441"/>
                    <a:pt x="1857" y="1224"/>
                  </a:cubicBezTo>
                  <a:cubicBezTo>
                    <a:pt x="2028" y="915"/>
                    <a:pt x="1980" y="559"/>
                    <a:pt x="1749" y="296"/>
                  </a:cubicBezTo>
                  <a:cubicBezTo>
                    <a:pt x="1566" y="93"/>
                    <a:pt x="13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4"/>
            <p:cNvSpPr/>
            <p:nvPr/>
          </p:nvSpPr>
          <p:spPr>
            <a:xfrm>
              <a:off x="5253705" y="1051837"/>
              <a:ext cx="401453" cy="923937"/>
            </a:xfrm>
            <a:custGeom>
              <a:avLst/>
              <a:gdLst/>
              <a:ahLst/>
              <a:cxnLst/>
              <a:rect l="l" t="t" r="r" b="b"/>
              <a:pathLst>
                <a:path w="12568" h="28925" extrusionOk="0">
                  <a:moveTo>
                    <a:pt x="626" y="1"/>
                  </a:moveTo>
                  <a:cubicBezTo>
                    <a:pt x="537" y="1"/>
                    <a:pt x="447" y="3"/>
                    <a:pt x="357" y="8"/>
                  </a:cubicBezTo>
                  <a:cubicBezTo>
                    <a:pt x="141" y="23"/>
                    <a:pt x="1" y="348"/>
                    <a:pt x="234" y="456"/>
                  </a:cubicBezTo>
                  <a:cubicBezTo>
                    <a:pt x="1703" y="1075"/>
                    <a:pt x="3219" y="1524"/>
                    <a:pt x="4287" y="2776"/>
                  </a:cubicBezTo>
                  <a:cubicBezTo>
                    <a:pt x="5106" y="3752"/>
                    <a:pt x="5539" y="4989"/>
                    <a:pt x="5756" y="6227"/>
                  </a:cubicBezTo>
                  <a:cubicBezTo>
                    <a:pt x="6467" y="10449"/>
                    <a:pt x="4194" y="14457"/>
                    <a:pt x="3854" y="18603"/>
                  </a:cubicBezTo>
                  <a:cubicBezTo>
                    <a:pt x="3590" y="21728"/>
                    <a:pt x="4627" y="24589"/>
                    <a:pt x="6839" y="26802"/>
                  </a:cubicBezTo>
                  <a:cubicBezTo>
                    <a:pt x="7850" y="27813"/>
                    <a:pt x="9266" y="28925"/>
                    <a:pt x="10673" y="28925"/>
                  </a:cubicBezTo>
                  <a:cubicBezTo>
                    <a:pt x="11247" y="28925"/>
                    <a:pt x="11820" y="28740"/>
                    <a:pt x="12362" y="28287"/>
                  </a:cubicBezTo>
                  <a:cubicBezTo>
                    <a:pt x="12568" y="28120"/>
                    <a:pt x="12378" y="27793"/>
                    <a:pt x="12158" y="27793"/>
                  </a:cubicBezTo>
                  <a:cubicBezTo>
                    <a:pt x="12113" y="27793"/>
                    <a:pt x="12066" y="27806"/>
                    <a:pt x="12022" y="27838"/>
                  </a:cubicBezTo>
                  <a:cubicBezTo>
                    <a:pt x="11601" y="28136"/>
                    <a:pt x="11161" y="28265"/>
                    <a:pt x="10716" y="28265"/>
                  </a:cubicBezTo>
                  <a:cubicBezTo>
                    <a:pt x="8430" y="28265"/>
                    <a:pt x="6009" y="24839"/>
                    <a:pt x="5323" y="23104"/>
                  </a:cubicBezTo>
                  <a:cubicBezTo>
                    <a:pt x="3792" y="19129"/>
                    <a:pt x="5601" y="15138"/>
                    <a:pt x="6422" y="11239"/>
                  </a:cubicBezTo>
                  <a:cubicBezTo>
                    <a:pt x="6963" y="8671"/>
                    <a:pt x="7102" y="5870"/>
                    <a:pt x="5896" y="3457"/>
                  </a:cubicBezTo>
                  <a:cubicBezTo>
                    <a:pt x="4898" y="1479"/>
                    <a:pt x="2872" y="1"/>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4"/>
            <p:cNvSpPr/>
            <p:nvPr/>
          </p:nvSpPr>
          <p:spPr>
            <a:xfrm>
              <a:off x="5540832" y="1345767"/>
              <a:ext cx="216953" cy="632653"/>
            </a:xfrm>
            <a:custGeom>
              <a:avLst/>
              <a:gdLst/>
              <a:ahLst/>
              <a:cxnLst/>
              <a:rect l="l" t="t" r="r" b="b"/>
              <a:pathLst>
                <a:path w="6792" h="19806" extrusionOk="0">
                  <a:moveTo>
                    <a:pt x="4703" y="0"/>
                  </a:moveTo>
                  <a:cubicBezTo>
                    <a:pt x="4514" y="0"/>
                    <a:pt x="4334" y="157"/>
                    <a:pt x="4394" y="397"/>
                  </a:cubicBezTo>
                  <a:cubicBezTo>
                    <a:pt x="4982" y="2718"/>
                    <a:pt x="5292" y="4884"/>
                    <a:pt x="4007" y="7049"/>
                  </a:cubicBezTo>
                  <a:cubicBezTo>
                    <a:pt x="3110" y="8566"/>
                    <a:pt x="1748" y="9725"/>
                    <a:pt x="1099" y="11381"/>
                  </a:cubicBezTo>
                  <a:cubicBezTo>
                    <a:pt x="1" y="14228"/>
                    <a:pt x="867" y="17600"/>
                    <a:pt x="3002" y="19735"/>
                  </a:cubicBezTo>
                  <a:cubicBezTo>
                    <a:pt x="3051" y="19785"/>
                    <a:pt x="3111" y="19806"/>
                    <a:pt x="3171" y="19806"/>
                  </a:cubicBezTo>
                  <a:cubicBezTo>
                    <a:pt x="3353" y="19806"/>
                    <a:pt x="3532" y="19608"/>
                    <a:pt x="3404" y="19410"/>
                  </a:cubicBezTo>
                  <a:cubicBezTo>
                    <a:pt x="2383" y="17801"/>
                    <a:pt x="1470" y="16130"/>
                    <a:pt x="1455" y="14150"/>
                  </a:cubicBezTo>
                  <a:cubicBezTo>
                    <a:pt x="1439" y="11891"/>
                    <a:pt x="2631" y="10391"/>
                    <a:pt x="3945" y="8689"/>
                  </a:cubicBezTo>
                  <a:cubicBezTo>
                    <a:pt x="5771" y="6322"/>
                    <a:pt x="6792" y="2825"/>
                    <a:pt x="4982" y="150"/>
                  </a:cubicBezTo>
                  <a:cubicBezTo>
                    <a:pt x="4911" y="46"/>
                    <a:pt x="4806" y="0"/>
                    <a:pt x="4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4"/>
            <p:cNvSpPr/>
            <p:nvPr/>
          </p:nvSpPr>
          <p:spPr>
            <a:xfrm>
              <a:off x="6761401" y="594684"/>
              <a:ext cx="190250" cy="177249"/>
            </a:xfrm>
            <a:custGeom>
              <a:avLst/>
              <a:gdLst/>
              <a:ahLst/>
              <a:cxnLst/>
              <a:rect l="l" t="t" r="r" b="b"/>
              <a:pathLst>
                <a:path w="5956" h="5549" extrusionOk="0">
                  <a:moveTo>
                    <a:pt x="3102" y="2660"/>
                  </a:moveTo>
                  <a:lnTo>
                    <a:pt x="3102" y="2660"/>
                  </a:lnTo>
                  <a:cubicBezTo>
                    <a:pt x="3096" y="2899"/>
                    <a:pt x="3029" y="3143"/>
                    <a:pt x="2923" y="3227"/>
                  </a:cubicBezTo>
                  <a:cubicBezTo>
                    <a:pt x="2903" y="3243"/>
                    <a:pt x="2883" y="3256"/>
                    <a:pt x="2864" y="3269"/>
                  </a:cubicBezTo>
                  <a:lnTo>
                    <a:pt x="2864" y="3269"/>
                  </a:lnTo>
                  <a:cubicBezTo>
                    <a:pt x="2809" y="3154"/>
                    <a:pt x="2751" y="3026"/>
                    <a:pt x="2702" y="2898"/>
                  </a:cubicBezTo>
                  <a:lnTo>
                    <a:pt x="2702" y="2898"/>
                  </a:lnTo>
                  <a:cubicBezTo>
                    <a:pt x="2796" y="2822"/>
                    <a:pt x="2946" y="2726"/>
                    <a:pt x="3102" y="2660"/>
                  </a:cubicBezTo>
                  <a:close/>
                  <a:moveTo>
                    <a:pt x="3223" y="0"/>
                  </a:moveTo>
                  <a:cubicBezTo>
                    <a:pt x="2555" y="0"/>
                    <a:pt x="1863" y="279"/>
                    <a:pt x="1315" y="814"/>
                  </a:cubicBezTo>
                  <a:cubicBezTo>
                    <a:pt x="355" y="1773"/>
                    <a:pt x="0" y="3567"/>
                    <a:pt x="1067" y="4588"/>
                  </a:cubicBezTo>
                  <a:cubicBezTo>
                    <a:pt x="1147" y="4664"/>
                    <a:pt x="1231" y="4732"/>
                    <a:pt x="1318" y="4792"/>
                  </a:cubicBezTo>
                  <a:lnTo>
                    <a:pt x="1318" y="4792"/>
                  </a:lnTo>
                  <a:cubicBezTo>
                    <a:pt x="1860" y="5272"/>
                    <a:pt x="2640" y="5549"/>
                    <a:pt x="3360" y="5549"/>
                  </a:cubicBezTo>
                  <a:cubicBezTo>
                    <a:pt x="3666" y="5549"/>
                    <a:pt x="3961" y="5499"/>
                    <a:pt x="4223" y="5393"/>
                  </a:cubicBezTo>
                  <a:cubicBezTo>
                    <a:pt x="5801" y="4743"/>
                    <a:pt x="5956" y="2655"/>
                    <a:pt x="5275" y="1309"/>
                  </a:cubicBezTo>
                  <a:cubicBezTo>
                    <a:pt x="4831" y="422"/>
                    <a:pt x="4045" y="0"/>
                    <a:pt x="3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4"/>
            <p:cNvSpPr/>
            <p:nvPr/>
          </p:nvSpPr>
          <p:spPr>
            <a:xfrm>
              <a:off x="6012265" y="346144"/>
              <a:ext cx="900395" cy="437133"/>
            </a:xfrm>
            <a:custGeom>
              <a:avLst/>
              <a:gdLst/>
              <a:ahLst/>
              <a:cxnLst/>
              <a:rect l="l" t="t" r="r" b="b"/>
              <a:pathLst>
                <a:path w="28188" h="13685" extrusionOk="0">
                  <a:moveTo>
                    <a:pt x="9072" y="0"/>
                  </a:moveTo>
                  <a:cubicBezTo>
                    <a:pt x="8627" y="0"/>
                    <a:pt x="8173" y="34"/>
                    <a:pt x="7719" y="117"/>
                  </a:cubicBezTo>
                  <a:cubicBezTo>
                    <a:pt x="7055" y="257"/>
                    <a:pt x="6420" y="504"/>
                    <a:pt x="5848" y="845"/>
                  </a:cubicBezTo>
                  <a:cubicBezTo>
                    <a:pt x="5260" y="1169"/>
                    <a:pt x="4780" y="1602"/>
                    <a:pt x="4347" y="2051"/>
                  </a:cubicBezTo>
                  <a:cubicBezTo>
                    <a:pt x="3930" y="2499"/>
                    <a:pt x="3573" y="2980"/>
                    <a:pt x="3280" y="3458"/>
                  </a:cubicBezTo>
                  <a:cubicBezTo>
                    <a:pt x="2971" y="3954"/>
                    <a:pt x="2723" y="4434"/>
                    <a:pt x="2490" y="4913"/>
                  </a:cubicBezTo>
                  <a:cubicBezTo>
                    <a:pt x="2057" y="5872"/>
                    <a:pt x="1733" y="6785"/>
                    <a:pt x="1469" y="7635"/>
                  </a:cubicBezTo>
                  <a:cubicBezTo>
                    <a:pt x="943" y="9353"/>
                    <a:pt x="619" y="10777"/>
                    <a:pt x="386" y="11751"/>
                  </a:cubicBezTo>
                  <a:cubicBezTo>
                    <a:pt x="263" y="12231"/>
                    <a:pt x="170" y="12617"/>
                    <a:pt x="93" y="12880"/>
                  </a:cubicBezTo>
                  <a:cubicBezTo>
                    <a:pt x="31" y="13143"/>
                    <a:pt x="0" y="13283"/>
                    <a:pt x="0" y="13283"/>
                  </a:cubicBezTo>
                  <a:lnTo>
                    <a:pt x="1455" y="13685"/>
                  </a:lnTo>
                  <a:cubicBezTo>
                    <a:pt x="1455" y="13685"/>
                    <a:pt x="1485" y="13545"/>
                    <a:pt x="1562" y="13283"/>
                  </a:cubicBezTo>
                  <a:cubicBezTo>
                    <a:pt x="1640" y="13019"/>
                    <a:pt x="1748" y="12633"/>
                    <a:pt x="1903" y="12153"/>
                  </a:cubicBezTo>
                  <a:cubicBezTo>
                    <a:pt x="2181" y="11163"/>
                    <a:pt x="2537" y="9770"/>
                    <a:pt x="3078" y="8178"/>
                  </a:cubicBezTo>
                  <a:cubicBezTo>
                    <a:pt x="3357" y="7373"/>
                    <a:pt x="3697" y="6538"/>
                    <a:pt x="4115" y="5702"/>
                  </a:cubicBezTo>
                  <a:cubicBezTo>
                    <a:pt x="4549" y="4867"/>
                    <a:pt x="5058" y="4032"/>
                    <a:pt x="5724" y="3382"/>
                  </a:cubicBezTo>
                  <a:cubicBezTo>
                    <a:pt x="6374" y="2701"/>
                    <a:pt x="7193" y="2252"/>
                    <a:pt x="8091" y="2097"/>
                  </a:cubicBezTo>
                  <a:cubicBezTo>
                    <a:pt x="8323" y="2059"/>
                    <a:pt x="8559" y="2043"/>
                    <a:pt x="8797" y="2043"/>
                  </a:cubicBezTo>
                  <a:cubicBezTo>
                    <a:pt x="9035" y="2043"/>
                    <a:pt x="9274" y="2059"/>
                    <a:pt x="9514" y="2082"/>
                  </a:cubicBezTo>
                  <a:cubicBezTo>
                    <a:pt x="9761" y="2128"/>
                    <a:pt x="10009" y="2159"/>
                    <a:pt x="10256" y="2221"/>
                  </a:cubicBezTo>
                  <a:lnTo>
                    <a:pt x="10628" y="2314"/>
                  </a:lnTo>
                  <a:lnTo>
                    <a:pt x="11015" y="2437"/>
                  </a:lnTo>
                  <a:cubicBezTo>
                    <a:pt x="11294" y="2530"/>
                    <a:pt x="11572" y="2608"/>
                    <a:pt x="11834" y="2701"/>
                  </a:cubicBezTo>
                  <a:lnTo>
                    <a:pt x="12608" y="2980"/>
                  </a:lnTo>
                  <a:cubicBezTo>
                    <a:pt x="12872" y="3072"/>
                    <a:pt x="13134" y="3180"/>
                    <a:pt x="13398" y="3273"/>
                  </a:cubicBezTo>
                  <a:cubicBezTo>
                    <a:pt x="13645" y="3382"/>
                    <a:pt x="13907" y="3475"/>
                    <a:pt x="14155" y="3598"/>
                  </a:cubicBezTo>
                  <a:cubicBezTo>
                    <a:pt x="15176" y="4015"/>
                    <a:pt x="16151" y="4510"/>
                    <a:pt x="17079" y="4991"/>
                  </a:cubicBezTo>
                  <a:cubicBezTo>
                    <a:pt x="18008" y="5501"/>
                    <a:pt x="18905" y="6012"/>
                    <a:pt x="19724" y="6522"/>
                  </a:cubicBezTo>
                  <a:cubicBezTo>
                    <a:pt x="20126" y="6769"/>
                    <a:pt x="20514" y="7048"/>
                    <a:pt x="20900" y="7295"/>
                  </a:cubicBezTo>
                  <a:cubicBezTo>
                    <a:pt x="21287" y="7543"/>
                    <a:pt x="21643" y="7806"/>
                    <a:pt x="21983" y="8038"/>
                  </a:cubicBezTo>
                  <a:cubicBezTo>
                    <a:pt x="22680" y="8533"/>
                    <a:pt x="23299" y="8997"/>
                    <a:pt x="23839" y="9415"/>
                  </a:cubicBezTo>
                  <a:cubicBezTo>
                    <a:pt x="24381" y="9848"/>
                    <a:pt x="24846" y="10220"/>
                    <a:pt x="25232" y="10544"/>
                  </a:cubicBezTo>
                  <a:cubicBezTo>
                    <a:pt x="25619" y="10853"/>
                    <a:pt x="25898" y="11117"/>
                    <a:pt x="26098" y="11286"/>
                  </a:cubicBezTo>
                  <a:cubicBezTo>
                    <a:pt x="26300" y="11457"/>
                    <a:pt x="26407" y="11550"/>
                    <a:pt x="26407" y="11550"/>
                  </a:cubicBezTo>
                  <a:lnTo>
                    <a:pt x="28187" y="9461"/>
                  </a:lnTo>
                  <a:cubicBezTo>
                    <a:pt x="28187" y="9461"/>
                    <a:pt x="28078" y="9368"/>
                    <a:pt x="27862" y="9199"/>
                  </a:cubicBezTo>
                  <a:cubicBezTo>
                    <a:pt x="27645" y="9028"/>
                    <a:pt x="27336" y="8765"/>
                    <a:pt x="26919" y="8456"/>
                  </a:cubicBezTo>
                  <a:cubicBezTo>
                    <a:pt x="26516" y="8130"/>
                    <a:pt x="26005" y="7744"/>
                    <a:pt x="25433" y="7326"/>
                  </a:cubicBezTo>
                  <a:cubicBezTo>
                    <a:pt x="24846" y="6893"/>
                    <a:pt x="24180" y="6429"/>
                    <a:pt x="23437" y="5934"/>
                  </a:cubicBezTo>
                  <a:cubicBezTo>
                    <a:pt x="23051" y="5702"/>
                    <a:pt x="22664" y="5439"/>
                    <a:pt x="22261" y="5191"/>
                  </a:cubicBezTo>
                  <a:cubicBezTo>
                    <a:pt x="21844" y="4944"/>
                    <a:pt x="21426" y="4665"/>
                    <a:pt x="20993" y="4418"/>
                  </a:cubicBezTo>
                  <a:cubicBezTo>
                    <a:pt x="20112" y="3908"/>
                    <a:pt x="19152" y="3397"/>
                    <a:pt x="18162" y="2902"/>
                  </a:cubicBezTo>
                  <a:cubicBezTo>
                    <a:pt x="17156" y="2423"/>
                    <a:pt x="16104" y="1928"/>
                    <a:pt x="15006" y="1509"/>
                  </a:cubicBezTo>
                  <a:cubicBezTo>
                    <a:pt x="14728" y="1402"/>
                    <a:pt x="14450" y="1309"/>
                    <a:pt x="14171" y="1200"/>
                  </a:cubicBezTo>
                  <a:cubicBezTo>
                    <a:pt x="13893" y="1107"/>
                    <a:pt x="13614" y="999"/>
                    <a:pt x="13336" y="907"/>
                  </a:cubicBezTo>
                  <a:lnTo>
                    <a:pt x="12453" y="643"/>
                  </a:lnTo>
                  <a:cubicBezTo>
                    <a:pt x="12175" y="550"/>
                    <a:pt x="11896" y="473"/>
                    <a:pt x="11618" y="395"/>
                  </a:cubicBezTo>
                  <a:lnTo>
                    <a:pt x="11185" y="288"/>
                  </a:lnTo>
                  <a:lnTo>
                    <a:pt x="10706" y="179"/>
                  </a:lnTo>
                  <a:cubicBezTo>
                    <a:pt x="10396" y="102"/>
                    <a:pt x="10056" y="71"/>
                    <a:pt x="9730" y="24"/>
                  </a:cubicBezTo>
                  <a:cubicBezTo>
                    <a:pt x="9514" y="9"/>
                    <a:pt x="9294" y="0"/>
                    <a:pt x="9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4"/>
            <p:cNvSpPr/>
            <p:nvPr/>
          </p:nvSpPr>
          <p:spPr>
            <a:xfrm>
              <a:off x="5164300" y="303342"/>
              <a:ext cx="185905" cy="176834"/>
            </a:xfrm>
            <a:custGeom>
              <a:avLst/>
              <a:gdLst/>
              <a:ahLst/>
              <a:cxnLst/>
              <a:rect l="l" t="t" r="r" b="b"/>
              <a:pathLst>
                <a:path w="5820" h="5536" extrusionOk="0">
                  <a:moveTo>
                    <a:pt x="3088" y="2737"/>
                  </a:moveTo>
                  <a:cubicBezTo>
                    <a:pt x="3205" y="2847"/>
                    <a:pt x="3307" y="2981"/>
                    <a:pt x="3369" y="3076"/>
                  </a:cubicBezTo>
                  <a:lnTo>
                    <a:pt x="3369" y="3076"/>
                  </a:lnTo>
                  <a:cubicBezTo>
                    <a:pt x="3282" y="3177"/>
                    <a:pt x="3187" y="3276"/>
                    <a:pt x="3101" y="3363"/>
                  </a:cubicBezTo>
                  <a:lnTo>
                    <a:pt x="3101" y="3363"/>
                  </a:lnTo>
                  <a:cubicBezTo>
                    <a:pt x="3022" y="3239"/>
                    <a:pt x="3023" y="2974"/>
                    <a:pt x="3088" y="2737"/>
                  </a:cubicBezTo>
                  <a:close/>
                  <a:moveTo>
                    <a:pt x="3125" y="0"/>
                  </a:moveTo>
                  <a:cubicBezTo>
                    <a:pt x="2893" y="0"/>
                    <a:pt x="2655" y="40"/>
                    <a:pt x="2414" y="126"/>
                  </a:cubicBezTo>
                  <a:cubicBezTo>
                    <a:pt x="1005" y="638"/>
                    <a:pt x="0" y="2587"/>
                    <a:pt x="510" y="4025"/>
                  </a:cubicBezTo>
                  <a:cubicBezTo>
                    <a:pt x="873" y="5020"/>
                    <a:pt x="1916" y="5536"/>
                    <a:pt x="2951" y="5536"/>
                  </a:cubicBezTo>
                  <a:cubicBezTo>
                    <a:pt x="3314" y="5536"/>
                    <a:pt x="3677" y="5472"/>
                    <a:pt x="4009" y="5343"/>
                  </a:cubicBezTo>
                  <a:lnTo>
                    <a:pt x="4009" y="5343"/>
                  </a:lnTo>
                  <a:cubicBezTo>
                    <a:pt x="5165" y="5043"/>
                    <a:pt x="5820" y="3745"/>
                    <a:pt x="5663" y="2525"/>
                  </a:cubicBezTo>
                  <a:cubicBezTo>
                    <a:pt x="5505" y="1251"/>
                    <a:pt x="4422" y="0"/>
                    <a:pt x="3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4"/>
            <p:cNvSpPr/>
            <p:nvPr/>
          </p:nvSpPr>
          <p:spPr>
            <a:xfrm>
              <a:off x="5225053" y="252650"/>
              <a:ext cx="822328" cy="520247"/>
            </a:xfrm>
            <a:custGeom>
              <a:avLst/>
              <a:gdLst/>
              <a:ahLst/>
              <a:cxnLst/>
              <a:rect l="l" t="t" r="r" b="b"/>
              <a:pathLst>
                <a:path w="25744" h="16287" extrusionOk="0">
                  <a:moveTo>
                    <a:pt x="15587" y="1"/>
                  </a:moveTo>
                  <a:cubicBezTo>
                    <a:pt x="15440" y="1"/>
                    <a:pt x="15293" y="4"/>
                    <a:pt x="15147" y="12"/>
                  </a:cubicBezTo>
                  <a:cubicBezTo>
                    <a:pt x="13971" y="12"/>
                    <a:pt x="12810" y="90"/>
                    <a:pt x="11696" y="197"/>
                  </a:cubicBezTo>
                  <a:cubicBezTo>
                    <a:pt x="10598" y="306"/>
                    <a:pt x="9515" y="461"/>
                    <a:pt x="8509" y="631"/>
                  </a:cubicBezTo>
                  <a:cubicBezTo>
                    <a:pt x="8014" y="709"/>
                    <a:pt x="7519" y="816"/>
                    <a:pt x="7055" y="894"/>
                  </a:cubicBezTo>
                  <a:cubicBezTo>
                    <a:pt x="6591" y="1002"/>
                    <a:pt x="6127" y="1095"/>
                    <a:pt x="5694" y="1188"/>
                  </a:cubicBezTo>
                  <a:cubicBezTo>
                    <a:pt x="4827" y="1389"/>
                    <a:pt x="4039" y="1590"/>
                    <a:pt x="3342" y="1791"/>
                  </a:cubicBezTo>
                  <a:cubicBezTo>
                    <a:pt x="2647" y="1992"/>
                    <a:pt x="2043" y="2163"/>
                    <a:pt x="1548" y="2317"/>
                  </a:cubicBezTo>
                  <a:cubicBezTo>
                    <a:pt x="1053" y="2472"/>
                    <a:pt x="666" y="2611"/>
                    <a:pt x="403" y="2689"/>
                  </a:cubicBezTo>
                  <a:cubicBezTo>
                    <a:pt x="140" y="2782"/>
                    <a:pt x="1" y="2827"/>
                    <a:pt x="1" y="2827"/>
                  </a:cubicBezTo>
                  <a:lnTo>
                    <a:pt x="945" y="5411"/>
                  </a:lnTo>
                  <a:lnTo>
                    <a:pt x="1316" y="5272"/>
                  </a:lnTo>
                  <a:cubicBezTo>
                    <a:pt x="1564" y="5179"/>
                    <a:pt x="1935" y="5040"/>
                    <a:pt x="2399" y="4869"/>
                  </a:cubicBezTo>
                  <a:cubicBezTo>
                    <a:pt x="2863" y="4700"/>
                    <a:pt x="3435" y="4514"/>
                    <a:pt x="4085" y="4312"/>
                  </a:cubicBezTo>
                  <a:cubicBezTo>
                    <a:pt x="4751" y="4112"/>
                    <a:pt x="5493" y="3879"/>
                    <a:pt x="6312" y="3663"/>
                  </a:cubicBezTo>
                  <a:cubicBezTo>
                    <a:pt x="6715" y="3570"/>
                    <a:pt x="7148" y="3462"/>
                    <a:pt x="7597" y="3338"/>
                  </a:cubicBezTo>
                  <a:cubicBezTo>
                    <a:pt x="8030" y="3246"/>
                    <a:pt x="8494" y="3137"/>
                    <a:pt x="8973" y="3044"/>
                  </a:cubicBezTo>
                  <a:cubicBezTo>
                    <a:pt x="9918" y="2843"/>
                    <a:pt x="10923" y="2673"/>
                    <a:pt x="11975" y="2534"/>
                  </a:cubicBezTo>
                  <a:cubicBezTo>
                    <a:pt x="13012" y="2410"/>
                    <a:pt x="14095" y="2287"/>
                    <a:pt x="15208" y="2256"/>
                  </a:cubicBezTo>
                  <a:cubicBezTo>
                    <a:pt x="15487" y="2225"/>
                    <a:pt x="15749" y="2225"/>
                    <a:pt x="16028" y="2225"/>
                  </a:cubicBezTo>
                  <a:cubicBezTo>
                    <a:pt x="16306" y="2225"/>
                    <a:pt x="16585" y="2209"/>
                    <a:pt x="16863" y="2209"/>
                  </a:cubicBezTo>
                  <a:lnTo>
                    <a:pt x="17684" y="2225"/>
                  </a:lnTo>
                  <a:cubicBezTo>
                    <a:pt x="17962" y="2239"/>
                    <a:pt x="18256" y="2256"/>
                    <a:pt x="18550" y="2270"/>
                  </a:cubicBezTo>
                  <a:lnTo>
                    <a:pt x="18952" y="2301"/>
                  </a:lnTo>
                  <a:lnTo>
                    <a:pt x="19338" y="2332"/>
                  </a:lnTo>
                  <a:cubicBezTo>
                    <a:pt x="19602" y="2348"/>
                    <a:pt x="19833" y="2425"/>
                    <a:pt x="20081" y="2456"/>
                  </a:cubicBezTo>
                  <a:cubicBezTo>
                    <a:pt x="20545" y="2596"/>
                    <a:pt x="21009" y="2751"/>
                    <a:pt x="21411" y="2982"/>
                  </a:cubicBezTo>
                  <a:cubicBezTo>
                    <a:pt x="22201" y="3431"/>
                    <a:pt x="22804" y="4143"/>
                    <a:pt x="23175" y="5009"/>
                  </a:cubicBezTo>
                  <a:cubicBezTo>
                    <a:pt x="23577" y="5845"/>
                    <a:pt x="23763" y="6819"/>
                    <a:pt x="23872" y="7732"/>
                  </a:cubicBezTo>
                  <a:cubicBezTo>
                    <a:pt x="23965" y="8675"/>
                    <a:pt x="23979" y="9572"/>
                    <a:pt x="23965" y="10424"/>
                  </a:cubicBezTo>
                  <a:cubicBezTo>
                    <a:pt x="23918" y="12109"/>
                    <a:pt x="23763" y="13549"/>
                    <a:pt x="23686" y="14554"/>
                  </a:cubicBezTo>
                  <a:cubicBezTo>
                    <a:pt x="23639" y="15065"/>
                    <a:pt x="23608" y="15467"/>
                    <a:pt x="23593" y="15746"/>
                  </a:cubicBezTo>
                  <a:cubicBezTo>
                    <a:pt x="23577" y="16008"/>
                    <a:pt x="23562" y="16163"/>
                    <a:pt x="23562" y="16163"/>
                  </a:cubicBezTo>
                  <a:lnTo>
                    <a:pt x="25079" y="16286"/>
                  </a:lnTo>
                  <a:cubicBezTo>
                    <a:pt x="25079" y="16286"/>
                    <a:pt x="25093" y="16148"/>
                    <a:pt x="25109" y="15869"/>
                  </a:cubicBezTo>
                  <a:cubicBezTo>
                    <a:pt x="25140" y="15606"/>
                    <a:pt x="25186" y="15220"/>
                    <a:pt x="25248" y="14725"/>
                  </a:cubicBezTo>
                  <a:cubicBezTo>
                    <a:pt x="25357" y="13718"/>
                    <a:pt x="25557" y="12264"/>
                    <a:pt x="25666" y="10486"/>
                  </a:cubicBezTo>
                  <a:cubicBezTo>
                    <a:pt x="25712" y="9603"/>
                    <a:pt x="25743" y="8629"/>
                    <a:pt x="25666" y="7577"/>
                  </a:cubicBezTo>
                  <a:cubicBezTo>
                    <a:pt x="25619" y="7051"/>
                    <a:pt x="25557" y="6494"/>
                    <a:pt x="25434" y="5937"/>
                  </a:cubicBezTo>
                  <a:cubicBezTo>
                    <a:pt x="25326" y="5381"/>
                    <a:pt x="25171" y="4808"/>
                    <a:pt x="24924" y="4236"/>
                  </a:cubicBezTo>
                  <a:cubicBezTo>
                    <a:pt x="24691" y="3679"/>
                    <a:pt x="24382" y="3106"/>
                    <a:pt x="23949" y="2580"/>
                  </a:cubicBezTo>
                  <a:cubicBezTo>
                    <a:pt x="23531" y="2070"/>
                    <a:pt x="23020" y="1621"/>
                    <a:pt x="22449" y="1249"/>
                  </a:cubicBezTo>
                  <a:cubicBezTo>
                    <a:pt x="21861" y="894"/>
                    <a:pt x="21226" y="647"/>
                    <a:pt x="20592" y="461"/>
                  </a:cubicBezTo>
                  <a:cubicBezTo>
                    <a:pt x="20283" y="383"/>
                    <a:pt x="19957" y="290"/>
                    <a:pt x="19633" y="259"/>
                  </a:cubicBezTo>
                  <a:lnTo>
                    <a:pt x="19153" y="183"/>
                  </a:lnTo>
                  <a:lnTo>
                    <a:pt x="18705" y="152"/>
                  </a:lnTo>
                  <a:cubicBezTo>
                    <a:pt x="18410" y="121"/>
                    <a:pt x="18132" y="90"/>
                    <a:pt x="17838" y="74"/>
                  </a:cubicBezTo>
                  <a:lnTo>
                    <a:pt x="16925" y="28"/>
                  </a:lnTo>
                  <a:cubicBezTo>
                    <a:pt x="16616" y="12"/>
                    <a:pt x="16322" y="12"/>
                    <a:pt x="16028" y="12"/>
                  </a:cubicBezTo>
                  <a:cubicBezTo>
                    <a:pt x="15881" y="4"/>
                    <a:pt x="15734" y="1"/>
                    <a:pt x="15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4"/>
            <p:cNvSpPr/>
            <p:nvPr/>
          </p:nvSpPr>
          <p:spPr>
            <a:xfrm>
              <a:off x="5731590" y="682429"/>
              <a:ext cx="356798" cy="1273484"/>
            </a:xfrm>
            <a:custGeom>
              <a:avLst/>
              <a:gdLst/>
              <a:ahLst/>
              <a:cxnLst/>
              <a:rect l="l" t="t" r="r" b="b"/>
              <a:pathLst>
                <a:path w="11170" h="39868" extrusionOk="0">
                  <a:moveTo>
                    <a:pt x="7596" y="1"/>
                  </a:moveTo>
                  <a:cubicBezTo>
                    <a:pt x="4889" y="14079"/>
                    <a:pt x="2723" y="25170"/>
                    <a:pt x="0" y="39248"/>
                  </a:cubicBezTo>
                  <a:cubicBezTo>
                    <a:pt x="1238" y="39496"/>
                    <a:pt x="2490" y="39698"/>
                    <a:pt x="3728" y="39867"/>
                  </a:cubicBezTo>
                  <a:cubicBezTo>
                    <a:pt x="6389" y="25774"/>
                    <a:pt x="8509" y="14698"/>
                    <a:pt x="11170" y="604"/>
                  </a:cubicBezTo>
                  <a:cubicBezTo>
                    <a:pt x="9963" y="449"/>
                    <a:pt x="8787" y="249"/>
                    <a:pt x="7596"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4"/>
            <p:cNvSpPr/>
            <p:nvPr/>
          </p:nvSpPr>
          <p:spPr>
            <a:xfrm>
              <a:off x="5738969" y="682429"/>
              <a:ext cx="349419" cy="1236430"/>
            </a:xfrm>
            <a:custGeom>
              <a:avLst/>
              <a:gdLst/>
              <a:ahLst/>
              <a:cxnLst/>
              <a:rect l="l" t="t" r="r" b="b"/>
              <a:pathLst>
                <a:path w="10939" h="38708" extrusionOk="0">
                  <a:moveTo>
                    <a:pt x="7365" y="1"/>
                  </a:moveTo>
                  <a:cubicBezTo>
                    <a:pt x="4735" y="13692"/>
                    <a:pt x="2600" y="24552"/>
                    <a:pt x="1" y="38089"/>
                  </a:cubicBezTo>
                  <a:cubicBezTo>
                    <a:pt x="465" y="37732"/>
                    <a:pt x="1053" y="37547"/>
                    <a:pt x="1641" y="37547"/>
                  </a:cubicBezTo>
                  <a:cubicBezTo>
                    <a:pt x="2275" y="37547"/>
                    <a:pt x="2909" y="37763"/>
                    <a:pt x="3389" y="38258"/>
                  </a:cubicBezTo>
                  <a:cubicBezTo>
                    <a:pt x="3528" y="38398"/>
                    <a:pt x="3637" y="38553"/>
                    <a:pt x="3730" y="38707"/>
                  </a:cubicBezTo>
                  <a:cubicBezTo>
                    <a:pt x="6282" y="25156"/>
                    <a:pt x="8355" y="14295"/>
                    <a:pt x="10939" y="604"/>
                  </a:cubicBezTo>
                  <a:cubicBezTo>
                    <a:pt x="10382" y="527"/>
                    <a:pt x="9825" y="449"/>
                    <a:pt x="9268" y="356"/>
                  </a:cubicBezTo>
                  <a:cubicBezTo>
                    <a:pt x="8742" y="263"/>
                    <a:pt x="8216" y="171"/>
                    <a:pt x="7690" y="63"/>
                  </a:cubicBezTo>
                  <a:cubicBezTo>
                    <a:pt x="7581" y="47"/>
                    <a:pt x="7473" y="16"/>
                    <a:pt x="7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4"/>
            <p:cNvSpPr/>
            <p:nvPr/>
          </p:nvSpPr>
          <p:spPr>
            <a:xfrm>
              <a:off x="5704503" y="1881625"/>
              <a:ext cx="163961" cy="181433"/>
            </a:xfrm>
            <a:custGeom>
              <a:avLst/>
              <a:gdLst/>
              <a:ahLst/>
              <a:cxnLst/>
              <a:rect l="l" t="t" r="r" b="b"/>
              <a:pathLst>
                <a:path w="5133" h="5680" extrusionOk="0">
                  <a:moveTo>
                    <a:pt x="2716" y="1"/>
                  </a:moveTo>
                  <a:cubicBezTo>
                    <a:pt x="1697" y="1"/>
                    <a:pt x="675" y="584"/>
                    <a:pt x="275" y="1612"/>
                  </a:cubicBezTo>
                  <a:cubicBezTo>
                    <a:pt x="47" y="2198"/>
                    <a:pt x="0" y="2819"/>
                    <a:pt x="111" y="3392"/>
                  </a:cubicBezTo>
                  <a:lnTo>
                    <a:pt x="111" y="3392"/>
                  </a:lnTo>
                  <a:cubicBezTo>
                    <a:pt x="268" y="4610"/>
                    <a:pt x="1219" y="5679"/>
                    <a:pt x="2446" y="5679"/>
                  </a:cubicBezTo>
                  <a:cubicBezTo>
                    <a:pt x="2663" y="5679"/>
                    <a:pt x="2890" y="5645"/>
                    <a:pt x="3122" y="5573"/>
                  </a:cubicBezTo>
                  <a:cubicBezTo>
                    <a:pt x="3399" y="5483"/>
                    <a:pt x="3648" y="5287"/>
                    <a:pt x="3831" y="5040"/>
                  </a:cubicBezTo>
                  <a:lnTo>
                    <a:pt x="3831" y="5040"/>
                  </a:lnTo>
                  <a:cubicBezTo>
                    <a:pt x="4472" y="4557"/>
                    <a:pt x="4738" y="3812"/>
                    <a:pt x="4932" y="3052"/>
                  </a:cubicBezTo>
                  <a:cubicBezTo>
                    <a:pt x="5133" y="2200"/>
                    <a:pt x="5118" y="1381"/>
                    <a:pt x="4468" y="715"/>
                  </a:cubicBezTo>
                  <a:cubicBezTo>
                    <a:pt x="3987" y="228"/>
                    <a:pt x="3352" y="1"/>
                    <a:pt x="2716"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4"/>
            <p:cNvSpPr/>
            <p:nvPr/>
          </p:nvSpPr>
          <p:spPr>
            <a:xfrm>
              <a:off x="5706356" y="1881721"/>
              <a:ext cx="159169" cy="181401"/>
            </a:xfrm>
            <a:custGeom>
              <a:avLst/>
              <a:gdLst/>
              <a:ahLst/>
              <a:cxnLst/>
              <a:rect l="l" t="t" r="r" b="b"/>
              <a:pathLst>
                <a:path w="4983" h="5679" extrusionOk="0">
                  <a:moveTo>
                    <a:pt x="2662" y="1"/>
                  </a:moveTo>
                  <a:cubicBezTo>
                    <a:pt x="1640" y="1"/>
                    <a:pt x="619" y="574"/>
                    <a:pt x="217" y="1609"/>
                  </a:cubicBezTo>
                  <a:cubicBezTo>
                    <a:pt x="63" y="1997"/>
                    <a:pt x="1" y="2399"/>
                    <a:pt x="1" y="2785"/>
                  </a:cubicBezTo>
                  <a:cubicBezTo>
                    <a:pt x="1" y="2987"/>
                    <a:pt x="17" y="3173"/>
                    <a:pt x="48" y="3373"/>
                  </a:cubicBezTo>
                  <a:cubicBezTo>
                    <a:pt x="202" y="4596"/>
                    <a:pt x="1145" y="5679"/>
                    <a:pt x="2383" y="5679"/>
                  </a:cubicBezTo>
                  <a:cubicBezTo>
                    <a:pt x="2600" y="5679"/>
                    <a:pt x="2832" y="5632"/>
                    <a:pt x="3064" y="5570"/>
                  </a:cubicBezTo>
                  <a:cubicBezTo>
                    <a:pt x="3342" y="5477"/>
                    <a:pt x="3575" y="5291"/>
                    <a:pt x="3761" y="5044"/>
                  </a:cubicBezTo>
                  <a:cubicBezTo>
                    <a:pt x="4410" y="4565"/>
                    <a:pt x="4689" y="3806"/>
                    <a:pt x="4874" y="3049"/>
                  </a:cubicBezTo>
                  <a:cubicBezTo>
                    <a:pt x="4936" y="2739"/>
                    <a:pt x="4982" y="2445"/>
                    <a:pt x="4982" y="2166"/>
                  </a:cubicBezTo>
                  <a:cubicBezTo>
                    <a:pt x="4982" y="1640"/>
                    <a:pt x="4827" y="1145"/>
                    <a:pt x="4410" y="712"/>
                  </a:cubicBezTo>
                  <a:cubicBezTo>
                    <a:pt x="3930" y="217"/>
                    <a:pt x="3296" y="1"/>
                    <a:pt x="2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4"/>
            <p:cNvSpPr/>
            <p:nvPr/>
          </p:nvSpPr>
          <p:spPr>
            <a:xfrm>
              <a:off x="5192441" y="325669"/>
              <a:ext cx="71711" cy="119625"/>
            </a:xfrm>
            <a:custGeom>
              <a:avLst/>
              <a:gdLst/>
              <a:ahLst/>
              <a:cxnLst/>
              <a:rect l="l" t="t" r="r" b="b"/>
              <a:pathLst>
                <a:path w="2245" h="3745" extrusionOk="0">
                  <a:moveTo>
                    <a:pt x="1950" y="1"/>
                  </a:moveTo>
                  <a:cubicBezTo>
                    <a:pt x="1904" y="1"/>
                    <a:pt x="1857" y="15"/>
                    <a:pt x="1811" y="31"/>
                  </a:cubicBezTo>
                  <a:cubicBezTo>
                    <a:pt x="1114" y="279"/>
                    <a:pt x="558" y="758"/>
                    <a:pt x="295" y="1470"/>
                  </a:cubicBezTo>
                  <a:cubicBezTo>
                    <a:pt x="32" y="2150"/>
                    <a:pt x="1" y="3140"/>
                    <a:pt x="650" y="3621"/>
                  </a:cubicBezTo>
                  <a:cubicBezTo>
                    <a:pt x="743" y="3697"/>
                    <a:pt x="852" y="3744"/>
                    <a:pt x="945" y="3744"/>
                  </a:cubicBezTo>
                  <a:cubicBezTo>
                    <a:pt x="1207" y="3744"/>
                    <a:pt x="1424" y="3528"/>
                    <a:pt x="1424" y="3218"/>
                  </a:cubicBezTo>
                  <a:cubicBezTo>
                    <a:pt x="1440" y="2723"/>
                    <a:pt x="1207" y="2290"/>
                    <a:pt x="1347" y="1795"/>
                  </a:cubicBezTo>
                  <a:cubicBezTo>
                    <a:pt x="1362" y="1733"/>
                    <a:pt x="1378" y="1671"/>
                    <a:pt x="1409" y="1609"/>
                  </a:cubicBezTo>
                  <a:lnTo>
                    <a:pt x="1022" y="541"/>
                  </a:lnTo>
                  <a:cubicBezTo>
                    <a:pt x="1022" y="541"/>
                    <a:pt x="1161" y="496"/>
                    <a:pt x="1424" y="403"/>
                  </a:cubicBezTo>
                  <a:cubicBezTo>
                    <a:pt x="1626" y="341"/>
                    <a:pt x="1904" y="248"/>
                    <a:pt x="2244" y="139"/>
                  </a:cubicBezTo>
                  <a:cubicBezTo>
                    <a:pt x="2166" y="62"/>
                    <a:pt x="2059" y="1"/>
                    <a:pt x="1950"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4"/>
            <p:cNvSpPr/>
            <p:nvPr/>
          </p:nvSpPr>
          <p:spPr>
            <a:xfrm>
              <a:off x="5372306" y="268813"/>
              <a:ext cx="349898" cy="58870"/>
            </a:xfrm>
            <a:custGeom>
              <a:avLst/>
              <a:gdLst/>
              <a:ahLst/>
              <a:cxnLst/>
              <a:rect l="l" t="t" r="r" b="b"/>
              <a:pathLst>
                <a:path w="10954" h="1843" extrusionOk="0">
                  <a:moveTo>
                    <a:pt x="7829" y="1"/>
                  </a:moveTo>
                  <a:cubicBezTo>
                    <a:pt x="5153" y="1"/>
                    <a:pt x="2259" y="729"/>
                    <a:pt x="48" y="1733"/>
                  </a:cubicBezTo>
                  <a:cubicBezTo>
                    <a:pt x="1" y="1750"/>
                    <a:pt x="1" y="1842"/>
                    <a:pt x="63" y="1842"/>
                  </a:cubicBezTo>
                  <a:lnTo>
                    <a:pt x="79" y="1842"/>
                  </a:lnTo>
                  <a:cubicBezTo>
                    <a:pt x="1764" y="1657"/>
                    <a:pt x="3420" y="1100"/>
                    <a:pt x="5106" y="836"/>
                  </a:cubicBezTo>
                  <a:cubicBezTo>
                    <a:pt x="6096" y="682"/>
                    <a:pt x="7055" y="620"/>
                    <a:pt x="8030" y="620"/>
                  </a:cubicBezTo>
                  <a:cubicBezTo>
                    <a:pt x="8881" y="620"/>
                    <a:pt x="9747" y="667"/>
                    <a:pt x="10629" y="743"/>
                  </a:cubicBezTo>
                  <a:lnTo>
                    <a:pt x="10660" y="743"/>
                  </a:lnTo>
                  <a:cubicBezTo>
                    <a:pt x="10892" y="743"/>
                    <a:pt x="10954" y="388"/>
                    <a:pt x="10706" y="326"/>
                  </a:cubicBezTo>
                  <a:cubicBezTo>
                    <a:pt x="9809" y="110"/>
                    <a:pt x="8835" y="1"/>
                    <a:pt x="7829"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4"/>
            <p:cNvSpPr/>
            <p:nvPr/>
          </p:nvSpPr>
          <p:spPr>
            <a:xfrm>
              <a:off x="6151085" y="355790"/>
              <a:ext cx="225386" cy="86532"/>
            </a:xfrm>
            <a:custGeom>
              <a:avLst/>
              <a:gdLst/>
              <a:ahLst/>
              <a:cxnLst/>
              <a:rect l="l" t="t" r="r" b="b"/>
              <a:pathLst>
                <a:path w="7056" h="2709" extrusionOk="0">
                  <a:moveTo>
                    <a:pt x="4998" y="1"/>
                  </a:moveTo>
                  <a:cubicBezTo>
                    <a:pt x="3049" y="1"/>
                    <a:pt x="774" y="697"/>
                    <a:pt x="79" y="2368"/>
                  </a:cubicBezTo>
                  <a:cubicBezTo>
                    <a:pt x="1" y="2569"/>
                    <a:pt x="141" y="2708"/>
                    <a:pt x="295" y="2708"/>
                  </a:cubicBezTo>
                  <a:cubicBezTo>
                    <a:pt x="372" y="2708"/>
                    <a:pt x="465" y="2661"/>
                    <a:pt x="512" y="2585"/>
                  </a:cubicBezTo>
                  <a:cubicBezTo>
                    <a:pt x="1734" y="712"/>
                    <a:pt x="4797" y="945"/>
                    <a:pt x="6731" y="790"/>
                  </a:cubicBezTo>
                  <a:cubicBezTo>
                    <a:pt x="7055" y="759"/>
                    <a:pt x="7040" y="295"/>
                    <a:pt x="6746" y="217"/>
                  </a:cubicBezTo>
                  <a:cubicBezTo>
                    <a:pt x="6251" y="79"/>
                    <a:pt x="5632" y="1"/>
                    <a:pt x="4998"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4"/>
            <p:cNvSpPr/>
            <p:nvPr/>
          </p:nvSpPr>
          <p:spPr>
            <a:xfrm>
              <a:off x="6780183" y="661187"/>
              <a:ext cx="53855" cy="82060"/>
            </a:xfrm>
            <a:custGeom>
              <a:avLst/>
              <a:gdLst/>
              <a:ahLst/>
              <a:cxnLst/>
              <a:rect l="l" t="t" r="r" b="b"/>
              <a:pathLst>
                <a:path w="1686" h="2569" extrusionOk="0">
                  <a:moveTo>
                    <a:pt x="355" y="0"/>
                  </a:moveTo>
                  <a:lnTo>
                    <a:pt x="355" y="0"/>
                  </a:lnTo>
                  <a:cubicBezTo>
                    <a:pt x="0" y="944"/>
                    <a:pt x="217" y="2290"/>
                    <a:pt x="1129" y="2553"/>
                  </a:cubicBezTo>
                  <a:cubicBezTo>
                    <a:pt x="1176" y="2553"/>
                    <a:pt x="1207" y="2568"/>
                    <a:pt x="1238" y="2568"/>
                  </a:cubicBezTo>
                  <a:cubicBezTo>
                    <a:pt x="1485" y="2568"/>
                    <a:pt x="1686" y="2290"/>
                    <a:pt x="1671" y="2058"/>
                  </a:cubicBezTo>
                  <a:cubicBezTo>
                    <a:pt x="1655" y="1625"/>
                    <a:pt x="1438" y="1285"/>
                    <a:pt x="1407" y="866"/>
                  </a:cubicBezTo>
                  <a:cubicBezTo>
                    <a:pt x="1345" y="805"/>
                    <a:pt x="1269" y="743"/>
                    <a:pt x="1191" y="681"/>
                  </a:cubicBezTo>
                  <a:cubicBezTo>
                    <a:pt x="943" y="480"/>
                    <a:pt x="665" y="248"/>
                    <a:pt x="355"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4"/>
            <p:cNvSpPr/>
            <p:nvPr/>
          </p:nvSpPr>
          <p:spPr>
            <a:xfrm>
              <a:off x="6791522" y="631066"/>
              <a:ext cx="48457" cy="57816"/>
            </a:xfrm>
            <a:custGeom>
              <a:avLst/>
              <a:gdLst/>
              <a:ahLst/>
              <a:cxnLst/>
              <a:rect l="l" t="t" r="r" b="b"/>
              <a:pathLst>
                <a:path w="1517" h="1810" extrusionOk="0">
                  <a:moveTo>
                    <a:pt x="1130" y="0"/>
                  </a:moveTo>
                  <a:cubicBezTo>
                    <a:pt x="588" y="0"/>
                    <a:pt x="202" y="402"/>
                    <a:pt x="0" y="943"/>
                  </a:cubicBezTo>
                  <a:cubicBezTo>
                    <a:pt x="310" y="1191"/>
                    <a:pt x="588" y="1423"/>
                    <a:pt x="836" y="1624"/>
                  </a:cubicBezTo>
                  <a:cubicBezTo>
                    <a:pt x="914" y="1686"/>
                    <a:pt x="990" y="1748"/>
                    <a:pt x="1052" y="1809"/>
                  </a:cubicBezTo>
                  <a:lnTo>
                    <a:pt x="1052" y="1609"/>
                  </a:lnTo>
                  <a:cubicBezTo>
                    <a:pt x="1099" y="1145"/>
                    <a:pt x="1409" y="774"/>
                    <a:pt x="1485" y="324"/>
                  </a:cubicBezTo>
                  <a:cubicBezTo>
                    <a:pt x="1516" y="186"/>
                    <a:pt x="1424" y="15"/>
                    <a:pt x="1269"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4"/>
            <p:cNvSpPr/>
            <p:nvPr/>
          </p:nvSpPr>
          <p:spPr>
            <a:xfrm>
              <a:off x="5738969" y="1896063"/>
              <a:ext cx="126141" cy="141889"/>
            </a:xfrm>
            <a:custGeom>
              <a:avLst/>
              <a:gdLst/>
              <a:ahLst/>
              <a:cxnLst/>
              <a:rect l="l" t="t" r="r" b="b"/>
              <a:pathLst>
                <a:path w="3949" h="4442" extrusionOk="0">
                  <a:moveTo>
                    <a:pt x="2801" y="0"/>
                  </a:moveTo>
                  <a:cubicBezTo>
                    <a:pt x="2707" y="0"/>
                    <a:pt x="2617" y="46"/>
                    <a:pt x="2569" y="156"/>
                  </a:cubicBezTo>
                  <a:cubicBezTo>
                    <a:pt x="1981" y="1470"/>
                    <a:pt x="2214" y="3203"/>
                    <a:pt x="496" y="3652"/>
                  </a:cubicBezTo>
                  <a:cubicBezTo>
                    <a:pt x="1" y="3776"/>
                    <a:pt x="248" y="4425"/>
                    <a:pt x="667" y="4440"/>
                  </a:cubicBezTo>
                  <a:cubicBezTo>
                    <a:pt x="696" y="4441"/>
                    <a:pt x="725" y="4442"/>
                    <a:pt x="755" y="4442"/>
                  </a:cubicBezTo>
                  <a:cubicBezTo>
                    <a:pt x="2744" y="4442"/>
                    <a:pt x="3949" y="1848"/>
                    <a:pt x="3095" y="186"/>
                  </a:cubicBezTo>
                  <a:cubicBezTo>
                    <a:pt x="3043" y="74"/>
                    <a:pt x="2919" y="0"/>
                    <a:pt x="2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4"/>
            <p:cNvSpPr/>
            <p:nvPr/>
          </p:nvSpPr>
          <p:spPr>
            <a:xfrm>
              <a:off x="5874243" y="853190"/>
              <a:ext cx="98000" cy="436878"/>
            </a:xfrm>
            <a:custGeom>
              <a:avLst/>
              <a:gdLst/>
              <a:ahLst/>
              <a:cxnLst/>
              <a:rect l="l" t="t" r="r" b="b"/>
              <a:pathLst>
                <a:path w="3068" h="13677" extrusionOk="0">
                  <a:moveTo>
                    <a:pt x="2927" y="1"/>
                  </a:moveTo>
                  <a:cubicBezTo>
                    <a:pt x="2879" y="1"/>
                    <a:pt x="2833" y="26"/>
                    <a:pt x="2820" y="84"/>
                  </a:cubicBezTo>
                  <a:cubicBezTo>
                    <a:pt x="2139" y="2143"/>
                    <a:pt x="1830" y="4339"/>
                    <a:pt x="1397" y="6458"/>
                  </a:cubicBezTo>
                  <a:cubicBezTo>
                    <a:pt x="918" y="8748"/>
                    <a:pt x="314" y="11068"/>
                    <a:pt x="21" y="13389"/>
                  </a:cubicBezTo>
                  <a:cubicBezTo>
                    <a:pt x="1" y="13548"/>
                    <a:pt x="154" y="13676"/>
                    <a:pt x="290" y="13676"/>
                  </a:cubicBezTo>
                  <a:cubicBezTo>
                    <a:pt x="366" y="13676"/>
                    <a:pt x="436" y="13637"/>
                    <a:pt x="469" y="13544"/>
                  </a:cubicBezTo>
                  <a:cubicBezTo>
                    <a:pt x="1242" y="11394"/>
                    <a:pt x="1660" y="9104"/>
                    <a:pt x="2108" y="6876"/>
                  </a:cubicBezTo>
                  <a:cubicBezTo>
                    <a:pt x="2542" y="4680"/>
                    <a:pt x="3053" y="2374"/>
                    <a:pt x="3068" y="131"/>
                  </a:cubicBezTo>
                  <a:cubicBezTo>
                    <a:pt x="3068" y="50"/>
                    <a:pt x="2994" y="1"/>
                    <a:pt x="2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4"/>
            <p:cNvSpPr/>
            <p:nvPr/>
          </p:nvSpPr>
          <p:spPr>
            <a:xfrm>
              <a:off x="5225053" y="330109"/>
              <a:ext cx="45039" cy="46987"/>
            </a:xfrm>
            <a:custGeom>
              <a:avLst/>
              <a:gdLst/>
              <a:ahLst/>
              <a:cxnLst/>
              <a:rect l="l" t="t" r="r" b="b"/>
              <a:pathLst>
                <a:path w="1410" h="1471" extrusionOk="0">
                  <a:moveTo>
                    <a:pt x="1223" y="0"/>
                  </a:moveTo>
                  <a:lnTo>
                    <a:pt x="1223" y="0"/>
                  </a:lnTo>
                  <a:cubicBezTo>
                    <a:pt x="883" y="109"/>
                    <a:pt x="605" y="202"/>
                    <a:pt x="403" y="264"/>
                  </a:cubicBezTo>
                  <a:cubicBezTo>
                    <a:pt x="140" y="357"/>
                    <a:pt x="1" y="402"/>
                    <a:pt x="1" y="402"/>
                  </a:cubicBezTo>
                  <a:lnTo>
                    <a:pt x="388" y="1470"/>
                  </a:lnTo>
                  <a:cubicBezTo>
                    <a:pt x="543" y="1099"/>
                    <a:pt x="821" y="821"/>
                    <a:pt x="1162" y="604"/>
                  </a:cubicBezTo>
                  <a:cubicBezTo>
                    <a:pt x="1409" y="464"/>
                    <a:pt x="1378" y="171"/>
                    <a:pt x="1223"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1273;p44"/>
          <p:cNvGrpSpPr/>
          <p:nvPr/>
        </p:nvGrpSpPr>
        <p:grpSpPr>
          <a:xfrm rot="4755435">
            <a:off x="6289197" y="1051166"/>
            <a:ext cx="392569" cy="391858"/>
            <a:chOff x="4324200" y="3063825"/>
            <a:chExt cx="400300" cy="399575"/>
          </a:xfrm>
        </p:grpSpPr>
        <p:sp>
          <p:nvSpPr>
            <p:cNvPr id="1274" name="Google Shape;1274;p44"/>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4"/>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1276;p44"/>
          <p:cNvGrpSpPr/>
          <p:nvPr/>
        </p:nvGrpSpPr>
        <p:grpSpPr>
          <a:xfrm rot="8956302">
            <a:off x="7216365" y="3086367"/>
            <a:ext cx="392570" cy="391859"/>
            <a:chOff x="4324200" y="3063825"/>
            <a:chExt cx="400300" cy="399575"/>
          </a:xfrm>
        </p:grpSpPr>
        <p:sp>
          <p:nvSpPr>
            <p:cNvPr id="1277" name="Google Shape;1277;p44"/>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4"/>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4"/>
          <p:cNvGrpSpPr/>
          <p:nvPr/>
        </p:nvGrpSpPr>
        <p:grpSpPr>
          <a:xfrm>
            <a:off x="1256605" y="1892328"/>
            <a:ext cx="759739" cy="475805"/>
            <a:chOff x="2399075" y="58875"/>
            <a:chExt cx="657100" cy="411525"/>
          </a:xfrm>
        </p:grpSpPr>
        <p:sp>
          <p:nvSpPr>
            <p:cNvPr id="1280" name="Google Shape;1280;p44"/>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4"/>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4"/>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2729;p58">
            <a:extLst>
              <a:ext uri="{FF2B5EF4-FFF2-40B4-BE49-F238E27FC236}">
                <a16:creationId xmlns:a16="http://schemas.microsoft.com/office/drawing/2014/main" id="{538C9955-538B-4818-B687-7FFC53D9B279}"/>
              </a:ext>
            </a:extLst>
          </p:cNvPr>
          <p:cNvGrpSpPr/>
          <p:nvPr/>
        </p:nvGrpSpPr>
        <p:grpSpPr>
          <a:xfrm rot="17621706">
            <a:off x="-414149" y="2487336"/>
            <a:ext cx="1152727" cy="1808585"/>
            <a:chOff x="4213275" y="-782825"/>
            <a:chExt cx="737575" cy="1249025"/>
          </a:xfrm>
        </p:grpSpPr>
        <p:sp>
          <p:nvSpPr>
            <p:cNvPr id="125" name="Google Shape;2730;p58">
              <a:extLst>
                <a:ext uri="{FF2B5EF4-FFF2-40B4-BE49-F238E27FC236}">
                  <a16:creationId xmlns:a16="http://schemas.microsoft.com/office/drawing/2014/main" id="{392EA24E-A938-4B5A-9827-EC52166CEC8A}"/>
                </a:ext>
              </a:extLst>
            </p:cNvPr>
            <p:cNvSpPr/>
            <p:nvPr/>
          </p:nvSpPr>
          <p:spPr>
            <a:xfrm>
              <a:off x="4213275" y="-782825"/>
              <a:ext cx="737575" cy="1249025"/>
            </a:xfrm>
            <a:custGeom>
              <a:avLst/>
              <a:gdLst/>
              <a:ahLst/>
              <a:cxnLst/>
              <a:rect l="l" t="t" r="r" b="b"/>
              <a:pathLst>
                <a:path w="29503" h="49961" extrusionOk="0">
                  <a:moveTo>
                    <a:pt x="24621" y="1"/>
                  </a:moveTo>
                  <a:cubicBezTo>
                    <a:pt x="24496" y="1"/>
                    <a:pt x="24370" y="10"/>
                    <a:pt x="24243" y="28"/>
                  </a:cubicBezTo>
                  <a:cubicBezTo>
                    <a:pt x="17110" y="1050"/>
                    <a:pt x="9963" y="2071"/>
                    <a:pt x="2816" y="3075"/>
                  </a:cubicBezTo>
                  <a:cubicBezTo>
                    <a:pt x="1161" y="3323"/>
                    <a:pt x="0" y="4886"/>
                    <a:pt x="202" y="6541"/>
                  </a:cubicBezTo>
                  <a:cubicBezTo>
                    <a:pt x="1687" y="18793"/>
                    <a:pt x="1687" y="31169"/>
                    <a:pt x="202" y="43407"/>
                  </a:cubicBezTo>
                  <a:cubicBezTo>
                    <a:pt x="0" y="45078"/>
                    <a:pt x="1161" y="46640"/>
                    <a:pt x="2816" y="46872"/>
                  </a:cubicBezTo>
                  <a:cubicBezTo>
                    <a:pt x="9963" y="47893"/>
                    <a:pt x="17110" y="48914"/>
                    <a:pt x="24243" y="49935"/>
                  </a:cubicBezTo>
                  <a:cubicBezTo>
                    <a:pt x="24363" y="49952"/>
                    <a:pt x="24484" y="49960"/>
                    <a:pt x="24603" y="49960"/>
                  </a:cubicBezTo>
                  <a:cubicBezTo>
                    <a:pt x="26135" y="49960"/>
                    <a:pt x="27509" y="48615"/>
                    <a:pt x="27739" y="46763"/>
                  </a:cubicBezTo>
                  <a:cubicBezTo>
                    <a:pt x="29503" y="32299"/>
                    <a:pt x="29503" y="17665"/>
                    <a:pt x="27739" y="3184"/>
                  </a:cubicBezTo>
                  <a:cubicBezTo>
                    <a:pt x="27510" y="1355"/>
                    <a:pt x="26146" y="1"/>
                    <a:pt x="24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31;p58">
              <a:extLst>
                <a:ext uri="{FF2B5EF4-FFF2-40B4-BE49-F238E27FC236}">
                  <a16:creationId xmlns:a16="http://schemas.microsoft.com/office/drawing/2014/main" id="{1194E222-DFF3-431F-BDB2-1516E37BED5E}"/>
                </a:ext>
              </a:extLst>
            </p:cNvPr>
            <p:cNvSpPr/>
            <p:nvPr/>
          </p:nvSpPr>
          <p:spPr>
            <a:xfrm>
              <a:off x="4546275" y="-643675"/>
              <a:ext cx="67700" cy="973100"/>
            </a:xfrm>
            <a:custGeom>
              <a:avLst/>
              <a:gdLst/>
              <a:ahLst/>
              <a:cxnLst/>
              <a:rect l="l" t="t" r="r" b="b"/>
              <a:pathLst>
                <a:path w="2708" h="38924" extrusionOk="0">
                  <a:moveTo>
                    <a:pt x="743" y="1"/>
                  </a:moveTo>
                  <a:cubicBezTo>
                    <a:pt x="634" y="1"/>
                    <a:pt x="542" y="63"/>
                    <a:pt x="511" y="170"/>
                  </a:cubicBezTo>
                  <a:cubicBezTo>
                    <a:pt x="1" y="1377"/>
                    <a:pt x="325" y="2862"/>
                    <a:pt x="434" y="4162"/>
                  </a:cubicBezTo>
                  <a:cubicBezTo>
                    <a:pt x="558" y="5863"/>
                    <a:pt x="712" y="7550"/>
                    <a:pt x="805" y="9236"/>
                  </a:cubicBezTo>
                  <a:cubicBezTo>
                    <a:pt x="991" y="12423"/>
                    <a:pt x="1084" y="15595"/>
                    <a:pt x="1084" y="18782"/>
                  </a:cubicBezTo>
                  <a:cubicBezTo>
                    <a:pt x="1098" y="25356"/>
                    <a:pt x="836" y="31915"/>
                    <a:pt x="434" y="38506"/>
                  </a:cubicBezTo>
                  <a:cubicBezTo>
                    <a:pt x="418" y="38784"/>
                    <a:pt x="603" y="38924"/>
                    <a:pt x="789" y="38924"/>
                  </a:cubicBezTo>
                  <a:cubicBezTo>
                    <a:pt x="944" y="38924"/>
                    <a:pt x="1098" y="38815"/>
                    <a:pt x="1145" y="38598"/>
                  </a:cubicBezTo>
                  <a:cubicBezTo>
                    <a:pt x="2259" y="32055"/>
                    <a:pt x="2707" y="25418"/>
                    <a:pt x="2645" y="18766"/>
                  </a:cubicBezTo>
                  <a:cubicBezTo>
                    <a:pt x="2631" y="15564"/>
                    <a:pt x="2491" y="12361"/>
                    <a:pt x="2290" y="9159"/>
                  </a:cubicBezTo>
                  <a:cubicBezTo>
                    <a:pt x="2167" y="7441"/>
                    <a:pt x="2043" y="5740"/>
                    <a:pt x="1857" y="4038"/>
                  </a:cubicBezTo>
                  <a:cubicBezTo>
                    <a:pt x="1717" y="2738"/>
                    <a:pt x="1717" y="1177"/>
                    <a:pt x="944" y="108"/>
                  </a:cubicBezTo>
                  <a:cubicBezTo>
                    <a:pt x="898" y="47"/>
                    <a:pt x="820" y="1"/>
                    <a:pt x="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732;p58">
              <a:extLst>
                <a:ext uri="{FF2B5EF4-FFF2-40B4-BE49-F238E27FC236}">
                  <a16:creationId xmlns:a16="http://schemas.microsoft.com/office/drawing/2014/main" id="{6E06D821-F795-4C67-8512-81C8B3AD757E}"/>
                </a:ext>
              </a:extLst>
            </p:cNvPr>
            <p:cNvSpPr/>
            <p:nvPr/>
          </p:nvSpPr>
          <p:spPr>
            <a:xfrm>
              <a:off x="4348250" y="-595675"/>
              <a:ext cx="116425" cy="116175"/>
            </a:xfrm>
            <a:custGeom>
              <a:avLst/>
              <a:gdLst/>
              <a:ahLst/>
              <a:cxnLst/>
              <a:rect l="l" t="t" r="r" b="b"/>
              <a:pathLst>
                <a:path w="4657" h="4647" extrusionOk="0">
                  <a:moveTo>
                    <a:pt x="2325" y="0"/>
                  </a:moveTo>
                  <a:cubicBezTo>
                    <a:pt x="2247" y="0"/>
                    <a:pt x="2168" y="5"/>
                    <a:pt x="2089" y="14"/>
                  </a:cubicBezTo>
                  <a:cubicBezTo>
                    <a:pt x="882" y="154"/>
                    <a:pt x="1" y="1283"/>
                    <a:pt x="125" y="2536"/>
                  </a:cubicBezTo>
                  <a:cubicBezTo>
                    <a:pt x="243" y="3732"/>
                    <a:pt x="1220" y="4646"/>
                    <a:pt x="2372" y="4646"/>
                  </a:cubicBezTo>
                  <a:cubicBezTo>
                    <a:pt x="2427" y="4646"/>
                    <a:pt x="2482" y="4644"/>
                    <a:pt x="2538" y="4640"/>
                  </a:cubicBezTo>
                  <a:cubicBezTo>
                    <a:pt x="3745" y="4547"/>
                    <a:pt x="4657" y="3417"/>
                    <a:pt x="4533" y="2118"/>
                  </a:cubicBezTo>
                  <a:cubicBezTo>
                    <a:pt x="4417" y="904"/>
                    <a:pt x="3437" y="0"/>
                    <a:pt x="2325"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733;p58">
              <a:extLst>
                <a:ext uri="{FF2B5EF4-FFF2-40B4-BE49-F238E27FC236}">
                  <a16:creationId xmlns:a16="http://schemas.microsoft.com/office/drawing/2014/main" id="{E74EB927-F7FA-4471-A6D4-F2F20F5B07FD}"/>
                </a:ext>
              </a:extLst>
            </p:cNvPr>
            <p:cNvSpPr/>
            <p:nvPr/>
          </p:nvSpPr>
          <p:spPr>
            <a:xfrm>
              <a:off x="4321950" y="-626650"/>
              <a:ext cx="167125" cy="179850"/>
            </a:xfrm>
            <a:custGeom>
              <a:avLst/>
              <a:gdLst/>
              <a:ahLst/>
              <a:cxnLst/>
              <a:rect l="l" t="t" r="r" b="b"/>
              <a:pathLst>
                <a:path w="6685" h="7194" extrusionOk="0">
                  <a:moveTo>
                    <a:pt x="3373" y="1238"/>
                  </a:moveTo>
                  <a:cubicBezTo>
                    <a:pt x="4487" y="1238"/>
                    <a:pt x="5461" y="2135"/>
                    <a:pt x="5585" y="3357"/>
                  </a:cubicBezTo>
                  <a:cubicBezTo>
                    <a:pt x="5709" y="4656"/>
                    <a:pt x="4797" y="5786"/>
                    <a:pt x="3590" y="5879"/>
                  </a:cubicBezTo>
                  <a:lnTo>
                    <a:pt x="3419" y="5879"/>
                  </a:lnTo>
                  <a:cubicBezTo>
                    <a:pt x="2274" y="5879"/>
                    <a:pt x="1284" y="4982"/>
                    <a:pt x="1177" y="3775"/>
                  </a:cubicBezTo>
                  <a:cubicBezTo>
                    <a:pt x="1053" y="2522"/>
                    <a:pt x="1934" y="1393"/>
                    <a:pt x="3141" y="1253"/>
                  </a:cubicBezTo>
                  <a:cubicBezTo>
                    <a:pt x="3219" y="1253"/>
                    <a:pt x="3295" y="1238"/>
                    <a:pt x="3373" y="1238"/>
                  </a:cubicBezTo>
                  <a:close/>
                  <a:moveTo>
                    <a:pt x="3079" y="1"/>
                  </a:moveTo>
                  <a:cubicBezTo>
                    <a:pt x="2955" y="1"/>
                    <a:pt x="2817" y="1"/>
                    <a:pt x="2693" y="15"/>
                  </a:cubicBezTo>
                  <a:cubicBezTo>
                    <a:pt x="1796" y="124"/>
                    <a:pt x="1037" y="572"/>
                    <a:pt x="496" y="1222"/>
                  </a:cubicBezTo>
                  <a:lnTo>
                    <a:pt x="496" y="1315"/>
                  </a:lnTo>
                  <a:cubicBezTo>
                    <a:pt x="496" y="1346"/>
                    <a:pt x="496" y="1393"/>
                    <a:pt x="465" y="1439"/>
                  </a:cubicBezTo>
                  <a:cubicBezTo>
                    <a:pt x="125" y="2150"/>
                    <a:pt x="1" y="2800"/>
                    <a:pt x="1" y="3450"/>
                  </a:cubicBezTo>
                  <a:cubicBezTo>
                    <a:pt x="1" y="4192"/>
                    <a:pt x="171" y="4935"/>
                    <a:pt x="356" y="5755"/>
                  </a:cubicBezTo>
                  <a:cubicBezTo>
                    <a:pt x="1006" y="6622"/>
                    <a:pt x="2027" y="7194"/>
                    <a:pt x="3141" y="7194"/>
                  </a:cubicBezTo>
                  <a:cubicBezTo>
                    <a:pt x="3219" y="7194"/>
                    <a:pt x="3295" y="7179"/>
                    <a:pt x="3373" y="7179"/>
                  </a:cubicBezTo>
                  <a:cubicBezTo>
                    <a:pt x="5261" y="7055"/>
                    <a:pt x="6684" y="5291"/>
                    <a:pt x="6482" y="3264"/>
                  </a:cubicBezTo>
                  <a:cubicBezTo>
                    <a:pt x="6313" y="1393"/>
                    <a:pt x="4797" y="1"/>
                    <a:pt x="3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734;p58">
              <a:extLst>
                <a:ext uri="{FF2B5EF4-FFF2-40B4-BE49-F238E27FC236}">
                  <a16:creationId xmlns:a16="http://schemas.microsoft.com/office/drawing/2014/main" id="{50513FFF-5F5C-40D5-8CC7-BB1DFD6D9589}"/>
                </a:ext>
              </a:extLst>
            </p:cNvPr>
            <p:cNvSpPr/>
            <p:nvPr/>
          </p:nvSpPr>
          <p:spPr>
            <a:xfrm>
              <a:off x="4348250" y="-595700"/>
              <a:ext cx="116425" cy="116050"/>
            </a:xfrm>
            <a:custGeom>
              <a:avLst/>
              <a:gdLst/>
              <a:ahLst/>
              <a:cxnLst/>
              <a:rect l="l" t="t" r="r" b="b"/>
              <a:pathLst>
                <a:path w="4657" h="4642" extrusionOk="0">
                  <a:moveTo>
                    <a:pt x="2321" y="0"/>
                  </a:moveTo>
                  <a:cubicBezTo>
                    <a:pt x="2243" y="0"/>
                    <a:pt x="2167" y="15"/>
                    <a:pt x="2089" y="15"/>
                  </a:cubicBezTo>
                  <a:cubicBezTo>
                    <a:pt x="882" y="155"/>
                    <a:pt x="1" y="1284"/>
                    <a:pt x="125" y="2537"/>
                  </a:cubicBezTo>
                  <a:cubicBezTo>
                    <a:pt x="232" y="3744"/>
                    <a:pt x="1222" y="4641"/>
                    <a:pt x="2367" y="4641"/>
                  </a:cubicBezTo>
                  <a:lnTo>
                    <a:pt x="2538" y="4641"/>
                  </a:lnTo>
                  <a:cubicBezTo>
                    <a:pt x="3745" y="4548"/>
                    <a:pt x="4657" y="3418"/>
                    <a:pt x="4533" y="2119"/>
                  </a:cubicBezTo>
                  <a:cubicBezTo>
                    <a:pt x="4409" y="897"/>
                    <a:pt x="3435" y="0"/>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735;p58">
              <a:extLst>
                <a:ext uri="{FF2B5EF4-FFF2-40B4-BE49-F238E27FC236}">
                  <a16:creationId xmlns:a16="http://schemas.microsoft.com/office/drawing/2014/main" id="{C8FCEA8C-FFE9-42C6-9290-357CDF8EBCB7}"/>
                </a:ext>
              </a:extLst>
            </p:cNvPr>
            <p:cNvSpPr/>
            <p:nvPr/>
          </p:nvSpPr>
          <p:spPr>
            <a:xfrm>
              <a:off x="4366050" y="-342850"/>
              <a:ext cx="112550" cy="116125"/>
            </a:xfrm>
            <a:custGeom>
              <a:avLst/>
              <a:gdLst/>
              <a:ahLst/>
              <a:cxnLst/>
              <a:rect l="l" t="t" r="r" b="b"/>
              <a:pathLst>
                <a:path w="4502" h="4645" extrusionOk="0">
                  <a:moveTo>
                    <a:pt x="2273" y="1"/>
                  </a:moveTo>
                  <a:cubicBezTo>
                    <a:pt x="2238" y="1"/>
                    <a:pt x="2202" y="2"/>
                    <a:pt x="2166" y="4"/>
                  </a:cubicBezTo>
                  <a:cubicBezTo>
                    <a:pt x="944" y="66"/>
                    <a:pt x="1" y="1132"/>
                    <a:pt x="46" y="2386"/>
                  </a:cubicBezTo>
                  <a:cubicBezTo>
                    <a:pt x="93" y="3645"/>
                    <a:pt x="1084" y="4645"/>
                    <a:pt x="2294" y="4645"/>
                  </a:cubicBezTo>
                  <a:cubicBezTo>
                    <a:pt x="2303" y="4645"/>
                    <a:pt x="2312" y="4645"/>
                    <a:pt x="2321" y="4645"/>
                  </a:cubicBezTo>
                  <a:cubicBezTo>
                    <a:pt x="3528" y="4629"/>
                    <a:pt x="4502" y="3546"/>
                    <a:pt x="4471" y="2246"/>
                  </a:cubicBezTo>
                  <a:cubicBezTo>
                    <a:pt x="4426" y="985"/>
                    <a:pt x="3448" y="1"/>
                    <a:pt x="2273"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736;p58">
              <a:extLst>
                <a:ext uri="{FF2B5EF4-FFF2-40B4-BE49-F238E27FC236}">
                  <a16:creationId xmlns:a16="http://schemas.microsoft.com/office/drawing/2014/main" id="{238FC116-9A97-4497-BDF3-C9B3A6C3DDBB}"/>
                </a:ext>
              </a:extLst>
            </p:cNvPr>
            <p:cNvSpPr/>
            <p:nvPr/>
          </p:nvSpPr>
          <p:spPr>
            <a:xfrm>
              <a:off x="4342850" y="-374475"/>
              <a:ext cx="159375" cy="179850"/>
            </a:xfrm>
            <a:custGeom>
              <a:avLst/>
              <a:gdLst/>
              <a:ahLst/>
              <a:cxnLst/>
              <a:rect l="l" t="t" r="r" b="b"/>
              <a:pathLst>
                <a:path w="6375" h="7194" extrusionOk="0">
                  <a:moveTo>
                    <a:pt x="3202" y="1269"/>
                  </a:moveTo>
                  <a:cubicBezTo>
                    <a:pt x="4378" y="1269"/>
                    <a:pt x="5353" y="2243"/>
                    <a:pt x="5399" y="3511"/>
                  </a:cubicBezTo>
                  <a:cubicBezTo>
                    <a:pt x="5430" y="4811"/>
                    <a:pt x="4456" y="5894"/>
                    <a:pt x="3249" y="5910"/>
                  </a:cubicBezTo>
                  <a:lnTo>
                    <a:pt x="3202" y="5910"/>
                  </a:lnTo>
                  <a:cubicBezTo>
                    <a:pt x="1995" y="5910"/>
                    <a:pt x="1021" y="4904"/>
                    <a:pt x="974" y="3651"/>
                  </a:cubicBezTo>
                  <a:cubicBezTo>
                    <a:pt x="929" y="2397"/>
                    <a:pt x="1872" y="1331"/>
                    <a:pt x="3094" y="1269"/>
                  </a:cubicBezTo>
                  <a:close/>
                  <a:moveTo>
                    <a:pt x="2723" y="0"/>
                  </a:moveTo>
                  <a:cubicBezTo>
                    <a:pt x="1748" y="62"/>
                    <a:pt x="882" y="541"/>
                    <a:pt x="294" y="1253"/>
                  </a:cubicBezTo>
                  <a:cubicBezTo>
                    <a:pt x="341" y="1300"/>
                    <a:pt x="372" y="1376"/>
                    <a:pt x="372" y="1454"/>
                  </a:cubicBezTo>
                  <a:cubicBezTo>
                    <a:pt x="372" y="1485"/>
                    <a:pt x="356" y="1516"/>
                    <a:pt x="341" y="1562"/>
                  </a:cubicBezTo>
                  <a:cubicBezTo>
                    <a:pt x="124" y="2104"/>
                    <a:pt x="0" y="2723"/>
                    <a:pt x="0" y="3326"/>
                  </a:cubicBezTo>
                  <a:cubicBezTo>
                    <a:pt x="0" y="3573"/>
                    <a:pt x="15" y="3806"/>
                    <a:pt x="62" y="4037"/>
                  </a:cubicBezTo>
                  <a:cubicBezTo>
                    <a:pt x="186" y="4718"/>
                    <a:pt x="541" y="5291"/>
                    <a:pt x="805" y="5925"/>
                  </a:cubicBezTo>
                  <a:cubicBezTo>
                    <a:pt x="820" y="5955"/>
                    <a:pt x="820" y="6003"/>
                    <a:pt x="820" y="6033"/>
                  </a:cubicBezTo>
                  <a:cubicBezTo>
                    <a:pt x="820" y="6141"/>
                    <a:pt x="758" y="6250"/>
                    <a:pt x="665" y="6312"/>
                  </a:cubicBezTo>
                  <a:cubicBezTo>
                    <a:pt x="1284" y="6853"/>
                    <a:pt x="2073" y="7193"/>
                    <a:pt x="2940" y="7193"/>
                  </a:cubicBezTo>
                  <a:lnTo>
                    <a:pt x="2955" y="7193"/>
                  </a:lnTo>
                  <a:cubicBezTo>
                    <a:pt x="4842" y="7178"/>
                    <a:pt x="6374" y="5522"/>
                    <a:pt x="6312" y="3480"/>
                  </a:cubicBezTo>
                  <a:cubicBezTo>
                    <a:pt x="6250" y="1516"/>
                    <a:pt x="4718" y="0"/>
                    <a:pt x="2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737;p58">
              <a:extLst>
                <a:ext uri="{FF2B5EF4-FFF2-40B4-BE49-F238E27FC236}">
                  <a16:creationId xmlns:a16="http://schemas.microsoft.com/office/drawing/2014/main" id="{FD725257-6435-4EA3-A64D-736B36784CC4}"/>
                </a:ext>
              </a:extLst>
            </p:cNvPr>
            <p:cNvSpPr/>
            <p:nvPr/>
          </p:nvSpPr>
          <p:spPr>
            <a:xfrm>
              <a:off x="4366050" y="-342775"/>
              <a:ext cx="112550" cy="116050"/>
            </a:xfrm>
            <a:custGeom>
              <a:avLst/>
              <a:gdLst/>
              <a:ahLst/>
              <a:cxnLst/>
              <a:rect l="l" t="t" r="r" b="b"/>
              <a:pathLst>
                <a:path w="4502" h="4642" extrusionOk="0">
                  <a:moveTo>
                    <a:pt x="2166" y="1"/>
                  </a:moveTo>
                  <a:cubicBezTo>
                    <a:pt x="944" y="63"/>
                    <a:pt x="1" y="1129"/>
                    <a:pt x="46" y="2383"/>
                  </a:cubicBezTo>
                  <a:cubicBezTo>
                    <a:pt x="93" y="3636"/>
                    <a:pt x="1067" y="4642"/>
                    <a:pt x="2274" y="4642"/>
                  </a:cubicBezTo>
                  <a:lnTo>
                    <a:pt x="2321" y="4642"/>
                  </a:lnTo>
                  <a:cubicBezTo>
                    <a:pt x="3528" y="4626"/>
                    <a:pt x="4502" y="3543"/>
                    <a:pt x="4471" y="2243"/>
                  </a:cubicBezTo>
                  <a:cubicBezTo>
                    <a:pt x="4425" y="975"/>
                    <a:pt x="3450" y="1"/>
                    <a:pt x="2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738;p58">
              <a:extLst>
                <a:ext uri="{FF2B5EF4-FFF2-40B4-BE49-F238E27FC236}">
                  <a16:creationId xmlns:a16="http://schemas.microsoft.com/office/drawing/2014/main" id="{46871F30-1C52-4AFB-AEFF-FD3DBF440D74}"/>
                </a:ext>
              </a:extLst>
            </p:cNvPr>
            <p:cNvSpPr/>
            <p:nvPr/>
          </p:nvSpPr>
          <p:spPr>
            <a:xfrm>
              <a:off x="4366050" y="-89850"/>
              <a:ext cx="112550" cy="116125"/>
            </a:xfrm>
            <a:custGeom>
              <a:avLst/>
              <a:gdLst/>
              <a:ahLst/>
              <a:cxnLst/>
              <a:rect l="l" t="t" r="r" b="b"/>
              <a:pathLst>
                <a:path w="4502" h="4645" extrusionOk="0">
                  <a:moveTo>
                    <a:pt x="2292" y="1"/>
                  </a:moveTo>
                  <a:cubicBezTo>
                    <a:pt x="1083" y="1"/>
                    <a:pt x="93" y="1001"/>
                    <a:pt x="46" y="2244"/>
                  </a:cubicBezTo>
                  <a:cubicBezTo>
                    <a:pt x="1" y="3512"/>
                    <a:pt x="944" y="4580"/>
                    <a:pt x="2166" y="4642"/>
                  </a:cubicBezTo>
                  <a:cubicBezTo>
                    <a:pt x="2202" y="4644"/>
                    <a:pt x="2238" y="4645"/>
                    <a:pt x="2273" y="4645"/>
                  </a:cubicBezTo>
                  <a:cubicBezTo>
                    <a:pt x="3448" y="4645"/>
                    <a:pt x="4426" y="3660"/>
                    <a:pt x="4471" y="2398"/>
                  </a:cubicBezTo>
                  <a:cubicBezTo>
                    <a:pt x="4502" y="1084"/>
                    <a:pt x="3528" y="16"/>
                    <a:pt x="2321" y="1"/>
                  </a:cubicBezTo>
                  <a:cubicBezTo>
                    <a:pt x="2311" y="1"/>
                    <a:pt x="2302" y="1"/>
                    <a:pt x="2292"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739;p58">
              <a:extLst>
                <a:ext uri="{FF2B5EF4-FFF2-40B4-BE49-F238E27FC236}">
                  <a16:creationId xmlns:a16="http://schemas.microsoft.com/office/drawing/2014/main" id="{88091ADA-DBE5-421B-8D83-BF6FCE00731B}"/>
                </a:ext>
              </a:extLst>
            </p:cNvPr>
            <p:cNvSpPr/>
            <p:nvPr/>
          </p:nvSpPr>
          <p:spPr>
            <a:xfrm>
              <a:off x="4336250" y="-121950"/>
              <a:ext cx="165975" cy="179875"/>
            </a:xfrm>
            <a:custGeom>
              <a:avLst/>
              <a:gdLst/>
              <a:ahLst/>
              <a:cxnLst/>
              <a:rect l="l" t="t" r="r" b="b"/>
              <a:pathLst>
                <a:path w="6639" h="7195" extrusionOk="0">
                  <a:moveTo>
                    <a:pt x="3513" y="1285"/>
                  </a:moveTo>
                  <a:cubicBezTo>
                    <a:pt x="4720" y="1300"/>
                    <a:pt x="5694" y="2368"/>
                    <a:pt x="5663" y="3682"/>
                  </a:cubicBezTo>
                  <a:cubicBezTo>
                    <a:pt x="5617" y="4936"/>
                    <a:pt x="4642" y="5926"/>
                    <a:pt x="3466" y="5926"/>
                  </a:cubicBezTo>
                  <a:lnTo>
                    <a:pt x="3358" y="5926"/>
                  </a:lnTo>
                  <a:cubicBezTo>
                    <a:pt x="2136" y="5864"/>
                    <a:pt x="1193" y="4796"/>
                    <a:pt x="1238" y="3528"/>
                  </a:cubicBezTo>
                  <a:cubicBezTo>
                    <a:pt x="1285" y="2290"/>
                    <a:pt x="2259" y="1285"/>
                    <a:pt x="3482" y="1285"/>
                  </a:cubicBezTo>
                  <a:close/>
                  <a:moveTo>
                    <a:pt x="3204" y="1"/>
                  </a:moveTo>
                  <a:cubicBezTo>
                    <a:pt x="2214" y="1"/>
                    <a:pt x="1300" y="434"/>
                    <a:pt x="667" y="1130"/>
                  </a:cubicBezTo>
                  <a:cubicBezTo>
                    <a:pt x="698" y="1176"/>
                    <a:pt x="712" y="1223"/>
                    <a:pt x="712" y="1269"/>
                  </a:cubicBezTo>
                  <a:cubicBezTo>
                    <a:pt x="712" y="1300"/>
                    <a:pt x="698" y="1347"/>
                    <a:pt x="681" y="1378"/>
                  </a:cubicBezTo>
                  <a:cubicBezTo>
                    <a:pt x="326" y="2135"/>
                    <a:pt x="1" y="2863"/>
                    <a:pt x="1" y="3699"/>
                  </a:cubicBezTo>
                  <a:lnTo>
                    <a:pt x="1" y="3822"/>
                  </a:lnTo>
                  <a:cubicBezTo>
                    <a:pt x="32" y="4703"/>
                    <a:pt x="434" y="5431"/>
                    <a:pt x="821" y="6205"/>
                  </a:cubicBezTo>
                  <a:cubicBezTo>
                    <a:pt x="836" y="6220"/>
                    <a:pt x="836" y="6236"/>
                    <a:pt x="836" y="6250"/>
                  </a:cubicBezTo>
                  <a:cubicBezTo>
                    <a:pt x="1409" y="6793"/>
                    <a:pt x="2152" y="7133"/>
                    <a:pt x="2987" y="7179"/>
                  </a:cubicBezTo>
                  <a:cubicBezTo>
                    <a:pt x="3049" y="7195"/>
                    <a:pt x="3111" y="7195"/>
                    <a:pt x="3173" y="7195"/>
                  </a:cubicBezTo>
                  <a:cubicBezTo>
                    <a:pt x="4982" y="7195"/>
                    <a:pt x="6514" y="5663"/>
                    <a:pt x="6576" y="3699"/>
                  </a:cubicBezTo>
                  <a:cubicBezTo>
                    <a:pt x="6638" y="1671"/>
                    <a:pt x="5106" y="17"/>
                    <a:pt x="3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740;p58">
              <a:extLst>
                <a:ext uri="{FF2B5EF4-FFF2-40B4-BE49-F238E27FC236}">
                  <a16:creationId xmlns:a16="http://schemas.microsoft.com/office/drawing/2014/main" id="{58708275-D07D-4D80-850F-6F097C2A5514}"/>
                </a:ext>
              </a:extLst>
            </p:cNvPr>
            <p:cNvSpPr/>
            <p:nvPr/>
          </p:nvSpPr>
          <p:spPr>
            <a:xfrm>
              <a:off x="4366050" y="-89825"/>
              <a:ext cx="112550" cy="116050"/>
            </a:xfrm>
            <a:custGeom>
              <a:avLst/>
              <a:gdLst/>
              <a:ahLst/>
              <a:cxnLst/>
              <a:rect l="l" t="t" r="r" b="b"/>
              <a:pathLst>
                <a:path w="4502" h="4642" extrusionOk="0">
                  <a:moveTo>
                    <a:pt x="2290" y="0"/>
                  </a:moveTo>
                  <a:cubicBezTo>
                    <a:pt x="1067" y="0"/>
                    <a:pt x="93" y="1005"/>
                    <a:pt x="46" y="2243"/>
                  </a:cubicBezTo>
                  <a:cubicBezTo>
                    <a:pt x="1" y="3511"/>
                    <a:pt x="944" y="4579"/>
                    <a:pt x="2166" y="4641"/>
                  </a:cubicBezTo>
                  <a:lnTo>
                    <a:pt x="2274" y="4641"/>
                  </a:lnTo>
                  <a:cubicBezTo>
                    <a:pt x="3450" y="4641"/>
                    <a:pt x="4425" y="3651"/>
                    <a:pt x="4471" y="2397"/>
                  </a:cubicBezTo>
                  <a:cubicBezTo>
                    <a:pt x="4502" y="1083"/>
                    <a:pt x="3528" y="15"/>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41;p58">
              <a:extLst>
                <a:ext uri="{FF2B5EF4-FFF2-40B4-BE49-F238E27FC236}">
                  <a16:creationId xmlns:a16="http://schemas.microsoft.com/office/drawing/2014/main" id="{E81F70E9-A552-4FC9-8E20-9F13E0BDEC4D}"/>
                </a:ext>
              </a:extLst>
            </p:cNvPr>
            <p:cNvSpPr/>
            <p:nvPr/>
          </p:nvSpPr>
          <p:spPr>
            <a:xfrm>
              <a:off x="4348250" y="162950"/>
              <a:ext cx="116425" cy="116150"/>
            </a:xfrm>
            <a:custGeom>
              <a:avLst/>
              <a:gdLst/>
              <a:ahLst/>
              <a:cxnLst/>
              <a:rect l="l" t="t" r="r" b="b"/>
              <a:pathLst>
                <a:path w="4657" h="4646" extrusionOk="0">
                  <a:moveTo>
                    <a:pt x="2370" y="0"/>
                  </a:moveTo>
                  <a:cubicBezTo>
                    <a:pt x="1219" y="0"/>
                    <a:pt x="243" y="901"/>
                    <a:pt x="125" y="2111"/>
                  </a:cubicBezTo>
                  <a:cubicBezTo>
                    <a:pt x="1" y="3363"/>
                    <a:pt x="882" y="4493"/>
                    <a:pt x="2089" y="4632"/>
                  </a:cubicBezTo>
                  <a:cubicBezTo>
                    <a:pt x="2168" y="4641"/>
                    <a:pt x="2248" y="4645"/>
                    <a:pt x="2326" y="4645"/>
                  </a:cubicBezTo>
                  <a:cubicBezTo>
                    <a:pt x="3438" y="4645"/>
                    <a:pt x="4417" y="3741"/>
                    <a:pt x="4533" y="2528"/>
                  </a:cubicBezTo>
                  <a:cubicBezTo>
                    <a:pt x="4657" y="1228"/>
                    <a:pt x="3745" y="99"/>
                    <a:pt x="2538" y="7"/>
                  </a:cubicBezTo>
                  <a:cubicBezTo>
                    <a:pt x="2482" y="2"/>
                    <a:pt x="2425" y="0"/>
                    <a:pt x="237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42;p58">
              <a:extLst>
                <a:ext uri="{FF2B5EF4-FFF2-40B4-BE49-F238E27FC236}">
                  <a16:creationId xmlns:a16="http://schemas.microsoft.com/office/drawing/2014/main" id="{D2F36ACA-C882-4396-9E8B-3C1A18916578}"/>
                </a:ext>
              </a:extLst>
            </p:cNvPr>
            <p:cNvSpPr/>
            <p:nvPr/>
          </p:nvSpPr>
          <p:spPr>
            <a:xfrm>
              <a:off x="4324650" y="130225"/>
              <a:ext cx="164425" cy="179875"/>
            </a:xfrm>
            <a:custGeom>
              <a:avLst/>
              <a:gdLst/>
              <a:ahLst/>
              <a:cxnLst/>
              <a:rect l="l" t="t" r="r" b="b"/>
              <a:pathLst>
                <a:path w="6577" h="7195" extrusionOk="0">
                  <a:moveTo>
                    <a:pt x="3311" y="1300"/>
                  </a:moveTo>
                  <a:cubicBezTo>
                    <a:pt x="3358" y="1300"/>
                    <a:pt x="3420" y="1300"/>
                    <a:pt x="3482" y="1316"/>
                  </a:cubicBezTo>
                  <a:cubicBezTo>
                    <a:pt x="4689" y="1408"/>
                    <a:pt x="5601" y="2537"/>
                    <a:pt x="5477" y="3837"/>
                  </a:cubicBezTo>
                  <a:cubicBezTo>
                    <a:pt x="5353" y="5043"/>
                    <a:pt x="4379" y="5957"/>
                    <a:pt x="3265" y="5957"/>
                  </a:cubicBezTo>
                  <a:cubicBezTo>
                    <a:pt x="3187" y="5957"/>
                    <a:pt x="3111" y="5941"/>
                    <a:pt x="3033" y="5941"/>
                  </a:cubicBezTo>
                  <a:cubicBezTo>
                    <a:pt x="1826" y="5802"/>
                    <a:pt x="945" y="4672"/>
                    <a:pt x="1069" y="3420"/>
                  </a:cubicBezTo>
                  <a:cubicBezTo>
                    <a:pt x="1176" y="2213"/>
                    <a:pt x="2166" y="1300"/>
                    <a:pt x="3311" y="1300"/>
                  </a:cubicBezTo>
                  <a:close/>
                  <a:moveTo>
                    <a:pt x="3033" y="0"/>
                  </a:moveTo>
                  <a:cubicBezTo>
                    <a:pt x="1842" y="0"/>
                    <a:pt x="774" y="635"/>
                    <a:pt x="140" y="1594"/>
                  </a:cubicBezTo>
                  <a:cubicBezTo>
                    <a:pt x="326" y="1625"/>
                    <a:pt x="481" y="1811"/>
                    <a:pt x="481" y="2011"/>
                  </a:cubicBezTo>
                  <a:cubicBezTo>
                    <a:pt x="481" y="2042"/>
                    <a:pt x="481" y="2089"/>
                    <a:pt x="465" y="2120"/>
                  </a:cubicBezTo>
                  <a:cubicBezTo>
                    <a:pt x="264" y="2801"/>
                    <a:pt x="1" y="3373"/>
                    <a:pt x="1" y="4038"/>
                  </a:cubicBezTo>
                  <a:cubicBezTo>
                    <a:pt x="1" y="4208"/>
                    <a:pt x="17" y="4379"/>
                    <a:pt x="63" y="4564"/>
                  </a:cubicBezTo>
                  <a:cubicBezTo>
                    <a:pt x="202" y="5307"/>
                    <a:pt x="605" y="5988"/>
                    <a:pt x="1131" y="6529"/>
                  </a:cubicBezTo>
                  <a:cubicBezTo>
                    <a:pt x="1176" y="6576"/>
                    <a:pt x="1192" y="6621"/>
                    <a:pt x="1192" y="6668"/>
                  </a:cubicBezTo>
                  <a:cubicBezTo>
                    <a:pt x="1610" y="6931"/>
                    <a:pt x="2074" y="7116"/>
                    <a:pt x="2585" y="7178"/>
                  </a:cubicBezTo>
                  <a:cubicBezTo>
                    <a:pt x="2723" y="7194"/>
                    <a:pt x="2847" y="7194"/>
                    <a:pt x="2971" y="7194"/>
                  </a:cubicBezTo>
                  <a:cubicBezTo>
                    <a:pt x="4689" y="7194"/>
                    <a:pt x="6205" y="5802"/>
                    <a:pt x="6374" y="3915"/>
                  </a:cubicBezTo>
                  <a:cubicBezTo>
                    <a:pt x="6576" y="1904"/>
                    <a:pt x="5153" y="140"/>
                    <a:pt x="3265" y="16"/>
                  </a:cubicBezTo>
                  <a:cubicBezTo>
                    <a:pt x="3187" y="0"/>
                    <a:pt x="3111" y="0"/>
                    <a:pt x="3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43;p58">
              <a:extLst>
                <a:ext uri="{FF2B5EF4-FFF2-40B4-BE49-F238E27FC236}">
                  <a16:creationId xmlns:a16="http://schemas.microsoft.com/office/drawing/2014/main" id="{C39B7C6B-F793-4FD0-9FC6-62640F48AE5D}"/>
                </a:ext>
              </a:extLst>
            </p:cNvPr>
            <p:cNvSpPr/>
            <p:nvPr/>
          </p:nvSpPr>
          <p:spPr>
            <a:xfrm>
              <a:off x="4348250" y="162700"/>
              <a:ext cx="116425" cy="116450"/>
            </a:xfrm>
            <a:custGeom>
              <a:avLst/>
              <a:gdLst/>
              <a:ahLst/>
              <a:cxnLst/>
              <a:rect l="l" t="t" r="r" b="b"/>
              <a:pathLst>
                <a:path w="4657" h="4658" extrusionOk="0">
                  <a:moveTo>
                    <a:pt x="2367" y="1"/>
                  </a:moveTo>
                  <a:cubicBezTo>
                    <a:pt x="1222" y="1"/>
                    <a:pt x="232" y="914"/>
                    <a:pt x="125" y="2121"/>
                  </a:cubicBezTo>
                  <a:cubicBezTo>
                    <a:pt x="1" y="3373"/>
                    <a:pt x="882" y="4503"/>
                    <a:pt x="2089" y="4642"/>
                  </a:cubicBezTo>
                  <a:cubicBezTo>
                    <a:pt x="2167" y="4642"/>
                    <a:pt x="2243" y="4658"/>
                    <a:pt x="2321" y="4658"/>
                  </a:cubicBezTo>
                  <a:cubicBezTo>
                    <a:pt x="3435" y="4658"/>
                    <a:pt x="4409" y="3744"/>
                    <a:pt x="4533" y="2538"/>
                  </a:cubicBezTo>
                  <a:cubicBezTo>
                    <a:pt x="4657" y="1238"/>
                    <a:pt x="3745" y="109"/>
                    <a:pt x="2538" y="17"/>
                  </a:cubicBezTo>
                  <a:cubicBezTo>
                    <a:pt x="2476" y="1"/>
                    <a:pt x="2414" y="1"/>
                    <a:pt x="2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744;p58">
              <a:extLst>
                <a:ext uri="{FF2B5EF4-FFF2-40B4-BE49-F238E27FC236}">
                  <a16:creationId xmlns:a16="http://schemas.microsoft.com/office/drawing/2014/main" id="{F25AA5E5-E0C0-4D64-9566-58C4DE8E388C}"/>
                </a:ext>
              </a:extLst>
            </p:cNvPr>
            <p:cNvSpPr/>
            <p:nvPr/>
          </p:nvSpPr>
          <p:spPr>
            <a:xfrm>
              <a:off x="4683575" y="-632375"/>
              <a:ext cx="116825" cy="125800"/>
            </a:xfrm>
            <a:custGeom>
              <a:avLst/>
              <a:gdLst/>
              <a:ahLst/>
              <a:cxnLst/>
              <a:rect l="l" t="t" r="r" b="b"/>
              <a:pathLst>
                <a:path w="4673" h="5032" extrusionOk="0">
                  <a:moveTo>
                    <a:pt x="2297" y="0"/>
                  </a:moveTo>
                  <a:cubicBezTo>
                    <a:pt x="2223" y="0"/>
                    <a:pt x="2148" y="4"/>
                    <a:pt x="2073" y="13"/>
                  </a:cubicBezTo>
                  <a:cubicBezTo>
                    <a:pt x="866" y="137"/>
                    <a:pt x="0" y="1358"/>
                    <a:pt x="140" y="2720"/>
                  </a:cubicBezTo>
                  <a:cubicBezTo>
                    <a:pt x="258" y="4024"/>
                    <a:pt x="1258" y="5031"/>
                    <a:pt x="2403" y="5031"/>
                  </a:cubicBezTo>
                  <a:cubicBezTo>
                    <a:pt x="2453" y="5031"/>
                    <a:pt x="2503" y="5029"/>
                    <a:pt x="2553" y="5025"/>
                  </a:cubicBezTo>
                  <a:cubicBezTo>
                    <a:pt x="3775" y="4932"/>
                    <a:pt x="4672" y="3710"/>
                    <a:pt x="4533" y="2303"/>
                  </a:cubicBezTo>
                  <a:cubicBezTo>
                    <a:pt x="4417" y="981"/>
                    <a:pt x="3429"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745;p58">
              <a:extLst>
                <a:ext uri="{FF2B5EF4-FFF2-40B4-BE49-F238E27FC236}">
                  <a16:creationId xmlns:a16="http://schemas.microsoft.com/office/drawing/2014/main" id="{AEC05CA3-370D-42F9-9B6F-A279D759F00F}"/>
                </a:ext>
              </a:extLst>
            </p:cNvPr>
            <p:cNvSpPr/>
            <p:nvPr/>
          </p:nvSpPr>
          <p:spPr>
            <a:xfrm>
              <a:off x="4648375" y="-666500"/>
              <a:ext cx="176775" cy="194950"/>
            </a:xfrm>
            <a:custGeom>
              <a:avLst/>
              <a:gdLst/>
              <a:ahLst/>
              <a:cxnLst/>
              <a:rect l="l" t="t" r="r" b="b"/>
              <a:pathLst>
                <a:path w="7071" h="7798" extrusionOk="0">
                  <a:moveTo>
                    <a:pt x="623" y="1625"/>
                  </a:moveTo>
                  <a:cubicBezTo>
                    <a:pt x="591" y="1666"/>
                    <a:pt x="566" y="1715"/>
                    <a:pt x="542" y="1764"/>
                  </a:cubicBezTo>
                  <a:cubicBezTo>
                    <a:pt x="568" y="1717"/>
                    <a:pt x="595" y="1671"/>
                    <a:pt x="623" y="1625"/>
                  </a:cubicBezTo>
                  <a:close/>
                  <a:moveTo>
                    <a:pt x="418" y="1997"/>
                  </a:moveTo>
                  <a:cubicBezTo>
                    <a:pt x="417" y="1999"/>
                    <a:pt x="416" y="2001"/>
                    <a:pt x="415" y="2003"/>
                  </a:cubicBezTo>
                  <a:lnTo>
                    <a:pt x="415" y="2003"/>
                  </a:lnTo>
                  <a:cubicBezTo>
                    <a:pt x="416" y="2001"/>
                    <a:pt x="417" y="1999"/>
                    <a:pt x="418" y="1997"/>
                  </a:cubicBezTo>
                  <a:close/>
                  <a:moveTo>
                    <a:pt x="415" y="2003"/>
                  </a:moveTo>
                  <a:cubicBezTo>
                    <a:pt x="154" y="2542"/>
                    <a:pt x="16" y="3144"/>
                    <a:pt x="1" y="3775"/>
                  </a:cubicBezTo>
                  <a:cubicBezTo>
                    <a:pt x="46" y="3128"/>
                    <a:pt x="169" y="2512"/>
                    <a:pt x="415" y="2003"/>
                  </a:cubicBezTo>
                  <a:close/>
                  <a:moveTo>
                    <a:pt x="3698" y="1362"/>
                  </a:moveTo>
                  <a:cubicBezTo>
                    <a:pt x="4828" y="1362"/>
                    <a:pt x="5818" y="2352"/>
                    <a:pt x="5941" y="3668"/>
                  </a:cubicBezTo>
                  <a:cubicBezTo>
                    <a:pt x="6080" y="5075"/>
                    <a:pt x="5183" y="6297"/>
                    <a:pt x="3961" y="6390"/>
                  </a:cubicBezTo>
                  <a:lnTo>
                    <a:pt x="3807" y="6390"/>
                  </a:lnTo>
                  <a:cubicBezTo>
                    <a:pt x="2662" y="6390"/>
                    <a:pt x="1672" y="5400"/>
                    <a:pt x="1548" y="4085"/>
                  </a:cubicBezTo>
                  <a:cubicBezTo>
                    <a:pt x="1408" y="2723"/>
                    <a:pt x="2274" y="1502"/>
                    <a:pt x="3481" y="1378"/>
                  </a:cubicBezTo>
                  <a:cubicBezTo>
                    <a:pt x="3559" y="1362"/>
                    <a:pt x="3636" y="1362"/>
                    <a:pt x="3698" y="1362"/>
                  </a:cubicBezTo>
                  <a:close/>
                  <a:moveTo>
                    <a:pt x="3388" y="0"/>
                  </a:moveTo>
                  <a:cubicBezTo>
                    <a:pt x="3264" y="0"/>
                    <a:pt x="3141" y="17"/>
                    <a:pt x="3033" y="31"/>
                  </a:cubicBezTo>
                  <a:cubicBezTo>
                    <a:pt x="2018" y="149"/>
                    <a:pt x="1157" y="756"/>
                    <a:pt x="623" y="1625"/>
                  </a:cubicBezTo>
                  <a:lnTo>
                    <a:pt x="623" y="1625"/>
                  </a:lnTo>
                  <a:cubicBezTo>
                    <a:pt x="632" y="1614"/>
                    <a:pt x="641" y="1604"/>
                    <a:pt x="651" y="1595"/>
                  </a:cubicBezTo>
                  <a:cubicBezTo>
                    <a:pt x="665" y="1564"/>
                    <a:pt x="696" y="1547"/>
                    <a:pt x="727" y="1547"/>
                  </a:cubicBezTo>
                  <a:cubicBezTo>
                    <a:pt x="774" y="1547"/>
                    <a:pt x="836" y="1595"/>
                    <a:pt x="836" y="1656"/>
                  </a:cubicBezTo>
                  <a:cubicBezTo>
                    <a:pt x="836" y="1671"/>
                    <a:pt x="820" y="1687"/>
                    <a:pt x="820" y="1702"/>
                  </a:cubicBezTo>
                  <a:cubicBezTo>
                    <a:pt x="604" y="2259"/>
                    <a:pt x="496" y="2832"/>
                    <a:pt x="496" y="3404"/>
                  </a:cubicBezTo>
                  <a:cubicBezTo>
                    <a:pt x="496" y="5106"/>
                    <a:pt x="1424" y="6715"/>
                    <a:pt x="3048" y="7117"/>
                  </a:cubicBezTo>
                  <a:cubicBezTo>
                    <a:pt x="3203" y="7148"/>
                    <a:pt x="3281" y="7288"/>
                    <a:pt x="3264" y="7426"/>
                  </a:cubicBezTo>
                  <a:cubicBezTo>
                    <a:pt x="3264" y="7550"/>
                    <a:pt x="3219" y="7659"/>
                    <a:pt x="3095" y="7705"/>
                  </a:cubicBezTo>
                  <a:cubicBezTo>
                    <a:pt x="3064" y="7721"/>
                    <a:pt x="3017" y="7736"/>
                    <a:pt x="2971" y="7752"/>
                  </a:cubicBezTo>
                  <a:cubicBezTo>
                    <a:pt x="3172" y="7783"/>
                    <a:pt x="3357" y="7797"/>
                    <a:pt x="3559" y="7797"/>
                  </a:cubicBezTo>
                  <a:lnTo>
                    <a:pt x="3776" y="7797"/>
                  </a:lnTo>
                  <a:cubicBezTo>
                    <a:pt x="5663" y="7659"/>
                    <a:pt x="7070" y="5771"/>
                    <a:pt x="6854" y="3575"/>
                  </a:cubicBezTo>
                  <a:cubicBezTo>
                    <a:pt x="6668" y="1533"/>
                    <a:pt x="5121" y="0"/>
                    <a:pt x="3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46;p58">
              <a:extLst>
                <a:ext uri="{FF2B5EF4-FFF2-40B4-BE49-F238E27FC236}">
                  <a16:creationId xmlns:a16="http://schemas.microsoft.com/office/drawing/2014/main" id="{C7738793-F763-42D9-AAC1-19445BBF94B2}"/>
                </a:ext>
              </a:extLst>
            </p:cNvPr>
            <p:cNvSpPr/>
            <p:nvPr/>
          </p:nvSpPr>
          <p:spPr>
            <a:xfrm>
              <a:off x="4683575" y="-632475"/>
              <a:ext cx="116825" cy="125750"/>
            </a:xfrm>
            <a:custGeom>
              <a:avLst/>
              <a:gdLst/>
              <a:ahLst/>
              <a:cxnLst/>
              <a:rect l="l" t="t" r="r" b="b"/>
              <a:pathLst>
                <a:path w="4673" h="5030" extrusionOk="0">
                  <a:moveTo>
                    <a:pt x="2290" y="1"/>
                  </a:moveTo>
                  <a:cubicBezTo>
                    <a:pt x="2228" y="1"/>
                    <a:pt x="2151" y="1"/>
                    <a:pt x="2073" y="17"/>
                  </a:cubicBezTo>
                  <a:cubicBezTo>
                    <a:pt x="866" y="141"/>
                    <a:pt x="0" y="1362"/>
                    <a:pt x="140" y="2724"/>
                  </a:cubicBezTo>
                  <a:cubicBezTo>
                    <a:pt x="264" y="4039"/>
                    <a:pt x="1254" y="5029"/>
                    <a:pt x="2399" y="5029"/>
                  </a:cubicBezTo>
                  <a:lnTo>
                    <a:pt x="2553" y="5029"/>
                  </a:lnTo>
                  <a:cubicBezTo>
                    <a:pt x="3775" y="4936"/>
                    <a:pt x="4672" y="3714"/>
                    <a:pt x="4533" y="2307"/>
                  </a:cubicBezTo>
                  <a:cubicBezTo>
                    <a:pt x="4410" y="991"/>
                    <a:pt x="3420" y="1"/>
                    <a:pt x="2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747;p58">
              <a:extLst>
                <a:ext uri="{FF2B5EF4-FFF2-40B4-BE49-F238E27FC236}">
                  <a16:creationId xmlns:a16="http://schemas.microsoft.com/office/drawing/2014/main" id="{121FD706-E757-489A-9045-74A101152386}"/>
                </a:ext>
              </a:extLst>
            </p:cNvPr>
            <p:cNvSpPr/>
            <p:nvPr/>
          </p:nvSpPr>
          <p:spPr>
            <a:xfrm>
              <a:off x="4702900" y="-358300"/>
              <a:ext cx="112950" cy="125775"/>
            </a:xfrm>
            <a:custGeom>
              <a:avLst/>
              <a:gdLst/>
              <a:ahLst/>
              <a:cxnLst/>
              <a:rect l="l" t="t" r="r" b="b"/>
              <a:pathLst>
                <a:path w="4518" h="5031" extrusionOk="0">
                  <a:moveTo>
                    <a:pt x="2266" y="0"/>
                  </a:moveTo>
                  <a:cubicBezTo>
                    <a:pt x="2233" y="0"/>
                    <a:pt x="2200" y="1"/>
                    <a:pt x="2166" y="3"/>
                  </a:cubicBezTo>
                  <a:cubicBezTo>
                    <a:pt x="945" y="49"/>
                    <a:pt x="1" y="1210"/>
                    <a:pt x="48" y="2586"/>
                  </a:cubicBezTo>
                  <a:cubicBezTo>
                    <a:pt x="93" y="3937"/>
                    <a:pt x="1085" y="5030"/>
                    <a:pt x="2295" y="5030"/>
                  </a:cubicBezTo>
                  <a:cubicBezTo>
                    <a:pt x="2303" y="5030"/>
                    <a:pt x="2312" y="5030"/>
                    <a:pt x="2321" y="5030"/>
                  </a:cubicBezTo>
                  <a:cubicBezTo>
                    <a:pt x="3544" y="5015"/>
                    <a:pt x="4518" y="3854"/>
                    <a:pt x="4472" y="2447"/>
                  </a:cubicBezTo>
                  <a:cubicBezTo>
                    <a:pt x="4426" y="1063"/>
                    <a:pt x="3445" y="0"/>
                    <a:pt x="2266"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748;p58">
              <a:extLst>
                <a:ext uri="{FF2B5EF4-FFF2-40B4-BE49-F238E27FC236}">
                  <a16:creationId xmlns:a16="http://schemas.microsoft.com/office/drawing/2014/main" id="{AC43D104-C181-4AF2-A240-8E79ED818B17}"/>
                </a:ext>
              </a:extLst>
            </p:cNvPr>
            <p:cNvSpPr/>
            <p:nvPr/>
          </p:nvSpPr>
          <p:spPr>
            <a:xfrm>
              <a:off x="4677375" y="-392675"/>
              <a:ext cx="162100" cy="194950"/>
            </a:xfrm>
            <a:custGeom>
              <a:avLst/>
              <a:gdLst/>
              <a:ahLst/>
              <a:cxnLst/>
              <a:rect l="l" t="t" r="r" b="b"/>
              <a:pathLst>
                <a:path w="6484" h="7798" extrusionOk="0">
                  <a:moveTo>
                    <a:pt x="3280" y="1362"/>
                  </a:moveTo>
                  <a:cubicBezTo>
                    <a:pt x="4456" y="1362"/>
                    <a:pt x="5446" y="2445"/>
                    <a:pt x="5493" y="3822"/>
                  </a:cubicBezTo>
                  <a:cubicBezTo>
                    <a:pt x="5539" y="5229"/>
                    <a:pt x="4565" y="6390"/>
                    <a:pt x="3342" y="6405"/>
                  </a:cubicBezTo>
                  <a:lnTo>
                    <a:pt x="3311" y="6405"/>
                  </a:lnTo>
                  <a:cubicBezTo>
                    <a:pt x="2104" y="6405"/>
                    <a:pt x="1114" y="5307"/>
                    <a:pt x="1069" y="3961"/>
                  </a:cubicBezTo>
                  <a:cubicBezTo>
                    <a:pt x="1022" y="2585"/>
                    <a:pt x="1966" y="1424"/>
                    <a:pt x="3187" y="1378"/>
                  </a:cubicBezTo>
                  <a:cubicBezTo>
                    <a:pt x="3218" y="1362"/>
                    <a:pt x="3249" y="1362"/>
                    <a:pt x="3280" y="1362"/>
                  </a:cubicBezTo>
                  <a:close/>
                  <a:moveTo>
                    <a:pt x="2816" y="0"/>
                  </a:moveTo>
                  <a:cubicBezTo>
                    <a:pt x="2012" y="47"/>
                    <a:pt x="1285" y="403"/>
                    <a:pt x="728" y="945"/>
                  </a:cubicBezTo>
                  <a:lnTo>
                    <a:pt x="728" y="960"/>
                  </a:lnTo>
                  <a:cubicBezTo>
                    <a:pt x="728" y="976"/>
                    <a:pt x="728" y="1007"/>
                    <a:pt x="712" y="1037"/>
                  </a:cubicBezTo>
                  <a:cubicBezTo>
                    <a:pt x="326" y="1842"/>
                    <a:pt x="0" y="2661"/>
                    <a:pt x="0" y="3559"/>
                  </a:cubicBezTo>
                  <a:cubicBezTo>
                    <a:pt x="0" y="3744"/>
                    <a:pt x="17" y="3961"/>
                    <a:pt x="48" y="4162"/>
                  </a:cubicBezTo>
                  <a:cubicBezTo>
                    <a:pt x="264" y="5338"/>
                    <a:pt x="945" y="5988"/>
                    <a:pt x="1625" y="6854"/>
                  </a:cubicBezTo>
                  <a:cubicBezTo>
                    <a:pt x="1671" y="6916"/>
                    <a:pt x="1702" y="6993"/>
                    <a:pt x="1702" y="7071"/>
                  </a:cubicBezTo>
                  <a:cubicBezTo>
                    <a:pt x="1702" y="7209"/>
                    <a:pt x="1625" y="7349"/>
                    <a:pt x="1486" y="7380"/>
                  </a:cubicBezTo>
                  <a:cubicBezTo>
                    <a:pt x="1966" y="7643"/>
                    <a:pt x="2492" y="7797"/>
                    <a:pt x="3049" y="7797"/>
                  </a:cubicBezTo>
                  <a:lnTo>
                    <a:pt x="3064" y="7797"/>
                  </a:lnTo>
                  <a:cubicBezTo>
                    <a:pt x="4951" y="7782"/>
                    <a:pt x="6483" y="5988"/>
                    <a:pt x="6405" y="3791"/>
                  </a:cubicBezTo>
                  <a:cubicBezTo>
                    <a:pt x="6343" y="1656"/>
                    <a:pt x="4796" y="0"/>
                    <a:pt x="2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749;p58">
              <a:extLst>
                <a:ext uri="{FF2B5EF4-FFF2-40B4-BE49-F238E27FC236}">
                  <a16:creationId xmlns:a16="http://schemas.microsoft.com/office/drawing/2014/main" id="{FB613FA8-5D6D-4530-83A0-A9C21307F94A}"/>
                </a:ext>
              </a:extLst>
            </p:cNvPr>
            <p:cNvSpPr/>
            <p:nvPr/>
          </p:nvSpPr>
          <p:spPr>
            <a:xfrm>
              <a:off x="4702900" y="-358650"/>
              <a:ext cx="112950" cy="126125"/>
            </a:xfrm>
            <a:custGeom>
              <a:avLst/>
              <a:gdLst/>
              <a:ahLst/>
              <a:cxnLst/>
              <a:rect l="l" t="t" r="r" b="b"/>
              <a:pathLst>
                <a:path w="4518" h="5045" extrusionOk="0">
                  <a:moveTo>
                    <a:pt x="2259" y="1"/>
                  </a:moveTo>
                  <a:cubicBezTo>
                    <a:pt x="2228" y="1"/>
                    <a:pt x="2197" y="1"/>
                    <a:pt x="2166" y="17"/>
                  </a:cubicBezTo>
                  <a:cubicBezTo>
                    <a:pt x="945" y="63"/>
                    <a:pt x="1" y="1224"/>
                    <a:pt x="48" y="2600"/>
                  </a:cubicBezTo>
                  <a:cubicBezTo>
                    <a:pt x="93" y="3946"/>
                    <a:pt x="1083" y="5044"/>
                    <a:pt x="2290" y="5044"/>
                  </a:cubicBezTo>
                  <a:lnTo>
                    <a:pt x="2321" y="5044"/>
                  </a:lnTo>
                  <a:cubicBezTo>
                    <a:pt x="3544" y="5029"/>
                    <a:pt x="4518" y="3868"/>
                    <a:pt x="4472" y="2461"/>
                  </a:cubicBezTo>
                  <a:cubicBezTo>
                    <a:pt x="4425" y="1084"/>
                    <a:pt x="3435" y="1"/>
                    <a:pt x="2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750;p58">
              <a:extLst>
                <a:ext uri="{FF2B5EF4-FFF2-40B4-BE49-F238E27FC236}">
                  <a16:creationId xmlns:a16="http://schemas.microsoft.com/office/drawing/2014/main" id="{028DEEAE-368D-44FF-B12D-2D7C947B9787}"/>
                </a:ext>
              </a:extLst>
            </p:cNvPr>
            <p:cNvSpPr/>
            <p:nvPr/>
          </p:nvSpPr>
          <p:spPr>
            <a:xfrm>
              <a:off x="4702900" y="-84050"/>
              <a:ext cx="112950" cy="125800"/>
            </a:xfrm>
            <a:custGeom>
              <a:avLst/>
              <a:gdLst/>
              <a:ahLst/>
              <a:cxnLst/>
              <a:rect l="l" t="t" r="r" b="b"/>
              <a:pathLst>
                <a:path w="4518" h="5032" extrusionOk="0">
                  <a:moveTo>
                    <a:pt x="2297" y="0"/>
                  </a:moveTo>
                  <a:cubicBezTo>
                    <a:pt x="1086" y="0"/>
                    <a:pt x="93" y="1093"/>
                    <a:pt x="48" y="2445"/>
                  </a:cubicBezTo>
                  <a:cubicBezTo>
                    <a:pt x="1" y="3822"/>
                    <a:pt x="945" y="4967"/>
                    <a:pt x="2166" y="5029"/>
                  </a:cubicBezTo>
                  <a:cubicBezTo>
                    <a:pt x="2199" y="5031"/>
                    <a:pt x="2232" y="5032"/>
                    <a:pt x="2265" y="5032"/>
                  </a:cubicBezTo>
                  <a:cubicBezTo>
                    <a:pt x="3444" y="5032"/>
                    <a:pt x="4426" y="3954"/>
                    <a:pt x="4472" y="2585"/>
                  </a:cubicBezTo>
                  <a:cubicBezTo>
                    <a:pt x="4518" y="1176"/>
                    <a:pt x="3544" y="17"/>
                    <a:pt x="2321" y="1"/>
                  </a:cubicBezTo>
                  <a:cubicBezTo>
                    <a:pt x="2313" y="0"/>
                    <a:pt x="2305"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51;p58">
              <a:extLst>
                <a:ext uri="{FF2B5EF4-FFF2-40B4-BE49-F238E27FC236}">
                  <a16:creationId xmlns:a16="http://schemas.microsoft.com/office/drawing/2014/main" id="{0A941447-4B63-4397-AF39-4B9303D83B43}"/>
                </a:ext>
              </a:extLst>
            </p:cNvPr>
            <p:cNvSpPr/>
            <p:nvPr/>
          </p:nvSpPr>
          <p:spPr>
            <a:xfrm>
              <a:off x="4677375" y="-118850"/>
              <a:ext cx="162100" cy="194950"/>
            </a:xfrm>
            <a:custGeom>
              <a:avLst/>
              <a:gdLst/>
              <a:ahLst/>
              <a:cxnLst/>
              <a:rect l="l" t="t" r="r" b="b"/>
              <a:pathLst>
                <a:path w="6484" h="7798" extrusionOk="0">
                  <a:moveTo>
                    <a:pt x="3342" y="1393"/>
                  </a:moveTo>
                  <a:cubicBezTo>
                    <a:pt x="4565" y="1409"/>
                    <a:pt x="5539" y="2568"/>
                    <a:pt x="5493" y="3977"/>
                  </a:cubicBezTo>
                  <a:cubicBezTo>
                    <a:pt x="5446" y="5353"/>
                    <a:pt x="4456" y="6421"/>
                    <a:pt x="3280" y="6421"/>
                  </a:cubicBezTo>
                  <a:lnTo>
                    <a:pt x="3187" y="6421"/>
                  </a:lnTo>
                  <a:cubicBezTo>
                    <a:pt x="1966" y="6359"/>
                    <a:pt x="1022" y="5214"/>
                    <a:pt x="1069" y="3837"/>
                  </a:cubicBezTo>
                  <a:cubicBezTo>
                    <a:pt x="1114" y="2476"/>
                    <a:pt x="2104" y="1393"/>
                    <a:pt x="3311" y="1393"/>
                  </a:cubicBezTo>
                  <a:close/>
                  <a:moveTo>
                    <a:pt x="3049" y="0"/>
                  </a:moveTo>
                  <a:cubicBezTo>
                    <a:pt x="2321" y="0"/>
                    <a:pt x="1640" y="248"/>
                    <a:pt x="1083" y="681"/>
                  </a:cubicBezTo>
                  <a:cubicBezTo>
                    <a:pt x="1176" y="728"/>
                    <a:pt x="1238" y="836"/>
                    <a:pt x="1238" y="945"/>
                  </a:cubicBezTo>
                  <a:cubicBezTo>
                    <a:pt x="1238" y="990"/>
                    <a:pt x="1238" y="1037"/>
                    <a:pt x="1207" y="1083"/>
                  </a:cubicBezTo>
                  <a:cubicBezTo>
                    <a:pt x="728" y="2135"/>
                    <a:pt x="0" y="2785"/>
                    <a:pt x="0" y="4039"/>
                  </a:cubicBezTo>
                  <a:cubicBezTo>
                    <a:pt x="0" y="4115"/>
                    <a:pt x="17" y="4193"/>
                    <a:pt x="17" y="4286"/>
                  </a:cubicBezTo>
                  <a:cubicBezTo>
                    <a:pt x="109" y="5648"/>
                    <a:pt x="945" y="6235"/>
                    <a:pt x="1687" y="7178"/>
                  </a:cubicBezTo>
                  <a:cubicBezTo>
                    <a:pt x="1733" y="7225"/>
                    <a:pt x="1749" y="7302"/>
                    <a:pt x="1749" y="7380"/>
                  </a:cubicBezTo>
                  <a:cubicBezTo>
                    <a:pt x="1749" y="7426"/>
                    <a:pt x="1749" y="7488"/>
                    <a:pt x="1733" y="7535"/>
                  </a:cubicBezTo>
                  <a:cubicBezTo>
                    <a:pt x="2059" y="7673"/>
                    <a:pt x="2430" y="7766"/>
                    <a:pt x="2816" y="7797"/>
                  </a:cubicBezTo>
                  <a:lnTo>
                    <a:pt x="2987" y="7797"/>
                  </a:lnTo>
                  <a:cubicBezTo>
                    <a:pt x="4796" y="7797"/>
                    <a:pt x="6343" y="6143"/>
                    <a:pt x="6405" y="4008"/>
                  </a:cubicBezTo>
                  <a:cubicBezTo>
                    <a:pt x="6483" y="1811"/>
                    <a:pt x="4951" y="16"/>
                    <a:pt x="3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752;p58">
              <a:extLst>
                <a:ext uri="{FF2B5EF4-FFF2-40B4-BE49-F238E27FC236}">
                  <a16:creationId xmlns:a16="http://schemas.microsoft.com/office/drawing/2014/main" id="{BDC58144-5AD4-4FC3-BF8A-25DF5A78D234}"/>
                </a:ext>
              </a:extLst>
            </p:cNvPr>
            <p:cNvSpPr/>
            <p:nvPr/>
          </p:nvSpPr>
          <p:spPr>
            <a:xfrm>
              <a:off x="4702900" y="-84050"/>
              <a:ext cx="112950" cy="125750"/>
            </a:xfrm>
            <a:custGeom>
              <a:avLst/>
              <a:gdLst/>
              <a:ahLst/>
              <a:cxnLst/>
              <a:rect l="l" t="t" r="r" b="b"/>
              <a:pathLst>
                <a:path w="4518" h="5030" extrusionOk="0">
                  <a:moveTo>
                    <a:pt x="2290" y="1"/>
                  </a:moveTo>
                  <a:cubicBezTo>
                    <a:pt x="1083" y="1"/>
                    <a:pt x="93" y="1084"/>
                    <a:pt x="48" y="2445"/>
                  </a:cubicBezTo>
                  <a:cubicBezTo>
                    <a:pt x="1" y="3822"/>
                    <a:pt x="945" y="4967"/>
                    <a:pt x="2166" y="5029"/>
                  </a:cubicBezTo>
                  <a:lnTo>
                    <a:pt x="2259" y="5029"/>
                  </a:lnTo>
                  <a:cubicBezTo>
                    <a:pt x="3435" y="5029"/>
                    <a:pt x="4425" y="3961"/>
                    <a:pt x="4472" y="2585"/>
                  </a:cubicBezTo>
                  <a:cubicBezTo>
                    <a:pt x="4518" y="1176"/>
                    <a:pt x="3544" y="17"/>
                    <a:pt x="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753;p58">
              <a:extLst>
                <a:ext uri="{FF2B5EF4-FFF2-40B4-BE49-F238E27FC236}">
                  <a16:creationId xmlns:a16="http://schemas.microsoft.com/office/drawing/2014/main" id="{A1BFE465-1273-49A6-A995-CF410E20A177}"/>
                </a:ext>
              </a:extLst>
            </p:cNvPr>
            <p:cNvSpPr/>
            <p:nvPr/>
          </p:nvSpPr>
          <p:spPr>
            <a:xfrm>
              <a:off x="4683575" y="190025"/>
              <a:ext cx="116825" cy="125800"/>
            </a:xfrm>
            <a:custGeom>
              <a:avLst/>
              <a:gdLst/>
              <a:ahLst/>
              <a:cxnLst/>
              <a:rect l="l" t="t" r="r" b="b"/>
              <a:pathLst>
                <a:path w="4673" h="5032" extrusionOk="0">
                  <a:moveTo>
                    <a:pt x="2401" y="1"/>
                  </a:moveTo>
                  <a:cubicBezTo>
                    <a:pt x="1257" y="1"/>
                    <a:pt x="258" y="993"/>
                    <a:pt x="140" y="2311"/>
                  </a:cubicBezTo>
                  <a:cubicBezTo>
                    <a:pt x="0" y="3672"/>
                    <a:pt x="866" y="4879"/>
                    <a:pt x="2073" y="5019"/>
                  </a:cubicBezTo>
                  <a:cubicBezTo>
                    <a:pt x="2148" y="5027"/>
                    <a:pt x="2222" y="5032"/>
                    <a:pt x="2295" y="5032"/>
                  </a:cubicBezTo>
                  <a:cubicBezTo>
                    <a:pt x="3428" y="5032"/>
                    <a:pt x="4417" y="4051"/>
                    <a:pt x="4533" y="2729"/>
                  </a:cubicBezTo>
                  <a:cubicBezTo>
                    <a:pt x="4672" y="1321"/>
                    <a:pt x="3775" y="99"/>
                    <a:pt x="2553" y="7"/>
                  </a:cubicBezTo>
                  <a:cubicBezTo>
                    <a:pt x="2502" y="3"/>
                    <a:pt x="2451" y="1"/>
                    <a:pt x="2401"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754;p58">
              <a:extLst>
                <a:ext uri="{FF2B5EF4-FFF2-40B4-BE49-F238E27FC236}">
                  <a16:creationId xmlns:a16="http://schemas.microsoft.com/office/drawing/2014/main" id="{F7EA91E5-1C2B-4D10-B687-295EE671E4F5}"/>
                </a:ext>
              </a:extLst>
            </p:cNvPr>
            <p:cNvSpPr/>
            <p:nvPr/>
          </p:nvSpPr>
          <p:spPr>
            <a:xfrm>
              <a:off x="4655725" y="154975"/>
              <a:ext cx="169425" cy="194950"/>
            </a:xfrm>
            <a:custGeom>
              <a:avLst/>
              <a:gdLst/>
              <a:ahLst/>
              <a:cxnLst/>
              <a:rect l="l" t="t" r="r" b="b"/>
              <a:pathLst>
                <a:path w="6777" h="7798" extrusionOk="0">
                  <a:moveTo>
                    <a:pt x="3667" y="1409"/>
                  </a:moveTo>
                  <a:cubicBezTo>
                    <a:pt x="4889" y="1501"/>
                    <a:pt x="5786" y="2723"/>
                    <a:pt x="5647" y="4131"/>
                  </a:cubicBezTo>
                  <a:cubicBezTo>
                    <a:pt x="5524" y="5446"/>
                    <a:pt x="4534" y="6436"/>
                    <a:pt x="3404" y="6436"/>
                  </a:cubicBezTo>
                  <a:cubicBezTo>
                    <a:pt x="3342" y="6436"/>
                    <a:pt x="3265" y="6436"/>
                    <a:pt x="3187" y="6421"/>
                  </a:cubicBezTo>
                  <a:cubicBezTo>
                    <a:pt x="1980" y="6281"/>
                    <a:pt x="1114" y="5074"/>
                    <a:pt x="1254" y="3713"/>
                  </a:cubicBezTo>
                  <a:cubicBezTo>
                    <a:pt x="1378" y="2399"/>
                    <a:pt x="2368" y="1409"/>
                    <a:pt x="3513" y="1409"/>
                  </a:cubicBezTo>
                  <a:close/>
                  <a:moveTo>
                    <a:pt x="3265" y="0"/>
                  </a:moveTo>
                  <a:cubicBezTo>
                    <a:pt x="2259" y="0"/>
                    <a:pt x="1347" y="480"/>
                    <a:pt x="697" y="1254"/>
                  </a:cubicBezTo>
                  <a:cubicBezTo>
                    <a:pt x="712" y="1285"/>
                    <a:pt x="728" y="1347"/>
                    <a:pt x="728" y="1393"/>
                  </a:cubicBezTo>
                  <a:cubicBezTo>
                    <a:pt x="728" y="1423"/>
                    <a:pt x="728" y="1454"/>
                    <a:pt x="712" y="1470"/>
                  </a:cubicBezTo>
                  <a:cubicBezTo>
                    <a:pt x="464" y="2399"/>
                    <a:pt x="62" y="3265"/>
                    <a:pt x="16" y="4239"/>
                  </a:cubicBezTo>
                  <a:cubicBezTo>
                    <a:pt x="16" y="4301"/>
                    <a:pt x="0" y="4363"/>
                    <a:pt x="0" y="4441"/>
                  </a:cubicBezTo>
                  <a:cubicBezTo>
                    <a:pt x="0" y="5415"/>
                    <a:pt x="388" y="6266"/>
                    <a:pt x="990" y="6962"/>
                  </a:cubicBezTo>
                  <a:cubicBezTo>
                    <a:pt x="1470" y="7395"/>
                    <a:pt x="2073" y="7690"/>
                    <a:pt x="2739" y="7766"/>
                  </a:cubicBezTo>
                  <a:cubicBezTo>
                    <a:pt x="2847" y="7782"/>
                    <a:pt x="2970" y="7797"/>
                    <a:pt x="3094" y="7797"/>
                  </a:cubicBezTo>
                  <a:cubicBezTo>
                    <a:pt x="4827" y="7797"/>
                    <a:pt x="6374" y="6266"/>
                    <a:pt x="6560" y="4208"/>
                  </a:cubicBezTo>
                  <a:cubicBezTo>
                    <a:pt x="6776" y="2027"/>
                    <a:pt x="5369" y="124"/>
                    <a:pt x="3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755;p58">
              <a:extLst>
                <a:ext uri="{FF2B5EF4-FFF2-40B4-BE49-F238E27FC236}">
                  <a16:creationId xmlns:a16="http://schemas.microsoft.com/office/drawing/2014/main" id="{D3F77905-AEB4-4648-971A-53DE003E48DE}"/>
                </a:ext>
              </a:extLst>
            </p:cNvPr>
            <p:cNvSpPr/>
            <p:nvPr/>
          </p:nvSpPr>
          <p:spPr>
            <a:xfrm>
              <a:off x="4683575" y="190175"/>
              <a:ext cx="116825" cy="125700"/>
            </a:xfrm>
            <a:custGeom>
              <a:avLst/>
              <a:gdLst/>
              <a:ahLst/>
              <a:cxnLst/>
              <a:rect l="l" t="t" r="r" b="b"/>
              <a:pathLst>
                <a:path w="4673" h="5028" extrusionOk="0">
                  <a:moveTo>
                    <a:pt x="2399" y="1"/>
                  </a:moveTo>
                  <a:cubicBezTo>
                    <a:pt x="1254" y="1"/>
                    <a:pt x="264" y="991"/>
                    <a:pt x="140" y="2305"/>
                  </a:cubicBezTo>
                  <a:cubicBezTo>
                    <a:pt x="0" y="3666"/>
                    <a:pt x="866" y="4873"/>
                    <a:pt x="2073" y="5013"/>
                  </a:cubicBezTo>
                  <a:cubicBezTo>
                    <a:pt x="2151" y="5028"/>
                    <a:pt x="2228" y="5028"/>
                    <a:pt x="2290" y="5028"/>
                  </a:cubicBezTo>
                  <a:cubicBezTo>
                    <a:pt x="3420" y="5028"/>
                    <a:pt x="4410" y="4038"/>
                    <a:pt x="4533" y="2723"/>
                  </a:cubicBezTo>
                  <a:cubicBezTo>
                    <a:pt x="4672" y="1315"/>
                    <a:pt x="3775" y="93"/>
                    <a:pt x="2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56;p58">
              <a:extLst>
                <a:ext uri="{FF2B5EF4-FFF2-40B4-BE49-F238E27FC236}">
                  <a16:creationId xmlns:a16="http://schemas.microsoft.com/office/drawing/2014/main" id="{FB523481-2EEA-4E92-AB78-7C900866F262}"/>
                </a:ext>
              </a:extLst>
            </p:cNvPr>
            <p:cNvSpPr/>
            <p:nvPr/>
          </p:nvSpPr>
          <p:spPr>
            <a:xfrm>
              <a:off x="4284425" y="-602325"/>
              <a:ext cx="52200" cy="140000"/>
            </a:xfrm>
            <a:custGeom>
              <a:avLst/>
              <a:gdLst/>
              <a:ahLst/>
              <a:cxnLst/>
              <a:rect l="l" t="t" r="r" b="b"/>
              <a:pathLst>
                <a:path w="2088" h="5600" extrusionOk="0">
                  <a:moveTo>
                    <a:pt x="1648" y="1"/>
                  </a:moveTo>
                  <a:cubicBezTo>
                    <a:pt x="1563" y="1"/>
                    <a:pt x="1481" y="37"/>
                    <a:pt x="1424" y="125"/>
                  </a:cubicBezTo>
                  <a:cubicBezTo>
                    <a:pt x="388" y="1641"/>
                    <a:pt x="1" y="4117"/>
                    <a:pt x="1455" y="5509"/>
                  </a:cubicBezTo>
                  <a:cubicBezTo>
                    <a:pt x="1518" y="5572"/>
                    <a:pt x="1586" y="5599"/>
                    <a:pt x="1650" y="5599"/>
                  </a:cubicBezTo>
                  <a:cubicBezTo>
                    <a:pt x="1836" y="5599"/>
                    <a:pt x="1996" y="5372"/>
                    <a:pt x="1950" y="5154"/>
                  </a:cubicBezTo>
                  <a:cubicBezTo>
                    <a:pt x="1564" y="3483"/>
                    <a:pt x="1162" y="2122"/>
                    <a:pt x="1966" y="466"/>
                  </a:cubicBezTo>
                  <a:cubicBezTo>
                    <a:pt x="2087" y="233"/>
                    <a:pt x="1861" y="1"/>
                    <a:pt x="164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57;p58">
              <a:extLst>
                <a:ext uri="{FF2B5EF4-FFF2-40B4-BE49-F238E27FC236}">
                  <a16:creationId xmlns:a16="http://schemas.microsoft.com/office/drawing/2014/main" id="{1700A089-DE91-437D-9976-D10F424A7DAB}"/>
                </a:ext>
              </a:extLst>
            </p:cNvPr>
            <p:cNvSpPr/>
            <p:nvPr/>
          </p:nvSpPr>
          <p:spPr>
            <a:xfrm>
              <a:off x="4296800" y="-602300"/>
              <a:ext cx="37550" cy="140025"/>
            </a:xfrm>
            <a:custGeom>
              <a:avLst/>
              <a:gdLst/>
              <a:ahLst/>
              <a:cxnLst/>
              <a:rect l="l" t="t" r="r" b="b"/>
              <a:pathLst>
                <a:path w="1502" h="5601" extrusionOk="0">
                  <a:moveTo>
                    <a:pt x="1162" y="1"/>
                  </a:moveTo>
                  <a:cubicBezTo>
                    <a:pt x="1069" y="1"/>
                    <a:pt x="991" y="31"/>
                    <a:pt x="929" y="124"/>
                  </a:cubicBezTo>
                  <a:cubicBezTo>
                    <a:pt x="372" y="945"/>
                    <a:pt x="1" y="2028"/>
                    <a:pt x="1" y="3080"/>
                  </a:cubicBezTo>
                  <a:cubicBezTo>
                    <a:pt x="1" y="3992"/>
                    <a:pt x="279" y="4858"/>
                    <a:pt x="960" y="5508"/>
                  </a:cubicBezTo>
                  <a:cubicBezTo>
                    <a:pt x="1022" y="5570"/>
                    <a:pt x="1084" y="5601"/>
                    <a:pt x="1146" y="5601"/>
                  </a:cubicBezTo>
                  <a:cubicBezTo>
                    <a:pt x="1316" y="5601"/>
                    <a:pt x="1455" y="5415"/>
                    <a:pt x="1455" y="5229"/>
                  </a:cubicBezTo>
                  <a:lnTo>
                    <a:pt x="1455" y="5153"/>
                  </a:lnTo>
                  <a:cubicBezTo>
                    <a:pt x="1238" y="4194"/>
                    <a:pt x="1007" y="3342"/>
                    <a:pt x="1007" y="2476"/>
                  </a:cubicBezTo>
                  <a:cubicBezTo>
                    <a:pt x="1007" y="1826"/>
                    <a:pt x="1131" y="1176"/>
                    <a:pt x="1471" y="465"/>
                  </a:cubicBezTo>
                  <a:cubicBezTo>
                    <a:pt x="1502" y="419"/>
                    <a:pt x="1502" y="372"/>
                    <a:pt x="1502" y="341"/>
                  </a:cubicBezTo>
                  <a:lnTo>
                    <a:pt x="1502" y="248"/>
                  </a:lnTo>
                  <a:cubicBezTo>
                    <a:pt x="1455" y="109"/>
                    <a:pt x="1300" y="1"/>
                    <a:pt x="1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58;p58">
              <a:extLst>
                <a:ext uri="{FF2B5EF4-FFF2-40B4-BE49-F238E27FC236}">
                  <a16:creationId xmlns:a16="http://schemas.microsoft.com/office/drawing/2014/main" id="{DB674E48-51AF-4842-B1B6-1DAD2C5C2121}"/>
                </a:ext>
              </a:extLst>
            </p:cNvPr>
            <p:cNvSpPr/>
            <p:nvPr/>
          </p:nvSpPr>
          <p:spPr>
            <a:xfrm>
              <a:off x="4311125" y="-346550"/>
              <a:ext cx="54350" cy="131875"/>
            </a:xfrm>
            <a:custGeom>
              <a:avLst/>
              <a:gdLst/>
              <a:ahLst/>
              <a:cxnLst/>
              <a:rect l="l" t="t" r="r" b="b"/>
              <a:pathLst>
                <a:path w="2174" h="5275" extrusionOk="0">
                  <a:moveTo>
                    <a:pt x="1340" y="1"/>
                  </a:moveTo>
                  <a:cubicBezTo>
                    <a:pt x="1277" y="1"/>
                    <a:pt x="1214" y="31"/>
                    <a:pt x="1160" y="105"/>
                  </a:cubicBezTo>
                  <a:cubicBezTo>
                    <a:pt x="139" y="1559"/>
                    <a:pt x="1" y="4081"/>
                    <a:pt x="1563" y="5226"/>
                  </a:cubicBezTo>
                  <a:cubicBezTo>
                    <a:pt x="1612" y="5259"/>
                    <a:pt x="1666" y="5274"/>
                    <a:pt x="1721" y="5274"/>
                  </a:cubicBezTo>
                  <a:cubicBezTo>
                    <a:pt x="1943" y="5274"/>
                    <a:pt x="2173" y="5031"/>
                    <a:pt x="2074" y="4808"/>
                  </a:cubicBezTo>
                  <a:cubicBezTo>
                    <a:pt x="1810" y="4174"/>
                    <a:pt x="1455" y="3601"/>
                    <a:pt x="1331" y="2920"/>
                  </a:cubicBezTo>
                  <a:cubicBezTo>
                    <a:pt x="1177" y="2101"/>
                    <a:pt x="1300" y="1204"/>
                    <a:pt x="1610" y="445"/>
                  </a:cubicBezTo>
                  <a:cubicBezTo>
                    <a:pt x="1689" y="240"/>
                    <a:pt x="1517" y="1"/>
                    <a:pt x="1340"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59;p58">
              <a:extLst>
                <a:ext uri="{FF2B5EF4-FFF2-40B4-BE49-F238E27FC236}">
                  <a16:creationId xmlns:a16="http://schemas.microsoft.com/office/drawing/2014/main" id="{F784C7DA-2BFD-48BC-B4E4-146564FB1BE2}"/>
                </a:ext>
              </a:extLst>
            </p:cNvPr>
            <p:cNvSpPr/>
            <p:nvPr/>
          </p:nvSpPr>
          <p:spPr>
            <a:xfrm>
              <a:off x="4320775" y="-346275"/>
              <a:ext cx="42575" cy="131525"/>
            </a:xfrm>
            <a:custGeom>
              <a:avLst/>
              <a:gdLst/>
              <a:ahLst/>
              <a:cxnLst/>
              <a:rect l="l" t="t" r="r" b="b"/>
              <a:pathLst>
                <a:path w="1703" h="5261" extrusionOk="0">
                  <a:moveTo>
                    <a:pt x="960" y="1"/>
                  </a:moveTo>
                  <a:cubicBezTo>
                    <a:pt x="898" y="1"/>
                    <a:pt x="821" y="32"/>
                    <a:pt x="774" y="94"/>
                  </a:cubicBezTo>
                  <a:cubicBezTo>
                    <a:pt x="295" y="774"/>
                    <a:pt x="1" y="1703"/>
                    <a:pt x="1" y="2616"/>
                  </a:cubicBezTo>
                  <a:cubicBezTo>
                    <a:pt x="1" y="3621"/>
                    <a:pt x="357" y="4611"/>
                    <a:pt x="1177" y="5215"/>
                  </a:cubicBezTo>
                  <a:cubicBezTo>
                    <a:pt x="1224" y="5246"/>
                    <a:pt x="1286" y="5261"/>
                    <a:pt x="1331" y="5261"/>
                  </a:cubicBezTo>
                  <a:cubicBezTo>
                    <a:pt x="1517" y="5261"/>
                    <a:pt x="1703" y="5091"/>
                    <a:pt x="1703" y="4905"/>
                  </a:cubicBezTo>
                  <a:cubicBezTo>
                    <a:pt x="1703" y="4875"/>
                    <a:pt x="1703" y="4827"/>
                    <a:pt x="1688" y="4797"/>
                  </a:cubicBezTo>
                  <a:cubicBezTo>
                    <a:pt x="1424" y="4163"/>
                    <a:pt x="1069" y="3590"/>
                    <a:pt x="945" y="2909"/>
                  </a:cubicBezTo>
                  <a:cubicBezTo>
                    <a:pt x="898" y="2678"/>
                    <a:pt x="883" y="2445"/>
                    <a:pt x="883" y="2198"/>
                  </a:cubicBezTo>
                  <a:cubicBezTo>
                    <a:pt x="883" y="1595"/>
                    <a:pt x="1007" y="976"/>
                    <a:pt x="1224" y="434"/>
                  </a:cubicBezTo>
                  <a:cubicBezTo>
                    <a:pt x="1239" y="388"/>
                    <a:pt x="1255" y="357"/>
                    <a:pt x="1255" y="326"/>
                  </a:cubicBezTo>
                  <a:cubicBezTo>
                    <a:pt x="1255" y="248"/>
                    <a:pt x="1224" y="172"/>
                    <a:pt x="1177" y="125"/>
                  </a:cubicBezTo>
                  <a:cubicBezTo>
                    <a:pt x="1131" y="48"/>
                    <a:pt x="1038" y="1"/>
                    <a:pt x="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60;p58">
              <a:extLst>
                <a:ext uri="{FF2B5EF4-FFF2-40B4-BE49-F238E27FC236}">
                  <a16:creationId xmlns:a16="http://schemas.microsoft.com/office/drawing/2014/main" id="{E83A5F4D-FEBD-4E31-946B-0755513F342B}"/>
                </a:ext>
              </a:extLst>
            </p:cNvPr>
            <p:cNvSpPr/>
            <p:nvPr/>
          </p:nvSpPr>
          <p:spPr>
            <a:xfrm>
              <a:off x="4306500" y="-96875"/>
              <a:ext cx="52425" cy="138425"/>
            </a:xfrm>
            <a:custGeom>
              <a:avLst/>
              <a:gdLst/>
              <a:ahLst/>
              <a:cxnLst/>
              <a:rect l="l" t="t" r="r" b="b"/>
              <a:pathLst>
                <a:path w="2097" h="5537" extrusionOk="0">
                  <a:moveTo>
                    <a:pt x="1655" y="1"/>
                  </a:moveTo>
                  <a:cubicBezTo>
                    <a:pt x="1603" y="1"/>
                    <a:pt x="1549" y="20"/>
                    <a:pt x="1500" y="66"/>
                  </a:cubicBezTo>
                  <a:cubicBezTo>
                    <a:pt x="0" y="1442"/>
                    <a:pt x="77" y="4257"/>
                    <a:pt x="1702" y="5495"/>
                  </a:cubicBezTo>
                  <a:cubicBezTo>
                    <a:pt x="1737" y="5524"/>
                    <a:pt x="1775" y="5536"/>
                    <a:pt x="1812" y="5536"/>
                  </a:cubicBezTo>
                  <a:cubicBezTo>
                    <a:pt x="1958" y="5536"/>
                    <a:pt x="2097" y="5349"/>
                    <a:pt x="2011" y="5202"/>
                  </a:cubicBezTo>
                  <a:cubicBezTo>
                    <a:pt x="1624" y="4428"/>
                    <a:pt x="1222" y="3700"/>
                    <a:pt x="1191" y="2819"/>
                  </a:cubicBezTo>
                  <a:cubicBezTo>
                    <a:pt x="1160" y="1937"/>
                    <a:pt x="1500" y="1163"/>
                    <a:pt x="1871" y="375"/>
                  </a:cubicBezTo>
                  <a:cubicBezTo>
                    <a:pt x="1954" y="188"/>
                    <a:pt x="1815" y="1"/>
                    <a:pt x="1655"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61;p58">
              <a:extLst>
                <a:ext uri="{FF2B5EF4-FFF2-40B4-BE49-F238E27FC236}">
                  <a16:creationId xmlns:a16="http://schemas.microsoft.com/office/drawing/2014/main" id="{49E977EC-8B61-4E32-ACE6-9D7C85E1BC66}"/>
                </a:ext>
              </a:extLst>
            </p:cNvPr>
            <p:cNvSpPr/>
            <p:nvPr/>
          </p:nvSpPr>
          <p:spPr>
            <a:xfrm>
              <a:off x="4316925" y="-96800"/>
              <a:ext cx="40650" cy="138500"/>
            </a:xfrm>
            <a:custGeom>
              <a:avLst/>
              <a:gdLst/>
              <a:ahLst/>
              <a:cxnLst/>
              <a:rect l="l" t="t" r="r" b="b"/>
              <a:pathLst>
                <a:path w="1626" h="5540" extrusionOk="0">
                  <a:moveTo>
                    <a:pt x="1238" y="1"/>
                  </a:moveTo>
                  <a:cubicBezTo>
                    <a:pt x="1192" y="1"/>
                    <a:pt x="1130" y="16"/>
                    <a:pt x="1083" y="63"/>
                  </a:cubicBezTo>
                  <a:cubicBezTo>
                    <a:pt x="357" y="727"/>
                    <a:pt x="0" y="1702"/>
                    <a:pt x="0" y="2676"/>
                  </a:cubicBezTo>
                  <a:cubicBezTo>
                    <a:pt x="0" y="3759"/>
                    <a:pt x="433" y="4842"/>
                    <a:pt x="1285" y="5492"/>
                  </a:cubicBezTo>
                  <a:cubicBezTo>
                    <a:pt x="1316" y="5523"/>
                    <a:pt x="1362" y="5539"/>
                    <a:pt x="1393" y="5539"/>
                  </a:cubicBezTo>
                  <a:cubicBezTo>
                    <a:pt x="1516" y="5539"/>
                    <a:pt x="1625" y="5415"/>
                    <a:pt x="1625" y="5292"/>
                  </a:cubicBezTo>
                  <a:cubicBezTo>
                    <a:pt x="1625" y="5261"/>
                    <a:pt x="1609" y="5230"/>
                    <a:pt x="1594" y="5199"/>
                  </a:cubicBezTo>
                  <a:cubicBezTo>
                    <a:pt x="1207" y="4425"/>
                    <a:pt x="805" y="3697"/>
                    <a:pt x="774" y="2816"/>
                  </a:cubicBezTo>
                  <a:lnTo>
                    <a:pt x="774" y="2693"/>
                  </a:lnTo>
                  <a:cubicBezTo>
                    <a:pt x="774" y="1857"/>
                    <a:pt x="1099" y="1129"/>
                    <a:pt x="1454" y="372"/>
                  </a:cubicBezTo>
                  <a:cubicBezTo>
                    <a:pt x="1471" y="341"/>
                    <a:pt x="1485" y="294"/>
                    <a:pt x="1485" y="263"/>
                  </a:cubicBezTo>
                  <a:cubicBezTo>
                    <a:pt x="1485" y="217"/>
                    <a:pt x="1471" y="170"/>
                    <a:pt x="1440" y="124"/>
                  </a:cubicBezTo>
                  <a:cubicBezTo>
                    <a:pt x="1409" y="46"/>
                    <a:pt x="1331" y="1"/>
                    <a:pt x="1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62;p58">
              <a:extLst>
                <a:ext uri="{FF2B5EF4-FFF2-40B4-BE49-F238E27FC236}">
                  <a16:creationId xmlns:a16="http://schemas.microsoft.com/office/drawing/2014/main" id="{34582DC1-6D1E-430D-8EB2-15792919278D}"/>
                </a:ext>
              </a:extLst>
            </p:cNvPr>
            <p:cNvSpPr/>
            <p:nvPr/>
          </p:nvSpPr>
          <p:spPr>
            <a:xfrm>
              <a:off x="4282875" y="170250"/>
              <a:ext cx="74500" cy="132900"/>
            </a:xfrm>
            <a:custGeom>
              <a:avLst/>
              <a:gdLst/>
              <a:ahLst/>
              <a:cxnLst/>
              <a:rect l="l" t="t" r="r" b="b"/>
              <a:pathLst>
                <a:path w="2980" h="5316" extrusionOk="0">
                  <a:moveTo>
                    <a:pt x="1781" y="1"/>
                  </a:moveTo>
                  <a:cubicBezTo>
                    <a:pt x="1703" y="1"/>
                    <a:pt x="1622" y="31"/>
                    <a:pt x="1548" y="101"/>
                  </a:cubicBezTo>
                  <a:cubicBezTo>
                    <a:pt x="1" y="1617"/>
                    <a:pt x="805" y="4278"/>
                    <a:pt x="2461" y="5284"/>
                  </a:cubicBezTo>
                  <a:cubicBezTo>
                    <a:pt x="2500" y="5306"/>
                    <a:pt x="2542" y="5316"/>
                    <a:pt x="2584" y="5316"/>
                  </a:cubicBezTo>
                  <a:cubicBezTo>
                    <a:pt x="2781" y="5316"/>
                    <a:pt x="2980" y="5106"/>
                    <a:pt x="2802" y="4928"/>
                  </a:cubicBezTo>
                  <a:cubicBezTo>
                    <a:pt x="2276" y="4387"/>
                    <a:pt x="1873" y="3706"/>
                    <a:pt x="1734" y="2963"/>
                  </a:cubicBezTo>
                  <a:cubicBezTo>
                    <a:pt x="1548" y="2050"/>
                    <a:pt x="1888" y="1369"/>
                    <a:pt x="2136" y="519"/>
                  </a:cubicBezTo>
                  <a:cubicBezTo>
                    <a:pt x="2217" y="264"/>
                    <a:pt x="2013" y="1"/>
                    <a:pt x="1781"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63;p58">
              <a:extLst>
                <a:ext uri="{FF2B5EF4-FFF2-40B4-BE49-F238E27FC236}">
                  <a16:creationId xmlns:a16="http://schemas.microsoft.com/office/drawing/2014/main" id="{A4D90CED-DFDD-4772-9A03-BCB241368038}"/>
                </a:ext>
              </a:extLst>
            </p:cNvPr>
            <p:cNvSpPr/>
            <p:nvPr/>
          </p:nvSpPr>
          <p:spPr>
            <a:xfrm>
              <a:off x="4300675" y="170075"/>
              <a:ext cx="53800" cy="133050"/>
            </a:xfrm>
            <a:custGeom>
              <a:avLst/>
              <a:gdLst/>
              <a:ahLst/>
              <a:cxnLst/>
              <a:rect l="l" t="t" r="r" b="b"/>
              <a:pathLst>
                <a:path w="2152" h="5322" extrusionOk="0">
                  <a:moveTo>
                    <a:pt x="1069" y="0"/>
                  </a:moveTo>
                  <a:cubicBezTo>
                    <a:pt x="991" y="0"/>
                    <a:pt x="914" y="31"/>
                    <a:pt x="836" y="108"/>
                  </a:cubicBezTo>
                  <a:cubicBezTo>
                    <a:pt x="264" y="665"/>
                    <a:pt x="0" y="1392"/>
                    <a:pt x="0" y="2135"/>
                  </a:cubicBezTo>
                  <a:cubicBezTo>
                    <a:pt x="0" y="3388"/>
                    <a:pt x="712" y="4656"/>
                    <a:pt x="1749" y="5291"/>
                  </a:cubicBezTo>
                  <a:cubicBezTo>
                    <a:pt x="1780" y="5306"/>
                    <a:pt x="1826" y="5322"/>
                    <a:pt x="1873" y="5322"/>
                  </a:cubicBezTo>
                  <a:cubicBezTo>
                    <a:pt x="2012" y="5322"/>
                    <a:pt x="2151" y="5213"/>
                    <a:pt x="2151" y="5074"/>
                  </a:cubicBezTo>
                  <a:cubicBezTo>
                    <a:pt x="2151" y="5027"/>
                    <a:pt x="2135" y="4982"/>
                    <a:pt x="2090" y="4935"/>
                  </a:cubicBezTo>
                  <a:cubicBezTo>
                    <a:pt x="1564" y="4394"/>
                    <a:pt x="1161" y="3713"/>
                    <a:pt x="1022" y="2970"/>
                  </a:cubicBezTo>
                  <a:cubicBezTo>
                    <a:pt x="976" y="2785"/>
                    <a:pt x="960" y="2614"/>
                    <a:pt x="960" y="2444"/>
                  </a:cubicBezTo>
                  <a:cubicBezTo>
                    <a:pt x="960" y="1779"/>
                    <a:pt x="1223" y="1207"/>
                    <a:pt x="1424" y="526"/>
                  </a:cubicBezTo>
                  <a:cubicBezTo>
                    <a:pt x="1440" y="495"/>
                    <a:pt x="1440" y="448"/>
                    <a:pt x="1440" y="417"/>
                  </a:cubicBezTo>
                  <a:cubicBezTo>
                    <a:pt x="1440" y="217"/>
                    <a:pt x="1285" y="31"/>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64;p58">
              <a:extLst>
                <a:ext uri="{FF2B5EF4-FFF2-40B4-BE49-F238E27FC236}">
                  <a16:creationId xmlns:a16="http://schemas.microsoft.com/office/drawing/2014/main" id="{E736FC23-DAE2-4BC3-B0F2-B8356A00B451}"/>
                </a:ext>
              </a:extLst>
            </p:cNvPr>
            <p:cNvSpPr/>
            <p:nvPr/>
          </p:nvSpPr>
          <p:spPr>
            <a:xfrm>
              <a:off x="4633100" y="-627775"/>
              <a:ext cx="99225" cy="157675"/>
            </a:xfrm>
            <a:custGeom>
              <a:avLst/>
              <a:gdLst/>
              <a:ahLst/>
              <a:cxnLst/>
              <a:rect l="l" t="t" r="r" b="b"/>
              <a:pathLst>
                <a:path w="3969" h="6307" extrusionOk="0">
                  <a:moveTo>
                    <a:pt x="1333" y="0"/>
                  </a:moveTo>
                  <a:cubicBezTo>
                    <a:pt x="1306" y="0"/>
                    <a:pt x="1280" y="14"/>
                    <a:pt x="1262" y="46"/>
                  </a:cubicBezTo>
                  <a:cubicBezTo>
                    <a:pt x="0" y="1868"/>
                    <a:pt x="580" y="6306"/>
                    <a:pt x="2921" y="6306"/>
                  </a:cubicBezTo>
                  <a:cubicBezTo>
                    <a:pt x="3164" y="6306"/>
                    <a:pt x="3425" y="6259"/>
                    <a:pt x="3706" y="6156"/>
                  </a:cubicBezTo>
                  <a:cubicBezTo>
                    <a:pt x="3968" y="6063"/>
                    <a:pt x="3922" y="5630"/>
                    <a:pt x="3659" y="5568"/>
                  </a:cubicBezTo>
                  <a:cubicBezTo>
                    <a:pt x="1478" y="5027"/>
                    <a:pt x="565" y="2335"/>
                    <a:pt x="1431" y="153"/>
                  </a:cubicBezTo>
                  <a:cubicBezTo>
                    <a:pt x="1464" y="77"/>
                    <a:pt x="1397" y="0"/>
                    <a:pt x="1333"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65;p58">
              <a:extLst>
                <a:ext uri="{FF2B5EF4-FFF2-40B4-BE49-F238E27FC236}">
                  <a16:creationId xmlns:a16="http://schemas.microsoft.com/office/drawing/2014/main" id="{A8D9D68F-9B5E-4B13-ADDB-8836A1A3EFF9}"/>
                </a:ext>
              </a:extLst>
            </p:cNvPr>
            <p:cNvSpPr/>
            <p:nvPr/>
          </p:nvSpPr>
          <p:spPr>
            <a:xfrm>
              <a:off x="4648375" y="-627825"/>
              <a:ext cx="82025" cy="157825"/>
            </a:xfrm>
            <a:custGeom>
              <a:avLst/>
              <a:gdLst/>
              <a:ahLst/>
              <a:cxnLst/>
              <a:rect l="l" t="t" r="r" b="b"/>
              <a:pathLst>
                <a:path w="3281" h="6313" extrusionOk="0">
                  <a:moveTo>
                    <a:pt x="727" y="0"/>
                  </a:moveTo>
                  <a:cubicBezTo>
                    <a:pt x="696" y="0"/>
                    <a:pt x="665" y="17"/>
                    <a:pt x="651" y="48"/>
                  </a:cubicBezTo>
                  <a:cubicBezTo>
                    <a:pt x="217" y="666"/>
                    <a:pt x="1" y="1609"/>
                    <a:pt x="1" y="2569"/>
                  </a:cubicBezTo>
                  <a:cubicBezTo>
                    <a:pt x="1" y="4394"/>
                    <a:pt x="774" y="6312"/>
                    <a:pt x="2321" y="6312"/>
                  </a:cubicBezTo>
                  <a:cubicBezTo>
                    <a:pt x="2553" y="6312"/>
                    <a:pt x="2816" y="6267"/>
                    <a:pt x="3095" y="6158"/>
                  </a:cubicBezTo>
                  <a:cubicBezTo>
                    <a:pt x="3219" y="6112"/>
                    <a:pt x="3264" y="6003"/>
                    <a:pt x="3264" y="5879"/>
                  </a:cubicBezTo>
                  <a:cubicBezTo>
                    <a:pt x="3281" y="5741"/>
                    <a:pt x="3203" y="5601"/>
                    <a:pt x="3048" y="5570"/>
                  </a:cubicBezTo>
                  <a:cubicBezTo>
                    <a:pt x="1424" y="5168"/>
                    <a:pt x="496" y="3559"/>
                    <a:pt x="496" y="1857"/>
                  </a:cubicBezTo>
                  <a:cubicBezTo>
                    <a:pt x="496" y="1285"/>
                    <a:pt x="604" y="712"/>
                    <a:pt x="820" y="155"/>
                  </a:cubicBezTo>
                  <a:cubicBezTo>
                    <a:pt x="820" y="140"/>
                    <a:pt x="836" y="124"/>
                    <a:pt x="836" y="109"/>
                  </a:cubicBezTo>
                  <a:cubicBezTo>
                    <a:pt x="836" y="48"/>
                    <a:pt x="774" y="0"/>
                    <a:pt x="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66;p58">
              <a:extLst>
                <a:ext uri="{FF2B5EF4-FFF2-40B4-BE49-F238E27FC236}">
                  <a16:creationId xmlns:a16="http://schemas.microsoft.com/office/drawing/2014/main" id="{417109C5-FEC1-419C-AEA4-15CB246029BB}"/>
                </a:ext>
              </a:extLst>
            </p:cNvPr>
            <p:cNvSpPr/>
            <p:nvPr/>
          </p:nvSpPr>
          <p:spPr>
            <a:xfrm>
              <a:off x="4640650" y="-373375"/>
              <a:ext cx="81600" cy="165475"/>
            </a:xfrm>
            <a:custGeom>
              <a:avLst/>
              <a:gdLst/>
              <a:ahLst/>
              <a:cxnLst/>
              <a:rect l="l" t="t" r="r" b="b"/>
              <a:pathLst>
                <a:path w="3264" h="6619" extrusionOk="0">
                  <a:moveTo>
                    <a:pt x="2038" y="1"/>
                  </a:moveTo>
                  <a:cubicBezTo>
                    <a:pt x="2009" y="1"/>
                    <a:pt x="1978" y="10"/>
                    <a:pt x="1950" y="33"/>
                  </a:cubicBezTo>
                  <a:cubicBezTo>
                    <a:pt x="0" y="1565"/>
                    <a:pt x="310" y="5911"/>
                    <a:pt x="2831" y="6608"/>
                  </a:cubicBezTo>
                  <a:cubicBezTo>
                    <a:pt x="2856" y="6615"/>
                    <a:pt x="2881" y="6619"/>
                    <a:pt x="2904" y="6619"/>
                  </a:cubicBezTo>
                  <a:cubicBezTo>
                    <a:pt x="3137" y="6619"/>
                    <a:pt x="3263" y="6293"/>
                    <a:pt x="3094" y="6082"/>
                  </a:cubicBezTo>
                  <a:cubicBezTo>
                    <a:pt x="2414" y="5216"/>
                    <a:pt x="1733" y="4566"/>
                    <a:pt x="1517" y="3390"/>
                  </a:cubicBezTo>
                  <a:cubicBezTo>
                    <a:pt x="1331" y="2246"/>
                    <a:pt x="1717" y="1239"/>
                    <a:pt x="2181" y="265"/>
                  </a:cubicBezTo>
                  <a:cubicBezTo>
                    <a:pt x="2243" y="143"/>
                    <a:pt x="2148" y="1"/>
                    <a:pt x="203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767;p58">
              <a:extLst>
                <a:ext uri="{FF2B5EF4-FFF2-40B4-BE49-F238E27FC236}">
                  <a16:creationId xmlns:a16="http://schemas.microsoft.com/office/drawing/2014/main" id="{26A02D01-A992-45BA-B26B-154C642FF71F}"/>
                </a:ext>
              </a:extLst>
            </p:cNvPr>
            <p:cNvSpPr/>
            <p:nvPr/>
          </p:nvSpPr>
          <p:spPr>
            <a:xfrm>
              <a:off x="4657675" y="-373350"/>
              <a:ext cx="62275" cy="165575"/>
            </a:xfrm>
            <a:custGeom>
              <a:avLst/>
              <a:gdLst/>
              <a:ahLst/>
              <a:cxnLst/>
              <a:rect l="l" t="t" r="r" b="b"/>
              <a:pathLst>
                <a:path w="2491" h="6623" extrusionOk="0">
                  <a:moveTo>
                    <a:pt x="1361" y="1"/>
                  </a:moveTo>
                  <a:cubicBezTo>
                    <a:pt x="1331" y="1"/>
                    <a:pt x="1300" y="1"/>
                    <a:pt x="1269" y="32"/>
                  </a:cubicBezTo>
                  <a:cubicBezTo>
                    <a:pt x="433" y="698"/>
                    <a:pt x="0" y="1888"/>
                    <a:pt x="0" y="3080"/>
                  </a:cubicBezTo>
                  <a:cubicBezTo>
                    <a:pt x="0" y="4642"/>
                    <a:pt x="727" y="6205"/>
                    <a:pt x="2150" y="6607"/>
                  </a:cubicBezTo>
                  <a:cubicBezTo>
                    <a:pt x="2166" y="6607"/>
                    <a:pt x="2197" y="6622"/>
                    <a:pt x="2228" y="6622"/>
                  </a:cubicBezTo>
                  <a:cubicBezTo>
                    <a:pt x="2383" y="6622"/>
                    <a:pt x="2490" y="6467"/>
                    <a:pt x="2490" y="6298"/>
                  </a:cubicBezTo>
                  <a:cubicBezTo>
                    <a:pt x="2490" y="6220"/>
                    <a:pt x="2459" y="6143"/>
                    <a:pt x="2413" y="6081"/>
                  </a:cubicBezTo>
                  <a:cubicBezTo>
                    <a:pt x="1733" y="5215"/>
                    <a:pt x="1052" y="4565"/>
                    <a:pt x="836" y="3389"/>
                  </a:cubicBezTo>
                  <a:cubicBezTo>
                    <a:pt x="805" y="3188"/>
                    <a:pt x="788" y="2971"/>
                    <a:pt x="788" y="2786"/>
                  </a:cubicBezTo>
                  <a:cubicBezTo>
                    <a:pt x="788" y="1888"/>
                    <a:pt x="1114" y="1069"/>
                    <a:pt x="1500" y="264"/>
                  </a:cubicBezTo>
                  <a:cubicBezTo>
                    <a:pt x="1516" y="234"/>
                    <a:pt x="1516" y="203"/>
                    <a:pt x="1516" y="187"/>
                  </a:cubicBezTo>
                  <a:lnTo>
                    <a:pt x="1516" y="172"/>
                  </a:lnTo>
                  <a:cubicBezTo>
                    <a:pt x="1516" y="79"/>
                    <a:pt x="1438"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768;p58">
              <a:extLst>
                <a:ext uri="{FF2B5EF4-FFF2-40B4-BE49-F238E27FC236}">
                  <a16:creationId xmlns:a16="http://schemas.microsoft.com/office/drawing/2014/main" id="{9D69DFB5-3882-42F6-893A-193AB8CB1E5B}"/>
                </a:ext>
              </a:extLst>
            </p:cNvPr>
            <p:cNvSpPr/>
            <p:nvPr/>
          </p:nvSpPr>
          <p:spPr>
            <a:xfrm>
              <a:off x="4654175" y="-102075"/>
              <a:ext cx="69050" cy="176350"/>
            </a:xfrm>
            <a:custGeom>
              <a:avLst/>
              <a:gdLst/>
              <a:ahLst/>
              <a:cxnLst/>
              <a:rect l="l" t="t" r="r" b="b"/>
              <a:pathLst>
                <a:path w="2762" h="7054" extrusionOk="0">
                  <a:moveTo>
                    <a:pt x="1939" y="0"/>
                  </a:moveTo>
                  <a:cubicBezTo>
                    <a:pt x="1918" y="0"/>
                    <a:pt x="1896" y="3"/>
                    <a:pt x="1873" y="10"/>
                  </a:cubicBezTo>
                  <a:cubicBezTo>
                    <a:pt x="557" y="350"/>
                    <a:pt x="0" y="2392"/>
                    <a:pt x="78" y="3708"/>
                  </a:cubicBezTo>
                  <a:cubicBezTo>
                    <a:pt x="186" y="5115"/>
                    <a:pt x="1037" y="6833"/>
                    <a:pt x="2383" y="7050"/>
                  </a:cubicBezTo>
                  <a:cubicBezTo>
                    <a:pt x="2396" y="7052"/>
                    <a:pt x="2410" y="7053"/>
                    <a:pt x="2423" y="7053"/>
                  </a:cubicBezTo>
                  <a:cubicBezTo>
                    <a:pt x="2645" y="7053"/>
                    <a:pt x="2762" y="6698"/>
                    <a:pt x="2615" y="6507"/>
                  </a:cubicBezTo>
                  <a:cubicBezTo>
                    <a:pt x="1873" y="5564"/>
                    <a:pt x="1037" y="4977"/>
                    <a:pt x="945" y="3615"/>
                  </a:cubicBezTo>
                  <a:cubicBezTo>
                    <a:pt x="836" y="2207"/>
                    <a:pt x="1625" y="1542"/>
                    <a:pt x="2135" y="412"/>
                  </a:cubicBezTo>
                  <a:cubicBezTo>
                    <a:pt x="2233" y="219"/>
                    <a:pt x="2119" y="0"/>
                    <a:pt x="1939"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769;p58">
              <a:extLst>
                <a:ext uri="{FF2B5EF4-FFF2-40B4-BE49-F238E27FC236}">
                  <a16:creationId xmlns:a16="http://schemas.microsoft.com/office/drawing/2014/main" id="{02F397BE-9F61-40FF-98EF-CF98714B13B6}"/>
                </a:ext>
              </a:extLst>
            </p:cNvPr>
            <p:cNvSpPr/>
            <p:nvPr/>
          </p:nvSpPr>
          <p:spPr>
            <a:xfrm>
              <a:off x="4656125" y="-102200"/>
              <a:ext cx="65000" cy="176750"/>
            </a:xfrm>
            <a:custGeom>
              <a:avLst/>
              <a:gdLst/>
              <a:ahLst/>
              <a:cxnLst/>
              <a:rect l="l" t="t" r="r" b="b"/>
              <a:pathLst>
                <a:path w="2600" h="7070" extrusionOk="0">
                  <a:moveTo>
                    <a:pt x="1857" y="0"/>
                  </a:moveTo>
                  <a:cubicBezTo>
                    <a:pt x="1841" y="0"/>
                    <a:pt x="1810" y="0"/>
                    <a:pt x="1795" y="15"/>
                  </a:cubicBezTo>
                  <a:cubicBezTo>
                    <a:pt x="572" y="340"/>
                    <a:pt x="0" y="2135"/>
                    <a:pt x="0" y="3434"/>
                  </a:cubicBezTo>
                  <a:lnTo>
                    <a:pt x="0" y="3713"/>
                  </a:lnTo>
                  <a:cubicBezTo>
                    <a:pt x="108" y="5120"/>
                    <a:pt x="959" y="6838"/>
                    <a:pt x="2305" y="7055"/>
                  </a:cubicBezTo>
                  <a:cubicBezTo>
                    <a:pt x="2305" y="7069"/>
                    <a:pt x="2321" y="7069"/>
                    <a:pt x="2336" y="7069"/>
                  </a:cubicBezTo>
                  <a:cubicBezTo>
                    <a:pt x="2490" y="7069"/>
                    <a:pt x="2599" y="6884"/>
                    <a:pt x="2599" y="6714"/>
                  </a:cubicBezTo>
                  <a:cubicBezTo>
                    <a:pt x="2599" y="6636"/>
                    <a:pt x="2583" y="6559"/>
                    <a:pt x="2537" y="6512"/>
                  </a:cubicBezTo>
                  <a:cubicBezTo>
                    <a:pt x="1795" y="5569"/>
                    <a:pt x="959" y="4982"/>
                    <a:pt x="867" y="3620"/>
                  </a:cubicBezTo>
                  <a:cubicBezTo>
                    <a:pt x="867" y="3527"/>
                    <a:pt x="850" y="3449"/>
                    <a:pt x="850" y="3373"/>
                  </a:cubicBezTo>
                  <a:cubicBezTo>
                    <a:pt x="850" y="2119"/>
                    <a:pt x="1578" y="1469"/>
                    <a:pt x="2057" y="417"/>
                  </a:cubicBezTo>
                  <a:cubicBezTo>
                    <a:pt x="2088" y="371"/>
                    <a:pt x="2088" y="324"/>
                    <a:pt x="2088" y="279"/>
                  </a:cubicBezTo>
                  <a:cubicBezTo>
                    <a:pt x="2088" y="170"/>
                    <a:pt x="2026" y="62"/>
                    <a:pt x="1933" y="15"/>
                  </a:cubicBezTo>
                  <a:cubicBezTo>
                    <a:pt x="1902" y="15"/>
                    <a:pt x="1888" y="0"/>
                    <a:pt x="18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770;p58">
              <a:extLst>
                <a:ext uri="{FF2B5EF4-FFF2-40B4-BE49-F238E27FC236}">
                  <a16:creationId xmlns:a16="http://schemas.microsoft.com/office/drawing/2014/main" id="{D30FFADA-A12A-475D-A9F0-EE60F7B608CB}"/>
                </a:ext>
              </a:extLst>
            </p:cNvPr>
            <p:cNvSpPr/>
            <p:nvPr/>
          </p:nvSpPr>
          <p:spPr>
            <a:xfrm>
              <a:off x="4620125" y="182575"/>
              <a:ext cx="67700" cy="159100"/>
            </a:xfrm>
            <a:custGeom>
              <a:avLst/>
              <a:gdLst/>
              <a:ahLst/>
              <a:cxnLst/>
              <a:rect l="l" t="t" r="r" b="b"/>
              <a:pathLst>
                <a:path w="2708" h="6364" extrusionOk="0">
                  <a:moveTo>
                    <a:pt x="1912" y="1"/>
                  </a:moveTo>
                  <a:cubicBezTo>
                    <a:pt x="1862" y="1"/>
                    <a:pt x="1811" y="22"/>
                    <a:pt x="1764" y="72"/>
                  </a:cubicBezTo>
                  <a:cubicBezTo>
                    <a:pt x="248" y="1759"/>
                    <a:pt x="1" y="5595"/>
                    <a:pt x="2430" y="6353"/>
                  </a:cubicBezTo>
                  <a:cubicBezTo>
                    <a:pt x="2450" y="6360"/>
                    <a:pt x="2468" y="6363"/>
                    <a:pt x="2486" y="6363"/>
                  </a:cubicBezTo>
                  <a:cubicBezTo>
                    <a:pt x="2625" y="6363"/>
                    <a:pt x="2708" y="6167"/>
                    <a:pt x="2585" y="6043"/>
                  </a:cubicBezTo>
                  <a:cubicBezTo>
                    <a:pt x="1842" y="5270"/>
                    <a:pt x="1378" y="4296"/>
                    <a:pt x="1440" y="3135"/>
                  </a:cubicBezTo>
                  <a:cubicBezTo>
                    <a:pt x="1486" y="2161"/>
                    <a:pt x="1888" y="1295"/>
                    <a:pt x="2136" y="366"/>
                  </a:cubicBezTo>
                  <a:cubicBezTo>
                    <a:pt x="2194" y="192"/>
                    <a:pt x="2061" y="1"/>
                    <a:pt x="1912"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771;p58">
              <a:extLst>
                <a:ext uri="{FF2B5EF4-FFF2-40B4-BE49-F238E27FC236}">
                  <a16:creationId xmlns:a16="http://schemas.microsoft.com/office/drawing/2014/main" id="{03293B4A-12A3-48FC-B8F8-537FA0CCA5A9}"/>
                </a:ext>
              </a:extLst>
            </p:cNvPr>
            <p:cNvSpPr/>
            <p:nvPr/>
          </p:nvSpPr>
          <p:spPr>
            <a:xfrm>
              <a:off x="4635600" y="182450"/>
              <a:ext cx="50700" cy="159350"/>
            </a:xfrm>
            <a:custGeom>
              <a:avLst/>
              <a:gdLst/>
              <a:ahLst/>
              <a:cxnLst/>
              <a:rect l="l" t="t" r="r" b="b"/>
              <a:pathLst>
                <a:path w="2028" h="6374" extrusionOk="0">
                  <a:moveTo>
                    <a:pt x="1285" y="0"/>
                  </a:moveTo>
                  <a:cubicBezTo>
                    <a:pt x="1238" y="0"/>
                    <a:pt x="1193" y="31"/>
                    <a:pt x="1145" y="77"/>
                  </a:cubicBezTo>
                  <a:cubicBezTo>
                    <a:pt x="434" y="881"/>
                    <a:pt x="1" y="2150"/>
                    <a:pt x="1" y="3357"/>
                  </a:cubicBezTo>
                  <a:cubicBezTo>
                    <a:pt x="1" y="4703"/>
                    <a:pt x="527" y="5956"/>
                    <a:pt x="1811" y="6358"/>
                  </a:cubicBezTo>
                  <a:cubicBezTo>
                    <a:pt x="1826" y="6374"/>
                    <a:pt x="1842" y="6374"/>
                    <a:pt x="1857" y="6374"/>
                  </a:cubicBezTo>
                  <a:cubicBezTo>
                    <a:pt x="1950" y="6374"/>
                    <a:pt x="2028" y="6281"/>
                    <a:pt x="2028" y="6188"/>
                  </a:cubicBezTo>
                  <a:cubicBezTo>
                    <a:pt x="2028" y="6141"/>
                    <a:pt x="2012" y="6095"/>
                    <a:pt x="1966" y="6048"/>
                  </a:cubicBezTo>
                  <a:cubicBezTo>
                    <a:pt x="1269" y="5322"/>
                    <a:pt x="805" y="4409"/>
                    <a:pt x="805" y="3342"/>
                  </a:cubicBezTo>
                  <a:cubicBezTo>
                    <a:pt x="805" y="3264"/>
                    <a:pt x="821" y="3202"/>
                    <a:pt x="821" y="3140"/>
                  </a:cubicBezTo>
                  <a:cubicBezTo>
                    <a:pt x="867" y="2166"/>
                    <a:pt x="1269" y="1300"/>
                    <a:pt x="1517" y="371"/>
                  </a:cubicBezTo>
                  <a:cubicBezTo>
                    <a:pt x="1533" y="355"/>
                    <a:pt x="1533" y="324"/>
                    <a:pt x="1533" y="294"/>
                  </a:cubicBezTo>
                  <a:cubicBezTo>
                    <a:pt x="1533" y="248"/>
                    <a:pt x="1517" y="186"/>
                    <a:pt x="1502" y="155"/>
                  </a:cubicBezTo>
                  <a:cubicBezTo>
                    <a:pt x="1455" y="62"/>
                    <a:pt x="1378" y="0"/>
                    <a:pt x="12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72;p58">
              <a:extLst>
                <a:ext uri="{FF2B5EF4-FFF2-40B4-BE49-F238E27FC236}">
                  <a16:creationId xmlns:a16="http://schemas.microsoft.com/office/drawing/2014/main" id="{BAFD0A78-AFBF-411D-862D-3206A8A07304}"/>
                </a:ext>
              </a:extLst>
            </p:cNvPr>
            <p:cNvSpPr/>
            <p:nvPr/>
          </p:nvSpPr>
          <p:spPr>
            <a:xfrm>
              <a:off x="4418200" y="-603750"/>
              <a:ext cx="71650" cy="89575"/>
            </a:xfrm>
            <a:custGeom>
              <a:avLst/>
              <a:gdLst/>
              <a:ahLst/>
              <a:cxnLst/>
              <a:rect l="l" t="t" r="r" b="b"/>
              <a:pathLst>
                <a:path w="2866" h="3583" extrusionOk="0">
                  <a:moveTo>
                    <a:pt x="235" y="1"/>
                  </a:moveTo>
                  <a:cubicBezTo>
                    <a:pt x="105" y="1"/>
                    <a:pt x="0" y="157"/>
                    <a:pt x="80" y="291"/>
                  </a:cubicBezTo>
                  <a:cubicBezTo>
                    <a:pt x="730" y="1265"/>
                    <a:pt x="1689" y="1853"/>
                    <a:pt x="1287" y="3200"/>
                  </a:cubicBezTo>
                  <a:cubicBezTo>
                    <a:pt x="1239" y="3368"/>
                    <a:pt x="1359" y="3583"/>
                    <a:pt x="1509" y="3583"/>
                  </a:cubicBezTo>
                  <a:cubicBezTo>
                    <a:pt x="1552" y="3583"/>
                    <a:pt x="1598" y="3565"/>
                    <a:pt x="1642" y="3524"/>
                  </a:cubicBezTo>
                  <a:cubicBezTo>
                    <a:pt x="2865" y="2379"/>
                    <a:pt x="1488" y="446"/>
                    <a:pt x="297" y="13"/>
                  </a:cubicBezTo>
                  <a:cubicBezTo>
                    <a:pt x="276" y="4"/>
                    <a:pt x="255" y="1"/>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773;p58">
              <a:extLst>
                <a:ext uri="{FF2B5EF4-FFF2-40B4-BE49-F238E27FC236}">
                  <a16:creationId xmlns:a16="http://schemas.microsoft.com/office/drawing/2014/main" id="{972E8D18-88C7-4026-ACC0-F82998EE5F19}"/>
                </a:ext>
              </a:extLst>
            </p:cNvPr>
            <p:cNvSpPr/>
            <p:nvPr/>
          </p:nvSpPr>
          <p:spPr>
            <a:xfrm>
              <a:off x="4775175" y="-629450"/>
              <a:ext cx="37225" cy="98750"/>
            </a:xfrm>
            <a:custGeom>
              <a:avLst/>
              <a:gdLst/>
              <a:ahLst/>
              <a:cxnLst/>
              <a:rect l="l" t="t" r="r" b="b"/>
              <a:pathLst>
                <a:path w="1489" h="3950" extrusionOk="0">
                  <a:moveTo>
                    <a:pt x="217" y="1"/>
                  </a:moveTo>
                  <a:cubicBezTo>
                    <a:pt x="112" y="1"/>
                    <a:pt x="0" y="102"/>
                    <a:pt x="34" y="236"/>
                  </a:cubicBezTo>
                  <a:cubicBezTo>
                    <a:pt x="158" y="808"/>
                    <a:pt x="358" y="1350"/>
                    <a:pt x="436" y="1922"/>
                  </a:cubicBezTo>
                  <a:cubicBezTo>
                    <a:pt x="513" y="2510"/>
                    <a:pt x="498" y="3114"/>
                    <a:pt x="529" y="3702"/>
                  </a:cubicBezTo>
                  <a:cubicBezTo>
                    <a:pt x="547" y="3861"/>
                    <a:pt x="661" y="3949"/>
                    <a:pt x="775" y="3949"/>
                  </a:cubicBezTo>
                  <a:cubicBezTo>
                    <a:pt x="861" y="3949"/>
                    <a:pt x="947" y="3900"/>
                    <a:pt x="993" y="3794"/>
                  </a:cubicBezTo>
                  <a:cubicBezTo>
                    <a:pt x="1488" y="2681"/>
                    <a:pt x="1194" y="901"/>
                    <a:pt x="327" y="51"/>
                  </a:cubicBezTo>
                  <a:cubicBezTo>
                    <a:pt x="297" y="16"/>
                    <a:pt x="257"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774;p58">
              <a:extLst>
                <a:ext uri="{FF2B5EF4-FFF2-40B4-BE49-F238E27FC236}">
                  <a16:creationId xmlns:a16="http://schemas.microsoft.com/office/drawing/2014/main" id="{C49A8AA0-E3E7-4D47-B794-D97800FC0F46}"/>
                </a:ext>
              </a:extLst>
            </p:cNvPr>
            <p:cNvSpPr/>
            <p:nvPr/>
          </p:nvSpPr>
          <p:spPr>
            <a:xfrm>
              <a:off x="4435375" y="-350525"/>
              <a:ext cx="51375" cy="64100"/>
            </a:xfrm>
            <a:custGeom>
              <a:avLst/>
              <a:gdLst/>
              <a:ahLst/>
              <a:cxnLst/>
              <a:rect l="l" t="t" r="r" b="b"/>
              <a:pathLst>
                <a:path w="2055" h="2564" extrusionOk="0">
                  <a:moveTo>
                    <a:pt x="287" y="0"/>
                  </a:moveTo>
                  <a:cubicBezTo>
                    <a:pt x="152" y="0"/>
                    <a:pt x="1" y="162"/>
                    <a:pt x="105" y="295"/>
                  </a:cubicBezTo>
                  <a:cubicBezTo>
                    <a:pt x="367" y="620"/>
                    <a:pt x="693" y="882"/>
                    <a:pt x="909" y="1254"/>
                  </a:cubicBezTo>
                  <a:cubicBezTo>
                    <a:pt x="1126" y="1641"/>
                    <a:pt x="1172" y="2074"/>
                    <a:pt x="1374" y="2446"/>
                  </a:cubicBezTo>
                  <a:cubicBezTo>
                    <a:pt x="1418" y="2528"/>
                    <a:pt x="1487" y="2564"/>
                    <a:pt x="1556" y="2564"/>
                  </a:cubicBezTo>
                  <a:cubicBezTo>
                    <a:pt x="1654" y="2564"/>
                    <a:pt x="1754" y="2493"/>
                    <a:pt x="1791" y="2384"/>
                  </a:cubicBezTo>
                  <a:cubicBezTo>
                    <a:pt x="2054" y="1486"/>
                    <a:pt x="1141" y="156"/>
                    <a:pt x="306" y="1"/>
                  </a:cubicBezTo>
                  <a:cubicBezTo>
                    <a:pt x="299" y="1"/>
                    <a:pt x="293"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775;p58">
              <a:extLst>
                <a:ext uri="{FF2B5EF4-FFF2-40B4-BE49-F238E27FC236}">
                  <a16:creationId xmlns:a16="http://schemas.microsoft.com/office/drawing/2014/main" id="{6ED14CBA-E38F-4B47-964F-58D76636B6EE}"/>
                </a:ext>
              </a:extLst>
            </p:cNvPr>
            <p:cNvSpPr/>
            <p:nvPr/>
          </p:nvSpPr>
          <p:spPr>
            <a:xfrm>
              <a:off x="4782025" y="-360325"/>
              <a:ext cx="50850" cy="96325"/>
            </a:xfrm>
            <a:custGeom>
              <a:avLst/>
              <a:gdLst/>
              <a:ahLst/>
              <a:cxnLst/>
              <a:rect l="l" t="t" r="r" b="b"/>
              <a:pathLst>
                <a:path w="2034" h="3853" extrusionOk="0">
                  <a:moveTo>
                    <a:pt x="313" y="1"/>
                  </a:moveTo>
                  <a:cubicBezTo>
                    <a:pt x="152" y="1"/>
                    <a:pt x="0" y="173"/>
                    <a:pt x="131" y="362"/>
                  </a:cubicBezTo>
                  <a:cubicBezTo>
                    <a:pt x="456" y="810"/>
                    <a:pt x="734" y="1291"/>
                    <a:pt x="889" y="1862"/>
                  </a:cubicBezTo>
                  <a:cubicBezTo>
                    <a:pt x="1060" y="2435"/>
                    <a:pt x="1012" y="2992"/>
                    <a:pt x="1090" y="3580"/>
                  </a:cubicBezTo>
                  <a:cubicBezTo>
                    <a:pt x="1110" y="3734"/>
                    <a:pt x="1237" y="3852"/>
                    <a:pt x="1356" y="3852"/>
                  </a:cubicBezTo>
                  <a:cubicBezTo>
                    <a:pt x="1428" y="3852"/>
                    <a:pt x="1498" y="3809"/>
                    <a:pt x="1538" y="3704"/>
                  </a:cubicBezTo>
                  <a:cubicBezTo>
                    <a:pt x="2034" y="2466"/>
                    <a:pt x="1353" y="779"/>
                    <a:pt x="456" y="53"/>
                  </a:cubicBezTo>
                  <a:cubicBezTo>
                    <a:pt x="412" y="17"/>
                    <a:pt x="362"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776;p58">
              <a:extLst>
                <a:ext uri="{FF2B5EF4-FFF2-40B4-BE49-F238E27FC236}">
                  <a16:creationId xmlns:a16="http://schemas.microsoft.com/office/drawing/2014/main" id="{5E6BA7DE-B8DC-4175-98B8-05360055C054}"/>
                </a:ext>
              </a:extLst>
            </p:cNvPr>
            <p:cNvSpPr/>
            <p:nvPr/>
          </p:nvSpPr>
          <p:spPr>
            <a:xfrm>
              <a:off x="4453100" y="-83700"/>
              <a:ext cx="40200" cy="84200"/>
            </a:xfrm>
            <a:custGeom>
              <a:avLst/>
              <a:gdLst/>
              <a:ahLst/>
              <a:cxnLst/>
              <a:rect l="l" t="t" r="r" b="b"/>
              <a:pathLst>
                <a:path w="1608" h="3368" extrusionOk="0">
                  <a:moveTo>
                    <a:pt x="118" y="1"/>
                  </a:moveTo>
                  <a:cubicBezTo>
                    <a:pt x="50" y="1"/>
                    <a:pt x="0" y="70"/>
                    <a:pt x="15" y="126"/>
                  </a:cubicBezTo>
                  <a:cubicBezTo>
                    <a:pt x="108" y="636"/>
                    <a:pt x="401" y="1100"/>
                    <a:pt x="541" y="1612"/>
                  </a:cubicBezTo>
                  <a:cubicBezTo>
                    <a:pt x="679" y="2138"/>
                    <a:pt x="648" y="2678"/>
                    <a:pt x="772" y="3204"/>
                  </a:cubicBezTo>
                  <a:cubicBezTo>
                    <a:pt x="790" y="3305"/>
                    <a:pt x="883" y="3368"/>
                    <a:pt x="973" y="3368"/>
                  </a:cubicBezTo>
                  <a:cubicBezTo>
                    <a:pt x="1036" y="3368"/>
                    <a:pt x="1097" y="3337"/>
                    <a:pt x="1129" y="3266"/>
                  </a:cubicBezTo>
                  <a:cubicBezTo>
                    <a:pt x="1608" y="2323"/>
                    <a:pt x="1160" y="374"/>
                    <a:pt x="139" y="3"/>
                  </a:cubicBezTo>
                  <a:cubicBezTo>
                    <a:pt x="132" y="1"/>
                    <a:pt x="125"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777;p58">
              <a:extLst>
                <a:ext uri="{FF2B5EF4-FFF2-40B4-BE49-F238E27FC236}">
                  <a16:creationId xmlns:a16="http://schemas.microsoft.com/office/drawing/2014/main" id="{7D1FCF5B-7B08-4815-B02B-28AD4C0224A0}"/>
                </a:ext>
              </a:extLst>
            </p:cNvPr>
            <p:cNvSpPr/>
            <p:nvPr/>
          </p:nvSpPr>
          <p:spPr>
            <a:xfrm>
              <a:off x="4785700" y="-81100"/>
              <a:ext cx="42525" cy="101175"/>
            </a:xfrm>
            <a:custGeom>
              <a:avLst/>
              <a:gdLst/>
              <a:ahLst/>
              <a:cxnLst/>
              <a:rect l="l" t="t" r="r" b="b"/>
              <a:pathLst>
                <a:path w="1701" h="4047" extrusionOk="0">
                  <a:moveTo>
                    <a:pt x="197" y="1"/>
                  </a:moveTo>
                  <a:cubicBezTo>
                    <a:pt x="94" y="1"/>
                    <a:pt x="0" y="162"/>
                    <a:pt x="61" y="285"/>
                  </a:cubicBezTo>
                  <a:cubicBezTo>
                    <a:pt x="603" y="1337"/>
                    <a:pt x="835" y="2498"/>
                    <a:pt x="727" y="3735"/>
                  </a:cubicBezTo>
                  <a:cubicBezTo>
                    <a:pt x="710" y="3934"/>
                    <a:pt x="852" y="4046"/>
                    <a:pt x="998" y="4046"/>
                  </a:cubicBezTo>
                  <a:cubicBezTo>
                    <a:pt x="1112" y="4046"/>
                    <a:pt x="1227" y="3978"/>
                    <a:pt x="1268" y="3828"/>
                  </a:cubicBezTo>
                  <a:cubicBezTo>
                    <a:pt x="1701" y="2436"/>
                    <a:pt x="1299" y="904"/>
                    <a:pt x="278" y="37"/>
                  </a:cubicBezTo>
                  <a:cubicBezTo>
                    <a:pt x="252" y="12"/>
                    <a:pt x="224"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778;p58">
              <a:extLst>
                <a:ext uri="{FF2B5EF4-FFF2-40B4-BE49-F238E27FC236}">
                  <a16:creationId xmlns:a16="http://schemas.microsoft.com/office/drawing/2014/main" id="{F240D01F-C73C-40F3-B3BB-916E3649C64D}"/>
                </a:ext>
              </a:extLst>
            </p:cNvPr>
            <p:cNvSpPr/>
            <p:nvPr/>
          </p:nvSpPr>
          <p:spPr>
            <a:xfrm>
              <a:off x="4426750" y="166800"/>
              <a:ext cx="50700" cy="81225"/>
            </a:xfrm>
            <a:custGeom>
              <a:avLst/>
              <a:gdLst/>
              <a:ahLst/>
              <a:cxnLst/>
              <a:rect l="l" t="t" r="r" b="b"/>
              <a:pathLst>
                <a:path w="2028" h="3249" extrusionOk="0">
                  <a:moveTo>
                    <a:pt x="297" y="0"/>
                  </a:moveTo>
                  <a:cubicBezTo>
                    <a:pt x="261" y="0"/>
                    <a:pt x="224" y="3"/>
                    <a:pt x="186" y="7"/>
                  </a:cubicBezTo>
                  <a:cubicBezTo>
                    <a:pt x="48" y="22"/>
                    <a:pt x="1" y="224"/>
                    <a:pt x="79" y="317"/>
                  </a:cubicBezTo>
                  <a:cubicBezTo>
                    <a:pt x="419" y="750"/>
                    <a:pt x="821" y="1028"/>
                    <a:pt x="976" y="1600"/>
                  </a:cubicBezTo>
                  <a:cubicBezTo>
                    <a:pt x="1100" y="2111"/>
                    <a:pt x="883" y="2730"/>
                    <a:pt x="1177" y="3163"/>
                  </a:cubicBezTo>
                  <a:cubicBezTo>
                    <a:pt x="1219" y="3222"/>
                    <a:pt x="1284" y="3248"/>
                    <a:pt x="1349" y="3248"/>
                  </a:cubicBezTo>
                  <a:cubicBezTo>
                    <a:pt x="1404" y="3248"/>
                    <a:pt x="1460" y="3229"/>
                    <a:pt x="1502" y="3194"/>
                  </a:cubicBezTo>
                  <a:cubicBezTo>
                    <a:pt x="2028" y="2761"/>
                    <a:pt x="1780" y="1600"/>
                    <a:pt x="1548" y="1059"/>
                  </a:cubicBezTo>
                  <a:cubicBezTo>
                    <a:pt x="1315" y="550"/>
                    <a:pt x="864"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779;p58">
              <a:extLst>
                <a:ext uri="{FF2B5EF4-FFF2-40B4-BE49-F238E27FC236}">
                  <a16:creationId xmlns:a16="http://schemas.microsoft.com/office/drawing/2014/main" id="{F8397B96-15A8-4008-84B9-A223C7F9BDDF}"/>
                </a:ext>
              </a:extLst>
            </p:cNvPr>
            <p:cNvSpPr/>
            <p:nvPr/>
          </p:nvSpPr>
          <p:spPr>
            <a:xfrm>
              <a:off x="4766000" y="187825"/>
              <a:ext cx="46000" cy="84400"/>
            </a:xfrm>
            <a:custGeom>
              <a:avLst/>
              <a:gdLst/>
              <a:ahLst/>
              <a:cxnLst/>
              <a:rect l="l" t="t" r="r" b="b"/>
              <a:pathLst>
                <a:path w="1840" h="3376" extrusionOk="0">
                  <a:moveTo>
                    <a:pt x="212" y="1"/>
                  </a:moveTo>
                  <a:cubicBezTo>
                    <a:pt x="69" y="1"/>
                    <a:pt x="1" y="177"/>
                    <a:pt x="45" y="311"/>
                  </a:cubicBezTo>
                  <a:cubicBezTo>
                    <a:pt x="199" y="806"/>
                    <a:pt x="556" y="1147"/>
                    <a:pt x="679" y="1673"/>
                  </a:cubicBezTo>
                  <a:cubicBezTo>
                    <a:pt x="772" y="2168"/>
                    <a:pt x="679" y="2678"/>
                    <a:pt x="741" y="3173"/>
                  </a:cubicBezTo>
                  <a:cubicBezTo>
                    <a:pt x="762" y="3289"/>
                    <a:pt x="862" y="3376"/>
                    <a:pt x="958" y="3376"/>
                  </a:cubicBezTo>
                  <a:cubicBezTo>
                    <a:pt x="1003" y="3376"/>
                    <a:pt x="1047" y="3357"/>
                    <a:pt x="1082" y="3312"/>
                  </a:cubicBezTo>
                  <a:cubicBezTo>
                    <a:pt x="1839" y="2477"/>
                    <a:pt x="1329" y="109"/>
                    <a:pt x="230" y="2"/>
                  </a:cubicBezTo>
                  <a:cubicBezTo>
                    <a:pt x="224" y="1"/>
                    <a:pt x="218"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780;p58">
              <a:extLst>
                <a:ext uri="{FF2B5EF4-FFF2-40B4-BE49-F238E27FC236}">
                  <a16:creationId xmlns:a16="http://schemas.microsoft.com/office/drawing/2014/main" id="{CACBB7CB-2C33-4ABE-A241-4B1F5E5BCA56}"/>
                </a:ext>
              </a:extLst>
            </p:cNvPr>
            <p:cNvSpPr/>
            <p:nvPr/>
          </p:nvSpPr>
          <p:spPr>
            <a:xfrm>
              <a:off x="4782800" y="-744075"/>
              <a:ext cx="121250" cy="238250"/>
            </a:xfrm>
            <a:custGeom>
              <a:avLst/>
              <a:gdLst/>
              <a:ahLst/>
              <a:cxnLst/>
              <a:rect l="l" t="t" r="r" b="b"/>
              <a:pathLst>
                <a:path w="4850" h="9530" extrusionOk="0">
                  <a:moveTo>
                    <a:pt x="1765" y="1"/>
                  </a:moveTo>
                  <a:cubicBezTo>
                    <a:pt x="1253" y="1"/>
                    <a:pt x="722" y="127"/>
                    <a:pt x="224" y="366"/>
                  </a:cubicBezTo>
                  <a:cubicBezTo>
                    <a:pt x="1" y="463"/>
                    <a:pt x="130" y="812"/>
                    <a:pt x="339" y="812"/>
                  </a:cubicBezTo>
                  <a:cubicBezTo>
                    <a:pt x="361" y="812"/>
                    <a:pt x="385" y="808"/>
                    <a:pt x="410" y="799"/>
                  </a:cubicBezTo>
                  <a:cubicBezTo>
                    <a:pt x="799" y="668"/>
                    <a:pt x="1140" y="609"/>
                    <a:pt x="1440" y="609"/>
                  </a:cubicBezTo>
                  <a:cubicBezTo>
                    <a:pt x="3307" y="609"/>
                    <a:pt x="3552" y="2913"/>
                    <a:pt x="3658" y="4620"/>
                  </a:cubicBezTo>
                  <a:cubicBezTo>
                    <a:pt x="3766" y="6214"/>
                    <a:pt x="3844" y="7792"/>
                    <a:pt x="4215" y="9353"/>
                  </a:cubicBezTo>
                  <a:cubicBezTo>
                    <a:pt x="4242" y="9475"/>
                    <a:pt x="4332" y="9529"/>
                    <a:pt x="4426" y="9529"/>
                  </a:cubicBezTo>
                  <a:cubicBezTo>
                    <a:pt x="4547" y="9529"/>
                    <a:pt x="4677" y="9440"/>
                    <a:pt x="4694" y="9292"/>
                  </a:cubicBezTo>
                  <a:cubicBezTo>
                    <a:pt x="4849" y="7730"/>
                    <a:pt x="4710" y="6183"/>
                    <a:pt x="4602" y="4620"/>
                  </a:cubicBezTo>
                  <a:cubicBezTo>
                    <a:pt x="4540" y="3584"/>
                    <a:pt x="4602" y="2361"/>
                    <a:pt x="4106" y="1402"/>
                  </a:cubicBezTo>
                  <a:cubicBezTo>
                    <a:pt x="3604" y="437"/>
                    <a:pt x="2716" y="1"/>
                    <a:pt x="1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781;p58">
              <a:extLst>
                <a:ext uri="{FF2B5EF4-FFF2-40B4-BE49-F238E27FC236}">
                  <a16:creationId xmlns:a16="http://schemas.microsoft.com/office/drawing/2014/main" id="{E14B71CA-DD04-4329-B6D9-BA96E674BED8}"/>
                </a:ext>
              </a:extLst>
            </p:cNvPr>
            <p:cNvSpPr/>
            <p:nvPr/>
          </p:nvSpPr>
          <p:spPr>
            <a:xfrm>
              <a:off x="4239975" y="262575"/>
              <a:ext cx="84325" cy="107325"/>
            </a:xfrm>
            <a:custGeom>
              <a:avLst/>
              <a:gdLst/>
              <a:ahLst/>
              <a:cxnLst/>
              <a:rect l="l" t="t" r="r" b="b"/>
              <a:pathLst>
                <a:path w="3373" h="4293" extrusionOk="0">
                  <a:moveTo>
                    <a:pt x="662" y="0"/>
                  </a:moveTo>
                  <a:cubicBezTo>
                    <a:pt x="589" y="0"/>
                    <a:pt x="519" y="35"/>
                    <a:pt x="479" y="121"/>
                  </a:cubicBezTo>
                  <a:cubicBezTo>
                    <a:pt x="0" y="1127"/>
                    <a:pt x="46" y="2241"/>
                    <a:pt x="712" y="3153"/>
                  </a:cubicBezTo>
                  <a:cubicBezTo>
                    <a:pt x="1203" y="3825"/>
                    <a:pt x="1867" y="4292"/>
                    <a:pt x="2649" y="4292"/>
                  </a:cubicBezTo>
                  <a:cubicBezTo>
                    <a:pt x="2803" y="4292"/>
                    <a:pt x="2962" y="4274"/>
                    <a:pt x="3125" y="4236"/>
                  </a:cubicBezTo>
                  <a:cubicBezTo>
                    <a:pt x="3373" y="4190"/>
                    <a:pt x="3311" y="3881"/>
                    <a:pt x="3125" y="3803"/>
                  </a:cubicBezTo>
                  <a:cubicBezTo>
                    <a:pt x="2476" y="3540"/>
                    <a:pt x="1764" y="3184"/>
                    <a:pt x="1346" y="2596"/>
                  </a:cubicBezTo>
                  <a:cubicBezTo>
                    <a:pt x="820" y="1869"/>
                    <a:pt x="974" y="1080"/>
                    <a:pt x="928" y="230"/>
                  </a:cubicBezTo>
                  <a:cubicBezTo>
                    <a:pt x="918" y="102"/>
                    <a:pt x="786"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57091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44"/>
          <p:cNvSpPr txBox="1">
            <a:spLocks noGrp="1"/>
          </p:cNvSpPr>
          <p:nvPr>
            <p:ph type="title"/>
          </p:nvPr>
        </p:nvSpPr>
        <p:spPr>
          <a:xfrm>
            <a:off x="2987612" y="278068"/>
            <a:ext cx="343276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Pil Progestin</a:t>
            </a:r>
            <a:endParaRPr dirty="0"/>
          </a:p>
        </p:txBody>
      </p:sp>
      <p:sp>
        <p:nvSpPr>
          <p:cNvPr id="1194" name="Google Shape;1194;p44"/>
          <p:cNvSpPr txBox="1">
            <a:spLocks noGrp="1"/>
          </p:cNvSpPr>
          <p:nvPr>
            <p:ph type="subTitle" idx="1"/>
          </p:nvPr>
        </p:nvSpPr>
        <p:spPr>
          <a:xfrm>
            <a:off x="1444807" y="1079941"/>
            <a:ext cx="5699002" cy="458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dirty="0" err="1"/>
              <a:t>Sebelum</a:t>
            </a:r>
            <a:r>
              <a:rPr lang="en-ID" dirty="0"/>
              <a:t> </a:t>
            </a:r>
            <a:r>
              <a:rPr lang="en-ID" dirty="0" err="1"/>
              <a:t>memilih</a:t>
            </a:r>
            <a:r>
              <a:rPr lang="en-ID" dirty="0"/>
              <a:t> </a:t>
            </a:r>
            <a:r>
              <a:rPr lang="en-ID" dirty="0" err="1"/>
              <a:t>menggunakan</a:t>
            </a:r>
            <a:r>
              <a:rPr lang="en-ID" dirty="0"/>
              <a:t> </a:t>
            </a:r>
            <a:r>
              <a:rPr lang="en-ID" dirty="0" err="1"/>
              <a:t>kontrasepsi</a:t>
            </a:r>
            <a:r>
              <a:rPr lang="en-ID" dirty="0"/>
              <a:t> </a:t>
            </a:r>
            <a:r>
              <a:rPr lang="en-ID" dirty="0" err="1"/>
              <a:t>pil</a:t>
            </a:r>
            <a:r>
              <a:rPr lang="en-ID" dirty="0"/>
              <a:t> progestin (</a:t>
            </a:r>
            <a:r>
              <a:rPr lang="en-ID" dirty="0" err="1"/>
              <a:t>minipil</a:t>
            </a:r>
            <a:r>
              <a:rPr lang="en-ID" dirty="0"/>
              <a:t>) </a:t>
            </a:r>
            <a:r>
              <a:rPr lang="en-ID" dirty="0" err="1"/>
              <a:t>dilakukan</a:t>
            </a:r>
            <a:r>
              <a:rPr lang="en-ID" dirty="0"/>
              <a:t> </a:t>
            </a:r>
            <a:r>
              <a:rPr lang="en-ID" dirty="0" err="1"/>
              <a:t>penilaian</a:t>
            </a:r>
            <a:r>
              <a:rPr lang="en-ID" dirty="0"/>
              <a:t> </a:t>
            </a:r>
            <a:r>
              <a:rPr lang="en-ID" dirty="0" err="1"/>
              <a:t>klien</a:t>
            </a:r>
            <a:r>
              <a:rPr lang="en-ID" dirty="0"/>
              <a:t> </a:t>
            </a:r>
            <a:r>
              <a:rPr lang="en-ID" dirty="0" err="1"/>
              <a:t>terlebih</a:t>
            </a:r>
            <a:r>
              <a:rPr lang="en-ID" dirty="0"/>
              <a:t> </a:t>
            </a:r>
            <a:r>
              <a:rPr lang="en-ID" dirty="0" err="1"/>
              <a:t>dahulu</a:t>
            </a:r>
            <a:r>
              <a:rPr lang="en-ID" dirty="0"/>
              <a:t>. </a:t>
            </a:r>
            <a:r>
              <a:rPr lang="en-ID" dirty="0" err="1"/>
              <a:t>Beberapa</a:t>
            </a:r>
            <a:r>
              <a:rPr lang="en-ID" dirty="0"/>
              <a:t> </a:t>
            </a:r>
            <a:r>
              <a:rPr lang="en-ID" dirty="0" err="1"/>
              <a:t>kondisi</a:t>
            </a:r>
            <a:r>
              <a:rPr lang="en-ID" dirty="0"/>
              <a:t> yang </a:t>
            </a:r>
            <a:r>
              <a:rPr lang="en-ID" dirty="0" err="1"/>
              <a:t>boleh</a:t>
            </a:r>
            <a:r>
              <a:rPr lang="en-ID" dirty="0"/>
              <a:t> </a:t>
            </a:r>
            <a:r>
              <a:rPr lang="en-ID" dirty="0" err="1"/>
              <a:t>menggunakan</a:t>
            </a:r>
            <a:r>
              <a:rPr lang="en-ID" dirty="0"/>
              <a:t> </a:t>
            </a:r>
            <a:r>
              <a:rPr lang="en-ID" dirty="0" err="1"/>
              <a:t>pil</a:t>
            </a:r>
            <a:r>
              <a:rPr lang="en-ID" dirty="0"/>
              <a:t> progestin (</a:t>
            </a:r>
            <a:r>
              <a:rPr lang="en-ID" dirty="0" err="1"/>
              <a:t>minipil</a:t>
            </a:r>
            <a:r>
              <a:rPr lang="en-ID" dirty="0"/>
              <a:t>) </a:t>
            </a:r>
            <a:r>
              <a:rPr lang="en-ID" dirty="0" err="1"/>
              <a:t>yaitu</a:t>
            </a:r>
            <a:r>
              <a:rPr lang="en-ID" dirty="0"/>
              <a:t>: </a:t>
            </a:r>
            <a:r>
              <a:rPr lang="en-ID" dirty="0" err="1"/>
              <a:t>pasca</a:t>
            </a:r>
            <a:r>
              <a:rPr lang="en-ID" dirty="0"/>
              <a:t> abortus/</a:t>
            </a:r>
            <a:r>
              <a:rPr lang="en-ID" dirty="0" err="1"/>
              <a:t>keguguran</a:t>
            </a:r>
            <a:r>
              <a:rPr lang="en-ID" dirty="0"/>
              <a:t>, </a:t>
            </a:r>
            <a:r>
              <a:rPr lang="en-ID" dirty="0" err="1"/>
              <a:t>usia</a:t>
            </a:r>
            <a:r>
              <a:rPr lang="en-ID" dirty="0"/>
              <a:t> </a:t>
            </a:r>
            <a:r>
              <a:rPr lang="en-ID" dirty="0" err="1"/>
              <a:t>reproduksi</a:t>
            </a:r>
            <a:r>
              <a:rPr lang="en-ID" dirty="0"/>
              <a:t>, </a:t>
            </a:r>
            <a:r>
              <a:rPr lang="en-ID" dirty="0" err="1"/>
              <a:t>setelah</a:t>
            </a:r>
            <a:r>
              <a:rPr lang="en-ID" dirty="0"/>
              <a:t> </a:t>
            </a:r>
            <a:r>
              <a:rPr lang="en-ID" dirty="0" err="1"/>
              <a:t>melahirkan</a:t>
            </a:r>
            <a:r>
              <a:rPr lang="en-ID" dirty="0"/>
              <a:t> dan </a:t>
            </a:r>
            <a:r>
              <a:rPr lang="en-ID" dirty="0" err="1"/>
              <a:t>tidak</a:t>
            </a:r>
            <a:r>
              <a:rPr lang="en-ID" dirty="0"/>
              <a:t> </a:t>
            </a:r>
            <a:r>
              <a:rPr lang="en-ID" dirty="0" err="1"/>
              <a:t>ingin</a:t>
            </a:r>
            <a:r>
              <a:rPr lang="en-ID" dirty="0"/>
              <a:t> </a:t>
            </a:r>
            <a:r>
              <a:rPr lang="en-ID" dirty="0" err="1"/>
              <a:t>menyusui</a:t>
            </a:r>
            <a:r>
              <a:rPr lang="en-ID" dirty="0"/>
              <a:t>, </a:t>
            </a:r>
            <a:r>
              <a:rPr lang="en-ID" dirty="0" err="1"/>
              <a:t>menginginkan</a:t>
            </a:r>
            <a:r>
              <a:rPr lang="en-ID" dirty="0"/>
              <a:t> </a:t>
            </a:r>
            <a:r>
              <a:rPr lang="en-ID" dirty="0" err="1"/>
              <a:t>kontrasepsi</a:t>
            </a:r>
            <a:r>
              <a:rPr lang="en-ID" dirty="0"/>
              <a:t> yang </a:t>
            </a:r>
            <a:r>
              <a:rPr lang="en-ID" dirty="0" err="1"/>
              <a:t>efektif</a:t>
            </a:r>
            <a:r>
              <a:rPr lang="en-ID" dirty="0"/>
              <a:t> </a:t>
            </a:r>
            <a:r>
              <a:rPr lang="en-ID" dirty="0" err="1"/>
              <a:t>selama</a:t>
            </a:r>
            <a:r>
              <a:rPr lang="en-ID" dirty="0"/>
              <a:t> </a:t>
            </a:r>
            <a:r>
              <a:rPr lang="en-ID" dirty="0" err="1"/>
              <a:t>periode</a:t>
            </a:r>
            <a:r>
              <a:rPr lang="en-ID" dirty="0"/>
              <a:t> </a:t>
            </a:r>
            <a:r>
              <a:rPr lang="en-ID" dirty="0" err="1"/>
              <a:t>menyusui</a:t>
            </a:r>
            <a:r>
              <a:rPr lang="en-ID" dirty="0"/>
              <a:t>, </a:t>
            </a:r>
            <a:r>
              <a:rPr lang="en-ID" dirty="0" err="1"/>
              <a:t>tidak</a:t>
            </a:r>
            <a:r>
              <a:rPr lang="en-ID" dirty="0"/>
              <a:t> </a:t>
            </a:r>
            <a:r>
              <a:rPr lang="en-ID" dirty="0" err="1"/>
              <a:t>boleh</a:t>
            </a:r>
            <a:r>
              <a:rPr lang="en-ID" dirty="0"/>
              <a:t> </a:t>
            </a:r>
            <a:r>
              <a:rPr lang="en-ID" dirty="0" err="1"/>
              <a:t>menggunakan</a:t>
            </a:r>
            <a:r>
              <a:rPr lang="en-ID" dirty="0"/>
              <a:t> </a:t>
            </a:r>
            <a:r>
              <a:rPr lang="en-ID" dirty="0" err="1"/>
              <a:t>estrogen</a:t>
            </a:r>
            <a:r>
              <a:rPr lang="en-ID" dirty="0"/>
              <a:t> </a:t>
            </a:r>
            <a:r>
              <a:rPr lang="en-ID" dirty="0" err="1"/>
              <a:t>atau</a:t>
            </a:r>
            <a:r>
              <a:rPr lang="en-ID" dirty="0"/>
              <a:t> </a:t>
            </a:r>
            <a:r>
              <a:rPr lang="en-ID" dirty="0" err="1"/>
              <a:t>lebih</a:t>
            </a:r>
            <a:r>
              <a:rPr lang="en-ID" dirty="0"/>
              <a:t> </a:t>
            </a:r>
            <a:r>
              <a:rPr lang="en-ID" dirty="0" err="1"/>
              <a:t>senang</a:t>
            </a:r>
            <a:r>
              <a:rPr lang="en-ID" dirty="0"/>
              <a:t> </a:t>
            </a:r>
            <a:r>
              <a:rPr lang="en-ID" dirty="0" err="1"/>
              <a:t>tidak</a:t>
            </a:r>
            <a:r>
              <a:rPr lang="en-ID" dirty="0"/>
              <a:t> </a:t>
            </a:r>
            <a:r>
              <a:rPr lang="en-ID" dirty="0" err="1"/>
              <a:t>menggunakan</a:t>
            </a:r>
            <a:r>
              <a:rPr lang="en-ID" dirty="0"/>
              <a:t> </a:t>
            </a:r>
            <a:r>
              <a:rPr lang="en-ID" dirty="0" err="1"/>
              <a:t>estrogen</a:t>
            </a:r>
            <a:r>
              <a:rPr lang="en-ID" dirty="0"/>
              <a:t>, </a:t>
            </a:r>
            <a:r>
              <a:rPr lang="en-ID" dirty="0" err="1"/>
              <a:t>perokok</a:t>
            </a:r>
            <a:r>
              <a:rPr lang="en-ID" dirty="0"/>
              <a:t> </a:t>
            </a:r>
            <a:r>
              <a:rPr lang="en-ID" dirty="0" err="1"/>
              <a:t>segala</a:t>
            </a:r>
            <a:r>
              <a:rPr lang="en-ID" dirty="0"/>
              <a:t> </a:t>
            </a:r>
            <a:r>
              <a:rPr lang="en-ID" dirty="0" err="1"/>
              <a:t>usia</a:t>
            </a:r>
            <a:r>
              <a:rPr lang="en-ID" dirty="0"/>
              <a:t>. </a:t>
            </a:r>
          </a:p>
          <a:p>
            <a:pPr marL="0" lvl="0" indent="0" algn="just" rtl="0">
              <a:spcBef>
                <a:spcPts val="0"/>
              </a:spcBef>
              <a:spcAft>
                <a:spcPts val="0"/>
              </a:spcAft>
              <a:buNone/>
            </a:pPr>
            <a:r>
              <a:rPr lang="en-ID" dirty="0"/>
              <a:t>Hal-</a:t>
            </a:r>
            <a:r>
              <a:rPr lang="en-ID" dirty="0" err="1"/>
              <a:t>hal</a:t>
            </a:r>
            <a:r>
              <a:rPr lang="en-ID" dirty="0"/>
              <a:t> yang </a:t>
            </a:r>
            <a:r>
              <a:rPr lang="en-ID" dirty="0" err="1"/>
              <a:t>perlu</a:t>
            </a:r>
            <a:r>
              <a:rPr lang="en-ID" dirty="0"/>
              <a:t> </a:t>
            </a:r>
            <a:r>
              <a:rPr lang="en-ID" dirty="0" err="1"/>
              <a:t>diperhatikan</a:t>
            </a:r>
            <a:r>
              <a:rPr lang="en-ID" dirty="0"/>
              <a:t> </a:t>
            </a:r>
            <a:r>
              <a:rPr lang="en-ID" dirty="0" err="1"/>
              <a:t>bagi</a:t>
            </a:r>
            <a:r>
              <a:rPr lang="en-ID" dirty="0"/>
              <a:t> </a:t>
            </a:r>
            <a:r>
              <a:rPr lang="en-ID" dirty="0" err="1"/>
              <a:t>pengguna</a:t>
            </a:r>
            <a:r>
              <a:rPr lang="en-ID" dirty="0"/>
              <a:t> </a:t>
            </a:r>
            <a:r>
              <a:rPr lang="en-ID" dirty="0" err="1"/>
              <a:t>pil</a:t>
            </a:r>
            <a:r>
              <a:rPr lang="en-ID" dirty="0"/>
              <a:t> progestin </a:t>
            </a:r>
            <a:r>
              <a:rPr lang="en-ID" dirty="0" err="1"/>
              <a:t>yaitu</a:t>
            </a:r>
            <a:r>
              <a:rPr lang="en-ID" dirty="0"/>
              <a:t>: </a:t>
            </a:r>
            <a:r>
              <a:rPr lang="en-ID" dirty="0" err="1"/>
              <a:t>terjadinya</a:t>
            </a:r>
            <a:r>
              <a:rPr lang="en-ID" dirty="0"/>
              <a:t> </a:t>
            </a:r>
            <a:r>
              <a:rPr lang="en-ID" dirty="0" err="1"/>
              <a:t>perubahan</a:t>
            </a:r>
            <a:r>
              <a:rPr lang="en-ID" dirty="0"/>
              <a:t> </a:t>
            </a:r>
            <a:r>
              <a:rPr lang="en-ID" dirty="0" err="1"/>
              <a:t>pola</a:t>
            </a:r>
            <a:r>
              <a:rPr lang="en-ID" dirty="0"/>
              <a:t> </a:t>
            </a:r>
            <a:r>
              <a:rPr lang="en-ID" dirty="0" err="1"/>
              <a:t>haid</a:t>
            </a:r>
            <a:r>
              <a:rPr lang="en-ID" dirty="0"/>
              <a:t> </a:t>
            </a:r>
            <a:r>
              <a:rPr lang="en-ID" dirty="0" err="1"/>
              <a:t>merupakan</a:t>
            </a:r>
            <a:r>
              <a:rPr lang="en-ID" dirty="0"/>
              <a:t> </a:t>
            </a:r>
            <a:r>
              <a:rPr lang="en-ID" dirty="0" err="1"/>
              <a:t>hal</a:t>
            </a:r>
            <a:r>
              <a:rPr lang="en-ID" dirty="0"/>
              <a:t> yang </a:t>
            </a:r>
            <a:r>
              <a:rPr lang="en-ID" dirty="0" err="1"/>
              <a:t>sering</a:t>
            </a:r>
            <a:r>
              <a:rPr lang="en-ID" dirty="0"/>
              <a:t> </a:t>
            </a:r>
            <a:r>
              <a:rPr lang="en-ID" dirty="0" err="1"/>
              <a:t>ditemukan</a:t>
            </a:r>
            <a:r>
              <a:rPr lang="en-ID" dirty="0"/>
              <a:t> pada 2-3 </a:t>
            </a:r>
            <a:r>
              <a:rPr lang="en-ID" dirty="0" err="1"/>
              <a:t>bulan</a:t>
            </a:r>
            <a:r>
              <a:rPr lang="en-ID" dirty="0"/>
              <a:t> </a:t>
            </a:r>
            <a:r>
              <a:rPr lang="en-ID" dirty="0" err="1"/>
              <a:t>pertama</a:t>
            </a:r>
            <a:r>
              <a:rPr lang="en-ID" dirty="0"/>
              <a:t>. </a:t>
            </a:r>
            <a:r>
              <a:rPr lang="en-ID" dirty="0" err="1"/>
              <a:t>Umumnya</a:t>
            </a:r>
            <a:r>
              <a:rPr lang="en-ID" dirty="0"/>
              <a:t> </a:t>
            </a:r>
            <a:r>
              <a:rPr lang="en-ID" dirty="0" err="1"/>
              <a:t>perubahan</a:t>
            </a:r>
            <a:r>
              <a:rPr lang="en-ID" dirty="0"/>
              <a:t> </a:t>
            </a:r>
            <a:r>
              <a:rPr lang="en-ID" dirty="0" err="1"/>
              <a:t>pola</a:t>
            </a:r>
            <a:r>
              <a:rPr lang="en-ID" dirty="0"/>
              <a:t> </a:t>
            </a:r>
            <a:r>
              <a:rPr lang="en-ID" dirty="0" err="1"/>
              <a:t>haid</a:t>
            </a:r>
            <a:endParaRPr lang="en-ID" dirty="0"/>
          </a:p>
          <a:p>
            <a:pPr marL="0" lvl="0" indent="0" algn="just" rtl="0">
              <a:spcBef>
                <a:spcPts val="0"/>
              </a:spcBef>
              <a:spcAft>
                <a:spcPts val="0"/>
              </a:spcAft>
              <a:buNone/>
            </a:pPr>
            <a:r>
              <a:rPr lang="en-ID" dirty="0" err="1"/>
              <a:t>bersifat</a:t>
            </a:r>
            <a:r>
              <a:rPr lang="en-ID" dirty="0"/>
              <a:t> </a:t>
            </a:r>
            <a:r>
              <a:rPr lang="en-ID" dirty="0" err="1"/>
              <a:t>sementara</a:t>
            </a:r>
            <a:r>
              <a:rPr lang="en-ID" dirty="0"/>
              <a:t> dan </a:t>
            </a:r>
            <a:r>
              <a:rPr lang="en-ID" dirty="0" err="1"/>
              <a:t>tidak</a:t>
            </a:r>
            <a:r>
              <a:rPr lang="en-ID" dirty="0"/>
              <a:t> </a:t>
            </a:r>
            <a:r>
              <a:rPr lang="en-ID" dirty="0" err="1"/>
              <a:t>mengganggu</a:t>
            </a:r>
            <a:r>
              <a:rPr lang="en-ID" dirty="0"/>
              <a:t> </a:t>
            </a:r>
            <a:r>
              <a:rPr lang="en-ID" dirty="0" err="1"/>
              <a:t>kesehatan</a:t>
            </a:r>
            <a:r>
              <a:rPr lang="en-ID" dirty="0"/>
              <a:t>. </a:t>
            </a:r>
            <a:r>
              <a:rPr lang="en-ID" dirty="0" err="1"/>
              <a:t>Kadang-kadang</a:t>
            </a:r>
            <a:r>
              <a:rPr lang="en-ID" dirty="0"/>
              <a:t> </a:t>
            </a:r>
            <a:r>
              <a:rPr lang="en-ID" dirty="0" err="1"/>
              <a:t>timbul</a:t>
            </a:r>
            <a:r>
              <a:rPr lang="en-ID" dirty="0"/>
              <a:t> </a:t>
            </a:r>
            <a:r>
              <a:rPr lang="en-ID" dirty="0" err="1"/>
              <a:t>efek</a:t>
            </a:r>
            <a:r>
              <a:rPr lang="en-ID" dirty="0"/>
              <a:t> </a:t>
            </a:r>
            <a:r>
              <a:rPr lang="en-ID" dirty="0" err="1"/>
              <a:t>samping</a:t>
            </a:r>
            <a:r>
              <a:rPr lang="en-ID" dirty="0"/>
              <a:t> </a:t>
            </a:r>
            <a:r>
              <a:rPr lang="en-ID" dirty="0" err="1"/>
              <a:t>peningkatan</a:t>
            </a:r>
            <a:r>
              <a:rPr lang="en-ID" dirty="0"/>
              <a:t> </a:t>
            </a:r>
            <a:r>
              <a:rPr lang="en-ID" dirty="0" err="1"/>
              <a:t>berat</a:t>
            </a:r>
            <a:r>
              <a:rPr lang="en-ID" dirty="0"/>
              <a:t> badan, </a:t>
            </a:r>
            <a:r>
              <a:rPr lang="en-ID" dirty="0" err="1"/>
              <a:t>sakit</a:t>
            </a:r>
            <a:r>
              <a:rPr lang="en-ID" dirty="0"/>
              <a:t> </a:t>
            </a:r>
            <a:r>
              <a:rPr lang="en-ID" dirty="0" err="1"/>
              <a:t>kepala</a:t>
            </a:r>
            <a:r>
              <a:rPr lang="en-ID" dirty="0"/>
              <a:t> </a:t>
            </a:r>
            <a:r>
              <a:rPr lang="en-ID" dirty="0" err="1"/>
              <a:t>ringan</a:t>
            </a:r>
            <a:r>
              <a:rPr lang="en-ID" dirty="0"/>
              <a:t> dan </a:t>
            </a:r>
            <a:r>
              <a:rPr lang="en-ID" dirty="0" err="1"/>
              <a:t>nyeri</a:t>
            </a:r>
            <a:r>
              <a:rPr lang="en-ID" dirty="0"/>
              <a:t> </a:t>
            </a:r>
            <a:r>
              <a:rPr lang="en-ID" dirty="0" err="1"/>
              <a:t>payudara</a:t>
            </a:r>
            <a:r>
              <a:rPr lang="en-ID" dirty="0"/>
              <a:t>. </a:t>
            </a:r>
            <a:r>
              <a:rPr lang="en-ID" dirty="0" err="1"/>
              <a:t>Efek</a:t>
            </a:r>
            <a:r>
              <a:rPr lang="en-ID" dirty="0"/>
              <a:t> </a:t>
            </a:r>
            <a:r>
              <a:rPr lang="en-ID" dirty="0" err="1"/>
              <a:t>samping</a:t>
            </a:r>
            <a:r>
              <a:rPr lang="en-ID" dirty="0"/>
              <a:t> </a:t>
            </a:r>
            <a:r>
              <a:rPr lang="en-ID" dirty="0" err="1"/>
              <a:t>ini</a:t>
            </a:r>
            <a:r>
              <a:rPr lang="en-ID" dirty="0"/>
              <a:t> </a:t>
            </a:r>
            <a:r>
              <a:rPr lang="en-ID" dirty="0" err="1"/>
              <a:t>dapat</a:t>
            </a:r>
            <a:r>
              <a:rPr lang="en-ID" dirty="0"/>
              <a:t> </a:t>
            </a:r>
            <a:r>
              <a:rPr lang="en-ID" dirty="0" err="1"/>
              <a:t>hilang</a:t>
            </a:r>
            <a:r>
              <a:rPr lang="en-ID" dirty="0"/>
              <a:t> </a:t>
            </a:r>
            <a:r>
              <a:rPr lang="en-ID" dirty="0" err="1"/>
              <a:t>dengan</a:t>
            </a:r>
            <a:r>
              <a:rPr lang="en-ID" dirty="0"/>
              <a:t> </a:t>
            </a:r>
            <a:r>
              <a:rPr lang="en-ID" dirty="0" err="1"/>
              <a:t>sendirinya</a:t>
            </a:r>
            <a:r>
              <a:rPr lang="en-ID" dirty="0"/>
              <a:t>. </a:t>
            </a:r>
            <a:r>
              <a:rPr lang="en-ID" dirty="0" err="1"/>
              <a:t>Obat-obat</a:t>
            </a:r>
            <a:r>
              <a:rPr lang="en-ID" dirty="0"/>
              <a:t> </a:t>
            </a:r>
            <a:r>
              <a:rPr lang="en-ID" dirty="0" err="1"/>
              <a:t>tertentu</a:t>
            </a:r>
            <a:r>
              <a:rPr lang="en-ID" dirty="0"/>
              <a:t> (</a:t>
            </a:r>
            <a:r>
              <a:rPr lang="en-ID" dirty="0" err="1"/>
              <a:t>rifampisin</a:t>
            </a:r>
            <a:r>
              <a:rPr lang="en-ID" dirty="0"/>
              <a:t> dan </a:t>
            </a:r>
            <a:r>
              <a:rPr lang="en-ID" dirty="0" err="1"/>
              <a:t>fenitoin</a:t>
            </a:r>
            <a:r>
              <a:rPr lang="en-ID" dirty="0"/>
              <a:t>) </a:t>
            </a:r>
            <a:r>
              <a:rPr lang="en-ID" dirty="0" err="1"/>
              <a:t>dapat</a:t>
            </a:r>
            <a:r>
              <a:rPr lang="en-ID" dirty="0"/>
              <a:t> </a:t>
            </a:r>
            <a:r>
              <a:rPr lang="en-ID" dirty="0" err="1"/>
              <a:t>mengurangi</a:t>
            </a:r>
            <a:r>
              <a:rPr lang="en-ID" dirty="0"/>
              <a:t> </a:t>
            </a:r>
            <a:r>
              <a:rPr lang="en-ID" dirty="0" err="1"/>
              <a:t>efektivitas</a:t>
            </a:r>
            <a:r>
              <a:rPr lang="en-ID" dirty="0"/>
              <a:t> </a:t>
            </a:r>
            <a:r>
              <a:rPr lang="en-ID" dirty="0" err="1"/>
              <a:t>minipil</a:t>
            </a:r>
            <a:r>
              <a:rPr lang="en-ID" dirty="0"/>
              <a:t>. </a:t>
            </a:r>
            <a:r>
              <a:rPr lang="en-ID" dirty="0" err="1"/>
              <a:t>Bila</a:t>
            </a:r>
            <a:r>
              <a:rPr lang="en-ID" dirty="0"/>
              <a:t> </a:t>
            </a:r>
            <a:r>
              <a:rPr lang="en-ID" dirty="0" err="1"/>
              <a:t>pasangan</a:t>
            </a:r>
            <a:r>
              <a:rPr lang="en-ID" dirty="0"/>
              <a:t> </a:t>
            </a:r>
            <a:r>
              <a:rPr lang="en-ID" dirty="0" err="1"/>
              <a:t>berisiko</a:t>
            </a:r>
            <a:r>
              <a:rPr lang="en-ID" dirty="0"/>
              <a:t> </a:t>
            </a:r>
            <a:r>
              <a:rPr lang="en-ID" dirty="0" err="1"/>
              <a:t>menularkan</a:t>
            </a:r>
            <a:r>
              <a:rPr lang="en-ID" dirty="0"/>
              <a:t> </a:t>
            </a:r>
            <a:r>
              <a:rPr lang="en-ID" dirty="0" err="1"/>
              <a:t>infeksi</a:t>
            </a:r>
            <a:r>
              <a:rPr lang="en-ID" dirty="0"/>
              <a:t> </a:t>
            </a:r>
            <a:r>
              <a:rPr lang="en-ID" dirty="0" err="1"/>
              <a:t>menular</a:t>
            </a:r>
            <a:r>
              <a:rPr lang="en-ID" dirty="0"/>
              <a:t> </a:t>
            </a:r>
            <a:r>
              <a:rPr lang="en-ID" dirty="0" err="1"/>
              <a:t>seksual</a:t>
            </a:r>
            <a:r>
              <a:rPr lang="en-ID" dirty="0"/>
              <a:t> (IMS) </a:t>
            </a:r>
            <a:r>
              <a:rPr lang="en-ID" dirty="0" err="1"/>
              <a:t>termasuk</a:t>
            </a:r>
            <a:r>
              <a:rPr lang="en-ID" dirty="0"/>
              <a:t> AIDS, </a:t>
            </a:r>
            <a:r>
              <a:rPr lang="en-ID" dirty="0" err="1"/>
              <a:t>maka</a:t>
            </a:r>
            <a:r>
              <a:rPr lang="en-ID" dirty="0"/>
              <a:t> </a:t>
            </a:r>
            <a:r>
              <a:rPr lang="en-ID" dirty="0" err="1"/>
              <a:t>perlu</a:t>
            </a:r>
            <a:r>
              <a:rPr lang="en-ID" dirty="0"/>
              <a:t> </a:t>
            </a:r>
            <a:r>
              <a:rPr lang="en-ID" dirty="0" err="1"/>
              <a:t>menggunakan</a:t>
            </a:r>
            <a:r>
              <a:rPr lang="en-ID" dirty="0"/>
              <a:t> </a:t>
            </a:r>
            <a:r>
              <a:rPr lang="en-ID" dirty="0" err="1"/>
              <a:t>kondom</a:t>
            </a:r>
            <a:r>
              <a:rPr lang="en-ID" dirty="0"/>
              <a:t>.</a:t>
            </a:r>
          </a:p>
        </p:txBody>
      </p:sp>
      <p:grpSp>
        <p:nvGrpSpPr>
          <p:cNvPr id="1214" name="Google Shape;1214;p44"/>
          <p:cNvGrpSpPr/>
          <p:nvPr/>
        </p:nvGrpSpPr>
        <p:grpSpPr>
          <a:xfrm rot="136489">
            <a:off x="-915471" y="1326582"/>
            <a:ext cx="2191718" cy="1865518"/>
            <a:chOff x="4764575" y="3189550"/>
            <a:chExt cx="1866841" cy="1588993"/>
          </a:xfrm>
        </p:grpSpPr>
        <p:sp>
          <p:nvSpPr>
            <p:cNvPr id="1215" name="Google Shape;1215;p44"/>
            <p:cNvSpPr/>
            <p:nvPr/>
          </p:nvSpPr>
          <p:spPr>
            <a:xfrm>
              <a:off x="5257448" y="3189550"/>
              <a:ext cx="1373967" cy="1214432"/>
            </a:xfrm>
            <a:custGeom>
              <a:avLst/>
              <a:gdLst/>
              <a:ahLst/>
              <a:cxnLst/>
              <a:rect l="l" t="t" r="r" b="b"/>
              <a:pathLst>
                <a:path w="28033" h="24778" extrusionOk="0">
                  <a:moveTo>
                    <a:pt x="14000" y="5084"/>
                  </a:moveTo>
                  <a:cubicBezTo>
                    <a:pt x="16244" y="5084"/>
                    <a:pt x="18441" y="6105"/>
                    <a:pt x="19879" y="8024"/>
                  </a:cubicBezTo>
                  <a:cubicBezTo>
                    <a:pt x="21040" y="9585"/>
                    <a:pt x="21535" y="11520"/>
                    <a:pt x="21240" y="13453"/>
                  </a:cubicBezTo>
                  <a:cubicBezTo>
                    <a:pt x="20962" y="15371"/>
                    <a:pt x="19941" y="17089"/>
                    <a:pt x="18379" y="18249"/>
                  </a:cubicBezTo>
                  <a:cubicBezTo>
                    <a:pt x="17112" y="19190"/>
                    <a:pt x="15601" y="19693"/>
                    <a:pt x="14053" y="19693"/>
                  </a:cubicBezTo>
                  <a:cubicBezTo>
                    <a:pt x="13691" y="19693"/>
                    <a:pt x="13327" y="19666"/>
                    <a:pt x="12964" y="19610"/>
                  </a:cubicBezTo>
                  <a:cubicBezTo>
                    <a:pt x="11030" y="19332"/>
                    <a:pt x="9313" y="18311"/>
                    <a:pt x="8152" y="16749"/>
                  </a:cubicBezTo>
                  <a:cubicBezTo>
                    <a:pt x="6993" y="15186"/>
                    <a:pt x="6498" y="13252"/>
                    <a:pt x="6791" y="11334"/>
                  </a:cubicBezTo>
                  <a:cubicBezTo>
                    <a:pt x="7069" y="9400"/>
                    <a:pt x="8090" y="7683"/>
                    <a:pt x="9654" y="6522"/>
                  </a:cubicBezTo>
                  <a:cubicBezTo>
                    <a:pt x="10953" y="5548"/>
                    <a:pt x="12484" y="5084"/>
                    <a:pt x="14000" y="5084"/>
                  </a:cubicBezTo>
                  <a:close/>
                  <a:moveTo>
                    <a:pt x="14013" y="1"/>
                  </a:moveTo>
                  <a:cubicBezTo>
                    <a:pt x="11437" y="1"/>
                    <a:pt x="8840" y="800"/>
                    <a:pt x="6621" y="2454"/>
                  </a:cubicBezTo>
                  <a:cubicBezTo>
                    <a:pt x="1129" y="6522"/>
                    <a:pt x="0" y="14304"/>
                    <a:pt x="4068" y="19781"/>
                  </a:cubicBezTo>
                  <a:cubicBezTo>
                    <a:pt x="6512" y="23044"/>
                    <a:pt x="10241" y="24777"/>
                    <a:pt x="14031" y="24777"/>
                  </a:cubicBezTo>
                  <a:cubicBezTo>
                    <a:pt x="16599" y="24777"/>
                    <a:pt x="19198" y="23973"/>
                    <a:pt x="21411" y="22333"/>
                  </a:cubicBezTo>
                  <a:cubicBezTo>
                    <a:pt x="26902" y="18249"/>
                    <a:pt x="28032" y="10468"/>
                    <a:pt x="23963" y="4991"/>
                  </a:cubicBezTo>
                  <a:cubicBezTo>
                    <a:pt x="21533" y="1724"/>
                    <a:pt x="17795" y="1"/>
                    <a:pt x="1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4"/>
            <p:cNvSpPr/>
            <p:nvPr/>
          </p:nvSpPr>
          <p:spPr>
            <a:xfrm>
              <a:off x="4764575" y="3985373"/>
              <a:ext cx="866688" cy="734011"/>
            </a:xfrm>
            <a:custGeom>
              <a:avLst/>
              <a:gdLst/>
              <a:ahLst/>
              <a:cxnLst/>
              <a:rect l="l" t="t" r="r" b="b"/>
              <a:pathLst>
                <a:path w="17683" h="14976" extrusionOk="0">
                  <a:moveTo>
                    <a:pt x="14650" y="1"/>
                  </a:moveTo>
                  <a:lnTo>
                    <a:pt x="0" y="10908"/>
                  </a:lnTo>
                  <a:lnTo>
                    <a:pt x="3033" y="14976"/>
                  </a:lnTo>
                  <a:lnTo>
                    <a:pt x="17682" y="4070"/>
                  </a:lnTo>
                  <a:lnTo>
                    <a:pt x="14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4"/>
            <p:cNvSpPr/>
            <p:nvPr/>
          </p:nvSpPr>
          <p:spPr>
            <a:xfrm>
              <a:off x="4803981" y="4033161"/>
              <a:ext cx="643779" cy="745382"/>
            </a:xfrm>
            <a:custGeom>
              <a:avLst/>
              <a:gdLst/>
              <a:ahLst/>
              <a:cxnLst/>
              <a:rect l="l" t="t" r="r" b="b"/>
              <a:pathLst>
                <a:path w="13135" h="15208" extrusionOk="0">
                  <a:moveTo>
                    <a:pt x="4085" y="1"/>
                  </a:moveTo>
                  <a:lnTo>
                    <a:pt x="1" y="3033"/>
                  </a:lnTo>
                  <a:lnTo>
                    <a:pt x="9066" y="15207"/>
                  </a:lnTo>
                  <a:lnTo>
                    <a:pt x="13135" y="12175"/>
                  </a:lnTo>
                  <a:lnTo>
                    <a:pt x="4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44"/>
          <p:cNvGrpSpPr/>
          <p:nvPr/>
        </p:nvGrpSpPr>
        <p:grpSpPr>
          <a:xfrm rot="-542756">
            <a:off x="7274458" y="1288201"/>
            <a:ext cx="2220846" cy="2317872"/>
            <a:chOff x="6383275" y="2291392"/>
            <a:chExt cx="2653308" cy="2768849"/>
          </a:xfrm>
        </p:grpSpPr>
        <p:sp>
          <p:nvSpPr>
            <p:cNvPr id="1219" name="Google Shape;1219;p44"/>
            <p:cNvSpPr/>
            <p:nvPr/>
          </p:nvSpPr>
          <p:spPr>
            <a:xfrm rot="-1688141">
              <a:off x="6778750" y="2603827"/>
              <a:ext cx="1862359" cy="2143980"/>
            </a:xfrm>
            <a:custGeom>
              <a:avLst/>
              <a:gdLst/>
              <a:ahLst/>
              <a:cxnLst/>
              <a:rect l="l" t="t" r="r" b="b"/>
              <a:pathLst>
                <a:path w="32040" h="36885" extrusionOk="0">
                  <a:moveTo>
                    <a:pt x="16020" y="0"/>
                  </a:moveTo>
                  <a:cubicBezTo>
                    <a:pt x="12176" y="0"/>
                    <a:pt x="8331" y="287"/>
                    <a:pt x="4487" y="859"/>
                  </a:cubicBezTo>
                  <a:cubicBezTo>
                    <a:pt x="2816" y="1121"/>
                    <a:pt x="1254" y="2746"/>
                    <a:pt x="1052" y="4417"/>
                  </a:cubicBezTo>
                  <a:cubicBezTo>
                    <a:pt x="0" y="13776"/>
                    <a:pt x="0" y="23120"/>
                    <a:pt x="1052" y="32480"/>
                  </a:cubicBezTo>
                  <a:cubicBezTo>
                    <a:pt x="1254" y="34135"/>
                    <a:pt x="2816" y="35775"/>
                    <a:pt x="4487" y="36038"/>
                  </a:cubicBezTo>
                  <a:cubicBezTo>
                    <a:pt x="8331" y="36603"/>
                    <a:pt x="12176" y="36885"/>
                    <a:pt x="16020" y="36885"/>
                  </a:cubicBezTo>
                  <a:cubicBezTo>
                    <a:pt x="19864" y="36885"/>
                    <a:pt x="23709" y="36603"/>
                    <a:pt x="27553" y="36038"/>
                  </a:cubicBezTo>
                  <a:cubicBezTo>
                    <a:pt x="29224" y="35775"/>
                    <a:pt x="30786" y="34135"/>
                    <a:pt x="30988" y="32480"/>
                  </a:cubicBezTo>
                  <a:cubicBezTo>
                    <a:pt x="32040" y="23120"/>
                    <a:pt x="32040" y="13776"/>
                    <a:pt x="30988" y="4417"/>
                  </a:cubicBezTo>
                  <a:cubicBezTo>
                    <a:pt x="30786" y="2746"/>
                    <a:pt x="29224" y="1121"/>
                    <a:pt x="27553" y="859"/>
                  </a:cubicBezTo>
                  <a:cubicBezTo>
                    <a:pt x="23709" y="287"/>
                    <a:pt x="19864" y="0"/>
                    <a:pt x="1602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4"/>
            <p:cNvSpPr/>
            <p:nvPr/>
          </p:nvSpPr>
          <p:spPr>
            <a:xfrm rot="-1688141">
              <a:off x="6794191" y="2604209"/>
              <a:ext cx="1831727" cy="2143806"/>
            </a:xfrm>
            <a:custGeom>
              <a:avLst/>
              <a:gdLst/>
              <a:ahLst/>
              <a:cxnLst/>
              <a:rect l="l" t="t" r="r" b="b"/>
              <a:pathLst>
                <a:path w="31513" h="36882" extrusionOk="0">
                  <a:moveTo>
                    <a:pt x="15764" y="0"/>
                  </a:moveTo>
                  <a:cubicBezTo>
                    <a:pt x="11913" y="0"/>
                    <a:pt x="8060" y="279"/>
                    <a:pt x="4224" y="852"/>
                  </a:cubicBezTo>
                  <a:cubicBezTo>
                    <a:pt x="2553" y="1114"/>
                    <a:pt x="991" y="2739"/>
                    <a:pt x="789" y="4410"/>
                  </a:cubicBezTo>
                  <a:cubicBezTo>
                    <a:pt x="263" y="9082"/>
                    <a:pt x="1" y="13769"/>
                    <a:pt x="1" y="18441"/>
                  </a:cubicBezTo>
                  <a:cubicBezTo>
                    <a:pt x="1" y="23113"/>
                    <a:pt x="263" y="27785"/>
                    <a:pt x="789" y="32473"/>
                  </a:cubicBezTo>
                  <a:cubicBezTo>
                    <a:pt x="991" y="34128"/>
                    <a:pt x="2553" y="35768"/>
                    <a:pt x="4224" y="36031"/>
                  </a:cubicBezTo>
                  <a:cubicBezTo>
                    <a:pt x="8060" y="36603"/>
                    <a:pt x="11913" y="36881"/>
                    <a:pt x="15764" y="36881"/>
                  </a:cubicBezTo>
                  <a:cubicBezTo>
                    <a:pt x="19601" y="36881"/>
                    <a:pt x="23454" y="36603"/>
                    <a:pt x="27290" y="36031"/>
                  </a:cubicBezTo>
                  <a:cubicBezTo>
                    <a:pt x="28961" y="35768"/>
                    <a:pt x="30523" y="34128"/>
                    <a:pt x="30725" y="32473"/>
                  </a:cubicBezTo>
                  <a:cubicBezTo>
                    <a:pt x="31251" y="27785"/>
                    <a:pt x="31513" y="23113"/>
                    <a:pt x="31513" y="18441"/>
                  </a:cubicBezTo>
                  <a:cubicBezTo>
                    <a:pt x="31513" y="13769"/>
                    <a:pt x="31251" y="9082"/>
                    <a:pt x="30725" y="4410"/>
                  </a:cubicBezTo>
                  <a:cubicBezTo>
                    <a:pt x="30523" y="2739"/>
                    <a:pt x="28961" y="1114"/>
                    <a:pt x="27290" y="852"/>
                  </a:cubicBezTo>
                  <a:cubicBezTo>
                    <a:pt x="23454" y="279"/>
                    <a:pt x="19601" y="0"/>
                    <a:pt x="15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4"/>
            <p:cNvSpPr/>
            <p:nvPr/>
          </p:nvSpPr>
          <p:spPr>
            <a:xfrm rot="-1688141">
              <a:off x="7184394" y="3070214"/>
              <a:ext cx="1052140" cy="1211347"/>
            </a:xfrm>
            <a:custGeom>
              <a:avLst/>
              <a:gdLst/>
              <a:ahLst/>
              <a:cxnLst/>
              <a:rect l="l" t="t" r="r" b="b"/>
              <a:pathLst>
                <a:path w="18101" h="20840" extrusionOk="0">
                  <a:moveTo>
                    <a:pt x="9043" y="1"/>
                  </a:moveTo>
                  <a:cubicBezTo>
                    <a:pt x="6869" y="1"/>
                    <a:pt x="4696" y="163"/>
                    <a:pt x="2522" y="488"/>
                  </a:cubicBezTo>
                  <a:cubicBezTo>
                    <a:pt x="1579" y="628"/>
                    <a:pt x="696" y="1556"/>
                    <a:pt x="589" y="2499"/>
                  </a:cubicBezTo>
                  <a:cubicBezTo>
                    <a:pt x="1" y="7775"/>
                    <a:pt x="1" y="13066"/>
                    <a:pt x="589" y="18341"/>
                  </a:cubicBezTo>
                  <a:cubicBezTo>
                    <a:pt x="696" y="19285"/>
                    <a:pt x="1579" y="20213"/>
                    <a:pt x="2522" y="20352"/>
                  </a:cubicBezTo>
                  <a:cubicBezTo>
                    <a:pt x="4696" y="20677"/>
                    <a:pt x="6869" y="20839"/>
                    <a:pt x="9043" y="20839"/>
                  </a:cubicBezTo>
                  <a:cubicBezTo>
                    <a:pt x="11216" y="20839"/>
                    <a:pt x="13390" y="20677"/>
                    <a:pt x="15564" y="20352"/>
                  </a:cubicBezTo>
                  <a:cubicBezTo>
                    <a:pt x="16507" y="20213"/>
                    <a:pt x="17389" y="19285"/>
                    <a:pt x="17497" y="18341"/>
                  </a:cubicBezTo>
                  <a:cubicBezTo>
                    <a:pt x="18101" y="13066"/>
                    <a:pt x="18101" y="7775"/>
                    <a:pt x="17497" y="2499"/>
                  </a:cubicBezTo>
                  <a:cubicBezTo>
                    <a:pt x="17389" y="1556"/>
                    <a:pt x="16507" y="628"/>
                    <a:pt x="15564" y="488"/>
                  </a:cubicBezTo>
                  <a:cubicBezTo>
                    <a:pt x="13390" y="163"/>
                    <a:pt x="11216" y="1"/>
                    <a:pt x="9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4"/>
            <p:cNvSpPr/>
            <p:nvPr/>
          </p:nvSpPr>
          <p:spPr>
            <a:xfrm rot="-1688141">
              <a:off x="6641868" y="3103823"/>
              <a:ext cx="343758" cy="707627"/>
            </a:xfrm>
            <a:custGeom>
              <a:avLst/>
              <a:gdLst/>
              <a:ahLst/>
              <a:cxnLst/>
              <a:rect l="l" t="t" r="r" b="b"/>
              <a:pathLst>
                <a:path w="5914" h="12174" extrusionOk="0">
                  <a:moveTo>
                    <a:pt x="4900" y="0"/>
                  </a:moveTo>
                  <a:cubicBezTo>
                    <a:pt x="4833" y="0"/>
                    <a:pt x="4762" y="9"/>
                    <a:pt x="4689" y="27"/>
                  </a:cubicBezTo>
                  <a:cubicBezTo>
                    <a:pt x="1" y="1281"/>
                    <a:pt x="836" y="7778"/>
                    <a:pt x="1115" y="11382"/>
                  </a:cubicBezTo>
                  <a:cubicBezTo>
                    <a:pt x="1158" y="11884"/>
                    <a:pt x="1565" y="12173"/>
                    <a:pt x="1966" y="12173"/>
                  </a:cubicBezTo>
                  <a:cubicBezTo>
                    <a:pt x="2282" y="12173"/>
                    <a:pt x="2594" y="11994"/>
                    <a:pt x="2724" y="11599"/>
                  </a:cubicBezTo>
                  <a:cubicBezTo>
                    <a:pt x="3775" y="8288"/>
                    <a:pt x="1795" y="3725"/>
                    <a:pt x="5277" y="1419"/>
                  </a:cubicBezTo>
                  <a:cubicBezTo>
                    <a:pt x="5913" y="995"/>
                    <a:pt x="5618" y="0"/>
                    <a:pt x="49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4"/>
            <p:cNvSpPr/>
            <p:nvPr/>
          </p:nvSpPr>
          <p:spPr>
            <a:xfrm rot="-1688141">
              <a:off x="6941610" y="3914595"/>
              <a:ext cx="152058" cy="117822"/>
            </a:xfrm>
            <a:custGeom>
              <a:avLst/>
              <a:gdLst/>
              <a:ahLst/>
              <a:cxnLst/>
              <a:rect l="l" t="t" r="r" b="b"/>
              <a:pathLst>
                <a:path w="2616" h="2027" extrusionOk="0">
                  <a:moveTo>
                    <a:pt x="1300" y="0"/>
                  </a:moveTo>
                  <a:cubicBezTo>
                    <a:pt x="1" y="0"/>
                    <a:pt x="1" y="2026"/>
                    <a:pt x="1300" y="2026"/>
                  </a:cubicBezTo>
                  <a:cubicBezTo>
                    <a:pt x="2600" y="2026"/>
                    <a:pt x="2616" y="0"/>
                    <a:pt x="13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4"/>
            <p:cNvSpPr/>
            <p:nvPr/>
          </p:nvSpPr>
          <p:spPr>
            <a:xfrm rot="-1688141">
              <a:off x="8396087" y="3565675"/>
              <a:ext cx="341781" cy="685539"/>
            </a:xfrm>
            <a:custGeom>
              <a:avLst/>
              <a:gdLst/>
              <a:ahLst/>
              <a:cxnLst/>
              <a:rect l="l" t="t" r="r" b="b"/>
              <a:pathLst>
                <a:path w="5880" h="11794" extrusionOk="0">
                  <a:moveTo>
                    <a:pt x="4722" y="1"/>
                  </a:moveTo>
                  <a:cubicBezTo>
                    <a:pt x="4602" y="1"/>
                    <a:pt x="4483" y="44"/>
                    <a:pt x="4394" y="139"/>
                  </a:cubicBezTo>
                  <a:cubicBezTo>
                    <a:pt x="3249" y="1438"/>
                    <a:pt x="3404" y="3434"/>
                    <a:pt x="3249" y="5073"/>
                  </a:cubicBezTo>
                  <a:cubicBezTo>
                    <a:pt x="3095" y="6775"/>
                    <a:pt x="3218" y="10209"/>
                    <a:pt x="852" y="10504"/>
                  </a:cubicBezTo>
                  <a:cubicBezTo>
                    <a:pt x="48" y="10597"/>
                    <a:pt x="1" y="11742"/>
                    <a:pt x="852" y="11787"/>
                  </a:cubicBezTo>
                  <a:cubicBezTo>
                    <a:pt x="928" y="11792"/>
                    <a:pt x="1004" y="11794"/>
                    <a:pt x="1078" y="11794"/>
                  </a:cubicBezTo>
                  <a:cubicBezTo>
                    <a:pt x="3201" y="11794"/>
                    <a:pt x="4472" y="10109"/>
                    <a:pt x="4936" y="8136"/>
                  </a:cubicBezTo>
                  <a:cubicBezTo>
                    <a:pt x="5246" y="6853"/>
                    <a:pt x="5307" y="5523"/>
                    <a:pt x="5431" y="4223"/>
                  </a:cubicBezTo>
                  <a:cubicBezTo>
                    <a:pt x="5570" y="2877"/>
                    <a:pt x="5879" y="1453"/>
                    <a:pt x="5153" y="247"/>
                  </a:cubicBezTo>
                  <a:cubicBezTo>
                    <a:pt x="5070" y="91"/>
                    <a:pt x="4895" y="1"/>
                    <a:pt x="4722"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4"/>
            <p:cNvSpPr/>
            <p:nvPr/>
          </p:nvSpPr>
          <p:spPr>
            <a:xfrm rot="-1688141">
              <a:off x="8379978" y="3352939"/>
              <a:ext cx="111544" cy="86375"/>
            </a:xfrm>
            <a:custGeom>
              <a:avLst/>
              <a:gdLst/>
              <a:ahLst/>
              <a:cxnLst/>
              <a:rect l="l" t="t" r="r" b="b"/>
              <a:pathLst>
                <a:path w="1919" h="1486" extrusionOk="0">
                  <a:moveTo>
                    <a:pt x="960" y="0"/>
                  </a:moveTo>
                  <a:cubicBezTo>
                    <a:pt x="1" y="0"/>
                    <a:pt x="1" y="1485"/>
                    <a:pt x="960" y="1485"/>
                  </a:cubicBezTo>
                  <a:cubicBezTo>
                    <a:pt x="1919" y="1485"/>
                    <a:pt x="1919" y="0"/>
                    <a:pt x="96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6" name="Google Shape;1226;p44"/>
            <p:cNvGrpSpPr/>
            <p:nvPr/>
          </p:nvGrpSpPr>
          <p:grpSpPr>
            <a:xfrm>
              <a:off x="7133890" y="3089949"/>
              <a:ext cx="1065622" cy="1196459"/>
              <a:chOff x="7133890" y="3089949"/>
              <a:chExt cx="1065622" cy="1196459"/>
            </a:xfrm>
          </p:grpSpPr>
          <p:sp>
            <p:nvSpPr>
              <p:cNvPr id="1227" name="Google Shape;1227;p44"/>
              <p:cNvSpPr/>
              <p:nvPr/>
            </p:nvSpPr>
            <p:spPr>
              <a:xfrm rot="-1688141">
                <a:off x="7141149" y="3437902"/>
                <a:ext cx="56673" cy="44990"/>
              </a:xfrm>
              <a:custGeom>
                <a:avLst/>
                <a:gdLst/>
                <a:ahLst/>
                <a:cxnLst/>
                <a:rect l="l" t="t" r="r" b="b"/>
                <a:pathLst>
                  <a:path w="975" h="774" extrusionOk="0">
                    <a:moveTo>
                      <a:pt x="496" y="0"/>
                    </a:moveTo>
                    <a:cubicBezTo>
                      <a:pt x="1" y="0"/>
                      <a:pt x="1" y="774"/>
                      <a:pt x="496" y="774"/>
                    </a:cubicBezTo>
                    <a:cubicBezTo>
                      <a:pt x="975" y="774"/>
                      <a:pt x="975"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4"/>
              <p:cNvSpPr/>
              <p:nvPr/>
            </p:nvSpPr>
            <p:spPr>
              <a:xfrm rot="-1688141">
                <a:off x="7307075" y="3334798"/>
                <a:ext cx="56731" cy="44176"/>
              </a:xfrm>
              <a:custGeom>
                <a:avLst/>
                <a:gdLst/>
                <a:ahLst/>
                <a:cxnLst/>
                <a:rect l="l" t="t" r="r" b="b"/>
                <a:pathLst>
                  <a:path w="976" h="760" extrusionOk="0">
                    <a:moveTo>
                      <a:pt x="480" y="1"/>
                    </a:moveTo>
                    <a:cubicBezTo>
                      <a:pt x="0" y="1"/>
                      <a:pt x="0" y="760"/>
                      <a:pt x="480" y="760"/>
                    </a:cubicBezTo>
                    <a:cubicBezTo>
                      <a:pt x="975" y="760"/>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4"/>
              <p:cNvSpPr/>
              <p:nvPr/>
            </p:nvSpPr>
            <p:spPr>
              <a:xfrm rot="-1688141">
                <a:off x="7510053" y="3226254"/>
                <a:ext cx="56731" cy="44176"/>
              </a:xfrm>
              <a:custGeom>
                <a:avLst/>
                <a:gdLst/>
                <a:ahLst/>
                <a:cxnLst/>
                <a:rect l="l" t="t" r="r" b="b"/>
                <a:pathLst>
                  <a:path w="976" h="760" extrusionOk="0">
                    <a:moveTo>
                      <a:pt x="481" y="1"/>
                    </a:moveTo>
                    <a:cubicBezTo>
                      <a:pt x="1" y="1"/>
                      <a:pt x="1" y="760"/>
                      <a:pt x="481" y="760"/>
                    </a:cubicBezTo>
                    <a:cubicBezTo>
                      <a:pt x="976" y="760"/>
                      <a:pt x="976" y="1"/>
                      <a:pt x="481"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4"/>
              <p:cNvSpPr/>
              <p:nvPr/>
            </p:nvSpPr>
            <p:spPr>
              <a:xfrm rot="-1688141">
                <a:off x="7743935" y="3100935"/>
                <a:ext cx="57661" cy="44176"/>
              </a:xfrm>
              <a:custGeom>
                <a:avLst/>
                <a:gdLst/>
                <a:ahLst/>
                <a:cxnLst/>
                <a:rect l="l" t="t" r="r" b="b"/>
                <a:pathLst>
                  <a:path w="992"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4"/>
              <p:cNvSpPr/>
              <p:nvPr/>
            </p:nvSpPr>
            <p:spPr>
              <a:xfrm rot="-1688141">
                <a:off x="7291279" y="3500259"/>
                <a:ext cx="49523" cy="44990"/>
              </a:xfrm>
              <a:custGeom>
                <a:avLst/>
                <a:gdLst/>
                <a:ahLst/>
                <a:cxnLst/>
                <a:rect l="l" t="t" r="r" b="b"/>
                <a:pathLst>
                  <a:path w="852" h="774" extrusionOk="0">
                    <a:moveTo>
                      <a:pt x="388" y="0"/>
                    </a:moveTo>
                    <a:cubicBezTo>
                      <a:pt x="341" y="0"/>
                      <a:pt x="279" y="16"/>
                      <a:pt x="248" y="31"/>
                    </a:cubicBezTo>
                    <a:cubicBezTo>
                      <a:pt x="186" y="47"/>
                      <a:pt x="155" y="78"/>
                      <a:pt x="124" y="109"/>
                    </a:cubicBezTo>
                    <a:cubicBezTo>
                      <a:pt x="78" y="155"/>
                      <a:pt x="62" y="186"/>
                      <a:pt x="47" y="233"/>
                    </a:cubicBezTo>
                    <a:cubicBezTo>
                      <a:pt x="16" y="279"/>
                      <a:pt x="0" y="341"/>
                      <a:pt x="0" y="388"/>
                    </a:cubicBezTo>
                    <a:cubicBezTo>
                      <a:pt x="16" y="419"/>
                      <a:pt x="16" y="450"/>
                      <a:pt x="16" y="481"/>
                    </a:cubicBezTo>
                    <a:cubicBezTo>
                      <a:pt x="31" y="557"/>
                      <a:pt x="78" y="604"/>
                      <a:pt x="124" y="650"/>
                    </a:cubicBezTo>
                    <a:cubicBezTo>
                      <a:pt x="140" y="681"/>
                      <a:pt x="171" y="697"/>
                      <a:pt x="202" y="712"/>
                    </a:cubicBezTo>
                    <a:cubicBezTo>
                      <a:pt x="248" y="743"/>
                      <a:pt x="326" y="774"/>
                      <a:pt x="388" y="774"/>
                    </a:cubicBezTo>
                    <a:lnTo>
                      <a:pt x="464" y="774"/>
                    </a:lnTo>
                    <a:cubicBezTo>
                      <a:pt x="511" y="774"/>
                      <a:pt x="573" y="759"/>
                      <a:pt x="604" y="728"/>
                    </a:cubicBezTo>
                    <a:cubicBezTo>
                      <a:pt x="650" y="712"/>
                      <a:pt x="697" y="697"/>
                      <a:pt x="728" y="650"/>
                    </a:cubicBezTo>
                    <a:cubicBezTo>
                      <a:pt x="774" y="619"/>
                      <a:pt x="790" y="573"/>
                      <a:pt x="805" y="526"/>
                    </a:cubicBezTo>
                    <a:cubicBezTo>
                      <a:pt x="836" y="481"/>
                      <a:pt x="852" y="433"/>
                      <a:pt x="852" y="388"/>
                    </a:cubicBezTo>
                    <a:cubicBezTo>
                      <a:pt x="836" y="357"/>
                      <a:pt x="836" y="326"/>
                      <a:pt x="836" y="279"/>
                    </a:cubicBezTo>
                    <a:cubicBezTo>
                      <a:pt x="821" y="217"/>
                      <a:pt x="774" y="171"/>
                      <a:pt x="728" y="109"/>
                    </a:cubicBezTo>
                    <a:cubicBezTo>
                      <a:pt x="712" y="93"/>
                      <a:pt x="681" y="78"/>
                      <a:pt x="650" y="62"/>
                    </a:cubicBezTo>
                    <a:cubicBezTo>
                      <a:pt x="604" y="16"/>
                      <a:pt x="526" y="0"/>
                      <a:pt x="464"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4"/>
              <p:cNvSpPr/>
              <p:nvPr/>
            </p:nvSpPr>
            <p:spPr>
              <a:xfrm rot="-1688141">
                <a:off x="7451192" y="3398443"/>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4"/>
              <p:cNvSpPr/>
              <p:nvPr/>
            </p:nvSpPr>
            <p:spPr>
              <a:xfrm rot="-1688141">
                <a:off x="7670059" y="3281402"/>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4"/>
              <p:cNvSpPr/>
              <p:nvPr/>
            </p:nvSpPr>
            <p:spPr>
              <a:xfrm rot="-1688141">
                <a:off x="7247116" y="3703186"/>
                <a:ext cx="57603" cy="44118"/>
              </a:xfrm>
              <a:custGeom>
                <a:avLst/>
                <a:gdLst/>
                <a:ahLst/>
                <a:cxnLst/>
                <a:rect l="l" t="t" r="r" b="b"/>
                <a:pathLst>
                  <a:path w="991" h="759" extrusionOk="0">
                    <a:moveTo>
                      <a:pt x="496" y="0"/>
                    </a:moveTo>
                    <a:cubicBezTo>
                      <a:pt x="17" y="0"/>
                      <a:pt x="1" y="759"/>
                      <a:pt x="496" y="759"/>
                    </a:cubicBezTo>
                    <a:cubicBezTo>
                      <a:pt x="991" y="759"/>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4"/>
              <p:cNvSpPr/>
              <p:nvPr/>
            </p:nvSpPr>
            <p:spPr>
              <a:xfrm rot="-1688141">
                <a:off x="7436703" y="3586755"/>
                <a:ext cx="56673" cy="44060"/>
              </a:xfrm>
              <a:custGeom>
                <a:avLst/>
                <a:gdLst/>
                <a:ahLst/>
                <a:cxnLst/>
                <a:rect l="l" t="t" r="r" b="b"/>
                <a:pathLst>
                  <a:path w="975" h="758" extrusionOk="0">
                    <a:moveTo>
                      <a:pt x="479" y="1"/>
                    </a:moveTo>
                    <a:cubicBezTo>
                      <a:pt x="0" y="1"/>
                      <a:pt x="0" y="758"/>
                      <a:pt x="479" y="758"/>
                    </a:cubicBezTo>
                    <a:cubicBezTo>
                      <a:pt x="974" y="758"/>
                      <a:pt x="974" y="1"/>
                      <a:pt x="479"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4"/>
              <p:cNvSpPr/>
              <p:nvPr/>
            </p:nvSpPr>
            <p:spPr>
              <a:xfrm rot="-1688141">
                <a:off x="7631787" y="3482432"/>
                <a:ext cx="56673" cy="44060"/>
              </a:xfrm>
              <a:custGeom>
                <a:avLst/>
                <a:gdLst/>
                <a:ahLst/>
                <a:cxnLst/>
                <a:rect l="l" t="t" r="r" b="b"/>
                <a:pathLst>
                  <a:path w="975" h="758" extrusionOk="0">
                    <a:moveTo>
                      <a:pt x="495" y="1"/>
                    </a:moveTo>
                    <a:cubicBezTo>
                      <a:pt x="0" y="1"/>
                      <a:pt x="0" y="758"/>
                      <a:pt x="495" y="758"/>
                    </a:cubicBezTo>
                    <a:cubicBezTo>
                      <a:pt x="974" y="758"/>
                      <a:pt x="974"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4"/>
              <p:cNvSpPr/>
              <p:nvPr/>
            </p:nvSpPr>
            <p:spPr>
              <a:xfrm rot="-1688141">
                <a:off x="7875096" y="3336721"/>
                <a:ext cx="57603" cy="44176"/>
              </a:xfrm>
              <a:custGeom>
                <a:avLst/>
                <a:gdLst/>
                <a:ahLst/>
                <a:cxnLst/>
                <a:rect l="l" t="t" r="r" b="b"/>
                <a:pathLst>
                  <a:path w="991"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4"/>
              <p:cNvSpPr/>
              <p:nvPr/>
            </p:nvSpPr>
            <p:spPr>
              <a:xfrm rot="-1688141">
                <a:off x="7410919" y="3755389"/>
                <a:ext cx="57603" cy="44990"/>
              </a:xfrm>
              <a:custGeom>
                <a:avLst/>
                <a:gdLst/>
                <a:ahLst/>
                <a:cxnLst/>
                <a:rect l="l" t="t" r="r" b="b"/>
                <a:pathLst>
                  <a:path w="991" h="774" extrusionOk="0">
                    <a:moveTo>
                      <a:pt x="496" y="0"/>
                    </a:moveTo>
                    <a:cubicBezTo>
                      <a:pt x="1" y="0"/>
                      <a:pt x="1" y="774"/>
                      <a:pt x="496" y="774"/>
                    </a:cubicBezTo>
                    <a:cubicBezTo>
                      <a:pt x="991" y="774"/>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4"/>
              <p:cNvSpPr/>
              <p:nvPr/>
            </p:nvSpPr>
            <p:spPr>
              <a:xfrm rot="-1688141">
                <a:off x="7604946" y="3654040"/>
                <a:ext cx="48593" cy="44990"/>
              </a:xfrm>
              <a:custGeom>
                <a:avLst/>
                <a:gdLst/>
                <a:ahLst/>
                <a:cxnLst/>
                <a:rect l="l" t="t" r="r" b="b"/>
                <a:pathLst>
                  <a:path w="836" h="774" extrusionOk="0">
                    <a:moveTo>
                      <a:pt x="387" y="0"/>
                    </a:moveTo>
                    <a:cubicBezTo>
                      <a:pt x="325" y="0"/>
                      <a:pt x="279" y="15"/>
                      <a:pt x="232" y="46"/>
                    </a:cubicBezTo>
                    <a:cubicBezTo>
                      <a:pt x="186" y="62"/>
                      <a:pt x="139" y="77"/>
                      <a:pt x="108" y="124"/>
                    </a:cubicBezTo>
                    <a:cubicBezTo>
                      <a:pt x="77" y="155"/>
                      <a:pt x="46" y="201"/>
                      <a:pt x="32" y="248"/>
                    </a:cubicBezTo>
                    <a:cubicBezTo>
                      <a:pt x="15" y="293"/>
                      <a:pt x="1" y="340"/>
                      <a:pt x="1" y="386"/>
                    </a:cubicBezTo>
                    <a:cubicBezTo>
                      <a:pt x="1" y="417"/>
                      <a:pt x="15" y="448"/>
                      <a:pt x="15" y="495"/>
                    </a:cubicBezTo>
                    <a:cubicBezTo>
                      <a:pt x="32" y="557"/>
                      <a:pt x="62" y="603"/>
                      <a:pt x="108" y="665"/>
                    </a:cubicBezTo>
                    <a:cubicBezTo>
                      <a:pt x="139" y="681"/>
                      <a:pt x="155" y="696"/>
                      <a:pt x="186" y="712"/>
                    </a:cubicBezTo>
                    <a:cubicBezTo>
                      <a:pt x="248" y="757"/>
                      <a:pt x="310" y="774"/>
                      <a:pt x="387" y="774"/>
                    </a:cubicBezTo>
                    <a:lnTo>
                      <a:pt x="449" y="774"/>
                    </a:lnTo>
                    <a:cubicBezTo>
                      <a:pt x="510" y="774"/>
                      <a:pt x="558" y="757"/>
                      <a:pt x="603" y="743"/>
                    </a:cubicBezTo>
                    <a:cubicBezTo>
                      <a:pt x="650" y="727"/>
                      <a:pt x="696" y="696"/>
                      <a:pt x="727" y="665"/>
                    </a:cubicBezTo>
                    <a:cubicBezTo>
                      <a:pt x="758" y="619"/>
                      <a:pt x="789" y="588"/>
                      <a:pt x="805" y="541"/>
                    </a:cubicBezTo>
                    <a:cubicBezTo>
                      <a:pt x="836" y="495"/>
                      <a:pt x="836" y="433"/>
                      <a:pt x="836" y="386"/>
                    </a:cubicBezTo>
                    <a:cubicBezTo>
                      <a:pt x="836" y="355"/>
                      <a:pt x="836" y="324"/>
                      <a:pt x="820" y="293"/>
                    </a:cubicBezTo>
                    <a:cubicBezTo>
                      <a:pt x="805" y="217"/>
                      <a:pt x="774" y="170"/>
                      <a:pt x="727" y="124"/>
                    </a:cubicBezTo>
                    <a:cubicBezTo>
                      <a:pt x="696" y="93"/>
                      <a:pt x="681" y="77"/>
                      <a:pt x="650" y="62"/>
                    </a:cubicBezTo>
                    <a:cubicBezTo>
                      <a:pt x="588" y="31"/>
                      <a:pt x="527" y="0"/>
                      <a:pt x="449"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4"/>
              <p:cNvSpPr/>
              <p:nvPr/>
            </p:nvSpPr>
            <p:spPr>
              <a:xfrm rot="-1688141">
                <a:off x="7828772" y="3522652"/>
                <a:ext cx="57603" cy="44118"/>
              </a:xfrm>
              <a:custGeom>
                <a:avLst/>
                <a:gdLst/>
                <a:ahLst/>
                <a:cxnLst/>
                <a:rect l="l" t="t" r="r" b="b"/>
                <a:pathLst>
                  <a:path w="991" h="759" extrusionOk="0">
                    <a:moveTo>
                      <a:pt x="495" y="0"/>
                    </a:moveTo>
                    <a:cubicBezTo>
                      <a:pt x="0" y="0"/>
                      <a:pt x="0" y="759"/>
                      <a:pt x="495" y="759"/>
                    </a:cubicBezTo>
                    <a:cubicBezTo>
                      <a:pt x="990" y="759"/>
                      <a:pt x="990"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4"/>
              <p:cNvSpPr/>
              <p:nvPr/>
            </p:nvSpPr>
            <p:spPr>
              <a:xfrm rot="-1688141">
                <a:off x="7391352" y="3957683"/>
                <a:ext cx="53999" cy="48593"/>
              </a:xfrm>
              <a:custGeom>
                <a:avLst/>
                <a:gdLst/>
                <a:ahLst/>
                <a:cxnLst/>
                <a:rect l="l" t="t" r="r" b="b"/>
                <a:pathLst>
                  <a:path w="929" h="836" extrusionOk="0">
                    <a:moveTo>
                      <a:pt x="541" y="0"/>
                    </a:moveTo>
                    <a:cubicBezTo>
                      <a:pt x="465" y="0"/>
                      <a:pt x="403" y="16"/>
                      <a:pt x="341" y="47"/>
                    </a:cubicBezTo>
                    <a:cubicBezTo>
                      <a:pt x="294" y="78"/>
                      <a:pt x="248" y="109"/>
                      <a:pt x="201" y="124"/>
                    </a:cubicBezTo>
                    <a:cubicBezTo>
                      <a:pt x="155" y="155"/>
                      <a:pt x="108" y="186"/>
                      <a:pt x="93" y="233"/>
                    </a:cubicBezTo>
                    <a:cubicBezTo>
                      <a:pt x="46" y="264"/>
                      <a:pt x="32" y="310"/>
                      <a:pt x="15" y="357"/>
                    </a:cubicBezTo>
                    <a:cubicBezTo>
                      <a:pt x="1" y="403"/>
                      <a:pt x="1" y="464"/>
                      <a:pt x="15" y="512"/>
                    </a:cubicBezTo>
                    <a:cubicBezTo>
                      <a:pt x="15" y="557"/>
                      <a:pt x="32" y="604"/>
                      <a:pt x="62" y="650"/>
                    </a:cubicBezTo>
                    <a:cubicBezTo>
                      <a:pt x="77" y="681"/>
                      <a:pt x="93" y="697"/>
                      <a:pt x="124" y="728"/>
                    </a:cubicBezTo>
                    <a:cubicBezTo>
                      <a:pt x="170" y="774"/>
                      <a:pt x="217" y="805"/>
                      <a:pt x="279" y="821"/>
                    </a:cubicBezTo>
                    <a:cubicBezTo>
                      <a:pt x="325" y="836"/>
                      <a:pt x="356" y="836"/>
                      <a:pt x="387" y="836"/>
                    </a:cubicBezTo>
                    <a:cubicBezTo>
                      <a:pt x="449" y="836"/>
                      <a:pt x="527" y="821"/>
                      <a:pt x="572" y="790"/>
                    </a:cubicBezTo>
                    <a:cubicBezTo>
                      <a:pt x="634" y="759"/>
                      <a:pt x="681" y="743"/>
                      <a:pt x="727" y="712"/>
                    </a:cubicBezTo>
                    <a:cubicBezTo>
                      <a:pt x="774" y="681"/>
                      <a:pt x="805" y="650"/>
                      <a:pt x="836" y="619"/>
                    </a:cubicBezTo>
                    <a:cubicBezTo>
                      <a:pt x="867" y="573"/>
                      <a:pt x="898" y="526"/>
                      <a:pt x="913" y="481"/>
                    </a:cubicBezTo>
                    <a:cubicBezTo>
                      <a:pt x="929" y="434"/>
                      <a:pt x="929" y="388"/>
                      <a:pt x="913" y="326"/>
                    </a:cubicBezTo>
                    <a:cubicBezTo>
                      <a:pt x="913" y="279"/>
                      <a:pt x="898" y="233"/>
                      <a:pt x="867" y="186"/>
                    </a:cubicBezTo>
                    <a:cubicBezTo>
                      <a:pt x="851" y="171"/>
                      <a:pt x="836" y="140"/>
                      <a:pt x="805" y="109"/>
                    </a:cubicBezTo>
                    <a:cubicBezTo>
                      <a:pt x="758" y="62"/>
                      <a:pt x="712" y="31"/>
                      <a:pt x="634" y="16"/>
                    </a:cubicBezTo>
                    <a:cubicBezTo>
                      <a:pt x="603" y="16"/>
                      <a:pt x="572" y="0"/>
                      <a:pt x="541"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4"/>
              <p:cNvSpPr/>
              <p:nvPr/>
            </p:nvSpPr>
            <p:spPr>
              <a:xfrm rot="-1688141">
                <a:off x="7577196" y="3877686"/>
                <a:ext cx="56789" cy="45048"/>
              </a:xfrm>
              <a:custGeom>
                <a:avLst/>
                <a:gdLst/>
                <a:ahLst/>
                <a:cxnLst/>
                <a:rect l="l" t="t" r="r" b="b"/>
                <a:pathLst>
                  <a:path w="977" h="775" extrusionOk="0">
                    <a:moveTo>
                      <a:pt x="496" y="1"/>
                    </a:moveTo>
                    <a:cubicBezTo>
                      <a:pt x="1" y="1"/>
                      <a:pt x="1" y="774"/>
                      <a:pt x="496" y="774"/>
                    </a:cubicBezTo>
                    <a:cubicBezTo>
                      <a:pt x="976" y="774"/>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4"/>
              <p:cNvSpPr/>
              <p:nvPr/>
            </p:nvSpPr>
            <p:spPr>
              <a:xfrm rot="-1688141">
                <a:off x="7813991" y="3701125"/>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4"/>
              <p:cNvSpPr/>
              <p:nvPr/>
            </p:nvSpPr>
            <p:spPr>
              <a:xfrm rot="-1688141">
                <a:off x="8012679" y="3584413"/>
                <a:ext cx="57603" cy="44118"/>
              </a:xfrm>
              <a:custGeom>
                <a:avLst/>
                <a:gdLst/>
                <a:ahLst/>
                <a:cxnLst/>
                <a:rect l="l" t="t" r="r" b="b"/>
                <a:pathLst>
                  <a:path w="991" h="759" extrusionOk="0">
                    <a:moveTo>
                      <a:pt x="496" y="1"/>
                    </a:moveTo>
                    <a:cubicBezTo>
                      <a:pt x="1" y="1"/>
                      <a:pt x="1" y="758"/>
                      <a:pt x="496" y="758"/>
                    </a:cubicBezTo>
                    <a:cubicBezTo>
                      <a:pt x="975"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4"/>
              <p:cNvSpPr/>
              <p:nvPr/>
            </p:nvSpPr>
            <p:spPr>
              <a:xfrm rot="-1688141">
                <a:off x="7516313" y="4055833"/>
                <a:ext cx="57603" cy="44118"/>
              </a:xfrm>
              <a:custGeom>
                <a:avLst/>
                <a:gdLst/>
                <a:ahLst/>
                <a:cxnLst/>
                <a:rect l="l" t="t" r="r" b="b"/>
                <a:pathLst>
                  <a:path w="991" h="759" extrusionOk="0">
                    <a:moveTo>
                      <a:pt x="496" y="1"/>
                    </a:moveTo>
                    <a:cubicBezTo>
                      <a:pt x="0" y="1"/>
                      <a:pt x="0"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4"/>
              <p:cNvSpPr/>
              <p:nvPr/>
            </p:nvSpPr>
            <p:spPr>
              <a:xfrm rot="-1688141">
                <a:off x="7748709" y="3904002"/>
                <a:ext cx="48593" cy="44525"/>
              </a:xfrm>
              <a:custGeom>
                <a:avLst/>
                <a:gdLst/>
                <a:ahLst/>
                <a:cxnLst/>
                <a:rect l="l" t="t" r="r" b="b"/>
                <a:pathLst>
                  <a:path w="836" h="766" extrusionOk="0">
                    <a:moveTo>
                      <a:pt x="334" y="1"/>
                    </a:moveTo>
                    <a:cubicBezTo>
                      <a:pt x="300" y="1"/>
                      <a:pt x="266" y="15"/>
                      <a:pt x="232" y="37"/>
                    </a:cubicBezTo>
                    <a:cubicBezTo>
                      <a:pt x="186" y="53"/>
                      <a:pt x="139" y="68"/>
                      <a:pt x="108" y="115"/>
                    </a:cubicBezTo>
                    <a:cubicBezTo>
                      <a:pt x="77" y="146"/>
                      <a:pt x="46" y="192"/>
                      <a:pt x="31" y="239"/>
                    </a:cubicBezTo>
                    <a:cubicBezTo>
                      <a:pt x="0" y="285"/>
                      <a:pt x="0" y="332"/>
                      <a:pt x="0" y="378"/>
                    </a:cubicBezTo>
                    <a:cubicBezTo>
                      <a:pt x="0" y="409"/>
                      <a:pt x="0" y="456"/>
                      <a:pt x="15" y="487"/>
                    </a:cubicBezTo>
                    <a:cubicBezTo>
                      <a:pt x="31" y="548"/>
                      <a:pt x="62" y="610"/>
                      <a:pt x="108" y="656"/>
                    </a:cubicBezTo>
                    <a:cubicBezTo>
                      <a:pt x="139" y="672"/>
                      <a:pt x="155" y="687"/>
                      <a:pt x="186" y="703"/>
                    </a:cubicBezTo>
                    <a:cubicBezTo>
                      <a:pt x="248" y="749"/>
                      <a:pt x="310" y="765"/>
                      <a:pt x="372" y="765"/>
                    </a:cubicBezTo>
                    <a:lnTo>
                      <a:pt x="448" y="765"/>
                    </a:lnTo>
                    <a:cubicBezTo>
                      <a:pt x="510" y="765"/>
                      <a:pt x="557" y="749"/>
                      <a:pt x="603" y="734"/>
                    </a:cubicBezTo>
                    <a:cubicBezTo>
                      <a:pt x="650" y="718"/>
                      <a:pt x="696" y="687"/>
                      <a:pt x="727" y="656"/>
                    </a:cubicBezTo>
                    <a:cubicBezTo>
                      <a:pt x="758" y="610"/>
                      <a:pt x="789" y="579"/>
                      <a:pt x="805" y="532"/>
                    </a:cubicBezTo>
                    <a:cubicBezTo>
                      <a:pt x="820" y="487"/>
                      <a:pt x="836" y="440"/>
                      <a:pt x="836" y="378"/>
                    </a:cubicBezTo>
                    <a:cubicBezTo>
                      <a:pt x="836" y="347"/>
                      <a:pt x="820" y="316"/>
                      <a:pt x="820" y="285"/>
                    </a:cubicBezTo>
                    <a:cubicBezTo>
                      <a:pt x="805" y="208"/>
                      <a:pt x="774" y="161"/>
                      <a:pt x="727" y="115"/>
                    </a:cubicBezTo>
                    <a:cubicBezTo>
                      <a:pt x="696" y="99"/>
                      <a:pt x="665" y="68"/>
                      <a:pt x="650" y="53"/>
                    </a:cubicBezTo>
                    <a:cubicBezTo>
                      <a:pt x="588" y="22"/>
                      <a:pt x="526" y="6"/>
                      <a:pt x="448" y="6"/>
                    </a:cubicBezTo>
                    <a:lnTo>
                      <a:pt x="372" y="6"/>
                    </a:lnTo>
                    <a:cubicBezTo>
                      <a:pt x="359" y="2"/>
                      <a:pt x="347" y="1"/>
                      <a:pt x="33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4"/>
              <p:cNvSpPr/>
              <p:nvPr/>
            </p:nvSpPr>
            <p:spPr>
              <a:xfrm rot="-1688141">
                <a:off x="7974001" y="3756286"/>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4"/>
              <p:cNvSpPr/>
              <p:nvPr/>
            </p:nvSpPr>
            <p:spPr>
              <a:xfrm rot="-1688141">
                <a:off x="7527821" y="4232606"/>
                <a:ext cx="48652" cy="44990"/>
              </a:xfrm>
              <a:custGeom>
                <a:avLst/>
                <a:gdLst/>
                <a:ahLst/>
                <a:cxnLst/>
                <a:rect l="l" t="t" r="r" b="b"/>
                <a:pathLst>
                  <a:path w="837" h="774" extrusionOk="0">
                    <a:moveTo>
                      <a:pt x="372" y="0"/>
                    </a:moveTo>
                    <a:cubicBezTo>
                      <a:pt x="326" y="0"/>
                      <a:pt x="279" y="16"/>
                      <a:pt x="233" y="47"/>
                    </a:cubicBezTo>
                    <a:cubicBezTo>
                      <a:pt x="186" y="62"/>
                      <a:pt x="141" y="78"/>
                      <a:pt x="110" y="124"/>
                    </a:cubicBezTo>
                    <a:cubicBezTo>
                      <a:pt x="79" y="155"/>
                      <a:pt x="48" y="202"/>
                      <a:pt x="32" y="248"/>
                    </a:cubicBezTo>
                    <a:cubicBezTo>
                      <a:pt x="1" y="279"/>
                      <a:pt x="1" y="341"/>
                      <a:pt x="1" y="388"/>
                    </a:cubicBezTo>
                    <a:cubicBezTo>
                      <a:pt x="1" y="419"/>
                      <a:pt x="1" y="449"/>
                      <a:pt x="17" y="495"/>
                    </a:cubicBezTo>
                    <a:cubicBezTo>
                      <a:pt x="32" y="557"/>
                      <a:pt x="63" y="604"/>
                      <a:pt x="110" y="650"/>
                    </a:cubicBezTo>
                    <a:cubicBezTo>
                      <a:pt x="141" y="681"/>
                      <a:pt x="155" y="697"/>
                      <a:pt x="186" y="712"/>
                    </a:cubicBezTo>
                    <a:cubicBezTo>
                      <a:pt x="248" y="759"/>
                      <a:pt x="310" y="774"/>
                      <a:pt x="372" y="774"/>
                    </a:cubicBezTo>
                    <a:lnTo>
                      <a:pt x="450" y="774"/>
                    </a:lnTo>
                    <a:cubicBezTo>
                      <a:pt x="512" y="774"/>
                      <a:pt x="558" y="759"/>
                      <a:pt x="605" y="743"/>
                    </a:cubicBezTo>
                    <a:cubicBezTo>
                      <a:pt x="651" y="728"/>
                      <a:pt x="681" y="697"/>
                      <a:pt x="728" y="650"/>
                    </a:cubicBezTo>
                    <a:cubicBezTo>
                      <a:pt x="759" y="619"/>
                      <a:pt x="790" y="588"/>
                      <a:pt x="805" y="542"/>
                    </a:cubicBezTo>
                    <a:cubicBezTo>
                      <a:pt x="821" y="495"/>
                      <a:pt x="836" y="433"/>
                      <a:pt x="836" y="388"/>
                    </a:cubicBezTo>
                    <a:cubicBezTo>
                      <a:pt x="836" y="357"/>
                      <a:pt x="821" y="326"/>
                      <a:pt x="821" y="279"/>
                    </a:cubicBezTo>
                    <a:cubicBezTo>
                      <a:pt x="805" y="217"/>
                      <a:pt x="774" y="171"/>
                      <a:pt x="728" y="124"/>
                    </a:cubicBezTo>
                    <a:cubicBezTo>
                      <a:pt x="698" y="93"/>
                      <a:pt x="667" y="78"/>
                      <a:pt x="651" y="62"/>
                    </a:cubicBezTo>
                    <a:cubicBezTo>
                      <a:pt x="589" y="31"/>
                      <a:pt x="527" y="0"/>
                      <a:pt x="450"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4"/>
              <p:cNvSpPr/>
              <p:nvPr/>
            </p:nvSpPr>
            <p:spPr>
              <a:xfrm rot="-1688141">
                <a:off x="7726687" y="4119029"/>
                <a:ext cx="56731" cy="45048"/>
              </a:xfrm>
              <a:custGeom>
                <a:avLst/>
                <a:gdLst/>
                <a:ahLst/>
                <a:cxnLst/>
                <a:rect l="l" t="t" r="r" b="b"/>
                <a:pathLst>
                  <a:path w="976" h="775" extrusionOk="0">
                    <a:moveTo>
                      <a:pt x="480" y="1"/>
                    </a:moveTo>
                    <a:cubicBezTo>
                      <a:pt x="0" y="1"/>
                      <a:pt x="0" y="774"/>
                      <a:pt x="480" y="774"/>
                    </a:cubicBezTo>
                    <a:cubicBezTo>
                      <a:pt x="975" y="774"/>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4"/>
              <p:cNvSpPr/>
              <p:nvPr/>
            </p:nvSpPr>
            <p:spPr>
              <a:xfrm rot="-1688141">
                <a:off x="7933978" y="3973207"/>
                <a:ext cx="57603" cy="44060"/>
              </a:xfrm>
              <a:custGeom>
                <a:avLst/>
                <a:gdLst/>
                <a:ahLst/>
                <a:cxnLst/>
                <a:rect l="l" t="t" r="r" b="b"/>
                <a:pathLst>
                  <a:path w="991" h="758" extrusionOk="0">
                    <a:moveTo>
                      <a:pt x="496" y="1"/>
                    </a:moveTo>
                    <a:cubicBezTo>
                      <a:pt x="1" y="1"/>
                      <a:pt x="1"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4"/>
              <p:cNvSpPr/>
              <p:nvPr/>
            </p:nvSpPr>
            <p:spPr>
              <a:xfrm rot="-1688141">
                <a:off x="8134897" y="3860630"/>
                <a:ext cx="57603" cy="44176"/>
              </a:xfrm>
              <a:custGeom>
                <a:avLst/>
                <a:gdLst/>
                <a:ahLst/>
                <a:cxnLst/>
                <a:rect l="l" t="t" r="r" b="b"/>
                <a:pathLst>
                  <a:path w="991" h="760" extrusionOk="0">
                    <a:moveTo>
                      <a:pt x="495" y="1"/>
                    </a:moveTo>
                    <a:cubicBezTo>
                      <a:pt x="0" y="1"/>
                      <a:pt x="0" y="759"/>
                      <a:pt x="495" y="759"/>
                    </a:cubicBezTo>
                    <a:cubicBezTo>
                      <a:pt x="990" y="759"/>
                      <a:pt x="990"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52" name="Google Shape;1252;p44"/>
          <p:cNvGrpSpPr/>
          <p:nvPr/>
        </p:nvGrpSpPr>
        <p:grpSpPr>
          <a:xfrm rot="1675469">
            <a:off x="7161846" y="3200783"/>
            <a:ext cx="2446072" cy="2518324"/>
            <a:chOff x="5164300" y="252650"/>
            <a:chExt cx="1787351" cy="1840146"/>
          </a:xfrm>
        </p:grpSpPr>
        <p:sp>
          <p:nvSpPr>
            <p:cNvPr id="1253" name="Google Shape;1253;p44"/>
            <p:cNvSpPr/>
            <p:nvPr/>
          </p:nvSpPr>
          <p:spPr>
            <a:xfrm>
              <a:off x="5624329" y="1929506"/>
              <a:ext cx="268381" cy="163290"/>
            </a:xfrm>
            <a:custGeom>
              <a:avLst/>
              <a:gdLst/>
              <a:ahLst/>
              <a:cxnLst/>
              <a:rect l="l" t="t" r="r" b="b"/>
              <a:pathLst>
                <a:path w="8402" h="5112" extrusionOk="0">
                  <a:moveTo>
                    <a:pt x="3787" y="795"/>
                  </a:moveTo>
                  <a:cubicBezTo>
                    <a:pt x="4156" y="795"/>
                    <a:pt x="4530" y="839"/>
                    <a:pt x="4905" y="934"/>
                  </a:cubicBezTo>
                  <a:cubicBezTo>
                    <a:pt x="5586" y="1104"/>
                    <a:pt x="6251" y="1398"/>
                    <a:pt x="6669" y="1970"/>
                  </a:cubicBezTo>
                  <a:cubicBezTo>
                    <a:pt x="7504" y="3162"/>
                    <a:pt x="6684" y="4198"/>
                    <a:pt x="5322" y="4276"/>
                  </a:cubicBezTo>
                  <a:cubicBezTo>
                    <a:pt x="5268" y="4278"/>
                    <a:pt x="5213" y="4279"/>
                    <a:pt x="5158" y="4279"/>
                  </a:cubicBezTo>
                  <a:cubicBezTo>
                    <a:pt x="3801" y="4279"/>
                    <a:pt x="2406" y="3547"/>
                    <a:pt x="1811" y="2357"/>
                  </a:cubicBezTo>
                  <a:cubicBezTo>
                    <a:pt x="1646" y="2027"/>
                    <a:pt x="1513" y="1711"/>
                    <a:pt x="1350" y="1421"/>
                  </a:cubicBezTo>
                  <a:lnTo>
                    <a:pt x="1350" y="1421"/>
                  </a:lnTo>
                  <a:cubicBezTo>
                    <a:pt x="2116" y="1028"/>
                    <a:pt x="2940" y="795"/>
                    <a:pt x="3787" y="795"/>
                  </a:cubicBezTo>
                  <a:close/>
                  <a:moveTo>
                    <a:pt x="3873" y="1"/>
                  </a:moveTo>
                  <a:cubicBezTo>
                    <a:pt x="2843" y="1"/>
                    <a:pt x="1819" y="313"/>
                    <a:pt x="1054" y="986"/>
                  </a:cubicBezTo>
                  <a:lnTo>
                    <a:pt x="1054" y="986"/>
                  </a:lnTo>
                  <a:cubicBezTo>
                    <a:pt x="940" y="850"/>
                    <a:pt x="809" y="724"/>
                    <a:pt x="650" y="609"/>
                  </a:cubicBezTo>
                  <a:cubicBezTo>
                    <a:pt x="586" y="563"/>
                    <a:pt x="521" y="543"/>
                    <a:pt x="459" y="543"/>
                  </a:cubicBezTo>
                  <a:cubicBezTo>
                    <a:pt x="205" y="543"/>
                    <a:pt x="0" y="871"/>
                    <a:pt x="124" y="1120"/>
                  </a:cubicBezTo>
                  <a:cubicBezTo>
                    <a:pt x="1084" y="2914"/>
                    <a:pt x="1595" y="4307"/>
                    <a:pt x="3683" y="4878"/>
                  </a:cubicBezTo>
                  <a:cubicBezTo>
                    <a:pt x="4167" y="5017"/>
                    <a:pt x="4712" y="5111"/>
                    <a:pt x="5249" y="5111"/>
                  </a:cubicBezTo>
                  <a:cubicBezTo>
                    <a:pt x="6270" y="5111"/>
                    <a:pt x="7259" y="4768"/>
                    <a:pt x="7736" y="3734"/>
                  </a:cubicBezTo>
                  <a:cubicBezTo>
                    <a:pt x="8402" y="2295"/>
                    <a:pt x="7133" y="934"/>
                    <a:pt x="5879" y="408"/>
                  </a:cubicBezTo>
                  <a:cubicBezTo>
                    <a:pt x="5259" y="141"/>
                    <a:pt x="4565" y="1"/>
                    <a:pt x="3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4"/>
            <p:cNvSpPr/>
            <p:nvPr/>
          </p:nvSpPr>
          <p:spPr>
            <a:xfrm>
              <a:off x="5612478" y="1936533"/>
              <a:ext cx="64779" cy="60148"/>
            </a:xfrm>
            <a:custGeom>
              <a:avLst/>
              <a:gdLst/>
              <a:ahLst/>
              <a:cxnLst/>
              <a:rect l="l" t="t" r="r" b="b"/>
              <a:pathLst>
                <a:path w="2028" h="1883" extrusionOk="0">
                  <a:moveTo>
                    <a:pt x="852" y="714"/>
                  </a:moveTo>
                  <a:cubicBezTo>
                    <a:pt x="866" y="715"/>
                    <a:pt x="880" y="717"/>
                    <a:pt x="893" y="719"/>
                  </a:cubicBezTo>
                  <a:lnTo>
                    <a:pt x="893" y="719"/>
                  </a:lnTo>
                  <a:cubicBezTo>
                    <a:pt x="879" y="717"/>
                    <a:pt x="866" y="715"/>
                    <a:pt x="852" y="714"/>
                  </a:cubicBezTo>
                  <a:close/>
                  <a:moveTo>
                    <a:pt x="929" y="791"/>
                  </a:moveTo>
                  <a:lnTo>
                    <a:pt x="929" y="791"/>
                  </a:lnTo>
                  <a:cubicBezTo>
                    <a:pt x="922" y="799"/>
                    <a:pt x="916" y="807"/>
                    <a:pt x="910" y="815"/>
                  </a:cubicBezTo>
                  <a:lnTo>
                    <a:pt x="910" y="815"/>
                  </a:lnTo>
                  <a:cubicBezTo>
                    <a:pt x="910" y="812"/>
                    <a:pt x="911" y="809"/>
                    <a:pt x="912" y="807"/>
                  </a:cubicBezTo>
                  <a:lnTo>
                    <a:pt x="912" y="807"/>
                  </a:lnTo>
                  <a:cubicBezTo>
                    <a:pt x="916" y="803"/>
                    <a:pt x="922" y="798"/>
                    <a:pt x="929" y="791"/>
                  </a:cubicBezTo>
                  <a:close/>
                  <a:moveTo>
                    <a:pt x="1087" y="1"/>
                  </a:moveTo>
                  <a:cubicBezTo>
                    <a:pt x="759" y="1"/>
                    <a:pt x="429" y="172"/>
                    <a:pt x="233" y="467"/>
                  </a:cubicBezTo>
                  <a:cubicBezTo>
                    <a:pt x="78" y="698"/>
                    <a:pt x="0" y="1023"/>
                    <a:pt x="93" y="1302"/>
                  </a:cubicBezTo>
                  <a:cubicBezTo>
                    <a:pt x="114" y="1371"/>
                    <a:pt x="147" y="1437"/>
                    <a:pt x="188" y="1498"/>
                  </a:cubicBezTo>
                  <a:lnTo>
                    <a:pt x="188" y="1498"/>
                  </a:lnTo>
                  <a:cubicBezTo>
                    <a:pt x="250" y="1642"/>
                    <a:pt x="368" y="1758"/>
                    <a:pt x="526" y="1828"/>
                  </a:cubicBezTo>
                  <a:cubicBezTo>
                    <a:pt x="619" y="1866"/>
                    <a:pt x="713" y="1883"/>
                    <a:pt x="808" y="1883"/>
                  </a:cubicBezTo>
                  <a:cubicBezTo>
                    <a:pt x="982" y="1883"/>
                    <a:pt x="1155" y="1825"/>
                    <a:pt x="1316" y="1735"/>
                  </a:cubicBezTo>
                  <a:cubicBezTo>
                    <a:pt x="1532" y="1611"/>
                    <a:pt x="1733" y="1441"/>
                    <a:pt x="1857" y="1224"/>
                  </a:cubicBezTo>
                  <a:cubicBezTo>
                    <a:pt x="2028" y="915"/>
                    <a:pt x="1980" y="559"/>
                    <a:pt x="1749" y="296"/>
                  </a:cubicBezTo>
                  <a:cubicBezTo>
                    <a:pt x="1566" y="93"/>
                    <a:pt x="13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4"/>
            <p:cNvSpPr/>
            <p:nvPr/>
          </p:nvSpPr>
          <p:spPr>
            <a:xfrm>
              <a:off x="5253705" y="1051837"/>
              <a:ext cx="401453" cy="923937"/>
            </a:xfrm>
            <a:custGeom>
              <a:avLst/>
              <a:gdLst/>
              <a:ahLst/>
              <a:cxnLst/>
              <a:rect l="l" t="t" r="r" b="b"/>
              <a:pathLst>
                <a:path w="12568" h="28925" extrusionOk="0">
                  <a:moveTo>
                    <a:pt x="626" y="1"/>
                  </a:moveTo>
                  <a:cubicBezTo>
                    <a:pt x="537" y="1"/>
                    <a:pt x="447" y="3"/>
                    <a:pt x="357" y="8"/>
                  </a:cubicBezTo>
                  <a:cubicBezTo>
                    <a:pt x="141" y="23"/>
                    <a:pt x="1" y="348"/>
                    <a:pt x="234" y="456"/>
                  </a:cubicBezTo>
                  <a:cubicBezTo>
                    <a:pt x="1703" y="1075"/>
                    <a:pt x="3219" y="1524"/>
                    <a:pt x="4287" y="2776"/>
                  </a:cubicBezTo>
                  <a:cubicBezTo>
                    <a:pt x="5106" y="3752"/>
                    <a:pt x="5539" y="4989"/>
                    <a:pt x="5756" y="6227"/>
                  </a:cubicBezTo>
                  <a:cubicBezTo>
                    <a:pt x="6467" y="10449"/>
                    <a:pt x="4194" y="14457"/>
                    <a:pt x="3854" y="18603"/>
                  </a:cubicBezTo>
                  <a:cubicBezTo>
                    <a:pt x="3590" y="21728"/>
                    <a:pt x="4627" y="24589"/>
                    <a:pt x="6839" y="26802"/>
                  </a:cubicBezTo>
                  <a:cubicBezTo>
                    <a:pt x="7850" y="27813"/>
                    <a:pt x="9266" y="28925"/>
                    <a:pt x="10673" y="28925"/>
                  </a:cubicBezTo>
                  <a:cubicBezTo>
                    <a:pt x="11247" y="28925"/>
                    <a:pt x="11820" y="28740"/>
                    <a:pt x="12362" y="28287"/>
                  </a:cubicBezTo>
                  <a:cubicBezTo>
                    <a:pt x="12568" y="28120"/>
                    <a:pt x="12378" y="27793"/>
                    <a:pt x="12158" y="27793"/>
                  </a:cubicBezTo>
                  <a:cubicBezTo>
                    <a:pt x="12113" y="27793"/>
                    <a:pt x="12066" y="27806"/>
                    <a:pt x="12022" y="27838"/>
                  </a:cubicBezTo>
                  <a:cubicBezTo>
                    <a:pt x="11601" y="28136"/>
                    <a:pt x="11161" y="28265"/>
                    <a:pt x="10716" y="28265"/>
                  </a:cubicBezTo>
                  <a:cubicBezTo>
                    <a:pt x="8430" y="28265"/>
                    <a:pt x="6009" y="24839"/>
                    <a:pt x="5323" y="23104"/>
                  </a:cubicBezTo>
                  <a:cubicBezTo>
                    <a:pt x="3792" y="19129"/>
                    <a:pt x="5601" y="15138"/>
                    <a:pt x="6422" y="11239"/>
                  </a:cubicBezTo>
                  <a:cubicBezTo>
                    <a:pt x="6963" y="8671"/>
                    <a:pt x="7102" y="5870"/>
                    <a:pt x="5896" y="3457"/>
                  </a:cubicBezTo>
                  <a:cubicBezTo>
                    <a:pt x="4898" y="1479"/>
                    <a:pt x="2872" y="1"/>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4"/>
            <p:cNvSpPr/>
            <p:nvPr/>
          </p:nvSpPr>
          <p:spPr>
            <a:xfrm>
              <a:off x="5540832" y="1345767"/>
              <a:ext cx="216953" cy="632653"/>
            </a:xfrm>
            <a:custGeom>
              <a:avLst/>
              <a:gdLst/>
              <a:ahLst/>
              <a:cxnLst/>
              <a:rect l="l" t="t" r="r" b="b"/>
              <a:pathLst>
                <a:path w="6792" h="19806" extrusionOk="0">
                  <a:moveTo>
                    <a:pt x="4703" y="0"/>
                  </a:moveTo>
                  <a:cubicBezTo>
                    <a:pt x="4514" y="0"/>
                    <a:pt x="4334" y="157"/>
                    <a:pt x="4394" y="397"/>
                  </a:cubicBezTo>
                  <a:cubicBezTo>
                    <a:pt x="4982" y="2718"/>
                    <a:pt x="5292" y="4884"/>
                    <a:pt x="4007" y="7049"/>
                  </a:cubicBezTo>
                  <a:cubicBezTo>
                    <a:pt x="3110" y="8566"/>
                    <a:pt x="1748" y="9725"/>
                    <a:pt x="1099" y="11381"/>
                  </a:cubicBezTo>
                  <a:cubicBezTo>
                    <a:pt x="1" y="14228"/>
                    <a:pt x="867" y="17600"/>
                    <a:pt x="3002" y="19735"/>
                  </a:cubicBezTo>
                  <a:cubicBezTo>
                    <a:pt x="3051" y="19785"/>
                    <a:pt x="3111" y="19806"/>
                    <a:pt x="3171" y="19806"/>
                  </a:cubicBezTo>
                  <a:cubicBezTo>
                    <a:pt x="3353" y="19806"/>
                    <a:pt x="3532" y="19608"/>
                    <a:pt x="3404" y="19410"/>
                  </a:cubicBezTo>
                  <a:cubicBezTo>
                    <a:pt x="2383" y="17801"/>
                    <a:pt x="1470" y="16130"/>
                    <a:pt x="1455" y="14150"/>
                  </a:cubicBezTo>
                  <a:cubicBezTo>
                    <a:pt x="1439" y="11891"/>
                    <a:pt x="2631" y="10391"/>
                    <a:pt x="3945" y="8689"/>
                  </a:cubicBezTo>
                  <a:cubicBezTo>
                    <a:pt x="5771" y="6322"/>
                    <a:pt x="6792" y="2825"/>
                    <a:pt x="4982" y="150"/>
                  </a:cubicBezTo>
                  <a:cubicBezTo>
                    <a:pt x="4911" y="46"/>
                    <a:pt x="4806" y="0"/>
                    <a:pt x="4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4"/>
            <p:cNvSpPr/>
            <p:nvPr/>
          </p:nvSpPr>
          <p:spPr>
            <a:xfrm>
              <a:off x="6761401" y="594684"/>
              <a:ext cx="190250" cy="177249"/>
            </a:xfrm>
            <a:custGeom>
              <a:avLst/>
              <a:gdLst/>
              <a:ahLst/>
              <a:cxnLst/>
              <a:rect l="l" t="t" r="r" b="b"/>
              <a:pathLst>
                <a:path w="5956" h="5549" extrusionOk="0">
                  <a:moveTo>
                    <a:pt x="3102" y="2660"/>
                  </a:moveTo>
                  <a:lnTo>
                    <a:pt x="3102" y="2660"/>
                  </a:lnTo>
                  <a:cubicBezTo>
                    <a:pt x="3096" y="2899"/>
                    <a:pt x="3029" y="3143"/>
                    <a:pt x="2923" y="3227"/>
                  </a:cubicBezTo>
                  <a:cubicBezTo>
                    <a:pt x="2903" y="3243"/>
                    <a:pt x="2883" y="3256"/>
                    <a:pt x="2864" y="3269"/>
                  </a:cubicBezTo>
                  <a:lnTo>
                    <a:pt x="2864" y="3269"/>
                  </a:lnTo>
                  <a:cubicBezTo>
                    <a:pt x="2809" y="3154"/>
                    <a:pt x="2751" y="3026"/>
                    <a:pt x="2702" y="2898"/>
                  </a:cubicBezTo>
                  <a:lnTo>
                    <a:pt x="2702" y="2898"/>
                  </a:lnTo>
                  <a:cubicBezTo>
                    <a:pt x="2796" y="2822"/>
                    <a:pt x="2946" y="2726"/>
                    <a:pt x="3102" y="2660"/>
                  </a:cubicBezTo>
                  <a:close/>
                  <a:moveTo>
                    <a:pt x="3223" y="0"/>
                  </a:moveTo>
                  <a:cubicBezTo>
                    <a:pt x="2555" y="0"/>
                    <a:pt x="1863" y="279"/>
                    <a:pt x="1315" y="814"/>
                  </a:cubicBezTo>
                  <a:cubicBezTo>
                    <a:pt x="355" y="1773"/>
                    <a:pt x="0" y="3567"/>
                    <a:pt x="1067" y="4588"/>
                  </a:cubicBezTo>
                  <a:cubicBezTo>
                    <a:pt x="1147" y="4664"/>
                    <a:pt x="1231" y="4732"/>
                    <a:pt x="1318" y="4792"/>
                  </a:cubicBezTo>
                  <a:lnTo>
                    <a:pt x="1318" y="4792"/>
                  </a:lnTo>
                  <a:cubicBezTo>
                    <a:pt x="1860" y="5272"/>
                    <a:pt x="2640" y="5549"/>
                    <a:pt x="3360" y="5549"/>
                  </a:cubicBezTo>
                  <a:cubicBezTo>
                    <a:pt x="3666" y="5549"/>
                    <a:pt x="3961" y="5499"/>
                    <a:pt x="4223" y="5393"/>
                  </a:cubicBezTo>
                  <a:cubicBezTo>
                    <a:pt x="5801" y="4743"/>
                    <a:pt x="5956" y="2655"/>
                    <a:pt x="5275" y="1309"/>
                  </a:cubicBezTo>
                  <a:cubicBezTo>
                    <a:pt x="4831" y="422"/>
                    <a:pt x="4045" y="0"/>
                    <a:pt x="3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4"/>
            <p:cNvSpPr/>
            <p:nvPr/>
          </p:nvSpPr>
          <p:spPr>
            <a:xfrm>
              <a:off x="6012265" y="346144"/>
              <a:ext cx="900395" cy="437133"/>
            </a:xfrm>
            <a:custGeom>
              <a:avLst/>
              <a:gdLst/>
              <a:ahLst/>
              <a:cxnLst/>
              <a:rect l="l" t="t" r="r" b="b"/>
              <a:pathLst>
                <a:path w="28188" h="13685" extrusionOk="0">
                  <a:moveTo>
                    <a:pt x="9072" y="0"/>
                  </a:moveTo>
                  <a:cubicBezTo>
                    <a:pt x="8627" y="0"/>
                    <a:pt x="8173" y="34"/>
                    <a:pt x="7719" y="117"/>
                  </a:cubicBezTo>
                  <a:cubicBezTo>
                    <a:pt x="7055" y="257"/>
                    <a:pt x="6420" y="504"/>
                    <a:pt x="5848" y="845"/>
                  </a:cubicBezTo>
                  <a:cubicBezTo>
                    <a:pt x="5260" y="1169"/>
                    <a:pt x="4780" y="1602"/>
                    <a:pt x="4347" y="2051"/>
                  </a:cubicBezTo>
                  <a:cubicBezTo>
                    <a:pt x="3930" y="2499"/>
                    <a:pt x="3573" y="2980"/>
                    <a:pt x="3280" y="3458"/>
                  </a:cubicBezTo>
                  <a:cubicBezTo>
                    <a:pt x="2971" y="3954"/>
                    <a:pt x="2723" y="4434"/>
                    <a:pt x="2490" y="4913"/>
                  </a:cubicBezTo>
                  <a:cubicBezTo>
                    <a:pt x="2057" y="5872"/>
                    <a:pt x="1733" y="6785"/>
                    <a:pt x="1469" y="7635"/>
                  </a:cubicBezTo>
                  <a:cubicBezTo>
                    <a:pt x="943" y="9353"/>
                    <a:pt x="619" y="10777"/>
                    <a:pt x="386" y="11751"/>
                  </a:cubicBezTo>
                  <a:cubicBezTo>
                    <a:pt x="263" y="12231"/>
                    <a:pt x="170" y="12617"/>
                    <a:pt x="93" y="12880"/>
                  </a:cubicBezTo>
                  <a:cubicBezTo>
                    <a:pt x="31" y="13143"/>
                    <a:pt x="0" y="13283"/>
                    <a:pt x="0" y="13283"/>
                  </a:cubicBezTo>
                  <a:lnTo>
                    <a:pt x="1455" y="13685"/>
                  </a:lnTo>
                  <a:cubicBezTo>
                    <a:pt x="1455" y="13685"/>
                    <a:pt x="1485" y="13545"/>
                    <a:pt x="1562" y="13283"/>
                  </a:cubicBezTo>
                  <a:cubicBezTo>
                    <a:pt x="1640" y="13019"/>
                    <a:pt x="1748" y="12633"/>
                    <a:pt x="1903" y="12153"/>
                  </a:cubicBezTo>
                  <a:cubicBezTo>
                    <a:pt x="2181" y="11163"/>
                    <a:pt x="2537" y="9770"/>
                    <a:pt x="3078" y="8178"/>
                  </a:cubicBezTo>
                  <a:cubicBezTo>
                    <a:pt x="3357" y="7373"/>
                    <a:pt x="3697" y="6538"/>
                    <a:pt x="4115" y="5702"/>
                  </a:cubicBezTo>
                  <a:cubicBezTo>
                    <a:pt x="4549" y="4867"/>
                    <a:pt x="5058" y="4032"/>
                    <a:pt x="5724" y="3382"/>
                  </a:cubicBezTo>
                  <a:cubicBezTo>
                    <a:pt x="6374" y="2701"/>
                    <a:pt x="7193" y="2252"/>
                    <a:pt x="8091" y="2097"/>
                  </a:cubicBezTo>
                  <a:cubicBezTo>
                    <a:pt x="8323" y="2059"/>
                    <a:pt x="8559" y="2043"/>
                    <a:pt x="8797" y="2043"/>
                  </a:cubicBezTo>
                  <a:cubicBezTo>
                    <a:pt x="9035" y="2043"/>
                    <a:pt x="9274" y="2059"/>
                    <a:pt x="9514" y="2082"/>
                  </a:cubicBezTo>
                  <a:cubicBezTo>
                    <a:pt x="9761" y="2128"/>
                    <a:pt x="10009" y="2159"/>
                    <a:pt x="10256" y="2221"/>
                  </a:cubicBezTo>
                  <a:lnTo>
                    <a:pt x="10628" y="2314"/>
                  </a:lnTo>
                  <a:lnTo>
                    <a:pt x="11015" y="2437"/>
                  </a:lnTo>
                  <a:cubicBezTo>
                    <a:pt x="11294" y="2530"/>
                    <a:pt x="11572" y="2608"/>
                    <a:pt x="11834" y="2701"/>
                  </a:cubicBezTo>
                  <a:lnTo>
                    <a:pt x="12608" y="2980"/>
                  </a:lnTo>
                  <a:cubicBezTo>
                    <a:pt x="12872" y="3072"/>
                    <a:pt x="13134" y="3180"/>
                    <a:pt x="13398" y="3273"/>
                  </a:cubicBezTo>
                  <a:cubicBezTo>
                    <a:pt x="13645" y="3382"/>
                    <a:pt x="13907" y="3475"/>
                    <a:pt x="14155" y="3598"/>
                  </a:cubicBezTo>
                  <a:cubicBezTo>
                    <a:pt x="15176" y="4015"/>
                    <a:pt x="16151" y="4510"/>
                    <a:pt x="17079" y="4991"/>
                  </a:cubicBezTo>
                  <a:cubicBezTo>
                    <a:pt x="18008" y="5501"/>
                    <a:pt x="18905" y="6012"/>
                    <a:pt x="19724" y="6522"/>
                  </a:cubicBezTo>
                  <a:cubicBezTo>
                    <a:pt x="20126" y="6769"/>
                    <a:pt x="20514" y="7048"/>
                    <a:pt x="20900" y="7295"/>
                  </a:cubicBezTo>
                  <a:cubicBezTo>
                    <a:pt x="21287" y="7543"/>
                    <a:pt x="21643" y="7806"/>
                    <a:pt x="21983" y="8038"/>
                  </a:cubicBezTo>
                  <a:cubicBezTo>
                    <a:pt x="22680" y="8533"/>
                    <a:pt x="23299" y="8997"/>
                    <a:pt x="23839" y="9415"/>
                  </a:cubicBezTo>
                  <a:cubicBezTo>
                    <a:pt x="24381" y="9848"/>
                    <a:pt x="24846" y="10220"/>
                    <a:pt x="25232" y="10544"/>
                  </a:cubicBezTo>
                  <a:cubicBezTo>
                    <a:pt x="25619" y="10853"/>
                    <a:pt x="25898" y="11117"/>
                    <a:pt x="26098" y="11286"/>
                  </a:cubicBezTo>
                  <a:cubicBezTo>
                    <a:pt x="26300" y="11457"/>
                    <a:pt x="26407" y="11550"/>
                    <a:pt x="26407" y="11550"/>
                  </a:cubicBezTo>
                  <a:lnTo>
                    <a:pt x="28187" y="9461"/>
                  </a:lnTo>
                  <a:cubicBezTo>
                    <a:pt x="28187" y="9461"/>
                    <a:pt x="28078" y="9368"/>
                    <a:pt x="27862" y="9199"/>
                  </a:cubicBezTo>
                  <a:cubicBezTo>
                    <a:pt x="27645" y="9028"/>
                    <a:pt x="27336" y="8765"/>
                    <a:pt x="26919" y="8456"/>
                  </a:cubicBezTo>
                  <a:cubicBezTo>
                    <a:pt x="26516" y="8130"/>
                    <a:pt x="26005" y="7744"/>
                    <a:pt x="25433" y="7326"/>
                  </a:cubicBezTo>
                  <a:cubicBezTo>
                    <a:pt x="24846" y="6893"/>
                    <a:pt x="24180" y="6429"/>
                    <a:pt x="23437" y="5934"/>
                  </a:cubicBezTo>
                  <a:cubicBezTo>
                    <a:pt x="23051" y="5702"/>
                    <a:pt x="22664" y="5439"/>
                    <a:pt x="22261" y="5191"/>
                  </a:cubicBezTo>
                  <a:cubicBezTo>
                    <a:pt x="21844" y="4944"/>
                    <a:pt x="21426" y="4665"/>
                    <a:pt x="20993" y="4418"/>
                  </a:cubicBezTo>
                  <a:cubicBezTo>
                    <a:pt x="20112" y="3908"/>
                    <a:pt x="19152" y="3397"/>
                    <a:pt x="18162" y="2902"/>
                  </a:cubicBezTo>
                  <a:cubicBezTo>
                    <a:pt x="17156" y="2423"/>
                    <a:pt x="16104" y="1928"/>
                    <a:pt x="15006" y="1509"/>
                  </a:cubicBezTo>
                  <a:cubicBezTo>
                    <a:pt x="14728" y="1402"/>
                    <a:pt x="14450" y="1309"/>
                    <a:pt x="14171" y="1200"/>
                  </a:cubicBezTo>
                  <a:cubicBezTo>
                    <a:pt x="13893" y="1107"/>
                    <a:pt x="13614" y="999"/>
                    <a:pt x="13336" y="907"/>
                  </a:cubicBezTo>
                  <a:lnTo>
                    <a:pt x="12453" y="643"/>
                  </a:lnTo>
                  <a:cubicBezTo>
                    <a:pt x="12175" y="550"/>
                    <a:pt x="11896" y="473"/>
                    <a:pt x="11618" y="395"/>
                  </a:cubicBezTo>
                  <a:lnTo>
                    <a:pt x="11185" y="288"/>
                  </a:lnTo>
                  <a:lnTo>
                    <a:pt x="10706" y="179"/>
                  </a:lnTo>
                  <a:cubicBezTo>
                    <a:pt x="10396" y="102"/>
                    <a:pt x="10056" y="71"/>
                    <a:pt x="9730" y="24"/>
                  </a:cubicBezTo>
                  <a:cubicBezTo>
                    <a:pt x="9514" y="9"/>
                    <a:pt x="9294" y="0"/>
                    <a:pt x="9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4"/>
            <p:cNvSpPr/>
            <p:nvPr/>
          </p:nvSpPr>
          <p:spPr>
            <a:xfrm>
              <a:off x="5164300" y="303342"/>
              <a:ext cx="185905" cy="176834"/>
            </a:xfrm>
            <a:custGeom>
              <a:avLst/>
              <a:gdLst/>
              <a:ahLst/>
              <a:cxnLst/>
              <a:rect l="l" t="t" r="r" b="b"/>
              <a:pathLst>
                <a:path w="5820" h="5536" extrusionOk="0">
                  <a:moveTo>
                    <a:pt x="3088" y="2737"/>
                  </a:moveTo>
                  <a:cubicBezTo>
                    <a:pt x="3205" y="2847"/>
                    <a:pt x="3307" y="2981"/>
                    <a:pt x="3369" y="3076"/>
                  </a:cubicBezTo>
                  <a:lnTo>
                    <a:pt x="3369" y="3076"/>
                  </a:lnTo>
                  <a:cubicBezTo>
                    <a:pt x="3282" y="3177"/>
                    <a:pt x="3187" y="3276"/>
                    <a:pt x="3101" y="3363"/>
                  </a:cubicBezTo>
                  <a:lnTo>
                    <a:pt x="3101" y="3363"/>
                  </a:lnTo>
                  <a:cubicBezTo>
                    <a:pt x="3022" y="3239"/>
                    <a:pt x="3023" y="2974"/>
                    <a:pt x="3088" y="2737"/>
                  </a:cubicBezTo>
                  <a:close/>
                  <a:moveTo>
                    <a:pt x="3125" y="0"/>
                  </a:moveTo>
                  <a:cubicBezTo>
                    <a:pt x="2893" y="0"/>
                    <a:pt x="2655" y="40"/>
                    <a:pt x="2414" y="126"/>
                  </a:cubicBezTo>
                  <a:cubicBezTo>
                    <a:pt x="1005" y="638"/>
                    <a:pt x="0" y="2587"/>
                    <a:pt x="510" y="4025"/>
                  </a:cubicBezTo>
                  <a:cubicBezTo>
                    <a:pt x="873" y="5020"/>
                    <a:pt x="1916" y="5536"/>
                    <a:pt x="2951" y="5536"/>
                  </a:cubicBezTo>
                  <a:cubicBezTo>
                    <a:pt x="3314" y="5536"/>
                    <a:pt x="3677" y="5472"/>
                    <a:pt x="4009" y="5343"/>
                  </a:cubicBezTo>
                  <a:lnTo>
                    <a:pt x="4009" y="5343"/>
                  </a:lnTo>
                  <a:cubicBezTo>
                    <a:pt x="5165" y="5043"/>
                    <a:pt x="5820" y="3745"/>
                    <a:pt x="5663" y="2525"/>
                  </a:cubicBezTo>
                  <a:cubicBezTo>
                    <a:pt x="5505" y="1251"/>
                    <a:pt x="4422" y="0"/>
                    <a:pt x="3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4"/>
            <p:cNvSpPr/>
            <p:nvPr/>
          </p:nvSpPr>
          <p:spPr>
            <a:xfrm>
              <a:off x="5225053" y="252650"/>
              <a:ext cx="822328" cy="520247"/>
            </a:xfrm>
            <a:custGeom>
              <a:avLst/>
              <a:gdLst/>
              <a:ahLst/>
              <a:cxnLst/>
              <a:rect l="l" t="t" r="r" b="b"/>
              <a:pathLst>
                <a:path w="25744" h="16287" extrusionOk="0">
                  <a:moveTo>
                    <a:pt x="15587" y="1"/>
                  </a:moveTo>
                  <a:cubicBezTo>
                    <a:pt x="15440" y="1"/>
                    <a:pt x="15293" y="4"/>
                    <a:pt x="15147" y="12"/>
                  </a:cubicBezTo>
                  <a:cubicBezTo>
                    <a:pt x="13971" y="12"/>
                    <a:pt x="12810" y="90"/>
                    <a:pt x="11696" y="197"/>
                  </a:cubicBezTo>
                  <a:cubicBezTo>
                    <a:pt x="10598" y="306"/>
                    <a:pt x="9515" y="461"/>
                    <a:pt x="8509" y="631"/>
                  </a:cubicBezTo>
                  <a:cubicBezTo>
                    <a:pt x="8014" y="709"/>
                    <a:pt x="7519" y="816"/>
                    <a:pt x="7055" y="894"/>
                  </a:cubicBezTo>
                  <a:cubicBezTo>
                    <a:pt x="6591" y="1002"/>
                    <a:pt x="6127" y="1095"/>
                    <a:pt x="5694" y="1188"/>
                  </a:cubicBezTo>
                  <a:cubicBezTo>
                    <a:pt x="4827" y="1389"/>
                    <a:pt x="4039" y="1590"/>
                    <a:pt x="3342" y="1791"/>
                  </a:cubicBezTo>
                  <a:cubicBezTo>
                    <a:pt x="2647" y="1992"/>
                    <a:pt x="2043" y="2163"/>
                    <a:pt x="1548" y="2317"/>
                  </a:cubicBezTo>
                  <a:cubicBezTo>
                    <a:pt x="1053" y="2472"/>
                    <a:pt x="666" y="2611"/>
                    <a:pt x="403" y="2689"/>
                  </a:cubicBezTo>
                  <a:cubicBezTo>
                    <a:pt x="140" y="2782"/>
                    <a:pt x="1" y="2827"/>
                    <a:pt x="1" y="2827"/>
                  </a:cubicBezTo>
                  <a:lnTo>
                    <a:pt x="945" y="5411"/>
                  </a:lnTo>
                  <a:lnTo>
                    <a:pt x="1316" y="5272"/>
                  </a:lnTo>
                  <a:cubicBezTo>
                    <a:pt x="1564" y="5179"/>
                    <a:pt x="1935" y="5040"/>
                    <a:pt x="2399" y="4869"/>
                  </a:cubicBezTo>
                  <a:cubicBezTo>
                    <a:pt x="2863" y="4700"/>
                    <a:pt x="3435" y="4514"/>
                    <a:pt x="4085" y="4312"/>
                  </a:cubicBezTo>
                  <a:cubicBezTo>
                    <a:pt x="4751" y="4112"/>
                    <a:pt x="5493" y="3879"/>
                    <a:pt x="6312" y="3663"/>
                  </a:cubicBezTo>
                  <a:cubicBezTo>
                    <a:pt x="6715" y="3570"/>
                    <a:pt x="7148" y="3462"/>
                    <a:pt x="7597" y="3338"/>
                  </a:cubicBezTo>
                  <a:cubicBezTo>
                    <a:pt x="8030" y="3246"/>
                    <a:pt x="8494" y="3137"/>
                    <a:pt x="8973" y="3044"/>
                  </a:cubicBezTo>
                  <a:cubicBezTo>
                    <a:pt x="9918" y="2843"/>
                    <a:pt x="10923" y="2673"/>
                    <a:pt x="11975" y="2534"/>
                  </a:cubicBezTo>
                  <a:cubicBezTo>
                    <a:pt x="13012" y="2410"/>
                    <a:pt x="14095" y="2287"/>
                    <a:pt x="15208" y="2256"/>
                  </a:cubicBezTo>
                  <a:cubicBezTo>
                    <a:pt x="15487" y="2225"/>
                    <a:pt x="15749" y="2225"/>
                    <a:pt x="16028" y="2225"/>
                  </a:cubicBezTo>
                  <a:cubicBezTo>
                    <a:pt x="16306" y="2225"/>
                    <a:pt x="16585" y="2209"/>
                    <a:pt x="16863" y="2209"/>
                  </a:cubicBezTo>
                  <a:lnTo>
                    <a:pt x="17684" y="2225"/>
                  </a:lnTo>
                  <a:cubicBezTo>
                    <a:pt x="17962" y="2239"/>
                    <a:pt x="18256" y="2256"/>
                    <a:pt x="18550" y="2270"/>
                  </a:cubicBezTo>
                  <a:lnTo>
                    <a:pt x="18952" y="2301"/>
                  </a:lnTo>
                  <a:lnTo>
                    <a:pt x="19338" y="2332"/>
                  </a:lnTo>
                  <a:cubicBezTo>
                    <a:pt x="19602" y="2348"/>
                    <a:pt x="19833" y="2425"/>
                    <a:pt x="20081" y="2456"/>
                  </a:cubicBezTo>
                  <a:cubicBezTo>
                    <a:pt x="20545" y="2596"/>
                    <a:pt x="21009" y="2751"/>
                    <a:pt x="21411" y="2982"/>
                  </a:cubicBezTo>
                  <a:cubicBezTo>
                    <a:pt x="22201" y="3431"/>
                    <a:pt x="22804" y="4143"/>
                    <a:pt x="23175" y="5009"/>
                  </a:cubicBezTo>
                  <a:cubicBezTo>
                    <a:pt x="23577" y="5845"/>
                    <a:pt x="23763" y="6819"/>
                    <a:pt x="23872" y="7732"/>
                  </a:cubicBezTo>
                  <a:cubicBezTo>
                    <a:pt x="23965" y="8675"/>
                    <a:pt x="23979" y="9572"/>
                    <a:pt x="23965" y="10424"/>
                  </a:cubicBezTo>
                  <a:cubicBezTo>
                    <a:pt x="23918" y="12109"/>
                    <a:pt x="23763" y="13549"/>
                    <a:pt x="23686" y="14554"/>
                  </a:cubicBezTo>
                  <a:cubicBezTo>
                    <a:pt x="23639" y="15065"/>
                    <a:pt x="23608" y="15467"/>
                    <a:pt x="23593" y="15746"/>
                  </a:cubicBezTo>
                  <a:cubicBezTo>
                    <a:pt x="23577" y="16008"/>
                    <a:pt x="23562" y="16163"/>
                    <a:pt x="23562" y="16163"/>
                  </a:cubicBezTo>
                  <a:lnTo>
                    <a:pt x="25079" y="16286"/>
                  </a:lnTo>
                  <a:cubicBezTo>
                    <a:pt x="25079" y="16286"/>
                    <a:pt x="25093" y="16148"/>
                    <a:pt x="25109" y="15869"/>
                  </a:cubicBezTo>
                  <a:cubicBezTo>
                    <a:pt x="25140" y="15606"/>
                    <a:pt x="25186" y="15220"/>
                    <a:pt x="25248" y="14725"/>
                  </a:cubicBezTo>
                  <a:cubicBezTo>
                    <a:pt x="25357" y="13718"/>
                    <a:pt x="25557" y="12264"/>
                    <a:pt x="25666" y="10486"/>
                  </a:cubicBezTo>
                  <a:cubicBezTo>
                    <a:pt x="25712" y="9603"/>
                    <a:pt x="25743" y="8629"/>
                    <a:pt x="25666" y="7577"/>
                  </a:cubicBezTo>
                  <a:cubicBezTo>
                    <a:pt x="25619" y="7051"/>
                    <a:pt x="25557" y="6494"/>
                    <a:pt x="25434" y="5937"/>
                  </a:cubicBezTo>
                  <a:cubicBezTo>
                    <a:pt x="25326" y="5381"/>
                    <a:pt x="25171" y="4808"/>
                    <a:pt x="24924" y="4236"/>
                  </a:cubicBezTo>
                  <a:cubicBezTo>
                    <a:pt x="24691" y="3679"/>
                    <a:pt x="24382" y="3106"/>
                    <a:pt x="23949" y="2580"/>
                  </a:cubicBezTo>
                  <a:cubicBezTo>
                    <a:pt x="23531" y="2070"/>
                    <a:pt x="23020" y="1621"/>
                    <a:pt x="22449" y="1249"/>
                  </a:cubicBezTo>
                  <a:cubicBezTo>
                    <a:pt x="21861" y="894"/>
                    <a:pt x="21226" y="647"/>
                    <a:pt x="20592" y="461"/>
                  </a:cubicBezTo>
                  <a:cubicBezTo>
                    <a:pt x="20283" y="383"/>
                    <a:pt x="19957" y="290"/>
                    <a:pt x="19633" y="259"/>
                  </a:cubicBezTo>
                  <a:lnTo>
                    <a:pt x="19153" y="183"/>
                  </a:lnTo>
                  <a:lnTo>
                    <a:pt x="18705" y="152"/>
                  </a:lnTo>
                  <a:cubicBezTo>
                    <a:pt x="18410" y="121"/>
                    <a:pt x="18132" y="90"/>
                    <a:pt x="17838" y="74"/>
                  </a:cubicBezTo>
                  <a:lnTo>
                    <a:pt x="16925" y="28"/>
                  </a:lnTo>
                  <a:cubicBezTo>
                    <a:pt x="16616" y="12"/>
                    <a:pt x="16322" y="12"/>
                    <a:pt x="16028" y="12"/>
                  </a:cubicBezTo>
                  <a:cubicBezTo>
                    <a:pt x="15881" y="4"/>
                    <a:pt x="15734" y="1"/>
                    <a:pt x="15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4"/>
            <p:cNvSpPr/>
            <p:nvPr/>
          </p:nvSpPr>
          <p:spPr>
            <a:xfrm>
              <a:off x="5731590" y="682429"/>
              <a:ext cx="356798" cy="1273484"/>
            </a:xfrm>
            <a:custGeom>
              <a:avLst/>
              <a:gdLst/>
              <a:ahLst/>
              <a:cxnLst/>
              <a:rect l="l" t="t" r="r" b="b"/>
              <a:pathLst>
                <a:path w="11170" h="39868" extrusionOk="0">
                  <a:moveTo>
                    <a:pt x="7596" y="1"/>
                  </a:moveTo>
                  <a:cubicBezTo>
                    <a:pt x="4889" y="14079"/>
                    <a:pt x="2723" y="25170"/>
                    <a:pt x="0" y="39248"/>
                  </a:cubicBezTo>
                  <a:cubicBezTo>
                    <a:pt x="1238" y="39496"/>
                    <a:pt x="2490" y="39698"/>
                    <a:pt x="3728" y="39867"/>
                  </a:cubicBezTo>
                  <a:cubicBezTo>
                    <a:pt x="6389" y="25774"/>
                    <a:pt x="8509" y="14698"/>
                    <a:pt x="11170" y="604"/>
                  </a:cubicBezTo>
                  <a:cubicBezTo>
                    <a:pt x="9963" y="449"/>
                    <a:pt x="8787" y="249"/>
                    <a:pt x="7596"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4"/>
            <p:cNvSpPr/>
            <p:nvPr/>
          </p:nvSpPr>
          <p:spPr>
            <a:xfrm>
              <a:off x="5738969" y="682429"/>
              <a:ext cx="349419" cy="1236430"/>
            </a:xfrm>
            <a:custGeom>
              <a:avLst/>
              <a:gdLst/>
              <a:ahLst/>
              <a:cxnLst/>
              <a:rect l="l" t="t" r="r" b="b"/>
              <a:pathLst>
                <a:path w="10939" h="38708" extrusionOk="0">
                  <a:moveTo>
                    <a:pt x="7365" y="1"/>
                  </a:moveTo>
                  <a:cubicBezTo>
                    <a:pt x="4735" y="13692"/>
                    <a:pt x="2600" y="24552"/>
                    <a:pt x="1" y="38089"/>
                  </a:cubicBezTo>
                  <a:cubicBezTo>
                    <a:pt x="465" y="37732"/>
                    <a:pt x="1053" y="37547"/>
                    <a:pt x="1641" y="37547"/>
                  </a:cubicBezTo>
                  <a:cubicBezTo>
                    <a:pt x="2275" y="37547"/>
                    <a:pt x="2909" y="37763"/>
                    <a:pt x="3389" y="38258"/>
                  </a:cubicBezTo>
                  <a:cubicBezTo>
                    <a:pt x="3528" y="38398"/>
                    <a:pt x="3637" y="38553"/>
                    <a:pt x="3730" y="38707"/>
                  </a:cubicBezTo>
                  <a:cubicBezTo>
                    <a:pt x="6282" y="25156"/>
                    <a:pt x="8355" y="14295"/>
                    <a:pt x="10939" y="604"/>
                  </a:cubicBezTo>
                  <a:cubicBezTo>
                    <a:pt x="10382" y="527"/>
                    <a:pt x="9825" y="449"/>
                    <a:pt x="9268" y="356"/>
                  </a:cubicBezTo>
                  <a:cubicBezTo>
                    <a:pt x="8742" y="263"/>
                    <a:pt x="8216" y="171"/>
                    <a:pt x="7690" y="63"/>
                  </a:cubicBezTo>
                  <a:cubicBezTo>
                    <a:pt x="7581" y="47"/>
                    <a:pt x="7473" y="16"/>
                    <a:pt x="7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4"/>
            <p:cNvSpPr/>
            <p:nvPr/>
          </p:nvSpPr>
          <p:spPr>
            <a:xfrm>
              <a:off x="5704503" y="1881625"/>
              <a:ext cx="163961" cy="181433"/>
            </a:xfrm>
            <a:custGeom>
              <a:avLst/>
              <a:gdLst/>
              <a:ahLst/>
              <a:cxnLst/>
              <a:rect l="l" t="t" r="r" b="b"/>
              <a:pathLst>
                <a:path w="5133" h="5680" extrusionOk="0">
                  <a:moveTo>
                    <a:pt x="2716" y="1"/>
                  </a:moveTo>
                  <a:cubicBezTo>
                    <a:pt x="1697" y="1"/>
                    <a:pt x="675" y="584"/>
                    <a:pt x="275" y="1612"/>
                  </a:cubicBezTo>
                  <a:cubicBezTo>
                    <a:pt x="47" y="2198"/>
                    <a:pt x="0" y="2819"/>
                    <a:pt x="111" y="3392"/>
                  </a:cubicBezTo>
                  <a:lnTo>
                    <a:pt x="111" y="3392"/>
                  </a:lnTo>
                  <a:cubicBezTo>
                    <a:pt x="268" y="4610"/>
                    <a:pt x="1219" y="5679"/>
                    <a:pt x="2446" y="5679"/>
                  </a:cubicBezTo>
                  <a:cubicBezTo>
                    <a:pt x="2663" y="5679"/>
                    <a:pt x="2890" y="5645"/>
                    <a:pt x="3122" y="5573"/>
                  </a:cubicBezTo>
                  <a:cubicBezTo>
                    <a:pt x="3399" y="5483"/>
                    <a:pt x="3648" y="5287"/>
                    <a:pt x="3831" y="5040"/>
                  </a:cubicBezTo>
                  <a:lnTo>
                    <a:pt x="3831" y="5040"/>
                  </a:lnTo>
                  <a:cubicBezTo>
                    <a:pt x="4472" y="4557"/>
                    <a:pt x="4738" y="3812"/>
                    <a:pt x="4932" y="3052"/>
                  </a:cubicBezTo>
                  <a:cubicBezTo>
                    <a:pt x="5133" y="2200"/>
                    <a:pt x="5118" y="1381"/>
                    <a:pt x="4468" y="715"/>
                  </a:cubicBezTo>
                  <a:cubicBezTo>
                    <a:pt x="3987" y="228"/>
                    <a:pt x="3352" y="1"/>
                    <a:pt x="2716"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4"/>
            <p:cNvSpPr/>
            <p:nvPr/>
          </p:nvSpPr>
          <p:spPr>
            <a:xfrm>
              <a:off x="5706356" y="1881721"/>
              <a:ext cx="159169" cy="181401"/>
            </a:xfrm>
            <a:custGeom>
              <a:avLst/>
              <a:gdLst/>
              <a:ahLst/>
              <a:cxnLst/>
              <a:rect l="l" t="t" r="r" b="b"/>
              <a:pathLst>
                <a:path w="4983" h="5679" extrusionOk="0">
                  <a:moveTo>
                    <a:pt x="2662" y="1"/>
                  </a:moveTo>
                  <a:cubicBezTo>
                    <a:pt x="1640" y="1"/>
                    <a:pt x="619" y="574"/>
                    <a:pt x="217" y="1609"/>
                  </a:cubicBezTo>
                  <a:cubicBezTo>
                    <a:pt x="63" y="1997"/>
                    <a:pt x="1" y="2399"/>
                    <a:pt x="1" y="2785"/>
                  </a:cubicBezTo>
                  <a:cubicBezTo>
                    <a:pt x="1" y="2987"/>
                    <a:pt x="17" y="3173"/>
                    <a:pt x="48" y="3373"/>
                  </a:cubicBezTo>
                  <a:cubicBezTo>
                    <a:pt x="202" y="4596"/>
                    <a:pt x="1145" y="5679"/>
                    <a:pt x="2383" y="5679"/>
                  </a:cubicBezTo>
                  <a:cubicBezTo>
                    <a:pt x="2600" y="5679"/>
                    <a:pt x="2832" y="5632"/>
                    <a:pt x="3064" y="5570"/>
                  </a:cubicBezTo>
                  <a:cubicBezTo>
                    <a:pt x="3342" y="5477"/>
                    <a:pt x="3575" y="5291"/>
                    <a:pt x="3761" y="5044"/>
                  </a:cubicBezTo>
                  <a:cubicBezTo>
                    <a:pt x="4410" y="4565"/>
                    <a:pt x="4689" y="3806"/>
                    <a:pt x="4874" y="3049"/>
                  </a:cubicBezTo>
                  <a:cubicBezTo>
                    <a:pt x="4936" y="2739"/>
                    <a:pt x="4982" y="2445"/>
                    <a:pt x="4982" y="2166"/>
                  </a:cubicBezTo>
                  <a:cubicBezTo>
                    <a:pt x="4982" y="1640"/>
                    <a:pt x="4827" y="1145"/>
                    <a:pt x="4410" y="712"/>
                  </a:cubicBezTo>
                  <a:cubicBezTo>
                    <a:pt x="3930" y="217"/>
                    <a:pt x="3296" y="1"/>
                    <a:pt x="2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4"/>
            <p:cNvSpPr/>
            <p:nvPr/>
          </p:nvSpPr>
          <p:spPr>
            <a:xfrm>
              <a:off x="5192441" y="325669"/>
              <a:ext cx="71711" cy="119625"/>
            </a:xfrm>
            <a:custGeom>
              <a:avLst/>
              <a:gdLst/>
              <a:ahLst/>
              <a:cxnLst/>
              <a:rect l="l" t="t" r="r" b="b"/>
              <a:pathLst>
                <a:path w="2245" h="3745" extrusionOk="0">
                  <a:moveTo>
                    <a:pt x="1950" y="1"/>
                  </a:moveTo>
                  <a:cubicBezTo>
                    <a:pt x="1904" y="1"/>
                    <a:pt x="1857" y="15"/>
                    <a:pt x="1811" y="31"/>
                  </a:cubicBezTo>
                  <a:cubicBezTo>
                    <a:pt x="1114" y="279"/>
                    <a:pt x="558" y="758"/>
                    <a:pt x="295" y="1470"/>
                  </a:cubicBezTo>
                  <a:cubicBezTo>
                    <a:pt x="32" y="2150"/>
                    <a:pt x="1" y="3140"/>
                    <a:pt x="650" y="3621"/>
                  </a:cubicBezTo>
                  <a:cubicBezTo>
                    <a:pt x="743" y="3697"/>
                    <a:pt x="852" y="3744"/>
                    <a:pt x="945" y="3744"/>
                  </a:cubicBezTo>
                  <a:cubicBezTo>
                    <a:pt x="1207" y="3744"/>
                    <a:pt x="1424" y="3528"/>
                    <a:pt x="1424" y="3218"/>
                  </a:cubicBezTo>
                  <a:cubicBezTo>
                    <a:pt x="1440" y="2723"/>
                    <a:pt x="1207" y="2290"/>
                    <a:pt x="1347" y="1795"/>
                  </a:cubicBezTo>
                  <a:cubicBezTo>
                    <a:pt x="1362" y="1733"/>
                    <a:pt x="1378" y="1671"/>
                    <a:pt x="1409" y="1609"/>
                  </a:cubicBezTo>
                  <a:lnTo>
                    <a:pt x="1022" y="541"/>
                  </a:lnTo>
                  <a:cubicBezTo>
                    <a:pt x="1022" y="541"/>
                    <a:pt x="1161" y="496"/>
                    <a:pt x="1424" y="403"/>
                  </a:cubicBezTo>
                  <a:cubicBezTo>
                    <a:pt x="1626" y="341"/>
                    <a:pt x="1904" y="248"/>
                    <a:pt x="2244" y="139"/>
                  </a:cubicBezTo>
                  <a:cubicBezTo>
                    <a:pt x="2166" y="62"/>
                    <a:pt x="2059" y="1"/>
                    <a:pt x="1950"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4"/>
            <p:cNvSpPr/>
            <p:nvPr/>
          </p:nvSpPr>
          <p:spPr>
            <a:xfrm>
              <a:off x="5372306" y="268813"/>
              <a:ext cx="349898" cy="58870"/>
            </a:xfrm>
            <a:custGeom>
              <a:avLst/>
              <a:gdLst/>
              <a:ahLst/>
              <a:cxnLst/>
              <a:rect l="l" t="t" r="r" b="b"/>
              <a:pathLst>
                <a:path w="10954" h="1843" extrusionOk="0">
                  <a:moveTo>
                    <a:pt x="7829" y="1"/>
                  </a:moveTo>
                  <a:cubicBezTo>
                    <a:pt x="5153" y="1"/>
                    <a:pt x="2259" y="729"/>
                    <a:pt x="48" y="1733"/>
                  </a:cubicBezTo>
                  <a:cubicBezTo>
                    <a:pt x="1" y="1750"/>
                    <a:pt x="1" y="1842"/>
                    <a:pt x="63" y="1842"/>
                  </a:cubicBezTo>
                  <a:lnTo>
                    <a:pt x="79" y="1842"/>
                  </a:lnTo>
                  <a:cubicBezTo>
                    <a:pt x="1764" y="1657"/>
                    <a:pt x="3420" y="1100"/>
                    <a:pt x="5106" y="836"/>
                  </a:cubicBezTo>
                  <a:cubicBezTo>
                    <a:pt x="6096" y="682"/>
                    <a:pt x="7055" y="620"/>
                    <a:pt x="8030" y="620"/>
                  </a:cubicBezTo>
                  <a:cubicBezTo>
                    <a:pt x="8881" y="620"/>
                    <a:pt x="9747" y="667"/>
                    <a:pt x="10629" y="743"/>
                  </a:cubicBezTo>
                  <a:lnTo>
                    <a:pt x="10660" y="743"/>
                  </a:lnTo>
                  <a:cubicBezTo>
                    <a:pt x="10892" y="743"/>
                    <a:pt x="10954" y="388"/>
                    <a:pt x="10706" y="326"/>
                  </a:cubicBezTo>
                  <a:cubicBezTo>
                    <a:pt x="9809" y="110"/>
                    <a:pt x="8835" y="1"/>
                    <a:pt x="7829"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4"/>
            <p:cNvSpPr/>
            <p:nvPr/>
          </p:nvSpPr>
          <p:spPr>
            <a:xfrm>
              <a:off x="6151085" y="355790"/>
              <a:ext cx="225386" cy="86532"/>
            </a:xfrm>
            <a:custGeom>
              <a:avLst/>
              <a:gdLst/>
              <a:ahLst/>
              <a:cxnLst/>
              <a:rect l="l" t="t" r="r" b="b"/>
              <a:pathLst>
                <a:path w="7056" h="2709" extrusionOk="0">
                  <a:moveTo>
                    <a:pt x="4998" y="1"/>
                  </a:moveTo>
                  <a:cubicBezTo>
                    <a:pt x="3049" y="1"/>
                    <a:pt x="774" y="697"/>
                    <a:pt x="79" y="2368"/>
                  </a:cubicBezTo>
                  <a:cubicBezTo>
                    <a:pt x="1" y="2569"/>
                    <a:pt x="141" y="2708"/>
                    <a:pt x="295" y="2708"/>
                  </a:cubicBezTo>
                  <a:cubicBezTo>
                    <a:pt x="372" y="2708"/>
                    <a:pt x="465" y="2661"/>
                    <a:pt x="512" y="2585"/>
                  </a:cubicBezTo>
                  <a:cubicBezTo>
                    <a:pt x="1734" y="712"/>
                    <a:pt x="4797" y="945"/>
                    <a:pt x="6731" y="790"/>
                  </a:cubicBezTo>
                  <a:cubicBezTo>
                    <a:pt x="7055" y="759"/>
                    <a:pt x="7040" y="295"/>
                    <a:pt x="6746" y="217"/>
                  </a:cubicBezTo>
                  <a:cubicBezTo>
                    <a:pt x="6251" y="79"/>
                    <a:pt x="5632" y="1"/>
                    <a:pt x="4998"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4"/>
            <p:cNvSpPr/>
            <p:nvPr/>
          </p:nvSpPr>
          <p:spPr>
            <a:xfrm>
              <a:off x="6780183" y="661187"/>
              <a:ext cx="53855" cy="82060"/>
            </a:xfrm>
            <a:custGeom>
              <a:avLst/>
              <a:gdLst/>
              <a:ahLst/>
              <a:cxnLst/>
              <a:rect l="l" t="t" r="r" b="b"/>
              <a:pathLst>
                <a:path w="1686" h="2569" extrusionOk="0">
                  <a:moveTo>
                    <a:pt x="355" y="0"/>
                  </a:moveTo>
                  <a:lnTo>
                    <a:pt x="355" y="0"/>
                  </a:lnTo>
                  <a:cubicBezTo>
                    <a:pt x="0" y="944"/>
                    <a:pt x="217" y="2290"/>
                    <a:pt x="1129" y="2553"/>
                  </a:cubicBezTo>
                  <a:cubicBezTo>
                    <a:pt x="1176" y="2553"/>
                    <a:pt x="1207" y="2568"/>
                    <a:pt x="1238" y="2568"/>
                  </a:cubicBezTo>
                  <a:cubicBezTo>
                    <a:pt x="1485" y="2568"/>
                    <a:pt x="1686" y="2290"/>
                    <a:pt x="1671" y="2058"/>
                  </a:cubicBezTo>
                  <a:cubicBezTo>
                    <a:pt x="1655" y="1625"/>
                    <a:pt x="1438" y="1285"/>
                    <a:pt x="1407" y="866"/>
                  </a:cubicBezTo>
                  <a:cubicBezTo>
                    <a:pt x="1345" y="805"/>
                    <a:pt x="1269" y="743"/>
                    <a:pt x="1191" y="681"/>
                  </a:cubicBezTo>
                  <a:cubicBezTo>
                    <a:pt x="943" y="480"/>
                    <a:pt x="665" y="248"/>
                    <a:pt x="355"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4"/>
            <p:cNvSpPr/>
            <p:nvPr/>
          </p:nvSpPr>
          <p:spPr>
            <a:xfrm>
              <a:off x="6791522" y="631066"/>
              <a:ext cx="48457" cy="57816"/>
            </a:xfrm>
            <a:custGeom>
              <a:avLst/>
              <a:gdLst/>
              <a:ahLst/>
              <a:cxnLst/>
              <a:rect l="l" t="t" r="r" b="b"/>
              <a:pathLst>
                <a:path w="1517" h="1810" extrusionOk="0">
                  <a:moveTo>
                    <a:pt x="1130" y="0"/>
                  </a:moveTo>
                  <a:cubicBezTo>
                    <a:pt x="588" y="0"/>
                    <a:pt x="202" y="402"/>
                    <a:pt x="0" y="943"/>
                  </a:cubicBezTo>
                  <a:cubicBezTo>
                    <a:pt x="310" y="1191"/>
                    <a:pt x="588" y="1423"/>
                    <a:pt x="836" y="1624"/>
                  </a:cubicBezTo>
                  <a:cubicBezTo>
                    <a:pt x="914" y="1686"/>
                    <a:pt x="990" y="1748"/>
                    <a:pt x="1052" y="1809"/>
                  </a:cubicBezTo>
                  <a:lnTo>
                    <a:pt x="1052" y="1609"/>
                  </a:lnTo>
                  <a:cubicBezTo>
                    <a:pt x="1099" y="1145"/>
                    <a:pt x="1409" y="774"/>
                    <a:pt x="1485" y="324"/>
                  </a:cubicBezTo>
                  <a:cubicBezTo>
                    <a:pt x="1516" y="186"/>
                    <a:pt x="1424" y="15"/>
                    <a:pt x="1269"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4"/>
            <p:cNvSpPr/>
            <p:nvPr/>
          </p:nvSpPr>
          <p:spPr>
            <a:xfrm>
              <a:off x="5738969" y="1896063"/>
              <a:ext cx="126141" cy="141889"/>
            </a:xfrm>
            <a:custGeom>
              <a:avLst/>
              <a:gdLst/>
              <a:ahLst/>
              <a:cxnLst/>
              <a:rect l="l" t="t" r="r" b="b"/>
              <a:pathLst>
                <a:path w="3949" h="4442" extrusionOk="0">
                  <a:moveTo>
                    <a:pt x="2801" y="0"/>
                  </a:moveTo>
                  <a:cubicBezTo>
                    <a:pt x="2707" y="0"/>
                    <a:pt x="2617" y="46"/>
                    <a:pt x="2569" y="156"/>
                  </a:cubicBezTo>
                  <a:cubicBezTo>
                    <a:pt x="1981" y="1470"/>
                    <a:pt x="2214" y="3203"/>
                    <a:pt x="496" y="3652"/>
                  </a:cubicBezTo>
                  <a:cubicBezTo>
                    <a:pt x="1" y="3776"/>
                    <a:pt x="248" y="4425"/>
                    <a:pt x="667" y="4440"/>
                  </a:cubicBezTo>
                  <a:cubicBezTo>
                    <a:pt x="696" y="4441"/>
                    <a:pt x="725" y="4442"/>
                    <a:pt x="755" y="4442"/>
                  </a:cubicBezTo>
                  <a:cubicBezTo>
                    <a:pt x="2744" y="4442"/>
                    <a:pt x="3949" y="1848"/>
                    <a:pt x="3095" y="186"/>
                  </a:cubicBezTo>
                  <a:cubicBezTo>
                    <a:pt x="3043" y="74"/>
                    <a:pt x="2919" y="0"/>
                    <a:pt x="2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4"/>
            <p:cNvSpPr/>
            <p:nvPr/>
          </p:nvSpPr>
          <p:spPr>
            <a:xfrm>
              <a:off x="5874243" y="853190"/>
              <a:ext cx="98000" cy="436878"/>
            </a:xfrm>
            <a:custGeom>
              <a:avLst/>
              <a:gdLst/>
              <a:ahLst/>
              <a:cxnLst/>
              <a:rect l="l" t="t" r="r" b="b"/>
              <a:pathLst>
                <a:path w="3068" h="13677" extrusionOk="0">
                  <a:moveTo>
                    <a:pt x="2927" y="1"/>
                  </a:moveTo>
                  <a:cubicBezTo>
                    <a:pt x="2879" y="1"/>
                    <a:pt x="2833" y="26"/>
                    <a:pt x="2820" y="84"/>
                  </a:cubicBezTo>
                  <a:cubicBezTo>
                    <a:pt x="2139" y="2143"/>
                    <a:pt x="1830" y="4339"/>
                    <a:pt x="1397" y="6458"/>
                  </a:cubicBezTo>
                  <a:cubicBezTo>
                    <a:pt x="918" y="8748"/>
                    <a:pt x="314" y="11068"/>
                    <a:pt x="21" y="13389"/>
                  </a:cubicBezTo>
                  <a:cubicBezTo>
                    <a:pt x="1" y="13548"/>
                    <a:pt x="154" y="13676"/>
                    <a:pt x="290" y="13676"/>
                  </a:cubicBezTo>
                  <a:cubicBezTo>
                    <a:pt x="366" y="13676"/>
                    <a:pt x="436" y="13637"/>
                    <a:pt x="469" y="13544"/>
                  </a:cubicBezTo>
                  <a:cubicBezTo>
                    <a:pt x="1242" y="11394"/>
                    <a:pt x="1660" y="9104"/>
                    <a:pt x="2108" y="6876"/>
                  </a:cubicBezTo>
                  <a:cubicBezTo>
                    <a:pt x="2542" y="4680"/>
                    <a:pt x="3053" y="2374"/>
                    <a:pt x="3068" y="131"/>
                  </a:cubicBezTo>
                  <a:cubicBezTo>
                    <a:pt x="3068" y="50"/>
                    <a:pt x="2994" y="1"/>
                    <a:pt x="2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4"/>
            <p:cNvSpPr/>
            <p:nvPr/>
          </p:nvSpPr>
          <p:spPr>
            <a:xfrm>
              <a:off x="5225053" y="330109"/>
              <a:ext cx="45039" cy="46987"/>
            </a:xfrm>
            <a:custGeom>
              <a:avLst/>
              <a:gdLst/>
              <a:ahLst/>
              <a:cxnLst/>
              <a:rect l="l" t="t" r="r" b="b"/>
              <a:pathLst>
                <a:path w="1410" h="1471" extrusionOk="0">
                  <a:moveTo>
                    <a:pt x="1223" y="0"/>
                  </a:moveTo>
                  <a:lnTo>
                    <a:pt x="1223" y="0"/>
                  </a:lnTo>
                  <a:cubicBezTo>
                    <a:pt x="883" y="109"/>
                    <a:pt x="605" y="202"/>
                    <a:pt x="403" y="264"/>
                  </a:cubicBezTo>
                  <a:cubicBezTo>
                    <a:pt x="140" y="357"/>
                    <a:pt x="1" y="402"/>
                    <a:pt x="1" y="402"/>
                  </a:cubicBezTo>
                  <a:lnTo>
                    <a:pt x="388" y="1470"/>
                  </a:lnTo>
                  <a:cubicBezTo>
                    <a:pt x="543" y="1099"/>
                    <a:pt x="821" y="821"/>
                    <a:pt x="1162" y="604"/>
                  </a:cubicBezTo>
                  <a:cubicBezTo>
                    <a:pt x="1409" y="464"/>
                    <a:pt x="1378" y="171"/>
                    <a:pt x="1223"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1273;p44"/>
          <p:cNvGrpSpPr/>
          <p:nvPr/>
        </p:nvGrpSpPr>
        <p:grpSpPr>
          <a:xfrm rot="4755435">
            <a:off x="6289197" y="1051166"/>
            <a:ext cx="392569" cy="391858"/>
            <a:chOff x="4324200" y="3063825"/>
            <a:chExt cx="400300" cy="399575"/>
          </a:xfrm>
        </p:grpSpPr>
        <p:sp>
          <p:nvSpPr>
            <p:cNvPr id="1274" name="Google Shape;1274;p44"/>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4"/>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1276;p44"/>
          <p:cNvGrpSpPr/>
          <p:nvPr/>
        </p:nvGrpSpPr>
        <p:grpSpPr>
          <a:xfrm rot="8956302">
            <a:off x="7216365" y="3086367"/>
            <a:ext cx="392570" cy="391859"/>
            <a:chOff x="4324200" y="3063825"/>
            <a:chExt cx="400300" cy="399575"/>
          </a:xfrm>
        </p:grpSpPr>
        <p:sp>
          <p:nvSpPr>
            <p:cNvPr id="1277" name="Google Shape;1277;p44"/>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4"/>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4"/>
          <p:cNvGrpSpPr/>
          <p:nvPr/>
        </p:nvGrpSpPr>
        <p:grpSpPr>
          <a:xfrm>
            <a:off x="1256605" y="1892328"/>
            <a:ext cx="759739" cy="475805"/>
            <a:chOff x="2399075" y="58875"/>
            <a:chExt cx="657100" cy="411525"/>
          </a:xfrm>
        </p:grpSpPr>
        <p:sp>
          <p:nvSpPr>
            <p:cNvPr id="1280" name="Google Shape;1280;p44"/>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4"/>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4"/>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2729;p58">
            <a:extLst>
              <a:ext uri="{FF2B5EF4-FFF2-40B4-BE49-F238E27FC236}">
                <a16:creationId xmlns:a16="http://schemas.microsoft.com/office/drawing/2014/main" id="{538C9955-538B-4818-B687-7FFC53D9B279}"/>
              </a:ext>
            </a:extLst>
          </p:cNvPr>
          <p:cNvGrpSpPr/>
          <p:nvPr/>
        </p:nvGrpSpPr>
        <p:grpSpPr>
          <a:xfrm rot="17621706">
            <a:off x="-414149" y="2487336"/>
            <a:ext cx="1152727" cy="1808585"/>
            <a:chOff x="4213275" y="-782825"/>
            <a:chExt cx="737575" cy="1249025"/>
          </a:xfrm>
        </p:grpSpPr>
        <p:sp>
          <p:nvSpPr>
            <p:cNvPr id="125" name="Google Shape;2730;p58">
              <a:extLst>
                <a:ext uri="{FF2B5EF4-FFF2-40B4-BE49-F238E27FC236}">
                  <a16:creationId xmlns:a16="http://schemas.microsoft.com/office/drawing/2014/main" id="{392EA24E-A938-4B5A-9827-EC52166CEC8A}"/>
                </a:ext>
              </a:extLst>
            </p:cNvPr>
            <p:cNvSpPr/>
            <p:nvPr/>
          </p:nvSpPr>
          <p:spPr>
            <a:xfrm>
              <a:off x="4213275" y="-782825"/>
              <a:ext cx="737575" cy="1249025"/>
            </a:xfrm>
            <a:custGeom>
              <a:avLst/>
              <a:gdLst/>
              <a:ahLst/>
              <a:cxnLst/>
              <a:rect l="l" t="t" r="r" b="b"/>
              <a:pathLst>
                <a:path w="29503" h="49961" extrusionOk="0">
                  <a:moveTo>
                    <a:pt x="24621" y="1"/>
                  </a:moveTo>
                  <a:cubicBezTo>
                    <a:pt x="24496" y="1"/>
                    <a:pt x="24370" y="10"/>
                    <a:pt x="24243" y="28"/>
                  </a:cubicBezTo>
                  <a:cubicBezTo>
                    <a:pt x="17110" y="1050"/>
                    <a:pt x="9963" y="2071"/>
                    <a:pt x="2816" y="3075"/>
                  </a:cubicBezTo>
                  <a:cubicBezTo>
                    <a:pt x="1161" y="3323"/>
                    <a:pt x="0" y="4886"/>
                    <a:pt x="202" y="6541"/>
                  </a:cubicBezTo>
                  <a:cubicBezTo>
                    <a:pt x="1687" y="18793"/>
                    <a:pt x="1687" y="31169"/>
                    <a:pt x="202" y="43407"/>
                  </a:cubicBezTo>
                  <a:cubicBezTo>
                    <a:pt x="0" y="45078"/>
                    <a:pt x="1161" y="46640"/>
                    <a:pt x="2816" y="46872"/>
                  </a:cubicBezTo>
                  <a:cubicBezTo>
                    <a:pt x="9963" y="47893"/>
                    <a:pt x="17110" y="48914"/>
                    <a:pt x="24243" y="49935"/>
                  </a:cubicBezTo>
                  <a:cubicBezTo>
                    <a:pt x="24363" y="49952"/>
                    <a:pt x="24484" y="49960"/>
                    <a:pt x="24603" y="49960"/>
                  </a:cubicBezTo>
                  <a:cubicBezTo>
                    <a:pt x="26135" y="49960"/>
                    <a:pt x="27509" y="48615"/>
                    <a:pt x="27739" y="46763"/>
                  </a:cubicBezTo>
                  <a:cubicBezTo>
                    <a:pt x="29503" y="32299"/>
                    <a:pt x="29503" y="17665"/>
                    <a:pt x="27739" y="3184"/>
                  </a:cubicBezTo>
                  <a:cubicBezTo>
                    <a:pt x="27510" y="1355"/>
                    <a:pt x="26146" y="1"/>
                    <a:pt x="24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31;p58">
              <a:extLst>
                <a:ext uri="{FF2B5EF4-FFF2-40B4-BE49-F238E27FC236}">
                  <a16:creationId xmlns:a16="http://schemas.microsoft.com/office/drawing/2014/main" id="{1194E222-DFF3-431F-BDB2-1516E37BED5E}"/>
                </a:ext>
              </a:extLst>
            </p:cNvPr>
            <p:cNvSpPr/>
            <p:nvPr/>
          </p:nvSpPr>
          <p:spPr>
            <a:xfrm>
              <a:off x="4546275" y="-643675"/>
              <a:ext cx="67700" cy="973100"/>
            </a:xfrm>
            <a:custGeom>
              <a:avLst/>
              <a:gdLst/>
              <a:ahLst/>
              <a:cxnLst/>
              <a:rect l="l" t="t" r="r" b="b"/>
              <a:pathLst>
                <a:path w="2708" h="38924" extrusionOk="0">
                  <a:moveTo>
                    <a:pt x="743" y="1"/>
                  </a:moveTo>
                  <a:cubicBezTo>
                    <a:pt x="634" y="1"/>
                    <a:pt x="542" y="63"/>
                    <a:pt x="511" y="170"/>
                  </a:cubicBezTo>
                  <a:cubicBezTo>
                    <a:pt x="1" y="1377"/>
                    <a:pt x="325" y="2862"/>
                    <a:pt x="434" y="4162"/>
                  </a:cubicBezTo>
                  <a:cubicBezTo>
                    <a:pt x="558" y="5863"/>
                    <a:pt x="712" y="7550"/>
                    <a:pt x="805" y="9236"/>
                  </a:cubicBezTo>
                  <a:cubicBezTo>
                    <a:pt x="991" y="12423"/>
                    <a:pt x="1084" y="15595"/>
                    <a:pt x="1084" y="18782"/>
                  </a:cubicBezTo>
                  <a:cubicBezTo>
                    <a:pt x="1098" y="25356"/>
                    <a:pt x="836" y="31915"/>
                    <a:pt x="434" y="38506"/>
                  </a:cubicBezTo>
                  <a:cubicBezTo>
                    <a:pt x="418" y="38784"/>
                    <a:pt x="603" y="38924"/>
                    <a:pt x="789" y="38924"/>
                  </a:cubicBezTo>
                  <a:cubicBezTo>
                    <a:pt x="944" y="38924"/>
                    <a:pt x="1098" y="38815"/>
                    <a:pt x="1145" y="38598"/>
                  </a:cubicBezTo>
                  <a:cubicBezTo>
                    <a:pt x="2259" y="32055"/>
                    <a:pt x="2707" y="25418"/>
                    <a:pt x="2645" y="18766"/>
                  </a:cubicBezTo>
                  <a:cubicBezTo>
                    <a:pt x="2631" y="15564"/>
                    <a:pt x="2491" y="12361"/>
                    <a:pt x="2290" y="9159"/>
                  </a:cubicBezTo>
                  <a:cubicBezTo>
                    <a:pt x="2167" y="7441"/>
                    <a:pt x="2043" y="5740"/>
                    <a:pt x="1857" y="4038"/>
                  </a:cubicBezTo>
                  <a:cubicBezTo>
                    <a:pt x="1717" y="2738"/>
                    <a:pt x="1717" y="1177"/>
                    <a:pt x="944" y="108"/>
                  </a:cubicBezTo>
                  <a:cubicBezTo>
                    <a:pt x="898" y="47"/>
                    <a:pt x="820" y="1"/>
                    <a:pt x="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732;p58">
              <a:extLst>
                <a:ext uri="{FF2B5EF4-FFF2-40B4-BE49-F238E27FC236}">
                  <a16:creationId xmlns:a16="http://schemas.microsoft.com/office/drawing/2014/main" id="{6E06D821-F795-4C67-8512-81C8B3AD757E}"/>
                </a:ext>
              </a:extLst>
            </p:cNvPr>
            <p:cNvSpPr/>
            <p:nvPr/>
          </p:nvSpPr>
          <p:spPr>
            <a:xfrm>
              <a:off x="4348250" y="-595675"/>
              <a:ext cx="116425" cy="116175"/>
            </a:xfrm>
            <a:custGeom>
              <a:avLst/>
              <a:gdLst/>
              <a:ahLst/>
              <a:cxnLst/>
              <a:rect l="l" t="t" r="r" b="b"/>
              <a:pathLst>
                <a:path w="4657" h="4647" extrusionOk="0">
                  <a:moveTo>
                    <a:pt x="2325" y="0"/>
                  </a:moveTo>
                  <a:cubicBezTo>
                    <a:pt x="2247" y="0"/>
                    <a:pt x="2168" y="5"/>
                    <a:pt x="2089" y="14"/>
                  </a:cubicBezTo>
                  <a:cubicBezTo>
                    <a:pt x="882" y="154"/>
                    <a:pt x="1" y="1283"/>
                    <a:pt x="125" y="2536"/>
                  </a:cubicBezTo>
                  <a:cubicBezTo>
                    <a:pt x="243" y="3732"/>
                    <a:pt x="1220" y="4646"/>
                    <a:pt x="2372" y="4646"/>
                  </a:cubicBezTo>
                  <a:cubicBezTo>
                    <a:pt x="2427" y="4646"/>
                    <a:pt x="2482" y="4644"/>
                    <a:pt x="2538" y="4640"/>
                  </a:cubicBezTo>
                  <a:cubicBezTo>
                    <a:pt x="3745" y="4547"/>
                    <a:pt x="4657" y="3417"/>
                    <a:pt x="4533" y="2118"/>
                  </a:cubicBezTo>
                  <a:cubicBezTo>
                    <a:pt x="4417" y="904"/>
                    <a:pt x="3437" y="0"/>
                    <a:pt x="2325"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733;p58">
              <a:extLst>
                <a:ext uri="{FF2B5EF4-FFF2-40B4-BE49-F238E27FC236}">
                  <a16:creationId xmlns:a16="http://schemas.microsoft.com/office/drawing/2014/main" id="{E74EB927-F7FA-4471-A6D4-F2F20F5B07FD}"/>
                </a:ext>
              </a:extLst>
            </p:cNvPr>
            <p:cNvSpPr/>
            <p:nvPr/>
          </p:nvSpPr>
          <p:spPr>
            <a:xfrm>
              <a:off x="4321950" y="-626650"/>
              <a:ext cx="167125" cy="179850"/>
            </a:xfrm>
            <a:custGeom>
              <a:avLst/>
              <a:gdLst/>
              <a:ahLst/>
              <a:cxnLst/>
              <a:rect l="l" t="t" r="r" b="b"/>
              <a:pathLst>
                <a:path w="6685" h="7194" extrusionOk="0">
                  <a:moveTo>
                    <a:pt x="3373" y="1238"/>
                  </a:moveTo>
                  <a:cubicBezTo>
                    <a:pt x="4487" y="1238"/>
                    <a:pt x="5461" y="2135"/>
                    <a:pt x="5585" y="3357"/>
                  </a:cubicBezTo>
                  <a:cubicBezTo>
                    <a:pt x="5709" y="4656"/>
                    <a:pt x="4797" y="5786"/>
                    <a:pt x="3590" y="5879"/>
                  </a:cubicBezTo>
                  <a:lnTo>
                    <a:pt x="3419" y="5879"/>
                  </a:lnTo>
                  <a:cubicBezTo>
                    <a:pt x="2274" y="5879"/>
                    <a:pt x="1284" y="4982"/>
                    <a:pt x="1177" y="3775"/>
                  </a:cubicBezTo>
                  <a:cubicBezTo>
                    <a:pt x="1053" y="2522"/>
                    <a:pt x="1934" y="1393"/>
                    <a:pt x="3141" y="1253"/>
                  </a:cubicBezTo>
                  <a:cubicBezTo>
                    <a:pt x="3219" y="1253"/>
                    <a:pt x="3295" y="1238"/>
                    <a:pt x="3373" y="1238"/>
                  </a:cubicBezTo>
                  <a:close/>
                  <a:moveTo>
                    <a:pt x="3079" y="1"/>
                  </a:moveTo>
                  <a:cubicBezTo>
                    <a:pt x="2955" y="1"/>
                    <a:pt x="2817" y="1"/>
                    <a:pt x="2693" y="15"/>
                  </a:cubicBezTo>
                  <a:cubicBezTo>
                    <a:pt x="1796" y="124"/>
                    <a:pt x="1037" y="572"/>
                    <a:pt x="496" y="1222"/>
                  </a:cubicBezTo>
                  <a:lnTo>
                    <a:pt x="496" y="1315"/>
                  </a:lnTo>
                  <a:cubicBezTo>
                    <a:pt x="496" y="1346"/>
                    <a:pt x="496" y="1393"/>
                    <a:pt x="465" y="1439"/>
                  </a:cubicBezTo>
                  <a:cubicBezTo>
                    <a:pt x="125" y="2150"/>
                    <a:pt x="1" y="2800"/>
                    <a:pt x="1" y="3450"/>
                  </a:cubicBezTo>
                  <a:cubicBezTo>
                    <a:pt x="1" y="4192"/>
                    <a:pt x="171" y="4935"/>
                    <a:pt x="356" y="5755"/>
                  </a:cubicBezTo>
                  <a:cubicBezTo>
                    <a:pt x="1006" y="6622"/>
                    <a:pt x="2027" y="7194"/>
                    <a:pt x="3141" y="7194"/>
                  </a:cubicBezTo>
                  <a:cubicBezTo>
                    <a:pt x="3219" y="7194"/>
                    <a:pt x="3295" y="7179"/>
                    <a:pt x="3373" y="7179"/>
                  </a:cubicBezTo>
                  <a:cubicBezTo>
                    <a:pt x="5261" y="7055"/>
                    <a:pt x="6684" y="5291"/>
                    <a:pt x="6482" y="3264"/>
                  </a:cubicBezTo>
                  <a:cubicBezTo>
                    <a:pt x="6313" y="1393"/>
                    <a:pt x="4797" y="1"/>
                    <a:pt x="3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734;p58">
              <a:extLst>
                <a:ext uri="{FF2B5EF4-FFF2-40B4-BE49-F238E27FC236}">
                  <a16:creationId xmlns:a16="http://schemas.microsoft.com/office/drawing/2014/main" id="{50513FFF-5F5C-40D5-8CC7-BB1DFD6D9589}"/>
                </a:ext>
              </a:extLst>
            </p:cNvPr>
            <p:cNvSpPr/>
            <p:nvPr/>
          </p:nvSpPr>
          <p:spPr>
            <a:xfrm>
              <a:off x="4348250" y="-595700"/>
              <a:ext cx="116425" cy="116050"/>
            </a:xfrm>
            <a:custGeom>
              <a:avLst/>
              <a:gdLst/>
              <a:ahLst/>
              <a:cxnLst/>
              <a:rect l="l" t="t" r="r" b="b"/>
              <a:pathLst>
                <a:path w="4657" h="4642" extrusionOk="0">
                  <a:moveTo>
                    <a:pt x="2321" y="0"/>
                  </a:moveTo>
                  <a:cubicBezTo>
                    <a:pt x="2243" y="0"/>
                    <a:pt x="2167" y="15"/>
                    <a:pt x="2089" y="15"/>
                  </a:cubicBezTo>
                  <a:cubicBezTo>
                    <a:pt x="882" y="155"/>
                    <a:pt x="1" y="1284"/>
                    <a:pt x="125" y="2537"/>
                  </a:cubicBezTo>
                  <a:cubicBezTo>
                    <a:pt x="232" y="3744"/>
                    <a:pt x="1222" y="4641"/>
                    <a:pt x="2367" y="4641"/>
                  </a:cubicBezTo>
                  <a:lnTo>
                    <a:pt x="2538" y="4641"/>
                  </a:lnTo>
                  <a:cubicBezTo>
                    <a:pt x="3745" y="4548"/>
                    <a:pt x="4657" y="3418"/>
                    <a:pt x="4533" y="2119"/>
                  </a:cubicBezTo>
                  <a:cubicBezTo>
                    <a:pt x="4409" y="897"/>
                    <a:pt x="3435" y="0"/>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735;p58">
              <a:extLst>
                <a:ext uri="{FF2B5EF4-FFF2-40B4-BE49-F238E27FC236}">
                  <a16:creationId xmlns:a16="http://schemas.microsoft.com/office/drawing/2014/main" id="{C8FCEA8C-FFE9-42C6-9290-357CDF8EBCB7}"/>
                </a:ext>
              </a:extLst>
            </p:cNvPr>
            <p:cNvSpPr/>
            <p:nvPr/>
          </p:nvSpPr>
          <p:spPr>
            <a:xfrm>
              <a:off x="4366050" y="-342850"/>
              <a:ext cx="112550" cy="116125"/>
            </a:xfrm>
            <a:custGeom>
              <a:avLst/>
              <a:gdLst/>
              <a:ahLst/>
              <a:cxnLst/>
              <a:rect l="l" t="t" r="r" b="b"/>
              <a:pathLst>
                <a:path w="4502" h="4645" extrusionOk="0">
                  <a:moveTo>
                    <a:pt x="2273" y="1"/>
                  </a:moveTo>
                  <a:cubicBezTo>
                    <a:pt x="2238" y="1"/>
                    <a:pt x="2202" y="2"/>
                    <a:pt x="2166" y="4"/>
                  </a:cubicBezTo>
                  <a:cubicBezTo>
                    <a:pt x="944" y="66"/>
                    <a:pt x="1" y="1132"/>
                    <a:pt x="46" y="2386"/>
                  </a:cubicBezTo>
                  <a:cubicBezTo>
                    <a:pt x="93" y="3645"/>
                    <a:pt x="1084" y="4645"/>
                    <a:pt x="2294" y="4645"/>
                  </a:cubicBezTo>
                  <a:cubicBezTo>
                    <a:pt x="2303" y="4645"/>
                    <a:pt x="2312" y="4645"/>
                    <a:pt x="2321" y="4645"/>
                  </a:cubicBezTo>
                  <a:cubicBezTo>
                    <a:pt x="3528" y="4629"/>
                    <a:pt x="4502" y="3546"/>
                    <a:pt x="4471" y="2246"/>
                  </a:cubicBezTo>
                  <a:cubicBezTo>
                    <a:pt x="4426" y="985"/>
                    <a:pt x="3448" y="1"/>
                    <a:pt x="2273"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736;p58">
              <a:extLst>
                <a:ext uri="{FF2B5EF4-FFF2-40B4-BE49-F238E27FC236}">
                  <a16:creationId xmlns:a16="http://schemas.microsoft.com/office/drawing/2014/main" id="{238FC116-9A97-4497-BDF3-C9B3A6C3DDBB}"/>
                </a:ext>
              </a:extLst>
            </p:cNvPr>
            <p:cNvSpPr/>
            <p:nvPr/>
          </p:nvSpPr>
          <p:spPr>
            <a:xfrm>
              <a:off x="4342850" y="-374475"/>
              <a:ext cx="159375" cy="179850"/>
            </a:xfrm>
            <a:custGeom>
              <a:avLst/>
              <a:gdLst/>
              <a:ahLst/>
              <a:cxnLst/>
              <a:rect l="l" t="t" r="r" b="b"/>
              <a:pathLst>
                <a:path w="6375" h="7194" extrusionOk="0">
                  <a:moveTo>
                    <a:pt x="3202" y="1269"/>
                  </a:moveTo>
                  <a:cubicBezTo>
                    <a:pt x="4378" y="1269"/>
                    <a:pt x="5353" y="2243"/>
                    <a:pt x="5399" y="3511"/>
                  </a:cubicBezTo>
                  <a:cubicBezTo>
                    <a:pt x="5430" y="4811"/>
                    <a:pt x="4456" y="5894"/>
                    <a:pt x="3249" y="5910"/>
                  </a:cubicBezTo>
                  <a:lnTo>
                    <a:pt x="3202" y="5910"/>
                  </a:lnTo>
                  <a:cubicBezTo>
                    <a:pt x="1995" y="5910"/>
                    <a:pt x="1021" y="4904"/>
                    <a:pt x="974" y="3651"/>
                  </a:cubicBezTo>
                  <a:cubicBezTo>
                    <a:pt x="929" y="2397"/>
                    <a:pt x="1872" y="1331"/>
                    <a:pt x="3094" y="1269"/>
                  </a:cubicBezTo>
                  <a:close/>
                  <a:moveTo>
                    <a:pt x="2723" y="0"/>
                  </a:moveTo>
                  <a:cubicBezTo>
                    <a:pt x="1748" y="62"/>
                    <a:pt x="882" y="541"/>
                    <a:pt x="294" y="1253"/>
                  </a:cubicBezTo>
                  <a:cubicBezTo>
                    <a:pt x="341" y="1300"/>
                    <a:pt x="372" y="1376"/>
                    <a:pt x="372" y="1454"/>
                  </a:cubicBezTo>
                  <a:cubicBezTo>
                    <a:pt x="372" y="1485"/>
                    <a:pt x="356" y="1516"/>
                    <a:pt x="341" y="1562"/>
                  </a:cubicBezTo>
                  <a:cubicBezTo>
                    <a:pt x="124" y="2104"/>
                    <a:pt x="0" y="2723"/>
                    <a:pt x="0" y="3326"/>
                  </a:cubicBezTo>
                  <a:cubicBezTo>
                    <a:pt x="0" y="3573"/>
                    <a:pt x="15" y="3806"/>
                    <a:pt x="62" y="4037"/>
                  </a:cubicBezTo>
                  <a:cubicBezTo>
                    <a:pt x="186" y="4718"/>
                    <a:pt x="541" y="5291"/>
                    <a:pt x="805" y="5925"/>
                  </a:cubicBezTo>
                  <a:cubicBezTo>
                    <a:pt x="820" y="5955"/>
                    <a:pt x="820" y="6003"/>
                    <a:pt x="820" y="6033"/>
                  </a:cubicBezTo>
                  <a:cubicBezTo>
                    <a:pt x="820" y="6141"/>
                    <a:pt x="758" y="6250"/>
                    <a:pt x="665" y="6312"/>
                  </a:cubicBezTo>
                  <a:cubicBezTo>
                    <a:pt x="1284" y="6853"/>
                    <a:pt x="2073" y="7193"/>
                    <a:pt x="2940" y="7193"/>
                  </a:cubicBezTo>
                  <a:lnTo>
                    <a:pt x="2955" y="7193"/>
                  </a:lnTo>
                  <a:cubicBezTo>
                    <a:pt x="4842" y="7178"/>
                    <a:pt x="6374" y="5522"/>
                    <a:pt x="6312" y="3480"/>
                  </a:cubicBezTo>
                  <a:cubicBezTo>
                    <a:pt x="6250" y="1516"/>
                    <a:pt x="4718" y="0"/>
                    <a:pt x="2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737;p58">
              <a:extLst>
                <a:ext uri="{FF2B5EF4-FFF2-40B4-BE49-F238E27FC236}">
                  <a16:creationId xmlns:a16="http://schemas.microsoft.com/office/drawing/2014/main" id="{FD725257-6435-4EA3-A64D-736B36784CC4}"/>
                </a:ext>
              </a:extLst>
            </p:cNvPr>
            <p:cNvSpPr/>
            <p:nvPr/>
          </p:nvSpPr>
          <p:spPr>
            <a:xfrm>
              <a:off x="4366050" y="-342775"/>
              <a:ext cx="112550" cy="116050"/>
            </a:xfrm>
            <a:custGeom>
              <a:avLst/>
              <a:gdLst/>
              <a:ahLst/>
              <a:cxnLst/>
              <a:rect l="l" t="t" r="r" b="b"/>
              <a:pathLst>
                <a:path w="4502" h="4642" extrusionOk="0">
                  <a:moveTo>
                    <a:pt x="2166" y="1"/>
                  </a:moveTo>
                  <a:cubicBezTo>
                    <a:pt x="944" y="63"/>
                    <a:pt x="1" y="1129"/>
                    <a:pt x="46" y="2383"/>
                  </a:cubicBezTo>
                  <a:cubicBezTo>
                    <a:pt x="93" y="3636"/>
                    <a:pt x="1067" y="4642"/>
                    <a:pt x="2274" y="4642"/>
                  </a:cubicBezTo>
                  <a:lnTo>
                    <a:pt x="2321" y="4642"/>
                  </a:lnTo>
                  <a:cubicBezTo>
                    <a:pt x="3528" y="4626"/>
                    <a:pt x="4502" y="3543"/>
                    <a:pt x="4471" y="2243"/>
                  </a:cubicBezTo>
                  <a:cubicBezTo>
                    <a:pt x="4425" y="975"/>
                    <a:pt x="3450" y="1"/>
                    <a:pt x="2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738;p58">
              <a:extLst>
                <a:ext uri="{FF2B5EF4-FFF2-40B4-BE49-F238E27FC236}">
                  <a16:creationId xmlns:a16="http://schemas.microsoft.com/office/drawing/2014/main" id="{46871F30-1C52-4AFB-AEFF-FD3DBF440D74}"/>
                </a:ext>
              </a:extLst>
            </p:cNvPr>
            <p:cNvSpPr/>
            <p:nvPr/>
          </p:nvSpPr>
          <p:spPr>
            <a:xfrm>
              <a:off x="4366050" y="-89850"/>
              <a:ext cx="112550" cy="116125"/>
            </a:xfrm>
            <a:custGeom>
              <a:avLst/>
              <a:gdLst/>
              <a:ahLst/>
              <a:cxnLst/>
              <a:rect l="l" t="t" r="r" b="b"/>
              <a:pathLst>
                <a:path w="4502" h="4645" extrusionOk="0">
                  <a:moveTo>
                    <a:pt x="2292" y="1"/>
                  </a:moveTo>
                  <a:cubicBezTo>
                    <a:pt x="1083" y="1"/>
                    <a:pt x="93" y="1001"/>
                    <a:pt x="46" y="2244"/>
                  </a:cubicBezTo>
                  <a:cubicBezTo>
                    <a:pt x="1" y="3512"/>
                    <a:pt x="944" y="4580"/>
                    <a:pt x="2166" y="4642"/>
                  </a:cubicBezTo>
                  <a:cubicBezTo>
                    <a:pt x="2202" y="4644"/>
                    <a:pt x="2238" y="4645"/>
                    <a:pt x="2273" y="4645"/>
                  </a:cubicBezTo>
                  <a:cubicBezTo>
                    <a:pt x="3448" y="4645"/>
                    <a:pt x="4426" y="3660"/>
                    <a:pt x="4471" y="2398"/>
                  </a:cubicBezTo>
                  <a:cubicBezTo>
                    <a:pt x="4502" y="1084"/>
                    <a:pt x="3528" y="16"/>
                    <a:pt x="2321" y="1"/>
                  </a:cubicBezTo>
                  <a:cubicBezTo>
                    <a:pt x="2311" y="1"/>
                    <a:pt x="2302" y="1"/>
                    <a:pt x="2292"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739;p58">
              <a:extLst>
                <a:ext uri="{FF2B5EF4-FFF2-40B4-BE49-F238E27FC236}">
                  <a16:creationId xmlns:a16="http://schemas.microsoft.com/office/drawing/2014/main" id="{88091ADA-DBE5-421B-8D83-BF6FCE00731B}"/>
                </a:ext>
              </a:extLst>
            </p:cNvPr>
            <p:cNvSpPr/>
            <p:nvPr/>
          </p:nvSpPr>
          <p:spPr>
            <a:xfrm>
              <a:off x="4336250" y="-121950"/>
              <a:ext cx="165975" cy="179875"/>
            </a:xfrm>
            <a:custGeom>
              <a:avLst/>
              <a:gdLst/>
              <a:ahLst/>
              <a:cxnLst/>
              <a:rect l="l" t="t" r="r" b="b"/>
              <a:pathLst>
                <a:path w="6639" h="7195" extrusionOk="0">
                  <a:moveTo>
                    <a:pt x="3513" y="1285"/>
                  </a:moveTo>
                  <a:cubicBezTo>
                    <a:pt x="4720" y="1300"/>
                    <a:pt x="5694" y="2368"/>
                    <a:pt x="5663" y="3682"/>
                  </a:cubicBezTo>
                  <a:cubicBezTo>
                    <a:pt x="5617" y="4936"/>
                    <a:pt x="4642" y="5926"/>
                    <a:pt x="3466" y="5926"/>
                  </a:cubicBezTo>
                  <a:lnTo>
                    <a:pt x="3358" y="5926"/>
                  </a:lnTo>
                  <a:cubicBezTo>
                    <a:pt x="2136" y="5864"/>
                    <a:pt x="1193" y="4796"/>
                    <a:pt x="1238" y="3528"/>
                  </a:cubicBezTo>
                  <a:cubicBezTo>
                    <a:pt x="1285" y="2290"/>
                    <a:pt x="2259" y="1285"/>
                    <a:pt x="3482" y="1285"/>
                  </a:cubicBezTo>
                  <a:close/>
                  <a:moveTo>
                    <a:pt x="3204" y="1"/>
                  </a:moveTo>
                  <a:cubicBezTo>
                    <a:pt x="2214" y="1"/>
                    <a:pt x="1300" y="434"/>
                    <a:pt x="667" y="1130"/>
                  </a:cubicBezTo>
                  <a:cubicBezTo>
                    <a:pt x="698" y="1176"/>
                    <a:pt x="712" y="1223"/>
                    <a:pt x="712" y="1269"/>
                  </a:cubicBezTo>
                  <a:cubicBezTo>
                    <a:pt x="712" y="1300"/>
                    <a:pt x="698" y="1347"/>
                    <a:pt x="681" y="1378"/>
                  </a:cubicBezTo>
                  <a:cubicBezTo>
                    <a:pt x="326" y="2135"/>
                    <a:pt x="1" y="2863"/>
                    <a:pt x="1" y="3699"/>
                  </a:cubicBezTo>
                  <a:lnTo>
                    <a:pt x="1" y="3822"/>
                  </a:lnTo>
                  <a:cubicBezTo>
                    <a:pt x="32" y="4703"/>
                    <a:pt x="434" y="5431"/>
                    <a:pt x="821" y="6205"/>
                  </a:cubicBezTo>
                  <a:cubicBezTo>
                    <a:pt x="836" y="6220"/>
                    <a:pt x="836" y="6236"/>
                    <a:pt x="836" y="6250"/>
                  </a:cubicBezTo>
                  <a:cubicBezTo>
                    <a:pt x="1409" y="6793"/>
                    <a:pt x="2152" y="7133"/>
                    <a:pt x="2987" y="7179"/>
                  </a:cubicBezTo>
                  <a:cubicBezTo>
                    <a:pt x="3049" y="7195"/>
                    <a:pt x="3111" y="7195"/>
                    <a:pt x="3173" y="7195"/>
                  </a:cubicBezTo>
                  <a:cubicBezTo>
                    <a:pt x="4982" y="7195"/>
                    <a:pt x="6514" y="5663"/>
                    <a:pt x="6576" y="3699"/>
                  </a:cubicBezTo>
                  <a:cubicBezTo>
                    <a:pt x="6638" y="1671"/>
                    <a:pt x="5106" y="17"/>
                    <a:pt x="3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740;p58">
              <a:extLst>
                <a:ext uri="{FF2B5EF4-FFF2-40B4-BE49-F238E27FC236}">
                  <a16:creationId xmlns:a16="http://schemas.microsoft.com/office/drawing/2014/main" id="{58708275-D07D-4D80-850F-6F097C2A5514}"/>
                </a:ext>
              </a:extLst>
            </p:cNvPr>
            <p:cNvSpPr/>
            <p:nvPr/>
          </p:nvSpPr>
          <p:spPr>
            <a:xfrm>
              <a:off x="4366050" y="-89825"/>
              <a:ext cx="112550" cy="116050"/>
            </a:xfrm>
            <a:custGeom>
              <a:avLst/>
              <a:gdLst/>
              <a:ahLst/>
              <a:cxnLst/>
              <a:rect l="l" t="t" r="r" b="b"/>
              <a:pathLst>
                <a:path w="4502" h="4642" extrusionOk="0">
                  <a:moveTo>
                    <a:pt x="2290" y="0"/>
                  </a:moveTo>
                  <a:cubicBezTo>
                    <a:pt x="1067" y="0"/>
                    <a:pt x="93" y="1005"/>
                    <a:pt x="46" y="2243"/>
                  </a:cubicBezTo>
                  <a:cubicBezTo>
                    <a:pt x="1" y="3511"/>
                    <a:pt x="944" y="4579"/>
                    <a:pt x="2166" y="4641"/>
                  </a:cubicBezTo>
                  <a:lnTo>
                    <a:pt x="2274" y="4641"/>
                  </a:lnTo>
                  <a:cubicBezTo>
                    <a:pt x="3450" y="4641"/>
                    <a:pt x="4425" y="3651"/>
                    <a:pt x="4471" y="2397"/>
                  </a:cubicBezTo>
                  <a:cubicBezTo>
                    <a:pt x="4502" y="1083"/>
                    <a:pt x="3528" y="15"/>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41;p58">
              <a:extLst>
                <a:ext uri="{FF2B5EF4-FFF2-40B4-BE49-F238E27FC236}">
                  <a16:creationId xmlns:a16="http://schemas.microsoft.com/office/drawing/2014/main" id="{E81F70E9-A552-4FC9-8E20-9F13E0BDEC4D}"/>
                </a:ext>
              </a:extLst>
            </p:cNvPr>
            <p:cNvSpPr/>
            <p:nvPr/>
          </p:nvSpPr>
          <p:spPr>
            <a:xfrm>
              <a:off x="4348250" y="162950"/>
              <a:ext cx="116425" cy="116150"/>
            </a:xfrm>
            <a:custGeom>
              <a:avLst/>
              <a:gdLst/>
              <a:ahLst/>
              <a:cxnLst/>
              <a:rect l="l" t="t" r="r" b="b"/>
              <a:pathLst>
                <a:path w="4657" h="4646" extrusionOk="0">
                  <a:moveTo>
                    <a:pt x="2370" y="0"/>
                  </a:moveTo>
                  <a:cubicBezTo>
                    <a:pt x="1219" y="0"/>
                    <a:pt x="243" y="901"/>
                    <a:pt x="125" y="2111"/>
                  </a:cubicBezTo>
                  <a:cubicBezTo>
                    <a:pt x="1" y="3363"/>
                    <a:pt x="882" y="4493"/>
                    <a:pt x="2089" y="4632"/>
                  </a:cubicBezTo>
                  <a:cubicBezTo>
                    <a:pt x="2168" y="4641"/>
                    <a:pt x="2248" y="4645"/>
                    <a:pt x="2326" y="4645"/>
                  </a:cubicBezTo>
                  <a:cubicBezTo>
                    <a:pt x="3438" y="4645"/>
                    <a:pt x="4417" y="3741"/>
                    <a:pt x="4533" y="2528"/>
                  </a:cubicBezTo>
                  <a:cubicBezTo>
                    <a:pt x="4657" y="1228"/>
                    <a:pt x="3745" y="99"/>
                    <a:pt x="2538" y="7"/>
                  </a:cubicBezTo>
                  <a:cubicBezTo>
                    <a:pt x="2482" y="2"/>
                    <a:pt x="2425" y="0"/>
                    <a:pt x="237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42;p58">
              <a:extLst>
                <a:ext uri="{FF2B5EF4-FFF2-40B4-BE49-F238E27FC236}">
                  <a16:creationId xmlns:a16="http://schemas.microsoft.com/office/drawing/2014/main" id="{D2F36ACA-C882-4396-9E8B-3C1A18916578}"/>
                </a:ext>
              </a:extLst>
            </p:cNvPr>
            <p:cNvSpPr/>
            <p:nvPr/>
          </p:nvSpPr>
          <p:spPr>
            <a:xfrm>
              <a:off x="4324650" y="130225"/>
              <a:ext cx="164425" cy="179875"/>
            </a:xfrm>
            <a:custGeom>
              <a:avLst/>
              <a:gdLst/>
              <a:ahLst/>
              <a:cxnLst/>
              <a:rect l="l" t="t" r="r" b="b"/>
              <a:pathLst>
                <a:path w="6577" h="7195" extrusionOk="0">
                  <a:moveTo>
                    <a:pt x="3311" y="1300"/>
                  </a:moveTo>
                  <a:cubicBezTo>
                    <a:pt x="3358" y="1300"/>
                    <a:pt x="3420" y="1300"/>
                    <a:pt x="3482" y="1316"/>
                  </a:cubicBezTo>
                  <a:cubicBezTo>
                    <a:pt x="4689" y="1408"/>
                    <a:pt x="5601" y="2537"/>
                    <a:pt x="5477" y="3837"/>
                  </a:cubicBezTo>
                  <a:cubicBezTo>
                    <a:pt x="5353" y="5043"/>
                    <a:pt x="4379" y="5957"/>
                    <a:pt x="3265" y="5957"/>
                  </a:cubicBezTo>
                  <a:cubicBezTo>
                    <a:pt x="3187" y="5957"/>
                    <a:pt x="3111" y="5941"/>
                    <a:pt x="3033" y="5941"/>
                  </a:cubicBezTo>
                  <a:cubicBezTo>
                    <a:pt x="1826" y="5802"/>
                    <a:pt x="945" y="4672"/>
                    <a:pt x="1069" y="3420"/>
                  </a:cubicBezTo>
                  <a:cubicBezTo>
                    <a:pt x="1176" y="2213"/>
                    <a:pt x="2166" y="1300"/>
                    <a:pt x="3311" y="1300"/>
                  </a:cubicBezTo>
                  <a:close/>
                  <a:moveTo>
                    <a:pt x="3033" y="0"/>
                  </a:moveTo>
                  <a:cubicBezTo>
                    <a:pt x="1842" y="0"/>
                    <a:pt x="774" y="635"/>
                    <a:pt x="140" y="1594"/>
                  </a:cubicBezTo>
                  <a:cubicBezTo>
                    <a:pt x="326" y="1625"/>
                    <a:pt x="481" y="1811"/>
                    <a:pt x="481" y="2011"/>
                  </a:cubicBezTo>
                  <a:cubicBezTo>
                    <a:pt x="481" y="2042"/>
                    <a:pt x="481" y="2089"/>
                    <a:pt x="465" y="2120"/>
                  </a:cubicBezTo>
                  <a:cubicBezTo>
                    <a:pt x="264" y="2801"/>
                    <a:pt x="1" y="3373"/>
                    <a:pt x="1" y="4038"/>
                  </a:cubicBezTo>
                  <a:cubicBezTo>
                    <a:pt x="1" y="4208"/>
                    <a:pt x="17" y="4379"/>
                    <a:pt x="63" y="4564"/>
                  </a:cubicBezTo>
                  <a:cubicBezTo>
                    <a:pt x="202" y="5307"/>
                    <a:pt x="605" y="5988"/>
                    <a:pt x="1131" y="6529"/>
                  </a:cubicBezTo>
                  <a:cubicBezTo>
                    <a:pt x="1176" y="6576"/>
                    <a:pt x="1192" y="6621"/>
                    <a:pt x="1192" y="6668"/>
                  </a:cubicBezTo>
                  <a:cubicBezTo>
                    <a:pt x="1610" y="6931"/>
                    <a:pt x="2074" y="7116"/>
                    <a:pt x="2585" y="7178"/>
                  </a:cubicBezTo>
                  <a:cubicBezTo>
                    <a:pt x="2723" y="7194"/>
                    <a:pt x="2847" y="7194"/>
                    <a:pt x="2971" y="7194"/>
                  </a:cubicBezTo>
                  <a:cubicBezTo>
                    <a:pt x="4689" y="7194"/>
                    <a:pt x="6205" y="5802"/>
                    <a:pt x="6374" y="3915"/>
                  </a:cubicBezTo>
                  <a:cubicBezTo>
                    <a:pt x="6576" y="1904"/>
                    <a:pt x="5153" y="140"/>
                    <a:pt x="3265" y="16"/>
                  </a:cubicBezTo>
                  <a:cubicBezTo>
                    <a:pt x="3187" y="0"/>
                    <a:pt x="3111" y="0"/>
                    <a:pt x="3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43;p58">
              <a:extLst>
                <a:ext uri="{FF2B5EF4-FFF2-40B4-BE49-F238E27FC236}">
                  <a16:creationId xmlns:a16="http://schemas.microsoft.com/office/drawing/2014/main" id="{C39B7C6B-F793-4FD0-9FC6-62640F48AE5D}"/>
                </a:ext>
              </a:extLst>
            </p:cNvPr>
            <p:cNvSpPr/>
            <p:nvPr/>
          </p:nvSpPr>
          <p:spPr>
            <a:xfrm>
              <a:off x="4348250" y="162700"/>
              <a:ext cx="116425" cy="116450"/>
            </a:xfrm>
            <a:custGeom>
              <a:avLst/>
              <a:gdLst/>
              <a:ahLst/>
              <a:cxnLst/>
              <a:rect l="l" t="t" r="r" b="b"/>
              <a:pathLst>
                <a:path w="4657" h="4658" extrusionOk="0">
                  <a:moveTo>
                    <a:pt x="2367" y="1"/>
                  </a:moveTo>
                  <a:cubicBezTo>
                    <a:pt x="1222" y="1"/>
                    <a:pt x="232" y="914"/>
                    <a:pt x="125" y="2121"/>
                  </a:cubicBezTo>
                  <a:cubicBezTo>
                    <a:pt x="1" y="3373"/>
                    <a:pt x="882" y="4503"/>
                    <a:pt x="2089" y="4642"/>
                  </a:cubicBezTo>
                  <a:cubicBezTo>
                    <a:pt x="2167" y="4642"/>
                    <a:pt x="2243" y="4658"/>
                    <a:pt x="2321" y="4658"/>
                  </a:cubicBezTo>
                  <a:cubicBezTo>
                    <a:pt x="3435" y="4658"/>
                    <a:pt x="4409" y="3744"/>
                    <a:pt x="4533" y="2538"/>
                  </a:cubicBezTo>
                  <a:cubicBezTo>
                    <a:pt x="4657" y="1238"/>
                    <a:pt x="3745" y="109"/>
                    <a:pt x="2538" y="17"/>
                  </a:cubicBezTo>
                  <a:cubicBezTo>
                    <a:pt x="2476" y="1"/>
                    <a:pt x="2414" y="1"/>
                    <a:pt x="2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744;p58">
              <a:extLst>
                <a:ext uri="{FF2B5EF4-FFF2-40B4-BE49-F238E27FC236}">
                  <a16:creationId xmlns:a16="http://schemas.microsoft.com/office/drawing/2014/main" id="{F25AA5E5-E0C0-4D64-9566-58C4DE8E388C}"/>
                </a:ext>
              </a:extLst>
            </p:cNvPr>
            <p:cNvSpPr/>
            <p:nvPr/>
          </p:nvSpPr>
          <p:spPr>
            <a:xfrm>
              <a:off x="4683575" y="-632375"/>
              <a:ext cx="116825" cy="125800"/>
            </a:xfrm>
            <a:custGeom>
              <a:avLst/>
              <a:gdLst/>
              <a:ahLst/>
              <a:cxnLst/>
              <a:rect l="l" t="t" r="r" b="b"/>
              <a:pathLst>
                <a:path w="4673" h="5032" extrusionOk="0">
                  <a:moveTo>
                    <a:pt x="2297" y="0"/>
                  </a:moveTo>
                  <a:cubicBezTo>
                    <a:pt x="2223" y="0"/>
                    <a:pt x="2148" y="4"/>
                    <a:pt x="2073" y="13"/>
                  </a:cubicBezTo>
                  <a:cubicBezTo>
                    <a:pt x="866" y="137"/>
                    <a:pt x="0" y="1358"/>
                    <a:pt x="140" y="2720"/>
                  </a:cubicBezTo>
                  <a:cubicBezTo>
                    <a:pt x="258" y="4024"/>
                    <a:pt x="1258" y="5031"/>
                    <a:pt x="2403" y="5031"/>
                  </a:cubicBezTo>
                  <a:cubicBezTo>
                    <a:pt x="2453" y="5031"/>
                    <a:pt x="2503" y="5029"/>
                    <a:pt x="2553" y="5025"/>
                  </a:cubicBezTo>
                  <a:cubicBezTo>
                    <a:pt x="3775" y="4932"/>
                    <a:pt x="4672" y="3710"/>
                    <a:pt x="4533" y="2303"/>
                  </a:cubicBezTo>
                  <a:cubicBezTo>
                    <a:pt x="4417" y="981"/>
                    <a:pt x="3429"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745;p58">
              <a:extLst>
                <a:ext uri="{FF2B5EF4-FFF2-40B4-BE49-F238E27FC236}">
                  <a16:creationId xmlns:a16="http://schemas.microsoft.com/office/drawing/2014/main" id="{AEC05CA3-370D-42F9-9B6F-A279D759F00F}"/>
                </a:ext>
              </a:extLst>
            </p:cNvPr>
            <p:cNvSpPr/>
            <p:nvPr/>
          </p:nvSpPr>
          <p:spPr>
            <a:xfrm>
              <a:off x="4648375" y="-666500"/>
              <a:ext cx="176775" cy="194950"/>
            </a:xfrm>
            <a:custGeom>
              <a:avLst/>
              <a:gdLst/>
              <a:ahLst/>
              <a:cxnLst/>
              <a:rect l="l" t="t" r="r" b="b"/>
              <a:pathLst>
                <a:path w="7071" h="7798" extrusionOk="0">
                  <a:moveTo>
                    <a:pt x="623" y="1625"/>
                  </a:moveTo>
                  <a:cubicBezTo>
                    <a:pt x="591" y="1666"/>
                    <a:pt x="566" y="1715"/>
                    <a:pt x="542" y="1764"/>
                  </a:cubicBezTo>
                  <a:cubicBezTo>
                    <a:pt x="568" y="1717"/>
                    <a:pt x="595" y="1671"/>
                    <a:pt x="623" y="1625"/>
                  </a:cubicBezTo>
                  <a:close/>
                  <a:moveTo>
                    <a:pt x="418" y="1997"/>
                  </a:moveTo>
                  <a:cubicBezTo>
                    <a:pt x="417" y="1999"/>
                    <a:pt x="416" y="2001"/>
                    <a:pt x="415" y="2003"/>
                  </a:cubicBezTo>
                  <a:lnTo>
                    <a:pt x="415" y="2003"/>
                  </a:lnTo>
                  <a:cubicBezTo>
                    <a:pt x="416" y="2001"/>
                    <a:pt x="417" y="1999"/>
                    <a:pt x="418" y="1997"/>
                  </a:cubicBezTo>
                  <a:close/>
                  <a:moveTo>
                    <a:pt x="415" y="2003"/>
                  </a:moveTo>
                  <a:cubicBezTo>
                    <a:pt x="154" y="2542"/>
                    <a:pt x="16" y="3144"/>
                    <a:pt x="1" y="3775"/>
                  </a:cubicBezTo>
                  <a:cubicBezTo>
                    <a:pt x="46" y="3128"/>
                    <a:pt x="169" y="2512"/>
                    <a:pt x="415" y="2003"/>
                  </a:cubicBezTo>
                  <a:close/>
                  <a:moveTo>
                    <a:pt x="3698" y="1362"/>
                  </a:moveTo>
                  <a:cubicBezTo>
                    <a:pt x="4828" y="1362"/>
                    <a:pt x="5818" y="2352"/>
                    <a:pt x="5941" y="3668"/>
                  </a:cubicBezTo>
                  <a:cubicBezTo>
                    <a:pt x="6080" y="5075"/>
                    <a:pt x="5183" y="6297"/>
                    <a:pt x="3961" y="6390"/>
                  </a:cubicBezTo>
                  <a:lnTo>
                    <a:pt x="3807" y="6390"/>
                  </a:lnTo>
                  <a:cubicBezTo>
                    <a:pt x="2662" y="6390"/>
                    <a:pt x="1672" y="5400"/>
                    <a:pt x="1548" y="4085"/>
                  </a:cubicBezTo>
                  <a:cubicBezTo>
                    <a:pt x="1408" y="2723"/>
                    <a:pt x="2274" y="1502"/>
                    <a:pt x="3481" y="1378"/>
                  </a:cubicBezTo>
                  <a:cubicBezTo>
                    <a:pt x="3559" y="1362"/>
                    <a:pt x="3636" y="1362"/>
                    <a:pt x="3698" y="1362"/>
                  </a:cubicBezTo>
                  <a:close/>
                  <a:moveTo>
                    <a:pt x="3388" y="0"/>
                  </a:moveTo>
                  <a:cubicBezTo>
                    <a:pt x="3264" y="0"/>
                    <a:pt x="3141" y="17"/>
                    <a:pt x="3033" y="31"/>
                  </a:cubicBezTo>
                  <a:cubicBezTo>
                    <a:pt x="2018" y="149"/>
                    <a:pt x="1157" y="756"/>
                    <a:pt x="623" y="1625"/>
                  </a:cubicBezTo>
                  <a:lnTo>
                    <a:pt x="623" y="1625"/>
                  </a:lnTo>
                  <a:cubicBezTo>
                    <a:pt x="632" y="1614"/>
                    <a:pt x="641" y="1604"/>
                    <a:pt x="651" y="1595"/>
                  </a:cubicBezTo>
                  <a:cubicBezTo>
                    <a:pt x="665" y="1564"/>
                    <a:pt x="696" y="1547"/>
                    <a:pt x="727" y="1547"/>
                  </a:cubicBezTo>
                  <a:cubicBezTo>
                    <a:pt x="774" y="1547"/>
                    <a:pt x="836" y="1595"/>
                    <a:pt x="836" y="1656"/>
                  </a:cubicBezTo>
                  <a:cubicBezTo>
                    <a:pt x="836" y="1671"/>
                    <a:pt x="820" y="1687"/>
                    <a:pt x="820" y="1702"/>
                  </a:cubicBezTo>
                  <a:cubicBezTo>
                    <a:pt x="604" y="2259"/>
                    <a:pt x="496" y="2832"/>
                    <a:pt x="496" y="3404"/>
                  </a:cubicBezTo>
                  <a:cubicBezTo>
                    <a:pt x="496" y="5106"/>
                    <a:pt x="1424" y="6715"/>
                    <a:pt x="3048" y="7117"/>
                  </a:cubicBezTo>
                  <a:cubicBezTo>
                    <a:pt x="3203" y="7148"/>
                    <a:pt x="3281" y="7288"/>
                    <a:pt x="3264" y="7426"/>
                  </a:cubicBezTo>
                  <a:cubicBezTo>
                    <a:pt x="3264" y="7550"/>
                    <a:pt x="3219" y="7659"/>
                    <a:pt x="3095" y="7705"/>
                  </a:cubicBezTo>
                  <a:cubicBezTo>
                    <a:pt x="3064" y="7721"/>
                    <a:pt x="3017" y="7736"/>
                    <a:pt x="2971" y="7752"/>
                  </a:cubicBezTo>
                  <a:cubicBezTo>
                    <a:pt x="3172" y="7783"/>
                    <a:pt x="3357" y="7797"/>
                    <a:pt x="3559" y="7797"/>
                  </a:cubicBezTo>
                  <a:lnTo>
                    <a:pt x="3776" y="7797"/>
                  </a:lnTo>
                  <a:cubicBezTo>
                    <a:pt x="5663" y="7659"/>
                    <a:pt x="7070" y="5771"/>
                    <a:pt x="6854" y="3575"/>
                  </a:cubicBezTo>
                  <a:cubicBezTo>
                    <a:pt x="6668" y="1533"/>
                    <a:pt x="5121" y="0"/>
                    <a:pt x="3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46;p58">
              <a:extLst>
                <a:ext uri="{FF2B5EF4-FFF2-40B4-BE49-F238E27FC236}">
                  <a16:creationId xmlns:a16="http://schemas.microsoft.com/office/drawing/2014/main" id="{C7738793-F763-42D9-AAC1-19445BBF94B2}"/>
                </a:ext>
              </a:extLst>
            </p:cNvPr>
            <p:cNvSpPr/>
            <p:nvPr/>
          </p:nvSpPr>
          <p:spPr>
            <a:xfrm>
              <a:off x="4683575" y="-632475"/>
              <a:ext cx="116825" cy="125750"/>
            </a:xfrm>
            <a:custGeom>
              <a:avLst/>
              <a:gdLst/>
              <a:ahLst/>
              <a:cxnLst/>
              <a:rect l="l" t="t" r="r" b="b"/>
              <a:pathLst>
                <a:path w="4673" h="5030" extrusionOk="0">
                  <a:moveTo>
                    <a:pt x="2290" y="1"/>
                  </a:moveTo>
                  <a:cubicBezTo>
                    <a:pt x="2228" y="1"/>
                    <a:pt x="2151" y="1"/>
                    <a:pt x="2073" y="17"/>
                  </a:cubicBezTo>
                  <a:cubicBezTo>
                    <a:pt x="866" y="141"/>
                    <a:pt x="0" y="1362"/>
                    <a:pt x="140" y="2724"/>
                  </a:cubicBezTo>
                  <a:cubicBezTo>
                    <a:pt x="264" y="4039"/>
                    <a:pt x="1254" y="5029"/>
                    <a:pt x="2399" y="5029"/>
                  </a:cubicBezTo>
                  <a:lnTo>
                    <a:pt x="2553" y="5029"/>
                  </a:lnTo>
                  <a:cubicBezTo>
                    <a:pt x="3775" y="4936"/>
                    <a:pt x="4672" y="3714"/>
                    <a:pt x="4533" y="2307"/>
                  </a:cubicBezTo>
                  <a:cubicBezTo>
                    <a:pt x="4410" y="991"/>
                    <a:pt x="3420" y="1"/>
                    <a:pt x="2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747;p58">
              <a:extLst>
                <a:ext uri="{FF2B5EF4-FFF2-40B4-BE49-F238E27FC236}">
                  <a16:creationId xmlns:a16="http://schemas.microsoft.com/office/drawing/2014/main" id="{121FD706-E757-489A-9045-74A101152386}"/>
                </a:ext>
              </a:extLst>
            </p:cNvPr>
            <p:cNvSpPr/>
            <p:nvPr/>
          </p:nvSpPr>
          <p:spPr>
            <a:xfrm>
              <a:off x="4702900" y="-358300"/>
              <a:ext cx="112950" cy="125775"/>
            </a:xfrm>
            <a:custGeom>
              <a:avLst/>
              <a:gdLst/>
              <a:ahLst/>
              <a:cxnLst/>
              <a:rect l="l" t="t" r="r" b="b"/>
              <a:pathLst>
                <a:path w="4518" h="5031" extrusionOk="0">
                  <a:moveTo>
                    <a:pt x="2266" y="0"/>
                  </a:moveTo>
                  <a:cubicBezTo>
                    <a:pt x="2233" y="0"/>
                    <a:pt x="2200" y="1"/>
                    <a:pt x="2166" y="3"/>
                  </a:cubicBezTo>
                  <a:cubicBezTo>
                    <a:pt x="945" y="49"/>
                    <a:pt x="1" y="1210"/>
                    <a:pt x="48" y="2586"/>
                  </a:cubicBezTo>
                  <a:cubicBezTo>
                    <a:pt x="93" y="3937"/>
                    <a:pt x="1085" y="5030"/>
                    <a:pt x="2295" y="5030"/>
                  </a:cubicBezTo>
                  <a:cubicBezTo>
                    <a:pt x="2303" y="5030"/>
                    <a:pt x="2312" y="5030"/>
                    <a:pt x="2321" y="5030"/>
                  </a:cubicBezTo>
                  <a:cubicBezTo>
                    <a:pt x="3544" y="5015"/>
                    <a:pt x="4518" y="3854"/>
                    <a:pt x="4472" y="2447"/>
                  </a:cubicBezTo>
                  <a:cubicBezTo>
                    <a:pt x="4426" y="1063"/>
                    <a:pt x="3445" y="0"/>
                    <a:pt x="2266"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748;p58">
              <a:extLst>
                <a:ext uri="{FF2B5EF4-FFF2-40B4-BE49-F238E27FC236}">
                  <a16:creationId xmlns:a16="http://schemas.microsoft.com/office/drawing/2014/main" id="{AC43D104-C181-4AF2-A240-8E79ED818B17}"/>
                </a:ext>
              </a:extLst>
            </p:cNvPr>
            <p:cNvSpPr/>
            <p:nvPr/>
          </p:nvSpPr>
          <p:spPr>
            <a:xfrm>
              <a:off x="4677375" y="-392675"/>
              <a:ext cx="162100" cy="194950"/>
            </a:xfrm>
            <a:custGeom>
              <a:avLst/>
              <a:gdLst/>
              <a:ahLst/>
              <a:cxnLst/>
              <a:rect l="l" t="t" r="r" b="b"/>
              <a:pathLst>
                <a:path w="6484" h="7798" extrusionOk="0">
                  <a:moveTo>
                    <a:pt x="3280" y="1362"/>
                  </a:moveTo>
                  <a:cubicBezTo>
                    <a:pt x="4456" y="1362"/>
                    <a:pt x="5446" y="2445"/>
                    <a:pt x="5493" y="3822"/>
                  </a:cubicBezTo>
                  <a:cubicBezTo>
                    <a:pt x="5539" y="5229"/>
                    <a:pt x="4565" y="6390"/>
                    <a:pt x="3342" y="6405"/>
                  </a:cubicBezTo>
                  <a:lnTo>
                    <a:pt x="3311" y="6405"/>
                  </a:lnTo>
                  <a:cubicBezTo>
                    <a:pt x="2104" y="6405"/>
                    <a:pt x="1114" y="5307"/>
                    <a:pt x="1069" y="3961"/>
                  </a:cubicBezTo>
                  <a:cubicBezTo>
                    <a:pt x="1022" y="2585"/>
                    <a:pt x="1966" y="1424"/>
                    <a:pt x="3187" y="1378"/>
                  </a:cubicBezTo>
                  <a:cubicBezTo>
                    <a:pt x="3218" y="1362"/>
                    <a:pt x="3249" y="1362"/>
                    <a:pt x="3280" y="1362"/>
                  </a:cubicBezTo>
                  <a:close/>
                  <a:moveTo>
                    <a:pt x="2816" y="0"/>
                  </a:moveTo>
                  <a:cubicBezTo>
                    <a:pt x="2012" y="47"/>
                    <a:pt x="1285" y="403"/>
                    <a:pt x="728" y="945"/>
                  </a:cubicBezTo>
                  <a:lnTo>
                    <a:pt x="728" y="960"/>
                  </a:lnTo>
                  <a:cubicBezTo>
                    <a:pt x="728" y="976"/>
                    <a:pt x="728" y="1007"/>
                    <a:pt x="712" y="1037"/>
                  </a:cubicBezTo>
                  <a:cubicBezTo>
                    <a:pt x="326" y="1842"/>
                    <a:pt x="0" y="2661"/>
                    <a:pt x="0" y="3559"/>
                  </a:cubicBezTo>
                  <a:cubicBezTo>
                    <a:pt x="0" y="3744"/>
                    <a:pt x="17" y="3961"/>
                    <a:pt x="48" y="4162"/>
                  </a:cubicBezTo>
                  <a:cubicBezTo>
                    <a:pt x="264" y="5338"/>
                    <a:pt x="945" y="5988"/>
                    <a:pt x="1625" y="6854"/>
                  </a:cubicBezTo>
                  <a:cubicBezTo>
                    <a:pt x="1671" y="6916"/>
                    <a:pt x="1702" y="6993"/>
                    <a:pt x="1702" y="7071"/>
                  </a:cubicBezTo>
                  <a:cubicBezTo>
                    <a:pt x="1702" y="7209"/>
                    <a:pt x="1625" y="7349"/>
                    <a:pt x="1486" y="7380"/>
                  </a:cubicBezTo>
                  <a:cubicBezTo>
                    <a:pt x="1966" y="7643"/>
                    <a:pt x="2492" y="7797"/>
                    <a:pt x="3049" y="7797"/>
                  </a:cubicBezTo>
                  <a:lnTo>
                    <a:pt x="3064" y="7797"/>
                  </a:lnTo>
                  <a:cubicBezTo>
                    <a:pt x="4951" y="7782"/>
                    <a:pt x="6483" y="5988"/>
                    <a:pt x="6405" y="3791"/>
                  </a:cubicBezTo>
                  <a:cubicBezTo>
                    <a:pt x="6343" y="1656"/>
                    <a:pt x="4796" y="0"/>
                    <a:pt x="2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749;p58">
              <a:extLst>
                <a:ext uri="{FF2B5EF4-FFF2-40B4-BE49-F238E27FC236}">
                  <a16:creationId xmlns:a16="http://schemas.microsoft.com/office/drawing/2014/main" id="{FB613FA8-5D6D-4530-83A0-A9C21307F94A}"/>
                </a:ext>
              </a:extLst>
            </p:cNvPr>
            <p:cNvSpPr/>
            <p:nvPr/>
          </p:nvSpPr>
          <p:spPr>
            <a:xfrm>
              <a:off x="4702900" y="-358650"/>
              <a:ext cx="112950" cy="126125"/>
            </a:xfrm>
            <a:custGeom>
              <a:avLst/>
              <a:gdLst/>
              <a:ahLst/>
              <a:cxnLst/>
              <a:rect l="l" t="t" r="r" b="b"/>
              <a:pathLst>
                <a:path w="4518" h="5045" extrusionOk="0">
                  <a:moveTo>
                    <a:pt x="2259" y="1"/>
                  </a:moveTo>
                  <a:cubicBezTo>
                    <a:pt x="2228" y="1"/>
                    <a:pt x="2197" y="1"/>
                    <a:pt x="2166" y="17"/>
                  </a:cubicBezTo>
                  <a:cubicBezTo>
                    <a:pt x="945" y="63"/>
                    <a:pt x="1" y="1224"/>
                    <a:pt x="48" y="2600"/>
                  </a:cubicBezTo>
                  <a:cubicBezTo>
                    <a:pt x="93" y="3946"/>
                    <a:pt x="1083" y="5044"/>
                    <a:pt x="2290" y="5044"/>
                  </a:cubicBezTo>
                  <a:lnTo>
                    <a:pt x="2321" y="5044"/>
                  </a:lnTo>
                  <a:cubicBezTo>
                    <a:pt x="3544" y="5029"/>
                    <a:pt x="4518" y="3868"/>
                    <a:pt x="4472" y="2461"/>
                  </a:cubicBezTo>
                  <a:cubicBezTo>
                    <a:pt x="4425" y="1084"/>
                    <a:pt x="3435" y="1"/>
                    <a:pt x="2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750;p58">
              <a:extLst>
                <a:ext uri="{FF2B5EF4-FFF2-40B4-BE49-F238E27FC236}">
                  <a16:creationId xmlns:a16="http://schemas.microsoft.com/office/drawing/2014/main" id="{028DEEAE-368D-44FF-B12D-2D7C947B9787}"/>
                </a:ext>
              </a:extLst>
            </p:cNvPr>
            <p:cNvSpPr/>
            <p:nvPr/>
          </p:nvSpPr>
          <p:spPr>
            <a:xfrm>
              <a:off x="4702900" y="-84050"/>
              <a:ext cx="112950" cy="125800"/>
            </a:xfrm>
            <a:custGeom>
              <a:avLst/>
              <a:gdLst/>
              <a:ahLst/>
              <a:cxnLst/>
              <a:rect l="l" t="t" r="r" b="b"/>
              <a:pathLst>
                <a:path w="4518" h="5032" extrusionOk="0">
                  <a:moveTo>
                    <a:pt x="2297" y="0"/>
                  </a:moveTo>
                  <a:cubicBezTo>
                    <a:pt x="1086" y="0"/>
                    <a:pt x="93" y="1093"/>
                    <a:pt x="48" y="2445"/>
                  </a:cubicBezTo>
                  <a:cubicBezTo>
                    <a:pt x="1" y="3822"/>
                    <a:pt x="945" y="4967"/>
                    <a:pt x="2166" y="5029"/>
                  </a:cubicBezTo>
                  <a:cubicBezTo>
                    <a:pt x="2199" y="5031"/>
                    <a:pt x="2232" y="5032"/>
                    <a:pt x="2265" y="5032"/>
                  </a:cubicBezTo>
                  <a:cubicBezTo>
                    <a:pt x="3444" y="5032"/>
                    <a:pt x="4426" y="3954"/>
                    <a:pt x="4472" y="2585"/>
                  </a:cubicBezTo>
                  <a:cubicBezTo>
                    <a:pt x="4518" y="1176"/>
                    <a:pt x="3544" y="17"/>
                    <a:pt x="2321" y="1"/>
                  </a:cubicBezTo>
                  <a:cubicBezTo>
                    <a:pt x="2313" y="0"/>
                    <a:pt x="2305"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51;p58">
              <a:extLst>
                <a:ext uri="{FF2B5EF4-FFF2-40B4-BE49-F238E27FC236}">
                  <a16:creationId xmlns:a16="http://schemas.microsoft.com/office/drawing/2014/main" id="{0A941447-4B63-4397-AF39-4B9303D83B43}"/>
                </a:ext>
              </a:extLst>
            </p:cNvPr>
            <p:cNvSpPr/>
            <p:nvPr/>
          </p:nvSpPr>
          <p:spPr>
            <a:xfrm>
              <a:off x="4677375" y="-118850"/>
              <a:ext cx="162100" cy="194950"/>
            </a:xfrm>
            <a:custGeom>
              <a:avLst/>
              <a:gdLst/>
              <a:ahLst/>
              <a:cxnLst/>
              <a:rect l="l" t="t" r="r" b="b"/>
              <a:pathLst>
                <a:path w="6484" h="7798" extrusionOk="0">
                  <a:moveTo>
                    <a:pt x="3342" y="1393"/>
                  </a:moveTo>
                  <a:cubicBezTo>
                    <a:pt x="4565" y="1409"/>
                    <a:pt x="5539" y="2568"/>
                    <a:pt x="5493" y="3977"/>
                  </a:cubicBezTo>
                  <a:cubicBezTo>
                    <a:pt x="5446" y="5353"/>
                    <a:pt x="4456" y="6421"/>
                    <a:pt x="3280" y="6421"/>
                  </a:cubicBezTo>
                  <a:lnTo>
                    <a:pt x="3187" y="6421"/>
                  </a:lnTo>
                  <a:cubicBezTo>
                    <a:pt x="1966" y="6359"/>
                    <a:pt x="1022" y="5214"/>
                    <a:pt x="1069" y="3837"/>
                  </a:cubicBezTo>
                  <a:cubicBezTo>
                    <a:pt x="1114" y="2476"/>
                    <a:pt x="2104" y="1393"/>
                    <a:pt x="3311" y="1393"/>
                  </a:cubicBezTo>
                  <a:close/>
                  <a:moveTo>
                    <a:pt x="3049" y="0"/>
                  </a:moveTo>
                  <a:cubicBezTo>
                    <a:pt x="2321" y="0"/>
                    <a:pt x="1640" y="248"/>
                    <a:pt x="1083" y="681"/>
                  </a:cubicBezTo>
                  <a:cubicBezTo>
                    <a:pt x="1176" y="728"/>
                    <a:pt x="1238" y="836"/>
                    <a:pt x="1238" y="945"/>
                  </a:cubicBezTo>
                  <a:cubicBezTo>
                    <a:pt x="1238" y="990"/>
                    <a:pt x="1238" y="1037"/>
                    <a:pt x="1207" y="1083"/>
                  </a:cubicBezTo>
                  <a:cubicBezTo>
                    <a:pt x="728" y="2135"/>
                    <a:pt x="0" y="2785"/>
                    <a:pt x="0" y="4039"/>
                  </a:cubicBezTo>
                  <a:cubicBezTo>
                    <a:pt x="0" y="4115"/>
                    <a:pt x="17" y="4193"/>
                    <a:pt x="17" y="4286"/>
                  </a:cubicBezTo>
                  <a:cubicBezTo>
                    <a:pt x="109" y="5648"/>
                    <a:pt x="945" y="6235"/>
                    <a:pt x="1687" y="7178"/>
                  </a:cubicBezTo>
                  <a:cubicBezTo>
                    <a:pt x="1733" y="7225"/>
                    <a:pt x="1749" y="7302"/>
                    <a:pt x="1749" y="7380"/>
                  </a:cubicBezTo>
                  <a:cubicBezTo>
                    <a:pt x="1749" y="7426"/>
                    <a:pt x="1749" y="7488"/>
                    <a:pt x="1733" y="7535"/>
                  </a:cubicBezTo>
                  <a:cubicBezTo>
                    <a:pt x="2059" y="7673"/>
                    <a:pt x="2430" y="7766"/>
                    <a:pt x="2816" y="7797"/>
                  </a:cubicBezTo>
                  <a:lnTo>
                    <a:pt x="2987" y="7797"/>
                  </a:lnTo>
                  <a:cubicBezTo>
                    <a:pt x="4796" y="7797"/>
                    <a:pt x="6343" y="6143"/>
                    <a:pt x="6405" y="4008"/>
                  </a:cubicBezTo>
                  <a:cubicBezTo>
                    <a:pt x="6483" y="1811"/>
                    <a:pt x="4951" y="16"/>
                    <a:pt x="3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752;p58">
              <a:extLst>
                <a:ext uri="{FF2B5EF4-FFF2-40B4-BE49-F238E27FC236}">
                  <a16:creationId xmlns:a16="http://schemas.microsoft.com/office/drawing/2014/main" id="{BDC58144-5AD4-4FC3-BF8A-25DF5A78D234}"/>
                </a:ext>
              </a:extLst>
            </p:cNvPr>
            <p:cNvSpPr/>
            <p:nvPr/>
          </p:nvSpPr>
          <p:spPr>
            <a:xfrm>
              <a:off x="4702900" y="-84050"/>
              <a:ext cx="112950" cy="125750"/>
            </a:xfrm>
            <a:custGeom>
              <a:avLst/>
              <a:gdLst/>
              <a:ahLst/>
              <a:cxnLst/>
              <a:rect l="l" t="t" r="r" b="b"/>
              <a:pathLst>
                <a:path w="4518" h="5030" extrusionOk="0">
                  <a:moveTo>
                    <a:pt x="2290" y="1"/>
                  </a:moveTo>
                  <a:cubicBezTo>
                    <a:pt x="1083" y="1"/>
                    <a:pt x="93" y="1084"/>
                    <a:pt x="48" y="2445"/>
                  </a:cubicBezTo>
                  <a:cubicBezTo>
                    <a:pt x="1" y="3822"/>
                    <a:pt x="945" y="4967"/>
                    <a:pt x="2166" y="5029"/>
                  </a:cubicBezTo>
                  <a:lnTo>
                    <a:pt x="2259" y="5029"/>
                  </a:lnTo>
                  <a:cubicBezTo>
                    <a:pt x="3435" y="5029"/>
                    <a:pt x="4425" y="3961"/>
                    <a:pt x="4472" y="2585"/>
                  </a:cubicBezTo>
                  <a:cubicBezTo>
                    <a:pt x="4518" y="1176"/>
                    <a:pt x="3544" y="17"/>
                    <a:pt x="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753;p58">
              <a:extLst>
                <a:ext uri="{FF2B5EF4-FFF2-40B4-BE49-F238E27FC236}">
                  <a16:creationId xmlns:a16="http://schemas.microsoft.com/office/drawing/2014/main" id="{A1BFE465-1273-49A6-A995-CF410E20A177}"/>
                </a:ext>
              </a:extLst>
            </p:cNvPr>
            <p:cNvSpPr/>
            <p:nvPr/>
          </p:nvSpPr>
          <p:spPr>
            <a:xfrm>
              <a:off x="4683575" y="190025"/>
              <a:ext cx="116825" cy="125800"/>
            </a:xfrm>
            <a:custGeom>
              <a:avLst/>
              <a:gdLst/>
              <a:ahLst/>
              <a:cxnLst/>
              <a:rect l="l" t="t" r="r" b="b"/>
              <a:pathLst>
                <a:path w="4673" h="5032" extrusionOk="0">
                  <a:moveTo>
                    <a:pt x="2401" y="1"/>
                  </a:moveTo>
                  <a:cubicBezTo>
                    <a:pt x="1257" y="1"/>
                    <a:pt x="258" y="993"/>
                    <a:pt x="140" y="2311"/>
                  </a:cubicBezTo>
                  <a:cubicBezTo>
                    <a:pt x="0" y="3672"/>
                    <a:pt x="866" y="4879"/>
                    <a:pt x="2073" y="5019"/>
                  </a:cubicBezTo>
                  <a:cubicBezTo>
                    <a:pt x="2148" y="5027"/>
                    <a:pt x="2222" y="5032"/>
                    <a:pt x="2295" y="5032"/>
                  </a:cubicBezTo>
                  <a:cubicBezTo>
                    <a:pt x="3428" y="5032"/>
                    <a:pt x="4417" y="4051"/>
                    <a:pt x="4533" y="2729"/>
                  </a:cubicBezTo>
                  <a:cubicBezTo>
                    <a:pt x="4672" y="1321"/>
                    <a:pt x="3775" y="99"/>
                    <a:pt x="2553" y="7"/>
                  </a:cubicBezTo>
                  <a:cubicBezTo>
                    <a:pt x="2502" y="3"/>
                    <a:pt x="2451" y="1"/>
                    <a:pt x="2401"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754;p58">
              <a:extLst>
                <a:ext uri="{FF2B5EF4-FFF2-40B4-BE49-F238E27FC236}">
                  <a16:creationId xmlns:a16="http://schemas.microsoft.com/office/drawing/2014/main" id="{F7EA91E5-1C2B-4D10-B687-295EE671E4F5}"/>
                </a:ext>
              </a:extLst>
            </p:cNvPr>
            <p:cNvSpPr/>
            <p:nvPr/>
          </p:nvSpPr>
          <p:spPr>
            <a:xfrm>
              <a:off x="4655725" y="154975"/>
              <a:ext cx="169425" cy="194950"/>
            </a:xfrm>
            <a:custGeom>
              <a:avLst/>
              <a:gdLst/>
              <a:ahLst/>
              <a:cxnLst/>
              <a:rect l="l" t="t" r="r" b="b"/>
              <a:pathLst>
                <a:path w="6777" h="7798" extrusionOk="0">
                  <a:moveTo>
                    <a:pt x="3667" y="1409"/>
                  </a:moveTo>
                  <a:cubicBezTo>
                    <a:pt x="4889" y="1501"/>
                    <a:pt x="5786" y="2723"/>
                    <a:pt x="5647" y="4131"/>
                  </a:cubicBezTo>
                  <a:cubicBezTo>
                    <a:pt x="5524" y="5446"/>
                    <a:pt x="4534" y="6436"/>
                    <a:pt x="3404" y="6436"/>
                  </a:cubicBezTo>
                  <a:cubicBezTo>
                    <a:pt x="3342" y="6436"/>
                    <a:pt x="3265" y="6436"/>
                    <a:pt x="3187" y="6421"/>
                  </a:cubicBezTo>
                  <a:cubicBezTo>
                    <a:pt x="1980" y="6281"/>
                    <a:pt x="1114" y="5074"/>
                    <a:pt x="1254" y="3713"/>
                  </a:cubicBezTo>
                  <a:cubicBezTo>
                    <a:pt x="1378" y="2399"/>
                    <a:pt x="2368" y="1409"/>
                    <a:pt x="3513" y="1409"/>
                  </a:cubicBezTo>
                  <a:close/>
                  <a:moveTo>
                    <a:pt x="3265" y="0"/>
                  </a:moveTo>
                  <a:cubicBezTo>
                    <a:pt x="2259" y="0"/>
                    <a:pt x="1347" y="480"/>
                    <a:pt x="697" y="1254"/>
                  </a:cubicBezTo>
                  <a:cubicBezTo>
                    <a:pt x="712" y="1285"/>
                    <a:pt x="728" y="1347"/>
                    <a:pt x="728" y="1393"/>
                  </a:cubicBezTo>
                  <a:cubicBezTo>
                    <a:pt x="728" y="1423"/>
                    <a:pt x="728" y="1454"/>
                    <a:pt x="712" y="1470"/>
                  </a:cubicBezTo>
                  <a:cubicBezTo>
                    <a:pt x="464" y="2399"/>
                    <a:pt x="62" y="3265"/>
                    <a:pt x="16" y="4239"/>
                  </a:cubicBezTo>
                  <a:cubicBezTo>
                    <a:pt x="16" y="4301"/>
                    <a:pt x="0" y="4363"/>
                    <a:pt x="0" y="4441"/>
                  </a:cubicBezTo>
                  <a:cubicBezTo>
                    <a:pt x="0" y="5415"/>
                    <a:pt x="388" y="6266"/>
                    <a:pt x="990" y="6962"/>
                  </a:cubicBezTo>
                  <a:cubicBezTo>
                    <a:pt x="1470" y="7395"/>
                    <a:pt x="2073" y="7690"/>
                    <a:pt x="2739" y="7766"/>
                  </a:cubicBezTo>
                  <a:cubicBezTo>
                    <a:pt x="2847" y="7782"/>
                    <a:pt x="2970" y="7797"/>
                    <a:pt x="3094" y="7797"/>
                  </a:cubicBezTo>
                  <a:cubicBezTo>
                    <a:pt x="4827" y="7797"/>
                    <a:pt x="6374" y="6266"/>
                    <a:pt x="6560" y="4208"/>
                  </a:cubicBezTo>
                  <a:cubicBezTo>
                    <a:pt x="6776" y="2027"/>
                    <a:pt x="5369" y="124"/>
                    <a:pt x="3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755;p58">
              <a:extLst>
                <a:ext uri="{FF2B5EF4-FFF2-40B4-BE49-F238E27FC236}">
                  <a16:creationId xmlns:a16="http://schemas.microsoft.com/office/drawing/2014/main" id="{D3F77905-AEB4-4648-971A-53DE003E48DE}"/>
                </a:ext>
              </a:extLst>
            </p:cNvPr>
            <p:cNvSpPr/>
            <p:nvPr/>
          </p:nvSpPr>
          <p:spPr>
            <a:xfrm>
              <a:off x="4683575" y="190175"/>
              <a:ext cx="116825" cy="125700"/>
            </a:xfrm>
            <a:custGeom>
              <a:avLst/>
              <a:gdLst/>
              <a:ahLst/>
              <a:cxnLst/>
              <a:rect l="l" t="t" r="r" b="b"/>
              <a:pathLst>
                <a:path w="4673" h="5028" extrusionOk="0">
                  <a:moveTo>
                    <a:pt x="2399" y="1"/>
                  </a:moveTo>
                  <a:cubicBezTo>
                    <a:pt x="1254" y="1"/>
                    <a:pt x="264" y="991"/>
                    <a:pt x="140" y="2305"/>
                  </a:cubicBezTo>
                  <a:cubicBezTo>
                    <a:pt x="0" y="3666"/>
                    <a:pt x="866" y="4873"/>
                    <a:pt x="2073" y="5013"/>
                  </a:cubicBezTo>
                  <a:cubicBezTo>
                    <a:pt x="2151" y="5028"/>
                    <a:pt x="2228" y="5028"/>
                    <a:pt x="2290" y="5028"/>
                  </a:cubicBezTo>
                  <a:cubicBezTo>
                    <a:pt x="3420" y="5028"/>
                    <a:pt x="4410" y="4038"/>
                    <a:pt x="4533" y="2723"/>
                  </a:cubicBezTo>
                  <a:cubicBezTo>
                    <a:pt x="4672" y="1315"/>
                    <a:pt x="3775" y="93"/>
                    <a:pt x="2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56;p58">
              <a:extLst>
                <a:ext uri="{FF2B5EF4-FFF2-40B4-BE49-F238E27FC236}">
                  <a16:creationId xmlns:a16="http://schemas.microsoft.com/office/drawing/2014/main" id="{FB523481-2EEA-4E92-AB78-7C900866F262}"/>
                </a:ext>
              </a:extLst>
            </p:cNvPr>
            <p:cNvSpPr/>
            <p:nvPr/>
          </p:nvSpPr>
          <p:spPr>
            <a:xfrm>
              <a:off x="4284425" y="-602325"/>
              <a:ext cx="52200" cy="140000"/>
            </a:xfrm>
            <a:custGeom>
              <a:avLst/>
              <a:gdLst/>
              <a:ahLst/>
              <a:cxnLst/>
              <a:rect l="l" t="t" r="r" b="b"/>
              <a:pathLst>
                <a:path w="2088" h="5600" extrusionOk="0">
                  <a:moveTo>
                    <a:pt x="1648" y="1"/>
                  </a:moveTo>
                  <a:cubicBezTo>
                    <a:pt x="1563" y="1"/>
                    <a:pt x="1481" y="37"/>
                    <a:pt x="1424" y="125"/>
                  </a:cubicBezTo>
                  <a:cubicBezTo>
                    <a:pt x="388" y="1641"/>
                    <a:pt x="1" y="4117"/>
                    <a:pt x="1455" y="5509"/>
                  </a:cubicBezTo>
                  <a:cubicBezTo>
                    <a:pt x="1518" y="5572"/>
                    <a:pt x="1586" y="5599"/>
                    <a:pt x="1650" y="5599"/>
                  </a:cubicBezTo>
                  <a:cubicBezTo>
                    <a:pt x="1836" y="5599"/>
                    <a:pt x="1996" y="5372"/>
                    <a:pt x="1950" y="5154"/>
                  </a:cubicBezTo>
                  <a:cubicBezTo>
                    <a:pt x="1564" y="3483"/>
                    <a:pt x="1162" y="2122"/>
                    <a:pt x="1966" y="466"/>
                  </a:cubicBezTo>
                  <a:cubicBezTo>
                    <a:pt x="2087" y="233"/>
                    <a:pt x="1861" y="1"/>
                    <a:pt x="164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57;p58">
              <a:extLst>
                <a:ext uri="{FF2B5EF4-FFF2-40B4-BE49-F238E27FC236}">
                  <a16:creationId xmlns:a16="http://schemas.microsoft.com/office/drawing/2014/main" id="{1700A089-DE91-437D-9976-D10F424A7DAB}"/>
                </a:ext>
              </a:extLst>
            </p:cNvPr>
            <p:cNvSpPr/>
            <p:nvPr/>
          </p:nvSpPr>
          <p:spPr>
            <a:xfrm>
              <a:off x="4296800" y="-602300"/>
              <a:ext cx="37550" cy="140025"/>
            </a:xfrm>
            <a:custGeom>
              <a:avLst/>
              <a:gdLst/>
              <a:ahLst/>
              <a:cxnLst/>
              <a:rect l="l" t="t" r="r" b="b"/>
              <a:pathLst>
                <a:path w="1502" h="5601" extrusionOk="0">
                  <a:moveTo>
                    <a:pt x="1162" y="1"/>
                  </a:moveTo>
                  <a:cubicBezTo>
                    <a:pt x="1069" y="1"/>
                    <a:pt x="991" y="31"/>
                    <a:pt x="929" y="124"/>
                  </a:cubicBezTo>
                  <a:cubicBezTo>
                    <a:pt x="372" y="945"/>
                    <a:pt x="1" y="2028"/>
                    <a:pt x="1" y="3080"/>
                  </a:cubicBezTo>
                  <a:cubicBezTo>
                    <a:pt x="1" y="3992"/>
                    <a:pt x="279" y="4858"/>
                    <a:pt x="960" y="5508"/>
                  </a:cubicBezTo>
                  <a:cubicBezTo>
                    <a:pt x="1022" y="5570"/>
                    <a:pt x="1084" y="5601"/>
                    <a:pt x="1146" y="5601"/>
                  </a:cubicBezTo>
                  <a:cubicBezTo>
                    <a:pt x="1316" y="5601"/>
                    <a:pt x="1455" y="5415"/>
                    <a:pt x="1455" y="5229"/>
                  </a:cubicBezTo>
                  <a:lnTo>
                    <a:pt x="1455" y="5153"/>
                  </a:lnTo>
                  <a:cubicBezTo>
                    <a:pt x="1238" y="4194"/>
                    <a:pt x="1007" y="3342"/>
                    <a:pt x="1007" y="2476"/>
                  </a:cubicBezTo>
                  <a:cubicBezTo>
                    <a:pt x="1007" y="1826"/>
                    <a:pt x="1131" y="1176"/>
                    <a:pt x="1471" y="465"/>
                  </a:cubicBezTo>
                  <a:cubicBezTo>
                    <a:pt x="1502" y="419"/>
                    <a:pt x="1502" y="372"/>
                    <a:pt x="1502" y="341"/>
                  </a:cubicBezTo>
                  <a:lnTo>
                    <a:pt x="1502" y="248"/>
                  </a:lnTo>
                  <a:cubicBezTo>
                    <a:pt x="1455" y="109"/>
                    <a:pt x="1300" y="1"/>
                    <a:pt x="1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58;p58">
              <a:extLst>
                <a:ext uri="{FF2B5EF4-FFF2-40B4-BE49-F238E27FC236}">
                  <a16:creationId xmlns:a16="http://schemas.microsoft.com/office/drawing/2014/main" id="{DB674E48-51AF-4842-B1B6-1DAD2C5C2121}"/>
                </a:ext>
              </a:extLst>
            </p:cNvPr>
            <p:cNvSpPr/>
            <p:nvPr/>
          </p:nvSpPr>
          <p:spPr>
            <a:xfrm>
              <a:off x="4311125" y="-346550"/>
              <a:ext cx="54350" cy="131875"/>
            </a:xfrm>
            <a:custGeom>
              <a:avLst/>
              <a:gdLst/>
              <a:ahLst/>
              <a:cxnLst/>
              <a:rect l="l" t="t" r="r" b="b"/>
              <a:pathLst>
                <a:path w="2174" h="5275" extrusionOk="0">
                  <a:moveTo>
                    <a:pt x="1340" y="1"/>
                  </a:moveTo>
                  <a:cubicBezTo>
                    <a:pt x="1277" y="1"/>
                    <a:pt x="1214" y="31"/>
                    <a:pt x="1160" y="105"/>
                  </a:cubicBezTo>
                  <a:cubicBezTo>
                    <a:pt x="139" y="1559"/>
                    <a:pt x="1" y="4081"/>
                    <a:pt x="1563" y="5226"/>
                  </a:cubicBezTo>
                  <a:cubicBezTo>
                    <a:pt x="1612" y="5259"/>
                    <a:pt x="1666" y="5274"/>
                    <a:pt x="1721" y="5274"/>
                  </a:cubicBezTo>
                  <a:cubicBezTo>
                    <a:pt x="1943" y="5274"/>
                    <a:pt x="2173" y="5031"/>
                    <a:pt x="2074" y="4808"/>
                  </a:cubicBezTo>
                  <a:cubicBezTo>
                    <a:pt x="1810" y="4174"/>
                    <a:pt x="1455" y="3601"/>
                    <a:pt x="1331" y="2920"/>
                  </a:cubicBezTo>
                  <a:cubicBezTo>
                    <a:pt x="1177" y="2101"/>
                    <a:pt x="1300" y="1204"/>
                    <a:pt x="1610" y="445"/>
                  </a:cubicBezTo>
                  <a:cubicBezTo>
                    <a:pt x="1689" y="240"/>
                    <a:pt x="1517" y="1"/>
                    <a:pt x="1340"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59;p58">
              <a:extLst>
                <a:ext uri="{FF2B5EF4-FFF2-40B4-BE49-F238E27FC236}">
                  <a16:creationId xmlns:a16="http://schemas.microsoft.com/office/drawing/2014/main" id="{F784C7DA-2BFD-48BC-B4E4-146564FB1BE2}"/>
                </a:ext>
              </a:extLst>
            </p:cNvPr>
            <p:cNvSpPr/>
            <p:nvPr/>
          </p:nvSpPr>
          <p:spPr>
            <a:xfrm>
              <a:off x="4320775" y="-346275"/>
              <a:ext cx="42575" cy="131525"/>
            </a:xfrm>
            <a:custGeom>
              <a:avLst/>
              <a:gdLst/>
              <a:ahLst/>
              <a:cxnLst/>
              <a:rect l="l" t="t" r="r" b="b"/>
              <a:pathLst>
                <a:path w="1703" h="5261" extrusionOk="0">
                  <a:moveTo>
                    <a:pt x="960" y="1"/>
                  </a:moveTo>
                  <a:cubicBezTo>
                    <a:pt x="898" y="1"/>
                    <a:pt x="821" y="32"/>
                    <a:pt x="774" y="94"/>
                  </a:cubicBezTo>
                  <a:cubicBezTo>
                    <a:pt x="295" y="774"/>
                    <a:pt x="1" y="1703"/>
                    <a:pt x="1" y="2616"/>
                  </a:cubicBezTo>
                  <a:cubicBezTo>
                    <a:pt x="1" y="3621"/>
                    <a:pt x="357" y="4611"/>
                    <a:pt x="1177" y="5215"/>
                  </a:cubicBezTo>
                  <a:cubicBezTo>
                    <a:pt x="1224" y="5246"/>
                    <a:pt x="1286" y="5261"/>
                    <a:pt x="1331" y="5261"/>
                  </a:cubicBezTo>
                  <a:cubicBezTo>
                    <a:pt x="1517" y="5261"/>
                    <a:pt x="1703" y="5091"/>
                    <a:pt x="1703" y="4905"/>
                  </a:cubicBezTo>
                  <a:cubicBezTo>
                    <a:pt x="1703" y="4875"/>
                    <a:pt x="1703" y="4827"/>
                    <a:pt x="1688" y="4797"/>
                  </a:cubicBezTo>
                  <a:cubicBezTo>
                    <a:pt x="1424" y="4163"/>
                    <a:pt x="1069" y="3590"/>
                    <a:pt x="945" y="2909"/>
                  </a:cubicBezTo>
                  <a:cubicBezTo>
                    <a:pt x="898" y="2678"/>
                    <a:pt x="883" y="2445"/>
                    <a:pt x="883" y="2198"/>
                  </a:cubicBezTo>
                  <a:cubicBezTo>
                    <a:pt x="883" y="1595"/>
                    <a:pt x="1007" y="976"/>
                    <a:pt x="1224" y="434"/>
                  </a:cubicBezTo>
                  <a:cubicBezTo>
                    <a:pt x="1239" y="388"/>
                    <a:pt x="1255" y="357"/>
                    <a:pt x="1255" y="326"/>
                  </a:cubicBezTo>
                  <a:cubicBezTo>
                    <a:pt x="1255" y="248"/>
                    <a:pt x="1224" y="172"/>
                    <a:pt x="1177" y="125"/>
                  </a:cubicBezTo>
                  <a:cubicBezTo>
                    <a:pt x="1131" y="48"/>
                    <a:pt x="1038" y="1"/>
                    <a:pt x="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60;p58">
              <a:extLst>
                <a:ext uri="{FF2B5EF4-FFF2-40B4-BE49-F238E27FC236}">
                  <a16:creationId xmlns:a16="http://schemas.microsoft.com/office/drawing/2014/main" id="{E83A5F4D-FEBD-4E31-946B-0755513F342B}"/>
                </a:ext>
              </a:extLst>
            </p:cNvPr>
            <p:cNvSpPr/>
            <p:nvPr/>
          </p:nvSpPr>
          <p:spPr>
            <a:xfrm>
              <a:off x="4306500" y="-96875"/>
              <a:ext cx="52425" cy="138425"/>
            </a:xfrm>
            <a:custGeom>
              <a:avLst/>
              <a:gdLst/>
              <a:ahLst/>
              <a:cxnLst/>
              <a:rect l="l" t="t" r="r" b="b"/>
              <a:pathLst>
                <a:path w="2097" h="5537" extrusionOk="0">
                  <a:moveTo>
                    <a:pt x="1655" y="1"/>
                  </a:moveTo>
                  <a:cubicBezTo>
                    <a:pt x="1603" y="1"/>
                    <a:pt x="1549" y="20"/>
                    <a:pt x="1500" y="66"/>
                  </a:cubicBezTo>
                  <a:cubicBezTo>
                    <a:pt x="0" y="1442"/>
                    <a:pt x="77" y="4257"/>
                    <a:pt x="1702" y="5495"/>
                  </a:cubicBezTo>
                  <a:cubicBezTo>
                    <a:pt x="1737" y="5524"/>
                    <a:pt x="1775" y="5536"/>
                    <a:pt x="1812" y="5536"/>
                  </a:cubicBezTo>
                  <a:cubicBezTo>
                    <a:pt x="1958" y="5536"/>
                    <a:pt x="2097" y="5349"/>
                    <a:pt x="2011" y="5202"/>
                  </a:cubicBezTo>
                  <a:cubicBezTo>
                    <a:pt x="1624" y="4428"/>
                    <a:pt x="1222" y="3700"/>
                    <a:pt x="1191" y="2819"/>
                  </a:cubicBezTo>
                  <a:cubicBezTo>
                    <a:pt x="1160" y="1937"/>
                    <a:pt x="1500" y="1163"/>
                    <a:pt x="1871" y="375"/>
                  </a:cubicBezTo>
                  <a:cubicBezTo>
                    <a:pt x="1954" y="188"/>
                    <a:pt x="1815" y="1"/>
                    <a:pt x="1655"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61;p58">
              <a:extLst>
                <a:ext uri="{FF2B5EF4-FFF2-40B4-BE49-F238E27FC236}">
                  <a16:creationId xmlns:a16="http://schemas.microsoft.com/office/drawing/2014/main" id="{49E977EC-8B61-4E32-ACE6-9D7C85E1BC66}"/>
                </a:ext>
              </a:extLst>
            </p:cNvPr>
            <p:cNvSpPr/>
            <p:nvPr/>
          </p:nvSpPr>
          <p:spPr>
            <a:xfrm>
              <a:off x="4316925" y="-96800"/>
              <a:ext cx="40650" cy="138500"/>
            </a:xfrm>
            <a:custGeom>
              <a:avLst/>
              <a:gdLst/>
              <a:ahLst/>
              <a:cxnLst/>
              <a:rect l="l" t="t" r="r" b="b"/>
              <a:pathLst>
                <a:path w="1626" h="5540" extrusionOk="0">
                  <a:moveTo>
                    <a:pt x="1238" y="1"/>
                  </a:moveTo>
                  <a:cubicBezTo>
                    <a:pt x="1192" y="1"/>
                    <a:pt x="1130" y="16"/>
                    <a:pt x="1083" y="63"/>
                  </a:cubicBezTo>
                  <a:cubicBezTo>
                    <a:pt x="357" y="727"/>
                    <a:pt x="0" y="1702"/>
                    <a:pt x="0" y="2676"/>
                  </a:cubicBezTo>
                  <a:cubicBezTo>
                    <a:pt x="0" y="3759"/>
                    <a:pt x="433" y="4842"/>
                    <a:pt x="1285" y="5492"/>
                  </a:cubicBezTo>
                  <a:cubicBezTo>
                    <a:pt x="1316" y="5523"/>
                    <a:pt x="1362" y="5539"/>
                    <a:pt x="1393" y="5539"/>
                  </a:cubicBezTo>
                  <a:cubicBezTo>
                    <a:pt x="1516" y="5539"/>
                    <a:pt x="1625" y="5415"/>
                    <a:pt x="1625" y="5292"/>
                  </a:cubicBezTo>
                  <a:cubicBezTo>
                    <a:pt x="1625" y="5261"/>
                    <a:pt x="1609" y="5230"/>
                    <a:pt x="1594" y="5199"/>
                  </a:cubicBezTo>
                  <a:cubicBezTo>
                    <a:pt x="1207" y="4425"/>
                    <a:pt x="805" y="3697"/>
                    <a:pt x="774" y="2816"/>
                  </a:cubicBezTo>
                  <a:lnTo>
                    <a:pt x="774" y="2693"/>
                  </a:lnTo>
                  <a:cubicBezTo>
                    <a:pt x="774" y="1857"/>
                    <a:pt x="1099" y="1129"/>
                    <a:pt x="1454" y="372"/>
                  </a:cubicBezTo>
                  <a:cubicBezTo>
                    <a:pt x="1471" y="341"/>
                    <a:pt x="1485" y="294"/>
                    <a:pt x="1485" y="263"/>
                  </a:cubicBezTo>
                  <a:cubicBezTo>
                    <a:pt x="1485" y="217"/>
                    <a:pt x="1471" y="170"/>
                    <a:pt x="1440" y="124"/>
                  </a:cubicBezTo>
                  <a:cubicBezTo>
                    <a:pt x="1409" y="46"/>
                    <a:pt x="1331" y="1"/>
                    <a:pt x="1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62;p58">
              <a:extLst>
                <a:ext uri="{FF2B5EF4-FFF2-40B4-BE49-F238E27FC236}">
                  <a16:creationId xmlns:a16="http://schemas.microsoft.com/office/drawing/2014/main" id="{34582DC1-6D1E-430D-8EB2-15792919278D}"/>
                </a:ext>
              </a:extLst>
            </p:cNvPr>
            <p:cNvSpPr/>
            <p:nvPr/>
          </p:nvSpPr>
          <p:spPr>
            <a:xfrm>
              <a:off x="4282875" y="170250"/>
              <a:ext cx="74500" cy="132900"/>
            </a:xfrm>
            <a:custGeom>
              <a:avLst/>
              <a:gdLst/>
              <a:ahLst/>
              <a:cxnLst/>
              <a:rect l="l" t="t" r="r" b="b"/>
              <a:pathLst>
                <a:path w="2980" h="5316" extrusionOk="0">
                  <a:moveTo>
                    <a:pt x="1781" y="1"/>
                  </a:moveTo>
                  <a:cubicBezTo>
                    <a:pt x="1703" y="1"/>
                    <a:pt x="1622" y="31"/>
                    <a:pt x="1548" y="101"/>
                  </a:cubicBezTo>
                  <a:cubicBezTo>
                    <a:pt x="1" y="1617"/>
                    <a:pt x="805" y="4278"/>
                    <a:pt x="2461" y="5284"/>
                  </a:cubicBezTo>
                  <a:cubicBezTo>
                    <a:pt x="2500" y="5306"/>
                    <a:pt x="2542" y="5316"/>
                    <a:pt x="2584" y="5316"/>
                  </a:cubicBezTo>
                  <a:cubicBezTo>
                    <a:pt x="2781" y="5316"/>
                    <a:pt x="2980" y="5106"/>
                    <a:pt x="2802" y="4928"/>
                  </a:cubicBezTo>
                  <a:cubicBezTo>
                    <a:pt x="2276" y="4387"/>
                    <a:pt x="1873" y="3706"/>
                    <a:pt x="1734" y="2963"/>
                  </a:cubicBezTo>
                  <a:cubicBezTo>
                    <a:pt x="1548" y="2050"/>
                    <a:pt x="1888" y="1369"/>
                    <a:pt x="2136" y="519"/>
                  </a:cubicBezTo>
                  <a:cubicBezTo>
                    <a:pt x="2217" y="264"/>
                    <a:pt x="2013" y="1"/>
                    <a:pt x="1781"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63;p58">
              <a:extLst>
                <a:ext uri="{FF2B5EF4-FFF2-40B4-BE49-F238E27FC236}">
                  <a16:creationId xmlns:a16="http://schemas.microsoft.com/office/drawing/2014/main" id="{A4D90CED-DFDD-4772-9A03-BCB241368038}"/>
                </a:ext>
              </a:extLst>
            </p:cNvPr>
            <p:cNvSpPr/>
            <p:nvPr/>
          </p:nvSpPr>
          <p:spPr>
            <a:xfrm>
              <a:off x="4300675" y="170075"/>
              <a:ext cx="53800" cy="133050"/>
            </a:xfrm>
            <a:custGeom>
              <a:avLst/>
              <a:gdLst/>
              <a:ahLst/>
              <a:cxnLst/>
              <a:rect l="l" t="t" r="r" b="b"/>
              <a:pathLst>
                <a:path w="2152" h="5322" extrusionOk="0">
                  <a:moveTo>
                    <a:pt x="1069" y="0"/>
                  </a:moveTo>
                  <a:cubicBezTo>
                    <a:pt x="991" y="0"/>
                    <a:pt x="914" y="31"/>
                    <a:pt x="836" y="108"/>
                  </a:cubicBezTo>
                  <a:cubicBezTo>
                    <a:pt x="264" y="665"/>
                    <a:pt x="0" y="1392"/>
                    <a:pt x="0" y="2135"/>
                  </a:cubicBezTo>
                  <a:cubicBezTo>
                    <a:pt x="0" y="3388"/>
                    <a:pt x="712" y="4656"/>
                    <a:pt x="1749" y="5291"/>
                  </a:cubicBezTo>
                  <a:cubicBezTo>
                    <a:pt x="1780" y="5306"/>
                    <a:pt x="1826" y="5322"/>
                    <a:pt x="1873" y="5322"/>
                  </a:cubicBezTo>
                  <a:cubicBezTo>
                    <a:pt x="2012" y="5322"/>
                    <a:pt x="2151" y="5213"/>
                    <a:pt x="2151" y="5074"/>
                  </a:cubicBezTo>
                  <a:cubicBezTo>
                    <a:pt x="2151" y="5027"/>
                    <a:pt x="2135" y="4982"/>
                    <a:pt x="2090" y="4935"/>
                  </a:cubicBezTo>
                  <a:cubicBezTo>
                    <a:pt x="1564" y="4394"/>
                    <a:pt x="1161" y="3713"/>
                    <a:pt x="1022" y="2970"/>
                  </a:cubicBezTo>
                  <a:cubicBezTo>
                    <a:pt x="976" y="2785"/>
                    <a:pt x="960" y="2614"/>
                    <a:pt x="960" y="2444"/>
                  </a:cubicBezTo>
                  <a:cubicBezTo>
                    <a:pt x="960" y="1779"/>
                    <a:pt x="1223" y="1207"/>
                    <a:pt x="1424" y="526"/>
                  </a:cubicBezTo>
                  <a:cubicBezTo>
                    <a:pt x="1440" y="495"/>
                    <a:pt x="1440" y="448"/>
                    <a:pt x="1440" y="417"/>
                  </a:cubicBezTo>
                  <a:cubicBezTo>
                    <a:pt x="1440" y="217"/>
                    <a:pt x="1285" y="31"/>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64;p58">
              <a:extLst>
                <a:ext uri="{FF2B5EF4-FFF2-40B4-BE49-F238E27FC236}">
                  <a16:creationId xmlns:a16="http://schemas.microsoft.com/office/drawing/2014/main" id="{E736FC23-DAE2-4BC3-B0F2-B8356A00B451}"/>
                </a:ext>
              </a:extLst>
            </p:cNvPr>
            <p:cNvSpPr/>
            <p:nvPr/>
          </p:nvSpPr>
          <p:spPr>
            <a:xfrm>
              <a:off x="4633100" y="-627775"/>
              <a:ext cx="99225" cy="157675"/>
            </a:xfrm>
            <a:custGeom>
              <a:avLst/>
              <a:gdLst/>
              <a:ahLst/>
              <a:cxnLst/>
              <a:rect l="l" t="t" r="r" b="b"/>
              <a:pathLst>
                <a:path w="3969" h="6307" extrusionOk="0">
                  <a:moveTo>
                    <a:pt x="1333" y="0"/>
                  </a:moveTo>
                  <a:cubicBezTo>
                    <a:pt x="1306" y="0"/>
                    <a:pt x="1280" y="14"/>
                    <a:pt x="1262" y="46"/>
                  </a:cubicBezTo>
                  <a:cubicBezTo>
                    <a:pt x="0" y="1868"/>
                    <a:pt x="580" y="6306"/>
                    <a:pt x="2921" y="6306"/>
                  </a:cubicBezTo>
                  <a:cubicBezTo>
                    <a:pt x="3164" y="6306"/>
                    <a:pt x="3425" y="6259"/>
                    <a:pt x="3706" y="6156"/>
                  </a:cubicBezTo>
                  <a:cubicBezTo>
                    <a:pt x="3968" y="6063"/>
                    <a:pt x="3922" y="5630"/>
                    <a:pt x="3659" y="5568"/>
                  </a:cubicBezTo>
                  <a:cubicBezTo>
                    <a:pt x="1478" y="5027"/>
                    <a:pt x="565" y="2335"/>
                    <a:pt x="1431" y="153"/>
                  </a:cubicBezTo>
                  <a:cubicBezTo>
                    <a:pt x="1464" y="77"/>
                    <a:pt x="1397" y="0"/>
                    <a:pt x="1333"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65;p58">
              <a:extLst>
                <a:ext uri="{FF2B5EF4-FFF2-40B4-BE49-F238E27FC236}">
                  <a16:creationId xmlns:a16="http://schemas.microsoft.com/office/drawing/2014/main" id="{A8D9D68F-9B5E-4B13-ADDB-8836A1A3EFF9}"/>
                </a:ext>
              </a:extLst>
            </p:cNvPr>
            <p:cNvSpPr/>
            <p:nvPr/>
          </p:nvSpPr>
          <p:spPr>
            <a:xfrm>
              <a:off x="4648375" y="-627825"/>
              <a:ext cx="82025" cy="157825"/>
            </a:xfrm>
            <a:custGeom>
              <a:avLst/>
              <a:gdLst/>
              <a:ahLst/>
              <a:cxnLst/>
              <a:rect l="l" t="t" r="r" b="b"/>
              <a:pathLst>
                <a:path w="3281" h="6313" extrusionOk="0">
                  <a:moveTo>
                    <a:pt x="727" y="0"/>
                  </a:moveTo>
                  <a:cubicBezTo>
                    <a:pt x="696" y="0"/>
                    <a:pt x="665" y="17"/>
                    <a:pt x="651" y="48"/>
                  </a:cubicBezTo>
                  <a:cubicBezTo>
                    <a:pt x="217" y="666"/>
                    <a:pt x="1" y="1609"/>
                    <a:pt x="1" y="2569"/>
                  </a:cubicBezTo>
                  <a:cubicBezTo>
                    <a:pt x="1" y="4394"/>
                    <a:pt x="774" y="6312"/>
                    <a:pt x="2321" y="6312"/>
                  </a:cubicBezTo>
                  <a:cubicBezTo>
                    <a:pt x="2553" y="6312"/>
                    <a:pt x="2816" y="6267"/>
                    <a:pt x="3095" y="6158"/>
                  </a:cubicBezTo>
                  <a:cubicBezTo>
                    <a:pt x="3219" y="6112"/>
                    <a:pt x="3264" y="6003"/>
                    <a:pt x="3264" y="5879"/>
                  </a:cubicBezTo>
                  <a:cubicBezTo>
                    <a:pt x="3281" y="5741"/>
                    <a:pt x="3203" y="5601"/>
                    <a:pt x="3048" y="5570"/>
                  </a:cubicBezTo>
                  <a:cubicBezTo>
                    <a:pt x="1424" y="5168"/>
                    <a:pt x="496" y="3559"/>
                    <a:pt x="496" y="1857"/>
                  </a:cubicBezTo>
                  <a:cubicBezTo>
                    <a:pt x="496" y="1285"/>
                    <a:pt x="604" y="712"/>
                    <a:pt x="820" y="155"/>
                  </a:cubicBezTo>
                  <a:cubicBezTo>
                    <a:pt x="820" y="140"/>
                    <a:pt x="836" y="124"/>
                    <a:pt x="836" y="109"/>
                  </a:cubicBezTo>
                  <a:cubicBezTo>
                    <a:pt x="836" y="48"/>
                    <a:pt x="774" y="0"/>
                    <a:pt x="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66;p58">
              <a:extLst>
                <a:ext uri="{FF2B5EF4-FFF2-40B4-BE49-F238E27FC236}">
                  <a16:creationId xmlns:a16="http://schemas.microsoft.com/office/drawing/2014/main" id="{417109C5-FEC1-419C-AEA4-15CB246029BB}"/>
                </a:ext>
              </a:extLst>
            </p:cNvPr>
            <p:cNvSpPr/>
            <p:nvPr/>
          </p:nvSpPr>
          <p:spPr>
            <a:xfrm>
              <a:off x="4640650" y="-373375"/>
              <a:ext cx="81600" cy="165475"/>
            </a:xfrm>
            <a:custGeom>
              <a:avLst/>
              <a:gdLst/>
              <a:ahLst/>
              <a:cxnLst/>
              <a:rect l="l" t="t" r="r" b="b"/>
              <a:pathLst>
                <a:path w="3264" h="6619" extrusionOk="0">
                  <a:moveTo>
                    <a:pt x="2038" y="1"/>
                  </a:moveTo>
                  <a:cubicBezTo>
                    <a:pt x="2009" y="1"/>
                    <a:pt x="1978" y="10"/>
                    <a:pt x="1950" y="33"/>
                  </a:cubicBezTo>
                  <a:cubicBezTo>
                    <a:pt x="0" y="1565"/>
                    <a:pt x="310" y="5911"/>
                    <a:pt x="2831" y="6608"/>
                  </a:cubicBezTo>
                  <a:cubicBezTo>
                    <a:pt x="2856" y="6615"/>
                    <a:pt x="2881" y="6619"/>
                    <a:pt x="2904" y="6619"/>
                  </a:cubicBezTo>
                  <a:cubicBezTo>
                    <a:pt x="3137" y="6619"/>
                    <a:pt x="3263" y="6293"/>
                    <a:pt x="3094" y="6082"/>
                  </a:cubicBezTo>
                  <a:cubicBezTo>
                    <a:pt x="2414" y="5216"/>
                    <a:pt x="1733" y="4566"/>
                    <a:pt x="1517" y="3390"/>
                  </a:cubicBezTo>
                  <a:cubicBezTo>
                    <a:pt x="1331" y="2246"/>
                    <a:pt x="1717" y="1239"/>
                    <a:pt x="2181" y="265"/>
                  </a:cubicBezTo>
                  <a:cubicBezTo>
                    <a:pt x="2243" y="143"/>
                    <a:pt x="2148" y="1"/>
                    <a:pt x="203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767;p58">
              <a:extLst>
                <a:ext uri="{FF2B5EF4-FFF2-40B4-BE49-F238E27FC236}">
                  <a16:creationId xmlns:a16="http://schemas.microsoft.com/office/drawing/2014/main" id="{26A02D01-A992-45BA-B26B-154C642FF71F}"/>
                </a:ext>
              </a:extLst>
            </p:cNvPr>
            <p:cNvSpPr/>
            <p:nvPr/>
          </p:nvSpPr>
          <p:spPr>
            <a:xfrm>
              <a:off x="4657675" y="-373350"/>
              <a:ext cx="62275" cy="165575"/>
            </a:xfrm>
            <a:custGeom>
              <a:avLst/>
              <a:gdLst/>
              <a:ahLst/>
              <a:cxnLst/>
              <a:rect l="l" t="t" r="r" b="b"/>
              <a:pathLst>
                <a:path w="2491" h="6623" extrusionOk="0">
                  <a:moveTo>
                    <a:pt x="1361" y="1"/>
                  </a:moveTo>
                  <a:cubicBezTo>
                    <a:pt x="1331" y="1"/>
                    <a:pt x="1300" y="1"/>
                    <a:pt x="1269" y="32"/>
                  </a:cubicBezTo>
                  <a:cubicBezTo>
                    <a:pt x="433" y="698"/>
                    <a:pt x="0" y="1888"/>
                    <a:pt x="0" y="3080"/>
                  </a:cubicBezTo>
                  <a:cubicBezTo>
                    <a:pt x="0" y="4642"/>
                    <a:pt x="727" y="6205"/>
                    <a:pt x="2150" y="6607"/>
                  </a:cubicBezTo>
                  <a:cubicBezTo>
                    <a:pt x="2166" y="6607"/>
                    <a:pt x="2197" y="6622"/>
                    <a:pt x="2228" y="6622"/>
                  </a:cubicBezTo>
                  <a:cubicBezTo>
                    <a:pt x="2383" y="6622"/>
                    <a:pt x="2490" y="6467"/>
                    <a:pt x="2490" y="6298"/>
                  </a:cubicBezTo>
                  <a:cubicBezTo>
                    <a:pt x="2490" y="6220"/>
                    <a:pt x="2459" y="6143"/>
                    <a:pt x="2413" y="6081"/>
                  </a:cubicBezTo>
                  <a:cubicBezTo>
                    <a:pt x="1733" y="5215"/>
                    <a:pt x="1052" y="4565"/>
                    <a:pt x="836" y="3389"/>
                  </a:cubicBezTo>
                  <a:cubicBezTo>
                    <a:pt x="805" y="3188"/>
                    <a:pt x="788" y="2971"/>
                    <a:pt x="788" y="2786"/>
                  </a:cubicBezTo>
                  <a:cubicBezTo>
                    <a:pt x="788" y="1888"/>
                    <a:pt x="1114" y="1069"/>
                    <a:pt x="1500" y="264"/>
                  </a:cubicBezTo>
                  <a:cubicBezTo>
                    <a:pt x="1516" y="234"/>
                    <a:pt x="1516" y="203"/>
                    <a:pt x="1516" y="187"/>
                  </a:cubicBezTo>
                  <a:lnTo>
                    <a:pt x="1516" y="172"/>
                  </a:lnTo>
                  <a:cubicBezTo>
                    <a:pt x="1516" y="79"/>
                    <a:pt x="1438"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768;p58">
              <a:extLst>
                <a:ext uri="{FF2B5EF4-FFF2-40B4-BE49-F238E27FC236}">
                  <a16:creationId xmlns:a16="http://schemas.microsoft.com/office/drawing/2014/main" id="{9D69DFB5-3882-42F6-893A-193AB8CB1E5B}"/>
                </a:ext>
              </a:extLst>
            </p:cNvPr>
            <p:cNvSpPr/>
            <p:nvPr/>
          </p:nvSpPr>
          <p:spPr>
            <a:xfrm>
              <a:off x="4654175" y="-102075"/>
              <a:ext cx="69050" cy="176350"/>
            </a:xfrm>
            <a:custGeom>
              <a:avLst/>
              <a:gdLst/>
              <a:ahLst/>
              <a:cxnLst/>
              <a:rect l="l" t="t" r="r" b="b"/>
              <a:pathLst>
                <a:path w="2762" h="7054" extrusionOk="0">
                  <a:moveTo>
                    <a:pt x="1939" y="0"/>
                  </a:moveTo>
                  <a:cubicBezTo>
                    <a:pt x="1918" y="0"/>
                    <a:pt x="1896" y="3"/>
                    <a:pt x="1873" y="10"/>
                  </a:cubicBezTo>
                  <a:cubicBezTo>
                    <a:pt x="557" y="350"/>
                    <a:pt x="0" y="2392"/>
                    <a:pt x="78" y="3708"/>
                  </a:cubicBezTo>
                  <a:cubicBezTo>
                    <a:pt x="186" y="5115"/>
                    <a:pt x="1037" y="6833"/>
                    <a:pt x="2383" y="7050"/>
                  </a:cubicBezTo>
                  <a:cubicBezTo>
                    <a:pt x="2396" y="7052"/>
                    <a:pt x="2410" y="7053"/>
                    <a:pt x="2423" y="7053"/>
                  </a:cubicBezTo>
                  <a:cubicBezTo>
                    <a:pt x="2645" y="7053"/>
                    <a:pt x="2762" y="6698"/>
                    <a:pt x="2615" y="6507"/>
                  </a:cubicBezTo>
                  <a:cubicBezTo>
                    <a:pt x="1873" y="5564"/>
                    <a:pt x="1037" y="4977"/>
                    <a:pt x="945" y="3615"/>
                  </a:cubicBezTo>
                  <a:cubicBezTo>
                    <a:pt x="836" y="2207"/>
                    <a:pt x="1625" y="1542"/>
                    <a:pt x="2135" y="412"/>
                  </a:cubicBezTo>
                  <a:cubicBezTo>
                    <a:pt x="2233" y="219"/>
                    <a:pt x="2119" y="0"/>
                    <a:pt x="1939"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769;p58">
              <a:extLst>
                <a:ext uri="{FF2B5EF4-FFF2-40B4-BE49-F238E27FC236}">
                  <a16:creationId xmlns:a16="http://schemas.microsoft.com/office/drawing/2014/main" id="{02F397BE-9F61-40FF-98EF-CF98714B13B6}"/>
                </a:ext>
              </a:extLst>
            </p:cNvPr>
            <p:cNvSpPr/>
            <p:nvPr/>
          </p:nvSpPr>
          <p:spPr>
            <a:xfrm>
              <a:off x="4656125" y="-102200"/>
              <a:ext cx="65000" cy="176750"/>
            </a:xfrm>
            <a:custGeom>
              <a:avLst/>
              <a:gdLst/>
              <a:ahLst/>
              <a:cxnLst/>
              <a:rect l="l" t="t" r="r" b="b"/>
              <a:pathLst>
                <a:path w="2600" h="7070" extrusionOk="0">
                  <a:moveTo>
                    <a:pt x="1857" y="0"/>
                  </a:moveTo>
                  <a:cubicBezTo>
                    <a:pt x="1841" y="0"/>
                    <a:pt x="1810" y="0"/>
                    <a:pt x="1795" y="15"/>
                  </a:cubicBezTo>
                  <a:cubicBezTo>
                    <a:pt x="572" y="340"/>
                    <a:pt x="0" y="2135"/>
                    <a:pt x="0" y="3434"/>
                  </a:cubicBezTo>
                  <a:lnTo>
                    <a:pt x="0" y="3713"/>
                  </a:lnTo>
                  <a:cubicBezTo>
                    <a:pt x="108" y="5120"/>
                    <a:pt x="959" y="6838"/>
                    <a:pt x="2305" y="7055"/>
                  </a:cubicBezTo>
                  <a:cubicBezTo>
                    <a:pt x="2305" y="7069"/>
                    <a:pt x="2321" y="7069"/>
                    <a:pt x="2336" y="7069"/>
                  </a:cubicBezTo>
                  <a:cubicBezTo>
                    <a:pt x="2490" y="7069"/>
                    <a:pt x="2599" y="6884"/>
                    <a:pt x="2599" y="6714"/>
                  </a:cubicBezTo>
                  <a:cubicBezTo>
                    <a:pt x="2599" y="6636"/>
                    <a:pt x="2583" y="6559"/>
                    <a:pt x="2537" y="6512"/>
                  </a:cubicBezTo>
                  <a:cubicBezTo>
                    <a:pt x="1795" y="5569"/>
                    <a:pt x="959" y="4982"/>
                    <a:pt x="867" y="3620"/>
                  </a:cubicBezTo>
                  <a:cubicBezTo>
                    <a:pt x="867" y="3527"/>
                    <a:pt x="850" y="3449"/>
                    <a:pt x="850" y="3373"/>
                  </a:cubicBezTo>
                  <a:cubicBezTo>
                    <a:pt x="850" y="2119"/>
                    <a:pt x="1578" y="1469"/>
                    <a:pt x="2057" y="417"/>
                  </a:cubicBezTo>
                  <a:cubicBezTo>
                    <a:pt x="2088" y="371"/>
                    <a:pt x="2088" y="324"/>
                    <a:pt x="2088" y="279"/>
                  </a:cubicBezTo>
                  <a:cubicBezTo>
                    <a:pt x="2088" y="170"/>
                    <a:pt x="2026" y="62"/>
                    <a:pt x="1933" y="15"/>
                  </a:cubicBezTo>
                  <a:cubicBezTo>
                    <a:pt x="1902" y="15"/>
                    <a:pt x="1888" y="0"/>
                    <a:pt x="18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770;p58">
              <a:extLst>
                <a:ext uri="{FF2B5EF4-FFF2-40B4-BE49-F238E27FC236}">
                  <a16:creationId xmlns:a16="http://schemas.microsoft.com/office/drawing/2014/main" id="{D30FFADA-A12A-475D-A9F0-EE60F7B608CB}"/>
                </a:ext>
              </a:extLst>
            </p:cNvPr>
            <p:cNvSpPr/>
            <p:nvPr/>
          </p:nvSpPr>
          <p:spPr>
            <a:xfrm>
              <a:off x="4620125" y="182575"/>
              <a:ext cx="67700" cy="159100"/>
            </a:xfrm>
            <a:custGeom>
              <a:avLst/>
              <a:gdLst/>
              <a:ahLst/>
              <a:cxnLst/>
              <a:rect l="l" t="t" r="r" b="b"/>
              <a:pathLst>
                <a:path w="2708" h="6364" extrusionOk="0">
                  <a:moveTo>
                    <a:pt x="1912" y="1"/>
                  </a:moveTo>
                  <a:cubicBezTo>
                    <a:pt x="1862" y="1"/>
                    <a:pt x="1811" y="22"/>
                    <a:pt x="1764" y="72"/>
                  </a:cubicBezTo>
                  <a:cubicBezTo>
                    <a:pt x="248" y="1759"/>
                    <a:pt x="1" y="5595"/>
                    <a:pt x="2430" y="6353"/>
                  </a:cubicBezTo>
                  <a:cubicBezTo>
                    <a:pt x="2450" y="6360"/>
                    <a:pt x="2468" y="6363"/>
                    <a:pt x="2486" y="6363"/>
                  </a:cubicBezTo>
                  <a:cubicBezTo>
                    <a:pt x="2625" y="6363"/>
                    <a:pt x="2708" y="6167"/>
                    <a:pt x="2585" y="6043"/>
                  </a:cubicBezTo>
                  <a:cubicBezTo>
                    <a:pt x="1842" y="5270"/>
                    <a:pt x="1378" y="4296"/>
                    <a:pt x="1440" y="3135"/>
                  </a:cubicBezTo>
                  <a:cubicBezTo>
                    <a:pt x="1486" y="2161"/>
                    <a:pt x="1888" y="1295"/>
                    <a:pt x="2136" y="366"/>
                  </a:cubicBezTo>
                  <a:cubicBezTo>
                    <a:pt x="2194" y="192"/>
                    <a:pt x="2061" y="1"/>
                    <a:pt x="1912"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771;p58">
              <a:extLst>
                <a:ext uri="{FF2B5EF4-FFF2-40B4-BE49-F238E27FC236}">
                  <a16:creationId xmlns:a16="http://schemas.microsoft.com/office/drawing/2014/main" id="{03293B4A-12A3-48FC-B8F8-537FA0CCA5A9}"/>
                </a:ext>
              </a:extLst>
            </p:cNvPr>
            <p:cNvSpPr/>
            <p:nvPr/>
          </p:nvSpPr>
          <p:spPr>
            <a:xfrm>
              <a:off x="4635600" y="182450"/>
              <a:ext cx="50700" cy="159350"/>
            </a:xfrm>
            <a:custGeom>
              <a:avLst/>
              <a:gdLst/>
              <a:ahLst/>
              <a:cxnLst/>
              <a:rect l="l" t="t" r="r" b="b"/>
              <a:pathLst>
                <a:path w="2028" h="6374" extrusionOk="0">
                  <a:moveTo>
                    <a:pt x="1285" y="0"/>
                  </a:moveTo>
                  <a:cubicBezTo>
                    <a:pt x="1238" y="0"/>
                    <a:pt x="1193" y="31"/>
                    <a:pt x="1145" y="77"/>
                  </a:cubicBezTo>
                  <a:cubicBezTo>
                    <a:pt x="434" y="881"/>
                    <a:pt x="1" y="2150"/>
                    <a:pt x="1" y="3357"/>
                  </a:cubicBezTo>
                  <a:cubicBezTo>
                    <a:pt x="1" y="4703"/>
                    <a:pt x="527" y="5956"/>
                    <a:pt x="1811" y="6358"/>
                  </a:cubicBezTo>
                  <a:cubicBezTo>
                    <a:pt x="1826" y="6374"/>
                    <a:pt x="1842" y="6374"/>
                    <a:pt x="1857" y="6374"/>
                  </a:cubicBezTo>
                  <a:cubicBezTo>
                    <a:pt x="1950" y="6374"/>
                    <a:pt x="2028" y="6281"/>
                    <a:pt x="2028" y="6188"/>
                  </a:cubicBezTo>
                  <a:cubicBezTo>
                    <a:pt x="2028" y="6141"/>
                    <a:pt x="2012" y="6095"/>
                    <a:pt x="1966" y="6048"/>
                  </a:cubicBezTo>
                  <a:cubicBezTo>
                    <a:pt x="1269" y="5322"/>
                    <a:pt x="805" y="4409"/>
                    <a:pt x="805" y="3342"/>
                  </a:cubicBezTo>
                  <a:cubicBezTo>
                    <a:pt x="805" y="3264"/>
                    <a:pt x="821" y="3202"/>
                    <a:pt x="821" y="3140"/>
                  </a:cubicBezTo>
                  <a:cubicBezTo>
                    <a:pt x="867" y="2166"/>
                    <a:pt x="1269" y="1300"/>
                    <a:pt x="1517" y="371"/>
                  </a:cubicBezTo>
                  <a:cubicBezTo>
                    <a:pt x="1533" y="355"/>
                    <a:pt x="1533" y="324"/>
                    <a:pt x="1533" y="294"/>
                  </a:cubicBezTo>
                  <a:cubicBezTo>
                    <a:pt x="1533" y="248"/>
                    <a:pt x="1517" y="186"/>
                    <a:pt x="1502" y="155"/>
                  </a:cubicBezTo>
                  <a:cubicBezTo>
                    <a:pt x="1455" y="62"/>
                    <a:pt x="1378" y="0"/>
                    <a:pt x="12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72;p58">
              <a:extLst>
                <a:ext uri="{FF2B5EF4-FFF2-40B4-BE49-F238E27FC236}">
                  <a16:creationId xmlns:a16="http://schemas.microsoft.com/office/drawing/2014/main" id="{BAFD0A78-AFBF-411D-862D-3206A8A07304}"/>
                </a:ext>
              </a:extLst>
            </p:cNvPr>
            <p:cNvSpPr/>
            <p:nvPr/>
          </p:nvSpPr>
          <p:spPr>
            <a:xfrm>
              <a:off x="4418200" y="-603750"/>
              <a:ext cx="71650" cy="89575"/>
            </a:xfrm>
            <a:custGeom>
              <a:avLst/>
              <a:gdLst/>
              <a:ahLst/>
              <a:cxnLst/>
              <a:rect l="l" t="t" r="r" b="b"/>
              <a:pathLst>
                <a:path w="2866" h="3583" extrusionOk="0">
                  <a:moveTo>
                    <a:pt x="235" y="1"/>
                  </a:moveTo>
                  <a:cubicBezTo>
                    <a:pt x="105" y="1"/>
                    <a:pt x="0" y="157"/>
                    <a:pt x="80" y="291"/>
                  </a:cubicBezTo>
                  <a:cubicBezTo>
                    <a:pt x="730" y="1265"/>
                    <a:pt x="1689" y="1853"/>
                    <a:pt x="1287" y="3200"/>
                  </a:cubicBezTo>
                  <a:cubicBezTo>
                    <a:pt x="1239" y="3368"/>
                    <a:pt x="1359" y="3583"/>
                    <a:pt x="1509" y="3583"/>
                  </a:cubicBezTo>
                  <a:cubicBezTo>
                    <a:pt x="1552" y="3583"/>
                    <a:pt x="1598" y="3565"/>
                    <a:pt x="1642" y="3524"/>
                  </a:cubicBezTo>
                  <a:cubicBezTo>
                    <a:pt x="2865" y="2379"/>
                    <a:pt x="1488" y="446"/>
                    <a:pt x="297" y="13"/>
                  </a:cubicBezTo>
                  <a:cubicBezTo>
                    <a:pt x="276" y="4"/>
                    <a:pt x="255" y="1"/>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773;p58">
              <a:extLst>
                <a:ext uri="{FF2B5EF4-FFF2-40B4-BE49-F238E27FC236}">
                  <a16:creationId xmlns:a16="http://schemas.microsoft.com/office/drawing/2014/main" id="{972E8D18-88C7-4026-ACC0-F82998EE5F19}"/>
                </a:ext>
              </a:extLst>
            </p:cNvPr>
            <p:cNvSpPr/>
            <p:nvPr/>
          </p:nvSpPr>
          <p:spPr>
            <a:xfrm>
              <a:off x="4775175" y="-629450"/>
              <a:ext cx="37225" cy="98750"/>
            </a:xfrm>
            <a:custGeom>
              <a:avLst/>
              <a:gdLst/>
              <a:ahLst/>
              <a:cxnLst/>
              <a:rect l="l" t="t" r="r" b="b"/>
              <a:pathLst>
                <a:path w="1489" h="3950" extrusionOk="0">
                  <a:moveTo>
                    <a:pt x="217" y="1"/>
                  </a:moveTo>
                  <a:cubicBezTo>
                    <a:pt x="112" y="1"/>
                    <a:pt x="0" y="102"/>
                    <a:pt x="34" y="236"/>
                  </a:cubicBezTo>
                  <a:cubicBezTo>
                    <a:pt x="158" y="808"/>
                    <a:pt x="358" y="1350"/>
                    <a:pt x="436" y="1922"/>
                  </a:cubicBezTo>
                  <a:cubicBezTo>
                    <a:pt x="513" y="2510"/>
                    <a:pt x="498" y="3114"/>
                    <a:pt x="529" y="3702"/>
                  </a:cubicBezTo>
                  <a:cubicBezTo>
                    <a:pt x="547" y="3861"/>
                    <a:pt x="661" y="3949"/>
                    <a:pt x="775" y="3949"/>
                  </a:cubicBezTo>
                  <a:cubicBezTo>
                    <a:pt x="861" y="3949"/>
                    <a:pt x="947" y="3900"/>
                    <a:pt x="993" y="3794"/>
                  </a:cubicBezTo>
                  <a:cubicBezTo>
                    <a:pt x="1488" y="2681"/>
                    <a:pt x="1194" y="901"/>
                    <a:pt x="327" y="51"/>
                  </a:cubicBezTo>
                  <a:cubicBezTo>
                    <a:pt x="297" y="16"/>
                    <a:pt x="257"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774;p58">
              <a:extLst>
                <a:ext uri="{FF2B5EF4-FFF2-40B4-BE49-F238E27FC236}">
                  <a16:creationId xmlns:a16="http://schemas.microsoft.com/office/drawing/2014/main" id="{C49A8AA0-E3E7-4D47-B794-D97800FC0F46}"/>
                </a:ext>
              </a:extLst>
            </p:cNvPr>
            <p:cNvSpPr/>
            <p:nvPr/>
          </p:nvSpPr>
          <p:spPr>
            <a:xfrm>
              <a:off x="4435375" y="-350525"/>
              <a:ext cx="51375" cy="64100"/>
            </a:xfrm>
            <a:custGeom>
              <a:avLst/>
              <a:gdLst/>
              <a:ahLst/>
              <a:cxnLst/>
              <a:rect l="l" t="t" r="r" b="b"/>
              <a:pathLst>
                <a:path w="2055" h="2564" extrusionOk="0">
                  <a:moveTo>
                    <a:pt x="287" y="0"/>
                  </a:moveTo>
                  <a:cubicBezTo>
                    <a:pt x="152" y="0"/>
                    <a:pt x="1" y="162"/>
                    <a:pt x="105" y="295"/>
                  </a:cubicBezTo>
                  <a:cubicBezTo>
                    <a:pt x="367" y="620"/>
                    <a:pt x="693" y="882"/>
                    <a:pt x="909" y="1254"/>
                  </a:cubicBezTo>
                  <a:cubicBezTo>
                    <a:pt x="1126" y="1641"/>
                    <a:pt x="1172" y="2074"/>
                    <a:pt x="1374" y="2446"/>
                  </a:cubicBezTo>
                  <a:cubicBezTo>
                    <a:pt x="1418" y="2528"/>
                    <a:pt x="1487" y="2564"/>
                    <a:pt x="1556" y="2564"/>
                  </a:cubicBezTo>
                  <a:cubicBezTo>
                    <a:pt x="1654" y="2564"/>
                    <a:pt x="1754" y="2493"/>
                    <a:pt x="1791" y="2384"/>
                  </a:cubicBezTo>
                  <a:cubicBezTo>
                    <a:pt x="2054" y="1486"/>
                    <a:pt x="1141" y="156"/>
                    <a:pt x="306" y="1"/>
                  </a:cubicBezTo>
                  <a:cubicBezTo>
                    <a:pt x="299" y="1"/>
                    <a:pt x="293"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775;p58">
              <a:extLst>
                <a:ext uri="{FF2B5EF4-FFF2-40B4-BE49-F238E27FC236}">
                  <a16:creationId xmlns:a16="http://schemas.microsoft.com/office/drawing/2014/main" id="{6ED14CBA-E38F-4B47-964F-58D76636B6EE}"/>
                </a:ext>
              </a:extLst>
            </p:cNvPr>
            <p:cNvSpPr/>
            <p:nvPr/>
          </p:nvSpPr>
          <p:spPr>
            <a:xfrm>
              <a:off x="4782025" y="-360325"/>
              <a:ext cx="50850" cy="96325"/>
            </a:xfrm>
            <a:custGeom>
              <a:avLst/>
              <a:gdLst/>
              <a:ahLst/>
              <a:cxnLst/>
              <a:rect l="l" t="t" r="r" b="b"/>
              <a:pathLst>
                <a:path w="2034" h="3853" extrusionOk="0">
                  <a:moveTo>
                    <a:pt x="313" y="1"/>
                  </a:moveTo>
                  <a:cubicBezTo>
                    <a:pt x="152" y="1"/>
                    <a:pt x="0" y="173"/>
                    <a:pt x="131" y="362"/>
                  </a:cubicBezTo>
                  <a:cubicBezTo>
                    <a:pt x="456" y="810"/>
                    <a:pt x="734" y="1291"/>
                    <a:pt x="889" y="1862"/>
                  </a:cubicBezTo>
                  <a:cubicBezTo>
                    <a:pt x="1060" y="2435"/>
                    <a:pt x="1012" y="2992"/>
                    <a:pt x="1090" y="3580"/>
                  </a:cubicBezTo>
                  <a:cubicBezTo>
                    <a:pt x="1110" y="3734"/>
                    <a:pt x="1237" y="3852"/>
                    <a:pt x="1356" y="3852"/>
                  </a:cubicBezTo>
                  <a:cubicBezTo>
                    <a:pt x="1428" y="3852"/>
                    <a:pt x="1498" y="3809"/>
                    <a:pt x="1538" y="3704"/>
                  </a:cubicBezTo>
                  <a:cubicBezTo>
                    <a:pt x="2034" y="2466"/>
                    <a:pt x="1353" y="779"/>
                    <a:pt x="456" y="53"/>
                  </a:cubicBezTo>
                  <a:cubicBezTo>
                    <a:pt x="412" y="17"/>
                    <a:pt x="362"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776;p58">
              <a:extLst>
                <a:ext uri="{FF2B5EF4-FFF2-40B4-BE49-F238E27FC236}">
                  <a16:creationId xmlns:a16="http://schemas.microsoft.com/office/drawing/2014/main" id="{5E6BA7DE-B8DC-4175-98B8-05360055C054}"/>
                </a:ext>
              </a:extLst>
            </p:cNvPr>
            <p:cNvSpPr/>
            <p:nvPr/>
          </p:nvSpPr>
          <p:spPr>
            <a:xfrm>
              <a:off x="4453100" y="-83700"/>
              <a:ext cx="40200" cy="84200"/>
            </a:xfrm>
            <a:custGeom>
              <a:avLst/>
              <a:gdLst/>
              <a:ahLst/>
              <a:cxnLst/>
              <a:rect l="l" t="t" r="r" b="b"/>
              <a:pathLst>
                <a:path w="1608" h="3368" extrusionOk="0">
                  <a:moveTo>
                    <a:pt x="118" y="1"/>
                  </a:moveTo>
                  <a:cubicBezTo>
                    <a:pt x="50" y="1"/>
                    <a:pt x="0" y="70"/>
                    <a:pt x="15" y="126"/>
                  </a:cubicBezTo>
                  <a:cubicBezTo>
                    <a:pt x="108" y="636"/>
                    <a:pt x="401" y="1100"/>
                    <a:pt x="541" y="1612"/>
                  </a:cubicBezTo>
                  <a:cubicBezTo>
                    <a:pt x="679" y="2138"/>
                    <a:pt x="648" y="2678"/>
                    <a:pt x="772" y="3204"/>
                  </a:cubicBezTo>
                  <a:cubicBezTo>
                    <a:pt x="790" y="3305"/>
                    <a:pt x="883" y="3368"/>
                    <a:pt x="973" y="3368"/>
                  </a:cubicBezTo>
                  <a:cubicBezTo>
                    <a:pt x="1036" y="3368"/>
                    <a:pt x="1097" y="3337"/>
                    <a:pt x="1129" y="3266"/>
                  </a:cubicBezTo>
                  <a:cubicBezTo>
                    <a:pt x="1608" y="2323"/>
                    <a:pt x="1160" y="374"/>
                    <a:pt x="139" y="3"/>
                  </a:cubicBezTo>
                  <a:cubicBezTo>
                    <a:pt x="132" y="1"/>
                    <a:pt x="125"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777;p58">
              <a:extLst>
                <a:ext uri="{FF2B5EF4-FFF2-40B4-BE49-F238E27FC236}">
                  <a16:creationId xmlns:a16="http://schemas.microsoft.com/office/drawing/2014/main" id="{7D1FCF5B-7B08-4815-B02B-28AD4C0224A0}"/>
                </a:ext>
              </a:extLst>
            </p:cNvPr>
            <p:cNvSpPr/>
            <p:nvPr/>
          </p:nvSpPr>
          <p:spPr>
            <a:xfrm>
              <a:off x="4785700" y="-81100"/>
              <a:ext cx="42525" cy="101175"/>
            </a:xfrm>
            <a:custGeom>
              <a:avLst/>
              <a:gdLst/>
              <a:ahLst/>
              <a:cxnLst/>
              <a:rect l="l" t="t" r="r" b="b"/>
              <a:pathLst>
                <a:path w="1701" h="4047" extrusionOk="0">
                  <a:moveTo>
                    <a:pt x="197" y="1"/>
                  </a:moveTo>
                  <a:cubicBezTo>
                    <a:pt x="94" y="1"/>
                    <a:pt x="0" y="162"/>
                    <a:pt x="61" y="285"/>
                  </a:cubicBezTo>
                  <a:cubicBezTo>
                    <a:pt x="603" y="1337"/>
                    <a:pt x="835" y="2498"/>
                    <a:pt x="727" y="3735"/>
                  </a:cubicBezTo>
                  <a:cubicBezTo>
                    <a:pt x="710" y="3934"/>
                    <a:pt x="852" y="4046"/>
                    <a:pt x="998" y="4046"/>
                  </a:cubicBezTo>
                  <a:cubicBezTo>
                    <a:pt x="1112" y="4046"/>
                    <a:pt x="1227" y="3978"/>
                    <a:pt x="1268" y="3828"/>
                  </a:cubicBezTo>
                  <a:cubicBezTo>
                    <a:pt x="1701" y="2436"/>
                    <a:pt x="1299" y="904"/>
                    <a:pt x="278" y="37"/>
                  </a:cubicBezTo>
                  <a:cubicBezTo>
                    <a:pt x="252" y="12"/>
                    <a:pt x="224"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778;p58">
              <a:extLst>
                <a:ext uri="{FF2B5EF4-FFF2-40B4-BE49-F238E27FC236}">
                  <a16:creationId xmlns:a16="http://schemas.microsoft.com/office/drawing/2014/main" id="{F240D01F-C73C-40F3-B3BB-916E3649C64D}"/>
                </a:ext>
              </a:extLst>
            </p:cNvPr>
            <p:cNvSpPr/>
            <p:nvPr/>
          </p:nvSpPr>
          <p:spPr>
            <a:xfrm>
              <a:off x="4426750" y="166800"/>
              <a:ext cx="50700" cy="81225"/>
            </a:xfrm>
            <a:custGeom>
              <a:avLst/>
              <a:gdLst/>
              <a:ahLst/>
              <a:cxnLst/>
              <a:rect l="l" t="t" r="r" b="b"/>
              <a:pathLst>
                <a:path w="2028" h="3249" extrusionOk="0">
                  <a:moveTo>
                    <a:pt x="297" y="0"/>
                  </a:moveTo>
                  <a:cubicBezTo>
                    <a:pt x="261" y="0"/>
                    <a:pt x="224" y="3"/>
                    <a:pt x="186" y="7"/>
                  </a:cubicBezTo>
                  <a:cubicBezTo>
                    <a:pt x="48" y="22"/>
                    <a:pt x="1" y="224"/>
                    <a:pt x="79" y="317"/>
                  </a:cubicBezTo>
                  <a:cubicBezTo>
                    <a:pt x="419" y="750"/>
                    <a:pt x="821" y="1028"/>
                    <a:pt x="976" y="1600"/>
                  </a:cubicBezTo>
                  <a:cubicBezTo>
                    <a:pt x="1100" y="2111"/>
                    <a:pt x="883" y="2730"/>
                    <a:pt x="1177" y="3163"/>
                  </a:cubicBezTo>
                  <a:cubicBezTo>
                    <a:pt x="1219" y="3222"/>
                    <a:pt x="1284" y="3248"/>
                    <a:pt x="1349" y="3248"/>
                  </a:cubicBezTo>
                  <a:cubicBezTo>
                    <a:pt x="1404" y="3248"/>
                    <a:pt x="1460" y="3229"/>
                    <a:pt x="1502" y="3194"/>
                  </a:cubicBezTo>
                  <a:cubicBezTo>
                    <a:pt x="2028" y="2761"/>
                    <a:pt x="1780" y="1600"/>
                    <a:pt x="1548" y="1059"/>
                  </a:cubicBezTo>
                  <a:cubicBezTo>
                    <a:pt x="1315" y="550"/>
                    <a:pt x="864"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779;p58">
              <a:extLst>
                <a:ext uri="{FF2B5EF4-FFF2-40B4-BE49-F238E27FC236}">
                  <a16:creationId xmlns:a16="http://schemas.microsoft.com/office/drawing/2014/main" id="{F8397B96-15A8-4008-84B9-A223C7F9BDDF}"/>
                </a:ext>
              </a:extLst>
            </p:cNvPr>
            <p:cNvSpPr/>
            <p:nvPr/>
          </p:nvSpPr>
          <p:spPr>
            <a:xfrm>
              <a:off x="4766000" y="187825"/>
              <a:ext cx="46000" cy="84400"/>
            </a:xfrm>
            <a:custGeom>
              <a:avLst/>
              <a:gdLst/>
              <a:ahLst/>
              <a:cxnLst/>
              <a:rect l="l" t="t" r="r" b="b"/>
              <a:pathLst>
                <a:path w="1840" h="3376" extrusionOk="0">
                  <a:moveTo>
                    <a:pt x="212" y="1"/>
                  </a:moveTo>
                  <a:cubicBezTo>
                    <a:pt x="69" y="1"/>
                    <a:pt x="1" y="177"/>
                    <a:pt x="45" y="311"/>
                  </a:cubicBezTo>
                  <a:cubicBezTo>
                    <a:pt x="199" y="806"/>
                    <a:pt x="556" y="1147"/>
                    <a:pt x="679" y="1673"/>
                  </a:cubicBezTo>
                  <a:cubicBezTo>
                    <a:pt x="772" y="2168"/>
                    <a:pt x="679" y="2678"/>
                    <a:pt x="741" y="3173"/>
                  </a:cubicBezTo>
                  <a:cubicBezTo>
                    <a:pt x="762" y="3289"/>
                    <a:pt x="862" y="3376"/>
                    <a:pt x="958" y="3376"/>
                  </a:cubicBezTo>
                  <a:cubicBezTo>
                    <a:pt x="1003" y="3376"/>
                    <a:pt x="1047" y="3357"/>
                    <a:pt x="1082" y="3312"/>
                  </a:cubicBezTo>
                  <a:cubicBezTo>
                    <a:pt x="1839" y="2477"/>
                    <a:pt x="1329" y="109"/>
                    <a:pt x="230" y="2"/>
                  </a:cubicBezTo>
                  <a:cubicBezTo>
                    <a:pt x="224" y="1"/>
                    <a:pt x="218"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780;p58">
              <a:extLst>
                <a:ext uri="{FF2B5EF4-FFF2-40B4-BE49-F238E27FC236}">
                  <a16:creationId xmlns:a16="http://schemas.microsoft.com/office/drawing/2014/main" id="{CACBB7CB-2C33-4ABE-A241-4B1F5E5BCA56}"/>
                </a:ext>
              </a:extLst>
            </p:cNvPr>
            <p:cNvSpPr/>
            <p:nvPr/>
          </p:nvSpPr>
          <p:spPr>
            <a:xfrm>
              <a:off x="4782800" y="-744075"/>
              <a:ext cx="121250" cy="238250"/>
            </a:xfrm>
            <a:custGeom>
              <a:avLst/>
              <a:gdLst/>
              <a:ahLst/>
              <a:cxnLst/>
              <a:rect l="l" t="t" r="r" b="b"/>
              <a:pathLst>
                <a:path w="4850" h="9530" extrusionOk="0">
                  <a:moveTo>
                    <a:pt x="1765" y="1"/>
                  </a:moveTo>
                  <a:cubicBezTo>
                    <a:pt x="1253" y="1"/>
                    <a:pt x="722" y="127"/>
                    <a:pt x="224" y="366"/>
                  </a:cubicBezTo>
                  <a:cubicBezTo>
                    <a:pt x="1" y="463"/>
                    <a:pt x="130" y="812"/>
                    <a:pt x="339" y="812"/>
                  </a:cubicBezTo>
                  <a:cubicBezTo>
                    <a:pt x="361" y="812"/>
                    <a:pt x="385" y="808"/>
                    <a:pt x="410" y="799"/>
                  </a:cubicBezTo>
                  <a:cubicBezTo>
                    <a:pt x="799" y="668"/>
                    <a:pt x="1140" y="609"/>
                    <a:pt x="1440" y="609"/>
                  </a:cubicBezTo>
                  <a:cubicBezTo>
                    <a:pt x="3307" y="609"/>
                    <a:pt x="3552" y="2913"/>
                    <a:pt x="3658" y="4620"/>
                  </a:cubicBezTo>
                  <a:cubicBezTo>
                    <a:pt x="3766" y="6214"/>
                    <a:pt x="3844" y="7792"/>
                    <a:pt x="4215" y="9353"/>
                  </a:cubicBezTo>
                  <a:cubicBezTo>
                    <a:pt x="4242" y="9475"/>
                    <a:pt x="4332" y="9529"/>
                    <a:pt x="4426" y="9529"/>
                  </a:cubicBezTo>
                  <a:cubicBezTo>
                    <a:pt x="4547" y="9529"/>
                    <a:pt x="4677" y="9440"/>
                    <a:pt x="4694" y="9292"/>
                  </a:cubicBezTo>
                  <a:cubicBezTo>
                    <a:pt x="4849" y="7730"/>
                    <a:pt x="4710" y="6183"/>
                    <a:pt x="4602" y="4620"/>
                  </a:cubicBezTo>
                  <a:cubicBezTo>
                    <a:pt x="4540" y="3584"/>
                    <a:pt x="4602" y="2361"/>
                    <a:pt x="4106" y="1402"/>
                  </a:cubicBezTo>
                  <a:cubicBezTo>
                    <a:pt x="3604" y="437"/>
                    <a:pt x="2716" y="1"/>
                    <a:pt x="1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781;p58">
              <a:extLst>
                <a:ext uri="{FF2B5EF4-FFF2-40B4-BE49-F238E27FC236}">
                  <a16:creationId xmlns:a16="http://schemas.microsoft.com/office/drawing/2014/main" id="{E14B71CA-DD04-4329-B6D9-BA96E674BED8}"/>
                </a:ext>
              </a:extLst>
            </p:cNvPr>
            <p:cNvSpPr/>
            <p:nvPr/>
          </p:nvSpPr>
          <p:spPr>
            <a:xfrm>
              <a:off x="4239975" y="262575"/>
              <a:ext cx="84325" cy="107325"/>
            </a:xfrm>
            <a:custGeom>
              <a:avLst/>
              <a:gdLst/>
              <a:ahLst/>
              <a:cxnLst/>
              <a:rect l="l" t="t" r="r" b="b"/>
              <a:pathLst>
                <a:path w="3373" h="4293" extrusionOk="0">
                  <a:moveTo>
                    <a:pt x="662" y="0"/>
                  </a:moveTo>
                  <a:cubicBezTo>
                    <a:pt x="589" y="0"/>
                    <a:pt x="519" y="35"/>
                    <a:pt x="479" y="121"/>
                  </a:cubicBezTo>
                  <a:cubicBezTo>
                    <a:pt x="0" y="1127"/>
                    <a:pt x="46" y="2241"/>
                    <a:pt x="712" y="3153"/>
                  </a:cubicBezTo>
                  <a:cubicBezTo>
                    <a:pt x="1203" y="3825"/>
                    <a:pt x="1867" y="4292"/>
                    <a:pt x="2649" y="4292"/>
                  </a:cubicBezTo>
                  <a:cubicBezTo>
                    <a:pt x="2803" y="4292"/>
                    <a:pt x="2962" y="4274"/>
                    <a:pt x="3125" y="4236"/>
                  </a:cubicBezTo>
                  <a:cubicBezTo>
                    <a:pt x="3373" y="4190"/>
                    <a:pt x="3311" y="3881"/>
                    <a:pt x="3125" y="3803"/>
                  </a:cubicBezTo>
                  <a:cubicBezTo>
                    <a:pt x="2476" y="3540"/>
                    <a:pt x="1764" y="3184"/>
                    <a:pt x="1346" y="2596"/>
                  </a:cubicBezTo>
                  <a:cubicBezTo>
                    <a:pt x="820" y="1869"/>
                    <a:pt x="974" y="1080"/>
                    <a:pt x="928" y="230"/>
                  </a:cubicBezTo>
                  <a:cubicBezTo>
                    <a:pt x="918" y="102"/>
                    <a:pt x="786"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36815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1" name="Google Shape;2291;p53"/>
          <p:cNvSpPr txBox="1">
            <a:spLocks noGrp="1"/>
          </p:cNvSpPr>
          <p:nvPr>
            <p:ph type="subTitle" idx="1"/>
          </p:nvPr>
        </p:nvSpPr>
        <p:spPr>
          <a:xfrm>
            <a:off x="1562140" y="591653"/>
            <a:ext cx="6576000" cy="49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2000" dirty="0" err="1"/>
              <a:t>Pil</a:t>
            </a:r>
            <a:r>
              <a:rPr lang="en-ID" sz="2000" dirty="0"/>
              <a:t> progestin </a:t>
            </a:r>
            <a:r>
              <a:rPr lang="en-ID" sz="2000" dirty="0" err="1"/>
              <a:t>dapat</a:t>
            </a:r>
            <a:r>
              <a:rPr lang="en-ID" sz="2000" dirty="0"/>
              <a:t> </a:t>
            </a:r>
            <a:r>
              <a:rPr lang="en-ID" sz="2000" dirty="0" err="1"/>
              <a:t>diberikan</a:t>
            </a:r>
            <a:r>
              <a:rPr lang="en-ID" sz="2000" dirty="0"/>
              <a:t> </a:t>
            </a:r>
            <a:r>
              <a:rPr lang="en-ID" sz="2000" dirty="0" err="1"/>
              <a:t>segera</a:t>
            </a:r>
            <a:r>
              <a:rPr lang="en-ID" sz="2000" dirty="0"/>
              <a:t> </a:t>
            </a:r>
            <a:r>
              <a:rPr lang="en-ID" sz="2000" dirty="0" err="1"/>
              <a:t>pasca</a:t>
            </a:r>
            <a:endParaRPr lang="en-ID" sz="2000" dirty="0"/>
          </a:p>
          <a:p>
            <a:pPr marL="0" lvl="0" indent="0" algn="ctr" rtl="0">
              <a:spcBef>
                <a:spcPts val="0"/>
              </a:spcBef>
              <a:spcAft>
                <a:spcPts val="0"/>
              </a:spcAft>
              <a:buNone/>
            </a:pPr>
            <a:r>
              <a:rPr lang="en-ID" sz="2000" dirty="0"/>
              <a:t>abortus. </a:t>
            </a:r>
            <a:r>
              <a:rPr lang="en-ID" sz="2000" dirty="0" err="1"/>
              <a:t>Pil</a:t>
            </a:r>
            <a:r>
              <a:rPr lang="en-ID" sz="2000" dirty="0"/>
              <a:t> </a:t>
            </a:r>
            <a:r>
              <a:rPr lang="en-ID" sz="2000" dirty="0" err="1"/>
              <a:t>diminum</a:t>
            </a:r>
            <a:r>
              <a:rPr lang="en-ID" sz="2000" dirty="0"/>
              <a:t> </a:t>
            </a:r>
            <a:r>
              <a:rPr lang="en-ID" sz="2000" dirty="0" err="1"/>
              <a:t>tiap</a:t>
            </a:r>
            <a:r>
              <a:rPr lang="en-ID" sz="2000" dirty="0"/>
              <a:t> </a:t>
            </a:r>
            <a:r>
              <a:rPr lang="en-ID" sz="2000" dirty="0" err="1"/>
              <a:t>hari</a:t>
            </a:r>
            <a:r>
              <a:rPr lang="en-ID" sz="2000" dirty="0"/>
              <a:t>, pada </a:t>
            </a:r>
            <a:r>
              <a:rPr lang="en-ID" sz="2000" dirty="0" err="1"/>
              <a:t>saat</a:t>
            </a:r>
            <a:r>
              <a:rPr lang="en-ID" sz="2000" dirty="0"/>
              <a:t> yang</a:t>
            </a:r>
          </a:p>
          <a:p>
            <a:pPr marL="0" lvl="0" indent="0" algn="ctr" rtl="0">
              <a:spcBef>
                <a:spcPts val="0"/>
              </a:spcBef>
              <a:spcAft>
                <a:spcPts val="0"/>
              </a:spcAft>
              <a:buNone/>
            </a:pPr>
            <a:r>
              <a:rPr lang="en-ID" sz="2000" dirty="0" err="1"/>
              <a:t>sama</a:t>
            </a:r>
            <a:r>
              <a:rPr lang="en-ID" sz="2000" dirty="0"/>
              <a:t>. </a:t>
            </a:r>
            <a:r>
              <a:rPr lang="en-ID" sz="2000" dirty="0" err="1"/>
              <a:t>Bila</a:t>
            </a:r>
            <a:r>
              <a:rPr lang="en-ID" sz="2000" dirty="0"/>
              <a:t> </a:t>
            </a:r>
            <a:r>
              <a:rPr lang="en-ID" sz="2000" dirty="0" err="1"/>
              <a:t>muntah</a:t>
            </a:r>
            <a:r>
              <a:rPr lang="en-ID" sz="2000" dirty="0"/>
              <a:t> </a:t>
            </a:r>
            <a:r>
              <a:rPr lang="en-ID" sz="2000" dirty="0" err="1"/>
              <a:t>dalam</a:t>
            </a:r>
            <a:r>
              <a:rPr lang="en-ID" sz="2000" dirty="0"/>
              <a:t> </a:t>
            </a:r>
            <a:r>
              <a:rPr lang="en-ID" sz="2000" dirty="0" err="1"/>
              <a:t>waktu</a:t>
            </a:r>
            <a:r>
              <a:rPr lang="en-ID" sz="2000" dirty="0"/>
              <a:t> 2 jam </a:t>
            </a:r>
            <a:r>
              <a:rPr lang="en-ID" sz="2000" dirty="0" err="1"/>
              <a:t>setelah</a:t>
            </a:r>
            <a:endParaRPr lang="en-ID" sz="2000" dirty="0"/>
          </a:p>
          <a:p>
            <a:pPr marL="0" lvl="0" indent="0" algn="ctr" rtl="0">
              <a:spcBef>
                <a:spcPts val="0"/>
              </a:spcBef>
              <a:spcAft>
                <a:spcPts val="0"/>
              </a:spcAft>
              <a:buNone/>
            </a:pPr>
            <a:r>
              <a:rPr lang="en-ID" sz="2000" dirty="0" err="1"/>
              <a:t>menggunakan</a:t>
            </a:r>
            <a:r>
              <a:rPr lang="en-ID" sz="2000" dirty="0"/>
              <a:t> </a:t>
            </a:r>
            <a:r>
              <a:rPr lang="en-ID" sz="2000" dirty="0" err="1"/>
              <a:t>pil</a:t>
            </a:r>
            <a:r>
              <a:rPr lang="en-ID" sz="2000" dirty="0"/>
              <a:t>, </a:t>
            </a:r>
            <a:r>
              <a:rPr lang="en-ID" sz="2000" dirty="0" err="1"/>
              <a:t>minum</a:t>
            </a:r>
            <a:r>
              <a:rPr lang="en-ID" sz="2000" dirty="0"/>
              <a:t> </a:t>
            </a:r>
            <a:r>
              <a:rPr lang="en-ID" sz="2000" dirty="0" err="1"/>
              <a:t>pil</a:t>
            </a:r>
            <a:r>
              <a:rPr lang="en-ID" sz="2000" dirty="0"/>
              <a:t> yang lain, </a:t>
            </a:r>
            <a:r>
              <a:rPr lang="en-ID" sz="2000" dirty="0" err="1"/>
              <a:t>atau</a:t>
            </a:r>
            <a:endParaRPr lang="en-ID" sz="2000" dirty="0"/>
          </a:p>
          <a:p>
            <a:pPr marL="0" lvl="0" indent="0" algn="ctr" rtl="0">
              <a:spcBef>
                <a:spcPts val="0"/>
              </a:spcBef>
              <a:spcAft>
                <a:spcPts val="0"/>
              </a:spcAft>
              <a:buNone/>
            </a:pPr>
            <a:r>
              <a:rPr lang="en-ID" sz="2000" dirty="0" err="1"/>
              <a:t>menggunakan</a:t>
            </a:r>
            <a:r>
              <a:rPr lang="en-ID" sz="2000" dirty="0"/>
              <a:t> </a:t>
            </a:r>
            <a:r>
              <a:rPr lang="en-ID" sz="2000" dirty="0" err="1"/>
              <a:t>metode</a:t>
            </a:r>
            <a:r>
              <a:rPr lang="en-ID" sz="2000" dirty="0"/>
              <a:t> </a:t>
            </a:r>
            <a:r>
              <a:rPr lang="en-ID" sz="2000" dirty="0" err="1"/>
              <a:t>kontrasepsi</a:t>
            </a:r>
            <a:r>
              <a:rPr lang="en-ID" sz="2000" dirty="0"/>
              <a:t> yang lain, </a:t>
            </a:r>
            <a:r>
              <a:rPr lang="en-ID" sz="2000" dirty="0" err="1"/>
              <a:t>bila</a:t>
            </a:r>
            <a:endParaRPr lang="en-ID" sz="2000" dirty="0"/>
          </a:p>
          <a:p>
            <a:pPr marL="0" lvl="0" indent="0" algn="ctr" rtl="0">
              <a:spcBef>
                <a:spcPts val="0"/>
              </a:spcBef>
              <a:spcAft>
                <a:spcPts val="0"/>
              </a:spcAft>
              <a:buNone/>
            </a:pPr>
            <a:r>
              <a:rPr lang="en-ID" sz="2000" dirty="0" err="1"/>
              <a:t>klien</a:t>
            </a:r>
            <a:r>
              <a:rPr lang="en-ID" sz="2000" dirty="0"/>
              <a:t> </a:t>
            </a:r>
            <a:r>
              <a:rPr lang="en-ID" sz="2000" dirty="0" err="1"/>
              <a:t>ingin</a:t>
            </a:r>
            <a:r>
              <a:rPr lang="en-ID" sz="2000" dirty="0"/>
              <a:t> </a:t>
            </a:r>
            <a:r>
              <a:rPr lang="en-ID" sz="2000" dirty="0" err="1"/>
              <a:t>melakukan</a:t>
            </a:r>
            <a:r>
              <a:rPr lang="en-ID" sz="2000" dirty="0"/>
              <a:t> </a:t>
            </a:r>
            <a:r>
              <a:rPr lang="en-ID" sz="2000" dirty="0" err="1"/>
              <a:t>hubungan</a:t>
            </a:r>
            <a:r>
              <a:rPr lang="en-ID" sz="2000" dirty="0"/>
              <a:t> </a:t>
            </a:r>
            <a:r>
              <a:rPr lang="en-ID" sz="2000" dirty="0" err="1"/>
              <a:t>seksual</a:t>
            </a:r>
            <a:r>
              <a:rPr lang="en-ID" sz="2000" dirty="0"/>
              <a:t> pada 48</a:t>
            </a:r>
          </a:p>
          <a:p>
            <a:pPr marL="0" lvl="0" indent="0" algn="ctr" rtl="0">
              <a:spcBef>
                <a:spcPts val="0"/>
              </a:spcBef>
              <a:spcAft>
                <a:spcPts val="0"/>
              </a:spcAft>
              <a:buNone/>
            </a:pPr>
            <a:r>
              <a:rPr lang="en-ID" sz="2000" dirty="0"/>
              <a:t>jam </a:t>
            </a:r>
            <a:r>
              <a:rPr lang="en-ID" sz="2000" dirty="0" err="1"/>
              <a:t>berikutnya</a:t>
            </a:r>
            <a:r>
              <a:rPr lang="en-ID" sz="2000" dirty="0"/>
              <a:t>. </a:t>
            </a:r>
            <a:r>
              <a:rPr lang="en-ID" sz="2000" dirty="0" err="1"/>
              <a:t>Bila</a:t>
            </a:r>
            <a:r>
              <a:rPr lang="en-ID" sz="2000" dirty="0"/>
              <a:t> </a:t>
            </a:r>
            <a:r>
              <a:rPr lang="en-ID" sz="2000" dirty="0" err="1"/>
              <a:t>terlambat</a:t>
            </a:r>
            <a:r>
              <a:rPr lang="en-ID" sz="2000" dirty="0"/>
              <a:t> </a:t>
            </a:r>
            <a:r>
              <a:rPr lang="en-ID" sz="2000" dirty="0" err="1"/>
              <a:t>lebih</a:t>
            </a:r>
            <a:r>
              <a:rPr lang="en-ID" sz="2000" dirty="0"/>
              <a:t> </a:t>
            </a:r>
            <a:r>
              <a:rPr lang="en-ID" sz="2000" dirty="0" err="1"/>
              <a:t>dari</a:t>
            </a:r>
            <a:r>
              <a:rPr lang="en-ID" sz="2000" dirty="0"/>
              <a:t> 3 jam,</a:t>
            </a:r>
          </a:p>
          <a:p>
            <a:pPr marL="0" lvl="0" indent="0" algn="ctr" rtl="0">
              <a:spcBef>
                <a:spcPts val="0"/>
              </a:spcBef>
              <a:spcAft>
                <a:spcPts val="0"/>
              </a:spcAft>
              <a:buNone/>
            </a:pPr>
            <a:r>
              <a:rPr lang="en-ID" sz="2000" dirty="0" err="1"/>
              <a:t>minum</a:t>
            </a:r>
            <a:r>
              <a:rPr lang="en-ID" sz="2000" dirty="0"/>
              <a:t> </a:t>
            </a:r>
            <a:r>
              <a:rPr lang="en-ID" sz="2000" dirty="0" err="1"/>
              <a:t>pil</a:t>
            </a:r>
            <a:r>
              <a:rPr lang="en-ID" sz="2000" dirty="0"/>
              <a:t> </a:t>
            </a:r>
            <a:r>
              <a:rPr lang="en-ID" sz="2000" dirty="0" err="1"/>
              <a:t>segera</a:t>
            </a:r>
            <a:r>
              <a:rPr lang="en-ID" sz="2000" dirty="0"/>
              <a:t> </a:t>
            </a:r>
            <a:r>
              <a:rPr lang="en-ID" sz="2000" dirty="0" err="1"/>
              <a:t>saat</a:t>
            </a:r>
            <a:r>
              <a:rPr lang="en-ID" sz="2000" dirty="0"/>
              <a:t> </a:t>
            </a:r>
            <a:r>
              <a:rPr lang="en-ID" sz="2000" dirty="0" err="1"/>
              <a:t>ingat</a:t>
            </a:r>
            <a:r>
              <a:rPr lang="en-ID" sz="2000" dirty="0"/>
              <a:t> </a:t>
            </a:r>
            <a:r>
              <a:rPr lang="en-ID" sz="2000" dirty="0" err="1"/>
              <a:t>menggunakan</a:t>
            </a:r>
            <a:r>
              <a:rPr lang="en-ID" sz="2000" dirty="0"/>
              <a:t> </a:t>
            </a:r>
            <a:r>
              <a:rPr lang="en-ID" sz="2000" dirty="0" err="1"/>
              <a:t>metode</a:t>
            </a:r>
            <a:endParaRPr lang="en-ID" sz="2000" dirty="0"/>
          </a:p>
          <a:p>
            <a:pPr marL="0" lvl="0" indent="0" algn="ctr" rtl="0">
              <a:spcBef>
                <a:spcPts val="0"/>
              </a:spcBef>
              <a:spcAft>
                <a:spcPts val="0"/>
              </a:spcAft>
              <a:buNone/>
            </a:pPr>
            <a:r>
              <a:rPr lang="en-ID" sz="2000" dirty="0" err="1"/>
              <a:t>pelindung</a:t>
            </a:r>
            <a:r>
              <a:rPr lang="en-ID" sz="2000" dirty="0"/>
              <a:t> </a:t>
            </a:r>
            <a:r>
              <a:rPr lang="en-ID" sz="2000" dirty="0" err="1"/>
              <a:t>selama</a:t>
            </a:r>
            <a:r>
              <a:rPr lang="en-ID" sz="2000" dirty="0"/>
              <a:t> 48 jam. </a:t>
            </a:r>
            <a:r>
              <a:rPr lang="en-ID" sz="2000" dirty="0" err="1"/>
              <a:t>Bila</a:t>
            </a:r>
            <a:r>
              <a:rPr lang="en-ID" sz="2000" dirty="0"/>
              <a:t> </a:t>
            </a:r>
            <a:r>
              <a:rPr lang="en-ID" sz="2000" dirty="0" err="1"/>
              <a:t>lupa</a:t>
            </a:r>
            <a:r>
              <a:rPr lang="en-ID" sz="2000" dirty="0"/>
              <a:t> 1 </a:t>
            </a:r>
            <a:r>
              <a:rPr lang="en-ID" sz="2000" dirty="0" err="1"/>
              <a:t>atau</a:t>
            </a:r>
            <a:r>
              <a:rPr lang="en-ID" sz="2000" dirty="0"/>
              <a:t> 2 </a:t>
            </a:r>
            <a:r>
              <a:rPr lang="en-ID" sz="2000" dirty="0" err="1"/>
              <a:t>pil</a:t>
            </a:r>
            <a:r>
              <a:rPr lang="en-ID" sz="2000" dirty="0"/>
              <a:t>,</a:t>
            </a:r>
          </a:p>
          <a:p>
            <a:pPr marL="0" lvl="0" indent="0" algn="ctr" rtl="0">
              <a:spcBef>
                <a:spcPts val="0"/>
              </a:spcBef>
              <a:spcAft>
                <a:spcPts val="0"/>
              </a:spcAft>
              <a:buNone/>
            </a:pPr>
            <a:r>
              <a:rPr lang="en-ID" sz="2000" dirty="0" err="1"/>
              <a:t>minum</a:t>
            </a:r>
            <a:r>
              <a:rPr lang="en-ID" sz="2000" dirty="0"/>
              <a:t> </a:t>
            </a:r>
            <a:r>
              <a:rPr lang="en-ID" sz="2000" dirty="0" err="1"/>
              <a:t>segera</a:t>
            </a:r>
            <a:r>
              <a:rPr lang="en-ID" sz="2000" dirty="0"/>
              <a:t> </a:t>
            </a:r>
            <a:r>
              <a:rPr lang="en-ID" sz="2000" dirty="0" err="1"/>
              <a:t>pil</a:t>
            </a:r>
            <a:r>
              <a:rPr lang="en-ID" sz="2000" dirty="0"/>
              <a:t> yang </a:t>
            </a:r>
            <a:r>
              <a:rPr lang="en-ID" sz="2000" dirty="0" err="1"/>
              <a:t>terlupa</a:t>
            </a:r>
            <a:r>
              <a:rPr lang="en-ID" sz="2000" dirty="0"/>
              <a:t> </a:t>
            </a:r>
            <a:r>
              <a:rPr lang="en-ID" sz="2000" dirty="0" err="1"/>
              <a:t>segera</a:t>
            </a:r>
            <a:r>
              <a:rPr lang="en-ID" sz="2000" dirty="0"/>
              <a:t> </a:t>
            </a:r>
            <a:r>
              <a:rPr lang="en-ID" sz="2000" dirty="0" err="1"/>
              <a:t>saat</a:t>
            </a:r>
            <a:r>
              <a:rPr lang="en-ID" sz="2000" dirty="0"/>
              <a:t> </a:t>
            </a:r>
            <a:r>
              <a:rPr lang="en-ID" sz="2000" dirty="0" err="1"/>
              <a:t>ingat</a:t>
            </a:r>
            <a:r>
              <a:rPr lang="en-ID" sz="2000" dirty="0"/>
              <a:t>,</a:t>
            </a:r>
          </a:p>
          <a:p>
            <a:pPr marL="0" lvl="0" indent="0" algn="ctr" rtl="0">
              <a:spcBef>
                <a:spcPts val="0"/>
              </a:spcBef>
              <a:spcAft>
                <a:spcPts val="0"/>
              </a:spcAft>
              <a:buNone/>
            </a:pPr>
            <a:r>
              <a:rPr lang="en-ID" sz="2000" dirty="0" err="1"/>
              <a:t>gunakan</a:t>
            </a:r>
            <a:r>
              <a:rPr lang="en-ID" sz="2000" dirty="0"/>
              <a:t> </a:t>
            </a:r>
            <a:r>
              <a:rPr lang="en-ID" sz="2000" dirty="0" err="1"/>
              <a:t>metode</a:t>
            </a:r>
            <a:r>
              <a:rPr lang="en-ID" sz="2000" dirty="0"/>
              <a:t> </a:t>
            </a:r>
            <a:r>
              <a:rPr lang="en-ID" sz="2000" dirty="0" err="1"/>
              <a:t>pelindung</a:t>
            </a:r>
            <a:r>
              <a:rPr lang="en-ID" sz="2000" dirty="0"/>
              <a:t> </a:t>
            </a:r>
            <a:r>
              <a:rPr lang="en-ID" sz="2000" dirty="0" err="1"/>
              <a:t>hingga</a:t>
            </a:r>
            <a:r>
              <a:rPr lang="en-ID" sz="2000" dirty="0"/>
              <a:t> </a:t>
            </a:r>
            <a:r>
              <a:rPr lang="en-ID" sz="2000" dirty="0" err="1"/>
              <a:t>akhir</a:t>
            </a:r>
            <a:r>
              <a:rPr lang="en-ID" sz="2000" dirty="0"/>
              <a:t> </a:t>
            </a:r>
            <a:r>
              <a:rPr lang="en-ID" sz="2000" dirty="0" err="1"/>
              <a:t>bulan</a:t>
            </a:r>
            <a:r>
              <a:rPr lang="en-ID" sz="2000" dirty="0"/>
              <a:t>.</a:t>
            </a:r>
          </a:p>
          <a:p>
            <a:pPr marL="0" lvl="0" indent="0" algn="ctr" rtl="0">
              <a:spcBef>
                <a:spcPts val="0"/>
              </a:spcBef>
              <a:spcAft>
                <a:spcPts val="0"/>
              </a:spcAft>
              <a:buNone/>
            </a:pPr>
            <a:r>
              <a:rPr lang="en-ID" sz="2000" dirty="0" err="1"/>
              <a:t>Meskipun</a:t>
            </a:r>
            <a:r>
              <a:rPr lang="en-ID" sz="2000" dirty="0"/>
              <a:t> </a:t>
            </a:r>
            <a:r>
              <a:rPr lang="en-ID" sz="2000" dirty="0" err="1"/>
              <a:t>klien</a:t>
            </a:r>
            <a:r>
              <a:rPr lang="en-ID" sz="2000" dirty="0"/>
              <a:t> </a:t>
            </a:r>
            <a:r>
              <a:rPr lang="en-ID" sz="2000" dirty="0" err="1"/>
              <a:t>belum</a:t>
            </a:r>
            <a:r>
              <a:rPr lang="en-ID" sz="2000" dirty="0"/>
              <a:t> </a:t>
            </a:r>
            <a:r>
              <a:rPr lang="en-ID" sz="2000" dirty="0" err="1"/>
              <a:t>haid</a:t>
            </a:r>
            <a:r>
              <a:rPr lang="en-ID" sz="2000" dirty="0"/>
              <a:t>, </a:t>
            </a:r>
            <a:r>
              <a:rPr lang="en-ID" sz="2000" dirty="0" err="1"/>
              <a:t>mulai</a:t>
            </a:r>
            <a:r>
              <a:rPr lang="en-ID" sz="2000" dirty="0"/>
              <a:t> </a:t>
            </a:r>
            <a:r>
              <a:rPr lang="en-ID" sz="2000" dirty="0" err="1"/>
              <a:t>paket</a:t>
            </a:r>
            <a:r>
              <a:rPr lang="en-ID" sz="2000" dirty="0"/>
              <a:t> </a:t>
            </a:r>
            <a:r>
              <a:rPr lang="en-ID" sz="2000" dirty="0" err="1"/>
              <a:t>pil</a:t>
            </a:r>
            <a:r>
              <a:rPr lang="en-ID" sz="2000" dirty="0"/>
              <a:t> </a:t>
            </a:r>
            <a:r>
              <a:rPr lang="en-ID" sz="2000" dirty="0" err="1"/>
              <a:t>baru</a:t>
            </a:r>
            <a:endParaRPr lang="en-ID" sz="2000" dirty="0"/>
          </a:p>
          <a:p>
            <a:pPr marL="0" lvl="0" indent="0" algn="ctr" rtl="0">
              <a:spcBef>
                <a:spcPts val="0"/>
              </a:spcBef>
              <a:spcAft>
                <a:spcPts val="0"/>
              </a:spcAft>
              <a:buNone/>
            </a:pPr>
            <a:r>
              <a:rPr lang="en-ID" sz="2000" dirty="0" err="1"/>
              <a:t>sehari</a:t>
            </a:r>
            <a:r>
              <a:rPr lang="en-ID" sz="2000" dirty="0"/>
              <a:t> </a:t>
            </a:r>
            <a:r>
              <a:rPr lang="en-ID" sz="2000" dirty="0" err="1"/>
              <a:t>setelah</a:t>
            </a:r>
            <a:r>
              <a:rPr lang="en-ID" sz="2000" dirty="0"/>
              <a:t> </a:t>
            </a:r>
            <a:r>
              <a:rPr lang="en-ID" sz="2000" dirty="0" err="1"/>
              <a:t>paket</a:t>
            </a:r>
            <a:r>
              <a:rPr lang="en-ID" sz="2000" dirty="0"/>
              <a:t> </a:t>
            </a:r>
            <a:r>
              <a:rPr lang="en-ID" sz="2000" dirty="0" err="1"/>
              <a:t>terakhir</a:t>
            </a:r>
            <a:r>
              <a:rPr lang="en-ID" sz="2000" dirty="0"/>
              <a:t> </a:t>
            </a:r>
            <a:r>
              <a:rPr lang="en-ID" sz="2000" dirty="0" err="1"/>
              <a:t>habis</a:t>
            </a:r>
            <a:r>
              <a:rPr lang="en-ID" sz="2000" dirty="0"/>
              <a:t>.</a:t>
            </a:r>
          </a:p>
        </p:txBody>
      </p:sp>
      <p:grpSp>
        <p:nvGrpSpPr>
          <p:cNvPr id="2292" name="Google Shape;2292;p53"/>
          <p:cNvGrpSpPr/>
          <p:nvPr/>
        </p:nvGrpSpPr>
        <p:grpSpPr>
          <a:xfrm rot="-542831">
            <a:off x="-1003829" y="-20661"/>
            <a:ext cx="2480392" cy="2588447"/>
            <a:chOff x="6383275" y="2291392"/>
            <a:chExt cx="2653308" cy="2768849"/>
          </a:xfrm>
        </p:grpSpPr>
        <p:sp>
          <p:nvSpPr>
            <p:cNvPr id="2293" name="Google Shape;2293;p53"/>
            <p:cNvSpPr/>
            <p:nvPr/>
          </p:nvSpPr>
          <p:spPr>
            <a:xfrm rot="-1688141">
              <a:off x="6778750" y="2603827"/>
              <a:ext cx="1862359" cy="2143980"/>
            </a:xfrm>
            <a:custGeom>
              <a:avLst/>
              <a:gdLst/>
              <a:ahLst/>
              <a:cxnLst/>
              <a:rect l="l" t="t" r="r" b="b"/>
              <a:pathLst>
                <a:path w="32040" h="36885" extrusionOk="0">
                  <a:moveTo>
                    <a:pt x="16020" y="0"/>
                  </a:moveTo>
                  <a:cubicBezTo>
                    <a:pt x="12176" y="0"/>
                    <a:pt x="8331" y="287"/>
                    <a:pt x="4487" y="859"/>
                  </a:cubicBezTo>
                  <a:cubicBezTo>
                    <a:pt x="2816" y="1121"/>
                    <a:pt x="1254" y="2746"/>
                    <a:pt x="1052" y="4417"/>
                  </a:cubicBezTo>
                  <a:cubicBezTo>
                    <a:pt x="0" y="13776"/>
                    <a:pt x="0" y="23120"/>
                    <a:pt x="1052" y="32480"/>
                  </a:cubicBezTo>
                  <a:cubicBezTo>
                    <a:pt x="1254" y="34135"/>
                    <a:pt x="2816" y="35775"/>
                    <a:pt x="4487" y="36038"/>
                  </a:cubicBezTo>
                  <a:cubicBezTo>
                    <a:pt x="8331" y="36603"/>
                    <a:pt x="12176" y="36885"/>
                    <a:pt x="16020" y="36885"/>
                  </a:cubicBezTo>
                  <a:cubicBezTo>
                    <a:pt x="19864" y="36885"/>
                    <a:pt x="23709" y="36603"/>
                    <a:pt x="27553" y="36038"/>
                  </a:cubicBezTo>
                  <a:cubicBezTo>
                    <a:pt x="29224" y="35775"/>
                    <a:pt x="30786" y="34135"/>
                    <a:pt x="30988" y="32480"/>
                  </a:cubicBezTo>
                  <a:cubicBezTo>
                    <a:pt x="32040" y="23120"/>
                    <a:pt x="32040" y="13776"/>
                    <a:pt x="30988" y="4417"/>
                  </a:cubicBezTo>
                  <a:cubicBezTo>
                    <a:pt x="30786" y="2746"/>
                    <a:pt x="29224" y="1121"/>
                    <a:pt x="27553" y="859"/>
                  </a:cubicBezTo>
                  <a:cubicBezTo>
                    <a:pt x="23709" y="287"/>
                    <a:pt x="19864" y="0"/>
                    <a:pt x="1602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3"/>
            <p:cNvSpPr/>
            <p:nvPr/>
          </p:nvSpPr>
          <p:spPr>
            <a:xfrm rot="-1688141">
              <a:off x="6794191" y="2604209"/>
              <a:ext cx="1831727" cy="2143806"/>
            </a:xfrm>
            <a:custGeom>
              <a:avLst/>
              <a:gdLst/>
              <a:ahLst/>
              <a:cxnLst/>
              <a:rect l="l" t="t" r="r" b="b"/>
              <a:pathLst>
                <a:path w="31513" h="36882" extrusionOk="0">
                  <a:moveTo>
                    <a:pt x="15764" y="0"/>
                  </a:moveTo>
                  <a:cubicBezTo>
                    <a:pt x="11913" y="0"/>
                    <a:pt x="8060" y="279"/>
                    <a:pt x="4224" y="852"/>
                  </a:cubicBezTo>
                  <a:cubicBezTo>
                    <a:pt x="2553" y="1114"/>
                    <a:pt x="991" y="2739"/>
                    <a:pt x="789" y="4410"/>
                  </a:cubicBezTo>
                  <a:cubicBezTo>
                    <a:pt x="263" y="9082"/>
                    <a:pt x="1" y="13769"/>
                    <a:pt x="1" y="18441"/>
                  </a:cubicBezTo>
                  <a:cubicBezTo>
                    <a:pt x="1" y="23113"/>
                    <a:pt x="263" y="27785"/>
                    <a:pt x="789" y="32473"/>
                  </a:cubicBezTo>
                  <a:cubicBezTo>
                    <a:pt x="991" y="34128"/>
                    <a:pt x="2553" y="35768"/>
                    <a:pt x="4224" y="36031"/>
                  </a:cubicBezTo>
                  <a:cubicBezTo>
                    <a:pt x="8060" y="36603"/>
                    <a:pt x="11913" y="36881"/>
                    <a:pt x="15764" y="36881"/>
                  </a:cubicBezTo>
                  <a:cubicBezTo>
                    <a:pt x="19601" y="36881"/>
                    <a:pt x="23454" y="36603"/>
                    <a:pt x="27290" y="36031"/>
                  </a:cubicBezTo>
                  <a:cubicBezTo>
                    <a:pt x="28961" y="35768"/>
                    <a:pt x="30523" y="34128"/>
                    <a:pt x="30725" y="32473"/>
                  </a:cubicBezTo>
                  <a:cubicBezTo>
                    <a:pt x="31251" y="27785"/>
                    <a:pt x="31513" y="23113"/>
                    <a:pt x="31513" y="18441"/>
                  </a:cubicBezTo>
                  <a:cubicBezTo>
                    <a:pt x="31513" y="13769"/>
                    <a:pt x="31251" y="9082"/>
                    <a:pt x="30725" y="4410"/>
                  </a:cubicBezTo>
                  <a:cubicBezTo>
                    <a:pt x="30523" y="2739"/>
                    <a:pt x="28961" y="1114"/>
                    <a:pt x="27290" y="852"/>
                  </a:cubicBezTo>
                  <a:cubicBezTo>
                    <a:pt x="23454" y="279"/>
                    <a:pt x="19601" y="0"/>
                    <a:pt x="15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3"/>
            <p:cNvSpPr/>
            <p:nvPr/>
          </p:nvSpPr>
          <p:spPr>
            <a:xfrm rot="-1688141">
              <a:off x="7184394" y="3070214"/>
              <a:ext cx="1052140" cy="1211347"/>
            </a:xfrm>
            <a:custGeom>
              <a:avLst/>
              <a:gdLst/>
              <a:ahLst/>
              <a:cxnLst/>
              <a:rect l="l" t="t" r="r" b="b"/>
              <a:pathLst>
                <a:path w="18101" h="20840" extrusionOk="0">
                  <a:moveTo>
                    <a:pt x="9043" y="1"/>
                  </a:moveTo>
                  <a:cubicBezTo>
                    <a:pt x="6869" y="1"/>
                    <a:pt x="4696" y="163"/>
                    <a:pt x="2522" y="488"/>
                  </a:cubicBezTo>
                  <a:cubicBezTo>
                    <a:pt x="1579" y="628"/>
                    <a:pt x="696" y="1556"/>
                    <a:pt x="589" y="2499"/>
                  </a:cubicBezTo>
                  <a:cubicBezTo>
                    <a:pt x="1" y="7775"/>
                    <a:pt x="1" y="13066"/>
                    <a:pt x="589" y="18341"/>
                  </a:cubicBezTo>
                  <a:cubicBezTo>
                    <a:pt x="696" y="19285"/>
                    <a:pt x="1579" y="20213"/>
                    <a:pt x="2522" y="20352"/>
                  </a:cubicBezTo>
                  <a:cubicBezTo>
                    <a:pt x="4696" y="20677"/>
                    <a:pt x="6869" y="20839"/>
                    <a:pt x="9043" y="20839"/>
                  </a:cubicBezTo>
                  <a:cubicBezTo>
                    <a:pt x="11216" y="20839"/>
                    <a:pt x="13390" y="20677"/>
                    <a:pt x="15564" y="20352"/>
                  </a:cubicBezTo>
                  <a:cubicBezTo>
                    <a:pt x="16507" y="20213"/>
                    <a:pt x="17389" y="19285"/>
                    <a:pt x="17497" y="18341"/>
                  </a:cubicBezTo>
                  <a:cubicBezTo>
                    <a:pt x="18101" y="13066"/>
                    <a:pt x="18101" y="7775"/>
                    <a:pt x="17497" y="2499"/>
                  </a:cubicBezTo>
                  <a:cubicBezTo>
                    <a:pt x="17389" y="1556"/>
                    <a:pt x="16507" y="628"/>
                    <a:pt x="15564" y="488"/>
                  </a:cubicBezTo>
                  <a:cubicBezTo>
                    <a:pt x="13390" y="163"/>
                    <a:pt x="11216" y="1"/>
                    <a:pt x="9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3"/>
            <p:cNvSpPr/>
            <p:nvPr/>
          </p:nvSpPr>
          <p:spPr>
            <a:xfrm rot="-1688141">
              <a:off x="6641868" y="3103823"/>
              <a:ext cx="343758" cy="707627"/>
            </a:xfrm>
            <a:custGeom>
              <a:avLst/>
              <a:gdLst/>
              <a:ahLst/>
              <a:cxnLst/>
              <a:rect l="l" t="t" r="r" b="b"/>
              <a:pathLst>
                <a:path w="5914" h="12174" extrusionOk="0">
                  <a:moveTo>
                    <a:pt x="4900" y="0"/>
                  </a:moveTo>
                  <a:cubicBezTo>
                    <a:pt x="4833" y="0"/>
                    <a:pt x="4762" y="9"/>
                    <a:pt x="4689" y="27"/>
                  </a:cubicBezTo>
                  <a:cubicBezTo>
                    <a:pt x="1" y="1281"/>
                    <a:pt x="836" y="7778"/>
                    <a:pt x="1115" y="11382"/>
                  </a:cubicBezTo>
                  <a:cubicBezTo>
                    <a:pt x="1158" y="11884"/>
                    <a:pt x="1565" y="12173"/>
                    <a:pt x="1966" y="12173"/>
                  </a:cubicBezTo>
                  <a:cubicBezTo>
                    <a:pt x="2282" y="12173"/>
                    <a:pt x="2594" y="11994"/>
                    <a:pt x="2724" y="11599"/>
                  </a:cubicBezTo>
                  <a:cubicBezTo>
                    <a:pt x="3775" y="8288"/>
                    <a:pt x="1795" y="3725"/>
                    <a:pt x="5277" y="1419"/>
                  </a:cubicBezTo>
                  <a:cubicBezTo>
                    <a:pt x="5913" y="995"/>
                    <a:pt x="5618" y="0"/>
                    <a:pt x="49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3"/>
            <p:cNvSpPr/>
            <p:nvPr/>
          </p:nvSpPr>
          <p:spPr>
            <a:xfrm rot="-1688141">
              <a:off x="6941610" y="3914595"/>
              <a:ext cx="152058" cy="117822"/>
            </a:xfrm>
            <a:custGeom>
              <a:avLst/>
              <a:gdLst/>
              <a:ahLst/>
              <a:cxnLst/>
              <a:rect l="l" t="t" r="r" b="b"/>
              <a:pathLst>
                <a:path w="2616" h="2027" extrusionOk="0">
                  <a:moveTo>
                    <a:pt x="1300" y="0"/>
                  </a:moveTo>
                  <a:cubicBezTo>
                    <a:pt x="1" y="0"/>
                    <a:pt x="1" y="2026"/>
                    <a:pt x="1300" y="2026"/>
                  </a:cubicBezTo>
                  <a:cubicBezTo>
                    <a:pt x="2600" y="2026"/>
                    <a:pt x="2616" y="0"/>
                    <a:pt x="13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3"/>
            <p:cNvSpPr/>
            <p:nvPr/>
          </p:nvSpPr>
          <p:spPr>
            <a:xfrm rot="-1688141">
              <a:off x="8396087" y="3565675"/>
              <a:ext cx="341781" cy="685539"/>
            </a:xfrm>
            <a:custGeom>
              <a:avLst/>
              <a:gdLst/>
              <a:ahLst/>
              <a:cxnLst/>
              <a:rect l="l" t="t" r="r" b="b"/>
              <a:pathLst>
                <a:path w="5880" h="11794" extrusionOk="0">
                  <a:moveTo>
                    <a:pt x="4722" y="1"/>
                  </a:moveTo>
                  <a:cubicBezTo>
                    <a:pt x="4602" y="1"/>
                    <a:pt x="4483" y="44"/>
                    <a:pt x="4394" y="139"/>
                  </a:cubicBezTo>
                  <a:cubicBezTo>
                    <a:pt x="3249" y="1438"/>
                    <a:pt x="3404" y="3434"/>
                    <a:pt x="3249" y="5073"/>
                  </a:cubicBezTo>
                  <a:cubicBezTo>
                    <a:pt x="3095" y="6775"/>
                    <a:pt x="3218" y="10209"/>
                    <a:pt x="852" y="10504"/>
                  </a:cubicBezTo>
                  <a:cubicBezTo>
                    <a:pt x="48" y="10597"/>
                    <a:pt x="1" y="11742"/>
                    <a:pt x="852" y="11787"/>
                  </a:cubicBezTo>
                  <a:cubicBezTo>
                    <a:pt x="928" y="11792"/>
                    <a:pt x="1004" y="11794"/>
                    <a:pt x="1078" y="11794"/>
                  </a:cubicBezTo>
                  <a:cubicBezTo>
                    <a:pt x="3201" y="11794"/>
                    <a:pt x="4472" y="10109"/>
                    <a:pt x="4936" y="8136"/>
                  </a:cubicBezTo>
                  <a:cubicBezTo>
                    <a:pt x="5246" y="6853"/>
                    <a:pt x="5307" y="5523"/>
                    <a:pt x="5431" y="4223"/>
                  </a:cubicBezTo>
                  <a:cubicBezTo>
                    <a:pt x="5570" y="2877"/>
                    <a:pt x="5879" y="1453"/>
                    <a:pt x="5153" y="247"/>
                  </a:cubicBezTo>
                  <a:cubicBezTo>
                    <a:pt x="5070" y="91"/>
                    <a:pt x="4895" y="1"/>
                    <a:pt x="4722"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3"/>
            <p:cNvSpPr/>
            <p:nvPr/>
          </p:nvSpPr>
          <p:spPr>
            <a:xfrm rot="-1688141">
              <a:off x="8379978" y="3352939"/>
              <a:ext cx="111544" cy="86375"/>
            </a:xfrm>
            <a:custGeom>
              <a:avLst/>
              <a:gdLst/>
              <a:ahLst/>
              <a:cxnLst/>
              <a:rect l="l" t="t" r="r" b="b"/>
              <a:pathLst>
                <a:path w="1919" h="1486" extrusionOk="0">
                  <a:moveTo>
                    <a:pt x="960" y="0"/>
                  </a:moveTo>
                  <a:cubicBezTo>
                    <a:pt x="1" y="0"/>
                    <a:pt x="1" y="1485"/>
                    <a:pt x="960" y="1485"/>
                  </a:cubicBezTo>
                  <a:cubicBezTo>
                    <a:pt x="1919" y="1485"/>
                    <a:pt x="1919" y="0"/>
                    <a:pt x="96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0" name="Google Shape;2300;p53"/>
            <p:cNvGrpSpPr/>
            <p:nvPr/>
          </p:nvGrpSpPr>
          <p:grpSpPr>
            <a:xfrm>
              <a:off x="7133890" y="3089949"/>
              <a:ext cx="1065622" cy="1196459"/>
              <a:chOff x="7133890" y="3089949"/>
              <a:chExt cx="1065622" cy="1196459"/>
            </a:xfrm>
          </p:grpSpPr>
          <p:sp>
            <p:nvSpPr>
              <p:cNvPr id="2301" name="Google Shape;2301;p53"/>
              <p:cNvSpPr/>
              <p:nvPr/>
            </p:nvSpPr>
            <p:spPr>
              <a:xfrm rot="-1688141">
                <a:off x="7141149" y="3437902"/>
                <a:ext cx="56673" cy="44990"/>
              </a:xfrm>
              <a:custGeom>
                <a:avLst/>
                <a:gdLst/>
                <a:ahLst/>
                <a:cxnLst/>
                <a:rect l="l" t="t" r="r" b="b"/>
                <a:pathLst>
                  <a:path w="975" h="774" extrusionOk="0">
                    <a:moveTo>
                      <a:pt x="496" y="0"/>
                    </a:moveTo>
                    <a:cubicBezTo>
                      <a:pt x="1" y="0"/>
                      <a:pt x="1" y="774"/>
                      <a:pt x="496" y="774"/>
                    </a:cubicBezTo>
                    <a:cubicBezTo>
                      <a:pt x="975" y="774"/>
                      <a:pt x="975"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3"/>
              <p:cNvSpPr/>
              <p:nvPr/>
            </p:nvSpPr>
            <p:spPr>
              <a:xfrm rot="-1688141">
                <a:off x="7307075" y="3334798"/>
                <a:ext cx="56731" cy="44176"/>
              </a:xfrm>
              <a:custGeom>
                <a:avLst/>
                <a:gdLst/>
                <a:ahLst/>
                <a:cxnLst/>
                <a:rect l="l" t="t" r="r" b="b"/>
                <a:pathLst>
                  <a:path w="976" h="760" extrusionOk="0">
                    <a:moveTo>
                      <a:pt x="480" y="1"/>
                    </a:moveTo>
                    <a:cubicBezTo>
                      <a:pt x="0" y="1"/>
                      <a:pt x="0" y="760"/>
                      <a:pt x="480" y="760"/>
                    </a:cubicBezTo>
                    <a:cubicBezTo>
                      <a:pt x="975" y="760"/>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3"/>
              <p:cNvSpPr/>
              <p:nvPr/>
            </p:nvSpPr>
            <p:spPr>
              <a:xfrm rot="-1688141">
                <a:off x="7510053" y="3226254"/>
                <a:ext cx="56731" cy="44176"/>
              </a:xfrm>
              <a:custGeom>
                <a:avLst/>
                <a:gdLst/>
                <a:ahLst/>
                <a:cxnLst/>
                <a:rect l="l" t="t" r="r" b="b"/>
                <a:pathLst>
                  <a:path w="976" h="760" extrusionOk="0">
                    <a:moveTo>
                      <a:pt x="481" y="1"/>
                    </a:moveTo>
                    <a:cubicBezTo>
                      <a:pt x="1" y="1"/>
                      <a:pt x="1" y="760"/>
                      <a:pt x="481" y="760"/>
                    </a:cubicBezTo>
                    <a:cubicBezTo>
                      <a:pt x="976" y="760"/>
                      <a:pt x="976" y="1"/>
                      <a:pt x="481"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3"/>
              <p:cNvSpPr/>
              <p:nvPr/>
            </p:nvSpPr>
            <p:spPr>
              <a:xfrm rot="-1688141">
                <a:off x="7743935" y="3100935"/>
                <a:ext cx="57661" cy="44176"/>
              </a:xfrm>
              <a:custGeom>
                <a:avLst/>
                <a:gdLst/>
                <a:ahLst/>
                <a:cxnLst/>
                <a:rect l="l" t="t" r="r" b="b"/>
                <a:pathLst>
                  <a:path w="992"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3"/>
              <p:cNvSpPr/>
              <p:nvPr/>
            </p:nvSpPr>
            <p:spPr>
              <a:xfrm rot="-1688141">
                <a:off x="7291279" y="3500259"/>
                <a:ext cx="49523" cy="44990"/>
              </a:xfrm>
              <a:custGeom>
                <a:avLst/>
                <a:gdLst/>
                <a:ahLst/>
                <a:cxnLst/>
                <a:rect l="l" t="t" r="r" b="b"/>
                <a:pathLst>
                  <a:path w="852" h="774" extrusionOk="0">
                    <a:moveTo>
                      <a:pt x="388" y="0"/>
                    </a:moveTo>
                    <a:cubicBezTo>
                      <a:pt x="341" y="0"/>
                      <a:pt x="279" y="16"/>
                      <a:pt x="248" y="31"/>
                    </a:cubicBezTo>
                    <a:cubicBezTo>
                      <a:pt x="186" y="47"/>
                      <a:pt x="155" y="78"/>
                      <a:pt x="124" y="109"/>
                    </a:cubicBezTo>
                    <a:cubicBezTo>
                      <a:pt x="78" y="155"/>
                      <a:pt x="62" y="186"/>
                      <a:pt x="47" y="233"/>
                    </a:cubicBezTo>
                    <a:cubicBezTo>
                      <a:pt x="16" y="279"/>
                      <a:pt x="0" y="341"/>
                      <a:pt x="0" y="388"/>
                    </a:cubicBezTo>
                    <a:cubicBezTo>
                      <a:pt x="16" y="419"/>
                      <a:pt x="16" y="450"/>
                      <a:pt x="16" y="481"/>
                    </a:cubicBezTo>
                    <a:cubicBezTo>
                      <a:pt x="31" y="557"/>
                      <a:pt x="78" y="604"/>
                      <a:pt x="124" y="650"/>
                    </a:cubicBezTo>
                    <a:cubicBezTo>
                      <a:pt x="140" y="681"/>
                      <a:pt x="171" y="697"/>
                      <a:pt x="202" y="712"/>
                    </a:cubicBezTo>
                    <a:cubicBezTo>
                      <a:pt x="248" y="743"/>
                      <a:pt x="326" y="774"/>
                      <a:pt x="388" y="774"/>
                    </a:cubicBezTo>
                    <a:lnTo>
                      <a:pt x="464" y="774"/>
                    </a:lnTo>
                    <a:cubicBezTo>
                      <a:pt x="511" y="774"/>
                      <a:pt x="573" y="759"/>
                      <a:pt x="604" y="728"/>
                    </a:cubicBezTo>
                    <a:cubicBezTo>
                      <a:pt x="650" y="712"/>
                      <a:pt x="697" y="697"/>
                      <a:pt x="728" y="650"/>
                    </a:cubicBezTo>
                    <a:cubicBezTo>
                      <a:pt x="774" y="619"/>
                      <a:pt x="790" y="573"/>
                      <a:pt x="805" y="526"/>
                    </a:cubicBezTo>
                    <a:cubicBezTo>
                      <a:pt x="836" y="481"/>
                      <a:pt x="852" y="433"/>
                      <a:pt x="852" y="388"/>
                    </a:cubicBezTo>
                    <a:cubicBezTo>
                      <a:pt x="836" y="357"/>
                      <a:pt x="836" y="326"/>
                      <a:pt x="836" y="279"/>
                    </a:cubicBezTo>
                    <a:cubicBezTo>
                      <a:pt x="821" y="217"/>
                      <a:pt x="774" y="171"/>
                      <a:pt x="728" y="109"/>
                    </a:cubicBezTo>
                    <a:cubicBezTo>
                      <a:pt x="712" y="93"/>
                      <a:pt x="681" y="78"/>
                      <a:pt x="650" y="62"/>
                    </a:cubicBezTo>
                    <a:cubicBezTo>
                      <a:pt x="604" y="16"/>
                      <a:pt x="526" y="0"/>
                      <a:pt x="464"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3"/>
              <p:cNvSpPr/>
              <p:nvPr/>
            </p:nvSpPr>
            <p:spPr>
              <a:xfrm rot="-1688141">
                <a:off x="7451192" y="3398443"/>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3"/>
              <p:cNvSpPr/>
              <p:nvPr/>
            </p:nvSpPr>
            <p:spPr>
              <a:xfrm rot="-1688141">
                <a:off x="7670059" y="3281402"/>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3"/>
              <p:cNvSpPr/>
              <p:nvPr/>
            </p:nvSpPr>
            <p:spPr>
              <a:xfrm rot="-1688141">
                <a:off x="7247116" y="3703186"/>
                <a:ext cx="57603" cy="44118"/>
              </a:xfrm>
              <a:custGeom>
                <a:avLst/>
                <a:gdLst/>
                <a:ahLst/>
                <a:cxnLst/>
                <a:rect l="l" t="t" r="r" b="b"/>
                <a:pathLst>
                  <a:path w="991" h="759" extrusionOk="0">
                    <a:moveTo>
                      <a:pt x="496" y="0"/>
                    </a:moveTo>
                    <a:cubicBezTo>
                      <a:pt x="17" y="0"/>
                      <a:pt x="1" y="759"/>
                      <a:pt x="496" y="759"/>
                    </a:cubicBezTo>
                    <a:cubicBezTo>
                      <a:pt x="991" y="759"/>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3"/>
              <p:cNvSpPr/>
              <p:nvPr/>
            </p:nvSpPr>
            <p:spPr>
              <a:xfrm rot="-1688141">
                <a:off x="7436703" y="3586755"/>
                <a:ext cx="56673" cy="44060"/>
              </a:xfrm>
              <a:custGeom>
                <a:avLst/>
                <a:gdLst/>
                <a:ahLst/>
                <a:cxnLst/>
                <a:rect l="l" t="t" r="r" b="b"/>
                <a:pathLst>
                  <a:path w="975" h="758" extrusionOk="0">
                    <a:moveTo>
                      <a:pt x="479" y="1"/>
                    </a:moveTo>
                    <a:cubicBezTo>
                      <a:pt x="0" y="1"/>
                      <a:pt x="0" y="758"/>
                      <a:pt x="479" y="758"/>
                    </a:cubicBezTo>
                    <a:cubicBezTo>
                      <a:pt x="974" y="758"/>
                      <a:pt x="974" y="1"/>
                      <a:pt x="479"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3"/>
              <p:cNvSpPr/>
              <p:nvPr/>
            </p:nvSpPr>
            <p:spPr>
              <a:xfrm rot="-1688141">
                <a:off x="7631787" y="3482432"/>
                <a:ext cx="56673" cy="44060"/>
              </a:xfrm>
              <a:custGeom>
                <a:avLst/>
                <a:gdLst/>
                <a:ahLst/>
                <a:cxnLst/>
                <a:rect l="l" t="t" r="r" b="b"/>
                <a:pathLst>
                  <a:path w="975" h="758" extrusionOk="0">
                    <a:moveTo>
                      <a:pt x="495" y="1"/>
                    </a:moveTo>
                    <a:cubicBezTo>
                      <a:pt x="0" y="1"/>
                      <a:pt x="0" y="758"/>
                      <a:pt x="495" y="758"/>
                    </a:cubicBezTo>
                    <a:cubicBezTo>
                      <a:pt x="974" y="758"/>
                      <a:pt x="974"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3"/>
              <p:cNvSpPr/>
              <p:nvPr/>
            </p:nvSpPr>
            <p:spPr>
              <a:xfrm rot="-1688141">
                <a:off x="7875096" y="3336721"/>
                <a:ext cx="57603" cy="44176"/>
              </a:xfrm>
              <a:custGeom>
                <a:avLst/>
                <a:gdLst/>
                <a:ahLst/>
                <a:cxnLst/>
                <a:rect l="l" t="t" r="r" b="b"/>
                <a:pathLst>
                  <a:path w="991"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3"/>
              <p:cNvSpPr/>
              <p:nvPr/>
            </p:nvSpPr>
            <p:spPr>
              <a:xfrm rot="-1688141">
                <a:off x="7410919" y="3755389"/>
                <a:ext cx="57603" cy="44990"/>
              </a:xfrm>
              <a:custGeom>
                <a:avLst/>
                <a:gdLst/>
                <a:ahLst/>
                <a:cxnLst/>
                <a:rect l="l" t="t" r="r" b="b"/>
                <a:pathLst>
                  <a:path w="991" h="774" extrusionOk="0">
                    <a:moveTo>
                      <a:pt x="496" y="0"/>
                    </a:moveTo>
                    <a:cubicBezTo>
                      <a:pt x="1" y="0"/>
                      <a:pt x="1" y="774"/>
                      <a:pt x="496" y="774"/>
                    </a:cubicBezTo>
                    <a:cubicBezTo>
                      <a:pt x="991" y="774"/>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3"/>
              <p:cNvSpPr/>
              <p:nvPr/>
            </p:nvSpPr>
            <p:spPr>
              <a:xfrm rot="-1688141">
                <a:off x="7604946" y="3654040"/>
                <a:ext cx="48593" cy="44990"/>
              </a:xfrm>
              <a:custGeom>
                <a:avLst/>
                <a:gdLst/>
                <a:ahLst/>
                <a:cxnLst/>
                <a:rect l="l" t="t" r="r" b="b"/>
                <a:pathLst>
                  <a:path w="836" h="774" extrusionOk="0">
                    <a:moveTo>
                      <a:pt x="387" y="0"/>
                    </a:moveTo>
                    <a:cubicBezTo>
                      <a:pt x="325" y="0"/>
                      <a:pt x="279" y="15"/>
                      <a:pt x="232" y="46"/>
                    </a:cubicBezTo>
                    <a:cubicBezTo>
                      <a:pt x="186" y="62"/>
                      <a:pt x="139" y="77"/>
                      <a:pt x="108" y="124"/>
                    </a:cubicBezTo>
                    <a:cubicBezTo>
                      <a:pt x="77" y="155"/>
                      <a:pt x="46" y="201"/>
                      <a:pt x="32" y="248"/>
                    </a:cubicBezTo>
                    <a:cubicBezTo>
                      <a:pt x="15" y="293"/>
                      <a:pt x="1" y="340"/>
                      <a:pt x="1" y="386"/>
                    </a:cubicBezTo>
                    <a:cubicBezTo>
                      <a:pt x="1" y="417"/>
                      <a:pt x="15" y="448"/>
                      <a:pt x="15" y="495"/>
                    </a:cubicBezTo>
                    <a:cubicBezTo>
                      <a:pt x="32" y="557"/>
                      <a:pt x="62" y="603"/>
                      <a:pt x="108" y="665"/>
                    </a:cubicBezTo>
                    <a:cubicBezTo>
                      <a:pt x="139" y="681"/>
                      <a:pt x="155" y="696"/>
                      <a:pt x="186" y="712"/>
                    </a:cubicBezTo>
                    <a:cubicBezTo>
                      <a:pt x="248" y="757"/>
                      <a:pt x="310" y="774"/>
                      <a:pt x="387" y="774"/>
                    </a:cubicBezTo>
                    <a:lnTo>
                      <a:pt x="449" y="774"/>
                    </a:lnTo>
                    <a:cubicBezTo>
                      <a:pt x="510" y="774"/>
                      <a:pt x="558" y="757"/>
                      <a:pt x="603" y="743"/>
                    </a:cubicBezTo>
                    <a:cubicBezTo>
                      <a:pt x="650" y="727"/>
                      <a:pt x="696" y="696"/>
                      <a:pt x="727" y="665"/>
                    </a:cubicBezTo>
                    <a:cubicBezTo>
                      <a:pt x="758" y="619"/>
                      <a:pt x="789" y="588"/>
                      <a:pt x="805" y="541"/>
                    </a:cubicBezTo>
                    <a:cubicBezTo>
                      <a:pt x="836" y="495"/>
                      <a:pt x="836" y="433"/>
                      <a:pt x="836" y="386"/>
                    </a:cubicBezTo>
                    <a:cubicBezTo>
                      <a:pt x="836" y="355"/>
                      <a:pt x="836" y="324"/>
                      <a:pt x="820" y="293"/>
                    </a:cubicBezTo>
                    <a:cubicBezTo>
                      <a:pt x="805" y="217"/>
                      <a:pt x="774" y="170"/>
                      <a:pt x="727" y="124"/>
                    </a:cubicBezTo>
                    <a:cubicBezTo>
                      <a:pt x="696" y="93"/>
                      <a:pt x="681" y="77"/>
                      <a:pt x="650" y="62"/>
                    </a:cubicBezTo>
                    <a:cubicBezTo>
                      <a:pt x="588" y="31"/>
                      <a:pt x="527" y="0"/>
                      <a:pt x="449"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3"/>
              <p:cNvSpPr/>
              <p:nvPr/>
            </p:nvSpPr>
            <p:spPr>
              <a:xfrm rot="-1688141">
                <a:off x="7828772" y="3522652"/>
                <a:ext cx="57603" cy="44118"/>
              </a:xfrm>
              <a:custGeom>
                <a:avLst/>
                <a:gdLst/>
                <a:ahLst/>
                <a:cxnLst/>
                <a:rect l="l" t="t" r="r" b="b"/>
                <a:pathLst>
                  <a:path w="991" h="759" extrusionOk="0">
                    <a:moveTo>
                      <a:pt x="495" y="0"/>
                    </a:moveTo>
                    <a:cubicBezTo>
                      <a:pt x="0" y="0"/>
                      <a:pt x="0" y="759"/>
                      <a:pt x="495" y="759"/>
                    </a:cubicBezTo>
                    <a:cubicBezTo>
                      <a:pt x="990" y="759"/>
                      <a:pt x="990"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3"/>
              <p:cNvSpPr/>
              <p:nvPr/>
            </p:nvSpPr>
            <p:spPr>
              <a:xfrm rot="-1688141">
                <a:off x="7391352" y="3957683"/>
                <a:ext cx="53999" cy="48593"/>
              </a:xfrm>
              <a:custGeom>
                <a:avLst/>
                <a:gdLst/>
                <a:ahLst/>
                <a:cxnLst/>
                <a:rect l="l" t="t" r="r" b="b"/>
                <a:pathLst>
                  <a:path w="929" h="836" extrusionOk="0">
                    <a:moveTo>
                      <a:pt x="541" y="0"/>
                    </a:moveTo>
                    <a:cubicBezTo>
                      <a:pt x="465" y="0"/>
                      <a:pt x="403" y="16"/>
                      <a:pt x="341" y="47"/>
                    </a:cubicBezTo>
                    <a:cubicBezTo>
                      <a:pt x="294" y="78"/>
                      <a:pt x="248" y="109"/>
                      <a:pt x="201" y="124"/>
                    </a:cubicBezTo>
                    <a:cubicBezTo>
                      <a:pt x="155" y="155"/>
                      <a:pt x="108" y="186"/>
                      <a:pt x="93" y="233"/>
                    </a:cubicBezTo>
                    <a:cubicBezTo>
                      <a:pt x="46" y="264"/>
                      <a:pt x="32" y="310"/>
                      <a:pt x="15" y="357"/>
                    </a:cubicBezTo>
                    <a:cubicBezTo>
                      <a:pt x="1" y="403"/>
                      <a:pt x="1" y="464"/>
                      <a:pt x="15" y="512"/>
                    </a:cubicBezTo>
                    <a:cubicBezTo>
                      <a:pt x="15" y="557"/>
                      <a:pt x="32" y="604"/>
                      <a:pt x="62" y="650"/>
                    </a:cubicBezTo>
                    <a:cubicBezTo>
                      <a:pt x="77" y="681"/>
                      <a:pt x="93" y="697"/>
                      <a:pt x="124" y="728"/>
                    </a:cubicBezTo>
                    <a:cubicBezTo>
                      <a:pt x="170" y="774"/>
                      <a:pt x="217" y="805"/>
                      <a:pt x="279" y="821"/>
                    </a:cubicBezTo>
                    <a:cubicBezTo>
                      <a:pt x="325" y="836"/>
                      <a:pt x="356" y="836"/>
                      <a:pt x="387" y="836"/>
                    </a:cubicBezTo>
                    <a:cubicBezTo>
                      <a:pt x="449" y="836"/>
                      <a:pt x="527" y="821"/>
                      <a:pt x="572" y="790"/>
                    </a:cubicBezTo>
                    <a:cubicBezTo>
                      <a:pt x="634" y="759"/>
                      <a:pt x="681" y="743"/>
                      <a:pt x="727" y="712"/>
                    </a:cubicBezTo>
                    <a:cubicBezTo>
                      <a:pt x="774" y="681"/>
                      <a:pt x="805" y="650"/>
                      <a:pt x="836" y="619"/>
                    </a:cubicBezTo>
                    <a:cubicBezTo>
                      <a:pt x="867" y="573"/>
                      <a:pt x="898" y="526"/>
                      <a:pt x="913" y="481"/>
                    </a:cubicBezTo>
                    <a:cubicBezTo>
                      <a:pt x="929" y="434"/>
                      <a:pt x="929" y="388"/>
                      <a:pt x="913" y="326"/>
                    </a:cubicBezTo>
                    <a:cubicBezTo>
                      <a:pt x="913" y="279"/>
                      <a:pt x="898" y="233"/>
                      <a:pt x="867" y="186"/>
                    </a:cubicBezTo>
                    <a:cubicBezTo>
                      <a:pt x="851" y="171"/>
                      <a:pt x="836" y="140"/>
                      <a:pt x="805" y="109"/>
                    </a:cubicBezTo>
                    <a:cubicBezTo>
                      <a:pt x="758" y="62"/>
                      <a:pt x="712" y="31"/>
                      <a:pt x="634" y="16"/>
                    </a:cubicBezTo>
                    <a:cubicBezTo>
                      <a:pt x="603" y="16"/>
                      <a:pt x="572" y="0"/>
                      <a:pt x="541"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3"/>
              <p:cNvSpPr/>
              <p:nvPr/>
            </p:nvSpPr>
            <p:spPr>
              <a:xfrm rot="-1688141">
                <a:off x="7577196" y="3877686"/>
                <a:ext cx="56789" cy="45048"/>
              </a:xfrm>
              <a:custGeom>
                <a:avLst/>
                <a:gdLst/>
                <a:ahLst/>
                <a:cxnLst/>
                <a:rect l="l" t="t" r="r" b="b"/>
                <a:pathLst>
                  <a:path w="977" h="775" extrusionOk="0">
                    <a:moveTo>
                      <a:pt x="496" y="1"/>
                    </a:moveTo>
                    <a:cubicBezTo>
                      <a:pt x="1" y="1"/>
                      <a:pt x="1" y="774"/>
                      <a:pt x="496" y="774"/>
                    </a:cubicBezTo>
                    <a:cubicBezTo>
                      <a:pt x="976" y="774"/>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3"/>
              <p:cNvSpPr/>
              <p:nvPr/>
            </p:nvSpPr>
            <p:spPr>
              <a:xfrm rot="-1688141">
                <a:off x="7813991" y="3701125"/>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3"/>
              <p:cNvSpPr/>
              <p:nvPr/>
            </p:nvSpPr>
            <p:spPr>
              <a:xfrm rot="-1688141">
                <a:off x="8012679" y="3584413"/>
                <a:ext cx="57603" cy="44118"/>
              </a:xfrm>
              <a:custGeom>
                <a:avLst/>
                <a:gdLst/>
                <a:ahLst/>
                <a:cxnLst/>
                <a:rect l="l" t="t" r="r" b="b"/>
                <a:pathLst>
                  <a:path w="991" h="759" extrusionOk="0">
                    <a:moveTo>
                      <a:pt x="496" y="1"/>
                    </a:moveTo>
                    <a:cubicBezTo>
                      <a:pt x="1" y="1"/>
                      <a:pt x="1" y="758"/>
                      <a:pt x="496" y="758"/>
                    </a:cubicBezTo>
                    <a:cubicBezTo>
                      <a:pt x="975"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3"/>
              <p:cNvSpPr/>
              <p:nvPr/>
            </p:nvSpPr>
            <p:spPr>
              <a:xfrm rot="-1688141">
                <a:off x="7516313" y="4055833"/>
                <a:ext cx="57603" cy="44118"/>
              </a:xfrm>
              <a:custGeom>
                <a:avLst/>
                <a:gdLst/>
                <a:ahLst/>
                <a:cxnLst/>
                <a:rect l="l" t="t" r="r" b="b"/>
                <a:pathLst>
                  <a:path w="991" h="759" extrusionOk="0">
                    <a:moveTo>
                      <a:pt x="496" y="1"/>
                    </a:moveTo>
                    <a:cubicBezTo>
                      <a:pt x="0" y="1"/>
                      <a:pt x="0"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3"/>
              <p:cNvSpPr/>
              <p:nvPr/>
            </p:nvSpPr>
            <p:spPr>
              <a:xfrm rot="-1688141">
                <a:off x="7748709" y="3904002"/>
                <a:ext cx="48593" cy="44525"/>
              </a:xfrm>
              <a:custGeom>
                <a:avLst/>
                <a:gdLst/>
                <a:ahLst/>
                <a:cxnLst/>
                <a:rect l="l" t="t" r="r" b="b"/>
                <a:pathLst>
                  <a:path w="836" h="766" extrusionOk="0">
                    <a:moveTo>
                      <a:pt x="334" y="1"/>
                    </a:moveTo>
                    <a:cubicBezTo>
                      <a:pt x="300" y="1"/>
                      <a:pt x="266" y="15"/>
                      <a:pt x="232" y="37"/>
                    </a:cubicBezTo>
                    <a:cubicBezTo>
                      <a:pt x="186" y="53"/>
                      <a:pt x="139" y="68"/>
                      <a:pt x="108" y="115"/>
                    </a:cubicBezTo>
                    <a:cubicBezTo>
                      <a:pt x="77" y="146"/>
                      <a:pt x="46" y="192"/>
                      <a:pt x="31" y="239"/>
                    </a:cubicBezTo>
                    <a:cubicBezTo>
                      <a:pt x="0" y="285"/>
                      <a:pt x="0" y="332"/>
                      <a:pt x="0" y="378"/>
                    </a:cubicBezTo>
                    <a:cubicBezTo>
                      <a:pt x="0" y="409"/>
                      <a:pt x="0" y="456"/>
                      <a:pt x="15" y="487"/>
                    </a:cubicBezTo>
                    <a:cubicBezTo>
                      <a:pt x="31" y="548"/>
                      <a:pt x="62" y="610"/>
                      <a:pt x="108" y="656"/>
                    </a:cubicBezTo>
                    <a:cubicBezTo>
                      <a:pt x="139" y="672"/>
                      <a:pt x="155" y="687"/>
                      <a:pt x="186" y="703"/>
                    </a:cubicBezTo>
                    <a:cubicBezTo>
                      <a:pt x="248" y="749"/>
                      <a:pt x="310" y="765"/>
                      <a:pt x="372" y="765"/>
                    </a:cubicBezTo>
                    <a:lnTo>
                      <a:pt x="448" y="765"/>
                    </a:lnTo>
                    <a:cubicBezTo>
                      <a:pt x="510" y="765"/>
                      <a:pt x="557" y="749"/>
                      <a:pt x="603" y="734"/>
                    </a:cubicBezTo>
                    <a:cubicBezTo>
                      <a:pt x="650" y="718"/>
                      <a:pt x="696" y="687"/>
                      <a:pt x="727" y="656"/>
                    </a:cubicBezTo>
                    <a:cubicBezTo>
                      <a:pt x="758" y="610"/>
                      <a:pt x="789" y="579"/>
                      <a:pt x="805" y="532"/>
                    </a:cubicBezTo>
                    <a:cubicBezTo>
                      <a:pt x="820" y="487"/>
                      <a:pt x="836" y="440"/>
                      <a:pt x="836" y="378"/>
                    </a:cubicBezTo>
                    <a:cubicBezTo>
                      <a:pt x="836" y="347"/>
                      <a:pt x="820" y="316"/>
                      <a:pt x="820" y="285"/>
                    </a:cubicBezTo>
                    <a:cubicBezTo>
                      <a:pt x="805" y="208"/>
                      <a:pt x="774" y="161"/>
                      <a:pt x="727" y="115"/>
                    </a:cubicBezTo>
                    <a:cubicBezTo>
                      <a:pt x="696" y="99"/>
                      <a:pt x="665" y="68"/>
                      <a:pt x="650" y="53"/>
                    </a:cubicBezTo>
                    <a:cubicBezTo>
                      <a:pt x="588" y="22"/>
                      <a:pt x="526" y="6"/>
                      <a:pt x="448" y="6"/>
                    </a:cubicBezTo>
                    <a:lnTo>
                      <a:pt x="372" y="6"/>
                    </a:lnTo>
                    <a:cubicBezTo>
                      <a:pt x="359" y="2"/>
                      <a:pt x="347" y="1"/>
                      <a:pt x="33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3"/>
              <p:cNvSpPr/>
              <p:nvPr/>
            </p:nvSpPr>
            <p:spPr>
              <a:xfrm rot="-1688141">
                <a:off x="7974001" y="3756286"/>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3"/>
              <p:cNvSpPr/>
              <p:nvPr/>
            </p:nvSpPr>
            <p:spPr>
              <a:xfrm rot="-1688141">
                <a:off x="7527821" y="4232606"/>
                <a:ext cx="48652" cy="44990"/>
              </a:xfrm>
              <a:custGeom>
                <a:avLst/>
                <a:gdLst/>
                <a:ahLst/>
                <a:cxnLst/>
                <a:rect l="l" t="t" r="r" b="b"/>
                <a:pathLst>
                  <a:path w="837" h="774" extrusionOk="0">
                    <a:moveTo>
                      <a:pt x="372" y="0"/>
                    </a:moveTo>
                    <a:cubicBezTo>
                      <a:pt x="326" y="0"/>
                      <a:pt x="279" y="16"/>
                      <a:pt x="233" y="47"/>
                    </a:cubicBezTo>
                    <a:cubicBezTo>
                      <a:pt x="186" y="62"/>
                      <a:pt x="141" y="78"/>
                      <a:pt x="110" y="124"/>
                    </a:cubicBezTo>
                    <a:cubicBezTo>
                      <a:pt x="79" y="155"/>
                      <a:pt x="48" y="202"/>
                      <a:pt x="32" y="248"/>
                    </a:cubicBezTo>
                    <a:cubicBezTo>
                      <a:pt x="1" y="279"/>
                      <a:pt x="1" y="341"/>
                      <a:pt x="1" y="388"/>
                    </a:cubicBezTo>
                    <a:cubicBezTo>
                      <a:pt x="1" y="419"/>
                      <a:pt x="1" y="449"/>
                      <a:pt x="17" y="495"/>
                    </a:cubicBezTo>
                    <a:cubicBezTo>
                      <a:pt x="32" y="557"/>
                      <a:pt x="63" y="604"/>
                      <a:pt x="110" y="650"/>
                    </a:cubicBezTo>
                    <a:cubicBezTo>
                      <a:pt x="141" y="681"/>
                      <a:pt x="155" y="697"/>
                      <a:pt x="186" y="712"/>
                    </a:cubicBezTo>
                    <a:cubicBezTo>
                      <a:pt x="248" y="759"/>
                      <a:pt x="310" y="774"/>
                      <a:pt x="372" y="774"/>
                    </a:cubicBezTo>
                    <a:lnTo>
                      <a:pt x="450" y="774"/>
                    </a:lnTo>
                    <a:cubicBezTo>
                      <a:pt x="512" y="774"/>
                      <a:pt x="558" y="759"/>
                      <a:pt x="605" y="743"/>
                    </a:cubicBezTo>
                    <a:cubicBezTo>
                      <a:pt x="651" y="728"/>
                      <a:pt x="681" y="697"/>
                      <a:pt x="728" y="650"/>
                    </a:cubicBezTo>
                    <a:cubicBezTo>
                      <a:pt x="759" y="619"/>
                      <a:pt x="790" y="588"/>
                      <a:pt x="805" y="542"/>
                    </a:cubicBezTo>
                    <a:cubicBezTo>
                      <a:pt x="821" y="495"/>
                      <a:pt x="836" y="433"/>
                      <a:pt x="836" y="388"/>
                    </a:cubicBezTo>
                    <a:cubicBezTo>
                      <a:pt x="836" y="357"/>
                      <a:pt x="821" y="326"/>
                      <a:pt x="821" y="279"/>
                    </a:cubicBezTo>
                    <a:cubicBezTo>
                      <a:pt x="805" y="217"/>
                      <a:pt x="774" y="171"/>
                      <a:pt x="728" y="124"/>
                    </a:cubicBezTo>
                    <a:cubicBezTo>
                      <a:pt x="698" y="93"/>
                      <a:pt x="667" y="78"/>
                      <a:pt x="651" y="62"/>
                    </a:cubicBezTo>
                    <a:cubicBezTo>
                      <a:pt x="589" y="31"/>
                      <a:pt x="527" y="0"/>
                      <a:pt x="450"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3"/>
              <p:cNvSpPr/>
              <p:nvPr/>
            </p:nvSpPr>
            <p:spPr>
              <a:xfrm rot="-1688141">
                <a:off x="7726687" y="4119029"/>
                <a:ext cx="56731" cy="45048"/>
              </a:xfrm>
              <a:custGeom>
                <a:avLst/>
                <a:gdLst/>
                <a:ahLst/>
                <a:cxnLst/>
                <a:rect l="l" t="t" r="r" b="b"/>
                <a:pathLst>
                  <a:path w="976" h="775" extrusionOk="0">
                    <a:moveTo>
                      <a:pt x="480" y="1"/>
                    </a:moveTo>
                    <a:cubicBezTo>
                      <a:pt x="0" y="1"/>
                      <a:pt x="0" y="774"/>
                      <a:pt x="480" y="774"/>
                    </a:cubicBezTo>
                    <a:cubicBezTo>
                      <a:pt x="975" y="774"/>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3"/>
              <p:cNvSpPr/>
              <p:nvPr/>
            </p:nvSpPr>
            <p:spPr>
              <a:xfrm rot="-1688141">
                <a:off x="7933978" y="3973207"/>
                <a:ext cx="57603" cy="44060"/>
              </a:xfrm>
              <a:custGeom>
                <a:avLst/>
                <a:gdLst/>
                <a:ahLst/>
                <a:cxnLst/>
                <a:rect l="l" t="t" r="r" b="b"/>
                <a:pathLst>
                  <a:path w="991" h="758" extrusionOk="0">
                    <a:moveTo>
                      <a:pt x="496" y="1"/>
                    </a:moveTo>
                    <a:cubicBezTo>
                      <a:pt x="1" y="1"/>
                      <a:pt x="1"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3"/>
              <p:cNvSpPr/>
              <p:nvPr/>
            </p:nvSpPr>
            <p:spPr>
              <a:xfrm rot="-1688141">
                <a:off x="8134897" y="3860630"/>
                <a:ext cx="57603" cy="44176"/>
              </a:xfrm>
              <a:custGeom>
                <a:avLst/>
                <a:gdLst/>
                <a:ahLst/>
                <a:cxnLst/>
                <a:rect l="l" t="t" r="r" b="b"/>
                <a:pathLst>
                  <a:path w="991" h="760" extrusionOk="0">
                    <a:moveTo>
                      <a:pt x="495" y="1"/>
                    </a:moveTo>
                    <a:cubicBezTo>
                      <a:pt x="0" y="1"/>
                      <a:pt x="0" y="759"/>
                      <a:pt x="495" y="759"/>
                    </a:cubicBezTo>
                    <a:cubicBezTo>
                      <a:pt x="990" y="759"/>
                      <a:pt x="990"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6" name="Google Shape;2326;p53"/>
          <p:cNvGrpSpPr/>
          <p:nvPr/>
        </p:nvGrpSpPr>
        <p:grpSpPr>
          <a:xfrm rot="2700260">
            <a:off x="310854" y="-1206031"/>
            <a:ext cx="2480112" cy="2588307"/>
            <a:chOff x="6383275" y="2291392"/>
            <a:chExt cx="2653308" cy="2768849"/>
          </a:xfrm>
        </p:grpSpPr>
        <p:sp>
          <p:nvSpPr>
            <p:cNvPr id="2327" name="Google Shape;2327;p53"/>
            <p:cNvSpPr/>
            <p:nvPr/>
          </p:nvSpPr>
          <p:spPr>
            <a:xfrm rot="-1688141">
              <a:off x="6778750" y="2603827"/>
              <a:ext cx="1862359" cy="2143980"/>
            </a:xfrm>
            <a:custGeom>
              <a:avLst/>
              <a:gdLst/>
              <a:ahLst/>
              <a:cxnLst/>
              <a:rect l="l" t="t" r="r" b="b"/>
              <a:pathLst>
                <a:path w="32040" h="36885" extrusionOk="0">
                  <a:moveTo>
                    <a:pt x="16020" y="0"/>
                  </a:moveTo>
                  <a:cubicBezTo>
                    <a:pt x="12176" y="0"/>
                    <a:pt x="8331" y="287"/>
                    <a:pt x="4487" y="859"/>
                  </a:cubicBezTo>
                  <a:cubicBezTo>
                    <a:pt x="2816" y="1121"/>
                    <a:pt x="1254" y="2746"/>
                    <a:pt x="1052" y="4417"/>
                  </a:cubicBezTo>
                  <a:cubicBezTo>
                    <a:pt x="0" y="13776"/>
                    <a:pt x="0" y="23120"/>
                    <a:pt x="1052" y="32480"/>
                  </a:cubicBezTo>
                  <a:cubicBezTo>
                    <a:pt x="1254" y="34135"/>
                    <a:pt x="2816" y="35775"/>
                    <a:pt x="4487" y="36038"/>
                  </a:cubicBezTo>
                  <a:cubicBezTo>
                    <a:pt x="8331" y="36603"/>
                    <a:pt x="12176" y="36885"/>
                    <a:pt x="16020" y="36885"/>
                  </a:cubicBezTo>
                  <a:cubicBezTo>
                    <a:pt x="19864" y="36885"/>
                    <a:pt x="23709" y="36603"/>
                    <a:pt x="27553" y="36038"/>
                  </a:cubicBezTo>
                  <a:cubicBezTo>
                    <a:pt x="29224" y="35775"/>
                    <a:pt x="30786" y="34135"/>
                    <a:pt x="30988" y="32480"/>
                  </a:cubicBezTo>
                  <a:cubicBezTo>
                    <a:pt x="32040" y="23120"/>
                    <a:pt x="32040" y="13776"/>
                    <a:pt x="30988" y="4417"/>
                  </a:cubicBezTo>
                  <a:cubicBezTo>
                    <a:pt x="30786" y="2746"/>
                    <a:pt x="29224" y="1121"/>
                    <a:pt x="27553" y="859"/>
                  </a:cubicBezTo>
                  <a:cubicBezTo>
                    <a:pt x="23709" y="287"/>
                    <a:pt x="19864" y="0"/>
                    <a:pt x="1602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3"/>
            <p:cNvSpPr/>
            <p:nvPr/>
          </p:nvSpPr>
          <p:spPr>
            <a:xfrm rot="-1688141">
              <a:off x="6794191" y="2604209"/>
              <a:ext cx="1831727" cy="2143806"/>
            </a:xfrm>
            <a:custGeom>
              <a:avLst/>
              <a:gdLst/>
              <a:ahLst/>
              <a:cxnLst/>
              <a:rect l="l" t="t" r="r" b="b"/>
              <a:pathLst>
                <a:path w="31513" h="36882" extrusionOk="0">
                  <a:moveTo>
                    <a:pt x="15764" y="0"/>
                  </a:moveTo>
                  <a:cubicBezTo>
                    <a:pt x="11913" y="0"/>
                    <a:pt x="8060" y="279"/>
                    <a:pt x="4224" y="852"/>
                  </a:cubicBezTo>
                  <a:cubicBezTo>
                    <a:pt x="2553" y="1114"/>
                    <a:pt x="991" y="2739"/>
                    <a:pt x="789" y="4410"/>
                  </a:cubicBezTo>
                  <a:cubicBezTo>
                    <a:pt x="263" y="9082"/>
                    <a:pt x="1" y="13769"/>
                    <a:pt x="1" y="18441"/>
                  </a:cubicBezTo>
                  <a:cubicBezTo>
                    <a:pt x="1" y="23113"/>
                    <a:pt x="263" y="27785"/>
                    <a:pt x="789" y="32473"/>
                  </a:cubicBezTo>
                  <a:cubicBezTo>
                    <a:pt x="991" y="34128"/>
                    <a:pt x="2553" y="35768"/>
                    <a:pt x="4224" y="36031"/>
                  </a:cubicBezTo>
                  <a:cubicBezTo>
                    <a:pt x="8060" y="36603"/>
                    <a:pt x="11913" y="36881"/>
                    <a:pt x="15764" y="36881"/>
                  </a:cubicBezTo>
                  <a:cubicBezTo>
                    <a:pt x="19601" y="36881"/>
                    <a:pt x="23454" y="36603"/>
                    <a:pt x="27290" y="36031"/>
                  </a:cubicBezTo>
                  <a:cubicBezTo>
                    <a:pt x="28961" y="35768"/>
                    <a:pt x="30523" y="34128"/>
                    <a:pt x="30725" y="32473"/>
                  </a:cubicBezTo>
                  <a:cubicBezTo>
                    <a:pt x="31251" y="27785"/>
                    <a:pt x="31513" y="23113"/>
                    <a:pt x="31513" y="18441"/>
                  </a:cubicBezTo>
                  <a:cubicBezTo>
                    <a:pt x="31513" y="13769"/>
                    <a:pt x="31251" y="9082"/>
                    <a:pt x="30725" y="4410"/>
                  </a:cubicBezTo>
                  <a:cubicBezTo>
                    <a:pt x="30523" y="2739"/>
                    <a:pt x="28961" y="1114"/>
                    <a:pt x="27290" y="852"/>
                  </a:cubicBezTo>
                  <a:cubicBezTo>
                    <a:pt x="23454" y="279"/>
                    <a:pt x="19601" y="0"/>
                    <a:pt x="15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3"/>
            <p:cNvSpPr/>
            <p:nvPr/>
          </p:nvSpPr>
          <p:spPr>
            <a:xfrm rot="-1688141">
              <a:off x="7184394" y="3070214"/>
              <a:ext cx="1052140" cy="1211347"/>
            </a:xfrm>
            <a:custGeom>
              <a:avLst/>
              <a:gdLst/>
              <a:ahLst/>
              <a:cxnLst/>
              <a:rect l="l" t="t" r="r" b="b"/>
              <a:pathLst>
                <a:path w="18101" h="20840" extrusionOk="0">
                  <a:moveTo>
                    <a:pt x="9043" y="1"/>
                  </a:moveTo>
                  <a:cubicBezTo>
                    <a:pt x="6869" y="1"/>
                    <a:pt x="4696" y="163"/>
                    <a:pt x="2522" y="488"/>
                  </a:cubicBezTo>
                  <a:cubicBezTo>
                    <a:pt x="1579" y="628"/>
                    <a:pt x="696" y="1556"/>
                    <a:pt x="589" y="2499"/>
                  </a:cubicBezTo>
                  <a:cubicBezTo>
                    <a:pt x="1" y="7775"/>
                    <a:pt x="1" y="13066"/>
                    <a:pt x="589" y="18341"/>
                  </a:cubicBezTo>
                  <a:cubicBezTo>
                    <a:pt x="696" y="19285"/>
                    <a:pt x="1579" y="20213"/>
                    <a:pt x="2522" y="20352"/>
                  </a:cubicBezTo>
                  <a:cubicBezTo>
                    <a:pt x="4696" y="20677"/>
                    <a:pt x="6869" y="20839"/>
                    <a:pt x="9043" y="20839"/>
                  </a:cubicBezTo>
                  <a:cubicBezTo>
                    <a:pt x="11216" y="20839"/>
                    <a:pt x="13390" y="20677"/>
                    <a:pt x="15564" y="20352"/>
                  </a:cubicBezTo>
                  <a:cubicBezTo>
                    <a:pt x="16507" y="20213"/>
                    <a:pt x="17389" y="19285"/>
                    <a:pt x="17497" y="18341"/>
                  </a:cubicBezTo>
                  <a:cubicBezTo>
                    <a:pt x="18101" y="13066"/>
                    <a:pt x="18101" y="7775"/>
                    <a:pt x="17497" y="2499"/>
                  </a:cubicBezTo>
                  <a:cubicBezTo>
                    <a:pt x="17389" y="1556"/>
                    <a:pt x="16507" y="628"/>
                    <a:pt x="15564" y="488"/>
                  </a:cubicBezTo>
                  <a:cubicBezTo>
                    <a:pt x="13390" y="163"/>
                    <a:pt x="11216" y="1"/>
                    <a:pt x="9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3"/>
            <p:cNvSpPr/>
            <p:nvPr/>
          </p:nvSpPr>
          <p:spPr>
            <a:xfrm rot="-1688141">
              <a:off x="6641868" y="3103823"/>
              <a:ext cx="343758" cy="707627"/>
            </a:xfrm>
            <a:custGeom>
              <a:avLst/>
              <a:gdLst/>
              <a:ahLst/>
              <a:cxnLst/>
              <a:rect l="l" t="t" r="r" b="b"/>
              <a:pathLst>
                <a:path w="5914" h="12174" extrusionOk="0">
                  <a:moveTo>
                    <a:pt x="4900" y="0"/>
                  </a:moveTo>
                  <a:cubicBezTo>
                    <a:pt x="4833" y="0"/>
                    <a:pt x="4762" y="9"/>
                    <a:pt x="4689" y="27"/>
                  </a:cubicBezTo>
                  <a:cubicBezTo>
                    <a:pt x="1" y="1281"/>
                    <a:pt x="836" y="7778"/>
                    <a:pt x="1115" y="11382"/>
                  </a:cubicBezTo>
                  <a:cubicBezTo>
                    <a:pt x="1158" y="11884"/>
                    <a:pt x="1565" y="12173"/>
                    <a:pt x="1966" y="12173"/>
                  </a:cubicBezTo>
                  <a:cubicBezTo>
                    <a:pt x="2282" y="12173"/>
                    <a:pt x="2594" y="11994"/>
                    <a:pt x="2724" y="11599"/>
                  </a:cubicBezTo>
                  <a:cubicBezTo>
                    <a:pt x="3775" y="8288"/>
                    <a:pt x="1795" y="3725"/>
                    <a:pt x="5277" y="1419"/>
                  </a:cubicBezTo>
                  <a:cubicBezTo>
                    <a:pt x="5913" y="995"/>
                    <a:pt x="5618" y="0"/>
                    <a:pt x="49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3"/>
            <p:cNvSpPr/>
            <p:nvPr/>
          </p:nvSpPr>
          <p:spPr>
            <a:xfrm rot="-1688141">
              <a:off x="6941610" y="3914595"/>
              <a:ext cx="152058" cy="117822"/>
            </a:xfrm>
            <a:custGeom>
              <a:avLst/>
              <a:gdLst/>
              <a:ahLst/>
              <a:cxnLst/>
              <a:rect l="l" t="t" r="r" b="b"/>
              <a:pathLst>
                <a:path w="2616" h="2027" extrusionOk="0">
                  <a:moveTo>
                    <a:pt x="1300" y="0"/>
                  </a:moveTo>
                  <a:cubicBezTo>
                    <a:pt x="1" y="0"/>
                    <a:pt x="1" y="2026"/>
                    <a:pt x="1300" y="2026"/>
                  </a:cubicBezTo>
                  <a:cubicBezTo>
                    <a:pt x="2600" y="2026"/>
                    <a:pt x="2616" y="0"/>
                    <a:pt x="13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3"/>
            <p:cNvSpPr/>
            <p:nvPr/>
          </p:nvSpPr>
          <p:spPr>
            <a:xfrm rot="-1688141">
              <a:off x="8396087" y="3565675"/>
              <a:ext cx="341781" cy="685539"/>
            </a:xfrm>
            <a:custGeom>
              <a:avLst/>
              <a:gdLst/>
              <a:ahLst/>
              <a:cxnLst/>
              <a:rect l="l" t="t" r="r" b="b"/>
              <a:pathLst>
                <a:path w="5880" h="11794" extrusionOk="0">
                  <a:moveTo>
                    <a:pt x="4722" y="1"/>
                  </a:moveTo>
                  <a:cubicBezTo>
                    <a:pt x="4602" y="1"/>
                    <a:pt x="4483" y="44"/>
                    <a:pt x="4394" y="139"/>
                  </a:cubicBezTo>
                  <a:cubicBezTo>
                    <a:pt x="3249" y="1438"/>
                    <a:pt x="3404" y="3434"/>
                    <a:pt x="3249" y="5073"/>
                  </a:cubicBezTo>
                  <a:cubicBezTo>
                    <a:pt x="3095" y="6775"/>
                    <a:pt x="3218" y="10209"/>
                    <a:pt x="852" y="10504"/>
                  </a:cubicBezTo>
                  <a:cubicBezTo>
                    <a:pt x="48" y="10597"/>
                    <a:pt x="1" y="11742"/>
                    <a:pt x="852" y="11787"/>
                  </a:cubicBezTo>
                  <a:cubicBezTo>
                    <a:pt x="928" y="11792"/>
                    <a:pt x="1004" y="11794"/>
                    <a:pt x="1078" y="11794"/>
                  </a:cubicBezTo>
                  <a:cubicBezTo>
                    <a:pt x="3201" y="11794"/>
                    <a:pt x="4472" y="10109"/>
                    <a:pt x="4936" y="8136"/>
                  </a:cubicBezTo>
                  <a:cubicBezTo>
                    <a:pt x="5246" y="6853"/>
                    <a:pt x="5307" y="5523"/>
                    <a:pt x="5431" y="4223"/>
                  </a:cubicBezTo>
                  <a:cubicBezTo>
                    <a:pt x="5570" y="2877"/>
                    <a:pt x="5879" y="1453"/>
                    <a:pt x="5153" y="247"/>
                  </a:cubicBezTo>
                  <a:cubicBezTo>
                    <a:pt x="5070" y="91"/>
                    <a:pt x="4895" y="1"/>
                    <a:pt x="4722"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3"/>
            <p:cNvSpPr/>
            <p:nvPr/>
          </p:nvSpPr>
          <p:spPr>
            <a:xfrm rot="-1688141">
              <a:off x="8379978" y="3352939"/>
              <a:ext cx="111544" cy="86375"/>
            </a:xfrm>
            <a:custGeom>
              <a:avLst/>
              <a:gdLst/>
              <a:ahLst/>
              <a:cxnLst/>
              <a:rect l="l" t="t" r="r" b="b"/>
              <a:pathLst>
                <a:path w="1919" h="1486" extrusionOk="0">
                  <a:moveTo>
                    <a:pt x="960" y="0"/>
                  </a:moveTo>
                  <a:cubicBezTo>
                    <a:pt x="1" y="0"/>
                    <a:pt x="1" y="1485"/>
                    <a:pt x="960" y="1485"/>
                  </a:cubicBezTo>
                  <a:cubicBezTo>
                    <a:pt x="1919" y="1485"/>
                    <a:pt x="1919" y="0"/>
                    <a:pt x="96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4" name="Google Shape;2334;p53"/>
            <p:cNvGrpSpPr/>
            <p:nvPr/>
          </p:nvGrpSpPr>
          <p:grpSpPr>
            <a:xfrm>
              <a:off x="7133890" y="3089949"/>
              <a:ext cx="1065622" cy="1196459"/>
              <a:chOff x="7133890" y="3089949"/>
              <a:chExt cx="1065622" cy="1196459"/>
            </a:xfrm>
          </p:grpSpPr>
          <p:sp>
            <p:nvSpPr>
              <p:cNvPr id="2335" name="Google Shape;2335;p53"/>
              <p:cNvSpPr/>
              <p:nvPr/>
            </p:nvSpPr>
            <p:spPr>
              <a:xfrm rot="-1688141">
                <a:off x="7141149" y="3437902"/>
                <a:ext cx="56673" cy="44990"/>
              </a:xfrm>
              <a:custGeom>
                <a:avLst/>
                <a:gdLst/>
                <a:ahLst/>
                <a:cxnLst/>
                <a:rect l="l" t="t" r="r" b="b"/>
                <a:pathLst>
                  <a:path w="975" h="774" extrusionOk="0">
                    <a:moveTo>
                      <a:pt x="496" y="0"/>
                    </a:moveTo>
                    <a:cubicBezTo>
                      <a:pt x="1" y="0"/>
                      <a:pt x="1" y="774"/>
                      <a:pt x="496" y="774"/>
                    </a:cubicBezTo>
                    <a:cubicBezTo>
                      <a:pt x="975" y="774"/>
                      <a:pt x="975"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3"/>
              <p:cNvSpPr/>
              <p:nvPr/>
            </p:nvSpPr>
            <p:spPr>
              <a:xfrm rot="-1688141">
                <a:off x="7307075" y="3334798"/>
                <a:ext cx="56731" cy="44176"/>
              </a:xfrm>
              <a:custGeom>
                <a:avLst/>
                <a:gdLst/>
                <a:ahLst/>
                <a:cxnLst/>
                <a:rect l="l" t="t" r="r" b="b"/>
                <a:pathLst>
                  <a:path w="976" h="760" extrusionOk="0">
                    <a:moveTo>
                      <a:pt x="480" y="1"/>
                    </a:moveTo>
                    <a:cubicBezTo>
                      <a:pt x="0" y="1"/>
                      <a:pt x="0" y="760"/>
                      <a:pt x="480" y="760"/>
                    </a:cubicBezTo>
                    <a:cubicBezTo>
                      <a:pt x="975" y="760"/>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3"/>
              <p:cNvSpPr/>
              <p:nvPr/>
            </p:nvSpPr>
            <p:spPr>
              <a:xfrm rot="-1688141">
                <a:off x="7510053" y="3226254"/>
                <a:ext cx="56731" cy="44176"/>
              </a:xfrm>
              <a:custGeom>
                <a:avLst/>
                <a:gdLst/>
                <a:ahLst/>
                <a:cxnLst/>
                <a:rect l="l" t="t" r="r" b="b"/>
                <a:pathLst>
                  <a:path w="976" h="760" extrusionOk="0">
                    <a:moveTo>
                      <a:pt x="481" y="1"/>
                    </a:moveTo>
                    <a:cubicBezTo>
                      <a:pt x="1" y="1"/>
                      <a:pt x="1" y="760"/>
                      <a:pt x="481" y="760"/>
                    </a:cubicBezTo>
                    <a:cubicBezTo>
                      <a:pt x="976" y="760"/>
                      <a:pt x="976" y="1"/>
                      <a:pt x="481"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3"/>
              <p:cNvSpPr/>
              <p:nvPr/>
            </p:nvSpPr>
            <p:spPr>
              <a:xfrm rot="-1688141">
                <a:off x="7743935" y="3100935"/>
                <a:ext cx="57661" cy="44176"/>
              </a:xfrm>
              <a:custGeom>
                <a:avLst/>
                <a:gdLst/>
                <a:ahLst/>
                <a:cxnLst/>
                <a:rect l="l" t="t" r="r" b="b"/>
                <a:pathLst>
                  <a:path w="992"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3"/>
              <p:cNvSpPr/>
              <p:nvPr/>
            </p:nvSpPr>
            <p:spPr>
              <a:xfrm rot="-1688141">
                <a:off x="7291279" y="3500259"/>
                <a:ext cx="49523" cy="44990"/>
              </a:xfrm>
              <a:custGeom>
                <a:avLst/>
                <a:gdLst/>
                <a:ahLst/>
                <a:cxnLst/>
                <a:rect l="l" t="t" r="r" b="b"/>
                <a:pathLst>
                  <a:path w="852" h="774" extrusionOk="0">
                    <a:moveTo>
                      <a:pt x="388" y="0"/>
                    </a:moveTo>
                    <a:cubicBezTo>
                      <a:pt x="341" y="0"/>
                      <a:pt x="279" y="16"/>
                      <a:pt x="248" y="31"/>
                    </a:cubicBezTo>
                    <a:cubicBezTo>
                      <a:pt x="186" y="47"/>
                      <a:pt x="155" y="78"/>
                      <a:pt x="124" y="109"/>
                    </a:cubicBezTo>
                    <a:cubicBezTo>
                      <a:pt x="78" y="155"/>
                      <a:pt x="62" y="186"/>
                      <a:pt x="47" y="233"/>
                    </a:cubicBezTo>
                    <a:cubicBezTo>
                      <a:pt x="16" y="279"/>
                      <a:pt x="0" y="341"/>
                      <a:pt x="0" y="388"/>
                    </a:cubicBezTo>
                    <a:cubicBezTo>
                      <a:pt x="16" y="419"/>
                      <a:pt x="16" y="450"/>
                      <a:pt x="16" y="481"/>
                    </a:cubicBezTo>
                    <a:cubicBezTo>
                      <a:pt x="31" y="557"/>
                      <a:pt x="78" y="604"/>
                      <a:pt x="124" y="650"/>
                    </a:cubicBezTo>
                    <a:cubicBezTo>
                      <a:pt x="140" y="681"/>
                      <a:pt x="171" y="697"/>
                      <a:pt x="202" y="712"/>
                    </a:cubicBezTo>
                    <a:cubicBezTo>
                      <a:pt x="248" y="743"/>
                      <a:pt x="326" y="774"/>
                      <a:pt x="388" y="774"/>
                    </a:cubicBezTo>
                    <a:lnTo>
                      <a:pt x="464" y="774"/>
                    </a:lnTo>
                    <a:cubicBezTo>
                      <a:pt x="511" y="774"/>
                      <a:pt x="573" y="759"/>
                      <a:pt x="604" y="728"/>
                    </a:cubicBezTo>
                    <a:cubicBezTo>
                      <a:pt x="650" y="712"/>
                      <a:pt x="697" y="697"/>
                      <a:pt x="728" y="650"/>
                    </a:cubicBezTo>
                    <a:cubicBezTo>
                      <a:pt x="774" y="619"/>
                      <a:pt x="790" y="573"/>
                      <a:pt x="805" y="526"/>
                    </a:cubicBezTo>
                    <a:cubicBezTo>
                      <a:pt x="836" y="481"/>
                      <a:pt x="852" y="433"/>
                      <a:pt x="852" y="388"/>
                    </a:cubicBezTo>
                    <a:cubicBezTo>
                      <a:pt x="836" y="357"/>
                      <a:pt x="836" y="326"/>
                      <a:pt x="836" y="279"/>
                    </a:cubicBezTo>
                    <a:cubicBezTo>
                      <a:pt x="821" y="217"/>
                      <a:pt x="774" y="171"/>
                      <a:pt x="728" y="109"/>
                    </a:cubicBezTo>
                    <a:cubicBezTo>
                      <a:pt x="712" y="93"/>
                      <a:pt x="681" y="78"/>
                      <a:pt x="650" y="62"/>
                    </a:cubicBezTo>
                    <a:cubicBezTo>
                      <a:pt x="604" y="16"/>
                      <a:pt x="526" y="0"/>
                      <a:pt x="464"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3"/>
              <p:cNvSpPr/>
              <p:nvPr/>
            </p:nvSpPr>
            <p:spPr>
              <a:xfrm rot="-1688141">
                <a:off x="7451192" y="3398443"/>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3"/>
              <p:cNvSpPr/>
              <p:nvPr/>
            </p:nvSpPr>
            <p:spPr>
              <a:xfrm rot="-1688141">
                <a:off x="7670059" y="3281402"/>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3"/>
              <p:cNvSpPr/>
              <p:nvPr/>
            </p:nvSpPr>
            <p:spPr>
              <a:xfrm rot="-1688141">
                <a:off x="7247116" y="3703186"/>
                <a:ext cx="57603" cy="44118"/>
              </a:xfrm>
              <a:custGeom>
                <a:avLst/>
                <a:gdLst/>
                <a:ahLst/>
                <a:cxnLst/>
                <a:rect l="l" t="t" r="r" b="b"/>
                <a:pathLst>
                  <a:path w="991" h="759" extrusionOk="0">
                    <a:moveTo>
                      <a:pt x="496" y="0"/>
                    </a:moveTo>
                    <a:cubicBezTo>
                      <a:pt x="17" y="0"/>
                      <a:pt x="1" y="759"/>
                      <a:pt x="496" y="759"/>
                    </a:cubicBezTo>
                    <a:cubicBezTo>
                      <a:pt x="991" y="759"/>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3"/>
              <p:cNvSpPr/>
              <p:nvPr/>
            </p:nvSpPr>
            <p:spPr>
              <a:xfrm rot="-1688141">
                <a:off x="7436703" y="3586755"/>
                <a:ext cx="56673" cy="44060"/>
              </a:xfrm>
              <a:custGeom>
                <a:avLst/>
                <a:gdLst/>
                <a:ahLst/>
                <a:cxnLst/>
                <a:rect l="l" t="t" r="r" b="b"/>
                <a:pathLst>
                  <a:path w="975" h="758" extrusionOk="0">
                    <a:moveTo>
                      <a:pt x="479" y="1"/>
                    </a:moveTo>
                    <a:cubicBezTo>
                      <a:pt x="0" y="1"/>
                      <a:pt x="0" y="758"/>
                      <a:pt x="479" y="758"/>
                    </a:cubicBezTo>
                    <a:cubicBezTo>
                      <a:pt x="974" y="758"/>
                      <a:pt x="974" y="1"/>
                      <a:pt x="479"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3"/>
              <p:cNvSpPr/>
              <p:nvPr/>
            </p:nvSpPr>
            <p:spPr>
              <a:xfrm rot="-1688141">
                <a:off x="7631787" y="3482432"/>
                <a:ext cx="56673" cy="44060"/>
              </a:xfrm>
              <a:custGeom>
                <a:avLst/>
                <a:gdLst/>
                <a:ahLst/>
                <a:cxnLst/>
                <a:rect l="l" t="t" r="r" b="b"/>
                <a:pathLst>
                  <a:path w="975" h="758" extrusionOk="0">
                    <a:moveTo>
                      <a:pt x="495" y="1"/>
                    </a:moveTo>
                    <a:cubicBezTo>
                      <a:pt x="0" y="1"/>
                      <a:pt x="0" y="758"/>
                      <a:pt x="495" y="758"/>
                    </a:cubicBezTo>
                    <a:cubicBezTo>
                      <a:pt x="974" y="758"/>
                      <a:pt x="974"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3"/>
              <p:cNvSpPr/>
              <p:nvPr/>
            </p:nvSpPr>
            <p:spPr>
              <a:xfrm rot="-1688141">
                <a:off x="7875096" y="3336721"/>
                <a:ext cx="57603" cy="44176"/>
              </a:xfrm>
              <a:custGeom>
                <a:avLst/>
                <a:gdLst/>
                <a:ahLst/>
                <a:cxnLst/>
                <a:rect l="l" t="t" r="r" b="b"/>
                <a:pathLst>
                  <a:path w="991"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3"/>
              <p:cNvSpPr/>
              <p:nvPr/>
            </p:nvSpPr>
            <p:spPr>
              <a:xfrm rot="-1688141">
                <a:off x="7410919" y="3755389"/>
                <a:ext cx="57603" cy="44990"/>
              </a:xfrm>
              <a:custGeom>
                <a:avLst/>
                <a:gdLst/>
                <a:ahLst/>
                <a:cxnLst/>
                <a:rect l="l" t="t" r="r" b="b"/>
                <a:pathLst>
                  <a:path w="991" h="774" extrusionOk="0">
                    <a:moveTo>
                      <a:pt x="496" y="0"/>
                    </a:moveTo>
                    <a:cubicBezTo>
                      <a:pt x="1" y="0"/>
                      <a:pt x="1" y="774"/>
                      <a:pt x="496" y="774"/>
                    </a:cubicBezTo>
                    <a:cubicBezTo>
                      <a:pt x="991" y="774"/>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3"/>
              <p:cNvSpPr/>
              <p:nvPr/>
            </p:nvSpPr>
            <p:spPr>
              <a:xfrm rot="-1688141">
                <a:off x="7604946" y="3654040"/>
                <a:ext cx="48593" cy="44990"/>
              </a:xfrm>
              <a:custGeom>
                <a:avLst/>
                <a:gdLst/>
                <a:ahLst/>
                <a:cxnLst/>
                <a:rect l="l" t="t" r="r" b="b"/>
                <a:pathLst>
                  <a:path w="836" h="774" extrusionOk="0">
                    <a:moveTo>
                      <a:pt x="387" y="0"/>
                    </a:moveTo>
                    <a:cubicBezTo>
                      <a:pt x="325" y="0"/>
                      <a:pt x="279" y="15"/>
                      <a:pt x="232" y="46"/>
                    </a:cubicBezTo>
                    <a:cubicBezTo>
                      <a:pt x="186" y="62"/>
                      <a:pt x="139" y="77"/>
                      <a:pt x="108" y="124"/>
                    </a:cubicBezTo>
                    <a:cubicBezTo>
                      <a:pt x="77" y="155"/>
                      <a:pt x="46" y="201"/>
                      <a:pt x="32" y="248"/>
                    </a:cubicBezTo>
                    <a:cubicBezTo>
                      <a:pt x="15" y="293"/>
                      <a:pt x="1" y="340"/>
                      <a:pt x="1" y="386"/>
                    </a:cubicBezTo>
                    <a:cubicBezTo>
                      <a:pt x="1" y="417"/>
                      <a:pt x="15" y="448"/>
                      <a:pt x="15" y="495"/>
                    </a:cubicBezTo>
                    <a:cubicBezTo>
                      <a:pt x="32" y="557"/>
                      <a:pt x="62" y="603"/>
                      <a:pt x="108" y="665"/>
                    </a:cubicBezTo>
                    <a:cubicBezTo>
                      <a:pt x="139" y="681"/>
                      <a:pt x="155" y="696"/>
                      <a:pt x="186" y="712"/>
                    </a:cubicBezTo>
                    <a:cubicBezTo>
                      <a:pt x="248" y="757"/>
                      <a:pt x="310" y="774"/>
                      <a:pt x="387" y="774"/>
                    </a:cubicBezTo>
                    <a:lnTo>
                      <a:pt x="449" y="774"/>
                    </a:lnTo>
                    <a:cubicBezTo>
                      <a:pt x="510" y="774"/>
                      <a:pt x="558" y="757"/>
                      <a:pt x="603" y="743"/>
                    </a:cubicBezTo>
                    <a:cubicBezTo>
                      <a:pt x="650" y="727"/>
                      <a:pt x="696" y="696"/>
                      <a:pt x="727" y="665"/>
                    </a:cubicBezTo>
                    <a:cubicBezTo>
                      <a:pt x="758" y="619"/>
                      <a:pt x="789" y="588"/>
                      <a:pt x="805" y="541"/>
                    </a:cubicBezTo>
                    <a:cubicBezTo>
                      <a:pt x="836" y="495"/>
                      <a:pt x="836" y="433"/>
                      <a:pt x="836" y="386"/>
                    </a:cubicBezTo>
                    <a:cubicBezTo>
                      <a:pt x="836" y="355"/>
                      <a:pt x="836" y="324"/>
                      <a:pt x="820" y="293"/>
                    </a:cubicBezTo>
                    <a:cubicBezTo>
                      <a:pt x="805" y="217"/>
                      <a:pt x="774" y="170"/>
                      <a:pt x="727" y="124"/>
                    </a:cubicBezTo>
                    <a:cubicBezTo>
                      <a:pt x="696" y="93"/>
                      <a:pt x="681" y="77"/>
                      <a:pt x="650" y="62"/>
                    </a:cubicBezTo>
                    <a:cubicBezTo>
                      <a:pt x="588" y="31"/>
                      <a:pt x="527" y="0"/>
                      <a:pt x="449"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3"/>
              <p:cNvSpPr/>
              <p:nvPr/>
            </p:nvSpPr>
            <p:spPr>
              <a:xfrm rot="-1688141">
                <a:off x="7828772" y="3522652"/>
                <a:ext cx="57603" cy="44118"/>
              </a:xfrm>
              <a:custGeom>
                <a:avLst/>
                <a:gdLst/>
                <a:ahLst/>
                <a:cxnLst/>
                <a:rect l="l" t="t" r="r" b="b"/>
                <a:pathLst>
                  <a:path w="991" h="759" extrusionOk="0">
                    <a:moveTo>
                      <a:pt x="495" y="0"/>
                    </a:moveTo>
                    <a:cubicBezTo>
                      <a:pt x="0" y="0"/>
                      <a:pt x="0" y="759"/>
                      <a:pt x="495" y="759"/>
                    </a:cubicBezTo>
                    <a:cubicBezTo>
                      <a:pt x="990" y="759"/>
                      <a:pt x="990"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3"/>
              <p:cNvSpPr/>
              <p:nvPr/>
            </p:nvSpPr>
            <p:spPr>
              <a:xfrm rot="-1688141">
                <a:off x="7391352" y="3957683"/>
                <a:ext cx="53999" cy="48593"/>
              </a:xfrm>
              <a:custGeom>
                <a:avLst/>
                <a:gdLst/>
                <a:ahLst/>
                <a:cxnLst/>
                <a:rect l="l" t="t" r="r" b="b"/>
                <a:pathLst>
                  <a:path w="929" h="836" extrusionOk="0">
                    <a:moveTo>
                      <a:pt x="541" y="0"/>
                    </a:moveTo>
                    <a:cubicBezTo>
                      <a:pt x="465" y="0"/>
                      <a:pt x="403" y="16"/>
                      <a:pt x="341" y="47"/>
                    </a:cubicBezTo>
                    <a:cubicBezTo>
                      <a:pt x="294" y="78"/>
                      <a:pt x="248" y="109"/>
                      <a:pt x="201" y="124"/>
                    </a:cubicBezTo>
                    <a:cubicBezTo>
                      <a:pt x="155" y="155"/>
                      <a:pt x="108" y="186"/>
                      <a:pt x="93" y="233"/>
                    </a:cubicBezTo>
                    <a:cubicBezTo>
                      <a:pt x="46" y="264"/>
                      <a:pt x="32" y="310"/>
                      <a:pt x="15" y="357"/>
                    </a:cubicBezTo>
                    <a:cubicBezTo>
                      <a:pt x="1" y="403"/>
                      <a:pt x="1" y="464"/>
                      <a:pt x="15" y="512"/>
                    </a:cubicBezTo>
                    <a:cubicBezTo>
                      <a:pt x="15" y="557"/>
                      <a:pt x="32" y="604"/>
                      <a:pt x="62" y="650"/>
                    </a:cubicBezTo>
                    <a:cubicBezTo>
                      <a:pt x="77" y="681"/>
                      <a:pt x="93" y="697"/>
                      <a:pt x="124" y="728"/>
                    </a:cubicBezTo>
                    <a:cubicBezTo>
                      <a:pt x="170" y="774"/>
                      <a:pt x="217" y="805"/>
                      <a:pt x="279" y="821"/>
                    </a:cubicBezTo>
                    <a:cubicBezTo>
                      <a:pt x="325" y="836"/>
                      <a:pt x="356" y="836"/>
                      <a:pt x="387" y="836"/>
                    </a:cubicBezTo>
                    <a:cubicBezTo>
                      <a:pt x="449" y="836"/>
                      <a:pt x="527" y="821"/>
                      <a:pt x="572" y="790"/>
                    </a:cubicBezTo>
                    <a:cubicBezTo>
                      <a:pt x="634" y="759"/>
                      <a:pt x="681" y="743"/>
                      <a:pt x="727" y="712"/>
                    </a:cubicBezTo>
                    <a:cubicBezTo>
                      <a:pt x="774" y="681"/>
                      <a:pt x="805" y="650"/>
                      <a:pt x="836" y="619"/>
                    </a:cubicBezTo>
                    <a:cubicBezTo>
                      <a:pt x="867" y="573"/>
                      <a:pt x="898" y="526"/>
                      <a:pt x="913" y="481"/>
                    </a:cubicBezTo>
                    <a:cubicBezTo>
                      <a:pt x="929" y="434"/>
                      <a:pt x="929" y="388"/>
                      <a:pt x="913" y="326"/>
                    </a:cubicBezTo>
                    <a:cubicBezTo>
                      <a:pt x="913" y="279"/>
                      <a:pt x="898" y="233"/>
                      <a:pt x="867" y="186"/>
                    </a:cubicBezTo>
                    <a:cubicBezTo>
                      <a:pt x="851" y="171"/>
                      <a:pt x="836" y="140"/>
                      <a:pt x="805" y="109"/>
                    </a:cubicBezTo>
                    <a:cubicBezTo>
                      <a:pt x="758" y="62"/>
                      <a:pt x="712" y="31"/>
                      <a:pt x="634" y="16"/>
                    </a:cubicBezTo>
                    <a:cubicBezTo>
                      <a:pt x="603" y="16"/>
                      <a:pt x="572" y="0"/>
                      <a:pt x="541"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3"/>
              <p:cNvSpPr/>
              <p:nvPr/>
            </p:nvSpPr>
            <p:spPr>
              <a:xfrm rot="-1688141">
                <a:off x="7577196" y="3877686"/>
                <a:ext cx="56789" cy="45048"/>
              </a:xfrm>
              <a:custGeom>
                <a:avLst/>
                <a:gdLst/>
                <a:ahLst/>
                <a:cxnLst/>
                <a:rect l="l" t="t" r="r" b="b"/>
                <a:pathLst>
                  <a:path w="977" h="775" extrusionOk="0">
                    <a:moveTo>
                      <a:pt x="496" y="1"/>
                    </a:moveTo>
                    <a:cubicBezTo>
                      <a:pt x="1" y="1"/>
                      <a:pt x="1" y="774"/>
                      <a:pt x="496" y="774"/>
                    </a:cubicBezTo>
                    <a:cubicBezTo>
                      <a:pt x="976" y="774"/>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3"/>
              <p:cNvSpPr/>
              <p:nvPr/>
            </p:nvSpPr>
            <p:spPr>
              <a:xfrm rot="-1688141">
                <a:off x="7813991" y="3701125"/>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3"/>
              <p:cNvSpPr/>
              <p:nvPr/>
            </p:nvSpPr>
            <p:spPr>
              <a:xfrm rot="-1688141">
                <a:off x="8012679" y="3584413"/>
                <a:ext cx="57603" cy="44118"/>
              </a:xfrm>
              <a:custGeom>
                <a:avLst/>
                <a:gdLst/>
                <a:ahLst/>
                <a:cxnLst/>
                <a:rect l="l" t="t" r="r" b="b"/>
                <a:pathLst>
                  <a:path w="991" h="759" extrusionOk="0">
                    <a:moveTo>
                      <a:pt x="496" y="1"/>
                    </a:moveTo>
                    <a:cubicBezTo>
                      <a:pt x="1" y="1"/>
                      <a:pt x="1" y="758"/>
                      <a:pt x="496" y="758"/>
                    </a:cubicBezTo>
                    <a:cubicBezTo>
                      <a:pt x="975"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3"/>
              <p:cNvSpPr/>
              <p:nvPr/>
            </p:nvSpPr>
            <p:spPr>
              <a:xfrm rot="-1688141">
                <a:off x="7516313" y="4055833"/>
                <a:ext cx="57603" cy="44118"/>
              </a:xfrm>
              <a:custGeom>
                <a:avLst/>
                <a:gdLst/>
                <a:ahLst/>
                <a:cxnLst/>
                <a:rect l="l" t="t" r="r" b="b"/>
                <a:pathLst>
                  <a:path w="991" h="759" extrusionOk="0">
                    <a:moveTo>
                      <a:pt x="496" y="1"/>
                    </a:moveTo>
                    <a:cubicBezTo>
                      <a:pt x="0" y="1"/>
                      <a:pt x="0"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3"/>
              <p:cNvSpPr/>
              <p:nvPr/>
            </p:nvSpPr>
            <p:spPr>
              <a:xfrm rot="-1688141">
                <a:off x="7748709" y="3904002"/>
                <a:ext cx="48593" cy="44525"/>
              </a:xfrm>
              <a:custGeom>
                <a:avLst/>
                <a:gdLst/>
                <a:ahLst/>
                <a:cxnLst/>
                <a:rect l="l" t="t" r="r" b="b"/>
                <a:pathLst>
                  <a:path w="836" h="766" extrusionOk="0">
                    <a:moveTo>
                      <a:pt x="334" y="1"/>
                    </a:moveTo>
                    <a:cubicBezTo>
                      <a:pt x="300" y="1"/>
                      <a:pt x="266" y="15"/>
                      <a:pt x="232" y="37"/>
                    </a:cubicBezTo>
                    <a:cubicBezTo>
                      <a:pt x="186" y="53"/>
                      <a:pt x="139" y="68"/>
                      <a:pt x="108" y="115"/>
                    </a:cubicBezTo>
                    <a:cubicBezTo>
                      <a:pt x="77" y="146"/>
                      <a:pt x="46" y="192"/>
                      <a:pt x="31" y="239"/>
                    </a:cubicBezTo>
                    <a:cubicBezTo>
                      <a:pt x="0" y="285"/>
                      <a:pt x="0" y="332"/>
                      <a:pt x="0" y="378"/>
                    </a:cubicBezTo>
                    <a:cubicBezTo>
                      <a:pt x="0" y="409"/>
                      <a:pt x="0" y="456"/>
                      <a:pt x="15" y="487"/>
                    </a:cubicBezTo>
                    <a:cubicBezTo>
                      <a:pt x="31" y="548"/>
                      <a:pt x="62" y="610"/>
                      <a:pt x="108" y="656"/>
                    </a:cubicBezTo>
                    <a:cubicBezTo>
                      <a:pt x="139" y="672"/>
                      <a:pt x="155" y="687"/>
                      <a:pt x="186" y="703"/>
                    </a:cubicBezTo>
                    <a:cubicBezTo>
                      <a:pt x="248" y="749"/>
                      <a:pt x="310" y="765"/>
                      <a:pt x="372" y="765"/>
                    </a:cubicBezTo>
                    <a:lnTo>
                      <a:pt x="448" y="765"/>
                    </a:lnTo>
                    <a:cubicBezTo>
                      <a:pt x="510" y="765"/>
                      <a:pt x="557" y="749"/>
                      <a:pt x="603" y="734"/>
                    </a:cubicBezTo>
                    <a:cubicBezTo>
                      <a:pt x="650" y="718"/>
                      <a:pt x="696" y="687"/>
                      <a:pt x="727" y="656"/>
                    </a:cubicBezTo>
                    <a:cubicBezTo>
                      <a:pt x="758" y="610"/>
                      <a:pt x="789" y="579"/>
                      <a:pt x="805" y="532"/>
                    </a:cubicBezTo>
                    <a:cubicBezTo>
                      <a:pt x="820" y="487"/>
                      <a:pt x="836" y="440"/>
                      <a:pt x="836" y="378"/>
                    </a:cubicBezTo>
                    <a:cubicBezTo>
                      <a:pt x="836" y="347"/>
                      <a:pt x="820" y="316"/>
                      <a:pt x="820" y="285"/>
                    </a:cubicBezTo>
                    <a:cubicBezTo>
                      <a:pt x="805" y="208"/>
                      <a:pt x="774" y="161"/>
                      <a:pt x="727" y="115"/>
                    </a:cubicBezTo>
                    <a:cubicBezTo>
                      <a:pt x="696" y="99"/>
                      <a:pt x="665" y="68"/>
                      <a:pt x="650" y="53"/>
                    </a:cubicBezTo>
                    <a:cubicBezTo>
                      <a:pt x="588" y="22"/>
                      <a:pt x="526" y="6"/>
                      <a:pt x="448" y="6"/>
                    </a:cubicBezTo>
                    <a:lnTo>
                      <a:pt x="372" y="6"/>
                    </a:lnTo>
                    <a:cubicBezTo>
                      <a:pt x="359" y="2"/>
                      <a:pt x="347" y="1"/>
                      <a:pt x="33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3"/>
              <p:cNvSpPr/>
              <p:nvPr/>
            </p:nvSpPr>
            <p:spPr>
              <a:xfrm rot="-1688141">
                <a:off x="7974001" y="3756286"/>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3"/>
              <p:cNvSpPr/>
              <p:nvPr/>
            </p:nvSpPr>
            <p:spPr>
              <a:xfrm rot="-1688141">
                <a:off x="7527821" y="4232606"/>
                <a:ext cx="48652" cy="44990"/>
              </a:xfrm>
              <a:custGeom>
                <a:avLst/>
                <a:gdLst/>
                <a:ahLst/>
                <a:cxnLst/>
                <a:rect l="l" t="t" r="r" b="b"/>
                <a:pathLst>
                  <a:path w="837" h="774" extrusionOk="0">
                    <a:moveTo>
                      <a:pt x="372" y="0"/>
                    </a:moveTo>
                    <a:cubicBezTo>
                      <a:pt x="326" y="0"/>
                      <a:pt x="279" y="16"/>
                      <a:pt x="233" y="47"/>
                    </a:cubicBezTo>
                    <a:cubicBezTo>
                      <a:pt x="186" y="62"/>
                      <a:pt x="141" y="78"/>
                      <a:pt x="110" y="124"/>
                    </a:cubicBezTo>
                    <a:cubicBezTo>
                      <a:pt x="79" y="155"/>
                      <a:pt x="48" y="202"/>
                      <a:pt x="32" y="248"/>
                    </a:cubicBezTo>
                    <a:cubicBezTo>
                      <a:pt x="1" y="279"/>
                      <a:pt x="1" y="341"/>
                      <a:pt x="1" y="388"/>
                    </a:cubicBezTo>
                    <a:cubicBezTo>
                      <a:pt x="1" y="419"/>
                      <a:pt x="1" y="449"/>
                      <a:pt x="17" y="495"/>
                    </a:cubicBezTo>
                    <a:cubicBezTo>
                      <a:pt x="32" y="557"/>
                      <a:pt x="63" y="604"/>
                      <a:pt x="110" y="650"/>
                    </a:cubicBezTo>
                    <a:cubicBezTo>
                      <a:pt x="141" y="681"/>
                      <a:pt x="155" y="697"/>
                      <a:pt x="186" y="712"/>
                    </a:cubicBezTo>
                    <a:cubicBezTo>
                      <a:pt x="248" y="759"/>
                      <a:pt x="310" y="774"/>
                      <a:pt x="372" y="774"/>
                    </a:cubicBezTo>
                    <a:lnTo>
                      <a:pt x="450" y="774"/>
                    </a:lnTo>
                    <a:cubicBezTo>
                      <a:pt x="512" y="774"/>
                      <a:pt x="558" y="759"/>
                      <a:pt x="605" y="743"/>
                    </a:cubicBezTo>
                    <a:cubicBezTo>
                      <a:pt x="651" y="728"/>
                      <a:pt x="681" y="697"/>
                      <a:pt x="728" y="650"/>
                    </a:cubicBezTo>
                    <a:cubicBezTo>
                      <a:pt x="759" y="619"/>
                      <a:pt x="790" y="588"/>
                      <a:pt x="805" y="542"/>
                    </a:cubicBezTo>
                    <a:cubicBezTo>
                      <a:pt x="821" y="495"/>
                      <a:pt x="836" y="433"/>
                      <a:pt x="836" y="388"/>
                    </a:cubicBezTo>
                    <a:cubicBezTo>
                      <a:pt x="836" y="357"/>
                      <a:pt x="821" y="326"/>
                      <a:pt x="821" y="279"/>
                    </a:cubicBezTo>
                    <a:cubicBezTo>
                      <a:pt x="805" y="217"/>
                      <a:pt x="774" y="171"/>
                      <a:pt x="728" y="124"/>
                    </a:cubicBezTo>
                    <a:cubicBezTo>
                      <a:pt x="698" y="93"/>
                      <a:pt x="667" y="78"/>
                      <a:pt x="651" y="62"/>
                    </a:cubicBezTo>
                    <a:cubicBezTo>
                      <a:pt x="589" y="31"/>
                      <a:pt x="527" y="0"/>
                      <a:pt x="450"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3"/>
              <p:cNvSpPr/>
              <p:nvPr/>
            </p:nvSpPr>
            <p:spPr>
              <a:xfrm rot="-1688141">
                <a:off x="7726687" y="4119029"/>
                <a:ext cx="56731" cy="45048"/>
              </a:xfrm>
              <a:custGeom>
                <a:avLst/>
                <a:gdLst/>
                <a:ahLst/>
                <a:cxnLst/>
                <a:rect l="l" t="t" r="r" b="b"/>
                <a:pathLst>
                  <a:path w="976" h="775" extrusionOk="0">
                    <a:moveTo>
                      <a:pt x="480" y="1"/>
                    </a:moveTo>
                    <a:cubicBezTo>
                      <a:pt x="0" y="1"/>
                      <a:pt x="0" y="774"/>
                      <a:pt x="480" y="774"/>
                    </a:cubicBezTo>
                    <a:cubicBezTo>
                      <a:pt x="975" y="774"/>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3"/>
              <p:cNvSpPr/>
              <p:nvPr/>
            </p:nvSpPr>
            <p:spPr>
              <a:xfrm rot="-1688141">
                <a:off x="7933978" y="3973207"/>
                <a:ext cx="57603" cy="44060"/>
              </a:xfrm>
              <a:custGeom>
                <a:avLst/>
                <a:gdLst/>
                <a:ahLst/>
                <a:cxnLst/>
                <a:rect l="l" t="t" r="r" b="b"/>
                <a:pathLst>
                  <a:path w="991" h="758" extrusionOk="0">
                    <a:moveTo>
                      <a:pt x="496" y="1"/>
                    </a:moveTo>
                    <a:cubicBezTo>
                      <a:pt x="1" y="1"/>
                      <a:pt x="1"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3"/>
              <p:cNvSpPr/>
              <p:nvPr/>
            </p:nvSpPr>
            <p:spPr>
              <a:xfrm rot="-1688141">
                <a:off x="8134897" y="3860630"/>
                <a:ext cx="57603" cy="44176"/>
              </a:xfrm>
              <a:custGeom>
                <a:avLst/>
                <a:gdLst/>
                <a:ahLst/>
                <a:cxnLst/>
                <a:rect l="l" t="t" r="r" b="b"/>
                <a:pathLst>
                  <a:path w="991" h="760" extrusionOk="0">
                    <a:moveTo>
                      <a:pt x="495" y="1"/>
                    </a:moveTo>
                    <a:cubicBezTo>
                      <a:pt x="0" y="1"/>
                      <a:pt x="0" y="759"/>
                      <a:pt x="495" y="759"/>
                    </a:cubicBezTo>
                    <a:cubicBezTo>
                      <a:pt x="990" y="759"/>
                      <a:pt x="990"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0" name="Google Shape;2360;p53"/>
          <p:cNvGrpSpPr/>
          <p:nvPr/>
        </p:nvGrpSpPr>
        <p:grpSpPr>
          <a:xfrm>
            <a:off x="7766836" y="-199538"/>
            <a:ext cx="2084082" cy="2036731"/>
            <a:chOff x="1144524" y="3153700"/>
            <a:chExt cx="1625269" cy="1588342"/>
          </a:xfrm>
        </p:grpSpPr>
        <p:sp>
          <p:nvSpPr>
            <p:cNvPr id="2361" name="Google Shape;2361;p53"/>
            <p:cNvSpPr/>
            <p:nvPr/>
          </p:nvSpPr>
          <p:spPr>
            <a:xfrm>
              <a:off x="1191835" y="3153700"/>
              <a:ext cx="1577957" cy="1564613"/>
            </a:xfrm>
            <a:custGeom>
              <a:avLst/>
              <a:gdLst/>
              <a:ahLst/>
              <a:cxnLst/>
              <a:rect l="l" t="t" r="r" b="b"/>
              <a:pathLst>
                <a:path w="32118" h="31848" extrusionOk="0">
                  <a:moveTo>
                    <a:pt x="16299" y="9846"/>
                  </a:moveTo>
                  <a:cubicBezTo>
                    <a:pt x="16432" y="9846"/>
                    <a:pt x="16565" y="9861"/>
                    <a:pt x="16698" y="9879"/>
                  </a:cubicBezTo>
                  <a:cubicBezTo>
                    <a:pt x="16797" y="9879"/>
                    <a:pt x="16897" y="9895"/>
                    <a:pt x="16980" y="9912"/>
                  </a:cubicBezTo>
                  <a:cubicBezTo>
                    <a:pt x="17063" y="9928"/>
                    <a:pt x="17146" y="9928"/>
                    <a:pt x="17213" y="9945"/>
                  </a:cubicBezTo>
                  <a:lnTo>
                    <a:pt x="17412" y="9994"/>
                  </a:lnTo>
                  <a:cubicBezTo>
                    <a:pt x="17461" y="9994"/>
                    <a:pt x="17511" y="10011"/>
                    <a:pt x="17561" y="10027"/>
                  </a:cubicBezTo>
                  <a:cubicBezTo>
                    <a:pt x="17660" y="10045"/>
                    <a:pt x="17744" y="10078"/>
                    <a:pt x="17843" y="10111"/>
                  </a:cubicBezTo>
                  <a:cubicBezTo>
                    <a:pt x="17893" y="10111"/>
                    <a:pt x="17926" y="10127"/>
                    <a:pt x="17976" y="10144"/>
                  </a:cubicBezTo>
                  <a:cubicBezTo>
                    <a:pt x="18076" y="10177"/>
                    <a:pt x="18158" y="10211"/>
                    <a:pt x="18258" y="10244"/>
                  </a:cubicBezTo>
                  <a:cubicBezTo>
                    <a:pt x="18291" y="10260"/>
                    <a:pt x="18341" y="10277"/>
                    <a:pt x="18390" y="10293"/>
                  </a:cubicBezTo>
                  <a:cubicBezTo>
                    <a:pt x="18574" y="10377"/>
                    <a:pt x="18740" y="10459"/>
                    <a:pt x="18922" y="10543"/>
                  </a:cubicBezTo>
                  <a:cubicBezTo>
                    <a:pt x="18955" y="10576"/>
                    <a:pt x="19005" y="10592"/>
                    <a:pt x="19038" y="10609"/>
                  </a:cubicBezTo>
                  <a:lnTo>
                    <a:pt x="19287" y="10758"/>
                  </a:lnTo>
                  <a:cubicBezTo>
                    <a:pt x="19370" y="10824"/>
                    <a:pt x="19453" y="10875"/>
                    <a:pt x="19536" y="10924"/>
                  </a:cubicBezTo>
                  <a:cubicBezTo>
                    <a:pt x="19586" y="10957"/>
                    <a:pt x="19619" y="10974"/>
                    <a:pt x="19652" y="11007"/>
                  </a:cubicBezTo>
                  <a:cubicBezTo>
                    <a:pt x="19736" y="11074"/>
                    <a:pt x="19818" y="11123"/>
                    <a:pt x="19884" y="11189"/>
                  </a:cubicBezTo>
                  <a:cubicBezTo>
                    <a:pt x="20615" y="11771"/>
                    <a:pt x="21212" y="12534"/>
                    <a:pt x="21610" y="13447"/>
                  </a:cubicBezTo>
                  <a:cubicBezTo>
                    <a:pt x="21942" y="14177"/>
                    <a:pt x="22108" y="14940"/>
                    <a:pt x="22142" y="15688"/>
                  </a:cubicBezTo>
                  <a:lnTo>
                    <a:pt x="22142" y="15903"/>
                  </a:lnTo>
                  <a:lnTo>
                    <a:pt x="22142" y="16086"/>
                  </a:lnTo>
                  <a:cubicBezTo>
                    <a:pt x="22142" y="16285"/>
                    <a:pt x="22126" y="16485"/>
                    <a:pt x="22092" y="16666"/>
                  </a:cubicBezTo>
                  <a:lnTo>
                    <a:pt x="22042" y="16965"/>
                  </a:lnTo>
                  <a:cubicBezTo>
                    <a:pt x="22026" y="17065"/>
                    <a:pt x="22009" y="17148"/>
                    <a:pt x="21993" y="17248"/>
                  </a:cubicBezTo>
                  <a:cubicBezTo>
                    <a:pt x="21976" y="17297"/>
                    <a:pt x="21976" y="17348"/>
                    <a:pt x="21960" y="17397"/>
                  </a:cubicBezTo>
                  <a:cubicBezTo>
                    <a:pt x="21893" y="17662"/>
                    <a:pt x="21794" y="17928"/>
                    <a:pt x="21694" y="18193"/>
                  </a:cubicBezTo>
                  <a:cubicBezTo>
                    <a:pt x="21595" y="18443"/>
                    <a:pt x="21462" y="18709"/>
                    <a:pt x="21329" y="18941"/>
                  </a:cubicBezTo>
                  <a:cubicBezTo>
                    <a:pt x="21263" y="19041"/>
                    <a:pt x="21212" y="19140"/>
                    <a:pt x="21146" y="19240"/>
                  </a:cubicBezTo>
                  <a:cubicBezTo>
                    <a:pt x="20964" y="19521"/>
                    <a:pt x="20747" y="19787"/>
                    <a:pt x="20515" y="20036"/>
                  </a:cubicBezTo>
                  <a:cubicBezTo>
                    <a:pt x="19984" y="20617"/>
                    <a:pt x="19320" y="21099"/>
                    <a:pt x="18541" y="21447"/>
                  </a:cubicBezTo>
                  <a:cubicBezTo>
                    <a:pt x="17737" y="21808"/>
                    <a:pt x="16896" y="21978"/>
                    <a:pt x="16069" y="21978"/>
                  </a:cubicBezTo>
                  <a:cubicBezTo>
                    <a:pt x="15223" y="21978"/>
                    <a:pt x="14391" y="21800"/>
                    <a:pt x="13628" y="21464"/>
                  </a:cubicBezTo>
                  <a:cubicBezTo>
                    <a:pt x="13495" y="21397"/>
                    <a:pt x="13362" y="21331"/>
                    <a:pt x="13245" y="21265"/>
                  </a:cubicBezTo>
                  <a:cubicBezTo>
                    <a:pt x="13196" y="21247"/>
                    <a:pt x="13146" y="21214"/>
                    <a:pt x="13112" y="21198"/>
                  </a:cubicBezTo>
                  <a:lnTo>
                    <a:pt x="12864" y="21048"/>
                  </a:lnTo>
                  <a:cubicBezTo>
                    <a:pt x="12614" y="20900"/>
                    <a:pt x="12366" y="20716"/>
                    <a:pt x="12150" y="20534"/>
                  </a:cubicBezTo>
                  <a:cubicBezTo>
                    <a:pt x="12067" y="20468"/>
                    <a:pt x="12001" y="20402"/>
                    <a:pt x="11935" y="20335"/>
                  </a:cubicBezTo>
                  <a:cubicBezTo>
                    <a:pt x="11353" y="19787"/>
                    <a:pt x="10872" y="19140"/>
                    <a:pt x="10540" y="18377"/>
                  </a:cubicBezTo>
                  <a:cubicBezTo>
                    <a:pt x="10125" y="17463"/>
                    <a:pt x="9976" y="16501"/>
                    <a:pt x="10025" y="15571"/>
                  </a:cubicBezTo>
                  <a:cubicBezTo>
                    <a:pt x="10025" y="15471"/>
                    <a:pt x="10025" y="15389"/>
                    <a:pt x="10042" y="15290"/>
                  </a:cubicBezTo>
                  <a:cubicBezTo>
                    <a:pt x="10058" y="15139"/>
                    <a:pt x="10076" y="14991"/>
                    <a:pt x="10109" y="14858"/>
                  </a:cubicBezTo>
                  <a:lnTo>
                    <a:pt x="10158" y="14559"/>
                  </a:lnTo>
                  <a:cubicBezTo>
                    <a:pt x="10175" y="14526"/>
                    <a:pt x="10191" y="14476"/>
                    <a:pt x="10191" y="14426"/>
                  </a:cubicBezTo>
                  <a:cubicBezTo>
                    <a:pt x="10224" y="14327"/>
                    <a:pt x="10242" y="14243"/>
                    <a:pt x="10275" y="14144"/>
                  </a:cubicBezTo>
                  <a:cubicBezTo>
                    <a:pt x="10324" y="14011"/>
                    <a:pt x="10357" y="13862"/>
                    <a:pt x="10424" y="13729"/>
                  </a:cubicBezTo>
                  <a:cubicBezTo>
                    <a:pt x="10457" y="13646"/>
                    <a:pt x="10490" y="13546"/>
                    <a:pt x="10523" y="13464"/>
                  </a:cubicBezTo>
                  <a:cubicBezTo>
                    <a:pt x="10623" y="13231"/>
                    <a:pt x="10740" y="13015"/>
                    <a:pt x="10855" y="12816"/>
                  </a:cubicBezTo>
                  <a:cubicBezTo>
                    <a:pt x="10906" y="12733"/>
                    <a:pt x="10955" y="12650"/>
                    <a:pt x="11021" y="12568"/>
                  </a:cubicBezTo>
                  <a:cubicBezTo>
                    <a:pt x="11072" y="12484"/>
                    <a:pt x="11121" y="12402"/>
                    <a:pt x="11187" y="12318"/>
                  </a:cubicBezTo>
                  <a:cubicBezTo>
                    <a:pt x="11271" y="12202"/>
                    <a:pt x="11353" y="12086"/>
                    <a:pt x="11453" y="11986"/>
                  </a:cubicBezTo>
                  <a:cubicBezTo>
                    <a:pt x="12017" y="11306"/>
                    <a:pt x="12747" y="10742"/>
                    <a:pt x="13610" y="10359"/>
                  </a:cubicBezTo>
                  <a:cubicBezTo>
                    <a:pt x="14092" y="10144"/>
                    <a:pt x="14590" y="10011"/>
                    <a:pt x="15071" y="9928"/>
                  </a:cubicBezTo>
                  <a:lnTo>
                    <a:pt x="15370" y="9879"/>
                  </a:lnTo>
                  <a:cubicBezTo>
                    <a:pt x="15520" y="9861"/>
                    <a:pt x="15668" y="9846"/>
                    <a:pt x="15818" y="9846"/>
                  </a:cubicBezTo>
                  <a:close/>
                  <a:moveTo>
                    <a:pt x="19531" y="0"/>
                  </a:moveTo>
                  <a:cubicBezTo>
                    <a:pt x="19143" y="0"/>
                    <a:pt x="18776" y="239"/>
                    <a:pt x="18623" y="633"/>
                  </a:cubicBezTo>
                  <a:lnTo>
                    <a:pt x="17744" y="2890"/>
                  </a:lnTo>
                  <a:cubicBezTo>
                    <a:pt x="17245" y="2825"/>
                    <a:pt x="16734" y="2796"/>
                    <a:pt x="16225" y="2796"/>
                  </a:cubicBezTo>
                  <a:cubicBezTo>
                    <a:pt x="15328" y="2796"/>
                    <a:pt x="14439" y="2886"/>
                    <a:pt x="13644" y="3023"/>
                  </a:cubicBezTo>
                  <a:lnTo>
                    <a:pt x="13644" y="3007"/>
                  </a:lnTo>
                  <a:lnTo>
                    <a:pt x="12648" y="799"/>
                  </a:lnTo>
                  <a:cubicBezTo>
                    <a:pt x="12477" y="404"/>
                    <a:pt x="12066" y="104"/>
                    <a:pt x="11654" y="104"/>
                  </a:cubicBezTo>
                  <a:cubicBezTo>
                    <a:pt x="11547" y="104"/>
                    <a:pt x="11440" y="124"/>
                    <a:pt x="11337" y="168"/>
                  </a:cubicBezTo>
                  <a:lnTo>
                    <a:pt x="7486" y="1879"/>
                  </a:lnTo>
                  <a:cubicBezTo>
                    <a:pt x="7004" y="2094"/>
                    <a:pt x="6971" y="2742"/>
                    <a:pt x="7188" y="3222"/>
                  </a:cubicBezTo>
                  <a:lnTo>
                    <a:pt x="8166" y="5446"/>
                  </a:lnTo>
                  <a:cubicBezTo>
                    <a:pt x="6905" y="6360"/>
                    <a:pt x="6059" y="7323"/>
                    <a:pt x="5311" y="8451"/>
                  </a:cubicBezTo>
                  <a:lnTo>
                    <a:pt x="5262" y="8467"/>
                  </a:lnTo>
                  <a:lnTo>
                    <a:pt x="2988" y="7604"/>
                  </a:lnTo>
                  <a:cubicBezTo>
                    <a:pt x="2868" y="7558"/>
                    <a:pt x="2745" y="7536"/>
                    <a:pt x="2625" y="7536"/>
                  </a:cubicBezTo>
                  <a:cubicBezTo>
                    <a:pt x="2231" y="7536"/>
                    <a:pt x="1863" y="7774"/>
                    <a:pt x="1710" y="8168"/>
                  </a:cubicBezTo>
                  <a:lnTo>
                    <a:pt x="199" y="12103"/>
                  </a:lnTo>
                  <a:cubicBezTo>
                    <a:pt x="0" y="12601"/>
                    <a:pt x="250" y="13165"/>
                    <a:pt x="764" y="13364"/>
                  </a:cubicBezTo>
                  <a:lnTo>
                    <a:pt x="3005" y="14194"/>
                  </a:lnTo>
                  <a:cubicBezTo>
                    <a:pt x="2822" y="15571"/>
                    <a:pt x="2773" y="16733"/>
                    <a:pt x="3121" y="18260"/>
                  </a:cubicBezTo>
                  <a:lnTo>
                    <a:pt x="3105" y="18260"/>
                  </a:lnTo>
                  <a:lnTo>
                    <a:pt x="896" y="19256"/>
                  </a:lnTo>
                  <a:cubicBezTo>
                    <a:pt x="398" y="19472"/>
                    <a:pt x="250" y="20070"/>
                    <a:pt x="465" y="20568"/>
                  </a:cubicBezTo>
                  <a:lnTo>
                    <a:pt x="2175" y="24418"/>
                  </a:lnTo>
                  <a:cubicBezTo>
                    <a:pt x="2309" y="24718"/>
                    <a:pt x="2528" y="24844"/>
                    <a:pt x="2794" y="24844"/>
                  </a:cubicBezTo>
                  <a:cubicBezTo>
                    <a:pt x="2954" y="24844"/>
                    <a:pt x="3132" y="24798"/>
                    <a:pt x="3320" y="24717"/>
                  </a:cubicBezTo>
                  <a:lnTo>
                    <a:pt x="5528" y="23737"/>
                  </a:lnTo>
                  <a:cubicBezTo>
                    <a:pt x="6457" y="24999"/>
                    <a:pt x="7436" y="25879"/>
                    <a:pt x="8565" y="26642"/>
                  </a:cubicBezTo>
                  <a:lnTo>
                    <a:pt x="8582" y="26709"/>
                  </a:lnTo>
                  <a:lnTo>
                    <a:pt x="7719" y="28999"/>
                  </a:lnTo>
                  <a:cubicBezTo>
                    <a:pt x="7536" y="29497"/>
                    <a:pt x="7785" y="30077"/>
                    <a:pt x="8283" y="30261"/>
                  </a:cubicBezTo>
                  <a:lnTo>
                    <a:pt x="12216" y="31788"/>
                  </a:lnTo>
                  <a:cubicBezTo>
                    <a:pt x="12330" y="31828"/>
                    <a:pt x="12447" y="31847"/>
                    <a:pt x="12561" y="31847"/>
                  </a:cubicBezTo>
                  <a:cubicBezTo>
                    <a:pt x="12963" y="31847"/>
                    <a:pt x="13336" y="31611"/>
                    <a:pt x="13478" y="31223"/>
                  </a:cubicBezTo>
                  <a:lnTo>
                    <a:pt x="14407" y="28949"/>
                  </a:lnTo>
                  <a:cubicBezTo>
                    <a:pt x="15003" y="29020"/>
                    <a:pt x="15573" y="29064"/>
                    <a:pt x="16152" y="29064"/>
                  </a:cubicBezTo>
                  <a:cubicBezTo>
                    <a:pt x="16913" y="29064"/>
                    <a:pt x="17689" y="28989"/>
                    <a:pt x="18556" y="28800"/>
                  </a:cubicBezTo>
                  <a:lnTo>
                    <a:pt x="19536" y="31024"/>
                  </a:lnTo>
                  <a:cubicBezTo>
                    <a:pt x="19699" y="31361"/>
                    <a:pt x="19943" y="31535"/>
                    <a:pt x="20246" y="31535"/>
                  </a:cubicBezTo>
                  <a:cubicBezTo>
                    <a:pt x="20376" y="31535"/>
                    <a:pt x="20516" y="31503"/>
                    <a:pt x="20665" y="31438"/>
                  </a:cubicBezTo>
                  <a:lnTo>
                    <a:pt x="24516" y="29730"/>
                  </a:lnTo>
                  <a:cubicBezTo>
                    <a:pt x="24996" y="29513"/>
                    <a:pt x="25229" y="29082"/>
                    <a:pt x="25014" y="28584"/>
                  </a:cubicBezTo>
                  <a:lnTo>
                    <a:pt x="24034" y="26377"/>
                  </a:lnTo>
                  <a:cubicBezTo>
                    <a:pt x="25295" y="25447"/>
                    <a:pt x="26092" y="24501"/>
                    <a:pt x="26855" y="23389"/>
                  </a:cubicBezTo>
                  <a:lnTo>
                    <a:pt x="26873" y="23389"/>
                  </a:lnTo>
                  <a:lnTo>
                    <a:pt x="29146" y="24252"/>
                  </a:lnTo>
                  <a:cubicBezTo>
                    <a:pt x="29259" y="24298"/>
                    <a:pt x="29376" y="24319"/>
                    <a:pt x="29490" y="24319"/>
                  </a:cubicBezTo>
                  <a:cubicBezTo>
                    <a:pt x="29881" y="24319"/>
                    <a:pt x="30253" y="24073"/>
                    <a:pt x="30407" y="23688"/>
                  </a:cubicBezTo>
                  <a:lnTo>
                    <a:pt x="31918" y="19754"/>
                  </a:lnTo>
                  <a:cubicBezTo>
                    <a:pt x="32118" y="19256"/>
                    <a:pt x="31868" y="18691"/>
                    <a:pt x="31354" y="18492"/>
                  </a:cubicBezTo>
                  <a:lnTo>
                    <a:pt x="29046" y="17530"/>
                  </a:lnTo>
                  <a:cubicBezTo>
                    <a:pt x="29229" y="16153"/>
                    <a:pt x="29229" y="14874"/>
                    <a:pt x="28880" y="13347"/>
                  </a:cubicBezTo>
                  <a:lnTo>
                    <a:pt x="28898" y="13347"/>
                  </a:lnTo>
                  <a:lnTo>
                    <a:pt x="31104" y="12368"/>
                  </a:lnTo>
                  <a:cubicBezTo>
                    <a:pt x="31602" y="12136"/>
                    <a:pt x="31952" y="11738"/>
                    <a:pt x="31735" y="11256"/>
                  </a:cubicBezTo>
                  <a:lnTo>
                    <a:pt x="30026" y="7405"/>
                  </a:lnTo>
                  <a:cubicBezTo>
                    <a:pt x="29865" y="7034"/>
                    <a:pt x="29473" y="6810"/>
                    <a:pt x="29078" y="6810"/>
                  </a:cubicBezTo>
                  <a:cubicBezTo>
                    <a:pt x="28943" y="6810"/>
                    <a:pt x="28808" y="6836"/>
                    <a:pt x="28681" y="6891"/>
                  </a:cubicBezTo>
                  <a:lnTo>
                    <a:pt x="26474" y="7870"/>
                  </a:lnTo>
                  <a:cubicBezTo>
                    <a:pt x="25545" y="6608"/>
                    <a:pt x="24615" y="5845"/>
                    <a:pt x="23503" y="5099"/>
                  </a:cubicBezTo>
                  <a:lnTo>
                    <a:pt x="24383" y="2841"/>
                  </a:lnTo>
                  <a:cubicBezTo>
                    <a:pt x="24565" y="2326"/>
                    <a:pt x="24317" y="1762"/>
                    <a:pt x="23819" y="1580"/>
                  </a:cubicBezTo>
                  <a:lnTo>
                    <a:pt x="19884" y="69"/>
                  </a:lnTo>
                  <a:cubicBezTo>
                    <a:pt x="19768" y="22"/>
                    <a:pt x="19649" y="0"/>
                    <a:pt x="19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3"/>
            <p:cNvSpPr/>
            <p:nvPr/>
          </p:nvSpPr>
          <p:spPr>
            <a:xfrm>
              <a:off x="1144524" y="3177380"/>
              <a:ext cx="1577122" cy="1564662"/>
            </a:xfrm>
            <a:custGeom>
              <a:avLst/>
              <a:gdLst/>
              <a:ahLst/>
              <a:cxnLst/>
              <a:rect l="l" t="t" r="r" b="b"/>
              <a:pathLst>
                <a:path w="32101" h="31849" extrusionOk="0">
                  <a:moveTo>
                    <a:pt x="16299" y="9844"/>
                  </a:moveTo>
                  <a:cubicBezTo>
                    <a:pt x="16432" y="9844"/>
                    <a:pt x="16565" y="9861"/>
                    <a:pt x="16698" y="9877"/>
                  </a:cubicBezTo>
                  <a:cubicBezTo>
                    <a:pt x="16797" y="9877"/>
                    <a:pt x="16897" y="9895"/>
                    <a:pt x="16981" y="9911"/>
                  </a:cubicBezTo>
                  <a:cubicBezTo>
                    <a:pt x="17063" y="9928"/>
                    <a:pt x="17147" y="9928"/>
                    <a:pt x="17213" y="9944"/>
                  </a:cubicBezTo>
                  <a:lnTo>
                    <a:pt x="17412" y="9994"/>
                  </a:lnTo>
                  <a:cubicBezTo>
                    <a:pt x="17461" y="10010"/>
                    <a:pt x="17512" y="10010"/>
                    <a:pt x="17561" y="10027"/>
                  </a:cubicBezTo>
                  <a:cubicBezTo>
                    <a:pt x="17645" y="10043"/>
                    <a:pt x="17744" y="10077"/>
                    <a:pt x="17844" y="10110"/>
                  </a:cubicBezTo>
                  <a:cubicBezTo>
                    <a:pt x="17893" y="10110"/>
                    <a:pt x="17926" y="10127"/>
                    <a:pt x="17977" y="10143"/>
                  </a:cubicBezTo>
                  <a:cubicBezTo>
                    <a:pt x="18076" y="10176"/>
                    <a:pt x="18158" y="10209"/>
                    <a:pt x="18258" y="10243"/>
                  </a:cubicBezTo>
                  <a:cubicBezTo>
                    <a:pt x="18291" y="10260"/>
                    <a:pt x="18342" y="10276"/>
                    <a:pt x="18391" y="10293"/>
                  </a:cubicBezTo>
                  <a:cubicBezTo>
                    <a:pt x="18574" y="10375"/>
                    <a:pt x="18740" y="10459"/>
                    <a:pt x="18906" y="10541"/>
                  </a:cubicBezTo>
                  <a:cubicBezTo>
                    <a:pt x="18955" y="10574"/>
                    <a:pt x="19006" y="10592"/>
                    <a:pt x="19039" y="10625"/>
                  </a:cubicBezTo>
                  <a:cubicBezTo>
                    <a:pt x="19121" y="10658"/>
                    <a:pt x="19205" y="10707"/>
                    <a:pt x="19287" y="10758"/>
                  </a:cubicBezTo>
                  <a:cubicBezTo>
                    <a:pt x="19371" y="10824"/>
                    <a:pt x="19453" y="10873"/>
                    <a:pt x="19537" y="10924"/>
                  </a:cubicBezTo>
                  <a:cubicBezTo>
                    <a:pt x="19570" y="10957"/>
                    <a:pt x="19619" y="10990"/>
                    <a:pt x="19652" y="11006"/>
                  </a:cubicBezTo>
                  <a:cubicBezTo>
                    <a:pt x="19736" y="11072"/>
                    <a:pt x="19818" y="11123"/>
                    <a:pt x="19885" y="11189"/>
                  </a:cubicBezTo>
                  <a:cubicBezTo>
                    <a:pt x="20615" y="11770"/>
                    <a:pt x="21212" y="12533"/>
                    <a:pt x="21611" y="13447"/>
                  </a:cubicBezTo>
                  <a:cubicBezTo>
                    <a:pt x="21943" y="14177"/>
                    <a:pt x="22109" y="14940"/>
                    <a:pt x="22142" y="15687"/>
                  </a:cubicBezTo>
                  <a:lnTo>
                    <a:pt x="22142" y="15903"/>
                  </a:lnTo>
                  <a:lnTo>
                    <a:pt x="22142" y="16085"/>
                  </a:lnTo>
                  <a:cubicBezTo>
                    <a:pt x="22126" y="16284"/>
                    <a:pt x="22109" y="16483"/>
                    <a:pt x="22093" y="16666"/>
                  </a:cubicBezTo>
                  <a:lnTo>
                    <a:pt x="22042" y="16965"/>
                  </a:lnTo>
                  <a:cubicBezTo>
                    <a:pt x="22026" y="17065"/>
                    <a:pt x="22009" y="17147"/>
                    <a:pt x="21993" y="17247"/>
                  </a:cubicBezTo>
                  <a:cubicBezTo>
                    <a:pt x="21976" y="17297"/>
                    <a:pt x="21976" y="17346"/>
                    <a:pt x="21960" y="17397"/>
                  </a:cubicBezTo>
                  <a:cubicBezTo>
                    <a:pt x="21894" y="17662"/>
                    <a:pt x="21794" y="17928"/>
                    <a:pt x="21694" y="18193"/>
                  </a:cubicBezTo>
                  <a:cubicBezTo>
                    <a:pt x="21595" y="18442"/>
                    <a:pt x="21462" y="18707"/>
                    <a:pt x="21329" y="18940"/>
                  </a:cubicBezTo>
                  <a:cubicBezTo>
                    <a:pt x="21263" y="19039"/>
                    <a:pt x="21212" y="19139"/>
                    <a:pt x="21146" y="19238"/>
                  </a:cubicBezTo>
                  <a:cubicBezTo>
                    <a:pt x="20964" y="19521"/>
                    <a:pt x="20748" y="19787"/>
                    <a:pt x="20515" y="20035"/>
                  </a:cubicBezTo>
                  <a:cubicBezTo>
                    <a:pt x="19984" y="20617"/>
                    <a:pt x="19320" y="21097"/>
                    <a:pt x="18541" y="21447"/>
                  </a:cubicBezTo>
                  <a:cubicBezTo>
                    <a:pt x="17738" y="21807"/>
                    <a:pt x="16898" y="21977"/>
                    <a:pt x="16072" y="21977"/>
                  </a:cubicBezTo>
                  <a:cubicBezTo>
                    <a:pt x="15225" y="21977"/>
                    <a:pt x="14392" y="21799"/>
                    <a:pt x="13628" y="21463"/>
                  </a:cubicBezTo>
                  <a:lnTo>
                    <a:pt x="13230" y="21263"/>
                  </a:lnTo>
                  <a:cubicBezTo>
                    <a:pt x="13196" y="21247"/>
                    <a:pt x="13146" y="21214"/>
                    <a:pt x="13113" y="21197"/>
                  </a:cubicBezTo>
                  <a:lnTo>
                    <a:pt x="12864" y="21048"/>
                  </a:lnTo>
                  <a:cubicBezTo>
                    <a:pt x="12615" y="20898"/>
                    <a:pt x="12366" y="20716"/>
                    <a:pt x="12150" y="20533"/>
                  </a:cubicBezTo>
                  <a:cubicBezTo>
                    <a:pt x="12068" y="20467"/>
                    <a:pt x="12001" y="20400"/>
                    <a:pt x="11935" y="20334"/>
                  </a:cubicBezTo>
                  <a:cubicBezTo>
                    <a:pt x="11353" y="19803"/>
                    <a:pt x="10873" y="19139"/>
                    <a:pt x="10541" y="18375"/>
                  </a:cubicBezTo>
                  <a:cubicBezTo>
                    <a:pt x="10125" y="17463"/>
                    <a:pt x="9959" y="16501"/>
                    <a:pt x="10026" y="15571"/>
                  </a:cubicBezTo>
                  <a:cubicBezTo>
                    <a:pt x="10026" y="15487"/>
                    <a:pt x="10026" y="15388"/>
                    <a:pt x="10043" y="15288"/>
                  </a:cubicBezTo>
                  <a:cubicBezTo>
                    <a:pt x="10059" y="15139"/>
                    <a:pt x="10076" y="14989"/>
                    <a:pt x="10109" y="14857"/>
                  </a:cubicBezTo>
                  <a:lnTo>
                    <a:pt x="10158" y="14558"/>
                  </a:lnTo>
                  <a:cubicBezTo>
                    <a:pt x="10176" y="14525"/>
                    <a:pt x="10176" y="14476"/>
                    <a:pt x="10192" y="14425"/>
                  </a:cubicBezTo>
                  <a:cubicBezTo>
                    <a:pt x="10225" y="14326"/>
                    <a:pt x="10242" y="14243"/>
                    <a:pt x="10275" y="14144"/>
                  </a:cubicBezTo>
                  <a:cubicBezTo>
                    <a:pt x="10308" y="14011"/>
                    <a:pt x="10357" y="13861"/>
                    <a:pt x="10408" y="13728"/>
                  </a:cubicBezTo>
                  <a:cubicBezTo>
                    <a:pt x="10441" y="13646"/>
                    <a:pt x="10490" y="13546"/>
                    <a:pt x="10523" y="13462"/>
                  </a:cubicBezTo>
                  <a:cubicBezTo>
                    <a:pt x="10623" y="13247"/>
                    <a:pt x="10740" y="13015"/>
                    <a:pt x="10855" y="12816"/>
                  </a:cubicBezTo>
                  <a:lnTo>
                    <a:pt x="11005" y="12566"/>
                  </a:lnTo>
                  <a:cubicBezTo>
                    <a:pt x="11072" y="12484"/>
                    <a:pt x="11121" y="12400"/>
                    <a:pt x="11171" y="12318"/>
                  </a:cubicBezTo>
                  <a:cubicBezTo>
                    <a:pt x="11271" y="12201"/>
                    <a:pt x="11353" y="12086"/>
                    <a:pt x="11453" y="11986"/>
                  </a:cubicBezTo>
                  <a:cubicBezTo>
                    <a:pt x="12017" y="11305"/>
                    <a:pt x="12748" y="10740"/>
                    <a:pt x="13611" y="10359"/>
                  </a:cubicBezTo>
                  <a:cubicBezTo>
                    <a:pt x="14093" y="10160"/>
                    <a:pt x="14573" y="10010"/>
                    <a:pt x="15071" y="9928"/>
                  </a:cubicBezTo>
                  <a:lnTo>
                    <a:pt x="15370" y="9877"/>
                  </a:lnTo>
                  <a:cubicBezTo>
                    <a:pt x="15520" y="9861"/>
                    <a:pt x="15669" y="9844"/>
                    <a:pt x="15819" y="9844"/>
                  </a:cubicBezTo>
                  <a:close/>
                  <a:moveTo>
                    <a:pt x="19530" y="0"/>
                  </a:moveTo>
                  <a:cubicBezTo>
                    <a:pt x="19143" y="0"/>
                    <a:pt x="18776" y="238"/>
                    <a:pt x="18623" y="633"/>
                  </a:cubicBezTo>
                  <a:lnTo>
                    <a:pt x="17744" y="2890"/>
                  </a:lnTo>
                  <a:cubicBezTo>
                    <a:pt x="17245" y="2824"/>
                    <a:pt x="16732" y="2795"/>
                    <a:pt x="16222" y="2795"/>
                  </a:cubicBezTo>
                  <a:cubicBezTo>
                    <a:pt x="15326" y="2795"/>
                    <a:pt x="14438" y="2885"/>
                    <a:pt x="13644" y="3023"/>
                  </a:cubicBezTo>
                  <a:lnTo>
                    <a:pt x="13644" y="3006"/>
                  </a:lnTo>
                  <a:lnTo>
                    <a:pt x="12648" y="799"/>
                  </a:lnTo>
                  <a:cubicBezTo>
                    <a:pt x="12477" y="404"/>
                    <a:pt x="12066" y="103"/>
                    <a:pt x="11655" y="103"/>
                  </a:cubicBezTo>
                  <a:cubicBezTo>
                    <a:pt x="11548" y="103"/>
                    <a:pt x="11441" y="124"/>
                    <a:pt x="11337" y="168"/>
                  </a:cubicBezTo>
                  <a:lnTo>
                    <a:pt x="7487" y="1877"/>
                  </a:lnTo>
                  <a:cubicBezTo>
                    <a:pt x="7005" y="2094"/>
                    <a:pt x="6972" y="2740"/>
                    <a:pt x="7188" y="3238"/>
                  </a:cubicBezTo>
                  <a:lnTo>
                    <a:pt x="8167" y="5446"/>
                  </a:lnTo>
                  <a:cubicBezTo>
                    <a:pt x="6905" y="6359"/>
                    <a:pt x="6059" y="7339"/>
                    <a:pt x="5296" y="8450"/>
                  </a:cubicBezTo>
                  <a:lnTo>
                    <a:pt x="5263" y="8467"/>
                  </a:lnTo>
                  <a:lnTo>
                    <a:pt x="2988" y="7604"/>
                  </a:lnTo>
                  <a:cubicBezTo>
                    <a:pt x="2868" y="7558"/>
                    <a:pt x="2745" y="7536"/>
                    <a:pt x="2625" y="7536"/>
                  </a:cubicBezTo>
                  <a:cubicBezTo>
                    <a:pt x="2231" y="7536"/>
                    <a:pt x="1863" y="7774"/>
                    <a:pt x="1711" y="8168"/>
                  </a:cubicBezTo>
                  <a:lnTo>
                    <a:pt x="200" y="12101"/>
                  </a:lnTo>
                  <a:cubicBezTo>
                    <a:pt x="0" y="12599"/>
                    <a:pt x="250" y="13164"/>
                    <a:pt x="748" y="13363"/>
                  </a:cubicBezTo>
                  <a:lnTo>
                    <a:pt x="3005" y="14193"/>
                  </a:lnTo>
                  <a:cubicBezTo>
                    <a:pt x="2822" y="15587"/>
                    <a:pt x="2773" y="16733"/>
                    <a:pt x="3121" y="18260"/>
                  </a:cubicBezTo>
                  <a:lnTo>
                    <a:pt x="3105" y="18260"/>
                  </a:lnTo>
                  <a:lnTo>
                    <a:pt x="897" y="19256"/>
                  </a:lnTo>
                  <a:cubicBezTo>
                    <a:pt x="399" y="19471"/>
                    <a:pt x="250" y="20068"/>
                    <a:pt x="465" y="20566"/>
                  </a:cubicBezTo>
                  <a:lnTo>
                    <a:pt x="2175" y="24417"/>
                  </a:lnTo>
                  <a:cubicBezTo>
                    <a:pt x="2308" y="24723"/>
                    <a:pt x="2522" y="24848"/>
                    <a:pt x="2783" y="24848"/>
                  </a:cubicBezTo>
                  <a:cubicBezTo>
                    <a:pt x="2947" y="24848"/>
                    <a:pt x="3128" y="24799"/>
                    <a:pt x="3320" y="24716"/>
                  </a:cubicBezTo>
                  <a:lnTo>
                    <a:pt x="5528" y="23737"/>
                  </a:lnTo>
                  <a:cubicBezTo>
                    <a:pt x="6458" y="24999"/>
                    <a:pt x="7436" y="25878"/>
                    <a:pt x="8565" y="26641"/>
                  </a:cubicBezTo>
                  <a:lnTo>
                    <a:pt x="8582" y="26707"/>
                  </a:lnTo>
                  <a:lnTo>
                    <a:pt x="7719" y="28998"/>
                  </a:lnTo>
                  <a:cubicBezTo>
                    <a:pt x="7520" y="29496"/>
                    <a:pt x="7785" y="30077"/>
                    <a:pt x="8283" y="30259"/>
                  </a:cubicBezTo>
                  <a:lnTo>
                    <a:pt x="12216" y="31786"/>
                  </a:lnTo>
                  <a:cubicBezTo>
                    <a:pt x="12334" y="31828"/>
                    <a:pt x="12455" y="31848"/>
                    <a:pt x="12573" y="31848"/>
                  </a:cubicBezTo>
                  <a:cubicBezTo>
                    <a:pt x="12970" y="31848"/>
                    <a:pt x="13338" y="31619"/>
                    <a:pt x="13478" y="31222"/>
                  </a:cubicBezTo>
                  <a:lnTo>
                    <a:pt x="14407" y="28949"/>
                  </a:lnTo>
                  <a:cubicBezTo>
                    <a:pt x="15001" y="29020"/>
                    <a:pt x="15570" y="29064"/>
                    <a:pt x="16147" y="29064"/>
                  </a:cubicBezTo>
                  <a:cubicBezTo>
                    <a:pt x="16910" y="29064"/>
                    <a:pt x="17688" y="28988"/>
                    <a:pt x="18557" y="28799"/>
                  </a:cubicBezTo>
                  <a:lnTo>
                    <a:pt x="19537" y="31023"/>
                  </a:lnTo>
                  <a:cubicBezTo>
                    <a:pt x="19687" y="31361"/>
                    <a:pt x="19937" y="31535"/>
                    <a:pt x="20243" y="31535"/>
                  </a:cubicBezTo>
                  <a:cubicBezTo>
                    <a:pt x="20375" y="31535"/>
                    <a:pt x="20516" y="31503"/>
                    <a:pt x="20665" y="31438"/>
                  </a:cubicBezTo>
                  <a:lnTo>
                    <a:pt x="24499" y="29728"/>
                  </a:lnTo>
                  <a:cubicBezTo>
                    <a:pt x="24997" y="29513"/>
                    <a:pt x="25229" y="29082"/>
                    <a:pt x="25014" y="28584"/>
                  </a:cubicBezTo>
                  <a:lnTo>
                    <a:pt x="24018" y="26375"/>
                  </a:lnTo>
                  <a:cubicBezTo>
                    <a:pt x="25280" y="25463"/>
                    <a:pt x="26092" y="24501"/>
                    <a:pt x="26856" y="23388"/>
                  </a:cubicBezTo>
                  <a:lnTo>
                    <a:pt x="26873" y="23388"/>
                  </a:lnTo>
                  <a:lnTo>
                    <a:pt x="29146" y="24251"/>
                  </a:lnTo>
                  <a:cubicBezTo>
                    <a:pt x="29262" y="24297"/>
                    <a:pt x="29382" y="24320"/>
                    <a:pt x="29500" y="24320"/>
                  </a:cubicBezTo>
                  <a:cubicBezTo>
                    <a:pt x="29888" y="24320"/>
                    <a:pt x="30255" y="24082"/>
                    <a:pt x="30408" y="23687"/>
                  </a:cubicBezTo>
                  <a:lnTo>
                    <a:pt x="31919" y="19754"/>
                  </a:lnTo>
                  <a:cubicBezTo>
                    <a:pt x="32101" y="19256"/>
                    <a:pt x="31852" y="18691"/>
                    <a:pt x="31354" y="18492"/>
                  </a:cubicBezTo>
                  <a:lnTo>
                    <a:pt x="29047" y="17530"/>
                  </a:lnTo>
                  <a:cubicBezTo>
                    <a:pt x="29230" y="16151"/>
                    <a:pt x="29230" y="14874"/>
                    <a:pt x="28881" y="13347"/>
                  </a:cubicBezTo>
                  <a:lnTo>
                    <a:pt x="28898" y="13347"/>
                  </a:lnTo>
                  <a:lnTo>
                    <a:pt x="31105" y="12367"/>
                  </a:lnTo>
                  <a:cubicBezTo>
                    <a:pt x="31603" y="12135"/>
                    <a:pt x="31952" y="11736"/>
                    <a:pt x="31735" y="11256"/>
                  </a:cubicBezTo>
                  <a:lnTo>
                    <a:pt x="30027" y="7405"/>
                  </a:lnTo>
                  <a:cubicBezTo>
                    <a:pt x="29853" y="7033"/>
                    <a:pt x="29458" y="6810"/>
                    <a:pt x="29068" y="6810"/>
                  </a:cubicBezTo>
                  <a:cubicBezTo>
                    <a:pt x="28935" y="6810"/>
                    <a:pt x="28804" y="6835"/>
                    <a:pt x="28681" y="6890"/>
                  </a:cubicBezTo>
                  <a:lnTo>
                    <a:pt x="26457" y="7886"/>
                  </a:lnTo>
                  <a:cubicBezTo>
                    <a:pt x="25545" y="6624"/>
                    <a:pt x="24616" y="5845"/>
                    <a:pt x="23503" y="5097"/>
                  </a:cubicBezTo>
                  <a:lnTo>
                    <a:pt x="24366" y="2840"/>
                  </a:lnTo>
                  <a:cubicBezTo>
                    <a:pt x="24565" y="2326"/>
                    <a:pt x="24317" y="1762"/>
                    <a:pt x="23819" y="1579"/>
                  </a:cubicBezTo>
                  <a:lnTo>
                    <a:pt x="19885" y="69"/>
                  </a:lnTo>
                  <a:cubicBezTo>
                    <a:pt x="19768" y="22"/>
                    <a:pt x="19648" y="0"/>
                    <a:pt x="195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3"/>
            <p:cNvSpPr/>
            <p:nvPr/>
          </p:nvSpPr>
          <p:spPr>
            <a:xfrm>
              <a:off x="2294289" y="3641405"/>
              <a:ext cx="220201" cy="697267"/>
            </a:xfrm>
            <a:custGeom>
              <a:avLst/>
              <a:gdLst/>
              <a:ahLst/>
              <a:cxnLst/>
              <a:rect l="l" t="t" r="r" b="b"/>
              <a:pathLst>
                <a:path w="4482" h="14193" extrusionOk="0">
                  <a:moveTo>
                    <a:pt x="748" y="1"/>
                  </a:moveTo>
                  <a:cubicBezTo>
                    <a:pt x="449" y="1"/>
                    <a:pt x="184" y="266"/>
                    <a:pt x="150" y="582"/>
                  </a:cubicBezTo>
                  <a:cubicBezTo>
                    <a:pt x="0" y="2541"/>
                    <a:pt x="1246" y="4234"/>
                    <a:pt x="1693" y="6109"/>
                  </a:cubicBezTo>
                  <a:cubicBezTo>
                    <a:pt x="2291" y="8516"/>
                    <a:pt x="2025" y="11055"/>
                    <a:pt x="863" y="13263"/>
                  </a:cubicBezTo>
                  <a:cubicBezTo>
                    <a:pt x="615" y="13728"/>
                    <a:pt x="996" y="14193"/>
                    <a:pt x="1412" y="14193"/>
                  </a:cubicBezTo>
                  <a:cubicBezTo>
                    <a:pt x="1561" y="14193"/>
                    <a:pt x="1711" y="14126"/>
                    <a:pt x="1843" y="14009"/>
                  </a:cubicBezTo>
                  <a:cubicBezTo>
                    <a:pt x="3835" y="12134"/>
                    <a:pt x="4482" y="9760"/>
                    <a:pt x="4233" y="7056"/>
                  </a:cubicBezTo>
                  <a:cubicBezTo>
                    <a:pt x="4001" y="4699"/>
                    <a:pt x="3204" y="1395"/>
                    <a:pt x="1029" y="84"/>
                  </a:cubicBezTo>
                  <a:cubicBezTo>
                    <a:pt x="947" y="18"/>
                    <a:pt x="847" y="1"/>
                    <a:pt x="748" y="1"/>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3"/>
            <p:cNvSpPr/>
            <p:nvPr/>
          </p:nvSpPr>
          <p:spPr>
            <a:xfrm>
              <a:off x="2163017" y="3467782"/>
              <a:ext cx="125625" cy="97862"/>
            </a:xfrm>
            <a:custGeom>
              <a:avLst/>
              <a:gdLst/>
              <a:ahLst/>
              <a:cxnLst/>
              <a:rect l="l" t="t" r="r" b="b"/>
              <a:pathLst>
                <a:path w="2557" h="1992" extrusionOk="0">
                  <a:moveTo>
                    <a:pt x="1278" y="0"/>
                  </a:moveTo>
                  <a:cubicBezTo>
                    <a:pt x="1" y="0"/>
                    <a:pt x="1" y="1992"/>
                    <a:pt x="1278" y="1992"/>
                  </a:cubicBezTo>
                  <a:cubicBezTo>
                    <a:pt x="2557" y="1992"/>
                    <a:pt x="2557" y="0"/>
                    <a:pt x="1278" y="0"/>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3"/>
            <p:cNvSpPr/>
            <p:nvPr/>
          </p:nvSpPr>
          <p:spPr>
            <a:xfrm>
              <a:off x="1384273" y="3541918"/>
              <a:ext cx="317282" cy="690733"/>
            </a:xfrm>
            <a:custGeom>
              <a:avLst/>
              <a:gdLst/>
              <a:ahLst/>
              <a:cxnLst/>
              <a:rect l="l" t="t" r="r" b="b"/>
              <a:pathLst>
                <a:path w="6458" h="14060" extrusionOk="0">
                  <a:moveTo>
                    <a:pt x="5794" y="1"/>
                  </a:moveTo>
                  <a:cubicBezTo>
                    <a:pt x="2921" y="67"/>
                    <a:pt x="963" y="3752"/>
                    <a:pt x="515" y="6242"/>
                  </a:cubicBezTo>
                  <a:cubicBezTo>
                    <a:pt x="0" y="9114"/>
                    <a:pt x="914" y="12201"/>
                    <a:pt x="3271" y="13976"/>
                  </a:cubicBezTo>
                  <a:cubicBezTo>
                    <a:pt x="3353" y="14043"/>
                    <a:pt x="3437" y="14060"/>
                    <a:pt x="3503" y="14060"/>
                  </a:cubicBezTo>
                  <a:cubicBezTo>
                    <a:pt x="3802" y="14060"/>
                    <a:pt x="4034" y="13644"/>
                    <a:pt x="3901" y="13363"/>
                  </a:cubicBezTo>
                  <a:cubicBezTo>
                    <a:pt x="2740" y="11022"/>
                    <a:pt x="1793" y="8649"/>
                    <a:pt x="2540" y="6009"/>
                  </a:cubicBezTo>
                  <a:cubicBezTo>
                    <a:pt x="3204" y="3670"/>
                    <a:pt x="5130" y="2723"/>
                    <a:pt x="6258" y="815"/>
                  </a:cubicBezTo>
                  <a:cubicBezTo>
                    <a:pt x="6457" y="466"/>
                    <a:pt x="6208" y="1"/>
                    <a:pt x="5794" y="1"/>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5" name="Google Shape;2445;p53"/>
          <p:cNvGrpSpPr/>
          <p:nvPr/>
        </p:nvGrpSpPr>
        <p:grpSpPr>
          <a:xfrm>
            <a:off x="1030926" y="4342388"/>
            <a:ext cx="1728798" cy="1689519"/>
            <a:chOff x="1144524" y="3153700"/>
            <a:chExt cx="1625269" cy="1588342"/>
          </a:xfrm>
        </p:grpSpPr>
        <p:sp>
          <p:nvSpPr>
            <p:cNvPr id="2446" name="Google Shape;2446;p53"/>
            <p:cNvSpPr/>
            <p:nvPr/>
          </p:nvSpPr>
          <p:spPr>
            <a:xfrm>
              <a:off x="1191835" y="3153700"/>
              <a:ext cx="1577957" cy="1564613"/>
            </a:xfrm>
            <a:custGeom>
              <a:avLst/>
              <a:gdLst/>
              <a:ahLst/>
              <a:cxnLst/>
              <a:rect l="l" t="t" r="r" b="b"/>
              <a:pathLst>
                <a:path w="32118" h="31848" extrusionOk="0">
                  <a:moveTo>
                    <a:pt x="16299" y="9846"/>
                  </a:moveTo>
                  <a:cubicBezTo>
                    <a:pt x="16432" y="9846"/>
                    <a:pt x="16565" y="9861"/>
                    <a:pt x="16698" y="9879"/>
                  </a:cubicBezTo>
                  <a:cubicBezTo>
                    <a:pt x="16797" y="9879"/>
                    <a:pt x="16897" y="9895"/>
                    <a:pt x="16980" y="9912"/>
                  </a:cubicBezTo>
                  <a:cubicBezTo>
                    <a:pt x="17063" y="9928"/>
                    <a:pt x="17146" y="9928"/>
                    <a:pt x="17213" y="9945"/>
                  </a:cubicBezTo>
                  <a:lnTo>
                    <a:pt x="17412" y="9994"/>
                  </a:lnTo>
                  <a:cubicBezTo>
                    <a:pt x="17461" y="9994"/>
                    <a:pt x="17511" y="10011"/>
                    <a:pt x="17561" y="10027"/>
                  </a:cubicBezTo>
                  <a:cubicBezTo>
                    <a:pt x="17660" y="10045"/>
                    <a:pt x="17744" y="10078"/>
                    <a:pt x="17843" y="10111"/>
                  </a:cubicBezTo>
                  <a:cubicBezTo>
                    <a:pt x="17893" y="10111"/>
                    <a:pt x="17926" y="10127"/>
                    <a:pt x="17976" y="10144"/>
                  </a:cubicBezTo>
                  <a:cubicBezTo>
                    <a:pt x="18076" y="10177"/>
                    <a:pt x="18158" y="10211"/>
                    <a:pt x="18258" y="10244"/>
                  </a:cubicBezTo>
                  <a:cubicBezTo>
                    <a:pt x="18291" y="10260"/>
                    <a:pt x="18341" y="10277"/>
                    <a:pt x="18390" y="10293"/>
                  </a:cubicBezTo>
                  <a:cubicBezTo>
                    <a:pt x="18574" y="10377"/>
                    <a:pt x="18740" y="10459"/>
                    <a:pt x="18922" y="10543"/>
                  </a:cubicBezTo>
                  <a:cubicBezTo>
                    <a:pt x="18955" y="10576"/>
                    <a:pt x="19005" y="10592"/>
                    <a:pt x="19038" y="10609"/>
                  </a:cubicBezTo>
                  <a:lnTo>
                    <a:pt x="19287" y="10758"/>
                  </a:lnTo>
                  <a:cubicBezTo>
                    <a:pt x="19370" y="10824"/>
                    <a:pt x="19453" y="10875"/>
                    <a:pt x="19536" y="10924"/>
                  </a:cubicBezTo>
                  <a:cubicBezTo>
                    <a:pt x="19586" y="10957"/>
                    <a:pt x="19619" y="10974"/>
                    <a:pt x="19652" y="11007"/>
                  </a:cubicBezTo>
                  <a:cubicBezTo>
                    <a:pt x="19736" y="11074"/>
                    <a:pt x="19818" y="11123"/>
                    <a:pt x="19884" y="11189"/>
                  </a:cubicBezTo>
                  <a:cubicBezTo>
                    <a:pt x="20615" y="11771"/>
                    <a:pt x="21212" y="12534"/>
                    <a:pt x="21610" y="13447"/>
                  </a:cubicBezTo>
                  <a:cubicBezTo>
                    <a:pt x="21942" y="14177"/>
                    <a:pt x="22108" y="14940"/>
                    <a:pt x="22142" y="15688"/>
                  </a:cubicBezTo>
                  <a:lnTo>
                    <a:pt x="22142" y="15903"/>
                  </a:lnTo>
                  <a:lnTo>
                    <a:pt x="22142" y="16086"/>
                  </a:lnTo>
                  <a:cubicBezTo>
                    <a:pt x="22142" y="16285"/>
                    <a:pt x="22126" y="16485"/>
                    <a:pt x="22092" y="16666"/>
                  </a:cubicBezTo>
                  <a:lnTo>
                    <a:pt x="22042" y="16965"/>
                  </a:lnTo>
                  <a:cubicBezTo>
                    <a:pt x="22026" y="17065"/>
                    <a:pt x="22009" y="17148"/>
                    <a:pt x="21993" y="17248"/>
                  </a:cubicBezTo>
                  <a:cubicBezTo>
                    <a:pt x="21976" y="17297"/>
                    <a:pt x="21976" y="17348"/>
                    <a:pt x="21960" y="17397"/>
                  </a:cubicBezTo>
                  <a:cubicBezTo>
                    <a:pt x="21893" y="17662"/>
                    <a:pt x="21794" y="17928"/>
                    <a:pt x="21694" y="18193"/>
                  </a:cubicBezTo>
                  <a:cubicBezTo>
                    <a:pt x="21595" y="18443"/>
                    <a:pt x="21462" y="18709"/>
                    <a:pt x="21329" y="18941"/>
                  </a:cubicBezTo>
                  <a:cubicBezTo>
                    <a:pt x="21263" y="19041"/>
                    <a:pt x="21212" y="19140"/>
                    <a:pt x="21146" y="19240"/>
                  </a:cubicBezTo>
                  <a:cubicBezTo>
                    <a:pt x="20964" y="19521"/>
                    <a:pt x="20747" y="19787"/>
                    <a:pt x="20515" y="20036"/>
                  </a:cubicBezTo>
                  <a:cubicBezTo>
                    <a:pt x="19984" y="20617"/>
                    <a:pt x="19320" y="21099"/>
                    <a:pt x="18541" y="21447"/>
                  </a:cubicBezTo>
                  <a:cubicBezTo>
                    <a:pt x="17737" y="21808"/>
                    <a:pt x="16896" y="21978"/>
                    <a:pt x="16069" y="21978"/>
                  </a:cubicBezTo>
                  <a:cubicBezTo>
                    <a:pt x="15223" y="21978"/>
                    <a:pt x="14391" y="21800"/>
                    <a:pt x="13628" y="21464"/>
                  </a:cubicBezTo>
                  <a:cubicBezTo>
                    <a:pt x="13495" y="21397"/>
                    <a:pt x="13362" y="21331"/>
                    <a:pt x="13245" y="21265"/>
                  </a:cubicBezTo>
                  <a:cubicBezTo>
                    <a:pt x="13196" y="21247"/>
                    <a:pt x="13146" y="21214"/>
                    <a:pt x="13112" y="21198"/>
                  </a:cubicBezTo>
                  <a:lnTo>
                    <a:pt x="12864" y="21048"/>
                  </a:lnTo>
                  <a:cubicBezTo>
                    <a:pt x="12614" y="20900"/>
                    <a:pt x="12366" y="20716"/>
                    <a:pt x="12150" y="20534"/>
                  </a:cubicBezTo>
                  <a:cubicBezTo>
                    <a:pt x="12067" y="20468"/>
                    <a:pt x="12001" y="20402"/>
                    <a:pt x="11935" y="20335"/>
                  </a:cubicBezTo>
                  <a:cubicBezTo>
                    <a:pt x="11353" y="19787"/>
                    <a:pt x="10872" y="19140"/>
                    <a:pt x="10540" y="18377"/>
                  </a:cubicBezTo>
                  <a:cubicBezTo>
                    <a:pt x="10125" y="17463"/>
                    <a:pt x="9976" y="16501"/>
                    <a:pt x="10025" y="15571"/>
                  </a:cubicBezTo>
                  <a:cubicBezTo>
                    <a:pt x="10025" y="15471"/>
                    <a:pt x="10025" y="15389"/>
                    <a:pt x="10042" y="15290"/>
                  </a:cubicBezTo>
                  <a:cubicBezTo>
                    <a:pt x="10058" y="15139"/>
                    <a:pt x="10076" y="14991"/>
                    <a:pt x="10109" y="14858"/>
                  </a:cubicBezTo>
                  <a:lnTo>
                    <a:pt x="10158" y="14559"/>
                  </a:lnTo>
                  <a:cubicBezTo>
                    <a:pt x="10175" y="14526"/>
                    <a:pt x="10191" y="14476"/>
                    <a:pt x="10191" y="14426"/>
                  </a:cubicBezTo>
                  <a:cubicBezTo>
                    <a:pt x="10224" y="14327"/>
                    <a:pt x="10242" y="14243"/>
                    <a:pt x="10275" y="14144"/>
                  </a:cubicBezTo>
                  <a:cubicBezTo>
                    <a:pt x="10324" y="14011"/>
                    <a:pt x="10357" y="13862"/>
                    <a:pt x="10424" y="13729"/>
                  </a:cubicBezTo>
                  <a:cubicBezTo>
                    <a:pt x="10457" y="13646"/>
                    <a:pt x="10490" y="13546"/>
                    <a:pt x="10523" y="13464"/>
                  </a:cubicBezTo>
                  <a:cubicBezTo>
                    <a:pt x="10623" y="13231"/>
                    <a:pt x="10740" y="13015"/>
                    <a:pt x="10855" y="12816"/>
                  </a:cubicBezTo>
                  <a:cubicBezTo>
                    <a:pt x="10906" y="12733"/>
                    <a:pt x="10955" y="12650"/>
                    <a:pt x="11021" y="12568"/>
                  </a:cubicBezTo>
                  <a:cubicBezTo>
                    <a:pt x="11072" y="12484"/>
                    <a:pt x="11121" y="12402"/>
                    <a:pt x="11187" y="12318"/>
                  </a:cubicBezTo>
                  <a:cubicBezTo>
                    <a:pt x="11271" y="12202"/>
                    <a:pt x="11353" y="12086"/>
                    <a:pt x="11453" y="11986"/>
                  </a:cubicBezTo>
                  <a:cubicBezTo>
                    <a:pt x="12017" y="11306"/>
                    <a:pt x="12747" y="10742"/>
                    <a:pt x="13610" y="10359"/>
                  </a:cubicBezTo>
                  <a:cubicBezTo>
                    <a:pt x="14092" y="10144"/>
                    <a:pt x="14590" y="10011"/>
                    <a:pt x="15071" y="9928"/>
                  </a:cubicBezTo>
                  <a:lnTo>
                    <a:pt x="15370" y="9879"/>
                  </a:lnTo>
                  <a:cubicBezTo>
                    <a:pt x="15520" y="9861"/>
                    <a:pt x="15668" y="9846"/>
                    <a:pt x="15818" y="9846"/>
                  </a:cubicBezTo>
                  <a:close/>
                  <a:moveTo>
                    <a:pt x="19531" y="0"/>
                  </a:moveTo>
                  <a:cubicBezTo>
                    <a:pt x="19143" y="0"/>
                    <a:pt x="18776" y="239"/>
                    <a:pt x="18623" y="633"/>
                  </a:cubicBezTo>
                  <a:lnTo>
                    <a:pt x="17744" y="2890"/>
                  </a:lnTo>
                  <a:cubicBezTo>
                    <a:pt x="17245" y="2825"/>
                    <a:pt x="16734" y="2796"/>
                    <a:pt x="16225" y="2796"/>
                  </a:cubicBezTo>
                  <a:cubicBezTo>
                    <a:pt x="15328" y="2796"/>
                    <a:pt x="14439" y="2886"/>
                    <a:pt x="13644" y="3023"/>
                  </a:cubicBezTo>
                  <a:lnTo>
                    <a:pt x="13644" y="3007"/>
                  </a:lnTo>
                  <a:lnTo>
                    <a:pt x="12648" y="799"/>
                  </a:lnTo>
                  <a:cubicBezTo>
                    <a:pt x="12477" y="404"/>
                    <a:pt x="12066" y="104"/>
                    <a:pt x="11654" y="104"/>
                  </a:cubicBezTo>
                  <a:cubicBezTo>
                    <a:pt x="11547" y="104"/>
                    <a:pt x="11440" y="124"/>
                    <a:pt x="11337" y="168"/>
                  </a:cubicBezTo>
                  <a:lnTo>
                    <a:pt x="7486" y="1879"/>
                  </a:lnTo>
                  <a:cubicBezTo>
                    <a:pt x="7004" y="2094"/>
                    <a:pt x="6971" y="2742"/>
                    <a:pt x="7188" y="3222"/>
                  </a:cubicBezTo>
                  <a:lnTo>
                    <a:pt x="8166" y="5446"/>
                  </a:lnTo>
                  <a:cubicBezTo>
                    <a:pt x="6905" y="6360"/>
                    <a:pt x="6059" y="7323"/>
                    <a:pt x="5311" y="8451"/>
                  </a:cubicBezTo>
                  <a:lnTo>
                    <a:pt x="5262" y="8467"/>
                  </a:lnTo>
                  <a:lnTo>
                    <a:pt x="2988" y="7604"/>
                  </a:lnTo>
                  <a:cubicBezTo>
                    <a:pt x="2868" y="7558"/>
                    <a:pt x="2745" y="7536"/>
                    <a:pt x="2625" y="7536"/>
                  </a:cubicBezTo>
                  <a:cubicBezTo>
                    <a:pt x="2231" y="7536"/>
                    <a:pt x="1863" y="7774"/>
                    <a:pt x="1710" y="8168"/>
                  </a:cubicBezTo>
                  <a:lnTo>
                    <a:pt x="199" y="12103"/>
                  </a:lnTo>
                  <a:cubicBezTo>
                    <a:pt x="0" y="12601"/>
                    <a:pt x="250" y="13165"/>
                    <a:pt x="764" y="13364"/>
                  </a:cubicBezTo>
                  <a:lnTo>
                    <a:pt x="3005" y="14194"/>
                  </a:lnTo>
                  <a:cubicBezTo>
                    <a:pt x="2822" y="15571"/>
                    <a:pt x="2773" y="16733"/>
                    <a:pt x="3121" y="18260"/>
                  </a:cubicBezTo>
                  <a:lnTo>
                    <a:pt x="3105" y="18260"/>
                  </a:lnTo>
                  <a:lnTo>
                    <a:pt x="896" y="19256"/>
                  </a:lnTo>
                  <a:cubicBezTo>
                    <a:pt x="398" y="19472"/>
                    <a:pt x="250" y="20070"/>
                    <a:pt x="465" y="20568"/>
                  </a:cubicBezTo>
                  <a:lnTo>
                    <a:pt x="2175" y="24418"/>
                  </a:lnTo>
                  <a:cubicBezTo>
                    <a:pt x="2309" y="24718"/>
                    <a:pt x="2528" y="24844"/>
                    <a:pt x="2794" y="24844"/>
                  </a:cubicBezTo>
                  <a:cubicBezTo>
                    <a:pt x="2954" y="24844"/>
                    <a:pt x="3132" y="24798"/>
                    <a:pt x="3320" y="24717"/>
                  </a:cubicBezTo>
                  <a:lnTo>
                    <a:pt x="5528" y="23737"/>
                  </a:lnTo>
                  <a:cubicBezTo>
                    <a:pt x="6457" y="24999"/>
                    <a:pt x="7436" y="25879"/>
                    <a:pt x="8565" y="26642"/>
                  </a:cubicBezTo>
                  <a:lnTo>
                    <a:pt x="8582" y="26709"/>
                  </a:lnTo>
                  <a:lnTo>
                    <a:pt x="7719" y="28999"/>
                  </a:lnTo>
                  <a:cubicBezTo>
                    <a:pt x="7536" y="29497"/>
                    <a:pt x="7785" y="30077"/>
                    <a:pt x="8283" y="30261"/>
                  </a:cubicBezTo>
                  <a:lnTo>
                    <a:pt x="12216" y="31788"/>
                  </a:lnTo>
                  <a:cubicBezTo>
                    <a:pt x="12330" y="31828"/>
                    <a:pt x="12447" y="31847"/>
                    <a:pt x="12561" y="31847"/>
                  </a:cubicBezTo>
                  <a:cubicBezTo>
                    <a:pt x="12963" y="31847"/>
                    <a:pt x="13336" y="31611"/>
                    <a:pt x="13478" y="31223"/>
                  </a:cubicBezTo>
                  <a:lnTo>
                    <a:pt x="14407" y="28949"/>
                  </a:lnTo>
                  <a:cubicBezTo>
                    <a:pt x="15003" y="29020"/>
                    <a:pt x="15573" y="29064"/>
                    <a:pt x="16152" y="29064"/>
                  </a:cubicBezTo>
                  <a:cubicBezTo>
                    <a:pt x="16913" y="29064"/>
                    <a:pt x="17689" y="28989"/>
                    <a:pt x="18556" y="28800"/>
                  </a:cubicBezTo>
                  <a:lnTo>
                    <a:pt x="19536" y="31024"/>
                  </a:lnTo>
                  <a:cubicBezTo>
                    <a:pt x="19699" y="31361"/>
                    <a:pt x="19943" y="31535"/>
                    <a:pt x="20246" y="31535"/>
                  </a:cubicBezTo>
                  <a:cubicBezTo>
                    <a:pt x="20376" y="31535"/>
                    <a:pt x="20516" y="31503"/>
                    <a:pt x="20665" y="31438"/>
                  </a:cubicBezTo>
                  <a:lnTo>
                    <a:pt x="24516" y="29730"/>
                  </a:lnTo>
                  <a:cubicBezTo>
                    <a:pt x="24996" y="29513"/>
                    <a:pt x="25229" y="29082"/>
                    <a:pt x="25014" y="28584"/>
                  </a:cubicBezTo>
                  <a:lnTo>
                    <a:pt x="24034" y="26377"/>
                  </a:lnTo>
                  <a:cubicBezTo>
                    <a:pt x="25295" y="25447"/>
                    <a:pt x="26092" y="24501"/>
                    <a:pt x="26855" y="23389"/>
                  </a:cubicBezTo>
                  <a:lnTo>
                    <a:pt x="26873" y="23389"/>
                  </a:lnTo>
                  <a:lnTo>
                    <a:pt x="29146" y="24252"/>
                  </a:lnTo>
                  <a:cubicBezTo>
                    <a:pt x="29259" y="24298"/>
                    <a:pt x="29376" y="24319"/>
                    <a:pt x="29490" y="24319"/>
                  </a:cubicBezTo>
                  <a:cubicBezTo>
                    <a:pt x="29881" y="24319"/>
                    <a:pt x="30253" y="24073"/>
                    <a:pt x="30407" y="23688"/>
                  </a:cubicBezTo>
                  <a:lnTo>
                    <a:pt x="31918" y="19754"/>
                  </a:lnTo>
                  <a:cubicBezTo>
                    <a:pt x="32118" y="19256"/>
                    <a:pt x="31868" y="18691"/>
                    <a:pt x="31354" y="18492"/>
                  </a:cubicBezTo>
                  <a:lnTo>
                    <a:pt x="29046" y="17530"/>
                  </a:lnTo>
                  <a:cubicBezTo>
                    <a:pt x="29229" y="16153"/>
                    <a:pt x="29229" y="14874"/>
                    <a:pt x="28880" y="13347"/>
                  </a:cubicBezTo>
                  <a:lnTo>
                    <a:pt x="28898" y="13347"/>
                  </a:lnTo>
                  <a:lnTo>
                    <a:pt x="31104" y="12368"/>
                  </a:lnTo>
                  <a:cubicBezTo>
                    <a:pt x="31602" y="12136"/>
                    <a:pt x="31952" y="11738"/>
                    <a:pt x="31735" y="11256"/>
                  </a:cubicBezTo>
                  <a:lnTo>
                    <a:pt x="30026" y="7405"/>
                  </a:lnTo>
                  <a:cubicBezTo>
                    <a:pt x="29865" y="7034"/>
                    <a:pt x="29473" y="6810"/>
                    <a:pt x="29078" y="6810"/>
                  </a:cubicBezTo>
                  <a:cubicBezTo>
                    <a:pt x="28943" y="6810"/>
                    <a:pt x="28808" y="6836"/>
                    <a:pt x="28681" y="6891"/>
                  </a:cubicBezTo>
                  <a:lnTo>
                    <a:pt x="26474" y="7870"/>
                  </a:lnTo>
                  <a:cubicBezTo>
                    <a:pt x="25545" y="6608"/>
                    <a:pt x="24615" y="5845"/>
                    <a:pt x="23503" y="5099"/>
                  </a:cubicBezTo>
                  <a:lnTo>
                    <a:pt x="24383" y="2841"/>
                  </a:lnTo>
                  <a:cubicBezTo>
                    <a:pt x="24565" y="2326"/>
                    <a:pt x="24317" y="1762"/>
                    <a:pt x="23819" y="1580"/>
                  </a:cubicBezTo>
                  <a:lnTo>
                    <a:pt x="19884" y="69"/>
                  </a:lnTo>
                  <a:cubicBezTo>
                    <a:pt x="19768" y="22"/>
                    <a:pt x="19649" y="0"/>
                    <a:pt x="19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3"/>
            <p:cNvSpPr/>
            <p:nvPr/>
          </p:nvSpPr>
          <p:spPr>
            <a:xfrm>
              <a:off x="1144524" y="3177380"/>
              <a:ext cx="1577122" cy="1564662"/>
            </a:xfrm>
            <a:custGeom>
              <a:avLst/>
              <a:gdLst/>
              <a:ahLst/>
              <a:cxnLst/>
              <a:rect l="l" t="t" r="r" b="b"/>
              <a:pathLst>
                <a:path w="32101" h="31849" extrusionOk="0">
                  <a:moveTo>
                    <a:pt x="16299" y="9844"/>
                  </a:moveTo>
                  <a:cubicBezTo>
                    <a:pt x="16432" y="9844"/>
                    <a:pt x="16565" y="9861"/>
                    <a:pt x="16698" y="9877"/>
                  </a:cubicBezTo>
                  <a:cubicBezTo>
                    <a:pt x="16797" y="9877"/>
                    <a:pt x="16897" y="9895"/>
                    <a:pt x="16981" y="9911"/>
                  </a:cubicBezTo>
                  <a:cubicBezTo>
                    <a:pt x="17063" y="9928"/>
                    <a:pt x="17147" y="9928"/>
                    <a:pt x="17213" y="9944"/>
                  </a:cubicBezTo>
                  <a:lnTo>
                    <a:pt x="17412" y="9994"/>
                  </a:lnTo>
                  <a:cubicBezTo>
                    <a:pt x="17461" y="10010"/>
                    <a:pt x="17512" y="10010"/>
                    <a:pt x="17561" y="10027"/>
                  </a:cubicBezTo>
                  <a:cubicBezTo>
                    <a:pt x="17645" y="10043"/>
                    <a:pt x="17744" y="10077"/>
                    <a:pt x="17844" y="10110"/>
                  </a:cubicBezTo>
                  <a:cubicBezTo>
                    <a:pt x="17893" y="10110"/>
                    <a:pt x="17926" y="10127"/>
                    <a:pt x="17977" y="10143"/>
                  </a:cubicBezTo>
                  <a:cubicBezTo>
                    <a:pt x="18076" y="10176"/>
                    <a:pt x="18158" y="10209"/>
                    <a:pt x="18258" y="10243"/>
                  </a:cubicBezTo>
                  <a:cubicBezTo>
                    <a:pt x="18291" y="10260"/>
                    <a:pt x="18342" y="10276"/>
                    <a:pt x="18391" y="10293"/>
                  </a:cubicBezTo>
                  <a:cubicBezTo>
                    <a:pt x="18574" y="10375"/>
                    <a:pt x="18740" y="10459"/>
                    <a:pt x="18906" y="10541"/>
                  </a:cubicBezTo>
                  <a:cubicBezTo>
                    <a:pt x="18955" y="10574"/>
                    <a:pt x="19006" y="10592"/>
                    <a:pt x="19039" y="10625"/>
                  </a:cubicBezTo>
                  <a:cubicBezTo>
                    <a:pt x="19121" y="10658"/>
                    <a:pt x="19205" y="10707"/>
                    <a:pt x="19287" y="10758"/>
                  </a:cubicBezTo>
                  <a:cubicBezTo>
                    <a:pt x="19371" y="10824"/>
                    <a:pt x="19453" y="10873"/>
                    <a:pt x="19537" y="10924"/>
                  </a:cubicBezTo>
                  <a:cubicBezTo>
                    <a:pt x="19570" y="10957"/>
                    <a:pt x="19619" y="10990"/>
                    <a:pt x="19652" y="11006"/>
                  </a:cubicBezTo>
                  <a:cubicBezTo>
                    <a:pt x="19736" y="11072"/>
                    <a:pt x="19818" y="11123"/>
                    <a:pt x="19885" y="11189"/>
                  </a:cubicBezTo>
                  <a:cubicBezTo>
                    <a:pt x="20615" y="11770"/>
                    <a:pt x="21212" y="12533"/>
                    <a:pt x="21611" y="13447"/>
                  </a:cubicBezTo>
                  <a:cubicBezTo>
                    <a:pt x="21943" y="14177"/>
                    <a:pt x="22109" y="14940"/>
                    <a:pt x="22142" y="15687"/>
                  </a:cubicBezTo>
                  <a:lnTo>
                    <a:pt x="22142" y="15903"/>
                  </a:lnTo>
                  <a:lnTo>
                    <a:pt x="22142" y="16085"/>
                  </a:lnTo>
                  <a:cubicBezTo>
                    <a:pt x="22126" y="16284"/>
                    <a:pt x="22109" y="16483"/>
                    <a:pt x="22093" y="16666"/>
                  </a:cubicBezTo>
                  <a:lnTo>
                    <a:pt x="22042" y="16965"/>
                  </a:lnTo>
                  <a:cubicBezTo>
                    <a:pt x="22026" y="17065"/>
                    <a:pt x="22009" y="17147"/>
                    <a:pt x="21993" y="17247"/>
                  </a:cubicBezTo>
                  <a:cubicBezTo>
                    <a:pt x="21976" y="17297"/>
                    <a:pt x="21976" y="17346"/>
                    <a:pt x="21960" y="17397"/>
                  </a:cubicBezTo>
                  <a:cubicBezTo>
                    <a:pt x="21894" y="17662"/>
                    <a:pt x="21794" y="17928"/>
                    <a:pt x="21694" y="18193"/>
                  </a:cubicBezTo>
                  <a:cubicBezTo>
                    <a:pt x="21595" y="18442"/>
                    <a:pt x="21462" y="18707"/>
                    <a:pt x="21329" y="18940"/>
                  </a:cubicBezTo>
                  <a:cubicBezTo>
                    <a:pt x="21263" y="19039"/>
                    <a:pt x="21212" y="19139"/>
                    <a:pt x="21146" y="19238"/>
                  </a:cubicBezTo>
                  <a:cubicBezTo>
                    <a:pt x="20964" y="19521"/>
                    <a:pt x="20748" y="19787"/>
                    <a:pt x="20515" y="20035"/>
                  </a:cubicBezTo>
                  <a:cubicBezTo>
                    <a:pt x="19984" y="20617"/>
                    <a:pt x="19320" y="21097"/>
                    <a:pt x="18541" y="21447"/>
                  </a:cubicBezTo>
                  <a:cubicBezTo>
                    <a:pt x="17738" y="21807"/>
                    <a:pt x="16898" y="21977"/>
                    <a:pt x="16072" y="21977"/>
                  </a:cubicBezTo>
                  <a:cubicBezTo>
                    <a:pt x="15225" y="21977"/>
                    <a:pt x="14392" y="21799"/>
                    <a:pt x="13628" y="21463"/>
                  </a:cubicBezTo>
                  <a:lnTo>
                    <a:pt x="13230" y="21263"/>
                  </a:lnTo>
                  <a:cubicBezTo>
                    <a:pt x="13196" y="21247"/>
                    <a:pt x="13146" y="21214"/>
                    <a:pt x="13113" y="21197"/>
                  </a:cubicBezTo>
                  <a:lnTo>
                    <a:pt x="12864" y="21048"/>
                  </a:lnTo>
                  <a:cubicBezTo>
                    <a:pt x="12615" y="20898"/>
                    <a:pt x="12366" y="20716"/>
                    <a:pt x="12150" y="20533"/>
                  </a:cubicBezTo>
                  <a:cubicBezTo>
                    <a:pt x="12068" y="20467"/>
                    <a:pt x="12001" y="20400"/>
                    <a:pt x="11935" y="20334"/>
                  </a:cubicBezTo>
                  <a:cubicBezTo>
                    <a:pt x="11353" y="19803"/>
                    <a:pt x="10873" y="19139"/>
                    <a:pt x="10541" y="18375"/>
                  </a:cubicBezTo>
                  <a:cubicBezTo>
                    <a:pt x="10125" y="17463"/>
                    <a:pt x="9959" y="16501"/>
                    <a:pt x="10026" y="15571"/>
                  </a:cubicBezTo>
                  <a:cubicBezTo>
                    <a:pt x="10026" y="15487"/>
                    <a:pt x="10026" y="15388"/>
                    <a:pt x="10043" y="15288"/>
                  </a:cubicBezTo>
                  <a:cubicBezTo>
                    <a:pt x="10059" y="15139"/>
                    <a:pt x="10076" y="14989"/>
                    <a:pt x="10109" y="14857"/>
                  </a:cubicBezTo>
                  <a:lnTo>
                    <a:pt x="10158" y="14558"/>
                  </a:lnTo>
                  <a:cubicBezTo>
                    <a:pt x="10176" y="14525"/>
                    <a:pt x="10176" y="14476"/>
                    <a:pt x="10192" y="14425"/>
                  </a:cubicBezTo>
                  <a:cubicBezTo>
                    <a:pt x="10225" y="14326"/>
                    <a:pt x="10242" y="14243"/>
                    <a:pt x="10275" y="14144"/>
                  </a:cubicBezTo>
                  <a:cubicBezTo>
                    <a:pt x="10308" y="14011"/>
                    <a:pt x="10357" y="13861"/>
                    <a:pt x="10408" y="13728"/>
                  </a:cubicBezTo>
                  <a:cubicBezTo>
                    <a:pt x="10441" y="13646"/>
                    <a:pt x="10490" y="13546"/>
                    <a:pt x="10523" y="13462"/>
                  </a:cubicBezTo>
                  <a:cubicBezTo>
                    <a:pt x="10623" y="13247"/>
                    <a:pt x="10740" y="13015"/>
                    <a:pt x="10855" y="12816"/>
                  </a:cubicBezTo>
                  <a:lnTo>
                    <a:pt x="11005" y="12566"/>
                  </a:lnTo>
                  <a:cubicBezTo>
                    <a:pt x="11072" y="12484"/>
                    <a:pt x="11121" y="12400"/>
                    <a:pt x="11171" y="12318"/>
                  </a:cubicBezTo>
                  <a:cubicBezTo>
                    <a:pt x="11271" y="12201"/>
                    <a:pt x="11353" y="12086"/>
                    <a:pt x="11453" y="11986"/>
                  </a:cubicBezTo>
                  <a:cubicBezTo>
                    <a:pt x="12017" y="11305"/>
                    <a:pt x="12748" y="10740"/>
                    <a:pt x="13611" y="10359"/>
                  </a:cubicBezTo>
                  <a:cubicBezTo>
                    <a:pt x="14093" y="10160"/>
                    <a:pt x="14573" y="10010"/>
                    <a:pt x="15071" y="9928"/>
                  </a:cubicBezTo>
                  <a:lnTo>
                    <a:pt x="15370" y="9877"/>
                  </a:lnTo>
                  <a:cubicBezTo>
                    <a:pt x="15520" y="9861"/>
                    <a:pt x="15669" y="9844"/>
                    <a:pt x="15819" y="9844"/>
                  </a:cubicBezTo>
                  <a:close/>
                  <a:moveTo>
                    <a:pt x="19530" y="0"/>
                  </a:moveTo>
                  <a:cubicBezTo>
                    <a:pt x="19143" y="0"/>
                    <a:pt x="18776" y="238"/>
                    <a:pt x="18623" y="633"/>
                  </a:cubicBezTo>
                  <a:lnTo>
                    <a:pt x="17744" y="2890"/>
                  </a:lnTo>
                  <a:cubicBezTo>
                    <a:pt x="17245" y="2824"/>
                    <a:pt x="16732" y="2795"/>
                    <a:pt x="16222" y="2795"/>
                  </a:cubicBezTo>
                  <a:cubicBezTo>
                    <a:pt x="15326" y="2795"/>
                    <a:pt x="14438" y="2885"/>
                    <a:pt x="13644" y="3023"/>
                  </a:cubicBezTo>
                  <a:lnTo>
                    <a:pt x="13644" y="3006"/>
                  </a:lnTo>
                  <a:lnTo>
                    <a:pt x="12648" y="799"/>
                  </a:lnTo>
                  <a:cubicBezTo>
                    <a:pt x="12477" y="404"/>
                    <a:pt x="12066" y="103"/>
                    <a:pt x="11655" y="103"/>
                  </a:cubicBezTo>
                  <a:cubicBezTo>
                    <a:pt x="11548" y="103"/>
                    <a:pt x="11441" y="124"/>
                    <a:pt x="11337" y="168"/>
                  </a:cubicBezTo>
                  <a:lnTo>
                    <a:pt x="7487" y="1877"/>
                  </a:lnTo>
                  <a:cubicBezTo>
                    <a:pt x="7005" y="2094"/>
                    <a:pt x="6972" y="2740"/>
                    <a:pt x="7188" y="3238"/>
                  </a:cubicBezTo>
                  <a:lnTo>
                    <a:pt x="8167" y="5446"/>
                  </a:lnTo>
                  <a:cubicBezTo>
                    <a:pt x="6905" y="6359"/>
                    <a:pt x="6059" y="7339"/>
                    <a:pt x="5296" y="8450"/>
                  </a:cubicBezTo>
                  <a:lnTo>
                    <a:pt x="5263" y="8467"/>
                  </a:lnTo>
                  <a:lnTo>
                    <a:pt x="2988" y="7604"/>
                  </a:lnTo>
                  <a:cubicBezTo>
                    <a:pt x="2868" y="7558"/>
                    <a:pt x="2745" y="7536"/>
                    <a:pt x="2625" y="7536"/>
                  </a:cubicBezTo>
                  <a:cubicBezTo>
                    <a:pt x="2231" y="7536"/>
                    <a:pt x="1863" y="7774"/>
                    <a:pt x="1711" y="8168"/>
                  </a:cubicBezTo>
                  <a:lnTo>
                    <a:pt x="200" y="12101"/>
                  </a:lnTo>
                  <a:cubicBezTo>
                    <a:pt x="0" y="12599"/>
                    <a:pt x="250" y="13164"/>
                    <a:pt x="748" y="13363"/>
                  </a:cubicBezTo>
                  <a:lnTo>
                    <a:pt x="3005" y="14193"/>
                  </a:lnTo>
                  <a:cubicBezTo>
                    <a:pt x="2822" y="15587"/>
                    <a:pt x="2773" y="16733"/>
                    <a:pt x="3121" y="18260"/>
                  </a:cubicBezTo>
                  <a:lnTo>
                    <a:pt x="3105" y="18260"/>
                  </a:lnTo>
                  <a:lnTo>
                    <a:pt x="897" y="19256"/>
                  </a:lnTo>
                  <a:cubicBezTo>
                    <a:pt x="399" y="19471"/>
                    <a:pt x="250" y="20068"/>
                    <a:pt x="465" y="20566"/>
                  </a:cubicBezTo>
                  <a:lnTo>
                    <a:pt x="2175" y="24417"/>
                  </a:lnTo>
                  <a:cubicBezTo>
                    <a:pt x="2308" y="24723"/>
                    <a:pt x="2522" y="24848"/>
                    <a:pt x="2783" y="24848"/>
                  </a:cubicBezTo>
                  <a:cubicBezTo>
                    <a:pt x="2947" y="24848"/>
                    <a:pt x="3128" y="24799"/>
                    <a:pt x="3320" y="24716"/>
                  </a:cubicBezTo>
                  <a:lnTo>
                    <a:pt x="5528" y="23737"/>
                  </a:lnTo>
                  <a:cubicBezTo>
                    <a:pt x="6458" y="24999"/>
                    <a:pt x="7436" y="25878"/>
                    <a:pt x="8565" y="26641"/>
                  </a:cubicBezTo>
                  <a:lnTo>
                    <a:pt x="8582" y="26707"/>
                  </a:lnTo>
                  <a:lnTo>
                    <a:pt x="7719" y="28998"/>
                  </a:lnTo>
                  <a:cubicBezTo>
                    <a:pt x="7520" y="29496"/>
                    <a:pt x="7785" y="30077"/>
                    <a:pt x="8283" y="30259"/>
                  </a:cubicBezTo>
                  <a:lnTo>
                    <a:pt x="12216" y="31786"/>
                  </a:lnTo>
                  <a:cubicBezTo>
                    <a:pt x="12334" y="31828"/>
                    <a:pt x="12455" y="31848"/>
                    <a:pt x="12573" y="31848"/>
                  </a:cubicBezTo>
                  <a:cubicBezTo>
                    <a:pt x="12970" y="31848"/>
                    <a:pt x="13338" y="31619"/>
                    <a:pt x="13478" y="31222"/>
                  </a:cubicBezTo>
                  <a:lnTo>
                    <a:pt x="14407" y="28949"/>
                  </a:lnTo>
                  <a:cubicBezTo>
                    <a:pt x="15001" y="29020"/>
                    <a:pt x="15570" y="29064"/>
                    <a:pt x="16147" y="29064"/>
                  </a:cubicBezTo>
                  <a:cubicBezTo>
                    <a:pt x="16910" y="29064"/>
                    <a:pt x="17688" y="28988"/>
                    <a:pt x="18557" y="28799"/>
                  </a:cubicBezTo>
                  <a:lnTo>
                    <a:pt x="19537" y="31023"/>
                  </a:lnTo>
                  <a:cubicBezTo>
                    <a:pt x="19687" y="31361"/>
                    <a:pt x="19937" y="31535"/>
                    <a:pt x="20243" y="31535"/>
                  </a:cubicBezTo>
                  <a:cubicBezTo>
                    <a:pt x="20375" y="31535"/>
                    <a:pt x="20516" y="31503"/>
                    <a:pt x="20665" y="31438"/>
                  </a:cubicBezTo>
                  <a:lnTo>
                    <a:pt x="24499" y="29728"/>
                  </a:lnTo>
                  <a:cubicBezTo>
                    <a:pt x="24997" y="29513"/>
                    <a:pt x="25229" y="29082"/>
                    <a:pt x="25014" y="28584"/>
                  </a:cubicBezTo>
                  <a:lnTo>
                    <a:pt x="24018" y="26375"/>
                  </a:lnTo>
                  <a:cubicBezTo>
                    <a:pt x="25280" y="25463"/>
                    <a:pt x="26092" y="24501"/>
                    <a:pt x="26856" y="23388"/>
                  </a:cubicBezTo>
                  <a:lnTo>
                    <a:pt x="26873" y="23388"/>
                  </a:lnTo>
                  <a:lnTo>
                    <a:pt x="29146" y="24251"/>
                  </a:lnTo>
                  <a:cubicBezTo>
                    <a:pt x="29262" y="24297"/>
                    <a:pt x="29382" y="24320"/>
                    <a:pt x="29500" y="24320"/>
                  </a:cubicBezTo>
                  <a:cubicBezTo>
                    <a:pt x="29888" y="24320"/>
                    <a:pt x="30255" y="24082"/>
                    <a:pt x="30408" y="23687"/>
                  </a:cubicBezTo>
                  <a:lnTo>
                    <a:pt x="31919" y="19754"/>
                  </a:lnTo>
                  <a:cubicBezTo>
                    <a:pt x="32101" y="19256"/>
                    <a:pt x="31852" y="18691"/>
                    <a:pt x="31354" y="18492"/>
                  </a:cubicBezTo>
                  <a:lnTo>
                    <a:pt x="29047" y="17530"/>
                  </a:lnTo>
                  <a:cubicBezTo>
                    <a:pt x="29230" y="16151"/>
                    <a:pt x="29230" y="14874"/>
                    <a:pt x="28881" y="13347"/>
                  </a:cubicBezTo>
                  <a:lnTo>
                    <a:pt x="28898" y="13347"/>
                  </a:lnTo>
                  <a:lnTo>
                    <a:pt x="31105" y="12367"/>
                  </a:lnTo>
                  <a:cubicBezTo>
                    <a:pt x="31603" y="12135"/>
                    <a:pt x="31952" y="11736"/>
                    <a:pt x="31735" y="11256"/>
                  </a:cubicBezTo>
                  <a:lnTo>
                    <a:pt x="30027" y="7405"/>
                  </a:lnTo>
                  <a:cubicBezTo>
                    <a:pt x="29853" y="7033"/>
                    <a:pt x="29458" y="6810"/>
                    <a:pt x="29068" y="6810"/>
                  </a:cubicBezTo>
                  <a:cubicBezTo>
                    <a:pt x="28935" y="6810"/>
                    <a:pt x="28804" y="6835"/>
                    <a:pt x="28681" y="6890"/>
                  </a:cubicBezTo>
                  <a:lnTo>
                    <a:pt x="26457" y="7886"/>
                  </a:lnTo>
                  <a:cubicBezTo>
                    <a:pt x="25545" y="6624"/>
                    <a:pt x="24616" y="5845"/>
                    <a:pt x="23503" y="5097"/>
                  </a:cubicBezTo>
                  <a:lnTo>
                    <a:pt x="24366" y="2840"/>
                  </a:lnTo>
                  <a:cubicBezTo>
                    <a:pt x="24565" y="2326"/>
                    <a:pt x="24317" y="1762"/>
                    <a:pt x="23819" y="1579"/>
                  </a:cubicBezTo>
                  <a:lnTo>
                    <a:pt x="19885" y="69"/>
                  </a:lnTo>
                  <a:cubicBezTo>
                    <a:pt x="19768" y="22"/>
                    <a:pt x="19648" y="0"/>
                    <a:pt x="195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3"/>
            <p:cNvSpPr/>
            <p:nvPr/>
          </p:nvSpPr>
          <p:spPr>
            <a:xfrm>
              <a:off x="2294289" y="3641405"/>
              <a:ext cx="220201" cy="697267"/>
            </a:xfrm>
            <a:custGeom>
              <a:avLst/>
              <a:gdLst/>
              <a:ahLst/>
              <a:cxnLst/>
              <a:rect l="l" t="t" r="r" b="b"/>
              <a:pathLst>
                <a:path w="4482" h="14193" extrusionOk="0">
                  <a:moveTo>
                    <a:pt x="748" y="1"/>
                  </a:moveTo>
                  <a:cubicBezTo>
                    <a:pt x="449" y="1"/>
                    <a:pt x="184" y="266"/>
                    <a:pt x="150" y="582"/>
                  </a:cubicBezTo>
                  <a:cubicBezTo>
                    <a:pt x="0" y="2541"/>
                    <a:pt x="1246" y="4234"/>
                    <a:pt x="1693" y="6109"/>
                  </a:cubicBezTo>
                  <a:cubicBezTo>
                    <a:pt x="2291" y="8516"/>
                    <a:pt x="2025" y="11055"/>
                    <a:pt x="863" y="13263"/>
                  </a:cubicBezTo>
                  <a:cubicBezTo>
                    <a:pt x="615" y="13728"/>
                    <a:pt x="996" y="14193"/>
                    <a:pt x="1412" y="14193"/>
                  </a:cubicBezTo>
                  <a:cubicBezTo>
                    <a:pt x="1561" y="14193"/>
                    <a:pt x="1711" y="14126"/>
                    <a:pt x="1843" y="14009"/>
                  </a:cubicBezTo>
                  <a:cubicBezTo>
                    <a:pt x="3835" y="12134"/>
                    <a:pt x="4482" y="9760"/>
                    <a:pt x="4233" y="7056"/>
                  </a:cubicBezTo>
                  <a:cubicBezTo>
                    <a:pt x="4001" y="4699"/>
                    <a:pt x="3204" y="1395"/>
                    <a:pt x="1029" y="84"/>
                  </a:cubicBezTo>
                  <a:cubicBezTo>
                    <a:pt x="947" y="18"/>
                    <a:pt x="847" y="1"/>
                    <a:pt x="748" y="1"/>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3"/>
            <p:cNvSpPr/>
            <p:nvPr/>
          </p:nvSpPr>
          <p:spPr>
            <a:xfrm>
              <a:off x="2163017" y="3467782"/>
              <a:ext cx="125625" cy="97862"/>
            </a:xfrm>
            <a:custGeom>
              <a:avLst/>
              <a:gdLst/>
              <a:ahLst/>
              <a:cxnLst/>
              <a:rect l="l" t="t" r="r" b="b"/>
              <a:pathLst>
                <a:path w="2557" h="1992" extrusionOk="0">
                  <a:moveTo>
                    <a:pt x="1278" y="0"/>
                  </a:moveTo>
                  <a:cubicBezTo>
                    <a:pt x="1" y="0"/>
                    <a:pt x="1" y="1992"/>
                    <a:pt x="1278" y="1992"/>
                  </a:cubicBezTo>
                  <a:cubicBezTo>
                    <a:pt x="2557" y="1992"/>
                    <a:pt x="2557" y="0"/>
                    <a:pt x="1278" y="0"/>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3"/>
            <p:cNvSpPr/>
            <p:nvPr/>
          </p:nvSpPr>
          <p:spPr>
            <a:xfrm>
              <a:off x="1384273" y="3541918"/>
              <a:ext cx="317282" cy="690733"/>
            </a:xfrm>
            <a:custGeom>
              <a:avLst/>
              <a:gdLst/>
              <a:ahLst/>
              <a:cxnLst/>
              <a:rect l="l" t="t" r="r" b="b"/>
              <a:pathLst>
                <a:path w="6458" h="14060" extrusionOk="0">
                  <a:moveTo>
                    <a:pt x="5794" y="1"/>
                  </a:moveTo>
                  <a:cubicBezTo>
                    <a:pt x="2921" y="67"/>
                    <a:pt x="963" y="3752"/>
                    <a:pt x="515" y="6242"/>
                  </a:cubicBezTo>
                  <a:cubicBezTo>
                    <a:pt x="0" y="9114"/>
                    <a:pt x="914" y="12201"/>
                    <a:pt x="3271" y="13976"/>
                  </a:cubicBezTo>
                  <a:cubicBezTo>
                    <a:pt x="3353" y="14043"/>
                    <a:pt x="3437" y="14060"/>
                    <a:pt x="3503" y="14060"/>
                  </a:cubicBezTo>
                  <a:cubicBezTo>
                    <a:pt x="3802" y="14060"/>
                    <a:pt x="4034" y="13644"/>
                    <a:pt x="3901" y="13363"/>
                  </a:cubicBezTo>
                  <a:cubicBezTo>
                    <a:pt x="2740" y="11022"/>
                    <a:pt x="1793" y="8649"/>
                    <a:pt x="2540" y="6009"/>
                  </a:cubicBezTo>
                  <a:cubicBezTo>
                    <a:pt x="3204" y="3670"/>
                    <a:pt x="5130" y="2723"/>
                    <a:pt x="6258" y="815"/>
                  </a:cubicBezTo>
                  <a:cubicBezTo>
                    <a:pt x="6457" y="466"/>
                    <a:pt x="6208" y="1"/>
                    <a:pt x="5794" y="1"/>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1" name="Google Shape;2451;p53"/>
          <p:cNvGrpSpPr/>
          <p:nvPr/>
        </p:nvGrpSpPr>
        <p:grpSpPr>
          <a:xfrm>
            <a:off x="-240977" y="3511697"/>
            <a:ext cx="1516376" cy="1481923"/>
            <a:chOff x="1144524" y="3153700"/>
            <a:chExt cx="1625269" cy="1588342"/>
          </a:xfrm>
        </p:grpSpPr>
        <p:sp>
          <p:nvSpPr>
            <p:cNvPr id="2452" name="Google Shape;2452;p53"/>
            <p:cNvSpPr/>
            <p:nvPr/>
          </p:nvSpPr>
          <p:spPr>
            <a:xfrm>
              <a:off x="1191835" y="3153700"/>
              <a:ext cx="1577957" cy="1564613"/>
            </a:xfrm>
            <a:custGeom>
              <a:avLst/>
              <a:gdLst/>
              <a:ahLst/>
              <a:cxnLst/>
              <a:rect l="l" t="t" r="r" b="b"/>
              <a:pathLst>
                <a:path w="32118" h="31848" extrusionOk="0">
                  <a:moveTo>
                    <a:pt x="16299" y="9846"/>
                  </a:moveTo>
                  <a:cubicBezTo>
                    <a:pt x="16432" y="9846"/>
                    <a:pt x="16565" y="9861"/>
                    <a:pt x="16698" y="9879"/>
                  </a:cubicBezTo>
                  <a:cubicBezTo>
                    <a:pt x="16797" y="9879"/>
                    <a:pt x="16897" y="9895"/>
                    <a:pt x="16980" y="9912"/>
                  </a:cubicBezTo>
                  <a:cubicBezTo>
                    <a:pt x="17063" y="9928"/>
                    <a:pt x="17146" y="9928"/>
                    <a:pt x="17213" y="9945"/>
                  </a:cubicBezTo>
                  <a:lnTo>
                    <a:pt x="17412" y="9994"/>
                  </a:lnTo>
                  <a:cubicBezTo>
                    <a:pt x="17461" y="9994"/>
                    <a:pt x="17511" y="10011"/>
                    <a:pt x="17561" y="10027"/>
                  </a:cubicBezTo>
                  <a:cubicBezTo>
                    <a:pt x="17660" y="10045"/>
                    <a:pt x="17744" y="10078"/>
                    <a:pt x="17843" y="10111"/>
                  </a:cubicBezTo>
                  <a:cubicBezTo>
                    <a:pt x="17893" y="10111"/>
                    <a:pt x="17926" y="10127"/>
                    <a:pt x="17976" y="10144"/>
                  </a:cubicBezTo>
                  <a:cubicBezTo>
                    <a:pt x="18076" y="10177"/>
                    <a:pt x="18158" y="10211"/>
                    <a:pt x="18258" y="10244"/>
                  </a:cubicBezTo>
                  <a:cubicBezTo>
                    <a:pt x="18291" y="10260"/>
                    <a:pt x="18341" y="10277"/>
                    <a:pt x="18390" y="10293"/>
                  </a:cubicBezTo>
                  <a:cubicBezTo>
                    <a:pt x="18574" y="10377"/>
                    <a:pt x="18740" y="10459"/>
                    <a:pt x="18922" y="10543"/>
                  </a:cubicBezTo>
                  <a:cubicBezTo>
                    <a:pt x="18955" y="10576"/>
                    <a:pt x="19005" y="10592"/>
                    <a:pt x="19038" y="10609"/>
                  </a:cubicBezTo>
                  <a:lnTo>
                    <a:pt x="19287" y="10758"/>
                  </a:lnTo>
                  <a:cubicBezTo>
                    <a:pt x="19370" y="10824"/>
                    <a:pt x="19453" y="10875"/>
                    <a:pt x="19536" y="10924"/>
                  </a:cubicBezTo>
                  <a:cubicBezTo>
                    <a:pt x="19586" y="10957"/>
                    <a:pt x="19619" y="10974"/>
                    <a:pt x="19652" y="11007"/>
                  </a:cubicBezTo>
                  <a:cubicBezTo>
                    <a:pt x="19736" y="11074"/>
                    <a:pt x="19818" y="11123"/>
                    <a:pt x="19884" y="11189"/>
                  </a:cubicBezTo>
                  <a:cubicBezTo>
                    <a:pt x="20615" y="11771"/>
                    <a:pt x="21212" y="12534"/>
                    <a:pt x="21610" y="13447"/>
                  </a:cubicBezTo>
                  <a:cubicBezTo>
                    <a:pt x="21942" y="14177"/>
                    <a:pt x="22108" y="14940"/>
                    <a:pt x="22142" y="15688"/>
                  </a:cubicBezTo>
                  <a:lnTo>
                    <a:pt x="22142" y="15903"/>
                  </a:lnTo>
                  <a:lnTo>
                    <a:pt x="22142" y="16086"/>
                  </a:lnTo>
                  <a:cubicBezTo>
                    <a:pt x="22142" y="16285"/>
                    <a:pt x="22126" y="16485"/>
                    <a:pt x="22092" y="16666"/>
                  </a:cubicBezTo>
                  <a:lnTo>
                    <a:pt x="22042" y="16965"/>
                  </a:lnTo>
                  <a:cubicBezTo>
                    <a:pt x="22026" y="17065"/>
                    <a:pt x="22009" y="17148"/>
                    <a:pt x="21993" y="17248"/>
                  </a:cubicBezTo>
                  <a:cubicBezTo>
                    <a:pt x="21976" y="17297"/>
                    <a:pt x="21976" y="17348"/>
                    <a:pt x="21960" y="17397"/>
                  </a:cubicBezTo>
                  <a:cubicBezTo>
                    <a:pt x="21893" y="17662"/>
                    <a:pt x="21794" y="17928"/>
                    <a:pt x="21694" y="18193"/>
                  </a:cubicBezTo>
                  <a:cubicBezTo>
                    <a:pt x="21595" y="18443"/>
                    <a:pt x="21462" y="18709"/>
                    <a:pt x="21329" y="18941"/>
                  </a:cubicBezTo>
                  <a:cubicBezTo>
                    <a:pt x="21263" y="19041"/>
                    <a:pt x="21212" y="19140"/>
                    <a:pt x="21146" y="19240"/>
                  </a:cubicBezTo>
                  <a:cubicBezTo>
                    <a:pt x="20964" y="19521"/>
                    <a:pt x="20747" y="19787"/>
                    <a:pt x="20515" y="20036"/>
                  </a:cubicBezTo>
                  <a:cubicBezTo>
                    <a:pt x="19984" y="20617"/>
                    <a:pt x="19320" y="21099"/>
                    <a:pt x="18541" y="21447"/>
                  </a:cubicBezTo>
                  <a:cubicBezTo>
                    <a:pt x="17737" y="21808"/>
                    <a:pt x="16896" y="21978"/>
                    <a:pt x="16069" y="21978"/>
                  </a:cubicBezTo>
                  <a:cubicBezTo>
                    <a:pt x="15223" y="21978"/>
                    <a:pt x="14391" y="21800"/>
                    <a:pt x="13628" y="21464"/>
                  </a:cubicBezTo>
                  <a:cubicBezTo>
                    <a:pt x="13495" y="21397"/>
                    <a:pt x="13362" y="21331"/>
                    <a:pt x="13245" y="21265"/>
                  </a:cubicBezTo>
                  <a:cubicBezTo>
                    <a:pt x="13196" y="21247"/>
                    <a:pt x="13146" y="21214"/>
                    <a:pt x="13112" y="21198"/>
                  </a:cubicBezTo>
                  <a:lnTo>
                    <a:pt x="12864" y="21048"/>
                  </a:lnTo>
                  <a:cubicBezTo>
                    <a:pt x="12614" y="20900"/>
                    <a:pt x="12366" y="20716"/>
                    <a:pt x="12150" y="20534"/>
                  </a:cubicBezTo>
                  <a:cubicBezTo>
                    <a:pt x="12067" y="20468"/>
                    <a:pt x="12001" y="20402"/>
                    <a:pt x="11935" y="20335"/>
                  </a:cubicBezTo>
                  <a:cubicBezTo>
                    <a:pt x="11353" y="19787"/>
                    <a:pt x="10872" y="19140"/>
                    <a:pt x="10540" y="18377"/>
                  </a:cubicBezTo>
                  <a:cubicBezTo>
                    <a:pt x="10125" y="17463"/>
                    <a:pt x="9976" y="16501"/>
                    <a:pt x="10025" y="15571"/>
                  </a:cubicBezTo>
                  <a:cubicBezTo>
                    <a:pt x="10025" y="15471"/>
                    <a:pt x="10025" y="15389"/>
                    <a:pt x="10042" y="15290"/>
                  </a:cubicBezTo>
                  <a:cubicBezTo>
                    <a:pt x="10058" y="15139"/>
                    <a:pt x="10076" y="14991"/>
                    <a:pt x="10109" y="14858"/>
                  </a:cubicBezTo>
                  <a:lnTo>
                    <a:pt x="10158" y="14559"/>
                  </a:lnTo>
                  <a:cubicBezTo>
                    <a:pt x="10175" y="14526"/>
                    <a:pt x="10191" y="14476"/>
                    <a:pt x="10191" y="14426"/>
                  </a:cubicBezTo>
                  <a:cubicBezTo>
                    <a:pt x="10224" y="14327"/>
                    <a:pt x="10242" y="14243"/>
                    <a:pt x="10275" y="14144"/>
                  </a:cubicBezTo>
                  <a:cubicBezTo>
                    <a:pt x="10324" y="14011"/>
                    <a:pt x="10357" y="13862"/>
                    <a:pt x="10424" y="13729"/>
                  </a:cubicBezTo>
                  <a:cubicBezTo>
                    <a:pt x="10457" y="13646"/>
                    <a:pt x="10490" y="13546"/>
                    <a:pt x="10523" y="13464"/>
                  </a:cubicBezTo>
                  <a:cubicBezTo>
                    <a:pt x="10623" y="13231"/>
                    <a:pt x="10740" y="13015"/>
                    <a:pt x="10855" y="12816"/>
                  </a:cubicBezTo>
                  <a:cubicBezTo>
                    <a:pt x="10906" y="12733"/>
                    <a:pt x="10955" y="12650"/>
                    <a:pt x="11021" y="12568"/>
                  </a:cubicBezTo>
                  <a:cubicBezTo>
                    <a:pt x="11072" y="12484"/>
                    <a:pt x="11121" y="12402"/>
                    <a:pt x="11187" y="12318"/>
                  </a:cubicBezTo>
                  <a:cubicBezTo>
                    <a:pt x="11271" y="12202"/>
                    <a:pt x="11353" y="12086"/>
                    <a:pt x="11453" y="11986"/>
                  </a:cubicBezTo>
                  <a:cubicBezTo>
                    <a:pt x="12017" y="11306"/>
                    <a:pt x="12747" y="10742"/>
                    <a:pt x="13610" y="10359"/>
                  </a:cubicBezTo>
                  <a:cubicBezTo>
                    <a:pt x="14092" y="10144"/>
                    <a:pt x="14590" y="10011"/>
                    <a:pt x="15071" y="9928"/>
                  </a:cubicBezTo>
                  <a:lnTo>
                    <a:pt x="15370" y="9879"/>
                  </a:lnTo>
                  <a:cubicBezTo>
                    <a:pt x="15520" y="9861"/>
                    <a:pt x="15668" y="9846"/>
                    <a:pt x="15818" y="9846"/>
                  </a:cubicBezTo>
                  <a:close/>
                  <a:moveTo>
                    <a:pt x="19531" y="0"/>
                  </a:moveTo>
                  <a:cubicBezTo>
                    <a:pt x="19143" y="0"/>
                    <a:pt x="18776" y="239"/>
                    <a:pt x="18623" y="633"/>
                  </a:cubicBezTo>
                  <a:lnTo>
                    <a:pt x="17744" y="2890"/>
                  </a:lnTo>
                  <a:cubicBezTo>
                    <a:pt x="17245" y="2825"/>
                    <a:pt x="16734" y="2796"/>
                    <a:pt x="16225" y="2796"/>
                  </a:cubicBezTo>
                  <a:cubicBezTo>
                    <a:pt x="15328" y="2796"/>
                    <a:pt x="14439" y="2886"/>
                    <a:pt x="13644" y="3023"/>
                  </a:cubicBezTo>
                  <a:lnTo>
                    <a:pt x="13644" y="3007"/>
                  </a:lnTo>
                  <a:lnTo>
                    <a:pt x="12648" y="799"/>
                  </a:lnTo>
                  <a:cubicBezTo>
                    <a:pt x="12477" y="404"/>
                    <a:pt x="12066" y="104"/>
                    <a:pt x="11654" y="104"/>
                  </a:cubicBezTo>
                  <a:cubicBezTo>
                    <a:pt x="11547" y="104"/>
                    <a:pt x="11440" y="124"/>
                    <a:pt x="11337" y="168"/>
                  </a:cubicBezTo>
                  <a:lnTo>
                    <a:pt x="7486" y="1879"/>
                  </a:lnTo>
                  <a:cubicBezTo>
                    <a:pt x="7004" y="2094"/>
                    <a:pt x="6971" y="2742"/>
                    <a:pt x="7188" y="3222"/>
                  </a:cubicBezTo>
                  <a:lnTo>
                    <a:pt x="8166" y="5446"/>
                  </a:lnTo>
                  <a:cubicBezTo>
                    <a:pt x="6905" y="6360"/>
                    <a:pt x="6059" y="7323"/>
                    <a:pt x="5311" y="8451"/>
                  </a:cubicBezTo>
                  <a:lnTo>
                    <a:pt x="5262" y="8467"/>
                  </a:lnTo>
                  <a:lnTo>
                    <a:pt x="2988" y="7604"/>
                  </a:lnTo>
                  <a:cubicBezTo>
                    <a:pt x="2868" y="7558"/>
                    <a:pt x="2745" y="7536"/>
                    <a:pt x="2625" y="7536"/>
                  </a:cubicBezTo>
                  <a:cubicBezTo>
                    <a:pt x="2231" y="7536"/>
                    <a:pt x="1863" y="7774"/>
                    <a:pt x="1710" y="8168"/>
                  </a:cubicBezTo>
                  <a:lnTo>
                    <a:pt x="199" y="12103"/>
                  </a:lnTo>
                  <a:cubicBezTo>
                    <a:pt x="0" y="12601"/>
                    <a:pt x="250" y="13165"/>
                    <a:pt x="764" y="13364"/>
                  </a:cubicBezTo>
                  <a:lnTo>
                    <a:pt x="3005" y="14194"/>
                  </a:lnTo>
                  <a:cubicBezTo>
                    <a:pt x="2822" y="15571"/>
                    <a:pt x="2773" y="16733"/>
                    <a:pt x="3121" y="18260"/>
                  </a:cubicBezTo>
                  <a:lnTo>
                    <a:pt x="3105" y="18260"/>
                  </a:lnTo>
                  <a:lnTo>
                    <a:pt x="896" y="19256"/>
                  </a:lnTo>
                  <a:cubicBezTo>
                    <a:pt x="398" y="19472"/>
                    <a:pt x="250" y="20070"/>
                    <a:pt x="465" y="20568"/>
                  </a:cubicBezTo>
                  <a:lnTo>
                    <a:pt x="2175" y="24418"/>
                  </a:lnTo>
                  <a:cubicBezTo>
                    <a:pt x="2309" y="24718"/>
                    <a:pt x="2528" y="24844"/>
                    <a:pt x="2794" y="24844"/>
                  </a:cubicBezTo>
                  <a:cubicBezTo>
                    <a:pt x="2954" y="24844"/>
                    <a:pt x="3132" y="24798"/>
                    <a:pt x="3320" y="24717"/>
                  </a:cubicBezTo>
                  <a:lnTo>
                    <a:pt x="5528" y="23737"/>
                  </a:lnTo>
                  <a:cubicBezTo>
                    <a:pt x="6457" y="24999"/>
                    <a:pt x="7436" y="25879"/>
                    <a:pt x="8565" y="26642"/>
                  </a:cubicBezTo>
                  <a:lnTo>
                    <a:pt x="8582" y="26709"/>
                  </a:lnTo>
                  <a:lnTo>
                    <a:pt x="7719" y="28999"/>
                  </a:lnTo>
                  <a:cubicBezTo>
                    <a:pt x="7536" y="29497"/>
                    <a:pt x="7785" y="30077"/>
                    <a:pt x="8283" y="30261"/>
                  </a:cubicBezTo>
                  <a:lnTo>
                    <a:pt x="12216" y="31788"/>
                  </a:lnTo>
                  <a:cubicBezTo>
                    <a:pt x="12330" y="31828"/>
                    <a:pt x="12447" y="31847"/>
                    <a:pt x="12561" y="31847"/>
                  </a:cubicBezTo>
                  <a:cubicBezTo>
                    <a:pt x="12963" y="31847"/>
                    <a:pt x="13336" y="31611"/>
                    <a:pt x="13478" y="31223"/>
                  </a:cubicBezTo>
                  <a:lnTo>
                    <a:pt x="14407" y="28949"/>
                  </a:lnTo>
                  <a:cubicBezTo>
                    <a:pt x="15003" y="29020"/>
                    <a:pt x="15573" y="29064"/>
                    <a:pt x="16152" y="29064"/>
                  </a:cubicBezTo>
                  <a:cubicBezTo>
                    <a:pt x="16913" y="29064"/>
                    <a:pt x="17689" y="28989"/>
                    <a:pt x="18556" y="28800"/>
                  </a:cubicBezTo>
                  <a:lnTo>
                    <a:pt x="19536" y="31024"/>
                  </a:lnTo>
                  <a:cubicBezTo>
                    <a:pt x="19699" y="31361"/>
                    <a:pt x="19943" y="31535"/>
                    <a:pt x="20246" y="31535"/>
                  </a:cubicBezTo>
                  <a:cubicBezTo>
                    <a:pt x="20376" y="31535"/>
                    <a:pt x="20516" y="31503"/>
                    <a:pt x="20665" y="31438"/>
                  </a:cubicBezTo>
                  <a:lnTo>
                    <a:pt x="24516" y="29730"/>
                  </a:lnTo>
                  <a:cubicBezTo>
                    <a:pt x="24996" y="29513"/>
                    <a:pt x="25229" y="29082"/>
                    <a:pt x="25014" y="28584"/>
                  </a:cubicBezTo>
                  <a:lnTo>
                    <a:pt x="24034" y="26377"/>
                  </a:lnTo>
                  <a:cubicBezTo>
                    <a:pt x="25295" y="25447"/>
                    <a:pt x="26092" y="24501"/>
                    <a:pt x="26855" y="23389"/>
                  </a:cubicBezTo>
                  <a:lnTo>
                    <a:pt x="26873" y="23389"/>
                  </a:lnTo>
                  <a:lnTo>
                    <a:pt x="29146" y="24252"/>
                  </a:lnTo>
                  <a:cubicBezTo>
                    <a:pt x="29259" y="24298"/>
                    <a:pt x="29376" y="24319"/>
                    <a:pt x="29490" y="24319"/>
                  </a:cubicBezTo>
                  <a:cubicBezTo>
                    <a:pt x="29881" y="24319"/>
                    <a:pt x="30253" y="24073"/>
                    <a:pt x="30407" y="23688"/>
                  </a:cubicBezTo>
                  <a:lnTo>
                    <a:pt x="31918" y="19754"/>
                  </a:lnTo>
                  <a:cubicBezTo>
                    <a:pt x="32118" y="19256"/>
                    <a:pt x="31868" y="18691"/>
                    <a:pt x="31354" y="18492"/>
                  </a:cubicBezTo>
                  <a:lnTo>
                    <a:pt x="29046" y="17530"/>
                  </a:lnTo>
                  <a:cubicBezTo>
                    <a:pt x="29229" y="16153"/>
                    <a:pt x="29229" y="14874"/>
                    <a:pt x="28880" y="13347"/>
                  </a:cubicBezTo>
                  <a:lnTo>
                    <a:pt x="28898" y="13347"/>
                  </a:lnTo>
                  <a:lnTo>
                    <a:pt x="31104" y="12368"/>
                  </a:lnTo>
                  <a:cubicBezTo>
                    <a:pt x="31602" y="12136"/>
                    <a:pt x="31952" y="11738"/>
                    <a:pt x="31735" y="11256"/>
                  </a:cubicBezTo>
                  <a:lnTo>
                    <a:pt x="30026" y="7405"/>
                  </a:lnTo>
                  <a:cubicBezTo>
                    <a:pt x="29865" y="7034"/>
                    <a:pt x="29473" y="6810"/>
                    <a:pt x="29078" y="6810"/>
                  </a:cubicBezTo>
                  <a:cubicBezTo>
                    <a:pt x="28943" y="6810"/>
                    <a:pt x="28808" y="6836"/>
                    <a:pt x="28681" y="6891"/>
                  </a:cubicBezTo>
                  <a:lnTo>
                    <a:pt x="26474" y="7870"/>
                  </a:lnTo>
                  <a:cubicBezTo>
                    <a:pt x="25545" y="6608"/>
                    <a:pt x="24615" y="5845"/>
                    <a:pt x="23503" y="5099"/>
                  </a:cubicBezTo>
                  <a:lnTo>
                    <a:pt x="24383" y="2841"/>
                  </a:lnTo>
                  <a:cubicBezTo>
                    <a:pt x="24565" y="2326"/>
                    <a:pt x="24317" y="1762"/>
                    <a:pt x="23819" y="1580"/>
                  </a:cubicBezTo>
                  <a:lnTo>
                    <a:pt x="19884" y="69"/>
                  </a:lnTo>
                  <a:cubicBezTo>
                    <a:pt x="19768" y="22"/>
                    <a:pt x="19649" y="0"/>
                    <a:pt x="19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3"/>
            <p:cNvSpPr/>
            <p:nvPr/>
          </p:nvSpPr>
          <p:spPr>
            <a:xfrm>
              <a:off x="1144524" y="3177380"/>
              <a:ext cx="1577122" cy="1564662"/>
            </a:xfrm>
            <a:custGeom>
              <a:avLst/>
              <a:gdLst/>
              <a:ahLst/>
              <a:cxnLst/>
              <a:rect l="l" t="t" r="r" b="b"/>
              <a:pathLst>
                <a:path w="32101" h="31849" extrusionOk="0">
                  <a:moveTo>
                    <a:pt x="16299" y="9844"/>
                  </a:moveTo>
                  <a:cubicBezTo>
                    <a:pt x="16432" y="9844"/>
                    <a:pt x="16565" y="9861"/>
                    <a:pt x="16698" y="9877"/>
                  </a:cubicBezTo>
                  <a:cubicBezTo>
                    <a:pt x="16797" y="9877"/>
                    <a:pt x="16897" y="9895"/>
                    <a:pt x="16981" y="9911"/>
                  </a:cubicBezTo>
                  <a:cubicBezTo>
                    <a:pt x="17063" y="9928"/>
                    <a:pt x="17147" y="9928"/>
                    <a:pt x="17213" y="9944"/>
                  </a:cubicBezTo>
                  <a:lnTo>
                    <a:pt x="17412" y="9994"/>
                  </a:lnTo>
                  <a:cubicBezTo>
                    <a:pt x="17461" y="10010"/>
                    <a:pt x="17512" y="10010"/>
                    <a:pt x="17561" y="10027"/>
                  </a:cubicBezTo>
                  <a:cubicBezTo>
                    <a:pt x="17645" y="10043"/>
                    <a:pt x="17744" y="10077"/>
                    <a:pt x="17844" y="10110"/>
                  </a:cubicBezTo>
                  <a:cubicBezTo>
                    <a:pt x="17893" y="10110"/>
                    <a:pt x="17926" y="10127"/>
                    <a:pt x="17977" y="10143"/>
                  </a:cubicBezTo>
                  <a:cubicBezTo>
                    <a:pt x="18076" y="10176"/>
                    <a:pt x="18158" y="10209"/>
                    <a:pt x="18258" y="10243"/>
                  </a:cubicBezTo>
                  <a:cubicBezTo>
                    <a:pt x="18291" y="10260"/>
                    <a:pt x="18342" y="10276"/>
                    <a:pt x="18391" y="10293"/>
                  </a:cubicBezTo>
                  <a:cubicBezTo>
                    <a:pt x="18574" y="10375"/>
                    <a:pt x="18740" y="10459"/>
                    <a:pt x="18906" y="10541"/>
                  </a:cubicBezTo>
                  <a:cubicBezTo>
                    <a:pt x="18955" y="10574"/>
                    <a:pt x="19006" y="10592"/>
                    <a:pt x="19039" y="10625"/>
                  </a:cubicBezTo>
                  <a:cubicBezTo>
                    <a:pt x="19121" y="10658"/>
                    <a:pt x="19205" y="10707"/>
                    <a:pt x="19287" y="10758"/>
                  </a:cubicBezTo>
                  <a:cubicBezTo>
                    <a:pt x="19371" y="10824"/>
                    <a:pt x="19453" y="10873"/>
                    <a:pt x="19537" y="10924"/>
                  </a:cubicBezTo>
                  <a:cubicBezTo>
                    <a:pt x="19570" y="10957"/>
                    <a:pt x="19619" y="10990"/>
                    <a:pt x="19652" y="11006"/>
                  </a:cubicBezTo>
                  <a:cubicBezTo>
                    <a:pt x="19736" y="11072"/>
                    <a:pt x="19818" y="11123"/>
                    <a:pt x="19885" y="11189"/>
                  </a:cubicBezTo>
                  <a:cubicBezTo>
                    <a:pt x="20615" y="11770"/>
                    <a:pt x="21212" y="12533"/>
                    <a:pt x="21611" y="13447"/>
                  </a:cubicBezTo>
                  <a:cubicBezTo>
                    <a:pt x="21943" y="14177"/>
                    <a:pt x="22109" y="14940"/>
                    <a:pt x="22142" y="15687"/>
                  </a:cubicBezTo>
                  <a:lnTo>
                    <a:pt x="22142" y="15903"/>
                  </a:lnTo>
                  <a:lnTo>
                    <a:pt x="22142" y="16085"/>
                  </a:lnTo>
                  <a:cubicBezTo>
                    <a:pt x="22126" y="16284"/>
                    <a:pt x="22109" y="16483"/>
                    <a:pt x="22093" y="16666"/>
                  </a:cubicBezTo>
                  <a:lnTo>
                    <a:pt x="22042" y="16965"/>
                  </a:lnTo>
                  <a:cubicBezTo>
                    <a:pt x="22026" y="17065"/>
                    <a:pt x="22009" y="17147"/>
                    <a:pt x="21993" y="17247"/>
                  </a:cubicBezTo>
                  <a:cubicBezTo>
                    <a:pt x="21976" y="17297"/>
                    <a:pt x="21976" y="17346"/>
                    <a:pt x="21960" y="17397"/>
                  </a:cubicBezTo>
                  <a:cubicBezTo>
                    <a:pt x="21894" y="17662"/>
                    <a:pt x="21794" y="17928"/>
                    <a:pt x="21694" y="18193"/>
                  </a:cubicBezTo>
                  <a:cubicBezTo>
                    <a:pt x="21595" y="18442"/>
                    <a:pt x="21462" y="18707"/>
                    <a:pt x="21329" y="18940"/>
                  </a:cubicBezTo>
                  <a:cubicBezTo>
                    <a:pt x="21263" y="19039"/>
                    <a:pt x="21212" y="19139"/>
                    <a:pt x="21146" y="19238"/>
                  </a:cubicBezTo>
                  <a:cubicBezTo>
                    <a:pt x="20964" y="19521"/>
                    <a:pt x="20748" y="19787"/>
                    <a:pt x="20515" y="20035"/>
                  </a:cubicBezTo>
                  <a:cubicBezTo>
                    <a:pt x="19984" y="20617"/>
                    <a:pt x="19320" y="21097"/>
                    <a:pt x="18541" y="21447"/>
                  </a:cubicBezTo>
                  <a:cubicBezTo>
                    <a:pt x="17738" y="21807"/>
                    <a:pt x="16898" y="21977"/>
                    <a:pt x="16072" y="21977"/>
                  </a:cubicBezTo>
                  <a:cubicBezTo>
                    <a:pt x="15225" y="21977"/>
                    <a:pt x="14392" y="21799"/>
                    <a:pt x="13628" y="21463"/>
                  </a:cubicBezTo>
                  <a:lnTo>
                    <a:pt x="13230" y="21263"/>
                  </a:lnTo>
                  <a:cubicBezTo>
                    <a:pt x="13196" y="21247"/>
                    <a:pt x="13146" y="21214"/>
                    <a:pt x="13113" y="21197"/>
                  </a:cubicBezTo>
                  <a:lnTo>
                    <a:pt x="12864" y="21048"/>
                  </a:lnTo>
                  <a:cubicBezTo>
                    <a:pt x="12615" y="20898"/>
                    <a:pt x="12366" y="20716"/>
                    <a:pt x="12150" y="20533"/>
                  </a:cubicBezTo>
                  <a:cubicBezTo>
                    <a:pt x="12068" y="20467"/>
                    <a:pt x="12001" y="20400"/>
                    <a:pt x="11935" y="20334"/>
                  </a:cubicBezTo>
                  <a:cubicBezTo>
                    <a:pt x="11353" y="19803"/>
                    <a:pt x="10873" y="19139"/>
                    <a:pt x="10541" y="18375"/>
                  </a:cubicBezTo>
                  <a:cubicBezTo>
                    <a:pt x="10125" y="17463"/>
                    <a:pt x="9959" y="16501"/>
                    <a:pt x="10026" y="15571"/>
                  </a:cubicBezTo>
                  <a:cubicBezTo>
                    <a:pt x="10026" y="15487"/>
                    <a:pt x="10026" y="15388"/>
                    <a:pt x="10043" y="15288"/>
                  </a:cubicBezTo>
                  <a:cubicBezTo>
                    <a:pt x="10059" y="15139"/>
                    <a:pt x="10076" y="14989"/>
                    <a:pt x="10109" y="14857"/>
                  </a:cubicBezTo>
                  <a:lnTo>
                    <a:pt x="10158" y="14558"/>
                  </a:lnTo>
                  <a:cubicBezTo>
                    <a:pt x="10176" y="14525"/>
                    <a:pt x="10176" y="14476"/>
                    <a:pt x="10192" y="14425"/>
                  </a:cubicBezTo>
                  <a:cubicBezTo>
                    <a:pt x="10225" y="14326"/>
                    <a:pt x="10242" y="14243"/>
                    <a:pt x="10275" y="14144"/>
                  </a:cubicBezTo>
                  <a:cubicBezTo>
                    <a:pt x="10308" y="14011"/>
                    <a:pt x="10357" y="13861"/>
                    <a:pt x="10408" y="13728"/>
                  </a:cubicBezTo>
                  <a:cubicBezTo>
                    <a:pt x="10441" y="13646"/>
                    <a:pt x="10490" y="13546"/>
                    <a:pt x="10523" y="13462"/>
                  </a:cubicBezTo>
                  <a:cubicBezTo>
                    <a:pt x="10623" y="13247"/>
                    <a:pt x="10740" y="13015"/>
                    <a:pt x="10855" y="12816"/>
                  </a:cubicBezTo>
                  <a:lnTo>
                    <a:pt x="11005" y="12566"/>
                  </a:lnTo>
                  <a:cubicBezTo>
                    <a:pt x="11072" y="12484"/>
                    <a:pt x="11121" y="12400"/>
                    <a:pt x="11171" y="12318"/>
                  </a:cubicBezTo>
                  <a:cubicBezTo>
                    <a:pt x="11271" y="12201"/>
                    <a:pt x="11353" y="12086"/>
                    <a:pt x="11453" y="11986"/>
                  </a:cubicBezTo>
                  <a:cubicBezTo>
                    <a:pt x="12017" y="11305"/>
                    <a:pt x="12748" y="10740"/>
                    <a:pt x="13611" y="10359"/>
                  </a:cubicBezTo>
                  <a:cubicBezTo>
                    <a:pt x="14093" y="10160"/>
                    <a:pt x="14573" y="10010"/>
                    <a:pt x="15071" y="9928"/>
                  </a:cubicBezTo>
                  <a:lnTo>
                    <a:pt x="15370" y="9877"/>
                  </a:lnTo>
                  <a:cubicBezTo>
                    <a:pt x="15520" y="9861"/>
                    <a:pt x="15669" y="9844"/>
                    <a:pt x="15819" y="9844"/>
                  </a:cubicBezTo>
                  <a:close/>
                  <a:moveTo>
                    <a:pt x="19530" y="0"/>
                  </a:moveTo>
                  <a:cubicBezTo>
                    <a:pt x="19143" y="0"/>
                    <a:pt x="18776" y="238"/>
                    <a:pt x="18623" y="633"/>
                  </a:cubicBezTo>
                  <a:lnTo>
                    <a:pt x="17744" y="2890"/>
                  </a:lnTo>
                  <a:cubicBezTo>
                    <a:pt x="17245" y="2824"/>
                    <a:pt x="16732" y="2795"/>
                    <a:pt x="16222" y="2795"/>
                  </a:cubicBezTo>
                  <a:cubicBezTo>
                    <a:pt x="15326" y="2795"/>
                    <a:pt x="14438" y="2885"/>
                    <a:pt x="13644" y="3023"/>
                  </a:cubicBezTo>
                  <a:lnTo>
                    <a:pt x="13644" y="3006"/>
                  </a:lnTo>
                  <a:lnTo>
                    <a:pt x="12648" y="799"/>
                  </a:lnTo>
                  <a:cubicBezTo>
                    <a:pt x="12477" y="404"/>
                    <a:pt x="12066" y="103"/>
                    <a:pt x="11655" y="103"/>
                  </a:cubicBezTo>
                  <a:cubicBezTo>
                    <a:pt x="11548" y="103"/>
                    <a:pt x="11441" y="124"/>
                    <a:pt x="11337" y="168"/>
                  </a:cubicBezTo>
                  <a:lnTo>
                    <a:pt x="7487" y="1877"/>
                  </a:lnTo>
                  <a:cubicBezTo>
                    <a:pt x="7005" y="2094"/>
                    <a:pt x="6972" y="2740"/>
                    <a:pt x="7188" y="3238"/>
                  </a:cubicBezTo>
                  <a:lnTo>
                    <a:pt x="8167" y="5446"/>
                  </a:lnTo>
                  <a:cubicBezTo>
                    <a:pt x="6905" y="6359"/>
                    <a:pt x="6059" y="7339"/>
                    <a:pt x="5296" y="8450"/>
                  </a:cubicBezTo>
                  <a:lnTo>
                    <a:pt x="5263" y="8467"/>
                  </a:lnTo>
                  <a:lnTo>
                    <a:pt x="2988" y="7604"/>
                  </a:lnTo>
                  <a:cubicBezTo>
                    <a:pt x="2868" y="7558"/>
                    <a:pt x="2745" y="7536"/>
                    <a:pt x="2625" y="7536"/>
                  </a:cubicBezTo>
                  <a:cubicBezTo>
                    <a:pt x="2231" y="7536"/>
                    <a:pt x="1863" y="7774"/>
                    <a:pt x="1711" y="8168"/>
                  </a:cubicBezTo>
                  <a:lnTo>
                    <a:pt x="200" y="12101"/>
                  </a:lnTo>
                  <a:cubicBezTo>
                    <a:pt x="0" y="12599"/>
                    <a:pt x="250" y="13164"/>
                    <a:pt x="748" y="13363"/>
                  </a:cubicBezTo>
                  <a:lnTo>
                    <a:pt x="3005" y="14193"/>
                  </a:lnTo>
                  <a:cubicBezTo>
                    <a:pt x="2822" y="15587"/>
                    <a:pt x="2773" y="16733"/>
                    <a:pt x="3121" y="18260"/>
                  </a:cubicBezTo>
                  <a:lnTo>
                    <a:pt x="3105" y="18260"/>
                  </a:lnTo>
                  <a:lnTo>
                    <a:pt x="897" y="19256"/>
                  </a:lnTo>
                  <a:cubicBezTo>
                    <a:pt x="399" y="19471"/>
                    <a:pt x="250" y="20068"/>
                    <a:pt x="465" y="20566"/>
                  </a:cubicBezTo>
                  <a:lnTo>
                    <a:pt x="2175" y="24417"/>
                  </a:lnTo>
                  <a:cubicBezTo>
                    <a:pt x="2308" y="24723"/>
                    <a:pt x="2522" y="24848"/>
                    <a:pt x="2783" y="24848"/>
                  </a:cubicBezTo>
                  <a:cubicBezTo>
                    <a:pt x="2947" y="24848"/>
                    <a:pt x="3128" y="24799"/>
                    <a:pt x="3320" y="24716"/>
                  </a:cubicBezTo>
                  <a:lnTo>
                    <a:pt x="5528" y="23737"/>
                  </a:lnTo>
                  <a:cubicBezTo>
                    <a:pt x="6458" y="24999"/>
                    <a:pt x="7436" y="25878"/>
                    <a:pt x="8565" y="26641"/>
                  </a:cubicBezTo>
                  <a:lnTo>
                    <a:pt x="8582" y="26707"/>
                  </a:lnTo>
                  <a:lnTo>
                    <a:pt x="7719" y="28998"/>
                  </a:lnTo>
                  <a:cubicBezTo>
                    <a:pt x="7520" y="29496"/>
                    <a:pt x="7785" y="30077"/>
                    <a:pt x="8283" y="30259"/>
                  </a:cubicBezTo>
                  <a:lnTo>
                    <a:pt x="12216" y="31786"/>
                  </a:lnTo>
                  <a:cubicBezTo>
                    <a:pt x="12334" y="31828"/>
                    <a:pt x="12455" y="31848"/>
                    <a:pt x="12573" y="31848"/>
                  </a:cubicBezTo>
                  <a:cubicBezTo>
                    <a:pt x="12970" y="31848"/>
                    <a:pt x="13338" y="31619"/>
                    <a:pt x="13478" y="31222"/>
                  </a:cubicBezTo>
                  <a:lnTo>
                    <a:pt x="14407" y="28949"/>
                  </a:lnTo>
                  <a:cubicBezTo>
                    <a:pt x="15001" y="29020"/>
                    <a:pt x="15570" y="29064"/>
                    <a:pt x="16147" y="29064"/>
                  </a:cubicBezTo>
                  <a:cubicBezTo>
                    <a:pt x="16910" y="29064"/>
                    <a:pt x="17688" y="28988"/>
                    <a:pt x="18557" y="28799"/>
                  </a:cubicBezTo>
                  <a:lnTo>
                    <a:pt x="19537" y="31023"/>
                  </a:lnTo>
                  <a:cubicBezTo>
                    <a:pt x="19687" y="31361"/>
                    <a:pt x="19937" y="31535"/>
                    <a:pt x="20243" y="31535"/>
                  </a:cubicBezTo>
                  <a:cubicBezTo>
                    <a:pt x="20375" y="31535"/>
                    <a:pt x="20516" y="31503"/>
                    <a:pt x="20665" y="31438"/>
                  </a:cubicBezTo>
                  <a:lnTo>
                    <a:pt x="24499" y="29728"/>
                  </a:lnTo>
                  <a:cubicBezTo>
                    <a:pt x="24997" y="29513"/>
                    <a:pt x="25229" y="29082"/>
                    <a:pt x="25014" y="28584"/>
                  </a:cubicBezTo>
                  <a:lnTo>
                    <a:pt x="24018" y="26375"/>
                  </a:lnTo>
                  <a:cubicBezTo>
                    <a:pt x="25280" y="25463"/>
                    <a:pt x="26092" y="24501"/>
                    <a:pt x="26856" y="23388"/>
                  </a:cubicBezTo>
                  <a:lnTo>
                    <a:pt x="26873" y="23388"/>
                  </a:lnTo>
                  <a:lnTo>
                    <a:pt x="29146" y="24251"/>
                  </a:lnTo>
                  <a:cubicBezTo>
                    <a:pt x="29262" y="24297"/>
                    <a:pt x="29382" y="24320"/>
                    <a:pt x="29500" y="24320"/>
                  </a:cubicBezTo>
                  <a:cubicBezTo>
                    <a:pt x="29888" y="24320"/>
                    <a:pt x="30255" y="24082"/>
                    <a:pt x="30408" y="23687"/>
                  </a:cubicBezTo>
                  <a:lnTo>
                    <a:pt x="31919" y="19754"/>
                  </a:lnTo>
                  <a:cubicBezTo>
                    <a:pt x="32101" y="19256"/>
                    <a:pt x="31852" y="18691"/>
                    <a:pt x="31354" y="18492"/>
                  </a:cubicBezTo>
                  <a:lnTo>
                    <a:pt x="29047" y="17530"/>
                  </a:lnTo>
                  <a:cubicBezTo>
                    <a:pt x="29230" y="16151"/>
                    <a:pt x="29230" y="14874"/>
                    <a:pt x="28881" y="13347"/>
                  </a:cubicBezTo>
                  <a:lnTo>
                    <a:pt x="28898" y="13347"/>
                  </a:lnTo>
                  <a:lnTo>
                    <a:pt x="31105" y="12367"/>
                  </a:lnTo>
                  <a:cubicBezTo>
                    <a:pt x="31603" y="12135"/>
                    <a:pt x="31952" y="11736"/>
                    <a:pt x="31735" y="11256"/>
                  </a:cubicBezTo>
                  <a:lnTo>
                    <a:pt x="30027" y="7405"/>
                  </a:lnTo>
                  <a:cubicBezTo>
                    <a:pt x="29853" y="7033"/>
                    <a:pt x="29458" y="6810"/>
                    <a:pt x="29068" y="6810"/>
                  </a:cubicBezTo>
                  <a:cubicBezTo>
                    <a:pt x="28935" y="6810"/>
                    <a:pt x="28804" y="6835"/>
                    <a:pt x="28681" y="6890"/>
                  </a:cubicBezTo>
                  <a:lnTo>
                    <a:pt x="26457" y="7886"/>
                  </a:lnTo>
                  <a:cubicBezTo>
                    <a:pt x="25545" y="6624"/>
                    <a:pt x="24616" y="5845"/>
                    <a:pt x="23503" y="5097"/>
                  </a:cubicBezTo>
                  <a:lnTo>
                    <a:pt x="24366" y="2840"/>
                  </a:lnTo>
                  <a:cubicBezTo>
                    <a:pt x="24565" y="2326"/>
                    <a:pt x="24317" y="1762"/>
                    <a:pt x="23819" y="1579"/>
                  </a:cubicBezTo>
                  <a:lnTo>
                    <a:pt x="19885" y="69"/>
                  </a:lnTo>
                  <a:cubicBezTo>
                    <a:pt x="19768" y="22"/>
                    <a:pt x="19648" y="0"/>
                    <a:pt x="195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3"/>
            <p:cNvSpPr/>
            <p:nvPr/>
          </p:nvSpPr>
          <p:spPr>
            <a:xfrm>
              <a:off x="2294289" y="3641405"/>
              <a:ext cx="220201" cy="697267"/>
            </a:xfrm>
            <a:custGeom>
              <a:avLst/>
              <a:gdLst/>
              <a:ahLst/>
              <a:cxnLst/>
              <a:rect l="l" t="t" r="r" b="b"/>
              <a:pathLst>
                <a:path w="4482" h="14193" extrusionOk="0">
                  <a:moveTo>
                    <a:pt x="748" y="1"/>
                  </a:moveTo>
                  <a:cubicBezTo>
                    <a:pt x="449" y="1"/>
                    <a:pt x="184" y="266"/>
                    <a:pt x="150" y="582"/>
                  </a:cubicBezTo>
                  <a:cubicBezTo>
                    <a:pt x="0" y="2541"/>
                    <a:pt x="1246" y="4234"/>
                    <a:pt x="1693" y="6109"/>
                  </a:cubicBezTo>
                  <a:cubicBezTo>
                    <a:pt x="2291" y="8516"/>
                    <a:pt x="2025" y="11055"/>
                    <a:pt x="863" y="13263"/>
                  </a:cubicBezTo>
                  <a:cubicBezTo>
                    <a:pt x="615" y="13728"/>
                    <a:pt x="996" y="14193"/>
                    <a:pt x="1412" y="14193"/>
                  </a:cubicBezTo>
                  <a:cubicBezTo>
                    <a:pt x="1561" y="14193"/>
                    <a:pt x="1711" y="14126"/>
                    <a:pt x="1843" y="14009"/>
                  </a:cubicBezTo>
                  <a:cubicBezTo>
                    <a:pt x="3835" y="12134"/>
                    <a:pt x="4482" y="9760"/>
                    <a:pt x="4233" y="7056"/>
                  </a:cubicBezTo>
                  <a:cubicBezTo>
                    <a:pt x="4001" y="4699"/>
                    <a:pt x="3204" y="1395"/>
                    <a:pt x="1029" y="84"/>
                  </a:cubicBezTo>
                  <a:cubicBezTo>
                    <a:pt x="947" y="18"/>
                    <a:pt x="847" y="1"/>
                    <a:pt x="748" y="1"/>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3"/>
            <p:cNvSpPr/>
            <p:nvPr/>
          </p:nvSpPr>
          <p:spPr>
            <a:xfrm>
              <a:off x="2163017" y="3467782"/>
              <a:ext cx="125625" cy="97862"/>
            </a:xfrm>
            <a:custGeom>
              <a:avLst/>
              <a:gdLst/>
              <a:ahLst/>
              <a:cxnLst/>
              <a:rect l="l" t="t" r="r" b="b"/>
              <a:pathLst>
                <a:path w="2557" h="1992" extrusionOk="0">
                  <a:moveTo>
                    <a:pt x="1278" y="0"/>
                  </a:moveTo>
                  <a:cubicBezTo>
                    <a:pt x="1" y="0"/>
                    <a:pt x="1" y="1992"/>
                    <a:pt x="1278" y="1992"/>
                  </a:cubicBezTo>
                  <a:cubicBezTo>
                    <a:pt x="2557" y="1992"/>
                    <a:pt x="2557" y="0"/>
                    <a:pt x="1278" y="0"/>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3"/>
            <p:cNvSpPr/>
            <p:nvPr/>
          </p:nvSpPr>
          <p:spPr>
            <a:xfrm>
              <a:off x="1384273" y="3541918"/>
              <a:ext cx="317282" cy="690733"/>
            </a:xfrm>
            <a:custGeom>
              <a:avLst/>
              <a:gdLst/>
              <a:ahLst/>
              <a:cxnLst/>
              <a:rect l="l" t="t" r="r" b="b"/>
              <a:pathLst>
                <a:path w="6458" h="14060" extrusionOk="0">
                  <a:moveTo>
                    <a:pt x="5794" y="1"/>
                  </a:moveTo>
                  <a:cubicBezTo>
                    <a:pt x="2921" y="67"/>
                    <a:pt x="963" y="3752"/>
                    <a:pt x="515" y="6242"/>
                  </a:cubicBezTo>
                  <a:cubicBezTo>
                    <a:pt x="0" y="9114"/>
                    <a:pt x="914" y="12201"/>
                    <a:pt x="3271" y="13976"/>
                  </a:cubicBezTo>
                  <a:cubicBezTo>
                    <a:pt x="3353" y="14043"/>
                    <a:pt x="3437" y="14060"/>
                    <a:pt x="3503" y="14060"/>
                  </a:cubicBezTo>
                  <a:cubicBezTo>
                    <a:pt x="3802" y="14060"/>
                    <a:pt x="4034" y="13644"/>
                    <a:pt x="3901" y="13363"/>
                  </a:cubicBezTo>
                  <a:cubicBezTo>
                    <a:pt x="2740" y="11022"/>
                    <a:pt x="1793" y="8649"/>
                    <a:pt x="2540" y="6009"/>
                  </a:cubicBezTo>
                  <a:cubicBezTo>
                    <a:pt x="3204" y="3670"/>
                    <a:pt x="5130" y="2723"/>
                    <a:pt x="6258" y="815"/>
                  </a:cubicBezTo>
                  <a:cubicBezTo>
                    <a:pt x="6457" y="466"/>
                    <a:pt x="6208" y="1"/>
                    <a:pt x="5794" y="1"/>
                  </a:cubicBezTo>
                  <a:close/>
                </a:path>
              </a:pathLst>
            </a:custGeom>
            <a:solidFill>
              <a:srgbClr val="A7DFFF">
                <a:alpha val="2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2729;p58">
            <a:extLst>
              <a:ext uri="{FF2B5EF4-FFF2-40B4-BE49-F238E27FC236}">
                <a16:creationId xmlns:a16="http://schemas.microsoft.com/office/drawing/2014/main" id="{2A965A84-777D-4C2B-BAEF-3BD1C14FBAF4}"/>
              </a:ext>
            </a:extLst>
          </p:cNvPr>
          <p:cNvGrpSpPr/>
          <p:nvPr/>
        </p:nvGrpSpPr>
        <p:grpSpPr>
          <a:xfrm rot="7673922">
            <a:off x="8539558" y="1972812"/>
            <a:ext cx="2639281" cy="3248644"/>
            <a:chOff x="4213275" y="-782825"/>
            <a:chExt cx="737575" cy="1249025"/>
          </a:xfrm>
        </p:grpSpPr>
        <p:sp>
          <p:nvSpPr>
            <p:cNvPr id="176" name="Google Shape;2730;p58">
              <a:extLst>
                <a:ext uri="{FF2B5EF4-FFF2-40B4-BE49-F238E27FC236}">
                  <a16:creationId xmlns:a16="http://schemas.microsoft.com/office/drawing/2014/main" id="{DA299D66-531F-4918-B25D-4541D3FD6DE6}"/>
                </a:ext>
              </a:extLst>
            </p:cNvPr>
            <p:cNvSpPr/>
            <p:nvPr/>
          </p:nvSpPr>
          <p:spPr>
            <a:xfrm>
              <a:off x="4213275" y="-782825"/>
              <a:ext cx="737575" cy="1249025"/>
            </a:xfrm>
            <a:custGeom>
              <a:avLst/>
              <a:gdLst/>
              <a:ahLst/>
              <a:cxnLst/>
              <a:rect l="l" t="t" r="r" b="b"/>
              <a:pathLst>
                <a:path w="29503" h="49961" extrusionOk="0">
                  <a:moveTo>
                    <a:pt x="24621" y="1"/>
                  </a:moveTo>
                  <a:cubicBezTo>
                    <a:pt x="24496" y="1"/>
                    <a:pt x="24370" y="10"/>
                    <a:pt x="24243" y="28"/>
                  </a:cubicBezTo>
                  <a:cubicBezTo>
                    <a:pt x="17110" y="1050"/>
                    <a:pt x="9963" y="2071"/>
                    <a:pt x="2816" y="3075"/>
                  </a:cubicBezTo>
                  <a:cubicBezTo>
                    <a:pt x="1161" y="3323"/>
                    <a:pt x="0" y="4886"/>
                    <a:pt x="202" y="6541"/>
                  </a:cubicBezTo>
                  <a:cubicBezTo>
                    <a:pt x="1687" y="18793"/>
                    <a:pt x="1687" y="31169"/>
                    <a:pt x="202" y="43407"/>
                  </a:cubicBezTo>
                  <a:cubicBezTo>
                    <a:pt x="0" y="45078"/>
                    <a:pt x="1161" y="46640"/>
                    <a:pt x="2816" y="46872"/>
                  </a:cubicBezTo>
                  <a:cubicBezTo>
                    <a:pt x="9963" y="47893"/>
                    <a:pt x="17110" y="48914"/>
                    <a:pt x="24243" y="49935"/>
                  </a:cubicBezTo>
                  <a:cubicBezTo>
                    <a:pt x="24363" y="49952"/>
                    <a:pt x="24484" y="49960"/>
                    <a:pt x="24603" y="49960"/>
                  </a:cubicBezTo>
                  <a:cubicBezTo>
                    <a:pt x="26135" y="49960"/>
                    <a:pt x="27509" y="48615"/>
                    <a:pt x="27739" y="46763"/>
                  </a:cubicBezTo>
                  <a:cubicBezTo>
                    <a:pt x="29503" y="32299"/>
                    <a:pt x="29503" y="17665"/>
                    <a:pt x="27739" y="3184"/>
                  </a:cubicBezTo>
                  <a:cubicBezTo>
                    <a:pt x="27510" y="1355"/>
                    <a:pt x="26146" y="1"/>
                    <a:pt x="24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731;p58">
              <a:extLst>
                <a:ext uri="{FF2B5EF4-FFF2-40B4-BE49-F238E27FC236}">
                  <a16:creationId xmlns:a16="http://schemas.microsoft.com/office/drawing/2014/main" id="{B365F52D-69B8-4AF3-919C-80699BA542AA}"/>
                </a:ext>
              </a:extLst>
            </p:cNvPr>
            <p:cNvSpPr/>
            <p:nvPr/>
          </p:nvSpPr>
          <p:spPr>
            <a:xfrm>
              <a:off x="4546275" y="-643675"/>
              <a:ext cx="67700" cy="973100"/>
            </a:xfrm>
            <a:custGeom>
              <a:avLst/>
              <a:gdLst/>
              <a:ahLst/>
              <a:cxnLst/>
              <a:rect l="l" t="t" r="r" b="b"/>
              <a:pathLst>
                <a:path w="2708" h="38924" extrusionOk="0">
                  <a:moveTo>
                    <a:pt x="743" y="1"/>
                  </a:moveTo>
                  <a:cubicBezTo>
                    <a:pt x="634" y="1"/>
                    <a:pt x="542" y="63"/>
                    <a:pt x="511" y="170"/>
                  </a:cubicBezTo>
                  <a:cubicBezTo>
                    <a:pt x="1" y="1377"/>
                    <a:pt x="325" y="2862"/>
                    <a:pt x="434" y="4162"/>
                  </a:cubicBezTo>
                  <a:cubicBezTo>
                    <a:pt x="558" y="5863"/>
                    <a:pt x="712" y="7550"/>
                    <a:pt x="805" y="9236"/>
                  </a:cubicBezTo>
                  <a:cubicBezTo>
                    <a:pt x="991" y="12423"/>
                    <a:pt x="1084" y="15595"/>
                    <a:pt x="1084" y="18782"/>
                  </a:cubicBezTo>
                  <a:cubicBezTo>
                    <a:pt x="1098" y="25356"/>
                    <a:pt x="836" y="31915"/>
                    <a:pt x="434" y="38506"/>
                  </a:cubicBezTo>
                  <a:cubicBezTo>
                    <a:pt x="418" y="38784"/>
                    <a:pt x="603" y="38924"/>
                    <a:pt x="789" y="38924"/>
                  </a:cubicBezTo>
                  <a:cubicBezTo>
                    <a:pt x="944" y="38924"/>
                    <a:pt x="1098" y="38815"/>
                    <a:pt x="1145" y="38598"/>
                  </a:cubicBezTo>
                  <a:cubicBezTo>
                    <a:pt x="2259" y="32055"/>
                    <a:pt x="2707" y="25418"/>
                    <a:pt x="2645" y="18766"/>
                  </a:cubicBezTo>
                  <a:cubicBezTo>
                    <a:pt x="2631" y="15564"/>
                    <a:pt x="2491" y="12361"/>
                    <a:pt x="2290" y="9159"/>
                  </a:cubicBezTo>
                  <a:cubicBezTo>
                    <a:pt x="2167" y="7441"/>
                    <a:pt x="2043" y="5740"/>
                    <a:pt x="1857" y="4038"/>
                  </a:cubicBezTo>
                  <a:cubicBezTo>
                    <a:pt x="1717" y="2738"/>
                    <a:pt x="1717" y="1177"/>
                    <a:pt x="944" y="108"/>
                  </a:cubicBezTo>
                  <a:cubicBezTo>
                    <a:pt x="898" y="47"/>
                    <a:pt x="820" y="1"/>
                    <a:pt x="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732;p58">
              <a:extLst>
                <a:ext uri="{FF2B5EF4-FFF2-40B4-BE49-F238E27FC236}">
                  <a16:creationId xmlns:a16="http://schemas.microsoft.com/office/drawing/2014/main" id="{F0789478-282E-4A02-979E-02BD91F18709}"/>
                </a:ext>
              </a:extLst>
            </p:cNvPr>
            <p:cNvSpPr/>
            <p:nvPr/>
          </p:nvSpPr>
          <p:spPr>
            <a:xfrm>
              <a:off x="4348250" y="-595675"/>
              <a:ext cx="116425" cy="116175"/>
            </a:xfrm>
            <a:custGeom>
              <a:avLst/>
              <a:gdLst/>
              <a:ahLst/>
              <a:cxnLst/>
              <a:rect l="l" t="t" r="r" b="b"/>
              <a:pathLst>
                <a:path w="4657" h="4647" extrusionOk="0">
                  <a:moveTo>
                    <a:pt x="2325" y="0"/>
                  </a:moveTo>
                  <a:cubicBezTo>
                    <a:pt x="2247" y="0"/>
                    <a:pt x="2168" y="5"/>
                    <a:pt x="2089" y="14"/>
                  </a:cubicBezTo>
                  <a:cubicBezTo>
                    <a:pt x="882" y="154"/>
                    <a:pt x="1" y="1283"/>
                    <a:pt x="125" y="2536"/>
                  </a:cubicBezTo>
                  <a:cubicBezTo>
                    <a:pt x="243" y="3732"/>
                    <a:pt x="1220" y="4646"/>
                    <a:pt x="2372" y="4646"/>
                  </a:cubicBezTo>
                  <a:cubicBezTo>
                    <a:pt x="2427" y="4646"/>
                    <a:pt x="2482" y="4644"/>
                    <a:pt x="2538" y="4640"/>
                  </a:cubicBezTo>
                  <a:cubicBezTo>
                    <a:pt x="3745" y="4547"/>
                    <a:pt x="4657" y="3417"/>
                    <a:pt x="4533" y="2118"/>
                  </a:cubicBezTo>
                  <a:cubicBezTo>
                    <a:pt x="4417" y="904"/>
                    <a:pt x="3437" y="0"/>
                    <a:pt x="2325"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733;p58">
              <a:extLst>
                <a:ext uri="{FF2B5EF4-FFF2-40B4-BE49-F238E27FC236}">
                  <a16:creationId xmlns:a16="http://schemas.microsoft.com/office/drawing/2014/main" id="{AB9A4C02-068E-452D-A23E-6ACC67FC067D}"/>
                </a:ext>
              </a:extLst>
            </p:cNvPr>
            <p:cNvSpPr/>
            <p:nvPr/>
          </p:nvSpPr>
          <p:spPr>
            <a:xfrm>
              <a:off x="4321950" y="-626650"/>
              <a:ext cx="167125" cy="179850"/>
            </a:xfrm>
            <a:custGeom>
              <a:avLst/>
              <a:gdLst/>
              <a:ahLst/>
              <a:cxnLst/>
              <a:rect l="l" t="t" r="r" b="b"/>
              <a:pathLst>
                <a:path w="6685" h="7194" extrusionOk="0">
                  <a:moveTo>
                    <a:pt x="3373" y="1238"/>
                  </a:moveTo>
                  <a:cubicBezTo>
                    <a:pt x="4487" y="1238"/>
                    <a:pt x="5461" y="2135"/>
                    <a:pt x="5585" y="3357"/>
                  </a:cubicBezTo>
                  <a:cubicBezTo>
                    <a:pt x="5709" y="4656"/>
                    <a:pt x="4797" y="5786"/>
                    <a:pt x="3590" y="5879"/>
                  </a:cubicBezTo>
                  <a:lnTo>
                    <a:pt x="3419" y="5879"/>
                  </a:lnTo>
                  <a:cubicBezTo>
                    <a:pt x="2274" y="5879"/>
                    <a:pt x="1284" y="4982"/>
                    <a:pt x="1177" y="3775"/>
                  </a:cubicBezTo>
                  <a:cubicBezTo>
                    <a:pt x="1053" y="2522"/>
                    <a:pt x="1934" y="1393"/>
                    <a:pt x="3141" y="1253"/>
                  </a:cubicBezTo>
                  <a:cubicBezTo>
                    <a:pt x="3219" y="1253"/>
                    <a:pt x="3295" y="1238"/>
                    <a:pt x="3373" y="1238"/>
                  </a:cubicBezTo>
                  <a:close/>
                  <a:moveTo>
                    <a:pt x="3079" y="1"/>
                  </a:moveTo>
                  <a:cubicBezTo>
                    <a:pt x="2955" y="1"/>
                    <a:pt x="2817" y="1"/>
                    <a:pt x="2693" y="15"/>
                  </a:cubicBezTo>
                  <a:cubicBezTo>
                    <a:pt x="1796" y="124"/>
                    <a:pt x="1037" y="572"/>
                    <a:pt x="496" y="1222"/>
                  </a:cubicBezTo>
                  <a:lnTo>
                    <a:pt x="496" y="1315"/>
                  </a:lnTo>
                  <a:cubicBezTo>
                    <a:pt x="496" y="1346"/>
                    <a:pt x="496" y="1393"/>
                    <a:pt x="465" y="1439"/>
                  </a:cubicBezTo>
                  <a:cubicBezTo>
                    <a:pt x="125" y="2150"/>
                    <a:pt x="1" y="2800"/>
                    <a:pt x="1" y="3450"/>
                  </a:cubicBezTo>
                  <a:cubicBezTo>
                    <a:pt x="1" y="4192"/>
                    <a:pt x="171" y="4935"/>
                    <a:pt x="356" y="5755"/>
                  </a:cubicBezTo>
                  <a:cubicBezTo>
                    <a:pt x="1006" y="6622"/>
                    <a:pt x="2027" y="7194"/>
                    <a:pt x="3141" y="7194"/>
                  </a:cubicBezTo>
                  <a:cubicBezTo>
                    <a:pt x="3219" y="7194"/>
                    <a:pt x="3295" y="7179"/>
                    <a:pt x="3373" y="7179"/>
                  </a:cubicBezTo>
                  <a:cubicBezTo>
                    <a:pt x="5261" y="7055"/>
                    <a:pt x="6684" y="5291"/>
                    <a:pt x="6482" y="3264"/>
                  </a:cubicBezTo>
                  <a:cubicBezTo>
                    <a:pt x="6313" y="1393"/>
                    <a:pt x="4797" y="1"/>
                    <a:pt x="3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734;p58">
              <a:extLst>
                <a:ext uri="{FF2B5EF4-FFF2-40B4-BE49-F238E27FC236}">
                  <a16:creationId xmlns:a16="http://schemas.microsoft.com/office/drawing/2014/main" id="{B6FDF78C-CBB0-4E37-A520-53CE162B2013}"/>
                </a:ext>
              </a:extLst>
            </p:cNvPr>
            <p:cNvSpPr/>
            <p:nvPr/>
          </p:nvSpPr>
          <p:spPr>
            <a:xfrm>
              <a:off x="4348250" y="-595700"/>
              <a:ext cx="116425" cy="116050"/>
            </a:xfrm>
            <a:custGeom>
              <a:avLst/>
              <a:gdLst/>
              <a:ahLst/>
              <a:cxnLst/>
              <a:rect l="l" t="t" r="r" b="b"/>
              <a:pathLst>
                <a:path w="4657" h="4642" extrusionOk="0">
                  <a:moveTo>
                    <a:pt x="2321" y="0"/>
                  </a:moveTo>
                  <a:cubicBezTo>
                    <a:pt x="2243" y="0"/>
                    <a:pt x="2167" y="15"/>
                    <a:pt x="2089" y="15"/>
                  </a:cubicBezTo>
                  <a:cubicBezTo>
                    <a:pt x="882" y="155"/>
                    <a:pt x="1" y="1284"/>
                    <a:pt x="125" y="2537"/>
                  </a:cubicBezTo>
                  <a:cubicBezTo>
                    <a:pt x="232" y="3744"/>
                    <a:pt x="1222" y="4641"/>
                    <a:pt x="2367" y="4641"/>
                  </a:cubicBezTo>
                  <a:lnTo>
                    <a:pt x="2538" y="4641"/>
                  </a:lnTo>
                  <a:cubicBezTo>
                    <a:pt x="3745" y="4548"/>
                    <a:pt x="4657" y="3418"/>
                    <a:pt x="4533" y="2119"/>
                  </a:cubicBezTo>
                  <a:cubicBezTo>
                    <a:pt x="4409" y="897"/>
                    <a:pt x="3435" y="0"/>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735;p58">
              <a:extLst>
                <a:ext uri="{FF2B5EF4-FFF2-40B4-BE49-F238E27FC236}">
                  <a16:creationId xmlns:a16="http://schemas.microsoft.com/office/drawing/2014/main" id="{94F584AB-58C0-4FB7-A81B-FDCCF3DFF214}"/>
                </a:ext>
              </a:extLst>
            </p:cNvPr>
            <p:cNvSpPr/>
            <p:nvPr/>
          </p:nvSpPr>
          <p:spPr>
            <a:xfrm>
              <a:off x="4366050" y="-342850"/>
              <a:ext cx="112550" cy="116125"/>
            </a:xfrm>
            <a:custGeom>
              <a:avLst/>
              <a:gdLst/>
              <a:ahLst/>
              <a:cxnLst/>
              <a:rect l="l" t="t" r="r" b="b"/>
              <a:pathLst>
                <a:path w="4502" h="4645" extrusionOk="0">
                  <a:moveTo>
                    <a:pt x="2273" y="1"/>
                  </a:moveTo>
                  <a:cubicBezTo>
                    <a:pt x="2238" y="1"/>
                    <a:pt x="2202" y="2"/>
                    <a:pt x="2166" y="4"/>
                  </a:cubicBezTo>
                  <a:cubicBezTo>
                    <a:pt x="944" y="66"/>
                    <a:pt x="1" y="1132"/>
                    <a:pt x="46" y="2386"/>
                  </a:cubicBezTo>
                  <a:cubicBezTo>
                    <a:pt x="93" y="3645"/>
                    <a:pt x="1084" y="4645"/>
                    <a:pt x="2294" y="4645"/>
                  </a:cubicBezTo>
                  <a:cubicBezTo>
                    <a:pt x="2303" y="4645"/>
                    <a:pt x="2312" y="4645"/>
                    <a:pt x="2321" y="4645"/>
                  </a:cubicBezTo>
                  <a:cubicBezTo>
                    <a:pt x="3528" y="4629"/>
                    <a:pt x="4502" y="3546"/>
                    <a:pt x="4471" y="2246"/>
                  </a:cubicBezTo>
                  <a:cubicBezTo>
                    <a:pt x="4426" y="985"/>
                    <a:pt x="3448" y="1"/>
                    <a:pt x="2273"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736;p58">
              <a:extLst>
                <a:ext uri="{FF2B5EF4-FFF2-40B4-BE49-F238E27FC236}">
                  <a16:creationId xmlns:a16="http://schemas.microsoft.com/office/drawing/2014/main" id="{18CB2D24-4CEF-4690-91E1-E4D407679937}"/>
                </a:ext>
              </a:extLst>
            </p:cNvPr>
            <p:cNvSpPr/>
            <p:nvPr/>
          </p:nvSpPr>
          <p:spPr>
            <a:xfrm>
              <a:off x="4342850" y="-374475"/>
              <a:ext cx="159375" cy="179850"/>
            </a:xfrm>
            <a:custGeom>
              <a:avLst/>
              <a:gdLst/>
              <a:ahLst/>
              <a:cxnLst/>
              <a:rect l="l" t="t" r="r" b="b"/>
              <a:pathLst>
                <a:path w="6375" h="7194" extrusionOk="0">
                  <a:moveTo>
                    <a:pt x="3202" y="1269"/>
                  </a:moveTo>
                  <a:cubicBezTo>
                    <a:pt x="4378" y="1269"/>
                    <a:pt x="5353" y="2243"/>
                    <a:pt x="5399" y="3511"/>
                  </a:cubicBezTo>
                  <a:cubicBezTo>
                    <a:pt x="5430" y="4811"/>
                    <a:pt x="4456" y="5894"/>
                    <a:pt x="3249" y="5910"/>
                  </a:cubicBezTo>
                  <a:lnTo>
                    <a:pt x="3202" y="5910"/>
                  </a:lnTo>
                  <a:cubicBezTo>
                    <a:pt x="1995" y="5910"/>
                    <a:pt x="1021" y="4904"/>
                    <a:pt x="974" y="3651"/>
                  </a:cubicBezTo>
                  <a:cubicBezTo>
                    <a:pt x="929" y="2397"/>
                    <a:pt x="1872" y="1331"/>
                    <a:pt x="3094" y="1269"/>
                  </a:cubicBezTo>
                  <a:close/>
                  <a:moveTo>
                    <a:pt x="2723" y="0"/>
                  </a:moveTo>
                  <a:cubicBezTo>
                    <a:pt x="1748" y="62"/>
                    <a:pt x="882" y="541"/>
                    <a:pt x="294" y="1253"/>
                  </a:cubicBezTo>
                  <a:cubicBezTo>
                    <a:pt x="341" y="1300"/>
                    <a:pt x="372" y="1376"/>
                    <a:pt x="372" y="1454"/>
                  </a:cubicBezTo>
                  <a:cubicBezTo>
                    <a:pt x="372" y="1485"/>
                    <a:pt x="356" y="1516"/>
                    <a:pt x="341" y="1562"/>
                  </a:cubicBezTo>
                  <a:cubicBezTo>
                    <a:pt x="124" y="2104"/>
                    <a:pt x="0" y="2723"/>
                    <a:pt x="0" y="3326"/>
                  </a:cubicBezTo>
                  <a:cubicBezTo>
                    <a:pt x="0" y="3573"/>
                    <a:pt x="15" y="3806"/>
                    <a:pt x="62" y="4037"/>
                  </a:cubicBezTo>
                  <a:cubicBezTo>
                    <a:pt x="186" y="4718"/>
                    <a:pt x="541" y="5291"/>
                    <a:pt x="805" y="5925"/>
                  </a:cubicBezTo>
                  <a:cubicBezTo>
                    <a:pt x="820" y="5955"/>
                    <a:pt x="820" y="6003"/>
                    <a:pt x="820" y="6033"/>
                  </a:cubicBezTo>
                  <a:cubicBezTo>
                    <a:pt x="820" y="6141"/>
                    <a:pt x="758" y="6250"/>
                    <a:pt x="665" y="6312"/>
                  </a:cubicBezTo>
                  <a:cubicBezTo>
                    <a:pt x="1284" y="6853"/>
                    <a:pt x="2073" y="7193"/>
                    <a:pt x="2940" y="7193"/>
                  </a:cubicBezTo>
                  <a:lnTo>
                    <a:pt x="2955" y="7193"/>
                  </a:lnTo>
                  <a:cubicBezTo>
                    <a:pt x="4842" y="7178"/>
                    <a:pt x="6374" y="5522"/>
                    <a:pt x="6312" y="3480"/>
                  </a:cubicBezTo>
                  <a:cubicBezTo>
                    <a:pt x="6250" y="1516"/>
                    <a:pt x="4718" y="0"/>
                    <a:pt x="2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737;p58">
              <a:extLst>
                <a:ext uri="{FF2B5EF4-FFF2-40B4-BE49-F238E27FC236}">
                  <a16:creationId xmlns:a16="http://schemas.microsoft.com/office/drawing/2014/main" id="{0FCED879-9F0B-49A6-AF78-E513E8C101F5}"/>
                </a:ext>
              </a:extLst>
            </p:cNvPr>
            <p:cNvSpPr/>
            <p:nvPr/>
          </p:nvSpPr>
          <p:spPr>
            <a:xfrm>
              <a:off x="4366050" y="-342775"/>
              <a:ext cx="112550" cy="116050"/>
            </a:xfrm>
            <a:custGeom>
              <a:avLst/>
              <a:gdLst/>
              <a:ahLst/>
              <a:cxnLst/>
              <a:rect l="l" t="t" r="r" b="b"/>
              <a:pathLst>
                <a:path w="4502" h="4642" extrusionOk="0">
                  <a:moveTo>
                    <a:pt x="2166" y="1"/>
                  </a:moveTo>
                  <a:cubicBezTo>
                    <a:pt x="944" y="63"/>
                    <a:pt x="1" y="1129"/>
                    <a:pt x="46" y="2383"/>
                  </a:cubicBezTo>
                  <a:cubicBezTo>
                    <a:pt x="93" y="3636"/>
                    <a:pt x="1067" y="4642"/>
                    <a:pt x="2274" y="4642"/>
                  </a:cubicBezTo>
                  <a:lnTo>
                    <a:pt x="2321" y="4642"/>
                  </a:lnTo>
                  <a:cubicBezTo>
                    <a:pt x="3528" y="4626"/>
                    <a:pt x="4502" y="3543"/>
                    <a:pt x="4471" y="2243"/>
                  </a:cubicBezTo>
                  <a:cubicBezTo>
                    <a:pt x="4425" y="975"/>
                    <a:pt x="3450" y="1"/>
                    <a:pt x="2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738;p58">
              <a:extLst>
                <a:ext uri="{FF2B5EF4-FFF2-40B4-BE49-F238E27FC236}">
                  <a16:creationId xmlns:a16="http://schemas.microsoft.com/office/drawing/2014/main" id="{FCDD18B7-FB4A-4F27-B08F-ED19AB07C011}"/>
                </a:ext>
              </a:extLst>
            </p:cNvPr>
            <p:cNvSpPr/>
            <p:nvPr/>
          </p:nvSpPr>
          <p:spPr>
            <a:xfrm>
              <a:off x="4366050" y="-89850"/>
              <a:ext cx="112550" cy="116125"/>
            </a:xfrm>
            <a:custGeom>
              <a:avLst/>
              <a:gdLst/>
              <a:ahLst/>
              <a:cxnLst/>
              <a:rect l="l" t="t" r="r" b="b"/>
              <a:pathLst>
                <a:path w="4502" h="4645" extrusionOk="0">
                  <a:moveTo>
                    <a:pt x="2292" y="1"/>
                  </a:moveTo>
                  <a:cubicBezTo>
                    <a:pt x="1083" y="1"/>
                    <a:pt x="93" y="1001"/>
                    <a:pt x="46" y="2244"/>
                  </a:cubicBezTo>
                  <a:cubicBezTo>
                    <a:pt x="1" y="3512"/>
                    <a:pt x="944" y="4580"/>
                    <a:pt x="2166" y="4642"/>
                  </a:cubicBezTo>
                  <a:cubicBezTo>
                    <a:pt x="2202" y="4644"/>
                    <a:pt x="2238" y="4645"/>
                    <a:pt x="2273" y="4645"/>
                  </a:cubicBezTo>
                  <a:cubicBezTo>
                    <a:pt x="3448" y="4645"/>
                    <a:pt x="4426" y="3660"/>
                    <a:pt x="4471" y="2398"/>
                  </a:cubicBezTo>
                  <a:cubicBezTo>
                    <a:pt x="4502" y="1084"/>
                    <a:pt x="3528" y="16"/>
                    <a:pt x="2321" y="1"/>
                  </a:cubicBezTo>
                  <a:cubicBezTo>
                    <a:pt x="2311" y="1"/>
                    <a:pt x="2302" y="1"/>
                    <a:pt x="2292"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739;p58">
              <a:extLst>
                <a:ext uri="{FF2B5EF4-FFF2-40B4-BE49-F238E27FC236}">
                  <a16:creationId xmlns:a16="http://schemas.microsoft.com/office/drawing/2014/main" id="{BC98BC76-36EA-4FDF-B768-3D523E41DFC0}"/>
                </a:ext>
              </a:extLst>
            </p:cNvPr>
            <p:cNvSpPr/>
            <p:nvPr/>
          </p:nvSpPr>
          <p:spPr>
            <a:xfrm>
              <a:off x="4336250" y="-121950"/>
              <a:ext cx="165975" cy="179875"/>
            </a:xfrm>
            <a:custGeom>
              <a:avLst/>
              <a:gdLst/>
              <a:ahLst/>
              <a:cxnLst/>
              <a:rect l="l" t="t" r="r" b="b"/>
              <a:pathLst>
                <a:path w="6639" h="7195" extrusionOk="0">
                  <a:moveTo>
                    <a:pt x="3513" y="1285"/>
                  </a:moveTo>
                  <a:cubicBezTo>
                    <a:pt x="4720" y="1300"/>
                    <a:pt x="5694" y="2368"/>
                    <a:pt x="5663" y="3682"/>
                  </a:cubicBezTo>
                  <a:cubicBezTo>
                    <a:pt x="5617" y="4936"/>
                    <a:pt x="4642" y="5926"/>
                    <a:pt x="3466" y="5926"/>
                  </a:cubicBezTo>
                  <a:lnTo>
                    <a:pt x="3358" y="5926"/>
                  </a:lnTo>
                  <a:cubicBezTo>
                    <a:pt x="2136" y="5864"/>
                    <a:pt x="1193" y="4796"/>
                    <a:pt x="1238" y="3528"/>
                  </a:cubicBezTo>
                  <a:cubicBezTo>
                    <a:pt x="1285" y="2290"/>
                    <a:pt x="2259" y="1285"/>
                    <a:pt x="3482" y="1285"/>
                  </a:cubicBezTo>
                  <a:close/>
                  <a:moveTo>
                    <a:pt x="3204" y="1"/>
                  </a:moveTo>
                  <a:cubicBezTo>
                    <a:pt x="2214" y="1"/>
                    <a:pt x="1300" y="434"/>
                    <a:pt x="667" y="1130"/>
                  </a:cubicBezTo>
                  <a:cubicBezTo>
                    <a:pt x="698" y="1176"/>
                    <a:pt x="712" y="1223"/>
                    <a:pt x="712" y="1269"/>
                  </a:cubicBezTo>
                  <a:cubicBezTo>
                    <a:pt x="712" y="1300"/>
                    <a:pt x="698" y="1347"/>
                    <a:pt x="681" y="1378"/>
                  </a:cubicBezTo>
                  <a:cubicBezTo>
                    <a:pt x="326" y="2135"/>
                    <a:pt x="1" y="2863"/>
                    <a:pt x="1" y="3699"/>
                  </a:cubicBezTo>
                  <a:lnTo>
                    <a:pt x="1" y="3822"/>
                  </a:lnTo>
                  <a:cubicBezTo>
                    <a:pt x="32" y="4703"/>
                    <a:pt x="434" y="5431"/>
                    <a:pt x="821" y="6205"/>
                  </a:cubicBezTo>
                  <a:cubicBezTo>
                    <a:pt x="836" y="6220"/>
                    <a:pt x="836" y="6236"/>
                    <a:pt x="836" y="6250"/>
                  </a:cubicBezTo>
                  <a:cubicBezTo>
                    <a:pt x="1409" y="6793"/>
                    <a:pt x="2152" y="7133"/>
                    <a:pt x="2987" y="7179"/>
                  </a:cubicBezTo>
                  <a:cubicBezTo>
                    <a:pt x="3049" y="7195"/>
                    <a:pt x="3111" y="7195"/>
                    <a:pt x="3173" y="7195"/>
                  </a:cubicBezTo>
                  <a:cubicBezTo>
                    <a:pt x="4982" y="7195"/>
                    <a:pt x="6514" y="5663"/>
                    <a:pt x="6576" y="3699"/>
                  </a:cubicBezTo>
                  <a:cubicBezTo>
                    <a:pt x="6638" y="1671"/>
                    <a:pt x="5106" y="17"/>
                    <a:pt x="3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740;p58">
              <a:extLst>
                <a:ext uri="{FF2B5EF4-FFF2-40B4-BE49-F238E27FC236}">
                  <a16:creationId xmlns:a16="http://schemas.microsoft.com/office/drawing/2014/main" id="{6D28AB10-CF8E-4DD9-8F83-AE1A7933C97B}"/>
                </a:ext>
              </a:extLst>
            </p:cNvPr>
            <p:cNvSpPr/>
            <p:nvPr/>
          </p:nvSpPr>
          <p:spPr>
            <a:xfrm>
              <a:off x="4366050" y="-89825"/>
              <a:ext cx="112550" cy="116050"/>
            </a:xfrm>
            <a:custGeom>
              <a:avLst/>
              <a:gdLst/>
              <a:ahLst/>
              <a:cxnLst/>
              <a:rect l="l" t="t" r="r" b="b"/>
              <a:pathLst>
                <a:path w="4502" h="4642" extrusionOk="0">
                  <a:moveTo>
                    <a:pt x="2290" y="0"/>
                  </a:moveTo>
                  <a:cubicBezTo>
                    <a:pt x="1067" y="0"/>
                    <a:pt x="93" y="1005"/>
                    <a:pt x="46" y="2243"/>
                  </a:cubicBezTo>
                  <a:cubicBezTo>
                    <a:pt x="1" y="3511"/>
                    <a:pt x="944" y="4579"/>
                    <a:pt x="2166" y="4641"/>
                  </a:cubicBezTo>
                  <a:lnTo>
                    <a:pt x="2274" y="4641"/>
                  </a:lnTo>
                  <a:cubicBezTo>
                    <a:pt x="3450" y="4641"/>
                    <a:pt x="4425" y="3651"/>
                    <a:pt x="4471" y="2397"/>
                  </a:cubicBezTo>
                  <a:cubicBezTo>
                    <a:pt x="4502" y="1083"/>
                    <a:pt x="3528" y="15"/>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741;p58">
              <a:extLst>
                <a:ext uri="{FF2B5EF4-FFF2-40B4-BE49-F238E27FC236}">
                  <a16:creationId xmlns:a16="http://schemas.microsoft.com/office/drawing/2014/main" id="{6E127237-7713-4979-91C5-C9A3D8AA5D92}"/>
                </a:ext>
              </a:extLst>
            </p:cNvPr>
            <p:cNvSpPr/>
            <p:nvPr/>
          </p:nvSpPr>
          <p:spPr>
            <a:xfrm>
              <a:off x="4348250" y="162950"/>
              <a:ext cx="116425" cy="116150"/>
            </a:xfrm>
            <a:custGeom>
              <a:avLst/>
              <a:gdLst/>
              <a:ahLst/>
              <a:cxnLst/>
              <a:rect l="l" t="t" r="r" b="b"/>
              <a:pathLst>
                <a:path w="4657" h="4646" extrusionOk="0">
                  <a:moveTo>
                    <a:pt x="2370" y="0"/>
                  </a:moveTo>
                  <a:cubicBezTo>
                    <a:pt x="1219" y="0"/>
                    <a:pt x="243" y="901"/>
                    <a:pt x="125" y="2111"/>
                  </a:cubicBezTo>
                  <a:cubicBezTo>
                    <a:pt x="1" y="3363"/>
                    <a:pt x="882" y="4493"/>
                    <a:pt x="2089" y="4632"/>
                  </a:cubicBezTo>
                  <a:cubicBezTo>
                    <a:pt x="2168" y="4641"/>
                    <a:pt x="2248" y="4645"/>
                    <a:pt x="2326" y="4645"/>
                  </a:cubicBezTo>
                  <a:cubicBezTo>
                    <a:pt x="3438" y="4645"/>
                    <a:pt x="4417" y="3741"/>
                    <a:pt x="4533" y="2528"/>
                  </a:cubicBezTo>
                  <a:cubicBezTo>
                    <a:pt x="4657" y="1228"/>
                    <a:pt x="3745" y="99"/>
                    <a:pt x="2538" y="7"/>
                  </a:cubicBezTo>
                  <a:cubicBezTo>
                    <a:pt x="2482" y="2"/>
                    <a:pt x="2425" y="0"/>
                    <a:pt x="237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742;p58">
              <a:extLst>
                <a:ext uri="{FF2B5EF4-FFF2-40B4-BE49-F238E27FC236}">
                  <a16:creationId xmlns:a16="http://schemas.microsoft.com/office/drawing/2014/main" id="{D2A3CBC0-4110-4E79-8852-D14343FEB120}"/>
                </a:ext>
              </a:extLst>
            </p:cNvPr>
            <p:cNvSpPr/>
            <p:nvPr/>
          </p:nvSpPr>
          <p:spPr>
            <a:xfrm>
              <a:off x="4324650" y="130225"/>
              <a:ext cx="164425" cy="179875"/>
            </a:xfrm>
            <a:custGeom>
              <a:avLst/>
              <a:gdLst/>
              <a:ahLst/>
              <a:cxnLst/>
              <a:rect l="l" t="t" r="r" b="b"/>
              <a:pathLst>
                <a:path w="6577" h="7195" extrusionOk="0">
                  <a:moveTo>
                    <a:pt x="3311" y="1300"/>
                  </a:moveTo>
                  <a:cubicBezTo>
                    <a:pt x="3358" y="1300"/>
                    <a:pt x="3420" y="1300"/>
                    <a:pt x="3482" y="1316"/>
                  </a:cubicBezTo>
                  <a:cubicBezTo>
                    <a:pt x="4689" y="1408"/>
                    <a:pt x="5601" y="2537"/>
                    <a:pt x="5477" y="3837"/>
                  </a:cubicBezTo>
                  <a:cubicBezTo>
                    <a:pt x="5353" y="5043"/>
                    <a:pt x="4379" y="5957"/>
                    <a:pt x="3265" y="5957"/>
                  </a:cubicBezTo>
                  <a:cubicBezTo>
                    <a:pt x="3187" y="5957"/>
                    <a:pt x="3111" y="5941"/>
                    <a:pt x="3033" y="5941"/>
                  </a:cubicBezTo>
                  <a:cubicBezTo>
                    <a:pt x="1826" y="5802"/>
                    <a:pt x="945" y="4672"/>
                    <a:pt x="1069" y="3420"/>
                  </a:cubicBezTo>
                  <a:cubicBezTo>
                    <a:pt x="1176" y="2213"/>
                    <a:pt x="2166" y="1300"/>
                    <a:pt x="3311" y="1300"/>
                  </a:cubicBezTo>
                  <a:close/>
                  <a:moveTo>
                    <a:pt x="3033" y="0"/>
                  </a:moveTo>
                  <a:cubicBezTo>
                    <a:pt x="1842" y="0"/>
                    <a:pt x="774" y="635"/>
                    <a:pt x="140" y="1594"/>
                  </a:cubicBezTo>
                  <a:cubicBezTo>
                    <a:pt x="326" y="1625"/>
                    <a:pt x="481" y="1811"/>
                    <a:pt x="481" y="2011"/>
                  </a:cubicBezTo>
                  <a:cubicBezTo>
                    <a:pt x="481" y="2042"/>
                    <a:pt x="481" y="2089"/>
                    <a:pt x="465" y="2120"/>
                  </a:cubicBezTo>
                  <a:cubicBezTo>
                    <a:pt x="264" y="2801"/>
                    <a:pt x="1" y="3373"/>
                    <a:pt x="1" y="4038"/>
                  </a:cubicBezTo>
                  <a:cubicBezTo>
                    <a:pt x="1" y="4208"/>
                    <a:pt x="17" y="4379"/>
                    <a:pt x="63" y="4564"/>
                  </a:cubicBezTo>
                  <a:cubicBezTo>
                    <a:pt x="202" y="5307"/>
                    <a:pt x="605" y="5988"/>
                    <a:pt x="1131" y="6529"/>
                  </a:cubicBezTo>
                  <a:cubicBezTo>
                    <a:pt x="1176" y="6576"/>
                    <a:pt x="1192" y="6621"/>
                    <a:pt x="1192" y="6668"/>
                  </a:cubicBezTo>
                  <a:cubicBezTo>
                    <a:pt x="1610" y="6931"/>
                    <a:pt x="2074" y="7116"/>
                    <a:pt x="2585" y="7178"/>
                  </a:cubicBezTo>
                  <a:cubicBezTo>
                    <a:pt x="2723" y="7194"/>
                    <a:pt x="2847" y="7194"/>
                    <a:pt x="2971" y="7194"/>
                  </a:cubicBezTo>
                  <a:cubicBezTo>
                    <a:pt x="4689" y="7194"/>
                    <a:pt x="6205" y="5802"/>
                    <a:pt x="6374" y="3915"/>
                  </a:cubicBezTo>
                  <a:cubicBezTo>
                    <a:pt x="6576" y="1904"/>
                    <a:pt x="5153" y="140"/>
                    <a:pt x="3265" y="16"/>
                  </a:cubicBezTo>
                  <a:cubicBezTo>
                    <a:pt x="3187" y="0"/>
                    <a:pt x="3111" y="0"/>
                    <a:pt x="3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743;p58">
              <a:extLst>
                <a:ext uri="{FF2B5EF4-FFF2-40B4-BE49-F238E27FC236}">
                  <a16:creationId xmlns:a16="http://schemas.microsoft.com/office/drawing/2014/main" id="{C9B06D19-4E46-4056-99D6-D6C401649D68}"/>
                </a:ext>
              </a:extLst>
            </p:cNvPr>
            <p:cNvSpPr/>
            <p:nvPr/>
          </p:nvSpPr>
          <p:spPr>
            <a:xfrm>
              <a:off x="4348250" y="162700"/>
              <a:ext cx="116425" cy="116450"/>
            </a:xfrm>
            <a:custGeom>
              <a:avLst/>
              <a:gdLst/>
              <a:ahLst/>
              <a:cxnLst/>
              <a:rect l="l" t="t" r="r" b="b"/>
              <a:pathLst>
                <a:path w="4657" h="4658" extrusionOk="0">
                  <a:moveTo>
                    <a:pt x="2367" y="1"/>
                  </a:moveTo>
                  <a:cubicBezTo>
                    <a:pt x="1222" y="1"/>
                    <a:pt x="232" y="914"/>
                    <a:pt x="125" y="2121"/>
                  </a:cubicBezTo>
                  <a:cubicBezTo>
                    <a:pt x="1" y="3373"/>
                    <a:pt x="882" y="4503"/>
                    <a:pt x="2089" y="4642"/>
                  </a:cubicBezTo>
                  <a:cubicBezTo>
                    <a:pt x="2167" y="4642"/>
                    <a:pt x="2243" y="4658"/>
                    <a:pt x="2321" y="4658"/>
                  </a:cubicBezTo>
                  <a:cubicBezTo>
                    <a:pt x="3435" y="4658"/>
                    <a:pt x="4409" y="3744"/>
                    <a:pt x="4533" y="2538"/>
                  </a:cubicBezTo>
                  <a:cubicBezTo>
                    <a:pt x="4657" y="1238"/>
                    <a:pt x="3745" y="109"/>
                    <a:pt x="2538" y="17"/>
                  </a:cubicBezTo>
                  <a:cubicBezTo>
                    <a:pt x="2476" y="1"/>
                    <a:pt x="2414" y="1"/>
                    <a:pt x="2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744;p58">
              <a:extLst>
                <a:ext uri="{FF2B5EF4-FFF2-40B4-BE49-F238E27FC236}">
                  <a16:creationId xmlns:a16="http://schemas.microsoft.com/office/drawing/2014/main" id="{F43E6B41-8B8C-462C-9B86-8FE32E1761E7}"/>
                </a:ext>
              </a:extLst>
            </p:cNvPr>
            <p:cNvSpPr/>
            <p:nvPr/>
          </p:nvSpPr>
          <p:spPr>
            <a:xfrm>
              <a:off x="4683575" y="-632375"/>
              <a:ext cx="116825" cy="125800"/>
            </a:xfrm>
            <a:custGeom>
              <a:avLst/>
              <a:gdLst/>
              <a:ahLst/>
              <a:cxnLst/>
              <a:rect l="l" t="t" r="r" b="b"/>
              <a:pathLst>
                <a:path w="4673" h="5032" extrusionOk="0">
                  <a:moveTo>
                    <a:pt x="2297" y="0"/>
                  </a:moveTo>
                  <a:cubicBezTo>
                    <a:pt x="2223" y="0"/>
                    <a:pt x="2148" y="4"/>
                    <a:pt x="2073" y="13"/>
                  </a:cubicBezTo>
                  <a:cubicBezTo>
                    <a:pt x="866" y="137"/>
                    <a:pt x="0" y="1358"/>
                    <a:pt x="140" y="2720"/>
                  </a:cubicBezTo>
                  <a:cubicBezTo>
                    <a:pt x="258" y="4024"/>
                    <a:pt x="1258" y="5031"/>
                    <a:pt x="2403" y="5031"/>
                  </a:cubicBezTo>
                  <a:cubicBezTo>
                    <a:pt x="2453" y="5031"/>
                    <a:pt x="2503" y="5029"/>
                    <a:pt x="2553" y="5025"/>
                  </a:cubicBezTo>
                  <a:cubicBezTo>
                    <a:pt x="3775" y="4932"/>
                    <a:pt x="4672" y="3710"/>
                    <a:pt x="4533" y="2303"/>
                  </a:cubicBezTo>
                  <a:cubicBezTo>
                    <a:pt x="4417" y="981"/>
                    <a:pt x="3429"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745;p58">
              <a:extLst>
                <a:ext uri="{FF2B5EF4-FFF2-40B4-BE49-F238E27FC236}">
                  <a16:creationId xmlns:a16="http://schemas.microsoft.com/office/drawing/2014/main" id="{8466983A-1DF4-45B9-9E07-1D4B26C3B1D0}"/>
                </a:ext>
              </a:extLst>
            </p:cNvPr>
            <p:cNvSpPr/>
            <p:nvPr/>
          </p:nvSpPr>
          <p:spPr>
            <a:xfrm>
              <a:off x="4648375" y="-666500"/>
              <a:ext cx="176775" cy="194950"/>
            </a:xfrm>
            <a:custGeom>
              <a:avLst/>
              <a:gdLst/>
              <a:ahLst/>
              <a:cxnLst/>
              <a:rect l="l" t="t" r="r" b="b"/>
              <a:pathLst>
                <a:path w="7071" h="7798" extrusionOk="0">
                  <a:moveTo>
                    <a:pt x="623" y="1625"/>
                  </a:moveTo>
                  <a:cubicBezTo>
                    <a:pt x="591" y="1666"/>
                    <a:pt x="566" y="1715"/>
                    <a:pt x="542" y="1764"/>
                  </a:cubicBezTo>
                  <a:cubicBezTo>
                    <a:pt x="568" y="1717"/>
                    <a:pt x="595" y="1671"/>
                    <a:pt x="623" y="1625"/>
                  </a:cubicBezTo>
                  <a:close/>
                  <a:moveTo>
                    <a:pt x="418" y="1997"/>
                  </a:moveTo>
                  <a:cubicBezTo>
                    <a:pt x="417" y="1999"/>
                    <a:pt x="416" y="2001"/>
                    <a:pt x="415" y="2003"/>
                  </a:cubicBezTo>
                  <a:lnTo>
                    <a:pt x="415" y="2003"/>
                  </a:lnTo>
                  <a:cubicBezTo>
                    <a:pt x="416" y="2001"/>
                    <a:pt x="417" y="1999"/>
                    <a:pt x="418" y="1997"/>
                  </a:cubicBezTo>
                  <a:close/>
                  <a:moveTo>
                    <a:pt x="415" y="2003"/>
                  </a:moveTo>
                  <a:cubicBezTo>
                    <a:pt x="154" y="2542"/>
                    <a:pt x="16" y="3144"/>
                    <a:pt x="1" y="3775"/>
                  </a:cubicBezTo>
                  <a:cubicBezTo>
                    <a:pt x="46" y="3128"/>
                    <a:pt x="169" y="2512"/>
                    <a:pt x="415" y="2003"/>
                  </a:cubicBezTo>
                  <a:close/>
                  <a:moveTo>
                    <a:pt x="3698" y="1362"/>
                  </a:moveTo>
                  <a:cubicBezTo>
                    <a:pt x="4828" y="1362"/>
                    <a:pt x="5818" y="2352"/>
                    <a:pt x="5941" y="3668"/>
                  </a:cubicBezTo>
                  <a:cubicBezTo>
                    <a:pt x="6080" y="5075"/>
                    <a:pt x="5183" y="6297"/>
                    <a:pt x="3961" y="6390"/>
                  </a:cubicBezTo>
                  <a:lnTo>
                    <a:pt x="3807" y="6390"/>
                  </a:lnTo>
                  <a:cubicBezTo>
                    <a:pt x="2662" y="6390"/>
                    <a:pt x="1672" y="5400"/>
                    <a:pt x="1548" y="4085"/>
                  </a:cubicBezTo>
                  <a:cubicBezTo>
                    <a:pt x="1408" y="2723"/>
                    <a:pt x="2274" y="1502"/>
                    <a:pt x="3481" y="1378"/>
                  </a:cubicBezTo>
                  <a:cubicBezTo>
                    <a:pt x="3559" y="1362"/>
                    <a:pt x="3636" y="1362"/>
                    <a:pt x="3698" y="1362"/>
                  </a:cubicBezTo>
                  <a:close/>
                  <a:moveTo>
                    <a:pt x="3388" y="0"/>
                  </a:moveTo>
                  <a:cubicBezTo>
                    <a:pt x="3264" y="0"/>
                    <a:pt x="3141" y="17"/>
                    <a:pt x="3033" y="31"/>
                  </a:cubicBezTo>
                  <a:cubicBezTo>
                    <a:pt x="2018" y="149"/>
                    <a:pt x="1157" y="756"/>
                    <a:pt x="623" y="1625"/>
                  </a:cubicBezTo>
                  <a:lnTo>
                    <a:pt x="623" y="1625"/>
                  </a:lnTo>
                  <a:cubicBezTo>
                    <a:pt x="632" y="1614"/>
                    <a:pt x="641" y="1604"/>
                    <a:pt x="651" y="1595"/>
                  </a:cubicBezTo>
                  <a:cubicBezTo>
                    <a:pt x="665" y="1564"/>
                    <a:pt x="696" y="1547"/>
                    <a:pt x="727" y="1547"/>
                  </a:cubicBezTo>
                  <a:cubicBezTo>
                    <a:pt x="774" y="1547"/>
                    <a:pt x="836" y="1595"/>
                    <a:pt x="836" y="1656"/>
                  </a:cubicBezTo>
                  <a:cubicBezTo>
                    <a:pt x="836" y="1671"/>
                    <a:pt x="820" y="1687"/>
                    <a:pt x="820" y="1702"/>
                  </a:cubicBezTo>
                  <a:cubicBezTo>
                    <a:pt x="604" y="2259"/>
                    <a:pt x="496" y="2832"/>
                    <a:pt x="496" y="3404"/>
                  </a:cubicBezTo>
                  <a:cubicBezTo>
                    <a:pt x="496" y="5106"/>
                    <a:pt x="1424" y="6715"/>
                    <a:pt x="3048" y="7117"/>
                  </a:cubicBezTo>
                  <a:cubicBezTo>
                    <a:pt x="3203" y="7148"/>
                    <a:pt x="3281" y="7288"/>
                    <a:pt x="3264" y="7426"/>
                  </a:cubicBezTo>
                  <a:cubicBezTo>
                    <a:pt x="3264" y="7550"/>
                    <a:pt x="3219" y="7659"/>
                    <a:pt x="3095" y="7705"/>
                  </a:cubicBezTo>
                  <a:cubicBezTo>
                    <a:pt x="3064" y="7721"/>
                    <a:pt x="3017" y="7736"/>
                    <a:pt x="2971" y="7752"/>
                  </a:cubicBezTo>
                  <a:cubicBezTo>
                    <a:pt x="3172" y="7783"/>
                    <a:pt x="3357" y="7797"/>
                    <a:pt x="3559" y="7797"/>
                  </a:cubicBezTo>
                  <a:lnTo>
                    <a:pt x="3776" y="7797"/>
                  </a:lnTo>
                  <a:cubicBezTo>
                    <a:pt x="5663" y="7659"/>
                    <a:pt x="7070" y="5771"/>
                    <a:pt x="6854" y="3575"/>
                  </a:cubicBezTo>
                  <a:cubicBezTo>
                    <a:pt x="6668" y="1533"/>
                    <a:pt x="5121" y="0"/>
                    <a:pt x="3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746;p58">
              <a:extLst>
                <a:ext uri="{FF2B5EF4-FFF2-40B4-BE49-F238E27FC236}">
                  <a16:creationId xmlns:a16="http://schemas.microsoft.com/office/drawing/2014/main" id="{80042EE4-3C2D-4516-A66A-5C1367C7D371}"/>
                </a:ext>
              </a:extLst>
            </p:cNvPr>
            <p:cNvSpPr/>
            <p:nvPr/>
          </p:nvSpPr>
          <p:spPr>
            <a:xfrm>
              <a:off x="4683575" y="-632475"/>
              <a:ext cx="116825" cy="125750"/>
            </a:xfrm>
            <a:custGeom>
              <a:avLst/>
              <a:gdLst/>
              <a:ahLst/>
              <a:cxnLst/>
              <a:rect l="l" t="t" r="r" b="b"/>
              <a:pathLst>
                <a:path w="4673" h="5030" extrusionOk="0">
                  <a:moveTo>
                    <a:pt x="2290" y="1"/>
                  </a:moveTo>
                  <a:cubicBezTo>
                    <a:pt x="2228" y="1"/>
                    <a:pt x="2151" y="1"/>
                    <a:pt x="2073" y="17"/>
                  </a:cubicBezTo>
                  <a:cubicBezTo>
                    <a:pt x="866" y="141"/>
                    <a:pt x="0" y="1362"/>
                    <a:pt x="140" y="2724"/>
                  </a:cubicBezTo>
                  <a:cubicBezTo>
                    <a:pt x="264" y="4039"/>
                    <a:pt x="1254" y="5029"/>
                    <a:pt x="2399" y="5029"/>
                  </a:cubicBezTo>
                  <a:lnTo>
                    <a:pt x="2553" y="5029"/>
                  </a:lnTo>
                  <a:cubicBezTo>
                    <a:pt x="3775" y="4936"/>
                    <a:pt x="4672" y="3714"/>
                    <a:pt x="4533" y="2307"/>
                  </a:cubicBezTo>
                  <a:cubicBezTo>
                    <a:pt x="4410" y="991"/>
                    <a:pt x="3420" y="1"/>
                    <a:pt x="2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747;p58">
              <a:extLst>
                <a:ext uri="{FF2B5EF4-FFF2-40B4-BE49-F238E27FC236}">
                  <a16:creationId xmlns:a16="http://schemas.microsoft.com/office/drawing/2014/main" id="{A022361F-0B88-4EB9-AEA1-CE4D50A4D71F}"/>
                </a:ext>
              </a:extLst>
            </p:cNvPr>
            <p:cNvSpPr/>
            <p:nvPr/>
          </p:nvSpPr>
          <p:spPr>
            <a:xfrm>
              <a:off x="4702900" y="-358300"/>
              <a:ext cx="112950" cy="125775"/>
            </a:xfrm>
            <a:custGeom>
              <a:avLst/>
              <a:gdLst/>
              <a:ahLst/>
              <a:cxnLst/>
              <a:rect l="l" t="t" r="r" b="b"/>
              <a:pathLst>
                <a:path w="4518" h="5031" extrusionOk="0">
                  <a:moveTo>
                    <a:pt x="2266" y="0"/>
                  </a:moveTo>
                  <a:cubicBezTo>
                    <a:pt x="2233" y="0"/>
                    <a:pt x="2200" y="1"/>
                    <a:pt x="2166" y="3"/>
                  </a:cubicBezTo>
                  <a:cubicBezTo>
                    <a:pt x="945" y="49"/>
                    <a:pt x="1" y="1210"/>
                    <a:pt x="48" y="2586"/>
                  </a:cubicBezTo>
                  <a:cubicBezTo>
                    <a:pt x="93" y="3937"/>
                    <a:pt x="1085" y="5030"/>
                    <a:pt x="2295" y="5030"/>
                  </a:cubicBezTo>
                  <a:cubicBezTo>
                    <a:pt x="2303" y="5030"/>
                    <a:pt x="2312" y="5030"/>
                    <a:pt x="2321" y="5030"/>
                  </a:cubicBezTo>
                  <a:cubicBezTo>
                    <a:pt x="3544" y="5015"/>
                    <a:pt x="4518" y="3854"/>
                    <a:pt x="4472" y="2447"/>
                  </a:cubicBezTo>
                  <a:cubicBezTo>
                    <a:pt x="4426" y="1063"/>
                    <a:pt x="3445" y="0"/>
                    <a:pt x="2266"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748;p58">
              <a:extLst>
                <a:ext uri="{FF2B5EF4-FFF2-40B4-BE49-F238E27FC236}">
                  <a16:creationId xmlns:a16="http://schemas.microsoft.com/office/drawing/2014/main" id="{4F85F15E-FD11-4EE3-B07E-25F98333378F}"/>
                </a:ext>
              </a:extLst>
            </p:cNvPr>
            <p:cNvSpPr/>
            <p:nvPr/>
          </p:nvSpPr>
          <p:spPr>
            <a:xfrm>
              <a:off x="4677375" y="-392675"/>
              <a:ext cx="162100" cy="194950"/>
            </a:xfrm>
            <a:custGeom>
              <a:avLst/>
              <a:gdLst/>
              <a:ahLst/>
              <a:cxnLst/>
              <a:rect l="l" t="t" r="r" b="b"/>
              <a:pathLst>
                <a:path w="6484" h="7798" extrusionOk="0">
                  <a:moveTo>
                    <a:pt x="3280" y="1362"/>
                  </a:moveTo>
                  <a:cubicBezTo>
                    <a:pt x="4456" y="1362"/>
                    <a:pt x="5446" y="2445"/>
                    <a:pt x="5493" y="3822"/>
                  </a:cubicBezTo>
                  <a:cubicBezTo>
                    <a:pt x="5539" y="5229"/>
                    <a:pt x="4565" y="6390"/>
                    <a:pt x="3342" y="6405"/>
                  </a:cubicBezTo>
                  <a:lnTo>
                    <a:pt x="3311" y="6405"/>
                  </a:lnTo>
                  <a:cubicBezTo>
                    <a:pt x="2104" y="6405"/>
                    <a:pt x="1114" y="5307"/>
                    <a:pt x="1069" y="3961"/>
                  </a:cubicBezTo>
                  <a:cubicBezTo>
                    <a:pt x="1022" y="2585"/>
                    <a:pt x="1966" y="1424"/>
                    <a:pt x="3187" y="1378"/>
                  </a:cubicBezTo>
                  <a:cubicBezTo>
                    <a:pt x="3218" y="1362"/>
                    <a:pt x="3249" y="1362"/>
                    <a:pt x="3280" y="1362"/>
                  </a:cubicBezTo>
                  <a:close/>
                  <a:moveTo>
                    <a:pt x="2816" y="0"/>
                  </a:moveTo>
                  <a:cubicBezTo>
                    <a:pt x="2012" y="47"/>
                    <a:pt x="1285" y="403"/>
                    <a:pt x="728" y="945"/>
                  </a:cubicBezTo>
                  <a:lnTo>
                    <a:pt x="728" y="960"/>
                  </a:lnTo>
                  <a:cubicBezTo>
                    <a:pt x="728" y="976"/>
                    <a:pt x="728" y="1007"/>
                    <a:pt x="712" y="1037"/>
                  </a:cubicBezTo>
                  <a:cubicBezTo>
                    <a:pt x="326" y="1842"/>
                    <a:pt x="0" y="2661"/>
                    <a:pt x="0" y="3559"/>
                  </a:cubicBezTo>
                  <a:cubicBezTo>
                    <a:pt x="0" y="3744"/>
                    <a:pt x="17" y="3961"/>
                    <a:pt x="48" y="4162"/>
                  </a:cubicBezTo>
                  <a:cubicBezTo>
                    <a:pt x="264" y="5338"/>
                    <a:pt x="945" y="5988"/>
                    <a:pt x="1625" y="6854"/>
                  </a:cubicBezTo>
                  <a:cubicBezTo>
                    <a:pt x="1671" y="6916"/>
                    <a:pt x="1702" y="6993"/>
                    <a:pt x="1702" y="7071"/>
                  </a:cubicBezTo>
                  <a:cubicBezTo>
                    <a:pt x="1702" y="7209"/>
                    <a:pt x="1625" y="7349"/>
                    <a:pt x="1486" y="7380"/>
                  </a:cubicBezTo>
                  <a:cubicBezTo>
                    <a:pt x="1966" y="7643"/>
                    <a:pt x="2492" y="7797"/>
                    <a:pt x="3049" y="7797"/>
                  </a:cubicBezTo>
                  <a:lnTo>
                    <a:pt x="3064" y="7797"/>
                  </a:lnTo>
                  <a:cubicBezTo>
                    <a:pt x="4951" y="7782"/>
                    <a:pt x="6483" y="5988"/>
                    <a:pt x="6405" y="3791"/>
                  </a:cubicBezTo>
                  <a:cubicBezTo>
                    <a:pt x="6343" y="1656"/>
                    <a:pt x="4796" y="0"/>
                    <a:pt x="2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749;p58">
              <a:extLst>
                <a:ext uri="{FF2B5EF4-FFF2-40B4-BE49-F238E27FC236}">
                  <a16:creationId xmlns:a16="http://schemas.microsoft.com/office/drawing/2014/main" id="{B3974CD7-C9B2-4A82-83EA-F31EF30F79B8}"/>
                </a:ext>
              </a:extLst>
            </p:cNvPr>
            <p:cNvSpPr/>
            <p:nvPr/>
          </p:nvSpPr>
          <p:spPr>
            <a:xfrm>
              <a:off x="4702900" y="-358650"/>
              <a:ext cx="112950" cy="126125"/>
            </a:xfrm>
            <a:custGeom>
              <a:avLst/>
              <a:gdLst/>
              <a:ahLst/>
              <a:cxnLst/>
              <a:rect l="l" t="t" r="r" b="b"/>
              <a:pathLst>
                <a:path w="4518" h="5045" extrusionOk="0">
                  <a:moveTo>
                    <a:pt x="2259" y="1"/>
                  </a:moveTo>
                  <a:cubicBezTo>
                    <a:pt x="2228" y="1"/>
                    <a:pt x="2197" y="1"/>
                    <a:pt x="2166" y="17"/>
                  </a:cubicBezTo>
                  <a:cubicBezTo>
                    <a:pt x="945" y="63"/>
                    <a:pt x="1" y="1224"/>
                    <a:pt x="48" y="2600"/>
                  </a:cubicBezTo>
                  <a:cubicBezTo>
                    <a:pt x="93" y="3946"/>
                    <a:pt x="1083" y="5044"/>
                    <a:pt x="2290" y="5044"/>
                  </a:cubicBezTo>
                  <a:lnTo>
                    <a:pt x="2321" y="5044"/>
                  </a:lnTo>
                  <a:cubicBezTo>
                    <a:pt x="3544" y="5029"/>
                    <a:pt x="4518" y="3868"/>
                    <a:pt x="4472" y="2461"/>
                  </a:cubicBezTo>
                  <a:cubicBezTo>
                    <a:pt x="4425" y="1084"/>
                    <a:pt x="3435" y="1"/>
                    <a:pt x="2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750;p58">
              <a:extLst>
                <a:ext uri="{FF2B5EF4-FFF2-40B4-BE49-F238E27FC236}">
                  <a16:creationId xmlns:a16="http://schemas.microsoft.com/office/drawing/2014/main" id="{3D9CEAF6-D820-40C4-A9EA-E22A3EB4BB85}"/>
                </a:ext>
              </a:extLst>
            </p:cNvPr>
            <p:cNvSpPr/>
            <p:nvPr/>
          </p:nvSpPr>
          <p:spPr>
            <a:xfrm>
              <a:off x="4702900" y="-84050"/>
              <a:ext cx="112950" cy="125800"/>
            </a:xfrm>
            <a:custGeom>
              <a:avLst/>
              <a:gdLst/>
              <a:ahLst/>
              <a:cxnLst/>
              <a:rect l="l" t="t" r="r" b="b"/>
              <a:pathLst>
                <a:path w="4518" h="5032" extrusionOk="0">
                  <a:moveTo>
                    <a:pt x="2297" y="0"/>
                  </a:moveTo>
                  <a:cubicBezTo>
                    <a:pt x="1086" y="0"/>
                    <a:pt x="93" y="1093"/>
                    <a:pt x="48" y="2445"/>
                  </a:cubicBezTo>
                  <a:cubicBezTo>
                    <a:pt x="1" y="3822"/>
                    <a:pt x="945" y="4967"/>
                    <a:pt x="2166" y="5029"/>
                  </a:cubicBezTo>
                  <a:cubicBezTo>
                    <a:pt x="2199" y="5031"/>
                    <a:pt x="2232" y="5032"/>
                    <a:pt x="2265" y="5032"/>
                  </a:cubicBezTo>
                  <a:cubicBezTo>
                    <a:pt x="3444" y="5032"/>
                    <a:pt x="4426" y="3954"/>
                    <a:pt x="4472" y="2585"/>
                  </a:cubicBezTo>
                  <a:cubicBezTo>
                    <a:pt x="4518" y="1176"/>
                    <a:pt x="3544" y="17"/>
                    <a:pt x="2321" y="1"/>
                  </a:cubicBezTo>
                  <a:cubicBezTo>
                    <a:pt x="2313" y="0"/>
                    <a:pt x="2305"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751;p58">
              <a:extLst>
                <a:ext uri="{FF2B5EF4-FFF2-40B4-BE49-F238E27FC236}">
                  <a16:creationId xmlns:a16="http://schemas.microsoft.com/office/drawing/2014/main" id="{008ED926-4585-40BC-A0C2-45BBD8D592EA}"/>
                </a:ext>
              </a:extLst>
            </p:cNvPr>
            <p:cNvSpPr/>
            <p:nvPr/>
          </p:nvSpPr>
          <p:spPr>
            <a:xfrm>
              <a:off x="4677375" y="-118850"/>
              <a:ext cx="162100" cy="194950"/>
            </a:xfrm>
            <a:custGeom>
              <a:avLst/>
              <a:gdLst/>
              <a:ahLst/>
              <a:cxnLst/>
              <a:rect l="l" t="t" r="r" b="b"/>
              <a:pathLst>
                <a:path w="6484" h="7798" extrusionOk="0">
                  <a:moveTo>
                    <a:pt x="3342" y="1393"/>
                  </a:moveTo>
                  <a:cubicBezTo>
                    <a:pt x="4565" y="1409"/>
                    <a:pt x="5539" y="2568"/>
                    <a:pt x="5493" y="3977"/>
                  </a:cubicBezTo>
                  <a:cubicBezTo>
                    <a:pt x="5446" y="5353"/>
                    <a:pt x="4456" y="6421"/>
                    <a:pt x="3280" y="6421"/>
                  </a:cubicBezTo>
                  <a:lnTo>
                    <a:pt x="3187" y="6421"/>
                  </a:lnTo>
                  <a:cubicBezTo>
                    <a:pt x="1966" y="6359"/>
                    <a:pt x="1022" y="5214"/>
                    <a:pt x="1069" y="3837"/>
                  </a:cubicBezTo>
                  <a:cubicBezTo>
                    <a:pt x="1114" y="2476"/>
                    <a:pt x="2104" y="1393"/>
                    <a:pt x="3311" y="1393"/>
                  </a:cubicBezTo>
                  <a:close/>
                  <a:moveTo>
                    <a:pt x="3049" y="0"/>
                  </a:moveTo>
                  <a:cubicBezTo>
                    <a:pt x="2321" y="0"/>
                    <a:pt x="1640" y="248"/>
                    <a:pt x="1083" y="681"/>
                  </a:cubicBezTo>
                  <a:cubicBezTo>
                    <a:pt x="1176" y="728"/>
                    <a:pt x="1238" y="836"/>
                    <a:pt x="1238" y="945"/>
                  </a:cubicBezTo>
                  <a:cubicBezTo>
                    <a:pt x="1238" y="990"/>
                    <a:pt x="1238" y="1037"/>
                    <a:pt x="1207" y="1083"/>
                  </a:cubicBezTo>
                  <a:cubicBezTo>
                    <a:pt x="728" y="2135"/>
                    <a:pt x="0" y="2785"/>
                    <a:pt x="0" y="4039"/>
                  </a:cubicBezTo>
                  <a:cubicBezTo>
                    <a:pt x="0" y="4115"/>
                    <a:pt x="17" y="4193"/>
                    <a:pt x="17" y="4286"/>
                  </a:cubicBezTo>
                  <a:cubicBezTo>
                    <a:pt x="109" y="5648"/>
                    <a:pt x="945" y="6235"/>
                    <a:pt x="1687" y="7178"/>
                  </a:cubicBezTo>
                  <a:cubicBezTo>
                    <a:pt x="1733" y="7225"/>
                    <a:pt x="1749" y="7302"/>
                    <a:pt x="1749" y="7380"/>
                  </a:cubicBezTo>
                  <a:cubicBezTo>
                    <a:pt x="1749" y="7426"/>
                    <a:pt x="1749" y="7488"/>
                    <a:pt x="1733" y="7535"/>
                  </a:cubicBezTo>
                  <a:cubicBezTo>
                    <a:pt x="2059" y="7673"/>
                    <a:pt x="2430" y="7766"/>
                    <a:pt x="2816" y="7797"/>
                  </a:cubicBezTo>
                  <a:lnTo>
                    <a:pt x="2987" y="7797"/>
                  </a:lnTo>
                  <a:cubicBezTo>
                    <a:pt x="4796" y="7797"/>
                    <a:pt x="6343" y="6143"/>
                    <a:pt x="6405" y="4008"/>
                  </a:cubicBezTo>
                  <a:cubicBezTo>
                    <a:pt x="6483" y="1811"/>
                    <a:pt x="4951" y="16"/>
                    <a:pt x="3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752;p58">
              <a:extLst>
                <a:ext uri="{FF2B5EF4-FFF2-40B4-BE49-F238E27FC236}">
                  <a16:creationId xmlns:a16="http://schemas.microsoft.com/office/drawing/2014/main" id="{E03D90F8-E1B3-477E-B72A-4B175D712F30}"/>
                </a:ext>
              </a:extLst>
            </p:cNvPr>
            <p:cNvSpPr/>
            <p:nvPr/>
          </p:nvSpPr>
          <p:spPr>
            <a:xfrm>
              <a:off x="4702900" y="-84050"/>
              <a:ext cx="112950" cy="125750"/>
            </a:xfrm>
            <a:custGeom>
              <a:avLst/>
              <a:gdLst/>
              <a:ahLst/>
              <a:cxnLst/>
              <a:rect l="l" t="t" r="r" b="b"/>
              <a:pathLst>
                <a:path w="4518" h="5030" extrusionOk="0">
                  <a:moveTo>
                    <a:pt x="2290" y="1"/>
                  </a:moveTo>
                  <a:cubicBezTo>
                    <a:pt x="1083" y="1"/>
                    <a:pt x="93" y="1084"/>
                    <a:pt x="48" y="2445"/>
                  </a:cubicBezTo>
                  <a:cubicBezTo>
                    <a:pt x="1" y="3822"/>
                    <a:pt x="945" y="4967"/>
                    <a:pt x="2166" y="5029"/>
                  </a:cubicBezTo>
                  <a:lnTo>
                    <a:pt x="2259" y="5029"/>
                  </a:lnTo>
                  <a:cubicBezTo>
                    <a:pt x="3435" y="5029"/>
                    <a:pt x="4425" y="3961"/>
                    <a:pt x="4472" y="2585"/>
                  </a:cubicBezTo>
                  <a:cubicBezTo>
                    <a:pt x="4518" y="1176"/>
                    <a:pt x="3544" y="17"/>
                    <a:pt x="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753;p58">
              <a:extLst>
                <a:ext uri="{FF2B5EF4-FFF2-40B4-BE49-F238E27FC236}">
                  <a16:creationId xmlns:a16="http://schemas.microsoft.com/office/drawing/2014/main" id="{B85E2B39-1442-4493-9818-6741DA0E016F}"/>
                </a:ext>
              </a:extLst>
            </p:cNvPr>
            <p:cNvSpPr/>
            <p:nvPr/>
          </p:nvSpPr>
          <p:spPr>
            <a:xfrm>
              <a:off x="4683575" y="190025"/>
              <a:ext cx="116825" cy="125800"/>
            </a:xfrm>
            <a:custGeom>
              <a:avLst/>
              <a:gdLst/>
              <a:ahLst/>
              <a:cxnLst/>
              <a:rect l="l" t="t" r="r" b="b"/>
              <a:pathLst>
                <a:path w="4673" h="5032" extrusionOk="0">
                  <a:moveTo>
                    <a:pt x="2401" y="1"/>
                  </a:moveTo>
                  <a:cubicBezTo>
                    <a:pt x="1257" y="1"/>
                    <a:pt x="258" y="993"/>
                    <a:pt x="140" y="2311"/>
                  </a:cubicBezTo>
                  <a:cubicBezTo>
                    <a:pt x="0" y="3672"/>
                    <a:pt x="866" y="4879"/>
                    <a:pt x="2073" y="5019"/>
                  </a:cubicBezTo>
                  <a:cubicBezTo>
                    <a:pt x="2148" y="5027"/>
                    <a:pt x="2222" y="5032"/>
                    <a:pt x="2295" y="5032"/>
                  </a:cubicBezTo>
                  <a:cubicBezTo>
                    <a:pt x="3428" y="5032"/>
                    <a:pt x="4417" y="4051"/>
                    <a:pt x="4533" y="2729"/>
                  </a:cubicBezTo>
                  <a:cubicBezTo>
                    <a:pt x="4672" y="1321"/>
                    <a:pt x="3775" y="99"/>
                    <a:pt x="2553" y="7"/>
                  </a:cubicBezTo>
                  <a:cubicBezTo>
                    <a:pt x="2502" y="3"/>
                    <a:pt x="2451" y="1"/>
                    <a:pt x="2401"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754;p58">
              <a:extLst>
                <a:ext uri="{FF2B5EF4-FFF2-40B4-BE49-F238E27FC236}">
                  <a16:creationId xmlns:a16="http://schemas.microsoft.com/office/drawing/2014/main" id="{31C82C2D-85B2-435E-BE4F-47191B738A14}"/>
                </a:ext>
              </a:extLst>
            </p:cNvPr>
            <p:cNvSpPr/>
            <p:nvPr/>
          </p:nvSpPr>
          <p:spPr>
            <a:xfrm>
              <a:off x="4655725" y="154975"/>
              <a:ext cx="169425" cy="194950"/>
            </a:xfrm>
            <a:custGeom>
              <a:avLst/>
              <a:gdLst/>
              <a:ahLst/>
              <a:cxnLst/>
              <a:rect l="l" t="t" r="r" b="b"/>
              <a:pathLst>
                <a:path w="6777" h="7798" extrusionOk="0">
                  <a:moveTo>
                    <a:pt x="3667" y="1409"/>
                  </a:moveTo>
                  <a:cubicBezTo>
                    <a:pt x="4889" y="1501"/>
                    <a:pt x="5786" y="2723"/>
                    <a:pt x="5647" y="4131"/>
                  </a:cubicBezTo>
                  <a:cubicBezTo>
                    <a:pt x="5524" y="5446"/>
                    <a:pt x="4534" y="6436"/>
                    <a:pt x="3404" y="6436"/>
                  </a:cubicBezTo>
                  <a:cubicBezTo>
                    <a:pt x="3342" y="6436"/>
                    <a:pt x="3265" y="6436"/>
                    <a:pt x="3187" y="6421"/>
                  </a:cubicBezTo>
                  <a:cubicBezTo>
                    <a:pt x="1980" y="6281"/>
                    <a:pt x="1114" y="5074"/>
                    <a:pt x="1254" y="3713"/>
                  </a:cubicBezTo>
                  <a:cubicBezTo>
                    <a:pt x="1378" y="2399"/>
                    <a:pt x="2368" y="1409"/>
                    <a:pt x="3513" y="1409"/>
                  </a:cubicBezTo>
                  <a:close/>
                  <a:moveTo>
                    <a:pt x="3265" y="0"/>
                  </a:moveTo>
                  <a:cubicBezTo>
                    <a:pt x="2259" y="0"/>
                    <a:pt x="1347" y="480"/>
                    <a:pt x="697" y="1254"/>
                  </a:cubicBezTo>
                  <a:cubicBezTo>
                    <a:pt x="712" y="1285"/>
                    <a:pt x="728" y="1347"/>
                    <a:pt x="728" y="1393"/>
                  </a:cubicBezTo>
                  <a:cubicBezTo>
                    <a:pt x="728" y="1423"/>
                    <a:pt x="728" y="1454"/>
                    <a:pt x="712" y="1470"/>
                  </a:cubicBezTo>
                  <a:cubicBezTo>
                    <a:pt x="464" y="2399"/>
                    <a:pt x="62" y="3265"/>
                    <a:pt x="16" y="4239"/>
                  </a:cubicBezTo>
                  <a:cubicBezTo>
                    <a:pt x="16" y="4301"/>
                    <a:pt x="0" y="4363"/>
                    <a:pt x="0" y="4441"/>
                  </a:cubicBezTo>
                  <a:cubicBezTo>
                    <a:pt x="0" y="5415"/>
                    <a:pt x="388" y="6266"/>
                    <a:pt x="990" y="6962"/>
                  </a:cubicBezTo>
                  <a:cubicBezTo>
                    <a:pt x="1470" y="7395"/>
                    <a:pt x="2073" y="7690"/>
                    <a:pt x="2739" y="7766"/>
                  </a:cubicBezTo>
                  <a:cubicBezTo>
                    <a:pt x="2847" y="7782"/>
                    <a:pt x="2970" y="7797"/>
                    <a:pt x="3094" y="7797"/>
                  </a:cubicBezTo>
                  <a:cubicBezTo>
                    <a:pt x="4827" y="7797"/>
                    <a:pt x="6374" y="6266"/>
                    <a:pt x="6560" y="4208"/>
                  </a:cubicBezTo>
                  <a:cubicBezTo>
                    <a:pt x="6776" y="2027"/>
                    <a:pt x="5369" y="124"/>
                    <a:pt x="3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755;p58">
              <a:extLst>
                <a:ext uri="{FF2B5EF4-FFF2-40B4-BE49-F238E27FC236}">
                  <a16:creationId xmlns:a16="http://schemas.microsoft.com/office/drawing/2014/main" id="{65D1DCF1-1DD3-4667-80F5-60EA6682A9B6}"/>
                </a:ext>
              </a:extLst>
            </p:cNvPr>
            <p:cNvSpPr/>
            <p:nvPr/>
          </p:nvSpPr>
          <p:spPr>
            <a:xfrm>
              <a:off x="4683575" y="190175"/>
              <a:ext cx="116825" cy="125700"/>
            </a:xfrm>
            <a:custGeom>
              <a:avLst/>
              <a:gdLst/>
              <a:ahLst/>
              <a:cxnLst/>
              <a:rect l="l" t="t" r="r" b="b"/>
              <a:pathLst>
                <a:path w="4673" h="5028" extrusionOk="0">
                  <a:moveTo>
                    <a:pt x="2399" y="1"/>
                  </a:moveTo>
                  <a:cubicBezTo>
                    <a:pt x="1254" y="1"/>
                    <a:pt x="264" y="991"/>
                    <a:pt x="140" y="2305"/>
                  </a:cubicBezTo>
                  <a:cubicBezTo>
                    <a:pt x="0" y="3666"/>
                    <a:pt x="866" y="4873"/>
                    <a:pt x="2073" y="5013"/>
                  </a:cubicBezTo>
                  <a:cubicBezTo>
                    <a:pt x="2151" y="5028"/>
                    <a:pt x="2228" y="5028"/>
                    <a:pt x="2290" y="5028"/>
                  </a:cubicBezTo>
                  <a:cubicBezTo>
                    <a:pt x="3420" y="5028"/>
                    <a:pt x="4410" y="4038"/>
                    <a:pt x="4533" y="2723"/>
                  </a:cubicBezTo>
                  <a:cubicBezTo>
                    <a:pt x="4672" y="1315"/>
                    <a:pt x="3775" y="93"/>
                    <a:pt x="2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756;p58">
              <a:extLst>
                <a:ext uri="{FF2B5EF4-FFF2-40B4-BE49-F238E27FC236}">
                  <a16:creationId xmlns:a16="http://schemas.microsoft.com/office/drawing/2014/main" id="{D5A3687E-1C4A-4A31-8362-6BFF25808340}"/>
                </a:ext>
              </a:extLst>
            </p:cNvPr>
            <p:cNvSpPr/>
            <p:nvPr/>
          </p:nvSpPr>
          <p:spPr>
            <a:xfrm>
              <a:off x="4284425" y="-602325"/>
              <a:ext cx="52200" cy="140000"/>
            </a:xfrm>
            <a:custGeom>
              <a:avLst/>
              <a:gdLst/>
              <a:ahLst/>
              <a:cxnLst/>
              <a:rect l="l" t="t" r="r" b="b"/>
              <a:pathLst>
                <a:path w="2088" h="5600" extrusionOk="0">
                  <a:moveTo>
                    <a:pt x="1648" y="1"/>
                  </a:moveTo>
                  <a:cubicBezTo>
                    <a:pt x="1563" y="1"/>
                    <a:pt x="1481" y="37"/>
                    <a:pt x="1424" y="125"/>
                  </a:cubicBezTo>
                  <a:cubicBezTo>
                    <a:pt x="388" y="1641"/>
                    <a:pt x="1" y="4117"/>
                    <a:pt x="1455" y="5509"/>
                  </a:cubicBezTo>
                  <a:cubicBezTo>
                    <a:pt x="1518" y="5572"/>
                    <a:pt x="1586" y="5599"/>
                    <a:pt x="1650" y="5599"/>
                  </a:cubicBezTo>
                  <a:cubicBezTo>
                    <a:pt x="1836" y="5599"/>
                    <a:pt x="1996" y="5372"/>
                    <a:pt x="1950" y="5154"/>
                  </a:cubicBezTo>
                  <a:cubicBezTo>
                    <a:pt x="1564" y="3483"/>
                    <a:pt x="1162" y="2122"/>
                    <a:pt x="1966" y="466"/>
                  </a:cubicBezTo>
                  <a:cubicBezTo>
                    <a:pt x="2087" y="233"/>
                    <a:pt x="1861" y="1"/>
                    <a:pt x="164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757;p58">
              <a:extLst>
                <a:ext uri="{FF2B5EF4-FFF2-40B4-BE49-F238E27FC236}">
                  <a16:creationId xmlns:a16="http://schemas.microsoft.com/office/drawing/2014/main" id="{1B6C6345-97B5-455E-A9BB-EE0DFEB171E5}"/>
                </a:ext>
              </a:extLst>
            </p:cNvPr>
            <p:cNvSpPr/>
            <p:nvPr/>
          </p:nvSpPr>
          <p:spPr>
            <a:xfrm>
              <a:off x="4296800" y="-602300"/>
              <a:ext cx="37550" cy="140025"/>
            </a:xfrm>
            <a:custGeom>
              <a:avLst/>
              <a:gdLst/>
              <a:ahLst/>
              <a:cxnLst/>
              <a:rect l="l" t="t" r="r" b="b"/>
              <a:pathLst>
                <a:path w="1502" h="5601" extrusionOk="0">
                  <a:moveTo>
                    <a:pt x="1162" y="1"/>
                  </a:moveTo>
                  <a:cubicBezTo>
                    <a:pt x="1069" y="1"/>
                    <a:pt x="991" y="31"/>
                    <a:pt x="929" y="124"/>
                  </a:cubicBezTo>
                  <a:cubicBezTo>
                    <a:pt x="372" y="945"/>
                    <a:pt x="1" y="2028"/>
                    <a:pt x="1" y="3080"/>
                  </a:cubicBezTo>
                  <a:cubicBezTo>
                    <a:pt x="1" y="3992"/>
                    <a:pt x="279" y="4858"/>
                    <a:pt x="960" y="5508"/>
                  </a:cubicBezTo>
                  <a:cubicBezTo>
                    <a:pt x="1022" y="5570"/>
                    <a:pt x="1084" y="5601"/>
                    <a:pt x="1146" y="5601"/>
                  </a:cubicBezTo>
                  <a:cubicBezTo>
                    <a:pt x="1316" y="5601"/>
                    <a:pt x="1455" y="5415"/>
                    <a:pt x="1455" y="5229"/>
                  </a:cubicBezTo>
                  <a:lnTo>
                    <a:pt x="1455" y="5153"/>
                  </a:lnTo>
                  <a:cubicBezTo>
                    <a:pt x="1238" y="4194"/>
                    <a:pt x="1007" y="3342"/>
                    <a:pt x="1007" y="2476"/>
                  </a:cubicBezTo>
                  <a:cubicBezTo>
                    <a:pt x="1007" y="1826"/>
                    <a:pt x="1131" y="1176"/>
                    <a:pt x="1471" y="465"/>
                  </a:cubicBezTo>
                  <a:cubicBezTo>
                    <a:pt x="1502" y="419"/>
                    <a:pt x="1502" y="372"/>
                    <a:pt x="1502" y="341"/>
                  </a:cubicBezTo>
                  <a:lnTo>
                    <a:pt x="1502" y="248"/>
                  </a:lnTo>
                  <a:cubicBezTo>
                    <a:pt x="1455" y="109"/>
                    <a:pt x="1300" y="1"/>
                    <a:pt x="1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758;p58">
              <a:extLst>
                <a:ext uri="{FF2B5EF4-FFF2-40B4-BE49-F238E27FC236}">
                  <a16:creationId xmlns:a16="http://schemas.microsoft.com/office/drawing/2014/main" id="{BDCC2EF9-408D-4C1D-8211-A0095D825B5E}"/>
                </a:ext>
              </a:extLst>
            </p:cNvPr>
            <p:cNvSpPr/>
            <p:nvPr/>
          </p:nvSpPr>
          <p:spPr>
            <a:xfrm>
              <a:off x="4311125" y="-346550"/>
              <a:ext cx="54350" cy="131875"/>
            </a:xfrm>
            <a:custGeom>
              <a:avLst/>
              <a:gdLst/>
              <a:ahLst/>
              <a:cxnLst/>
              <a:rect l="l" t="t" r="r" b="b"/>
              <a:pathLst>
                <a:path w="2174" h="5275" extrusionOk="0">
                  <a:moveTo>
                    <a:pt x="1340" y="1"/>
                  </a:moveTo>
                  <a:cubicBezTo>
                    <a:pt x="1277" y="1"/>
                    <a:pt x="1214" y="31"/>
                    <a:pt x="1160" y="105"/>
                  </a:cubicBezTo>
                  <a:cubicBezTo>
                    <a:pt x="139" y="1559"/>
                    <a:pt x="1" y="4081"/>
                    <a:pt x="1563" y="5226"/>
                  </a:cubicBezTo>
                  <a:cubicBezTo>
                    <a:pt x="1612" y="5259"/>
                    <a:pt x="1666" y="5274"/>
                    <a:pt x="1721" y="5274"/>
                  </a:cubicBezTo>
                  <a:cubicBezTo>
                    <a:pt x="1943" y="5274"/>
                    <a:pt x="2173" y="5031"/>
                    <a:pt x="2074" y="4808"/>
                  </a:cubicBezTo>
                  <a:cubicBezTo>
                    <a:pt x="1810" y="4174"/>
                    <a:pt x="1455" y="3601"/>
                    <a:pt x="1331" y="2920"/>
                  </a:cubicBezTo>
                  <a:cubicBezTo>
                    <a:pt x="1177" y="2101"/>
                    <a:pt x="1300" y="1204"/>
                    <a:pt x="1610" y="445"/>
                  </a:cubicBezTo>
                  <a:cubicBezTo>
                    <a:pt x="1689" y="240"/>
                    <a:pt x="1517" y="1"/>
                    <a:pt x="1340"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759;p58">
              <a:extLst>
                <a:ext uri="{FF2B5EF4-FFF2-40B4-BE49-F238E27FC236}">
                  <a16:creationId xmlns:a16="http://schemas.microsoft.com/office/drawing/2014/main" id="{C01A3A7F-AFDF-4AAB-8910-8367409E5FC7}"/>
                </a:ext>
              </a:extLst>
            </p:cNvPr>
            <p:cNvSpPr/>
            <p:nvPr/>
          </p:nvSpPr>
          <p:spPr>
            <a:xfrm>
              <a:off x="4320775" y="-346275"/>
              <a:ext cx="42575" cy="131525"/>
            </a:xfrm>
            <a:custGeom>
              <a:avLst/>
              <a:gdLst/>
              <a:ahLst/>
              <a:cxnLst/>
              <a:rect l="l" t="t" r="r" b="b"/>
              <a:pathLst>
                <a:path w="1703" h="5261" extrusionOk="0">
                  <a:moveTo>
                    <a:pt x="960" y="1"/>
                  </a:moveTo>
                  <a:cubicBezTo>
                    <a:pt x="898" y="1"/>
                    <a:pt x="821" y="32"/>
                    <a:pt x="774" y="94"/>
                  </a:cubicBezTo>
                  <a:cubicBezTo>
                    <a:pt x="295" y="774"/>
                    <a:pt x="1" y="1703"/>
                    <a:pt x="1" y="2616"/>
                  </a:cubicBezTo>
                  <a:cubicBezTo>
                    <a:pt x="1" y="3621"/>
                    <a:pt x="357" y="4611"/>
                    <a:pt x="1177" y="5215"/>
                  </a:cubicBezTo>
                  <a:cubicBezTo>
                    <a:pt x="1224" y="5246"/>
                    <a:pt x="1286" y="5261"/>
                    <a:pt x="1331" y="5261"/>
                  </a:cubicBezTo>
                  <a:cubicBezTo>
                    <a:pt x="1517" y="5261"/>
                    <a:pt x="1703" y="5091"/>
                    <a:pt x="1703" y="4905"/>
                  </a:cubicBezTo>
                  <a:cubicBezTo>
                    <a:pt x="1703" y="4875"/>
                    <a:pt x="1703" y="4827"/>
                    <a:pt x="1688" y="4797"/>
                  </a:cubicBezTo>
                  <a:cubicBezTo>
                    <a:pt x="1424" y="4163"/>
                    <a:pt x="1069" y="3590"/>
                    <a:pt x="945" y="2909"/>
                  </a:cubicBezTo>
                  <a:cubicBezTo>
                    <a:pt x="898" y="2678"/>
                    <a:pt x="883" y="2445"/>
                    <a:pt x="883" y="2198"/>
                  </a:cubicBezTo>
                  <a:cubicBezTo>
                    <a:pt x="883" y="1595"/>
                    <a:pt x="1007" y="976"/>
                    <a:pt x="1224" y="434"/>
                  </a:cubicBezTo>
                  <a:cubicBezTo>
                    <a:pt x="1239" y="388"/>
                    <a:pt x="1255" y="357"/>
                    <a:pt x="1255" y="326"/>
                  </a:cubicBezTo>
                  <a:cubicBezTo>
                    <a:pt x="1255" y="248"/>
                    <a:pt x="1224" y="172"/>
                    <a:pt x="1177" y="125"/>
                  </a:cubicBezTo>
                  <a:cubicBezTo>
                    <a:pt x="1131" y="48"/>
                    <a:pt x="1038" y="1"/>
                    <a:pt x="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760;p58">
              <a:extLst>
                <a:ext uri="{FF2B5EF4-FFF2-40B4-BE49-F238E27FC236}">
                  <a16:creationId xmlns:a16="http://schemas.microsoft.com/office/drawing/2014/main" id="{A3FDAA34-5BD9-4508-AB6F-1EF522AADAF2}"/>
                </a:ext>
              </a:extLst>
            </p:cNvPr>
            <p:cNvSpPr/>
            <p:nvPr/>
          </p:nvSpPr>
          <p:spPr>
            <a:xfrm>
              <a:off x="4306500" y="-96875"/>
              <a:ext cx="52425" cy="138425"/>
            </a:xfrm>
            <a:custGeom>
              <a:avLst/>
              <a:gdLst/>
              <a:ahLst/>
              <a:cxnLst/>
              <a:rect l="l" t="t" r="r" b="b"/>
              <a:pathLst>
                <a:path w="2097" h="5537" extrusionOk="0">
                  <a:moveTo>
                    <a:pt x="1655" y="1"/>
                  </a:moveTo>
                  <a:cubicBezTo>
                    <a:pt x="1603" y="1"/>
                    <a:pt x="1549" y="20"/>
                    <a:pt x="1500" y="66"/>
                  </a:cubicBezTo>
                  <a:cubicBezTo>
                    <a:pt x="0" y="1442"/>
                    <a:pt x="77" y="4257"/>
                    <a:pt x="1702" y="5495"/>
                  </a:cubicBezTo>
                  <a:cubicBezTo>
                    <a:pt x="1737" y="5524"/>
                    <a:pt x="1775" y="5536"/>
                    <a:pt x="1812" y="5536"/>
                  </a:cubicBezTo>
                  <a:cubicBezTo>
                    <a:pt x="1958" y="5536"/>
                    <a:pt x="2097" y="5349"/>
                    <a:pt x="2011" y="5202"/>
                  </a:cubicBezTo>
                  <a:cubicBezTo>
                    <a:pt x="1624" y="4428"/>
                    <a:pt x="1222" y="3700"/>
                    <a:pt x="1191" y="2819"/>
                  </a:cubicBezTo>
                  <a:cubicBezTo>
                    <a:pt x="1160" y="1937"/>
                    <a:pt x="1500" y="1163"/>
                    <a:pt x="1871" y="375"/>
                  </a:cubicBezTo>
                  <a:cubicBezTo>
                    <a:pt x="1954" y="188"/>
                    <a:pt x="1815" y="1"/>
                    <a:pt x="1655"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761;p58">
              <a:extLst>
                <a:ext uri="{FF2B5EF4-FFF2-40B4-BE49-F238E27FC236}">
                  <a16:creationId xmlns:a16="http://schemas.microsoft.com/office/drawing/2014/main" id="{A7B84C3A-E398-4331-A007-CCF640842F60}"/>
                </a:ext>
              </a:extLst>
            </p:cNvPr>
            <p:cNvSpPr/>
            <p:nvPr/>
          </p:nvSpPr>
          <p:spPr>
            <a:xfrm>
              <a:off x="4316925" y="-96800"/>
              <a:ext cx="40650" cy="138500"/>
            </a:xfrm>
            <a:custGeom>
              <a:avLst/>
              <a:gdLst/>
              <a:ahLst/>
              <a:cxnLst/>
              <a:rect l="l" t="t" r="r" b="b"/>
              <a:pathLst>
                <a:path w="1626" h="5540" extrusionOk="0">
                  <a:moveTo>
                    <a:pt x="1238" y="1"/>
                  </a:moveTo>
                  <a:cubicBezTo>
                    <a:pt x="1192" y="1"/>
                    <a:pt x="1130" y="16"/>
                    <a:pt x="1083" y="63"/>
                  </a:cubicBezTo>
                  <a:cubicBezTo>
                    <a:pt x="357" y="727"/>
                    <a:pt x="0" y="1702"/>
                    <a:pt x="0" y="2676"/>
                  </a:cubicBezTo>
                  <a:cubicBezTo>
                    <a:pt x="0" y="3759"/>
                    <a:pt x="433" y="4842"/>
                    <a:pt x="1285" y="5492"/>
                  </a:cubicBezTo>
                  <a:cubicBezTo>
                    <a:pt x="1316" y="5523"/>
                    <a:pt x="1362" y="5539"/>
                    <a:pt x="1393" y="5539"/>
                  </a:cubicBezTo>
                  <a:cubicBezTo>
                    <a:pt x="1516" y="5539"/>
                    <a:pt x="1625" y="5415"/>
                    <a:pt x="1625" y="5292"/>
                  </a:cubicBezTo>
                  <a:cubicBezTo>
                    <a:pt x="1625" y="5261"/>
                    <a:pt x="1609" y="5230"/>
                    <a:pt x="1594" y="5199"/>
                  </a:cubicBezTo>
                  <a:cubicBezTo>
                    <a:pt x="1207" y="4425"/>
                    <a:pt x="805" y="3697"/>
                    <a:pt x="774" y="2816"/>
                  </a:cubicBezTo>
                  <a:lnTo>
                    <a:pt x="774" y="2693"/>
                  </a:lnTo>
                  <a:cubicBezTo>
                    <a:pt x="774" y="1857"/>
                    <a:pt x="1099" y="1129"/>
                    <a:pt x="1454" y="372"/>
                  </a:cubicBezTo>
                  <a:cubicBezTo>
                    <a:pt x="1471" y="341"/>
                    <a:pt x="1485" y="294"/>
                    <a:pt x="1485" y="263"/>
                  </a:cubicBezTo>
                  <a:cubicBezTo>
                    <a:pt x="1485" y="217"/>
                    <a:pt x="1471" y="170"/>
                    <a:pt x="1440" y="124"/>
                  </a:cubicBezTo>
                  <a:cubicBezTo>
                    <a:pt x="1409" y="46"/>
                    <a:pt x="1331" y="1"/>
                    <a:pt x="1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762;p58">
              <a:extLst>
                <a:ext uri="{FF2B5EF4-FFF2-40B4-BE49-F238E27FC236}">
                  <a16:creationId xmlns:a16="http://schemas.microsoft.com/office/drawing/2014/main" id="{FC0F285A-7E62-47C4-A483-3E19BBE4E089}"/>
                </a:ext>
              </a:extLst>
            </p:cNvPr>
            <p:cNvSpPr/>
            <p:nvPr/>
          </p:nvSpPr>
          <p:spPr>
            <a:xfrm>
              <a:off x="4282875" y="170250"/>
              <a:ext cx="74500" cy="132900"/>
            </a:xfrm>
            <a:custGeom>
              <a:avLst/>
              <a:gdLst/>
              <a:ahLst/>
              <a:cxnLst/>
              <a:rect l="l" t="t" r="r" b="b"/>
              <a:pathLst>
                <a:path w="2980" h="5316" extrusionOk="0">
                  <a:moveTo>
                    <a:pt x="1781" y="1"/>
                  </a:moveTo>
                  <a:cubicBezTo>
                    <a:pt x="1703" y="1"/>
                    <a:pt x="1622" y="31"/>
                    <a:pt x="1548" y="101"/>
                  </a:cubicBezTo>
                  <a:cubicBezTo>
                    <a:pt x="1" y="1617"/>
                    <a:pt x="805" y="4278"/>
                    <a:pt x="2461" y="5284"/>
                  </a:cubicBezTo>
                  <a:cubicBezTo>
                    <a:pt x="2500" y="5306"/>
                    <a:pt x="2542" y="5316"/>
                    <a:pt x="2584" y="5316"/>
                  </a:cubicBezTo>
                  <a:cubicBezTo>
                    <a:pt x="2781" y="5316"/>
                    <a:pt x="2980" y="5106"/>
                    <a:pt x="2802" y="4928"/>
                  </a:cubicBezTo>
                  <a:cubicBezTo>
                    <a:pt x="2276" y="4387"/>
                    <a:pt x="1873" y="3706"/>
                    <a:pt x="1734" y="2963"/>
                  </a:cubicBezTo>
                  <a:cubicBezTo>
                    <a:pt x="1548" y="2050"/>
                    <a:pt x="1888" y="1369"/>
                    <a:pt x="2136" y="519"/>
                  </a:cubicBezTo>
                  <a:cubicBezTo>
                    <a:pt x="2217" y="264"/>
                    <a:pt x="2013" y="1"/>
                    <a:pt x="1781"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763;p58">
              <a:extLst>
                <a:ext uri="{FF2B5EF4-FFF2-40B4-BE49-F238E27FC236}">
                  <a16:creationId xmlns:a16="http://schemas.microsoft.com/office/drawing/2014/main" id="{CB455B6E-B920-4D06-89AB-9BFFEC6EBD90}"/>
                </a:ext>
              </a:extLst>
            </p:cNvPr>
            <p:cNvSpPr/>
            <p:nvPr/>
          </p:nvSpPr>
          <p:spPr>
            <a:xfrm>
              <a:off x="4300675" y="170075"/>
              <a:ext cx="53800" cy="133050"/>
            </a:xfrm>
            <a:custGeom>
              <a:avLst/>
              <a:gdLst/>
              <a:ahLst/>
              <a:cxnLst/>
              <a:rect l="l" t="t" r="r" b="b"/>
              <a:pathLst>
                <a:path w="2152" h="5322" extrusionOk="0">
                  <a:moveTo>
                    <a:pt x="1069" y="0"/>
                  </a:moveTo>
                  <a:cubicBezTo>
                    <a:pt x="991" y="0"/>
                    <a:pt x="914" y="31"/>
                    <a:pt x="836" y="108"/>
                  </a:cubicBezTo>
                  <a:cubicBezTo>
                    <a:pt x="264" y="665"/>
                    <a:pt x="0" y="1392"/>
                    <a:pt x="0" y="2135"/>
                  </a:cubicBezTo>
                  <a:cubicBezTo>
                    <a:pt x="0" y="3388"/>
                    <a:pt x="712" y="4656"/>
                    <a:pt x="1749" y="5291"/>
                  </a:cubicBezTo>
                  <a:cubicBezTo>
                    <a:pt x="1780" y="5306"/>
                    <a:pt x="1826" y="5322"/>
                    <a:pt x="1873" y="5322"/>
                  </a:cubicBezTo>
                  <a:cubicBezTo>
                    <a:pt x="2012" y="5322"/>
                    <a:pt x="2151" y="5213"/>
                    <a:pt x="2151" y="5074"/>
                  </a:cubicBezTo>
                  <a:cubicBezTo>
                    <a:pt x="2151" y="5027"/>
                    <a:pt x="2135" y="4982"/>
                    <a:pt x="2090" y="4935"/>
                  </a:cubicBezTo>
                  <a:cubicBezTo>
                    <a:pt x="1564" y="4394"/>
                    <a:pt x="1161" y="3713"/>
                    <a:pt x="1022" y="2970"/>
                  </a:cubicBezTo>
                  <a:cubicBezTo>
                    <a:pt x="976" y="2785"/>
                    <a:pt x="960" y="2614"/>
                    <a:pt x="960" y="2444"/>
                  </a:cubicBezTo>
                  <a:cubicBezTo>
                    <a:pt x="960" y="1779"/>
                    <a:pt x="1223" y="1207"/>
                    <a:pt x="1424" y="526"/>
                  </a:cubicBezTo>
                  <a:cubicBezTo>
                    <a:pt x="1440" y="495"/>
                    <a:pt x="1440" y="448"/>
                    <a:pt x="1440" y="417"/>
                  </a:cubicBezTo>
                  <a:cubicBezTo>
                    <a:pt x="1440" y="217"/>
                    <a:pt x="1285" y="31"/>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764;p58">
              <a:extLst>
                <a:ext uri="{FF2B5EF4-FFF2-40B4-BE49-F238E27FC236}">
                  <a16:creationId xmlns:a16="http://schemas.microsoft.com/office/drawing/2014/main" id="{D238F574-B218-4760-BBE3-FB904F47CD90}"/>
                </a:ext>
              </a:extLst>
            </p:cNvPr>
            <p:cNvSpPr/>
            <p:nvPr/>
          </p:nvSpPr>
          <p:spPr>
            <a:xfrm>
              <a:off x="4633100" y="-627775"/>
              <a:ext cx="99225" cy="157675"/>
            </a:xfrm>
            <a:custGeom>
              <a:avLst/>
              <a:gdLst/>
              <a:ahLst/>
              <a:cxnLst/>
              <a:rect l="l" t="t" r="r" b="b"/>
              <a:pathLst>
                <a:path w="3969" h="6307" extrusionOk="0">
                  <a:moveTo>
                    <a:pt x="1333" y="0"/>
                  </a:moveTo>
                  <a:cubicBezTo>
                    <a:pt x="1306" y="0"/>
                    <a:pt x="1280" y="14"/>
                    <a:pt x="1262" y="46"/>
                  </a:cubicBezTo>
                  <a:cubicBezTo>
                    <a:pt x="0" y="1868"/>
                    <a:pt x="580" y="6306"/>
                    <a:pt x="2921" y="6306"/>
                  </a:cubicBezTo>
                  <a:cubicBezTo>
                    <a:pt x="3164" y="6306"/>
                    <a:pt x="3425" y="6259"/>
                    <a:pt x="3706" y="6156"/>
                  </a:cubicBezTo>
                  <a:cubicBezTo>
                    <a:pt x="3968" y="6063"/>
                    <a:pt x="3922" y="5630"/>
                    <a:pt x="3659" y="5568"/>
                  </a:cubicBezTo>
                  <a:cubicBezTo>
                    <a:pt x="1478" y="5027"/>
                    <a:pt x="565" y="2335"/>
                    <a:pt x="1431" y="153"/>
                  </a:cubicBezTo>
                  <a:cubicBezTo>
                    <a:pt x="1464" y="77"/>
                    <a:pt x="1397" y="0"/>
                    <a:pt x="1333"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765;p58">
              <a:extLst>
                <a:ext uri="{FF2B5EF4-FFF2-40B4-BE49-F238E27FC236}">
                  <a16:creationId xmlns:a16="http://schemas.microsoft.com/office/drawing/2014/main" id="{648A3413-3297-44C8-8067-2B6B25F38FA5}"/>
                </a:ext>
              </a:extLst>
            </p:cNvPr>
            <p:cNvSpPr/>
            <p:nvPr/>
          </p:nvSpPr>
          <p:spPr>
            <a:xfrm>
              <a:off x="4648375" y="-627825"/>
              <a:ext cx="82025" cy="157825"/>
            </a:xfrm>
            <a:custGeom>
              <a:avLst/>
              <a:gdLst/>
              <a:ahLst/>
              <a:cxnLst/>
              <a:rect l="l" t="t" r="r" b="b"/>
              <a:pathLst>
                <a:path w="3281" h="6313" extrusionOk="0">
                  <a:moveTo>
                    <a:pt x="727" y="0"/>
                  </a:moveTo>
                  <a:cubicBezTo>
                    <a:pt x="696" y="0"/>
                    <a:pt x="665" y="17"/>
                    <a:pt x="651" y="48"/>
                  </a:cubicBezTo>
                  <a:cubicBezTo>
                    <a:pt x="217" y="666"/>
                    <a:pt x="1" y="1609"/>
                    <a:pt x="1" y="2569"/>
                  </a:cubicBezTo>
                  <a:cubicBezTo>
                    <a:pt x="1" y="4394"/>
                    <a:pt x="774" y="6312"/>
                    <a:pt x="2321" y="6312"/>
                  </a:cubicBezTo>
                  <a:cubicBezTo>
                    <a:pt x="2553" y="6312"/>
                    <a:pt x="2816" y="6267"/>
                    <a:pt x="3095" y="6158"/>
                  </a:cubicBezTo>
                  <a:cubicBezTo>
                    <a:pt x="3219" y="6112"/>
                    <a:pt x="3264" y="6003"/>
                    <a:pt x="3264" y="5879"/>
                  </a:cubicBezTo>
                  <a:cubicBezTo>
                    <a:pt x="3281" y="5741"/>
                    <a:pt x="3203" y="5601"/>
                    <a:pt x="3048" y="5570"/>
                  </a:cubicBezTo>
                  <a:cubicBezTo>
                    <a:pt x="1424" y="5168"/>
                    <a:pt x="496" y="3559"/>
                    <a:pt x="496" y="1857"/>
                  </a:cubicBezTo>
                  <a:cubicBezTo>
                    <a:pt x="496" y="1285"/>
                    <a:pt x="604" y="712"/>
                    <a:pt x="820" y="155"/>
                  </a:cubicBezTo>
                  <a:cubicBezTo>
                    <a:pt x="820" y="140"/>
                    <a:pt x="836" y="124"/>
                    <a:pt x="836" y="109"/>
                  </a:cubicBezTo>
                  <a:cubicBezTo>
                    <a:pt x="836" y="48"/>
                    <a:pt x="774" y="0"/>
                    <a:pt x="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766;p58">
              <a:extLst>
                <a:ext uri="{FF2B5EF4-FFF2-40B4-BE49-F238E27FC236}">
                  <a16:creationId xmlns:a16="http://schemas.microsoft.com/office/drawing/2014/main" id="{E22D4634-7E32-407D-BAF3-CC248F4D1667}"/>
                </a:ext>
              </a:extLst>
            </p:cNvPr>
            <p:cNvSpPr/>
            <p:nvPr/>
          </p:nvSpPr>
          <p:spPr>
            <a:xfrm>
              <a:off x="4640650" y="-373375"/>
              <a:ext cx="81600" cy="165475"/>
            </a:xfrm>
            <a:custGeom>
              <a:avLst/>
              <a:gdLst/>
              <a:ahLst/>
              <a:cxnLst/>
              <a:rect l="l" t="t" r="r" b="b"/>
              <a:pathLst>
                <a:path w="3264" h="6619" extrusionOk="0">
                  <a:moveTo>
                    <a:pt x="2038" y="1"/>
                  </a:moveTo>
                  <a:cubicBezTo>
                    <a:pt x="2009" y="1"/>
                    <a:pt x="1978" y="10"/>
                    <a:pt x="1950" y="33"/>
                  </a:cubicBezTo>
                  <a:cubicBezTo>
                    <a:pt x="0" y="1565"/>
                    <a:pt x="310" y="5911"/>
                    <a:pt x="2831" y="6608"/>
                  </a:cubicBezTo>
                  <a:cubicBezTo>
                    <a:pt x="2856" y="6615"/>
                    <a:pt x="2881" y="6619"/>
                    <a:pt x="2904" y="6619"/>
                  </a:cubicBezTo>
                  <a:cubicBezTo>
                    <a:pt x="3137" y="6619"/>
                    <a:pt x="3263" y="6293"/>
                    <a:pt x="3094" y="6082"/>
                  </a:cubicBezTo>
                  <a:cubicBezTo>
                    <a:pt x="2414" y="5216"/>
                    <a:pt x="1733" y="4566"/>
                    <a:pt x="1517" y="3390"/>
                  </a:cubicBezTo>
                  <a:cubicBezTo>
                    <a:pt x="1331" y="2246"/>
                    <a:pt x="1717" y="1239"/>
                    <a:pt x="2181" y="265"/>
                  </a:cubicBezTo>
                  <a:cubicBezTo>
                    <a:pt x="2243" y="143"/>
                    <a:pt x="2148" y="1"/>
                    <a:pt x="203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767;p58">
              <a:extLst>
                <a:ext uri="{FF2B5EF4-FFF2-40B4-BE49-F238E27FC236}">
                  <a16:creationId xmlns:a16="http://schemas.microsoft.com/office/drawing/2014/main" id="{71419E91-6983-4824-9710-1A128287522D}"/>
                </a:ext>
              </a:extLst>
            </p:cNvPr>
            <p:cNvSpPr/>
            <p:nvPr/>
          </p:nvSpPr>
          <p:spPr>
            <a:xfrm>
              <a:off x="4657675" y="-373350"/>
              <a:ext cx="62275" cy="165575"/>
            </a:xfrm>
            <a:custGeom>
              <a:avLst/>
              <a:gdLst/>
              <a:ahLst/>
              <a:cxnLst/>
              <a:rect l="l" t="t" r="r" b="b"/>
              <a:pathLst>
                <a:path w="2491" h="6623" extrusionOk="0">
                  <a:moveTo>
                    <a:pt x="1361" y="1"/>
                  </a:moveTo>
                  <a:cubicBezTo>
                    <a:pt x="1331" y="1"/>
                    <a:pt x="1300" y="1"/>
                    <a:pt x="1269" y="32"/>
                  </a:cubicBezTo>
                  <a:cubicBezTo>
                    <a:pt x="433" y="698"/>
                    <a:pt x="0" y="1888"/>
                    <a:pt x="0" y="3080"/>
                  </a:cubicBezTo>
                  <a:cubicBezTo>
                    <a:pt x="0" y="4642"/>
                    <a:pt x="727" y="6205"/>
                    <a:pt x="2150" y="6607"/>
                  </a:cubicBezTo>
                  <a:cubicBezTo>
                    <a:pt x="2166" y="6607"/>
                    <a:pt x="2197" y="6622"/>
                    <a:pt x="2228" y="6622"/>
                  </a:cubicBezTo>
                  <a:cubicBezTo>
                    <a:pt x="2383" y="6622"/>
                    <a:pt x="2490" y="6467"/>
                    <a:pt x="2490" y="6298"/>
                  </a:cubicBezTo>
                  <a:cubicBezTo>
                    <a:pt x="2490" y="6220"/>
                    <a:pt x="2459" y="6143"/>
                    <a:pt x="2413" y="6081"/>
                  </a:cubicBezTo>
                  <a:cubicBezTo>
                    <a:pt x="1733" y="5215"/>
                    <a:pt x="1052" y="4565"/>
                    <a:pt x="836" y="3389"/>
                  </a:cubicBezTo>
                  <a:cubicBezTo>
                    <a:pt x="805" y="3188"/>
                    <a:pt x="788" y="2971"/>
                    <a:pt x="788" y="2786"/>
                  </a:cubicBezTo>
                  <a:cubicBezTo>
                    <a:pt x="788" y="1888"/>
                    <a:pt x="1114" y="1069"/>
                    <a:pt x="1500" y="264"/>
                  </a:cubicBezTo>
                  <a:cubicBezTo>
                    <a:pt x="1516" y="234"/>
                    <a:pt x="1516" y="203"/>
                    <a:pt x="1516" y="187"/>
                  </a:cubicBezTo>
                  <a:lnTo>
                    <a:pt x="1516" y="172"/>
                  </a:lnTo>
                  <a:cubicBezTo>
                    <a:pt x="1516" y="79"/>
                    <a:pt x="1438"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768;p58">
              <a:extLst>
                <a:ext uri="{FF2B5EF4-FFF2-40B4-BE49-F238E27FC236}">
                  <a16:creationId xmlns:a16="http://schemas.microsoft.com/office/drawing/2014/main" id="{A4A560EF-9430-4D09-BA3B-F1B828E7AE1D}"/>
                </a:ext>
              </a:extLst>
            </p:cNvPr>
            <p:cNvSpPr/>
            <p:nvPr/>
          </p:nvSpPr>
          <p:spPr>
            <a:xfrm>
              <a:off x="4654175" y="-102075"/>
              <a:ext cx="69050" cy="176350"/>
            </a:xfrm>
            <a:custGeom>
              <a:avLst/>
              <a:gdLst/>
              <a:ahLst/>
              <a:cxnLst/>
              <a:rect l="l" t="t" r="r" b="b"/>
              <a:pathLst>
                <a:path w="2762" h="7054" extrusionOk="0">
                  <a:moveTo>
                    <a:pt x="1939" y="0"/>
                  </a:moveTo>
                  <a:cubicBezTo>
                    <a:pt x="1918" y="0"/>
                    <a:pt x="1896" y="3"/>
                    <a:pt x="1873" y="10"/>
                  </a:cubicBezTo>
                  <a:cubicBezTo>
                    <a:pt x="557" y="350"/>
                    <a:pt x="0" y="2392"/>
                    <a:pt x="78" y="3708"/>
                  </a:cubicBezTo>
                  <a:cubicBezTo>
                    <a:pt x="186" y="5115"/>
                    <a:pt x="1037" y="6833"/>
                    <a:pt x="2383" y="7050"/>
                  </a:cubicBezTo>
                  <a:cubicBezTo>
                    <a:pt x="2396" y="7052"/>
                    <a:pt x="2410" y="7053"/>
                    <a:pt x="2423" y="7053"/>
                  </a:cubicBezTo>
                  <a:cubicBezTo>
                    <a:pt x="2645" y="7053"/>
                    <a:pt x="2762" y="6698"/>
                    <a:pt x="2615" y="6507"/>
                  </a:cubicBezTo>
                  <a:cubicBezTo>
                    <a:pt x="1873" y="5564"/>
                    <a:pt x="1037" y="4977"/>
                    <a:pt x="945" y="3615"/>
                  </a:cubicBezTo>
                  <a:cubicBezTo>
                    <a:pt x="836" y="2207"/>
                    <a:pt x="1625" y="1542"/>
                    <a:pt x="2135" y="412"/>
                  </a:cubicBezTo>
                  <a:cubicBezTo>
                    <a:pt x="2233" y="219"/>
                    <a:pt x="2119" y="0"/>
                    <a:pt x="1939"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769;p58">
              <a:extLst>
                <a:ext uri="{FF2B5EF4-FFF2-40B4-BE49-F238E27FC236}">
                  <a16:creationId xmlns:a16="http://schemas.microsoft.com/office/drawing/2014/main" id="{69939EE7-4870-41AE-949A-4CB3E4E42502}"/>
                </a:ext>
              </a:extLst>
            </p:cNvPr>
            <p:cNvSpPr/>
            <p:nvPr/>
          </p:nvSpPr>
          <p:spPr>
            <a:xfrm>
              <a:off x="4656125" y="-102200"/>
              <a:ext cx="65000" cy="176750"/>
            </a:xfrm>
            <a:custGeom>
              <a:avLst/>
              <a:gdLst/>
              <a:ahLst/>
              <a:cxnLst/>
              <a:rect l="l" t="t" r="r" b="b"/>
              <a:pathLst>
                <a:path w="2600" h="7070" extrusionOk="0">
                  <a:moveTo>
                    <a:pt x="1857" y="0"/>
                  </a:moveTo>
                  <a:cubicBezTo>
                    <a:pt x="1841" y="0"/>
                    <a:pt x="1810" y="0"/>
                    <a:pt x="1795" y="15"/>
                  </a:cubicBezTo>
                  <a:cubicBezTo>
                    <a:pt x="572" y="340"/>
                    <a:pt x="0" y="2135"/>
                    <a:pt x="0" y="3434"/>
                  </a:cubicBezTo>
                  <a:lnTo>
                    <a:pt x="0" y="3713"/>
                  </a:lnTo>
                  <a:cubicBezTo>
                    <a:pt x="108" y="5120"/>
                    <a:pt x="959" y="6838"/>
                    <a:pt x="2305" y="7055"/>
                  </a:cubicBezTo>
                  <a:cubicBezTo>
                    <a:pt x="2305" y="7069"/>
                    <a:pt x="2321" y="7069"/>
                    <a:pt x="2336" y="7069"/>
                  </a:cubicBezTo>
                  <a:cubicBezTo>
                    <a:pt x="2490" y="7069"/>
                    <a:pt x="2599" y="6884"/>
                    <a:pt x="2599" y="6714"/>
                  </a:cubicBezTo>
                  <a:cubicBezTo>
                    <a:pt x="2599" y="6636"/>
                    <a:pt x="2583" y="6559"/>
                    <a:pt x="2537" y="6512"/>
                  </a:cubicBezTo>
                  <a:cubicBezTo>
                    <a:pt x="1795" y="5569"/>
                    <a:pt x="959" y="4982"/>
                    <a:pt x="867" y="3620"/>
                  </a:cubicBezTo>
                  <a:cubicBezTo>
                    <a:pt x="867" y="3527"/>
                    <a:pt x="850" y="3449"/>
                    <a:pt x="850" y="3373"/>
                  </a:cubicBezTo>
                  <a:cubicBezTo>
                    <a:pt x="850" y="2119"/>
                    <a:pt x="1578" y="1469"/>
                    <a:pt x="2057" y="417"/>
                  </a:cubicBezTo>
                  <a:cubicBezTo>
                    <a:pt x="2088" y="371"/>
                    <a:pt x="2088" y="324"/>
                    <a:pt x="2088" y="279"/>
                  </a:cubicBezTo>
                  <a:cubicBezTo>
                    <a:pt x="2088" y="170"/>
                    <a:pt x="2026" y="62"/>
                    <a:pt x="1933" y="15"/>
                  </a:cubicBezTo>
                  <a:cubicBezTo>
                    <a:pt x="1902" y="15"/>
                    <a:pt x="1888" y="0"/>
                    <a:pt x="18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770;p58">
              <a:extLst>
                <a:ext uri="{FF2B5EF4-FFF2-40B4-BE49-F238E27FC236}">
                  <a16:creationId xmlns:a16="http://schemas.microsoft.com/office/drawing/2014/main" id="{B44E05C8-3019-462F-998B-D8BBBB567AF3}"/>
                </a:ext>
              </a:extLst>
            </p:cNvPr>
            <p:cNvSpPr/>
            <p:nvPr/>
          </p:nvSpPr>
          <p:spPr>
            <a:xfrm>
              <a:off x="4620125" y="182575"/>
              <a:ext cx="67700" cy="159100"/>
            </a:xfrm>
            <a:custGeom>
              <a:avLst/>
              <a:gdLst/>
              <a:ahLst/>
              <a:cxnLst/>
              <a:rect l="l" t="t" r="r" b="b"/>
              <a:pathLst>
                <a:path w="2708" h="6364" extrusionOk="0">
                  <a:moveTo>
                    <a:pt x="1912" y="1"/>
                  </a:moveTo>
                  <a:cubicBezTo>
                    <a:pt x="1862" y="1"/>
                    <a:pt x="1811" y="22"/>
                    <a:pt x="1764" y="72"/>
                  </a:cubicBezTo>
                  <a:cubicBezTo>
                    <a:pt x="248" y="1759"/>
                    <a:pt x="1" y="5595"/>
                    <a:pt x="2430" y="6353"/>
                  </a:cubicBezTo>
                  <a:cubicBezTo>
                    <a:pt x="2450" y="6360"/>
                    <a:pt x="2468" y="6363"/>
                    <a:pt x="2486" y="6363"/>
                  </a:cubicBezTo>
                  <a:cubicBezTo>
                    <a:pt x="2625" y="6363"/>
                    <a:pt x="2708" y="6167"/>
                    <a:pt x="2585" y="6043"/>
                  </a:cubicBezTo>
                  <a:cubicBezTo>
                    <a:pt x="1842" y="5270"/>
                    <a:pt x="1378" y="4296"/>
                    <a:pt x="1440" y="3135"/>
                  </a:cubicBezTo>
                  <a:cubicBezTo>
                    <a:pt x="1486" y="2161"/>
                    <a:pt x="1888" y="1295"/>
                    <a:pt x="2136" y="366"/>
                  </a:cubicBezTo>
                  <a:cubicBezTo>
                    <a:pt x="2194" y="192"/>
                    <a:pt x="2061" y="1"/>
                    <a:pt x="1912"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771;p58">
              <a:extLst>
                <a:ext uri="{FF2B5EF4-FFF2-40B4-BE49-F238E27FC236}">
                  <a16:creationId xmlns:a16="http://schemas.microsoft.com/office/drawing/2014/main" id="{9AC30ECA-16A4-4111-B1BA-931E9A59BD15}"/>
                </a:ext>
              </a:extLst>
            </p:cNvPr>
            <p:cNvSpPr/>
            <p:nvPr/>
          </p:nvSpPr>
          <p:spPr>
            <a:xfrm>
              <a:off x="4635600" y="182450"/>
              <a:ext cx="50700" cy="159350"/>
            </a:xfrm>
            <a:custGeom>
              <a:avLst/>
              <a:gdLst/>
              <a:ahLst/>
              <a:cxnLst/>
              <a:rect l="l" t="t" r="r" b="b"/>
              <a:pathLst>
                <a:path w="2028" h="6374" extrusionOk="0">
                  <a:moveTo>
                    <a:pt x="1285" y="0"/>
                  </a:moveTo>
                  <a:cubicBezTo>
                    <a:pt x="1238" y="0"/>
                    <a:pt x="1193" y="31"/>
                    <a:pt x="1145" y="77"/>
                  </a:cubicBezTo>
                  <a:cubicBezTo>
                    <a:pt x="434" y="881"/>
                    <a:pt x="1" y="2150"/>
                    <a:pt x="1" y="3357"/>
                  </a:cubicBezTo>
                  <a:cubicBezTo>
                    <a:pt x="1" y="4703"/>
                    <a:pt x="527" y="5956"/>
                    <a:pt x="1811" y="6358"/>
                  </a:cubicBezTo>
                  <a:cubicBezTo>
                    <a:pt x="1826" y="6374"/>
                    <a:pt x="1842" y="6374"/>
                    <a:pt x="1857" y="6374"/>
                  </a:cubicBezTo>
                  <a:cubicBezTo>
                    <a:pt x="1950" y="6374"/>
                    <a:pt x="2028" y="6281"/>
                    <a:pt x="2028" y="6188"/>
                  </a:cubicBezTo>
                  <a:cubicBezTo>
                    <a:pt x="2028" y="6141"/>
                    <a:pt x="2012" y="6095"/>
                    <a:pt x="1966" y="6048"/>
                  </a:cubicBezTo>
                  <a:cubicBezTo>
                    <a:pt x="1269" y="5322"/>
                    <a:pt x="805" y="4409"/>
                    <a:pt x="805" y="3342"/>
                  </a:cubicBezTo>
                  <a:cubicBezTo>
                    <a:pt x="805" y="3264"/>
                    <a:pt x="821" y="3202"/>
                    <a:pt x="821" y="3140"/>
                  </a:cubicBezTo>
                  <a:cubicBezTo>
                    <a:pt x="867" y="2166"/>
                    <a:pt x="1269" y="1300"/>
                    <a:pt x="1517" y="371"/>
                  </a:cubicBezTo>
                  <a:cubicBezTo>
                    <a:pt x="1533" y="355"/>
                    <a:pt x="1533" y="324"/>
                    <a:pt x="1533" y="294"/>
                  </a:cubicBezTo>
                  <a:cubicBezTo>
                    <a:pt x="1533" y="248"/>
                    <a:pt x="1517" y="186"/>
                    <a:pt x="1502" y="155"/>
                  </a:cubicBezTo>
                  <a:cubicBezTo>
                    <a:pt x="1455" y="62"/>
                    <a:pt x="1378" y="0"/>
                    <a:pt x="12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772;p58">
              <a:extLst>
                <a:ext uri="{FF2B5EF4-FFF2-40B4-BE49-F238E27FC236}">
                  <a16:creationId xmlns:a16="http://schemas.microsoft.com/office/drawing/2014/main" id="{A188C4C8-DDE2-4AA8-9E7F-DE1CB3E7A850}"/>
                </a:ext>
              </a:extLst>
            </p:cNvPr>
            <p:cNvSpPr/>
            <p:nvPr/>
          </p:nvSpPr>
          <p:spPr>
            <a:xfrm>
              <a:off x="4418200" y="-603750"/>
              <a:ext cx="71650" cy="89575"/>
            </a:xfrm>
            <a:custGeom>
              <a:avLst/>
              <a:gdLst/>
              <a:ahLst/>
              <a:cxnLst/>
              <a:rect l="l" t="t" r="r" b="b"/>
              <a:pathLst>
                <a:path w="2866" h="3583" extrusionOk="0">
                  <a:moveTo>
                    <a:pt x="235" y="1"/>
                  </a:moveTo>
                  <a:cubicBezTo>
                    <a:pt x="105" y="1"/>
                    <a:pt x="0" y="157"/>
                    <a:pt x="80" y="291"/>
                  </a:cubicBezTo>
                  <a:cubicBezTo>
                    <a:pt x="730" y="1265"/>
                    <a:pt x="1689" y="1853"/>
                    <a:pt x="1287" y="3200"/>
                  </a:cubicBezTo>
                  <a:cubicBezTo>
                    <a:pt x="1239" y="3368"/>
                    <a:pt x="1359" y="3583"/>
                    <a:pt x="1509" y="3583"/>
                  </a:cubicBezTo>
                  <a:cubicBezTo>
                    <a:pt x="1552" y="3583"/>
                    <a:pt x="1598" y="3565"/>
                    <a:pt x="1642" y="3524"/>
                  </a:cubicBezTo>
                  <a:cubicBezTo>
                    <a:pt x="2865" y="2379"/>
                    <a:pt x="1488" y="446"/>
                    <a:pt x="297" y="13"/>
                  </a:cubicBezTo>
                  <a:cubicBezTo>
                    <a:pt x="276" y="4"/>
                    <a:pt x="255" y="1"/>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773;p58">
              <a:extLst>
                <a:ext uri="{FF2B5EF4-FFF2-40B4-BE49-F238E27FC236}">
                  <a16:creationId xmlns:a16="http://schemas.microsoft.com/office/drawing/2014/main" id="{D3648377-45E5-46B7-8963-59E13BF16B64}"/>
                </a:ext>
              </a:extLst>
            </p:cNvPr>
            <p:cNvSpPr/>
            <p:nvPr/>
          </p:nvSpPr>
          <p:spPr>
            <a:xfrm>
              <a:off x="4775175" y="-629450"/>
              <a:ext cx="37225" cy="98750"/>
            </a:xfrm>
            <a:custGeom>
              <a:avLst/>
              <a:gdLst/>
              <a:ahLst/>
              <a:cxnLst/>
              <a:rect l="l" t="t" r="r" b="b"/>
              <a:pathLst>
                <a:path w="1489" h="3950" extrusionOk="0">
                  <a:moveTo>
                    <a:pt x="217" y="1"/>
                  </a:moveTo>
                  <a:cubicBezTo>
                    <a:pt x="112" y="1"/>
                    <a:pt x="0" y="102"/>
                    <a:pt x="34" y="236"/>
                  </a:cubicBezTo>
                  <a:cubicBezTo>
                    <a:pt x="158" y="808"/>
                    <a:pt x="358" y="1350"/>
                    <a:pt x="436" y="1922"/>
                  </a:cubicBezTo>
                  <a:cubicBezTo>
                    <a:pt x="513" y="2510"/>
                    <a:pt x="498" y="3114"/>
                    <a:pt x="529" y="3702"/>
                  </a:cubicBezTo>
                  <a:cubicBezTo>
                    <a:pt x="547" y="3861"/>
                    <a:pt x="661" y="3949"/>
                    <a:pt x="775" y="3949"/>
                  </a:cubicBezTo>
                  <a:cubicBezTo>
                    <a:pt x="861" y="3949"/>
                    <a:pt x="947" y="3900"/>
                    <a:pt x="993" y="3794"/>
                  </a:cubicBezTo>
                  <a:cubicBezTo>
                    <a:pt x="1488" y="2681"/>
                    <a:pt x="1194" y="901"/>
                    <a:pt x="327" y="51"/>
                  </a:cubicBezTo>
                  <a:cubicBezTo>
                    <a:pt x="297" y="16"/>
                    <a:pt x="257"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774;p58">
              <a:extLst>
                <a:ext uri="{FF2B5EF4-FFF2-40B4-BE49-F238E27FC236}">
                  <a16:creationId xmlns:a16="http://schemas.microsoft.com/office/drawing/2014/main" id="{8423046C-2EC1-4D7A-9304-B968AEE3EAA6}"/>
                </a:ext>
              </a:extLst>
            </p:cNvPr>
            <p:cNvSpPr/>
            <p:nvPr/>
          </p:nvSpPr>
          <p:spPr>
            <a:xfrm>
              <a:off x="4435375" y="-350525"/>
              <a:ext cx="51375" cy="64100"/>
            </a:xfrm>
            <a:custGeom>
              <a:avLst/>
              <a:gdLst/>
              <a:ahLst/>
              <a:cxnLst/>
              <a:rect l="l" t="t" r="r" b="b"/>
              <a:pathLst>
                <a:path w="2055" h="2564" extrusionOk="0">
                  <a:moveTo>
                    <a:pt x="287" y="0"/>
                  </a:moveTo>
                  <a:cubicBezTo>
                    <a:pt x="152" y="0"/>
                    <a:pt x="1" y="162"/>
                    <a:pt x="105" y="295"/>
                  </a:cubicBezTo>
                  <a:cubicBezTo>
                    <a:pt x="367" y="620"/>
                    <a:pt x="693" y="882"/>
                    <a:pt x="909" y="1254"/>
                  </a:cubicBezTo>
                  <a:cubicBezTo>
                    <a:pt x="1126" y="1641"/>
                    <a:pt x="1172" y="2074"/>
                    <a:pt x="1374" y="2446"/>
                  </a:cubicBezTo>
                  <a:cubicBezTo>
                    <a:pt x="1418" y="2528"/>
                    <a:pt x="1487" y="2564"/>
                    <a:pt x="1556" y="2564"/>
                  </a:cubicBezTo>
                  <a:cubicBezTo>
                    <a:pt x="1654" y="2564"/>
                    <a:pt x="1754" y="2493"/>
                    <a:pt x="1791" y="2384"/>
                  </a:cubicBezTo>
                  <a:cubicBezTo>
                    <a:pt x="2054" y="1486"/>
                    <a:pt x="1141" y="156"/>
                    <a:pt x="306" y="1"/>
                  </a:cubicBezTo>
                  <a:cubicBezTo>
                    <a:pt x="299" y="1"/>
                    <a:pt x="293"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775;p58">
              <a:extLst>
                <a:ext uri="{FF2B5EF4-FFF2-40B4-BE49-F238E27FC236}">
                  <a16:creationId xmlns:a16="http://schemas.microsoft.com/office/drawing/2014/main" id="{9AAC0CBB-B42B-4685-AD9C-A13DFEF28927}"/>
                </a:ext>
              </a:extLst>
            </p:cNvPr>
            <p:cNvSpPr/>
            <p:nvPr/>
          </p:nvSpPr>
          <p:spPr>
            <a:xfrm>
              <a:off x="4782025" y="-360325"/>
              <a:ext cx="50850" cy="96325"/>
            </a:xfrm>
            <a:custGeom>
              <a:avLst/>
              <a:gdLst/>
              <a:ahLst/>
              <a:cxnLst/>
              <a:rect l="l" t="t" r="r" b="b"/>
              <a:pathLst>
                <a:path w="2034" h="3853" extrusionOk="0">
                  <a:moveTo>
                    <a:pt x="313" y="1"/>
                  </a:moveTo>
                  <a:cubicBezTo>
                    <a:pt x="152" y="1"/>
                    <a:pt x="0" y="173"/>
                    <a:pt x="131" y="362"/>
                  </a:cubicBezTo>
                  <a:cubicBezTo>
                    <a:pt x="456" y="810"/>
                    <a:pt x="734" y="1291"/>
                    <a:pt x="889" y="1862"/>
                  </a:cubicBezTo>
                  <a:cubicBezTo>
                    <a:pt x="1060" y="2435"/>
                    <a:pt x="1012" y="2992"/>
                    <a:pt x="1090" y="3580"/>
                  </a:cubicBezTo>
                  <a:cubicBezTo>
                    <a:pt x="1110" y="3734"/>
                    <a:pt x="1237" y="3852"/>
                    <a:pt x="1356" y="3852"/>
                  </a:cubicBezTo>
                  <a:cubicBezTo>
                    <a:pt x="1428" y="3852"/>
                    <a:pt x="1498" y="3809"/>
                    <a:pt x="1538" y="3704"/>
                  </a:cubicBezTo>
                  <a:cubicBezTo>
                    <a:pt x="2034" y="2466"/>
                    <a:pt x="1353" y="779"/>
                    <a:pt x="456" y="53"/>
                  </a:cubicBezTo>
                  <a:cubicBezTo>
                    <a:pt x="412" y="17"/>
                    <a:pt x="362"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776;p58">
              <a:extLst>
                <a:ext uri="{FF2B5EF4-FFF2-40B4-BE49-F238E27FC236}">
                  <a16:creationId xmlns:a16="http://schemas.microsoft.com/office/drawing/2014/main" id="{7B036153-2D0F-4A94-94C9-12D6B7BCAF26}"/>
                </a:ext>
              </a:extLst>
            </p:cNvPr>
            <p:cNvSpPr/>
            <p:nvPr/>
          </p:nvSpPr>
          <p:spPr>
            <a:xfrm>
              <a:off x="4453100" y="-83700"/>
              <a:ext cx="40200" cy="84200"/>
            </a:xfrm>
            <a:custGeom>
              <a:avLst/>
              <a:gdLst/>
              <a:ahLst/>
              <a:cxnLst/>
              <a:rect l="l" t="t" r="r" b="b"/>
              <a:pathLst>
                <a:path w="1608" h="3368" extrusionOk="0">
                  <a:moveTo>
                    <a:pt x="118" y="1"/>
                  </a:moveTo>
                  <a:cubicBezTo>
                    <a:pt x="50" y="1"/>
                    <a:pt x="0" y="70"/>
                    <a:pt x="15" y="126"/>
                  </a:cubicBezTo>
                  <a:cubicBezTo>
                    <a:pt x="108" y="636"/>
                    <a:pt x="401" y="1100"/>
                    <a:pt x="541" y="1612"/>
                  </a:cubicBezTo>
                  <a:cubicBezTo>
                    <a:pt x="679" y="2138"/>
                    <a:pt x="648" y="2678"/>
                    <a:pt x="772" y="3204"/>
                  </a:cubicBezTo>
                  <a:cubicBezTo>
                    <a:pt x="790" y="3305"/>
                    <a:pt x="883" y="3368"/>
                    <a:pt x="973" y="3368"/>
                  </a:cubicBezTo>
                  <a:cubicBezTo>
                    <a:pt x="1036" y="3368"/>
                    <a:pt x="1097" y="3337"/>
                    <a:pt x="1129" y="3266"/>
                  </a:cubicBezTo>
                  <a:cubicBezTo>
                    <a:pt x="1608" y="2323"/>
                    <a:pt x="1160" y="374"/>
                    <a:pt x="139" y="3"/>
                  </a:cubicBezTo>
                  <a:cubicBezTo>
                    <a:pt x="132" y="1"/>
                    <a:pt x="125"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777;p58">
              <a:extLst>
                <a:ext uri="{FF2B5EF4-FFF2-40B4-BE49-F238E27FC236}">
                  <a16:creationId xmlns:a16="http://schemas.microsoft.com/office/drawing/2014/main" id="{FEE32F23-5E57-42DD-82C2-0FFDBCCDD0DC}"/>
                </a:ext>
              </a:extLst>
            </p:cNvPr>
            <p:cNvSpPr/>
            <p:nvPr/>
          </p:nvSpPr>
          <p:spPr>
            <a:xfrm>
              <a:off x="4785700" y="-81100"/>
              <a:ext cx="42525" cy="101175"/>
            </a:xfrm>
            <a:custGeom>
              <a:avLst/>
              <a:gdLst/>
              <a:ahLst/>
              <a:cxnLst/>
              <a:rect l="l" t="t" r="r" b="b"/>
              <a:pathLst>
                <a:path w="1701" h="4047" extrusionOk="0">
                  <a:moveTo>
                    <a:pt x="197" y="1"/>
                  </a:moveTo>
                  <a:cubicBezTo>
                    <a:pt x="94" y="1"/>
                    <a:pt x="0" y="162"/>
                    <a:pt x="61" y="285"/>
                  </a:cubicBezTo>
                  <a:cubicBezTo>
                    <a:pt x="603" y="1337"/>
                    <a:pt x="835" y="2498"/>
                    <a:pt x="727" y="3735"/>
                  </a:cubicBezTo>
                  <a:cubicBezTo>
                    <a:pt x="710" y="3934"/>
                    <a:pt x="852" y="4046"/>
                    <a:pt x="998" y="4046"/>
                  </a:cubicBezTo>
                  <a:cubicBezTo>
                    <a:pt x="1112" y="4046"/>
                    <a:pt x="1227" y="3978"/>
                    <a:pt x="1268" y="3828"/>
                  </a:cubicBezTo>
                  <a:cubicBezTo>
                    <a:pt x="1701" y="2436"/>
                    <a:pt x="1299" y="904"/>
                    <a:pt x="278" y="37"/>
                  </a:cubicBezTo>
                  <a:cubicBezTo>
                    <a:pt x="252" y="12"/>
                    <a:pt x="224"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778;p58">
              <a:extLst>
                <a:ext uri="{FF2B5EF4-FFF2-40B4-BE49-F238E27FC236}">
                  <a16:creationId xmlns:a16="http://schemas.microsoft.com/office/drawing/2014/main" id="{0F34DC23-B98B-4017-9CEB-99BAA48FF4DD}"/>
                </a:ext>
              </a:extLst>
            </p:cNvPr>
            <p:cNvSpPr/>
            <p:nvPr/>
          </p:nvSpPr>
          <p:spPr>
            <a:xfrm>
              <a:off x="4426750" y="166800"/>
              <a:ext cx="50700" cy="81225"/>
            </a:xfrm>
            <a:custGeom>
              <a:avLst/>
              <a:gdLst/>
              <a:ahLst/>
              <a:cxnLst/>
              <a:rect l="l" t="t" r="r" b="b"/>
              <a:pathLst>
                <a:path w="2028" h="3249" extrusionOk="0">
                  <a:moveTo>
                    <a:pt x="297" y="0"/>
                  </a:moveTo>
                  <a:cubicBezTo>
                    <a:pt x="261" y="0"/>
                    <a:pt x="224" y="3"/>
                    <a:pt x="186" y="7"/>
                  </a:cubicBezTo>
                  <a:cubicBezTo>
                    <a:pt x="48" y="22"/>
                    <a:pt x="1" y="224"/>
                    <a:pt x="79" y="317"/>
                  </a:cubicBezTo>
                  <a:cubicBezTo>
                    <a:pt x="419" y="750"/>
                    <a:pt x="821" y="1028"/>
                    <a:pt x="976" y="1600"/>
                  </a:cubicBezTo>
                  <a:cubicBezTo>
                    <a:pt x="1100" y="2111"/>
                    <a:pt x="883" y="2730"/>
                    <a:pt x="1177" y="3163"/>
                  </a:cubicBezTo>
                  <a:cubicBezTo>
                    <a:pt x="1219" y="3222"/>
                    <a:pt x="1284" y="3248"/>
                    <a:pt x="1349" y="3248"/>
                  </a:cubicBezTo>
                  <a:cubicBezTo>
                    <a:pt x="1404" y="3248"/>
                    <a:pt x="1460" y="3229"/>
                    <a:pt x="1502" y="3194"/>
                  </a:cubicBezTo>
                  <a:cubicBezTo>
                    <a:pt x="2028" y="2761"/>
                    <a:pt x="1780" y="1600"/>
                    <a:pt x="1548" y="1059"/>
                  </a:cubicBezTo>
                  <a:cubicBezTo>
                    <a:pt x="1315" y="550"/>
                    <a:pt x="864"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779;p58">
              <a:extLst>
                <a:ext uri="{FF2B5EF4-FFF2-40B4-BE49-F238E27FC236}">
                  <a16:creationId xmlns:a16="http://schemas.microsoft.com/office/drawing/2014/main" id="{CB01BCCB-A323-49EF-BA79-5F8C48D13170}"/>
                </a:ext>
              </a:extLst>
            </p:cNvPr>
            <p:cNvSpPr/>
            <p:nvPr/>
          </p:nvSpPr>
          <p:spPr>
            <a:xfrm>
              <a:off x="4766000" y="187825"/>
              <a:ext cx="46000" cy="84400"/>
            </a:xfrm>
            <a:custGeom>
              <a:avLst/>
              <a:gdLst/>
              <a:ahLst/>
              <a:cxnLst/>
              <a:rect l="l" t="t" r="r" b="b"/>
              <a:pathLst>
                <a:path w="1840" h="3376" extrusionOk="0">
                  <a:moveTo>
                    <a:pt x="212" y="1"/>
                  </a:moveTo>
                  <a:cubicBezTo>
                    <a:pt x="69" y="1"/>
                    <a:pt x="1" y="177"/>
                    <a:pt x="45" y="311"/>
                  </a:cubicBezTo>
                  <a:cubicBezTo>
                    <a:pt x="199" y="806"/>
                    <a:pt x="556" y="1147"/>
                    <a:pt x="679" y="1673"/>
                  </a:cubicBezTo>
                  <a:cubicBezTo>
                    <a:pt x="772" y="2168"/>
                    <a:pt x="679" y="2678"/>
                    <a:pt x="741" y="3173"/>
                  </a:cubicBezTo>
                  <a:cubicBezTo>
                    <a:pt x="762" y="3289"/>
                    <a:pt x="862" y="3376"/>
                    <a:pt x="958" y="3376"/>
                  </a:cubicBezTo>
                  <a:cubicBezTo>
                    <a:pt x="1003" y="3376"/>
                    <a:pt x="1047" y="3357"/>
                    <a:pt x="1082" y="3312"/>
                  </a:cubicBezTo>
                  <a:cubicBezTo>
                    <a:pt x="1839" y="2477"/>
                    <a:pt x="1329" y="109"/>
                    <a:pt x="230" y="2"/>
                  </a:cubicBezTo>
                  <a:cubicBezTo>
                    <a:pt x="224" y="1"/>
                    <a:pt x="218"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780;p58">
              <a:extLst>
                <a:ext uri="{FF2B5EF4-FFF2-40B4-BE49-F238E27FC236}">
                  <a16:creationId xmlns:a16="http://schemas.microsoft.com/office/drawing/2014/main" id="{37D8E3F3-52B0-45CB-9CB3-A995B8E72C94}"/>
                </a:ext>
              </a:extLst>
            </p:cNvPr>
            <p:cNvSpPr/>
            <p:nvPr/>
          </p:nvSpPr>
          <p:spPr>
            <a:xfrm>
              <a:off x="4782800" y="-744075"/>
              <a:ext cx="121250" cy="238250"/>
            </a:xfrm>
            <a:custGeom>
              <a:avLst/>
              <a:gdLst/>
              <a:ahLst/>
              <a:cxnLst/>
              <a:rect l="l" t="t" r="r" b="b"/>
              <a:pathLst>
                <a:path w="4850" h="9530" extrusionOk="0">
                  <a:moveTo>
                    <a:pt x="1765" y="1"/>
                  </a:moveTo>
                  <a:cubicBezTo>
                    <a:pt x="1253" y="1"/>
                    <a:pt x="722" y="127"/>
                    <a:pt x="224" y="366"/>
                  </a:cubicBezTo>
                  <a:cubicBezTo>
                    <a:pt x="1" y="463"/>
                    <a:pt x="130" y="812"/>
                    <a:pt x="339" y="812"/>
                  </a:cubicBezTo>
                  <a:cubicBezTo>
                    <a:pt x="361" y="812"/>
                    <a:pt x="385" y="808"/>
                    <a:pt x="410" y="799"/>
                  </a:cubicBezTo>
                  <a:cubicBezTo>
                    <a:pt x="799" y="668"/>
                    <a:pt x="1140" y="609"/>
                    <a:pt x="1440" y="609"/>
                  </a:cubicBezTo>
                  <a:cubicBezTo>
                    <a:pt x="3307" y="609"/>
                    <a:pt x="3552" y="2913"/>
                    <a:pt x="3658" y="4620"/>
                  </a:cubicBezTo>
                  <a:cubicBezTo>
                    <a:pt x="3766" y="6214"/>
                    <a:pt x="3844" y="7792"/>
                    <a:pt x="4215" y="9353"/>
                  </a:cubicBezTo>
                  <a:cubicBezTo>
                    <a:pt x="4242" y="9475"/>
                    <a:pt x="4332" y="9529"/>
                    <a:pt x="4426" y="9529"/>
                  </a:cubicBezTo>
                  <a:cubicBezTo>
                    <a:pt x="4547" y="9529"/>
                    <a:pt x="4677" y="9440"/>
                    <a:pt x="4694" y="9292"/>
                  </a:cubicBezTo>
                  <a:cubicBezTo>
                    <a:pt x="4849" y="7730"/>
                    <a:pt x="4710" y="6183"/>
                    <a:pt x="4602" y="4620"/>
                  </a:cubicBezTo>
                  <a:cubicBezTo>
                    <a:pt x="4540" y="3584"/>
                    <a:pt x="4602" y="2361"/>
                    <a:pt x="4106" y="1402"/>
                  </a:cubicBezTo>
                  <a:cubicBezTo>
                    <a:pt x="3604" y="437"/>
                    <a:pt x="2716" y="1"/>
                    <a:pt x="1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781;p58">
              <a:extLst>
                <a:ext uri="{FF2B5EF4-FFF2-40B4-BE49-F238E27FC236}">
                  <a16:creationId xmlns:a16="http://schemas.microsoft.com/office/drawing/2014/main" id="{372BD32C-19E5-490C-B5C9-6C4691FB8D26}"/>
                </a:ext>
              </a:extLst>
            </p:cNvPr>
            <p:cNvSpPr/>
            <p:nvPr/>
          </p:nvSpPr>
          <p:spPr>
            <a:xfrm>
              <a:off x="4239975" y="262575"/>
              <a:ext cx="84325" cy="107325"/>
            </a:xfrm>
            <a:custGeom>
              <a:avLst/>
              <a:gdLst/>
              <a:ahLst/>
              <a:cxnLst/>
              <a:rect l="l" t="t" r="r" b="b"/>
              <a:pathLst>
                <a:path w="3373" h="4293" extrusionOk="0">
                  <a:moveTo>
                    <a:pt x="662" y="0"/>
                  </a:moveTo>
                  <a:cubicBezTo>
                    <a:pt x="589" y="0"/>
                    <a:pt x="519" y="35"/>
                    <a:pt x="479" y="121"/>
                  </a:cubicBezTo>
                  <a:cubicBezTo>
                    <a:pt x="0" y="1127"/>
                    <a:pt x="46" y="2241"/>
                    <a:pt x="712" y="3153"/>
                  </a:cubicBezTo>
                  <a:cubicBezTo>
                    <a:pt x="1203" y="3825"/>
                    <a:pt x="1867" y="4292"/>
                    <a:pt x="2649" y="4292"/>
                  </a:cubicBezTo>
                  <a:cubicBezTo>
                    <a:pt x="2803" y="4292"/>
                    <a:pt x="2962" y="4274"/>
                    <a:pt x="3125" y="4236"/>
                  </a:cubicBezTo>
                  <a:cubicBezTo>
                    <a:pt x="3373" y="4190"/>
                    <a:pt x="3311" y="3881"/>
                    <a:pt x="3125" y="3803"/>
                  </a:cubicBezTo>
                  <a:cubicBezTo>
                    <a:pt x="2476" y="3540"/>
                    <a:pt x="1764" y="3184"/>
                    <a:pt x="1346" y="2596"/>
                  </a:cubicBezTo>
                  <a:cubicBezTo>
                    <a:pt x="820" y="1869"/>
                    <a:pt x="974" y="1080"/>
                    <a:pt x="928" y="230"/>
                  </a:cubicBezTo>
                  <a:cubicBezTo>
                    <a:pt x="918" y="102"/>
                    <a:pt x="786"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3360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39"/>
          <p:cNvSpPr txBox="1">
            <a:spLocks noGrp="1"/>
          </p:cNvSpPr>
          <p:nvPr>
            <p:ph type="title"/>
          </p:nvPr>
        </p:nvSpPr>
        <p:spPr>
          <a:xfrm>
            <a:off x="2017041" y="994236"/>
            <a:ext cx="4022568" cy="73791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Pendahuluan!</a:t>
            </a:r>
            <a:endParaRPr sz="3600" dirty="0"/>
          </a:p>
        </p:txBody>
      </p:sp>
      <p:sp>
        <p:nvSpPr>
          <p:cNvPr id="709" name="Google Shape;709;p39"/>
          <p:cNvSpPr txBox="1">
            <a:spLocks noGrp="1"/>
          </p:cNvSpPr>
          <p:nvPr>
            <p:ph type="subTitle" idx="1"/>
          </p:nvPr>
        </p:nvSpPr>
        <p:spPr>
          <a:xfrm>
            <a:off x="949515" y="1619775"/>
            <a:ext cx="6639900" cy="67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dirty="0"/>
              <a:t>Di Indonesia, </a:t>
            </a:r>
            <a:r>
              <a:rPr lang="en-ID" dirty="0" err="1"/>
              <a:t>jumlah</a:t>
            </a:r>
            <a:r>
              <a:rPr lang="en-ID" dirty="0"/>
              <a:t> </a:t>
            </a:r>
            <a:r>
              <a:rPr lang="en-ID" dirty="0" err="1"/>
              <a:t>kematian</a:t>
            </a:r>
            <a:r>
              <a:rPr lang="en-ID" dirty="0"/>
              <a:t> </a:t>
            </a:r>
            <a:r>
              <a:rPr lang="en-ID" dirty="0" err="1"/>
              <a:t>ibu</a:t>
            </a:r>
            <a:r>
              <a:rPr lang="en-ID" dirty="0"/>
              <a:t> </a:t>
            </a:r>
            <a:r>
              <a:rPr lang="en-ID" dirty="0" err="1"/>
              <a:t>meningkat</a:t>
            </a:r>
            <a:r>
              <a:rPr lang="en-ID" dirty="0"/>
              <a:t> </a:t>
            </a:r>
            <a:r>
              <a:rPr lang="en-ID" dirty="0" err="1"/>
              <a:t>setiap</a:t>
            </a:r>
            <a:endParaRPr lang="en-ID" dirty="0"/>
          </a:p>
          <a:p>
            <a:pPr marL="0" lvl="0" indent="0" algn="ctr" rtl="0">
              <a:spcBef>
                <a:spcPts val="0"/>
              </a:spcBef>
              <a:spcAft>
                <a:spcPts val="0"/>
              </a:spcAft>
              <a:buNone/>
            </a:pPr>
            <a:r>
              <a:rPr lang="en-ID" dirty="0" err="1"/>
              <a:t>tahunnya</a:t>
            </a:r>
            <a:r>
              <a:rPr lang="en-ID" dirty="0"/>
              <a:t>. </a:t>
            </a:r>
            <a:r>
              <a:rPr lang="en-ID" dirty="0" err="1"/>
              <a:t>Kematian</a:t>
            </a:r>
            <a:r>
              <a:rPr lang="en-ID" dirty="0"/>
              <a:t> </a:t>
            </a:r>
            <a:r>
              <a:rPr lang="en-ID" dirty="0" err="1"/>
              <a:t>ibu</a:t>
            </a:r>
            <a:r>
              <a:rPr lang="en-ID" dirty="0"/>
              <a:t> </a:t>
            </a:r>
            <a:r>
              <a:rPr lang="en-ID" dirty="0" err="1"/>
              <a:t>tahun</a:t>
            </a:r>
            <a:r>
              <a:rPr lang="en-ID" dirty="0"/>
              <a:t> 2021 </a:t>
            </a:r>
            <a:r>
              <a:rPr lang="en-ID" dirty="0" err="1"/>
              <a:t>sebesar</a:t>
            </a:r>
            <a:r>
              <a:rPr lang="en-ID" dirty="0"/>
              <a:t> 7.389</a:t>
            </a:r>
          </a:p>
          <a:p>
            <a:pPr marL="0" lvl="0" indent="0" algn="ctr" rtl="0">
              <a:spcBef>
                <a:spcPts val="0"/>
              </a:spcBef>
              <a:spcAft>
                <a:spcPts val="0"/>
              </a:spcAft>
              <a:buNone/>
            </a:pPr>
            <a:r>
              <a:rPr lang="en-ID" dirty="0" err="1"/>
              <a:t>meningkat</a:t>
            </a:r>
            <a:r>
              <a:rPr lang="en-ID" dirty="0"/>
              <a:t> </a:t>
            </a:r>
            <a:r>
              <a:rPr lang="en-ID" dirty="0" err="1"/>
              <a:t>menjadi</a:t>
            </a:r>
            <a:r>
              <a:rPr lang="en-ID" dirty="0"/>
              <a:t> 4.627 pada </a:t>
            </a:r>
            <a:r>
              <a:rPr lang="en-ID" dirty="0" err="1"/>
              <a:t>tahun</a:t>
            </a:r>
            <a:r>
              <a:rPr lang="en-ID" dirty="0"/>
              <a:t> 2022. </a:t>
            </a:r>
            <a:r>
              <a:rPr lang="en-ID" dirty="0" err="1"/>
              <a:t>Sebesar</a:t>
            </a:r>
            <a:r>
              <a:rPr lang="en-ID" dirty="0"/>
              <a:t> 14</a:t>
            </a:r>
          </a:p>
          <a:p>
            <a:pPr marL="0" lvl="0" indent="0" algn="ctr" rtl="0">
              <a:spcBef>
                <a:spcPts val="0"/>
              </a:spcBef>
              <a:spcAft>
                <a:spcPts val="0"/>
              </a:spcAft>
              <a:buNone/>
            </a:pPr>
            <a:r>
              <a:rPr lang="en-ID" dirty="0" err="1"/>
              <a:t>kematian</a:t>
            </a:r>
            <a:r>
              <a:rPr lang="en-ID" dirty="0"/>
              <a:t> </a:t>
            </a:r>
            <a:r>
              <a:rPr lang="en-ID" dirty="0" err="1"/>
              <a:t>ibu</a:t>
            </a:r>
            <a:r>
              <a:rPr lang="en-ID" dirty="0"/>
              <a:t> </a:t>
            </a:r>
            <a:r>
              <a:rPr lang="en-ID" dirty="0" err="1"/>
              <a:t>disebabkan</a:t>
            </a:r>
            <a:r>
              <a:rPr lang="en-ID" dirty="0"/>
              <a:t> oleh abortus (Kementerian</a:t>
            </a:r>
          </a:p>
          <a:p>
            <a:pPr marL="0" lvl="0" indent="0" algn="ctr" rtl="0">
              <a:spcBef>
                <a:spcPts val="0"/>
              </a:spcBef>
              <a:spcAft>
                <a:spcPts val="0"/>
              </a:spcAft>
              <a:buNone/>
            </a:pPr>
            <a:r>
              <a:rPr lang="en-ID" dirty="0"/>
              <a:t>Kesehatan R.I., 2022). </a:t>
            </a:r>
            <a:r>
              <a:rPr lang="en-ID" dirty="0" err="1"/>
              <a:t>Masalah</a:t>
            </a:r>
            <a:r>
              <a:rPr lang="en-ID" dirty="0"/>
              <a:t> </a:t>
            </a:r>
            <a:r>
              <a:rPr lang="en-ID" dirty="0" err="1"/>
              <a:t>kesehatan</a:t>
            </a:r>
            <a:r>
              <a:rPr lang="en-ID" dirty="0"/>
              <a:t> </a:t>
            </a:r>
            <a:r>
              <a:rPr lang="en-ID" dirty="0" err="1"/>
              <a:t>ibu</a:t>
            </a:r>
            <a:r>
              <a:rPr lang="en-ID" dirty="0"/>
              <a:t> dan</a:t>
            </a:r>
          </a:p>
          <a:p>
            <a:pPr marL="0" lvl="0" indent="0" algn="ctr" rtl="0">
              <a:spcBef>
                <a:spcPts val="0"/>
              </a:spcBef>
              <a:spcAft>
                <a:spcPts val="0"/>
              </a:spcAft>
              <a:buNone/>
            </a:pPr>
            <a:r>
              <a:rPr lang="en-ID" dirty="0" err="1"/>
              <a:t>kesehatan</a:t>
            </a:r>
            <a:r>
              <a:rPr lang="en-ID" dirty="0"/>
              <a:t> </a:t>
            </a:r>
            <a:r>
              <a:rPr lang="en-ID" dirty="0" err="1"/>
              <a:t>reproduksi</a:t>
            </a:r>
            <a:r>
              <a:rPr lang="en-ID" dirty="0"/>
              <a:t> </a:t>
            </a:r>
            <a:r>
              <a:rPr lang="en-ID" dirty="0" err="1"/>
              <a:t>merupakan</a:t>
            </a:r>
            <a:r>
              <a:rPr lang="en-ID" dirty="0"/>
              <a:t> </a:t>
            </a:r>
            <a:r>
              <a:rPr lang="en-ID" dirty="0" err="1"/>
              <a:t>masalah</a:t>
            </a:r>
            <a:r>
              <a:rPr lang="en-ID" dirty="0"/>
              <a:t> </a:t>
            </a:r>
            <a:r>
              <a:rPr lang="en-ID" dirty="0" err="1"/>
              <a:t>kesehatan</a:t>
            </a:r>
            <a:endParaRPr lang="en-ID" dirty="0"/>
          </a:p>
          <a:p>
            <a:pPr marL="0" lvl="0" indent="0" algn="ctr" rtl="0">
              <a:spcBef>
                <a:spcPts val="0"/>
              </a:spcBef>
              <a:spcAft>
                <a:spcPts val="0"/>
              </a:spcAft>
              <a:buNone/>
            </a:pPr>
            <a:r>
              <a:rPr lang="en-ID" dirty="0" err="1"/>
              <a:t>masyarakat</a:t>
            </a:r>
            <a:r>
              <a:rPr lang="en-ID" dirty="0"/>
              <a:t> yang </a:t>
            </a:r>
            <a:r>
              <a:rPr lang="en-ID" dirty="0" err="1"/>
              <a:t>memberikan</a:t>
            </a:r>
            <a:r>
              <a:rPr lang="en-ID" dirty="0"/>
              <a:t> </a:t>
            </a:r>
            <a:r>
              <a:rPr lang="en-ID" dirty="0" err="1"/>
              <a:t>dampak</a:t>
            </a:r>
            <a:r>
              <a:rPr lang="en-ID" dirty="0"/>
              <a:t> pada </a:t>
            </a:r>
            <a:r>
              <a:rPr lang="en-ID" dirty="0" err="1"/>
              <a:t>generasi</a:t>
            </a:r>
            <a:endParaRPr lang="en-ID" dirty="0"/>
          </a:p>
          <a:p>
            <a:pPr marL="0" lvl="0" indent="0" algn="ctr" rtl="0">
              <a:spcBef>
                <a:spcPts val="0"/>
              </a:spcBef>
              <a:spcAft>
                <a:spcPts val="0"/>
              </a:spcAft>
              <a:buNone/>
            </a:pPr>
            <a:r>
              <a:rPr lang="en-ID" dirty="0" err="1"/>
              <a:t>penerus</a:t>
            </a:r>
            <a:r>
              <a:rPr lang="en-ID" dirty="0"/>
              <a:t>. </a:t>
            </a:r>
            <a:r>
              <a:rPr lang="en-ID" dirty="0" err="1"/>
              <a:t>Penyebab</a:t>
            </a:r>
            <a:r>
              <a:rPr lang="en-ID" dirty="0"/>
              <a:t> </a:t>
            </a:r>
            <a:r>
              <a:rPr lang="en-ID" dirty="0" err="1"/>
              <a:t>kematian</a:t>
            </a:r>
            <a:r>
              <a:rPr lang="en-ID" dirty="0"/>
              <a:t> </a:t>
            </a:r>
            <a:r>
              <a:rPr lang="en-ID" dirty="0" err="1"/>
              <a:t>ibu</a:t>
            </a:r>
            <a:r>
              <a:rPr lang="en-ID" dirty="0"/>
              <a:t> pada trimester </a:t>
            </a:r>
            <a:r>
              <a:rPr lang="en-ID" dirty="0" err="1"/>
              <a:t>pertama</a:t>
            </a:r>
            <a:endParaRPr lang="en-ID" dirty="0"/>
          </a:p>
          <a:p>
            <a:pPr marL="0" lvl="0" indent="0" algn="ctr" rtl="0">
              <a:spcBef>
                <a:spcPts val="0"/>
              </a:spcBef>
              <a:spcAft>
                <a:spcPts val="0"/>
              </a:spcAft>
              <a:buNone/>
            </a:pPr>
            <a:r>
              <a:rPr lang="en-ID" dirty="0"/>
              <a:t>salah </a:t>
            </a:r>
            <a:r>
              <a:rPr lang="en-ID" dirty="0" err="1"/>
              <a:t>satunya</a:t>
            </a:r>
            <a:r>
              <a:rPr lang="en-ID" dirty="0"/>
              <a:t> </a:t>
            </a:r>
            <a:r>
              <a:rPr lang="en-ID" dirty="0" err="1"/>
              <a:t>adalah</a:t>
            </a:r>
            <a:r>
              <a:rPr lang="en-ID" dirty="0"/>
              <a:t> </a:t>
            </a:r>
            <a:r>
              <a:rPr lang="en-ID" dirty="0" err="1"/>
              <a:t>keguguran</a:t>
            </a:r>
            <a:r>
              <a:rPr lang="en-ID" dirty="0"/>
              <a:t>/abortus. </a:t>
            </a:r>
            <a:r>
              <a:rPr lang="en-ID" dirty="0" err="1"/>
              <a:t>Keguguran</a:t>
            </a:r>
            <a:endParaRPr lang="en-ID" dirty="0"/>
          </a:p>
          <a:p>
            <a:pPr marL="0" lvl="0" indent="0" algn="ctr" rtl="0">
              <a:spcBef>
                <a:spcPts val="0"/>
              </a:spcBef>
              <a:spcAft>
                <a:spcPts val="0"/>
              </a:spcAft>
              <a:buNone/>
            </a:pPr>
            <a:r>
              <a:rPr lang="en-ID" dirty="0" err="1"/>
              <a:t>sebagai</a:t>
            </a:r>
            <a:r>
              <a:rPr lang="en-ID" dirty="0"/>
              <a:t> </a:t>
            </a:r>
            <a:r>
              <a:rPr lang="en-ID" dirty="0" err="1"/>
              <a:t>masalah</a:t>
            </a:r>
            <a:r>
              <a:rPr lang="en-ID" dirty="0"/>
              <a:t> </a:t>
            </a:r>
            <a:r>
              <a:rPr lang="en-ID" dirty="0" err="1"/>
              <a:t>kesehatan</a:t>
            </a:r>
            <a:r>
              <a:rPr lang="en-ID" dirty="0"/>
              <a:t> </a:t>
            </a:r>
            <a:r>
              <a:rPr lang="en-ID" dirty="0" err="1"/>
              <a:t>reproduksi</a:t>
            </a:r>
            <a:r>
              <a:rPr lang="en-ID" dirty="0"/>
              <a:t> </a:t>
            </a:r>
            <a:r>
              <a:rPr lang="en-ID" dirty="0" err="1"/>
              <a:t>memiliki</a:t>
            </a:r>
            <a:r>
              <a:rPr lang="en-ID" dirty="0"/>
              <a:t> </a:t>
            </a:r>
            <a:r>
              <a:rPr lang="en-ID" dirty="0" err="1"/>
              <a:t>potensi</a:t>
            </a:r>
            <a:endParaRPr lang="en-ID" dirty="0"/>
          </a:p>
          <a:p>
            <a:pPr marL="0" lvl="0" indent="0" algn="ctr" rtl="0">
              <a:spcBef>
                <a:spcPts val="0"/>
              </a:spcBef>
              <a:spcAft>
                <a:spcPts val="0"/>
              </a:spcAft>
              <a:buNone/>
            </a:pPr>
            <a:r>
              <a:rPr lang="en-ID" dirty="0" err="1"/>
              <a:t>menimbulkan</a:t>
            </a:r>
            <a:r>
              <a:rPr lang="en-ID" dirty="0"/>
              <a:t> </a:t>
            </a:r>
            <a:r>
              <a:rPr lang="en-ID" dirty="0" err="1"/>
              <a:t>dampak</a:t>
            </a:r>
            <a:r>
              <a:rPr lang="en-ID" dirty="0"/>
              <a:t> </a:t>
            </a:r>
            <a:r>
              <a:rPr lang="en-ID" dirty="0" err="1"/>
              <a:t>fisik</a:t>
            </a:r>
            <a:r>
              <a:rPr lang="en-ID" dirty="0"/>
              <a:t> dan </a:t>
            </a:r>
            <a:r>
              <a:rPr lang="en-ID" dirty="0" err="1"/>
              <a:t>psikologis</a:t>
            </a:r>
            <a:r>
              <a:rPr lang="en-ID" dirty="0"/>
              <a:t>.</a:t>
            </a:r>
            <a:endParaRPr dirty="0"/>
          </a:p>
        </p:txBody>
      </p:sp>
      <p:grpSp>
        <p:nvGrpSpPr>
          <p:cNvPr id="710" name="Google Shape;710;p39"/>
          <p:cNvGrpSpPr/>
          <p:nvPr/>
        </p:nvGrpSpPr>
        <p:grpSpPr>
          <a:xfrm rot="955877">
            <a:off x="520698" y="4184769"/>
            <a:ext cx="1993067" cy="1947784"/>
            <a:chOff x="1144524" y="3153700"/>
            <a:chExt cx="1625269" cy="1588342"/>
          </a:xfrm>
        </p:grpSpPr>
        <p:sp>
          <p:nvSpPr>
            <p:cNvPr id="711" name="Google Shape;711;p39"/>
            <p:cNvSpPr/>
            <p:nvPr/>
          </p:nvSpPr>
          <p:spPr>
            <a:xfrm>
              <a:off x="1191835" y="3153700"/>
              <a:ext cx="1577957" cy="1564613"/>
            </a:xfrm>
            <a:custGeom>
              <a:avLst/>
              <a:gdLst/>
              <a:ahLst/>
              <a:cxnLst/>
              <a:rect l="l" t="t" r="r" b="b"/>
              <a:pathLst>
                <a:path w="32118" h="31848" extrusionOk="0">
                  <a:moveTo>
                    <a:pt x="16299" y="9846"/>
                  </a:moveTo>
                  <a:cubicBezTo>
                    <a:pt x="16432" y="9846"/>
                    <a:pt x="16565" y="9861"/>
                    <a:pt x="16698" y="9879"/>
                  </a:cubicBezTo>
                  <a:cubicBezTo>
                    <a:pt x="16797" y="9879"/>
                    <a:pt x="16897" y="9895"/>
                    <a:pt x="16980" y="9912"/>
                  </a:cubicBezTo>
                  <a:cubicBezTo>
                    <a:pt x="17063" y="9928"/>
                    <a:pt x="17146" y="9928"/>
                    <a:pt x="17213" y="9945"/>
                  </a:cubicBezTo>
                  <a:lnTo>
                    <a:pt x="17412" y="9994"/>
                  </a:lnTo>
                  <a:cubicBezTo>
                    <a:pt x="17461" y="9994"/>
                    <a:pt x="17511" y="10011"/>
                    <a:pt x="17561" y="10027"/>
                  </a:cubicBezTo>
                  <a:cubicBezTo>
                    <a:pt x="17660" y="10045"/>
                    <a:pt x="17744" y="10078"/>
                    <a:pt x="17843" y="10111"/>
                  </a:cubicBezTo>
                  <a:cubicBezTo>
                    <a:pt x="17893" y="10111"/>
                    <a:pt x="17926" y="10127"/>
                    <a:pt x="17976" y="10144"/>
                  </a:cubicBezTo>
                  <a:cubicBezTo>
                    <a:pt x="18076" y="10177"/>
                    <a:pt x="18158" y="10211"/>
                    <a:pt x="18258" y="10244"/>
                  </a:cubicBezTo>
                  <a:cubicBezTo>
                    <a:pt x="18291" y="10260"/>
                    <a:pt x="18341" y="10277"/>
                    <a:pt x="18390" y="10293"/>
                  </a:cubicBezTo>
                  <a:cubicBezTo>
                    <a:pt x="18574" y="10377"/>
                    <a:pt x="18740" y="10459"/>
                    <a:pt x="18922" y="10543"/>
                  </a:cubicBezTo>
                  <a:cubicBezTo>
                    <a:pt x="18955" y="10576"/>
                    <a:pt x="19005" y="10592"/>
                    <a:pt x="19038" y="10609"/>
                  </a:cubicBezTo>
                  <a:lnTo>
                    <a:pt x="19287" y="10758"/>
                  </a:lnTo>
                  <a:cubicBezTo>
                    <a:pt x="19370" y="10824"/>
                    <a:pt x="19453" y="10875"/>
                    <a:pt x="19536" y="10924"/>
                  </a:cubicBezTo>
                  <a:cubicBezTo>
                    <a:pt x="19586" y="10957"/>
                    <a:pt x="19619" y="10974"/>
                    <a:pt x="19652" y="11007"/>
                  </a:cubicBezTo>
                  <a:cubicBezTo>
                    <a:pt x="19736" y="11074"/>
                    <a:pt x="19818" y="11123"/>
                    <a:pt x="19884" y="11189"/>
                  </a:cubicBezTo>
                  <a:cubicBezTo>
                    <a:pt x="20615" y="11771"/>
                    <a:pt x="21212" y="12534"/>
                    <a:pt x="21610" y="13447"/>
                  </a:cubicBezTo>
                  <a:cubicBezTo>
                    <a:pt x="21942" y="14177"/>
                    <a:pt x="22108" y="14940"/>
                    <a:pt x="22142" y="15688"/>
                  </a:cubicBezTo>
                  <a:lnTo>
                    <a:pt x="22142" y="15903"/>
                  </a:lnTo>
                  <a:lnTo>
                    <a:pt x="22142" y="16086"/>
                  </a:lnTo>
                  <a:cubicBezTo>
                    <a:pt x="22142" y="16285"/>
                    <a:pt x="22126" y="16485"/>
                    <a:pt x="22092" y="16666"/>
                  </a:cubicBezTo>
                  <a:lnTo>
                    <a:pt x="22042" y="16965"/>
                  </a:lnTo>
                  <a:cubicBezTo>
                    <a:pt x="22026" y="17065"/>
                    <a:pt x="22009" y="17148"/>
                    <a:pt x="21993" y="17248"/>
                  </a:cubicBezTo>
                  <a:cubicBezTo>
                    <a:pt x="21976" y="17297"/>
                    <a:pt x="21976" y="17348"/>
                    <a:pt x="21960" y="17397"/>
                  </a:cubicBezTo>
                  <a:cubicBezTo>
                    <a:pt x="21893" y="17662"/>
                    <a:pt x="21794" y="17928"/>
                    <a:pt x="21694" y="18193"/>
                  </a:cubicBezTo>
                  <a:cubicBezTo>
                    <a:pt x="21595" y="18443"/>
                    <a:pt x="21462" y="18709"/>
                    <a:pt x="21329" y="18941"/>
                  </a:cubicBezTo>
                  <a:cubicBezTo>
                    <a:pt x="21263" y="19041"/>
                    <a:pt x="21212" y="19140"/>
                    <a:pt x="21146" y="19240"/>
                  </a:cubicBezTo>
                  <a:cubicBezTo>
                    <a:pt x="20964" y="19521"/>
                    <a:pt x="20747" y="19787"/>
                    <a:pt x="20515" y="20036"/>
                  </a:cubicBezTo>
                  <a:cubicBezTo>
                    <a:pt x="19984" y="20617"/>
                    <a:pt x="19320" y="21099"/>
                    <a:pt x="18541" y="21447"/>
                  </a:cubicBezTo>
                  <a:cubicBezTo>
                    <a:pt x="17737" y="21808"/>
                    <a:pt x="16896" y="21978"/>
                    <a:pt x="16069" y="21978"/>
                  </a:cubicBezTo>
                  <a:cubicBezTo>
                    <a:pt x="15223" y="21978"/>
                    <a:pt x="14391" y="21800"/>
                    <a:pt x="13628" y="21464"/>
                  </a:cubicBezTo>
                  <a:cubicBezTo>
                    <a:pt x="13495" y="21397"/>
                    <a:pt x="13362" y="21331"/>
                    <a:pt x="13245" y="21265"/>
                  </a:cubicBezTo>
                  <a:cubicBezTo>
                    <a:pt x="13196" y="21247"/>
                    <a:pt x="13146" y="21214"/>
                    <a:pt x="13112" y="21198"/>
                  </a:cubicBezTo>
                  <a:lnTo>
                    <a:pt x="12864" y="21048"/>
                  </a:lnTo>
                  <a:cubicBezTo>
                    <a:pt x="12614" y="20900"/>
                    <a:pt x="12366" y="20716"/>
                    <a:pt x="12150" y="20534"/>
                  </a:cubicBezTo>
                  <a:cubicBezTo>
                    <a:pt x="12067" y="20468"/>
                    <a:pt x="12001" y="20402"/>
                    <a:pt x="11935" y="20335"/>
                  </a:cubicBezTo>
                  <a:cubicBezTo>
                    <a:pt x="11353" y="19787"/>
                    <a:pt x="10872" y="19140"/>
                    <a:pt x="10540" y="18377"/>
                  </a:cubicBezTo>
                  <a:cubicBezTo>
                    <a:pt x="10125" y="17463"/>
                    <a:pt x="9976" y="16501"/>
                    <a:pt x="10025" y="15571"/>
                  </a:cubicBezTo>
                  <a:cubicBezTo>
                    <a:pt x="10025" y="15471"/>
                    <a:pt x="10025" y="15389"/>
                    <a:pt x="10042" y="15290"/>
                  </a:cubicBezTo>
                  <a:cubicBezTo>
                    <a:pt x="10058" y="15139"/>
                    <a:pt x="10076" y="14991"/>
                    <a:pt x="10109" y="14858"/>
                  </a:cubicBezTo>
                  <a:lnTo>
                    <a:pt x="10158" y="14559"/>
                  </a:lnTo>
                  <a:cubicBezTo>
                    <a:pt x="10175" y="14526"/>
                    <a:pt x="10191" y="14476"/>
                    <a:pt x="10191" y="14426"/>
                  </a:cubicBezTo>
                  <a:cubicBezTo>
                    <a:pt x="10224" y="14327"/>
                    <a:pt x="10242" y="14243"/>
                    <a:pt x="10275" y="14144"/>
                  </a:cubicBezTo>
                  <a:cubicBezTo>
                    <a:pt x="10324" y="14011"/>
                    <a:pt x="10357" y="13862"/>
                    <a:pt x="10424" y="13729"/>
                  </a:cubicBezTo>
                  <a:cubicBezTo>
                    <a:pt x="10457" y="13646"/>
                    <a:pt x="10490" y="13546"/>
                    <a:pt x="10523" y="13464"/>
                  </a:cubicBezTo>
                  <a:cubicBezTo>
                    <a:pt x="10623" y="13231"/>
                    <a:pt x="10740" y="13015"/>
                    <a:pt x="10855" y="12816"/>
                  </a:cubicBezTo>
                  <a:cubicBezTo>
                    <a:pt x="10906" y="12733"/>
                    <a:pt x="10955" y="12650"/>
                    <a:pt x="11021" y="12568"/>
                  </a:cubicBezTo>
                  <a:cubicBezTo>
                    <a:pt x="11072" y="12484"/>
                    <a:pt x="11121" y="12402"/>
                    <a:pt x="11187" y="12318"/>
                  </a:cubicBezTo>
                  <a:cubicBezTo>
                    <a:pt x="11271" y="12202"/>
                    <a:pt x="11353" y="12086"/>
                    <a:pt x="11453" y="11986"/>
                  </a:cubicBezTo>
                  <a:cubicBezTo>
                    <a:pt x="12017" y="11306"/>
                    <a:pt x="12747" y="10742"/>
                    <a:pt x="13610" y="10359"/>
                  </a:cubicBezTo>
                  <a:cubicBezTo>
                    <a:pt x="14092" y="10144"/>
                    <a:pt x="14590" y="10011"/>
                    <a:pt x="15071" y="9928"/>
                  </a:cubicBezTo>
                  <a:lnTo>
                    <a:pt x="15370" y="9879"/>
                  </a:lnTo>
                  <a:cubicBezTo>
                    <a:pt x="15520" y="9861"/>
                    <a:pt x="15668" y="9846"/>
                    <a:pt x="15818" y="9846"/>
                  </a:cubicBezTo>
                  <a:close/>
                  <a:moveTo>
                    <a:pt x="19531" y="0"/>
                  </a:moveTo>
                  <a:cubicBezTo>
                    <a:pt x="19143" y="0"/>
                    <a:pt x="18776" y="239"/>
                    <a:pt x="18623" y="633"/>
                  </a:cubicBezTo>
                  <a:lnTo>
                    <a:pt x="17744" y="2890"/>
                  </a:lnTo>
                  <a:cubicBezTo>
                    <a:pt x="17245" y="2825"/>
                    <a:pt x="16734" y="2796"/>
                    <a:pt x="16225" y="2796"/>
                  </a:cubicBezTo>
                  <a:cubicBezTo>
                    <a:pt x="15328" y="2796"/>
                    <a:pt x="14439" y="2886"/>
                    <a:pt x="13644" y="3023"/>
                  </a:cubicBezTo>
                  <a:lnTo>
                    <a:pt x="13644" y="3007"/>
                  </a:lnTo>
                  <a:lnTo>
                    <a:pt x="12648" y="799"/>
                  </a:lnTo>
                  <a:cubicBezTo>
                    <a:pt x="12477" y="404"/>
                    <a:pt x="12066" y="104"/>
                    <a:pt x="11654" y="104"/>
                  </a:cubicBezTo>
                  <a:cubicBezTo>
                    <a:pt x="11547" y="104"/>
                    <a:pt x="11440" y="124"/>
                    <a:pt x="11337" y="168"/>
                  </a:cubicBezTo>
                  <a:lnTo>
                    <a:pt x="7486" y="1879"/>
                  </a:lnTo>
                  <a:cubicBezTo>
                    <a:pt x="7004" y="2094"/>
                    <a:pt x="6971" y="2742"/>
                    <a:pt x="7188" y="3222"/>
                  </a:cubicBezTo>
                  <a:lnTo>
                    <a:pt x="8166" y="5446"/>
                  </a:lnTo>
                  <a:cubicBezTo>
                    <a:pt x="6905" y="6360"/>
                    <a:pt x="6059" y="7323"/>
                    <a:pt x="5311" y="8451"/>
                  </a:cubicBezTo>
                  <a:lnTo>
                    <a:pt x="5262" y="8467"/>
                  </a:lnTo>
                  <a:lnTo>
                    <a:pt x="2988" y="7604"/>
                  </a:lnTo>
                  <a:cubicBezTo>
                    <a:pt x="2868" y="7558"/>
                    <a:pt x="2745" y="7536"/>
                    <a:pt x="2625" y="7536"/>
                  </a:cubicBezTo>
                  <a:cubicBezTo>
                    <a:pt x="2231" y="7536"/>
                    <a:pt x="1863" y="7774"/>
                    <a:pt x="1710" y="8168"/>
                  </a:cubicBezTo>
                  <a:lnTo>
                    <a:pt x="199" y="12103"/>
                  </a:lnTo>
                  <a:cubicBezTo>
                    <a:pt x="0" y="12601"/>
                    <a:pt x="250" y="13165"/>
                    <a:pt x="764" y="13364"/>
                  </a:cubicBezTo>
                  <a:lnTo>
                    <a:pt x="3005" y="14194"/>
                  </a:lnTo>
                  <a:cubicBezTo>
                    <a:pt x="2822" y="15571"/>
                    <a:pt x="2773" y="16733"/>
                    <a:pt x="3121" y="18260"/>
                  </a:cubicBezTo>
                  <a:lnTo>
                    <a:pt x="3105" y="18260"/>
                  </a:lnTo>
                  <a:lnTo>
                    <a:pt x="896" y="19256"/>
                  </a:lnTo>
                  <a:cubicBezTo>
                    <a:pt x="398" y="19472"/>
                    <a:pt x="250" y="20070"/>
                    <a:pt x="465" y="20568"/>
                  </a:cubicBezTo>
                  <a:lnTo>
                    <a:pt x="2175" y="24418"/>
                  </a:lnTo>
                  <a:cubicBezTo>
                    <a:pt x="2309" y="24718"/>
                    <a:pt x="2528" y="24844"/>
                    <a:pt x="2794" y="24844"/>
                  </a:cubicBezTo>
                  <a:cubicBezTo>
                    <a:pt x="2954" y="24844"/>
                    <a:pt x="3132" y="24798"/>
                    <a:pt x="3320" y="24717"/>
                  </a:cubicBezTo>
                  <a:lnTo>
                    <a:pt x="5528" y="23737"/>
                  </a:lnTo>
                  <a:cubicBezTo>
                    <a:pt x="6457" y="24999"/>
                    <a:pt x="7436" y="25879"/>
                    <a:pt x="8565" y="26642"/>
                  </a:cubicBezTo>
                  <a:lnTo>
                    <a:pt x="8582" y="26709"/>
                  </a:lnTo>
                  <a:lnTo>
                    <a:pt x="7719" y="28999"/>
                  </a:lnTo>
                  <a:cubicBezTo>
                    <a:pt x="7536" y="29497"/>
                    <a:pt x="7785" y="30077"/>
                    <a:pt x="8283" y="30261"/>
                  </a:cubicBezTo>
                  <a:lnTo>
                    <a:pt x="12216" y="31788"/>
                  </a:lnTo>
                  <a:cubicBezTo>
                    <a:pt x="12330" y="31828"/>
                    <a:pt x="12447" y="31847"/>
                    <a:pt x="12561" y="31847"/>
                  </a:cubicBezTo>
                  <a:cubicBezTo>
                    <a:pt x="12963" y="31847"/>
                    <a:pt x="13336" y="31611"/>
                    <a:pt x="13478" y="31223"/>
                  </a:cubicBezTo>
                  <a:lnTo>
                    <a:pt x="14407" y="28949"/>
                  </a:lnTo>
                  <a:cubicBezTo>
                    <a:pt x="15003" y="29020"/>
                    <a:pt x="15573" y="29064"/>
                    <a:pt x="16152" y="29064"/>
                  </a:cubicBezTo>
                  <a:cubicBezTo>
                    <a:pt x="16913" y="29064"/>
                    <a:pt x="17689" y="28989"/>
                    <a:pt x="18556" y="28800"/>
                  </a:cubicBezTo>
                  <a:lnTo>
                    <a:pt x="19536" y="31024"/>
                  </a:lnTo>
                  <a:cubicBezTo>
                    <a:pt x="19699" y="31361"/>
                    <a:pt x="19943" y="31535"/>
                    <a:pt x="20246" y="31535"/>
                  </a:cubicBezTo>
                  <a:cubicBezTo>
                    <a:pt x="20376" y="31535"/>
                    <a:pt x="20516" y="31503"/>
                    <a:pt x="20665" y="31438"/>
                  </a:cubicBezTo>
                  <a:lnTo>
                    <a:pt x="24516" y="29730"/>
                  </a:lnTo>
                  <a:cubicBezTo>
                    <a:pt x="24996" y="29513"/>
                    <a:pt x="25229" y="29082"/>
                    <a:pt x="25014" y="28584"/>
                  </a:cubicBezTo>
                  <a:lnTo>
                    <a:pt x="24034" y="26377"/>
                  </a:lnTo>
                  <a:cubicBezTo>
                    <a:pt x="25295" y="25447"/>
                    <a:pt x="26092" y="24501"/>
                    <a:pt x="26855" y="23389"/>
                  </a:cubicBezTo>
                  <a:lnTo>
                    <a:pt x="26873" y="23389"/>
                  </a:lnTo>
                  <a:lnTo>
                    <a:pt x="29146" y="24252"/>
                  </a:lnTo>
                  <a:cubicBezTo>
                    <a:pt x="29259" y="24298"/>
                    <a:pt x="29376" y="24319"/>
                    <a:pt x="29490" y="24319"/>
                  </a:cubicBezTo>
                  <a:cubicBezTo>
                    <a:pt x="29881" y="24319"/>
                    <a:pt x="30253" y="24073"/>
                    <a:pt x="30407" y="23688"/>
                  </a:cubicBezTo>
                  <a:lnTo>
                    <a:pt x="31918" y="19754"/>
                  </a:lnTo>
                  <a:cubicBezTo>
                    <a:pt x="32118" y="19256"/>
                    <a:pt x="31868" y="18691"/>
                    <a:pt x="31354" y="18492"/>
                  </a:cubicBezTo>
                  <a:lnTo>
                    <a:pt x="29046" y="17530"/>
                  </a:lnTo>
                  <a:cubicBezTo>
                    <a:pt x="29229" y="16153"/>
                    <a:pt x="29229" y="14874"/>
                    <a:pt x="28880" y="13347"/>
                  </a:cubicBezTo>
                  <a:lnTo>
                    <a:pt x="28898" y="13347"/>
                  </a:lnTo>
                  <a:lnTo>
                    <a:pt x="31104" y="12368"/>
                  </a:lnTo>
                  <a:cubicBezTo>
                    <a:pt x="31602" y="12136"/>
                    <a:pt x="31952" y="11738"/>
                    <a:pt x="31735" y="11256"/>
                  </a:cubicBezTo>
                  <a:lnTo>
                    <a:pt x="30026" y="7405"/>
                  </a:lnTo>
                  <a:cubicBezTo>
                    <a:pt x="29865" y="7034"/>
                    <a:pt x="29473" y="6810"/>
                    <a:pt x="29078" y="6810"/>
                  </a:cubicBezTo>
                  <a:cubicBezTo>
                    <a:pt x="28943" y="6810"/>
                    <a:pt x="28808" y="6836"/>
                    <a:pt x="28681" y="6891"/>
                  </a:cubicBezTo>
                  <a:lnTo>
                    <a:pt x="26474" y="7870"/>
                  </a:lnTo>
                  <a:cubicBezTo>
                    <a:pt x="25545" y="6608"/>
                    <a:pt x="24615" y="5845"/>
                    <a:pt x="23503" y="5099"/>
                  </a:cubicBezTo>
                  <a:lnTo>
                    <a:pt x="24383" y="2841"/>
                  </a:lnTo>
                  <a:cubicBezTo>
                    <a:pt x="24565" y="2326"/>
                    <a:pt x="24317" y="1762"/>
                    <a:pt x="23819" y="1580"/>
                  </a:cubicBezTo>
                  <a:lnTo>
                    <a:pt x="19884" y="69"/>
                  </a:lnTo>
                  <a:cubicBezTo>
                    <a:pt x="19768" y="22"/>
                    <a:pt x="19649" y="0"/>
                    <a:pt x="19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9"/>
            <p:cNvSpPr/>
            <p:nvPr/>
          </p:nvSpPr>
          <p:spPr>
            <a:xfrm>
              <a:off x="1144524" y="3177380"/>
              <a:ext cx="1577122" cy="1564662"/>
            </a:xfrm>
            <a:custGeom>
              <a:avLst/>
              <a:gdLst/>
              <a:ahLst/>
              <a:cxnLst/>
              <a:rect l="l" t="t" r="r" b="b"/>
              <a:pathLst>
                <a:path w="32101" h="31849" extrusionOk="0">
                  <a:moveTo>
                    <a:pt x="16299" y="9844"/>
                  </a:moveTo>
                  <a:cubicBezTo>
                    <a:pt x="16432" y="9844"/>
                    <a:pt x="16565" y="9861"/>
                    <a:pt x="16698" y="9877"/>
                  </a:cubicBezTo>
                  <a:cubicBezTo>
                    <a:pt x="16797" y="9877"/>
                    <a:pt x="16897" y="9895"/>
                    <a:pt x="16981" y="9911"/>
                  </a:cubicBezTo>
                  <a:cubicBezTo>
                    <a:pt x="17063" y="9928"/>
                    <a:pt x="17147" y="9928"/>
                    <a:pt x="17213" y="9944"/>
                  </a:cubicBezTo>
                  <a:lnTo>
                    <a:pt x="17412" y="9994"/>
                  </a:lnTo>
                  <a:cubicBezTo>
                    <a:pt x="17461" y="10010"/>
                    <a:pt x="17512" y="10010"/>
                    <a:pt x="17561" y="10027"/>
                  </a:cubicBezTo>
                  <a:cubicBezTo>
                    <a:pt x="17645" y="10043"/>
                    <a:pt x="17744" y="10077"/>
                    <a:pt x="17844" y="10110"/>
                  </a:cubicBezTo>
                  <a:cubicBezTo>
                    <a:pt x="17893" y="10110"/>
                    <a:pt x="17926" y="10127"/>
                    <a:pt x="17977" y="10143"/>
                  </a:cubicBezTo>
                  <a:cubicBezTo>
                    <a:pt x="18076" y="10176"/>
                    <a:pt x="18158" y="10209"/>
                    <a:pt x="18258" y="10243"/>
                  </a:cubicBezTo>
                  <a:cubicBezTo>
                    <a:pt x="18291" y="10260"/>
                    <a:pt x="18342" y="10276"/>
                    <a:pt x="18391" y="10293"/>
                  </a:cubicBezTo>
                  <a:cubicBezTo>
                    <a:pt x="18574" y="10375"/>
                    <a:pt x="18740" y="10459"/>
                    <a:pt x="18906" y="10541"/>
                  </a:cubicBezTo>
                  <a:cubicBezTo>
                    <a:pt x="18955" y="10574"/>
                    <a:pt x="19006" y="10592"/>
                    <a:pt x="19039" y="10625"/>
                  </a:cubicBezTo>
                  <a:cubicBezTo>
                    <a:pt x="19121" y="10658"/>
                    <a:pt x="19205" y="10707"/>
                    <a:pt x="19287" y="10758"/>
                  </a:cubicBezTo>
                  <a:cubicBezTo>
                    <a:pt x="19371" y="10824"/>
                    <a:pt x="19453" y="10873"/>
                    <a:pt x="19537" y="10924"/>
                  </a:cubicBezTo>
                  <a:cubicBezTo>
                    <a:pt x="19570" y="10957"/>
                    <a:pt x="19619" y="10990"/>
                    <a:pt x="19652" y="11006"/>
                  </a:cubicBezTo>
                  <a:cubicBezTo>
                    <a:pt x="19736" y="11072"/>
                    <a:pt x="19818" y="11123"/>
                    <a:pt x="19885" y="11189"/>
                  </a:cubicBezTo>
                  <a:cubicBezTo>
                    <a:pt x="20615" y="11770"/>
                    <a:pt x="21212" y="12533"/>
                    <a:pt x="21611" y="13447"/>
                  </a:cubicBezTo>
                  <a:cubicBezTo>
                    <a:pt x="21943" y="14177"/>
                    <a:pt x="22109" y="14940"/>
                    <a:pt x="22142" y="15687"/>
                  </a:cubicBezTo>
                  <a:lnTo>
                    <a:pt x="22142" y="15903"/>
                  </a:lnTo>
                  <a:lnTo>
                    <a:pt x="22142" y="16085"/>
                  </a:lnTo>
                  <a:cubicBezTo>
                    <a:pt x="22126" y="16284"/>
                    <a:pt x="22109" y="16483"/>
                    <a:pt x="22093" y="16666"/>
                  </a:cubicBezTo>
                  <a:lnTo>
                    <a:pt x="22042" y="16965"/>
                  </a:lnTo>
                  <a:cubicBezTo>
                    <a:pt x="22026" y="17065"/>
                    <a:pt x="22009" y="17147"/>
                    <a:pt x="21993" y="17247"/>
                  </a:cubicBezTo>
                  <a:cubicBezTo>
                    <a:pt x="21976" y="17297"/>
                    <a:pt x="21976" y="17346"/>
                    <a:pt x="21960" y="17397"/>
                  </a:cubicBezTo>
                  <a:cubicBezTo>
                    <a:pt x="21894" y="17662"/>
                    <a:pt x="21794" y="17928"/>
                    <a:pt x="21694" y="18193"/>
                  </a:cubicBezTo>
                  <a:cubicBezTo>
                    <a:pt x="21595" y="18442"/>
                    <a:pt x="21462" y="18707"/>
                    <a:pt x="21329" y="18940"/>
                  </a:cubicBezTo>
                  <a:cubicBezTo>
                    <a:pt x="21263" y="19039"/>
                    <a:pt x="21212" y="19139"/>
                    <a:pt x="21146" y="19238"/>
                  </a:cubicBezTo>
                  <a:cubicBezTo>
                    <a:pt x="20964" y="19521"/>
                    <a:pt x="20748" y="19787"/>
                    <a:pt x="20515" y="20035"/>
                  </a:cubicBezTo>
                  <a:cubicBezTo>
                    <a:pt x="19984" y="20617"/>
                    <a:pt x="19320" y="21097"/>
                    <a:pt x="18541" y="21447"/>
                  </a:cubicBezTo>
                  <a:cubicBezTo>
                    <a:pt x="17738" y="21807"/>
                    <a:pt x="16898" y="21977"/>
                    <a:pt x="16072" y="21977"/>
                  </a:cubicBezTo>
                  <a:cubicBezTo>
                    <a:pt x="15225" y="21977"/>
                    <a:pt x="14392" y="21799"/>
                    <a:pt x="13628" y="21463"/>
                  </a:cubicBezTo>
                  <a:lnTo>
                    <a:pt x="13230" y="21263"/>
                  </a:lnTo>
                  <a:cubicBezTo>
                    <a:pt x="13196" y="21247"/>
                    <a:pt x="13146" y="21214"/>
                    <a:pt x="13113" y="21197"/>
                  </a:cubicBezTo>
                  <a:lnTo>
                    <a:pt x="12864" y="21048"/>
                  </a:lnTo>
                  <a:cubicBezTo>
                    <a:pt x="12615" y="20898"/>
                    <a:pt x="12366" y="20716"/>
                    <a:pt x="12150" y="20533"/>
                  </a:cubicBezTo>
                  <a:cubicBezTo>
                    <a:pt x="12068" y="20467"/>
                    <a:pt x="12001" y="20400"/>
                    <a:pt x="11935" y="20334"/>
                  </a:cubicBezTo>
                  <a:cubicBezTo>
                    <a:pt x="11353" y="19803"/>
                    <a:pt x="10873" y="19139"/>
                    <a:pt x="10541" y="18375"/>
                  </a:cubicBezTo>
                  <a:cubicBezTo>
                    <a:pt x="10125" y="17463"/>
                    <a:pt x="9959" y="16501"/>
                    <a:pt x="10026" y="15571"/>
                  </a:cubicBezTo>
                  <a:cubicBezTo>
                    <a:pt x="10026" y="15487"/>
                    <a:pt x="10026" y="15388"/>
                    <a:pt x="10043" y="15288"/>
                  </a:cubicBezTo>
                  <a:cubicBezTo>
                    <a:pt x="10059" y="15139"/>
                    <a:pt x="10076" y="14989"/>
                    <a:pt x="10109" y="14857"/>
                  </a:cubicBezTo>
                  <a:lnTo>
                    <a:pt x="10158" y="14558"/>
                  </a:lnTo>
                  <a:cubicBezTo>
                    <a:pt x="10176" y="14525"/>
                    <a:pt x="10176" y="14476"/>
                    <a:pt x="10192" y="14425"/>
                  </a:cubicBezTo>
                  <a:cubicBezTo>
                    <a:pt x="10225" y="14326"/>
                    <a:pt x="10242" y="14243"/>
                    <a:pt x="10275" y="14144"/>
                  </a:cubicBezTo>
                  <a:cubicBezTo>
                    <a:pt x="10308" y="14011"/>
                    <a:pt x="10357" y="13861"/>
                    <a:pt x="10408" y="13728"/>
                  </a:cubicBezTo>
                  <a:cubicBezTo>
                    <a:pt x="10441" y="13646"/>
                    <a:pt x="10490" y="13546"/>
                    <a:pt x="10523" y="13462"/>
                  </a:cubicBezTo>
                  <a:cubicBezTo>
                    <a:pt x="10623" y="13247"/>
                    <a:pt x="10740" y="13015"/>
                    <a:pt x="10855" y="12816"/>
                  </a:cubicBezTo>
                  <a:lnTo>
                    <a:pt x="11005" y="12566"/>
                  </a:lnTo>
                  <a:cubicBezTo>
                    <a:pt x="11072" y="12484"/>
                    <a:pt x="11121" y="12400"/>
                    <a:pt x="11171" y="12318"/>
                  </a:cubicBezTo>
                  <a:cubicBezTo>
                    <a:pt x="11271" y="12201"/>
                    <a:pt x="11353" y="12086"/>
                    <a:pt x="11453" y="11986"/>
                  </a:cubicBezTo>
                  <a:cubicBezTo>
                    <a:pt x="12017" y="11305"/>
                    <a:pt x="12748" y="10740"/>
                    <a:pt x="13611" y="10359"/>
                  </a:cubicBezTo>
                  <a:cubicBezTo>
                    <a:pt x="14093" y="10160"/>
                    <a:pt x="14573" y="10010"/>
                    <a:pt x="15071" y="9928"/>
                  </a:cubicBezTo>
                  <a:lnTo>
                    <a:pt x="15370" y="9877"/>
                  </a:lnTo>
                  <a:cubicBezTo>
                    <a:pt x="15520" y="9861"/>
                    <a:pt x="15669" y="9844"/>
                    <a:pt x="15819" y="9844"/>
                  </a:cubicBezTo>
                  <a:close/>
                  <a:moveTo>
                    <a:pt x="19530" y="0"/>
                  </a:moveTo>
                  <a:cubicBezTo>
                    <a:pt x="19143" y="0"/>
                    <a:pt x="18776" y="238"/>
                    <a:pt x="18623" y="633"/>
                  </a:cubicBezTo>
                  <a:lnTo>
                    <a:pt x="17744" y="2890"/>
                  </a:lnTo>
                  <a:cubicBezTo>
                    <a:pt x="17245" y="2824"/>
                    <a:pt x="16732" y="2795"/>
                    <a:pt x="16222" y="2795"/>
                  </a:cubicBezTo>
                  <a:cubicBezTo>
                    <a:pt x="15326" y="2795"/>
                    <a:pt x="14438" y="2885"/>
                    <a:pt x="13644" y="3023"/>
                  </a:cubicBezTo>
                  <a:lnTo>
                    <a:pt x="13644" y="3006"/>
                  </a:lnTo>
                  <a:lnTo>
                    <a:pt x="12648" y="799"/>
                  </a:lnTo>
                  <a:cubicBezTo>
                    <a:pt x="12477" y="404"/>
                    <a:pt x="12066" y="103"/>
                    <a:pt x="11655" y="103"/>
                  </a:cubicBezTo>
                  <a:cubicBezTo>
                    <a:pt x="11548" y="103"/>
                    <a:pt x="11441" y="124"/>
                    <a:pt x="11337" y="168"/>
                  </a:cubicBezTo>
                  <a:lnTo>
                    <a:pt x="7487" y="1877"/>
                  </a:lnTo>
                  <a:cubicBezTo>
                    <a:pt x="7005" y="2094"/>
                    <a:pt x="6972" y="2740"/>
                    <a:pt x="7188" y="3238"/>
                  </a:cubicBezTo>
                  <a:lnTo>
                    <a:pt x="8167" y="5446"/>
                  </a:lnTo>
                  <a:cubicBezTo>
                    <a:pt x="6905" y="6359"/>
                    <a:pt x="6059" y="7339"/>
                    <a:pt x="5296" y="8450"/>
                  </a:cubicBezTo>
                  <a:lnTo>
                    <a:pt x="5263" y="8467"/>
                  </a:lnTo>
                  <a:lnTo>
                    <a:pt x="2988" y="7604"/>
                  </a:lnTo>
                  <a:cubicBezTo>
                    <a:pt x="2868" y="7558"/>
                    <a:pt x="2745" y="7536"/>
                    <a:pt x="2625" y="7536"/>
                  </a:cubicBezTo>
                  <a:cubicBezTo>
                    <a:pt x="2231" y="7536"/>
                    <a:pt x="1863" y="7774"/>
                    <a:pt x="1711" y="8168"/>
                  </a:cubicBezTo>
                  <a:lnTo>
                    <a:pt x="200" y="12101"/>
                  </a:lnTo>
                  <a:cubicBezTo>
                    <a:pt x="0" y="12599"/>
                    <a:pt x="250" y="13164"/>
                    <a:pt x="748" y="13363"/>
                  </a:cubicBezTo>
                  <a:lnTo>
                    <a:pt x="3005" y="14193"/>
                  </a:lnTo>
                  <a:cubicBezTo>
                    <a:pt x="2822" y="15587"/>
                    <a:pt x="2773" y="16733"/>
                    <a:pt x="3121" y="18260"/>
                  </a:cubicBezTo>
                  <a:lnTo>
                    <a:pt x="3105" y="18260"/>
                  </a:lnTo>
                  <a:lnTo>
                    <a:pt x="897" y="19256"/>
                  </a:lnTo>
                  <a:cubicBezTo>
                    <a:pt x="399" y="19471"/>
                    <a:pt x="250" y="20068"/>
                    <a:pt x="465" y="20566"/>
                  </a:cubicBezTo>
                  <a:lnTo>
                    <a:pt x="2175" y="24417"/>
                  </a:lnTo>
                  <a:cubicBezTo>
                    <a:pt x="2308" y="24723"/>
                    <a:pt x="2522" y="24848"/>
                    <a:pt x="2783" y="24848"/>
                  </a:cubicBezTo>
                  <a:cubicBezTo>
                    <a:pt x="2947" y="24848"/>
                    <a:pt x="3128" y="24799"/>
                    <a:pt x="3320" y="24716"/>
                  </a:cubicBezTo>
                  <a:lnTo>
                    <a:pt x="5528" y="23737"/>
                  </a:lnTo>
                  <a:cubicBezTo>
                    <a:pt x="6458" y="24999"/>
                    <a:pt x="7436" y="25878"/>
                    <a:pt x="8565" y="26641"/>
                  </a:cubicBezTo>
                  <a:lnTo>
                    <a:pt x="8582" y="26707"/>
                  </a:lnTo>
                  <a:lnTo>
                    <a:pt x="7719" y="28998"/>
                  </a:lnTo>
                  <a:cubicBezTo>
                    <a:pt x="7520" y="29496"/>
                    <a:pt x="7785" y="30077"/>
                    <a:pt x="8283" y="30259"/>
                  </a:cubicBezTo>
                  <a:lnTo>
                    <a:pt x="12216" y="31786"/>
                  </a:lnTo>
                  <a:cubicBezTo>
                    <a:pt x="12334" y="31828"/>
                    <a:pt x="12455" y="31848"/>
                    <a:pt x="12573" y="31848"/>
                  </a:cubicBezTo>
                  <a:cubicBezTo>
                    <a:pt x="12970" y="31848"/>
                    <a:pt x="13338" y="31619"/>
                    <a:pt x="13478" y="31222"/>
                  </a:cubicBezTo>
                  <a:lnTo>
                    <a:pt x="14407" y="28949"/>
                  </a:lnTo>
                  <a:cubicBezTo>
                    <a:pt x="15001" y="29020"/>
                    <a:pt x="15570" y="29064"/>
                    <a:pt x="16147" y="29064"/>
                  </a:cubicBezTo>
                  <a:cubicBezTo>
                    <a:pt x="16910" y="29064"/>
                    <a:pt x="17688" y="28988"/>
                    <a:pt x="18557" y="28799"/>
                  </a:cubicBezTo>
                  <a:lnTo>
                    <a:pt x="19537" y="31023"/>
                  </a:lnTo>
                  <a:cubicBezTo>
                    <a:pt x="19687" y="31361"/>
                    <a:pt x="19937" y="31535"/>
                    <a:pt x="20243" y="31535"/>
                  </a:cubicBezTo>
                  <a:cubicBezTo>
                    <a:pt x="20375" y="31535"/>
                    <a:pt x="20516" y="31503"/>
                    <a:pt x="20665" y="31438"/>
                  </a:cubicBezTo>
                  <a:lnTo>
                    <a:pt x="24499" y="29728"/>
                  </a:lnTo>
                  <a:cubicBezTo>
                    <a:pt x="24997" y="29513"/>
                    <a:pt x="25229" y="29082"/>
                    <a:pt x="25014" y="28584"/>
                  </a:cubicBezTo>
                  <a:lnTo>
                    <a:pt x="24018" y="26375"/>
                  </a:lnTo>
                  <a:cubicBezTo>
                    <a:pt x="25280" y="25463"/>
                    <a:pt x="26092" y="24501"/>
                    <a:pt x="26856" y="23388"/>
                  </a:cubicBezTo>
                  <a:lnTo>
                    <a:pt x="26873" y="23388"/>
                  </a:lnTo>
                  <a:lnTo>
                    <a:pt x="29146" y="24251"/>
                  </a:lnTo>
                  <a:cubicBezTo>
                    <a:pt x="29262" y="24297"/>
                    <a:pt x="29382" y="24320"/>
                    <a:pt x="29500" y="24320"/>
                  </a:cubicBezTo>
                  <a:cubicBezTo>
                    <a:pt x="29888" y="24320"/>
                    <a:pt x="30255" y="24082"/>
                    <a:pt x="30408" y="23687"/>
                  </a:cubicBezTo>
                  <a:lnTo>
                    <a:pt x="31919" y="19754"/>
                  </a:lnTo>
                  <a:cubicBezTo>
                    <a:pt x="32101" y="19256"/>
                    <a:pt x="31852" y="18691"/>
                    <a:pt x="31354" y="18492"/>
                  </a:cubicBezTo>
                  <a:lnTo>
                    <a:pt x="29047" y="17530"/>
                  </a:lnTo>
                  <a:cubicBezTo>
                    <a:pt x="29230" y="16151"/>
                    <a:pt x="29230" y="14874"/>
                    <a:pt x="28881" y="13347"/>
                  </a:cubicBezTo>
                  <a:lnTo>
                    <a:pt x="28898" y="13347"/>
                  </a:lnTo>
                  <a:lnTo>
                    <a:pt x="31105" y="12367"/>
                  </a:lnTo>
                  <a:cubicBezTo>
                    <a:pt x="31603" y="12135"/>
                    <a:pt x="31952" y="11736"/>
                    <a:pt x="31735" y="11256"/>
                  </a:cubicBezTo>
                  <a:lnTo>
                    <a:pt x="30027" y="7405"/>
                  </a:lnTo>
                  <a:cubicBezTo>
                    <a:pt x="29853" y="7033"/>
                    <a:pt x="29458" y="6810"/>
                    <a:pt x="29068" y="6810"/>
                  </a:cubicBezTo>
                  <a:cubicBezTo>
                    <a:pt x="28935" y="6810"/>
                    <a:pt x="28804" y="6835"/>
                    <a:pt x="28681" y="6890"/>
                  </a:cubicBezTo>
                  <a:lnTo>
                    <a:pt x="26457" y="7886"/>
                  </a:lnTo>
                  <a:cubicBezTo>
                    <a:pt x="25545" y="6624"/>
                    <a:pt x="24616" y="5845"/>
                    <a:pt x="23503" y="5097"/>
                  </a:cubicBezTo>
                  <a:lnTo>
                    <a:pt x="24366" y="2840"/>
                  </a:lnTo>
                  <a:cubicBezTo>
                    <a:pt x="24565" y="2326"/>
                    <a:pt x="24317" y="1762"/>
                    <a:pt x="23819" y="1579"/>
                  </a:cubicBezTo>
                  <a:lnTo>
                    <a:pt x="19885" y="69"/>
                  </a:lnTo>
                  <a:cubicBezTo>
                    <a:pt x="19768" y="22"/>
                    <a:pt x="19648" y="0"/>
                    <a:pt x="19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9"/>
            <p:cNvSpPr/>
            <p:nvPr/>
          </p:nvSpPr>
          <p:spPr>
            <a:xfrm>
              <a:off x="2294289" y="3641405"/>
              <a:ext cx="220201" cy="697267"/>
            </a:xfrm>
            <a:custGeom>
              <a:avLst/>
              <a:gdLst/>
              <a:ahLst/>
              <a:cxnLst/>
              <a:rect l="l" t="t" r="r" b="b"/>
              <a:pathLst>
                <a:path w="4482" h="14193" extrusionOk="0">
                  <a:moveTo>
                    <a:pt x="748" y="1"/>
                  </a:moveTo>
                  <a:cubicBezTo>
                    <a:pt x="449" y="1"/>
                    <a:pt x="184" y="266"/>
                    <a:pt x="150" y="582"/>
                  </a:cubicBezTo>
                  <a:cubicBezTo>
                    <a:pt x="0" y="2541"/>
                    <a:pt x="1246" y="4234"/>
                    <a:pt x="1693" y="6109"/>
                  </a:cubicBezTo>
                  <a:cubicBezTo>
                    <a:pt x="2291" y="8516"/>
                    <a:pt x="2025" y="11055"/>
                    <a:pt x="863" y="13263"/>
                  </a:cubicBezTo>
                  <a:cubicBezTo>
                    <a:pt x="615" y="13728"/>
                    <a:pt x="996" y="14193"/>
                    <a:pt x="1412" y="14193"/>
                  </a:cubicBezTo>
                  <a:cubicBezTo>
                    <a:pt x="1561" y="14193"/>
                    <a:pt x="1711" y="14126"/>
                    <a:pt x="1843" y="14009"/>
                  </a:cubicBezTo>
                  <a:cubicBezTo>
                    <a:pt x="3835" y="12134"/>
                    <a:pt x="4482" y="9760"/>
                    <a:pt x="4233" y="7056"/>
                  </a:cubicBezTo>
                  <a:cubicBezTo>
                    <a:pt x="4001" y="4699"/>
                    <a:pt x="3204" y="1395"/>
                    <a:pt x="1029" y="84"/>
                  </a:cubicBezTo>
                  <a:cubicBezTo>
                    <a:pt x="947" y="18"/>
                    <a:pt x="847" y="1"/>
                    <a:pt x="748"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9"/>
            <p:cNvSpPr/>
            <p:nvPr/>
          </p:nvSpPr>
          <p:spPr>
            <a:xfrm>
              <a:off x="2163017" y="3467782"/>
              <a:ext cx="125625" cy="97862"/>
            </a:xfrm>
            <a:custGeom>
              <a:avLst/>
              <a:gdLst/>
              <a:ahLst/>
              <a:cxnLst/>
              <a:rect l="l" t="t" r="r" b="b"/>
              <a:pathLst>
                <a:path w="2557" h="1992" extrusionOk="0">
                  <a:moveTo>
                    <a:pt x="1278" y="0"/>
                  </a:moveTo>
                  <a:cubicBezTo>
                    <a:pt x="1" y="0"/>
                    <a:pt x="1" y="1992"/>
                    <a:pt x="1278" y="1992"/>
                  </a:cubicBezTo>
                  <a:cubicBezTo>
                    <a:pt x="2557" y="1992"/>
                    <a:pt x="2557" y="0"/>
                    <a:pt x="1278"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9"/>
            <p:cNvSpPr/>
            <p:nvPr/>
          </p:nvSpPr>
          <p:spPr>
            <a:xfrm>
              <a:off x="1384273" y="3541918"/>
              <a:ext cx="317282" cy="690733"/>
            </a:xfrm>
            <a:custGeom>
              <a:avLst/>
              <a:gdLst/>
              <a:ahLst/>
              <a:cxnLst/>
              <a:rect l="l" t="t" r="r" b="b"/>
              <a:pathLst>
                <a:path w="6458" h="14060" extrusionOk="0">
                  <a:moveTo>
                    <a:pt x="5794" y="1"/>
                  </a:moveTo>
                  <a:cubicBezTo>
                    <a:pt x="2921" y="67"/>
                    <a:pt x="963" y="3752"/>
                    <a:pt x="515" y="6242"/>
                  </a:cubicBezTo>
                  <a:cubicBezTo>
                    <a:pt x="0" y="9114"/>
                    <a:pt x="914" y="12201"/>
                    <a:pt x="3271" y="13976"/>
                  </a:cubicBezTo>
                  <a:cubicBezTo>
                    <a:pt x="3353" y="14043"/>
                    <a:pt x="3437" y="14060"/>
                    <a:pt x="3503" y="14060"/>
                  </a:cubicBezTo>
                  <a:cubicBezTo>
                    <a:pt x="3802" y="14060"/>
                    <a:pt x="4034" y="13644"/>
                    <a:pt x="3901" y="13363"/>
                  </a:cubicBezTo>
                  <a:cubicBezTo>
                    <a:pt x="2740" y="11022"/>
                    <a:pt x="1793" y="8649"/>
                    <a:pt x="2540" y="6009"/>
                  </a:cubicBezTo>
                  <a:cubicBezTo>
                    <a:pt x="3204" y="3670"/>
                    <a:pt x="5130" y="2723"/>
                    <a:pt x="6258" y="815"/>
                  </a:cubicBezTo>
                  <a:cubicBezTo>
                    <a:pt x="6457" y="466"/>
                    <a:pt x="6208" y="1"/>
                    <a:pt x="579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 name="Google Shape;716;p39"/>
          <p:cNvGrpSpPr/>
          <p:nvPr/>
        </p:nvGrpSpPr>
        <p:grpSpPr>
          <a:xfrm rot="4336057">
            <a:off x="-341846" y="3297596"/>
            <a:ext cx="1240678" cy="1212489"/>
            <a:chOff x="1144524" y="3153700"/>
            <a:chExt cx="1625269" cy="1588342"/>
          </a:xfrm>
        </p:grpSpPr>
        <p:sp>
          <p:nvSpPr>
            <p:cNvPr id="717" name="Google Shape;717;p39"/>
            <p:cNvSpPr/>
            <p:nvPr/>
          </p:nvSpPr>
          <p:spPr>
            <a:xfrm>
              <a:off x="1191835" y="3153700"/>
              <a:ext cx="1577957" cy="1564613"/>
            </a:xfrm>
            <a:custGeom>
              <a:avLst/>
              <a:gdLst/>
              <a:ahLst/>
              <a:cxnLst/>
              <a:rect l="l" t="t" r="r" b="b"/>
              <a:pathLst>
                <a:path w="32118" h="31848" extrusionOk="0">
                  <a:moveTo>
                    <a:pt x="16299" y="9846"/>
                  </a:moveTo>
                  <a:cubicBezTo>
                    <a:pt x="16432" y="9846"/>
                    <a:pt x="16565" y="9861"/>
                    <a:pt x="16698" y="9879"/>
                  </a:cubicBezTo>
                  <a:cubicBezTo>
                    <a:pt x="16797" y="9879"/>
                    <a:pt x="16897" y="9895"/>
                    <a:pt x="16980" y="9912"/>
                  </a:cubicBezTo>
                  <a:cubicBezTo>
                    <a:pt x="17063" y="9928"/>
                    <a:pt x="17146" y="9928"/>
                    <a:pt x="17213" y="9945"/>
                  </a:cubicBezTo>
                  <a:lnTo>
                    <a:pt x="17412" y="9994"/>
                  </a:lnTo>
                  <a:cubicBezTo>
                    <a:pt x="17461" y="9994"/>
                    <a:pt x="17511" y="10011"/>
                    <a:pt x="17561" y="10027"/>
                  </a:cubicBezTo>
                  <a:cubicBezTo>
                    <a:pt x="17660" y="10045"/>
                    <a:pt x="17744" y="10078"/>
                    <a:pt x="17843" y="10111"/>
                  </a:cubicBezTo>
                  <a:cubicBezTo>
                    <a:pt x="17893" y="10111"/>
                    <a:pt x="17926" y="10127"/>
                    <a:pt x="17976" y="10144"/>
                  </a:cubicBezTo>
                  <a:cubicBezTo>
                    <a:pt x="18076" y="10177"/>
                    <a:pt x="18158" y="10211"/>
                    <a:pt x="18258" y="10244"/>
                  </a:cubicBezTo>
                  <a:cubicBezTo>
                    <a:pt x="18291" y="10260"/>
                    <a:pt x="18341" y="10277"/>
                    <a:pt x="18390" y="10293"/>
                  </a:cubicBezTo>
                  <a:cubicBezTo>
                    <a:pt x="18574" y="10377"/>
                    <a:pt x="18740" y="10459"/>
                    <a:pt x="18922" y="10543"/>
                  </a:cubicBezTo>
                  <a:cubicBezTo>
                    <a:pt x="18955" y="10576"/>
                    <a:pt x="19005" y="10592"/>
                    <a:pt x="19038" y="10609"/>
                  </a:cubicBezTo>
                  <a:lnTo>
                    <a:pt x="19287" y="10758"/>
                  </a:lnTo>
                  <a:cubicBezTo>
                    <a:pt x="19370" y="10824"/>
                    <a:pt x="19453" y="10875"/>
                    <a:pt x="19536" y="10924"/>
                  </a:cubicBezTo>
                  <a:cubicBezTo>
                    <a:pt x="19586" y="10957"/>
                    <a:pt x="19619" y="10974"/>
                    <a:pt x="19652" y="11007"/>
                  </a:cubicBezTo>
                  <a:cubicBezTo>
                    <a:pt x="19736" y="11074"/>
                    <a:pt x="19818" y="11123"/>
                    <a:pt x="19884" y="11189"/>
                  </a:cubicBezTo>
                  <a:cubicBezTo>
                    <a:pt x="20615" y="11771"/>
                    <a:pt x="21212" y="12534"/>
                    <a:pt x="21610" y="13447"/>
                  </a:cubicBezTo>
                  <a:cubicBezTo>
                    <a:pt x="21942" y="14177"/>
                    <a:pt x="22108" y="14940"/>
                    <a:pt x="22142" y="15688"/>
                  </a:cubicBezTo>
                  <a:lnTo>
                    <a:pt x="22142" y="15903"/>
                  </a:lnTo>
                  <a:lnTo>
                    <a:pt x="22142" y="16086"/>
                  </a:lnTo>
                  <a:cubicBezTo>
                    <a:pt x="22142" y="16285"/>
                    <a:pt x="22126" y="16485"/>
                    <a:pt x="22092" y="16666"/>
                  </a:cubicBezTo>
                  <a:lnTo>
                    <a:pt x="22042" y="16965"/>
                  </a:lnTo>
                  <a:cubicBezTo>
                    <a:pt x="22026" y="17065"/>
                    <a:pt x="22009" y="17148"/>
                    <a:pt x="21993" y="17248"/>
                  </a:cubicBezTo>
                  <a:cubicBezTo>
                    <a:pt x="21976" y="17297"/>
                    <a:pt x="21976" y="17348"/>
                    <a:pt x="21960" y="17397"/>
                  </a:cubicBezTo>
                  <a:cubicBezTo>
                    <a:pt x="21893" y="17662"/>
                    <a:pt x="21794" y="17928"/>
                    <a:pt x="21694" y="18193"/>
                  </a:cubicBezTo>
                  <a:cubicBezTo>
                    <a:pt x="21595" y="18443"/>
                    <a:pt x="21462" y="18709"/>
                    <a:pt x="21329" y="18941"/>
                  </a:cubicBezTo>
                  <a:cubicBezTo>
                    <a:pt x="21263" y="19041"/>
                    <a:pt x="21212" y="19140"/>
                    <a:pt x="21146" y="19240"/>
                  </a:cubicBezTo>
                  <a:cubicBezTo>
                    <a:pt x="20964" y="19521"/>
                    <a:pt x="20747" y="19787"/>
                    <a:pt x="20515" y="20036"/>
                  </a:cubicBezTo>
                  <a:cubicBezTo>
                    <a:pt x="19984" y="20617"/>
                    <a:pt x="19320" y="21099"/>
                    <a:pt x="18541" y="21447"/>
                  </a:cubicBezTo>
                  <a:cubicBezTo>
                    <a:pt x="17737" y="21808"/>
                    <a:pt x="16896" y="21978"/>
                    <a:pt x="16069" y="21978"/>
                  </a:cubicBezTo>
                  <a:cubicBezTo>
                    <a:pt x="15223" y="21978"/>
                    <a:pt x="14391" y="21800"/>
                    <a:pt x="13628" y="21464"/>
                  </a:cubicBezTo>
                  <a:cubicBezTo>
                    <a:pt x="13495" y="21397"/>
                    <a:pt x="13362" y="21331"/>
                    <a:pt x="13245" y="21265"/>
                  </a:cubicBezTo>
                  <a:cubicBezTo>
                    <a:pt x="13196" y="21247"/>
                    <a:pt x="13146" y="21214"/>
                    <a:pt x="13112" y="21198"/>
                  </a:cubicBezTo>
                  <a:lnTo>
                    <a:pt x="12864" y="21048"/>
                  </a:lnTo>
                  <a:cubicBezTo>
                    <a:pt x="12614" y="20900"/>
                    <a:pt x="12366" y="20716"/>
                    <a:pt x="12150" y="20534"/>
                  </a:cubicBezTo>
                  <a:cubicBezTo>
                    <a:pt x="12067" y="20468"/>
                    <a:pt x="12001" y="20402"/>
                    <a:pt x="11935" y="20335"/>
                  </a:cubicBezTo>
                  <a:cubicBezTo>
                    <a:pt x="11353" y="19787"/>
                    <a:pt x="10872" y="19140"/>
                    <a:pt x="10540" y="18377"/>
                  </a:cubicBezTo>
                  <a:cubicBezTo>
                    <a:pt x="10125" y="17463"/>
                    <a:pt x="9976" y="16501"/>
                    <a:pt x="10025" y="15571"/>
                  </a:cubicBezTo>
                  <a:cubicBezTo>
                    <a:pt x="10025" y="15471"/>
                    <a:pt x="10025" y="15389"/>
                    <a:pt x="10042" y="15290"/>
                  </a:cubicBezTo>
                  <a:cubicBezTo>
                    <a:pt x="10058" y="15139"/>
                    <a:pt x="10076" y="14991"/>
                    <a:pt x="10109" y="14858"/>
                  </a:cubicBezTo>
                  <a:lnTo>
                    <a:pt x="10158" y="14559"/>
                  </a:lnTo>
                  <a:cubicBezTo>
                    <a:pt x="10175" y="14526"/>
                    <a:pt x="10191" y="14476"/>
                    <a:pt x="10191" y="14426"/>
                  </a:cubicBezTo>
                  <a:cubicBezTo>
                    <a:pt x="10224" y="14327"/>
                    <a:pt x="10242" y="14243"/>
                    <a:pt x="10275" y="14144"/>
                  </a:cubicBezTo>
                  <a:cubicBezTo>
                    <a:pt x="10324" y="14011"/>
                    <a:pt x="10357" y="13862"/>
                    <a:pt x="10424" y="13729"/>
                  </a:cubicBezTo>
                  <a:cubicBezTo>
                    <a:pt x="10457" y="13646"/>
                    <a:pt x="10490" y="13546"/>
                    <a:pt x="10523" y="13464"/>
                  </a:cubicBezTo>
                  <a:cubicBezTo>
                    <a:pt x="10623" y="13231"/>
                    <a:pt x="10740" y="13015"/>
                    <a:pt x="10855" y="12816"/>
                  </a:cubicBezTo>
                  <a:cubicBezTo>
                    <a:pt x="10906" y="12733"/>
                    <a:pt x="10955" y="12650"/>
                    <a:pt x="11021" y="12568"/>
                  </a:cubicBezTo>
                  <a:cubicBezTo>
                    <a:pt x="11072" y="12484"/>
                    <a:pt x="11121" y="12402"/>
                    <a:pt x="11187" y="12318"/>
                  </a:cubicBezTo>
                  <a:cubicBezTo>
                    <a:pt x="11271" y="12202"/>
                    <a:pt x="11353" y="12086"/>
                    <a:pt x="11453" y="11986"/>
                  </a:cubicBezTo>
                  <a:cubicBezTo>
                    <a:pt x="12017" y="11306"/>
                    <a:pt x="12747" y="10742"/>
                    <a:pt x="13610" y="10359"/>
                  </a:cubicBezTo>
                  <a:cubicBezTo>
                    <a:pt x="14092" y="10144"/>
                    <a:pt x="14590" y="10011"/>
                    <a:pt x="15071" y="9928"/>
                  </a:cubicBezTo>
                  <a:lnTo>
                    <a:pt x="15370" y="9879"/>
                  </a:lnTo>
                  <a:cubicBezTo>
                    <a:pt x="15520" y="9861"/>
                    <a:pt x="15668" y="9846"/>
                    <a:pt x="15818" y="9846"/>
                  </a:cubicBezTo>
                  <a:close/>
                  <a:moveTo>
                    <a:pt x="19531" y="0"/>
                  </a:moveTo>
                  <a:cubicBezTo>
                    <a:pt x="19143" y="0"/>
                    <a:pt x="18776" y="239"/>
                    <a:pt x="18623" y="633"/>
                  </a:cubicBezTo>
                  <a:lnTo>
                    <a:pt x="17744" y="2890"/>
                  </a:lnTo>
                  <a:cubicBezTo>
                    <a:pt x="17245" y="2825"/>
                    <a:pt x="16734" y="2796"/>
                    <a:pt x="16225" y="2796"/>
                  </a:cubicBezTo>
                  <a:cubicBezTo>
                    <a:pt x="15328" y="2796"/>
                    <a:pt x="14439" y="2886"/>
                    <a:pt x="13644" y="3023"/>
                  </a:cubicBezTo>
                  <a:lnTo>
                    <a:pt x="13644" y="3007"/>
                  </a:lnTo>
                  <a:lnTo>
                    <a:pt x="12648" y="799"/>
                  </a:lnTo>
                  <a:cubicBezTo>
                    <a:pt x="12477" y="404"/>
                    <a:pt x="12066" y="104"/>
                    <a:pt x="11654" y="104"/>
                  </a:cubicBezTo>
                  <a:cubicBezTo>
                    <a:pt x="11547" y="104"/>
                    <a:pt x="11440" y="124"/>
                    <a:pt x="11337" y="168"/>
                  </a:cubicBezTo>
                  <a:lnTo>
                    <a:pt x="7486" y="1879"/>
                  </a:lnTo>
                  <a:cubicBezTo>
                    <a:pt x="7004" y="2094"/>
                    <a:pt x="6971" y="2742"/>
                    <a:pt x="7188" y="3222"/>
                  </a:cubicBezTo>
                  <a:lnTo>
                    <a:pt x="8166" y="5446"/>
                  </a:lnTo>
                  <a:cubicBezTo>
                    <a:pt x="6905" y="6360"/>
                    <a:pt x="6059" y="7323"/>
                    <a:pt x="5311" y="8451"/>
                  </a:cubicBezTo>
                  <a:lnTo>
                    <a:pt x="5262" y="8467"/>
                  </a:lnTo>
                  <a:lnTo>
                    <a:pt x="2988" y="7604"/>
                  </a:lnTo>
                  <a:cubicBezTo>
                    <a:pt x="2868" y="7558"/>
                    <a:pt x="2745" y="7536"/>
                    <a:pt x="2625" y="7536"/>
                  </a:cubicBezTo>
                  <a:cubicBezTo>
                    <a:pt x="2231" y="7536"/>
                    <a:pt x="1863" y="7774"/>
                    <a:pt x="1710" y="8168"/>
                  </a:cubicBezTo>
                  <a:lnTo>
                    <a:pt x="199" y="12103"/>
                  </a:lnTo>
                  <a:cubicBezTo>
                    <a:pt x="0" y="12601"/>
                    <a:pt x="250" y="13165"/>
                    <a:pt x="764" y="13364"/>
                  </a:cubicBezTo>
                  <a:lnTo>
                    <a:pt x="3005" y="14194"/>
                  </a:lnTo>
                  <a:cubicBezTo>
                    <a:pt x="2822" y="15571"/>
                    <a:pt x="2773" y="16733"/>
                    <a:pt x="3121" y="18260"/>
                  </a:cubicBezTo>
                  <a:lnTo>
                    <a:pt x="3105" y="18260"/>
                  </a:lnTo>
                  <a:lnTo>
                    <a:pt x="896" y="19256"/>
                  </a:lnTo>
                  <a:cubicBezTo>
                    <a:pt x="398" y="19472"/>
                    <a:pt x="250" y="20070"/>
                    <a:pt x="465" y="20568"/>
                  </a:cubicBezTo>
                  <a:lnTo>
                    <a:pt x="2175" y="24418"/>
                  </a:lnTo>
                  <a:cubicBezTo>
                    <a:pt x="2309" y="24718"/>
                    <a:pt x="2528" y="24844"/>
                    <a:pt x="2794" y="24844"/>
                  </a:cubicBezTo>
                  <a:cubicBezTo>
                    <a:pt x="2954" y="24844"/>
                    <a:pt x="3132" y="24798"/>
                    <a:pt x="3320" y="24717"/>
                  </a:cubicBezTo>
                  <a:lnTo>
                    <a:pt x="5528" y="23737"/>
                  </a:lnTo>
                  <a:cubicBezTo>
                    <a:pt x="6457" y="24999"/>
                    <a:pt x="7436" y="25879"/>
                    <a:pt x="8565" y="26642"/>
                  </a:cubicBezTo>
                  <a:lnTo>
                    <a:pt x="8582" y="26709"/>
                  </a:lnTo>
                  <a:lnTo>
                    <a:pt x="7719" y="28999"/>
                  </a:lnTo>
                  <a:cubicBezTo>
                    <a:pt x="7536" y="29497"/>
                    <a:pt x="7785" y="30077"/>
                    <a:pt x="8283" y="30261"/>
                  </a:cubicBezTo>
                  <a:lnTo>
                    <a:pt x="12216" y="31788"/>
                  </a:lnTo>
                  <a:cubicBezTo>
                    <a:pt x="12330" y="31828"/>
                    <a:pt x="12447" y="31847"/>
                    <a:pt x="12561" y="31847"/>
                  </a:cubicBezTo>
                  <a:cubicBezTo>
                    <a:pt x="12963" y="31847"/>
                    <a:pt x="13336" y="31611"/>
                    <a:pt x="13478" y="31223"/>
                  </a:cubicBezTo>
                  <a:lnTo>
                    <a:pt x="14407" y="28949"/>
                  </a:lnTo>
                  <a:cubicBezTo>
                    <a:pt x="15003" y="29020"/>
                    <a:pt x="15573" y="29064"/>
                    <a:pt x="16152" y="29064"/>
                  </a:cubicBezTo>
                  <a:cubicBezTo>
                    <a:pt x="16913" y="29064"/>
                    <a:pt x="17689" y="28989"/>
                    <a:pt x="18556" y="28800"/>
                  </a:cubicBezTo>
                  <a:lnTo>
                    <a:pt x="19536" y="31024"/>
                  </a:lnTo>
                  <a:cubicBezTo>
                    <a:pt x="19699" y="31361"/>
                    <a:pt x="19943" y="31535"/>
                    <a:pt x="20246" y="31535"/>
                  </a:cubicBezTo>
                  <a:cubicBezTo>
                    <a:pt x="20376" y="31535"/>
                    <a:pt x="20516" y="31503"/>
                    <a:pt x="20665" y="31438"/>
                  </a:cubicBezTo>
                  <a:lnTo>
                    <a:pt x="24516" y="29730"/>
                  </a:lnTo>
                  <a:cubicBezTo>
                    <a:pt x="24996" y="29513"/>
                    <a:pt x="25229" y="29082"/>
                    <a:pt x="25014" y="28584"/>
                  </a:cubicBezTo>
                  <a:lnTo>
                    <a:pt x="24034" y="26377"/>
                  </a:lnTo>
                  <a:cubicBezTo>
                    <a:pt x="25295" y="25447"/>
                    <a:pt x="26092" y="24501"/>
                    <a:pt x="26855" y="23389"/>
                  </a:cubicBezTo>
                  <a:lnTo>
                    <a:pt x="26873" y="23389"/>
                  </a:lnTo>
                  <a:lnTo>
                    <a:pt x="29146" y="24252"/>
                  </a:lnTo>
                  <a:cubicBezTo>
                    <a:pt x="29259" y="24298"/>
                    <a:pt x="29376" y="24319"/>
                    <a:pt x="29490" y="24319"/>
                  </a:cubicBezTo>
                  <a:cubicBezTo>
                    <a:pt x="29881" y="24319"/>
                    <a:pt x="30253" y="24073"/>
                    <a:pt x="30407" y="23688"/>
                  </a:cubicBezTo>
                  <a:lnTo>
                    <a:pt x="31918" y="19754"/>
                  </a:lnTo>
                  <a:cubicBezTo>
                    <a:pt x="32118" y="19256"/>
                    <a:pt x="31868" y="18691"/>
                    <a:pt x="31354" y="18492"/>
                  </a:cubicBezTo>
                  <a:lnTo>
                    <a:pt x="29046" y="17530"/>
                  </a:lnTo>
                  <a:cubicBezTo>
                    <a:pt x="29229" y="16153"/>
                    <a:pt x="29229" y="14874"/>
                    <a:pt x="28880" y="13347"/>
                  </a:cubicBezTo>
                  <a:lnTo>
                    <a:pt x="28898" y="13347"/>
                  </a:lnTo>
                  <a:lnTo>
                    <a:pt x="31104" y="12368"/>
                  </a:lnTo>
                  <a:cubicBezTo>
                    <a:pt x="31602" y="12136"/>
                    <a:pt x="31952" y="11738"/>
                    <a:pt x="31735" y="11256"/>
                  </a:cubicBezTo>
                  <a:lnTo>
                    <a:pt x="30026" y="7405"/>
                  </a:lnTo>
                  <a:cubicBezTo>
                    <a:pt x="29865" y="7034"/>
                    <a:pt x="29473" y="6810"/>
                    <a:pt x="29078" y="6810"/>
                  </a:cubicBezTo>
                  <a:cubicBezTo>
                    <a:pt x="28943" y="6810"/>
                    <a:pt x="28808" y="6836"/>
                    <a:pt x="28681" y="6891"/>
                  </a:cubicBezTo>
                  <a:lnTo>
                    <a:pt x="26474" y="7870"/>
                  </a:lnTo>
                  <a:cubicBezTo>
                    <a:pt x="25545" y="6608"/>
                    <a:pt x="24615" y="5845"/>
                    <a:pt x="23503" y="5099"/>
                  </a:cubicBezTo>
                  <a:lnTo>
                    <a:pt x="24383" y="2841"/>
                  </a:lnTo>
                  <a:cubicBezTo>
                    <a:pt x="24565" y="2326"/>
                    <a:pt x="24317" y="1762"/>
                    <a:pt x="23819" y="1580"/>
                  </a:cubicBezTo>
                  <a:lnTo>
                    <a:pt x="19884" y="69"/>
                  </a:lnTo>
                  <a:cubicBezTo>
                    <a:pt x="19768" y="22"/>
                    <a:pt x="19649" y="0"/>
                    <a:pt x="19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9"/>
            <p:cNvSpPr/>
            <p:nvPr/>
          </p:nvSpPr>
          <p:spPr>
            <a:xfrm>
              <a:off x="1144524" y="3177380"/>
              <a:ext cx="1577122" cy="1564662"/>
            </a:xfrm>
            <a:custGeom>
              <a:avLst/>
              <a:gdLst/>
              <a:ahLst/>
              <a:cxnLst/>
              <a:rect l="l" t="t" r="r" b="b"/>
              <a:pathLst>
                <a:path w="32101" h="31849" extrusionOk="0">
                  <a:moveTo>
                    <a:pt x="16299" y="9844"/>
                  </a:moveTo>
                  <a:cubicBezTo>
                    <a:pt x="16432" y="9844"/>
                    <a:pt x="16565" y="9861"/>
                    <a:pt x="16698" y="9877"/>
                  </a:cubicBezTo>
                  <a:cubicBezTo>
                    <a:pt x="16797" y="9877"/>
                    <a:pt x="16897" y="9895"/>
                    <a:pt x="16981" y="9911"/>
                  </a:cubicBezTo>
                  <a:cubicBezTo>
                    <a:pt x="17063" y="9928"/>
                    <a:pt x="17147" y="9928"/>
                    <a:pt x="17213" y="9944"/>
                  </a:cubicBezTo>
                  <a:lnTo>
                    <a:pt x="17412" y="9994"/>
                  </a:lnTo>
                  <a:cubicBezTo>
                    <a:pt x="17461" y="10010"/>
                    <a:pt x="17512" y="10010"/>
                    <a:pt x="17561" y="10027"/>
                  </a:cubicBezTo>
                  <a:cubicBezTo>
                    <a:pt x="17645" y="10043"/>
                    <a:pt x="17744" y="10077"/>
                    <a:pt x="17844" y="10110"/>
                  </a:cubicBezTo>
                  <a:cubicBezTo>
                    <a:pt x="17893" y="10110"/>
                    <a:pt x="17926" y="10127"/>
                    <a:pt x="17977" y="10143"/>
                  </a:cubicBezTo>
                  <a:cubicBezTo>
                    <a:pt x="18076" y="10176"/>
                    <a:pt x="18158" y="10209"/>
                    <a:pt x="18258" y="10243"/>
                  </a:cubicBezTo>
                  <a:cubicBezTo>
                    <a:pt x="18291" y="10260"/>
                    <a:pt x="18342" y="10276"/>
                    <a:pt x="18391" y="10293"/>
                  </a:cubicBezTo>
                  <a:cubicBezTo>
                    <a:pt x="18574" y="10375"/>
                    <a:pt x="18740" y="10459"/>
                    <a:pt x="18906" y="10541"/>
                  </a:cubicBezTo>
                  <a:cubicBezTo>
                    <a:pt x="18955" y="10574"/>
                    <a:pt x="19006" y="10592"/>
                    <a:pt x="19039" y="10625"/>
                  </a:cubicBezTo>
                  <a:cubicBezTo>
                    <a:pt x="19121" y="10658"/>
                    <a:pt x="19205" y="10707"/>
                    <a:pt x="19287" y="10758"/>
                  </a:cubicBezTo>
                  <a:cubicBezTo>
                    <a:pt x="19371" y="10824"/>
                    <a:pt x="19453" y="10873"/>
                    <a:pt x="19537" y="10924"/>
                  </a:cubicBezTo>
                  <a:cubicBezTo>
                    <a:pt x="19570" y="10957"/>
                    <a:pt x="19619" y="10990"/>
                    <a:pt x="19652" y="11006"/>
                  </a:cubicBezTo>
                  <a:cubicBezTo>
                    <a:pt x="19736" y="11072"/>
                    <a:pt x="19818" y="11123"/>
                    <a:pt x="19885" y="11189"/>
                  </a:cubicBezTo>
                  <a:cubicBezTo>
                    <a:pt x="20615" y="11770"/>
                    <a:pt x="21212" y="12533"/>
                    <a:pt x="21611" y="13447"/>
                  </a:cubicBezTo>
                  <a:cubicBezTo>
                    <a:pt x="21943" y="14177"/>
                    <a:pt x="22109" y="14940"/>
                    <a:pt x="22142" y="15687"/>
                  </a:cubicBezTo>
                  <a:lnTo>
                    <a:pt x="22142" y="15903"/>
                  </a:lnTo>
                  <a:lnTo>
                    <a:pt x="22142" y="16085"/>
                  </a:lnTo>
                  <a:cubicBezTo>
                    <a:pt x="22126" y="16284"/>
                    <a:pt x="22109" y="16483"/>
                    <a:pt x="22093" y="16666"/>
                  </a:cubicBezTo>
                  <a:lnTo>
                    <a:pt x="22042" y="16965"/>
                  </a:lnTo>
                  <a:cubicBezTo>
                    <a:pt x="22026" y="17065"/>
                    <a:pt x="22009" y="17147"/>
                    <a:pt x="21993" y="17247"/>
                  </a:cubicBezTo>
                  <a:cubicBezTo>
                    <a:pt x="21976" y="17297"/>
                    <a:pt x="21976" y="17346"/>
                    <a:pt x="21960" y="17397"/>
                  </a:cubicBezTo>
                  <a:cubicBezTo>
                    <a:pt x="21894" y="17662"/>
                    <a:pt x="21794" y="17928"/>
                    <a:pt x="21694" y="18193"/>
                  </a:cubicBezTo>
                  <a:cubicBezTo>
                    <a:pt x="21595" y="18442"/>
                    <a:pt x="21462" y="18707"/>
                    <a:pt x="21329" y="18940"/>
                  </a:cubicBezTo>
                  <a:cubicBezTo>
                    <a:pt x="21263" y="19039"/>
                    <a:pt x="21212" y="19139"/>
                    <a:pt x="21146" y="19238"/>
                  </a:cubicBezTo>
                  <a:cubicBezTo>
                    <a:pt x="20964" y="19521"/>
                    <a:pt x="20748" y="19787"/>
                    <a:pt x="20515" y="20035"/>
                  </a:cubicBezTo>
                  <a:cubicBezTo>
                    <a:pt x="19984" y="20617"/>
                    <a:pt x="19320" y="21097"/>
                    <a:pt x="18541" y="21447"/>
                  </a:cubicBezTo>
                  <a:cubicBezTo>
                    <a:pt x="17738" y="21807"/>
                    <a:pt x="16898" y="21977"/>
                    <a:pt x="16072" y="21977"/>
                  </a:cubicBezTo>
                  <a:cubicBezTo>
                    <a:pt x="15225" y="21977"/>
                    <a:pt x="14392" y="21799"/>
                    <a:pt x="13628" y="21463"/>
                  </a:cubicBezTo>
                  <a:lnTo>
                    <a:pt x="13230" y="21263"/>
                  </a:lnTo>
                  <a:cubicBezTo>
                    <a:pt x="13196" y="21247"/>
                    <a:pt x="13146" y="21214"/>
                    <a:pt x="13113" y="21197"/>
                  </a:cubicBezTo>
                  <a:lnTo>
                    <a:pt x="12864" y="21048"/>
                  </a:lnTo>
                  <a:cubicBezTo>
                    <a:pt x="12615" y="20898"/>
                    <a:pt x="12366" y="20716"/>
                    <a:pt x="12150" y="20533"/>
                  </a:cubicBezTo>
                  <a:cubicBezTo>
                    <a:pt x="12068" y="20467"/>
                    <a:pt x="12001" y="20400"/>
                    <a:pt x="11935" y="20334"/>
                  </a:cubicBezTo>
                  <a:cubicBezTo>
                    <a:pt x="11353" y="19803"/>
                    <a:pt x="10873" y="19139"/>
                    <a:pt x="10541" y="18375"/>
                  </a:cubicBezTo>
                  <a:cubicBezTo>
                    <a:pt x="10125" y="17463"/>
                    <a:pt x="9959" y="16501"/>
                    <a:pt x="10026" y="15571"/>
                  </a:cubicBezTo>
                  <a:cubicBezTo>
                    <a:pt x="10026" y="15487"/>
                    <a:pt x="10026" y="15388"/>
                    <a:pt x="10043" y="15288"/>
                  </a:cubicBezTo>
                  <a:cubicBezTo>
                    <a:pt x="10059" y="15139"/>
                    <a:pt x="10076" y="14989"/>
                    <a:pt x="10109" y="14857"/>
                  </a:cubicBezTo>
                  <a:lnTo>
                    <a:pt x="10158" y="14558"/>
                  </a:lnTo>
                  <a:cubicBezTo>
                    <a:pt x="10176" y="14525"/>
                    <a:pt x="10176" y="14476"/>
                    <a:pt x="10192" y="14425"/>
                  </a:cubicBezTo>
                  <a:cubicBezTo>
                    <a:pt x="10225" y="14326"/>
                    <a:pt x="10242" y="14243"/>
                    <a:pt x="10275" y="14144"/>
                  </a:cubicBezTo>
                  <a:cubicBezTo>
                    <a:pt x="10308" y="14011"/>
                    <a:pt x="10357" y="13861"/>
                    <a:pt x="10408" y="13728"/>
                  </a:cubicBezTo>
                  <a:cubicBezTo>
                    <a:pt x="10441" y="13646"/>
                    <a:pt x="10490" y="13546"/>
                    <a:pt x="10523" y="13462"/>
                  </a:cubicBezTo>
                  <a:cubicBezTo>
                    <a:pt x="10623" y="13247"/>
                    <a:pt x="10740" y="13015"/>
                    <a:pt x="10855" y="12816"/>
                  </a:cubicBezTo>
                  <a:lnTo>
                    <a:pt x="11005" y="12566"/>
                  </a:lnTo>
                  <a:cubicBezTo>
                    <a:pt x="11072" y="12484"/>
                    <a:pt x="11121" y="12400"/>
                    <a:pt x="11171" y="12318"/>
                  </a:cubicBezTo>
                  <a:cubicBezTo>
                    <a:pt x="11271" y="12201"/>
                    <a:pt x="11353" y="12086"/>
                    <a:pt x="11453" y="11986"/>
                  </a:cubicBezTo>
                  <a:cubicBezTo>
                    <a:pt x="12017" y="11305"/>
                    <a:pt x="12748" y="10740"/>
                    <a:pt x="13611" y="10359"/>
                  </a:cubicBezTo>
                  <a:cubicBezTo>
                    <a:pt x="14093" y="10160"/>
                    <a:pt x="14573" y="10010"/>
                    <a:pt x="15071" y="9928"/>
                  </a:cubicBezTo>
                  <a:lnTo>
                    <a:pt x="15370" y="9877"/>
                  </a:lnTo>
                  <a:cubicBezTo>
                    <a:pt x="15520" y="9861"/>
                    <a:pt x="15669" y="9844"/>
                    <a:pt x="15819" y="9844"/>
                  </a:cubicBezTo>
                  <a:close/>
                  <a:moveTo>
                    <a:pt x="19530" y="0"/>
                  </a:moveTo>
                  <a:cubicBezTo>
                    <a:pt x="19143" y="0"/>
                    <a:pt x="18776" y="238"/>
                    <a:pt x="18623" y="633"/>
                  </a:cubicBezTo>
                  <a:lnTo>
                    <a:pt x="17744" y="2890"/>
                  </a:lnTo>
                  <a:cubicBezTo>
                    <a:pt x="17245" y="2824"/>
                    <a:pt x="16732" y="2795"/>
                    <a:pt x="16222" y="2795"/>
                  </a:cubicBezTo>
                  <a:cubicBezTo>
                    <a:pt x="15326" y="2795"/>
                    <a:pt x="14438" y="2885"/>
                    <a:pt x="13644" y="3023"/>
                  </a:cubicBezTo>
                  <a:lnTo>
                    <a:pt x="13644" y="3006"/>
                  </a:lnTo>
                  <a:lnTo>
                    <a:pt x="12648" y="799"/>
                  </a:lnTo>
                  <a:cubicBezTo>
                    <a:pt x="12477" y="404"/>
                    <a:pt x="12066" y="103"/>
                    <a:pt x="11655" y="103"/>
                  </a:cubicBezTo>
                  <a:cubicBezTo>
                    <a:pt x="11548" y="103"/>
                    <a:pt x="11441" y="124"/>
                    <a:pt x="11337" y="168"/>
                  </a:cubicBezTo>
                  <a:lnTo>
                    <a:pt x="7487" y="1877"/>
                  </a:lnTo>
                  <a:cubicBezTo>
                    <a:pt x="7005" y="2094"/>
                    <a:pt x="6972" y="2740"/>
                    <a:pt x="7188" y="3238"/>
                  </a:cubicBezTo>
                  <a:lnTo>
                    <a:pt x="8167" y="5446"/>
                  </a:lnTo>
                  <a:cubicBezTo>
                    <a:pt x="6905" y="6359"/>
                    <a:pt x="6059" y="7339"/>
                    <a:pt x="5296" y="8450"/>
                  </a:cubicBezTo>
                  <a:lnTo>
                    <a:pt x="5263" y="8467"/>
                  </a:lnTo>
                  <a:lnTo>
                    <a:pt x="2988" y="7604"/>
                  </a:lnTo>
                  <a:cubicBezTo>
                    <a:pt x="2868" y="7558"/>
                    <a:pt x="2745" y="7536"/>
                    <a:pt x="2625" y="7536"/>
                  </a:cubicBezTo>
                  <a:cubicBezTo>
                    <a:pt x="2231" y="7536"/>
                    <a:pt x="1863" y="7774"/>
                    <a:pt x="1711" y="8168"/>
                  </a:cubicBezTo>
                  <a:lnTo>
                    <a:pt x="200" y="12101"/>
                  </a:lnTo>
                  <a:cubicBezTo>
                    <a:pt x="0" y="12599"/>
                    <a:pt x="250" y="13164"/>
                    <a:pt x="748" y="13363"/>
                  </a:cubicBezTo>
                  <a:lnTo>
                    <a:pt x="3005" y="14193"/>
                  </a:lnTo>
                  <a:cubicBezTo>
                    <a:pt x="2822" y="15587"/>
                    <a:pt x="2773" y="16733"/>
                    <a:pt x="3121" y="18260"/>
                  </a:cubicBezTo>
                  <a:lnTo>
                    <a:pt x="3105" y="18260"/>
                  </a:lnTo>
                  <a:lnTo>
                    <a:pt x="897" y="19256"/>
                  </a:lnTo>
                  <a:cubicBezTo>
                    <a:pt x="399" y="19471"/>
                    <a:pt x="250" y="20068"/>
                    <a:pt x="465" y="20566"/>
                  </a:cubicBezTo>
                  <a:lnTo>
                    <a:pt x="2175" y="24417"/>
                  </a:lnTo>
                  <a:cubicBezTo>
                    <a:pt x="2308" y="24723"/>
                    <a:pt x="2522" y="24848"/>
                    <a:pt x="2783" y="24848"/>
                  </a:cubicBezTo>
                  <a:cubicBezTo>
                    <a:pt x="2947" y="24848"/>
                    <a:pt x="3128" y="24799"/>
                    <a:pt x="3320" y="24716"/>
                  </a:cubicBezTo>
                  <a:lnTo>
                    <a:pt x="5528" y="23737"/>
                  </a:lnTo>
                  <a:cubicBezTo>
                    <a:pt x="6458" y="24999"/>
                    <a:pt x="7436" y="25878"/>
                    <a:pt x="8565" y="26641"/>
                  </a:cubicBezTo>
                  <a:lnTo>
                    <a:pt x="8582" y="26707"/>
                  </a:lnTo>
                  <a:lnTo>
                    <a:pt x="7719" y="28998"/>
                  </a:lnTo>
                  <a:cubicBezTo>
                    <a:pt x="7520" y="29496"/>
                    <a:pt x="7785" y="30077"/>
                    <a:pt x="8283" y="30259"/>
                  </a:cubicBezTo>
                  <a:lnTo>
                    <a:pt x="12216" y="31786"/>
                  </a:lnTo>
                  <a:cubicBezTo>
                    <a:pt x="12334" y="31828"/>
                    <a:pt x="12455" y="31848"/>
                    <a:pt x="12573" y="31848"/>
                  </a:cubicBezTo>
                  <a:cubicBezTo>
                    <a:pt x="12970" y="31848"/>
                    <a:pt x="13338" y="31619"/>
                    <a:pt x="13478" y="31222"/>
                  </a:cubicBezTo>
                  <a:lnTo>
                    <a:pt x="14407" y="28949"/>
                  </a:lnTo>
                  <a:cubicBezTo>
                    <a:pt x="15001" y="29020"/>
                    <a:pt x="15570" y="29064"/>
                    <a:pt x="16147" y="29064"/>
                  </a:cubicBezTo>
                  <a:cubicBezTo>
                    <a:pt x="16910" y="29064"/>
                    <a:pt x="17688" y="28988"/>
                    <a:pt x="18557" y="28799"/>
                  </a:cubicBezTo>
                  <a:lnTo>
                    <a:pt x="19537" y="31023"/>
                  </a:lnTo>
                  <a:cubicBezTo>
                    <a:pt x="19687" y="31361"/>
                    <a:pt x="19937" y="31535"/>
                    <a:pt x="20243" y="31535"/>
                  </a:cubicBezTo>
                  <a:cubicBezTo>
                    <a:pt x="20375" y="31535"/>
                    <a:pt x="20516" y="31503"/>
                    <a:pt x="20665" y="31438"/>
                  </a:cubicBezTo>
                  <a:lnTo>
                    <a:pt x="24499" y="29728"/>
                  </a:lnTo>
                  <a:cubicBezTo>
                    <a:pt x="24997" y="29513"/>
                    <a:pt x="25229" y="29082"/>
                    <a:pt x="25014" y="28584"/>
                  </a:cubicBezTo>
                  <a:lnTo>
                    <a:pt x="24018" y="26375"/>
                  </a:lnTo>
                  <a:cubicBezTo>
                    <a:pt x="25280" y="25463"/>
                    <a:pt x="26092" y="24501"/>
                    <a:pt x="26856" y="23388"/>
                  </a:cubicBezTo>
                  <a:lnTo>
                    <a:pt x="26873" y="23388"/>
                  </a:lnTo>
                  <a:lnTo>
                    <a:pt x="29146" y="24251"/>
                  </a:lnTo>
                  <a:cubicBezTo>
                    <a:pt x="29262" y="24297"/>
                    <a:pt x="29382" y="24320"/>
                    <a:pt x="29500" y="24320"/>
                  </a:cubicBezTo>
                  <a:cubicBezTo>
                    <a:pt x="29888" y="24320"/>
                    <a:pt x="30255" y="24082"/>
                    <a:pt x="30408" y="23687"/>
                  </a:cubicBezTo>
                  <a:lnTo>
                    <a:pt x="31919" y="19754"/>
                  </a:lnTo>
                  <a:cubicBezTo>
                    <a:pt x="32101" y="19256"/>
                    <a:pt x="31852" y="18691"/>
                    <a:pt x="31354" y="18492"/>
                  </a:cubicBezTo>
                  <a:lnTo>
                    <a:pt x="29047" y="17530"/>
                  </a:lnTo>
                  <a:cubicBezTo>
                    <a:pt x="29230" y="16151"/>
                    <a:pt x="29230" y="14874"/>
                    <a:pt x="28881" y="13347"/>
                  </a:cubicBezTo>
                  <a:lnTo>
                    <a:pt x="28898" y="13347"/>
                  </a:lnTo>
                  <a:lnTo>
                    <a:pt x="31105" y="12367"/>
                  </a:lnTo>
                  <a:cubicBezTo>
                    <a:pt x="31603" y="12135"/>
                    <a:pt x="31952" y="11736"/>
                    <a:pt x="31735" y="11256"/>
                  </a:cubicBezTo>
                  <a:lnTo>
                    <a:pt x="30027" y="7405"/>
                  </a:lnTo>
                  <a:cubicBezTo>
                    <a:pt x="29853" y="7033"/>
                    <a:pt x="29458" y="6810"/>
                    <a:pt x="29068" y="6810"/>
                  </a:cubicBezTo>
                  <a:cubicBezTo>
                    <a:pt x="28935" y="6810"/>
                    <a:pt x="28804" y="6835"/>
                    <a:pt x="28681" y="6890"/>
                  </a:cubicBezTo>
                  <a:lnTo>
                    <a:pt x="26457" y="7886"/>
                  </a:lnTo>
                  <a:cubicBezTo>
                    <a:pt x="25545" y="6624"/>
                    <a:pt x="24616" y="5845"/>
                    <a:pt x="23503" y="5097"/>
                  </a:cubicBezTo>
                  <a:lnTo>
                    <a:pt x="24366" y="2840"/>
                  </a:lnTo>
                  <a:cubicBezTo>
                    <a:pt x="24565" y="2326"/>
                    <a:pt x="24317" y="1762"/>
                    <a:pt x="23819" y="1579"/>
                  </a:cubicBezTo>
                  <a:lnTo>
                    <a:pt x="19885" y="69"/>
                  </a:lnTo>
                  <a:cubicBezTo>
                    <a:pt x="19768" y="22"/>
                    <a:pt x="19648" y="0"/>
                    <a:pt x="19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9"/>
            <p:cNvSpPr/>
            <p:nvPr/>
          </p:nvSpPr>
          <p:spPr>
            <a:xfrm>
              <a:off x="2294289" y="3641405"/>
              <a:ext cx="220201" cy="697267"/>
            </a:xfrm>
            <a:custGeom>
              <a:avLst/>
              <a:gdLst/>
              <a:ahLst/>
              <a:cxnLst/>
              <a:rect l="l" t="t" r="r" b="b"/>
              <a:pathLst>
                <a:path w="4482" h="14193" extrusionOk="0">
                  <a:moveTo>
                    <a:pt x="748" y="1"/>
                  </a:moveTo>
                  <a:cubicBezTo>
                    <a:pt x="449" y="1"/>
                    <a:pt x="184" y="266"/>
                    <a:pt x="150" y="582"/>
                  </a:cubicBezTo>
                  <a:cubicBezTo>
                    <a:pt x="0" y="2541"/>
                    <a:pt x="1246" y="4234"/>
                    <a:pt x="1693" y="6109"/>
                  </a:cubicBezTo>
                  <a:cubicBezTo>
                    <a:pt x="2291" y="8516"/>
                    <a:pt x="2025" y="11055"/>
                    <a:pt x="863" y="13263"/>
                  </a:cubicBezTo>
                  <a:cubicBezTo>
                    <a:pt x="615" y="13728"/>
                    <a:pt x="996" y="14193"/>
                    <a:pt x="1412" y="14193"/>
                  </a:cubicBezTo>
                  <a:cubicBezTo>
                    <a:pt x="1561" y="14193"/>
                    <a:pt x="1711" y="14126"/>
                    <a:pt x="1843" y="14009"/>
                  </a:cubicBezTo>
                  <a:cubicBezTo>
                    <a:pt x="3835" y="12134"/>
                    <a:pt x="4482" y="9760"/>
                    <a:pt x="4233" y="7056"/>
                  </a:cubicBezTo>
                  <a:cubicBezTo>
                    <a:pt x="4001" y="4699"/>
                    <a:pt x="3204" y="1395"/>
                    <a:pt x="1029" y="84"/>
                  </a:cubicBezTo>
                  <a:cubicBezTo>
                    <a:pt x="947" y="18"/>
                    <a:pt x="847" y="1"/>
                    <a:pt x="748"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9"/>
            <p:cNvSpPr/>
            <p:nvPr/>
          </p:nvSpPr>
          <p:spPr>
            <a:xfrm>
              <a:off x="2163017" y="3467782"/>
              <a:ext cx="125625" cy="97862"/>
            </a:xfrm>
            <a:custGeom>
              <a:avLst/>
              <a:gdLst/>
              <a:ahLst/>
              <a:cxnLst/>
              <a:rect l="l" t="t" r="r" b="b"/>
              <a:pathLst>
                <a:path w="2557" h="1992" extrusionOk="0">
                  <a:moveTo>
                    <a:pt x="1278" y="0"/>
                  </a:moveTo>
                  <a:cubicBezTo>
                    <a:pt x="1" y="0"/>
                    <a:pt x="1" y="1992"/>
                    <a:pt x="1278" y="1992"/>
                  </a:cubicBezTo>
                  <a:cubicBezTo>
                    <a:pt x="2557" y="1992"/>
                    <a:pt x="2557" y="0"/>
                    <a:pt x="1278"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9"/>
            <p:cNvSpPr/>
            <p:nvPr/>
          </p:nvSpPr>
          <p:spPr>
            <a:xfrm>
              <a:off x="1384273" y="3541918"/>
              <a:ext cx="317282" cy="690733"/>
            </a:xfrm>
            <a:custGeom>
              <a:avLst/>
              <a:gdLst/>
              <a:ahLst/>
              <a:cxnLst/>
              <a:rect l="l" t="t" r="r" b="b"/>
              <a:pathLst>
                <a:path w="6458" h="14060" extrusionOk="0">
                  <a:moveTo>
                    <a:pt x="5794" y="1"/>
                  </a:moveTo>
                  <a:cubicBezTo>
                    <a:pt x="2921" y="67"/>
                    <a:pt x="963" y="3752"/>
                    <a:pt x="515" y="6242"/>
                  </a:cubicBezTo>
                  <a:cubicBezTo>
                    <a:pt x="0" y="9114"/>
                    <a:pt x="914" y="12201"/>
                    <a:pt x="3271" y="13976"/>
                  </a:cubicBezTo>
                  <a:cubicBezTo>
                    <a:pt x="3353" y="14043"/>
                    <a:pt x="3437" y="14060"/>
                    <a:pt x="3503" y="14060"/>
                  </a:cubicBezTo>
                  <a:cubicBezTo>
                    <a:pt x="3802" y="14060"/>
                    <a:pt x="4034" y="13644"/>
                    <a:pt x="3901" y="13363"/>
                  </a:cubicBezTo>
                  <a:cubicBezTo>
                    <a:pt x="2740" y="11022"/>
                    <a:pt x="1793" y="8649"/>
                    <a:pt x="2540" y="6009"/>
                  </a:cubicBezTo>
                  <a:cubicBezTo>
                    <a:pt x="3204" y="3670"/>
                    <a:pt x="5130" y="2723"/>
                    <a:pt x="6258" y="815"/>
                  </a:cubicBezTo>
                  <a:cubicBezTo>
                    <a:pt x="6457" y="466"/>
                    <a:pt x="6208" y="1"/>
                    <a:pt x="579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 name="Google Shape;722;p39"/>
          <p:cNvGrpSpPr/>
          <p:nvPr/>
        </p:nvGrpSpPr>
        <p:grpSpPr>
          <a:xfrm rot="7004501">
            <a:off x="801650" y="-1447917"/>
            <a:ext cx="1530000" cy="2590934"/>
            <a:chOff x="4213275" y="-782825"/>
            <a:chExt cx="737575" cy="1249025"/>
          </a:xfrm>
        </p:grpSpPr>
        <p:sp>
          <p:nvSpPr>
            <p:cNvPr id="723" name="Google Shape;723;p39"/>
            <p:cNvSpPr/>
            <p:nvPr/>
          </p:nvSpPr>
          <p:spPr>
            <a:xfrm>
              <a:off x="4213275" y="-782825"/>
              <a:ext cx="737575" cy="1249025"/>
            </a:xfrm>
            <a:custGeom>
              <a:avLst/>
              <a:gdLst/>
              <a:ahLst/>
              <a:cxnLst/>
              <a:rect l="l" t="t" r="r" b="b"/>
              <a:pathLst>
                <a:path w="29503" h="49961" extrusionOk="0">
                  <a:moveTo>
                    <a:pt x="24621" y="1"/>
                  </a:moveTo>
                  <a:cubicBezTo>
                    <a:pt x="24496" y="1"/>
                    <a:pt x="24370" y="10"/>
                    <a:pt x="24243" y="28"/>
                  </a:cubicBezTo>
                  <a:cubicBezTo>
                    <a:pt x="17110" y="1050"/>
                    <a:pt x="9963" y="2071"/>
                    <a:pt x="2816" y="3075"/>
                  </a:cubicBezTo>
                  <a:cubicBezTo>
                    <a:pt x="1161" y="3323"/>
                    <a:pt x="0" y="4886"/>
                    <a:pt x="202" y="6541"/>
                  </a:cubicBezTo>
                  <a:cubicBezTo>
                    <a:pt x="1687" y="18793"/>
                    <a:pt x="1687" y="31169"/>
                    <a:pt x="202" y="43407"/>
                  </a:cubicBezTo>
                  <a:cubicBezTo>
                    <a:pt x="0" y="45078"/>
                    <a:pt x="1161" y="46640"/>
                    <a:pt x="2816" y="46872"/>
                  </a:cubicBezTo>
                  <a:cubicBezTo>
                    <a:pt x="9963" y="47893"/>
                    <a:pt x="17110" y="48914"/>
                    <a:pt x="24243" y="49935"/>
                  </a:cubicBezTo>
                  <a:cubicBezTo>
                    <a:pt x="24363" y="49952"/>
                    <a:pt x="24484" y="49960"/>
                    <a:pt x="24603" y="49960"/>
                  </a:cubicBezTo>
                  <a:cubicBezTo>
                    <a:pt x="26135" y="49960"/>
                    <a:pt x="27509" y="48615"/>
                    <a:pt x="27739" y="46763"/>
                  </a:cubicBezTo>
                  <a:cubicBezTo>
                    <a:pt x="29503" y="32299"/>
                    <a:pt x="29503" y="17665"/>
                    <a:pt x="27739" y="3184"/>
                  </a:cubicBezTo>
                  <a:cubicBezTo>
                    <a:pt x="27510" y="1355"/>
                    <a:pt x="26146" y="1"/>
                    <a:pt x="246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9"/>
            <p:cNvSpPr/>
            <p:nvPr/>
          </p:nvSpPr>
          <p:spPr>
            <a:xfrm>
              <a:off x="4546275" y="-643675"/>
              <a:ext cx="67700" cy="973100"/>
            </a:xfrm>
            <a:custGeom>
              <a:avLst/>
              <a:gdLst/>
              <a:ahLst/>
              <a:cxnLst/>
              <a:rect l="l" t="t" r="r" b="b"/>
              <a:pathLst>
                <a:path w="2708" h="38924" extrusionOk="0">
                  <a:moveTo>
                    <a:pt x="743" y="1"/>
                  </a:moveTo>
                  <a:cubicBezTo>
                    <a:pt x="634" y="1"/>
                    <a:pt x="542" y="63"/>
                    <a:pt x="511" y="170"/>
                  </a:cubicBezTo>
                  <a:cubicBezTo>
                    <a:pt x="1" y="1377"/>
                    <a:pt x="325" y="2862"/>
                    <a:pt x="434" y="4162"/>
                  </a:cubicBezTo>
                  <a:cubicBezTo>
                    <a:pt x="558" y="5863"/>
                    <a:pt x="712" y="7550"/>
                    <a:pt x="805" y="9236"/>
                  </a:cubicBezTo>
                  <a:cubicBezTo>
                    <a:pt x="991" y="12423"/>
                    <a:pt x="1084" y="15595"/>
                    <a:pt x="1084" y="18782"/>
                  </a:cubicBezTo>
                  <a:cubicBezTo>
                    <a:pt x="1098" y="25356"/>
                    <a:pt x="836" y="31915"/>
                    <a:pt x="434" y="38506"/>
                  </a:cubicBezTo>
                  <a:cubicBezTo>
                    <a:pt x="418" y="38784"/>
                    <a:pt x="603" y="38924"/>
                    <a:pt x="789" y="38924"/>
                  </a:cubicBezTo>
                  <a:cubicBezTo>
                    <a:pt x="944" y="38924"/>
                    <a:pt x="1098" y="38815"/>
                    <a:pt x="1145" y="38598"/>
                  </a:cubicBezTo>
                  <a:cubicBezTo>
                    <a:pt x="2259" y="32055"/>
                    <a:pt x="2707" y="25418"/>
                    <a:pt x="2645" y="18766"/>
                  </a:cubicBezTo>
                  <a:cubicBezTo>
                    <a:pt x="2631" y="15564"/>
                    <a:pt x="2491" y="12361"/>
                    <a:pt x="2290" y="9159"/>
                  </a:cubicBezTo>
                  <a:cubicBezTo>
                    <a:pt x="2167" y="7441"/>
                    <a:pt x="2043" y="5740"/>
                    <a:pt x="1857" y="4038"/>
                  </a:cubicBezTo>
                  <a:cubicBezTo>
                    <a:pt x="1717" y="2738"/>
                    <a:pt x="1717" y="1177"/>
                    <a:pt x="944" y="108"/>
                  </a:cubicBezTo>
                  <a:cubicBezTo>
                    <a:pt x="898" y="47"/>
                    <a:pt x="820" y="1"/>
                    <a:pt x="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9"/>
            <p:cNvSpPr/>
            <p:nvPr/>
          </p:nvSpPr>
          <p:spPr>
            <a:xfrm>
              <a:off x="4348250" y="-595675"/>
              <a:ext cx="116425" cy="116175"/>
            </a:xfrm>
            <a:custGeom>
              <a:avLst/>
              <a:gdLst/>
              <a:ahLst/>
              <a:cxnLst/>
              <a:rect l="l" t="t" r="r" b="b"/>
              <a:pathLst>
                <a:path w="4657" h="4647" extrusionOk="0">
                  <a:moveTo>
                    <a:pt x="2325" y="0"/>
                  </a:moveTo>
                  <a:cubicBezTo>
                    <a:pt x="2247" y="0"/>
                    <a:pt x="2168" y="5"/>
                    <a:pt x="2089" y="14"/>
                  </a:cubicBezTo>
                  <a:cubicBezTo>
                    <a:pt x="882" y="154"/>
                    <a:pt x="1" y="1283"/>
                    <a:pt x="125" y="2536"/>
                  </a:cubicBezTo>
                  <a:cubicBezTo>
                    <a:pt x="243" y="3732"/>
                    <a:pt x="1220" y="4646"/>
                    <a:pt x="2372" y="4646"/>
                  </a:cubicBezTo>
                  <a:cubicBezTo>
                    <a:pt x="2427" y="4646"/>
                    <a:pt x="2482" y="4644"/>
                    <a:pt x="2538" y="4640"/>
                  </a:cubicBezTo>
                  <a:cubicBezTo>
                    <a:pt x="3745" y="4547"/>
                    <a:pt x="4657" y="3417"/>
                    <a:pt x="4533" y="2118"/>
                  </a:cubicBezTo>
                  <a:cubicBezTo>
                    <a:pt x="4417" y="904"/>
                    <a:pt x="3437" y="0"/>
                    <a:pt x="2325"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9"/>
            <p:cNvSpPr/>
            <p:nvPr/>
          </p:nvSpPr>
          <p:spPr>
            <a:xfrm>
              <a:off x="4321950" y="-626650"/>
              <a:ext cx="167125" cy="179850"/>
            </a:xfrm>
            <a:custGeom>
              <a:avLst/>
              <a:gdLst/>
              <a:ahLst/>
              <a:cxnLst/>
              <a:rect l="l" t="t" r="r" b="b"/>
              <a:pathLst>
                <a:path w="6685" h="7194" extrusionOk="0">
                  <a:moveTo>
                    <a:pt x="3373" y="1238"/>
                  </a:moveTo>
                  <a:cubicBezTo>
                    <a:pt x="4487" y="1238"/>
                    <a:pt x="5461" y="2135"/>
                    <a:pt x="5585" y="3357"/>
                  </a:cubicBezTo>
                  <a:cubicBezTo>
                    <a:pt x="5709" y="4656"/>
                    <a:pt x="4797" y="5786"/>
                    <a:pt x="3590" y="5879"/>
                  </a:cubicBezTo>
                  <a:lnTo>
                    <a:pt x="3419" y="5879"/>
                  </a:lnTo>
                  <a:cubicBezTo>
                    <a:pt x="2274" y="5879"/>
                    <a:pt x="1284" y="4982"/>
                    <a:pt x="1177" y="3775"/>
                  </a:cubicBezTo>
                  <a:cubicBezTo>
                    <a:pt x="1053" y="2522"/>
                    <a:pt x="1934" y="1393"/>
                    <a:pt x="3141" y="1253"/>
                  </a:cubicBezTo>
                  <a:cubicBezTo>
                    <a:pt x="3219" y="1253"/>
                    <a:pt x="3295" y="1238"/>
                    <a:pt x="3373" y="1238"/>
                  </a:cubicBezTo>
                  <a:close/>
                  <a:moveTo>
                    <a:pt x="3079" y="1"/>
                  </a:moveTo>
                  <a:cubicBezTo>
                    <a:pt x="2955" y="1"/>
                    <a:pt x="2817" y="1"/>
                    <a:pt x="2693" y="15"/>
                  </a:cubicBezTo>
                  <a:cubicBezTo>
                    <a:pt x="1796" y="124"/>
                    <a:pt x="1037" y="572"/>
                    <a:pt x="496" y="1222"/>
                  </a:cubicBezTo>
                  <a:lnTo>
                    <a:pt x="496" y="1315"/>
                  </a:lnTo>
                  <a:cubicBezTo>
                    <a:pt x="496" y="1346"/>
                    <a:pt x="496" y="1393"/>
                    <a:pt x="465" y="1439"/>
                  </a:cubicBezTo>
                  <a:cubicBezTo>
                    <a:pt x="125" y="2150"/>
                    <a:pt x="1" y="2800"/>
                    <a:pt x="1" y="3450"/>
                  </a:cubicBezTo>
                  <a:cubicBezTo>
                    <a:pt x="1" y="4192"/>
                    <a:pt x="171" y="4935"/>
                    <a:pt x="356" y="5755"/>
                  </a:cubicBezTo>
                  <a:cubicBezTo>
                    <a:pt x="1006" y="6622"/>
                    <a:pt x="2027" y="7194"/>
                    <a:pt x="3141" y="7194"/>
                  </a:cubicBezTo>
                  <a:cubicBezTo>
                    <a:pt x="3219" y="7194"/>
                    <a:pt x="3295" y="7179"/>
                    <a:pt x="3373" y="7179"/>
                  </a:cubicBezTo>
                  <a:cubicBezTo>
                    <a:pt x="5261" y="7055"/>
                    <a:pt x="6684" y="5291"/>
                    <a:pt x="6482" y="3264"/>
                  </a:cubicBezTo>
                  <a:cubicBezTo>
                    <a:pt x="6313" y="1393"/>
                    <a:pt x="4797" y="1"/>
                    <a:pt x="3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9"/>
            <p:cNvSpPr/>
            <p:nvPr/>
          </p:nvSpPr>
          <p:spPr>
            <a:xfrm>
              <a:off x="4348250" y="-595700"/>
              <a:ext cx="116425" cy="116050"/>
            </a:xfrm>
            <a:custGeom>
              <a:avLst/>
              <a:gdLst/>
              <a:ahLst/>
              <a:cxnLst/>
              <a:rect l="l" t="t" r="r" b="b"/>
              <a:pathLst>
                <a:path w="4657" h="4642" extrusionOk="0">
                  <a:moveTo>
                    <a:pt x="2321" y="0"/>
                  </a:moveTo>
                  <a:cubicBezTo>
                    <a:pt x="2243" y="0"/>
                    <a:pt x="2167" y="15"/>
                    <a:pt x="2089" y="15"/>
                  </a:cubicBezTo>
                  <a:cubicBezTo>
                    <a:pt x="882" y="155"/>
                    <a:pt x="1" y="1284"/>
                    <a:pt x="125" y="2537"/>
                  </a:cubicBezTo>
                  <a:cubicBezTo>
                    <a:pt x="232" y="3744"/>
                    <a:pt x="1222" y="4641"/>
                    <a:pt x="2367" y="4641"/>
                  </a:cubicBezTo>
                  <a:lnTo>
                    <a:pt x="2538" y="4641"/>
                  </a:lnTo>
                  <a:cubicBezTo>
                    <a:pt x="3745" y="4548"/>
                    <a:pt x="4657" y="3418"/>
                    <a:pt x="4533" y="2119"/>
                  </a:cubicBezTo>
                  <a:cubicBezTo>
                    <a:pt x="4409" y="897"/>
                    <a:pt x="3435" y="0"/>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9"/>
            <p:cNvSpPr/>
            <p:nvPr/>
          </p:nvSpPr>
          <p:spPr>
            <a:xfrm>
              <a:off x="4366050" y="-342850"/>
              <a:ext cx="112550" cy="116125"/>
            </a:xfrm>
            <a:custGeom>
              <a:avLst/>
              <a:gdLst/>
              <a:ahLst/>
              <a:cxnLst/>
              <a:rect l="l" t="t" r="r" b="b"/>
              <a:pathLst>
                <a:path w="4502" h="4645" extrusionOk="0">
                  <a:moveTo>
                    <a:pt x="2273" y="1"/>
                  </a:moveTo>
                  <a:cubicBezTo>
                    <a:pt x="2238" y="1"/>
                    <a:pt x="2202" y="2"/>
                    <a:pt x="2166" y="4"/>
                  </a:cubicBezTo>
                  <a:cubicBezTo>
                    <a:pt x="944" y="66"/>
                    <a:pt x="1" y="1132"/>
                    <a:pt x="46" y="2386"/>
                  </a:cubicBezTo>
                  <a:cubicBezTo>
                    <a:pt x="93" y="3645"/>
                    <a:pt x="1084" y="4645"/>
                    <a:pt x="2294" y="4645"/>
                  </a:cubicBezTo>
                  <a:cubicBezTo>
                    <a:pt x="2303" y="4645"/>
                    <a:pt x="2312" y="4645"/>
                    <a:pt x="2321" y="4645"/>
                  </a:cubicBezTo>
                  <a:cubicBezTo>
                    <a:pt x="3528" y="4629"/>
                    <a:pt x="4502" y="3546"/>
                    <a:pt x="4471" y="2246"/>
                  </a:cubicBezTo>
                  <a:cubicBezTo>
                    <a:pt x="4426" y="985"/>
                    <a:pt x="3448" y="1"/>
                    <a:pt x="2273"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9"/>
            <p:cNvSpPr/>
            <p:nvPr/>
          </p:nvSpPr>
          <p:spPr>
            <a:xfrm>
              <a:off x="4342850" y="-374475"/>
              <a:ext cx="159375" cy="179850"/>
            </a:xfrm>
            <a:custGeom>
              <a:avLst/>
              <a:gdLst/>
              <a:ahLst/>
              <a:cxnLst/>
              <a:rect l="l" t="t" r="r" b="b"/>
              <a:pathLst>
                <a:path w="6375" h="7194" extrusionOk="0">
                  <a:moveTo>
                    <a:pt x="3202" y="1269"/>
                  </a:moveTo>
                  <a:cubicBezTo>
                    <a:pt x="4378" y="1269"/>
                    <a:pt x="5353" y="2243"/>
                    <a:pt x="5399" y="3511"/>
                  </a:cubicBezTo>
                  <a:cubicBezTo>
                    <a:pt x="5430" y="4811"/>
                    <a:pt x="4456" y="5894"/>
                    <a:pt x="3249" y="5910"/>
                  </a:cubicBezTo>
                  <a:lnTo>
                    <a:pt x="3202" y="5910"/>
                  </a:lnTo>
                  <a:cubicBezTo>
                    <a:pt x="1995" y="5910"/>
                    <a:pt x="1021" y="4904"/>
                    <a:pt x="974" y="3651"/>
                  </a:cubicBezTo>
                  <a:cubicBezTo>
                    <a:pt x="929" y="2397"/>
                    <a:pt x="1872" y="1331"/>
                    <a:pt x="3094" y="1269"/>
                  </a:cubicBezTo>
                  <a:close/>
                  <a:moveTo>
                    <a:pt x="2723" y="0"/>
                  </a:moveTo>
                  <a:cubicBezTo>
                    <a:pt x="1748" y="62"/>
                    <a:pt x="882" y="541"/>
                    <a:pt x="294" y="1253"/>
                  </a:cubicBezTo>
                  <a:cubicBezTo>
                    <a:pt x="341" y="1300"/>
                    <a:pt x="372" y="1376"/>
                    <a:pt x="372" y="1454"/>
                  </a:cubicBezTo>
                  <a:cubicBezTo>
                    <a:pt x="372" y="1485"/>
                    <a:pt x="356" y="1516"/>
                    <a:pt x="341" y="1562"/>
                  </a:cubicBezTo>
                  <a:cubicBezTo>
                    <a:pt x="124" y="2104"/>
                    <a:pt x="0" y="2723"/>
                    <a:pt x="0" y="3326"/>
                  </a:cubicBezTo>
                  <a:cubicBezTo>
                    <a:pt x="0" y="3573"/>
                    <a:pt x="15" y="3806"/>
                    <a:pt x="62" y="4037"/>
                  </a:cubicBezTo>
                  <a:cubicBezTo>
                    <a:pt x="186" y="4718"/>
                    <a:pt x="541" y="5291"/>
                    <a:pt x="805" y="5925"/>
                  </a:cubicBezTo>
                  <a:cubicBezTo>
                    <a:pt x="820" y="5955"/>
                    <a:pt x="820" y="6003"/>
                    <a:pt x="820" y="6033"/>
                  </a:cubicBezTo>
                  <a:cubicBezTo>
                    <a:pt x="820" y="6141"/>
                    <a:pt x="758" y="6250"/>
                    <a:pt x="665" y="6312"/>
                  </a:cubicBezTo>
                  <a:cubicBezTo>
                    <a:pt x="1284" y="6853"/>
                    <a:pt x="2073" y="7193"/>
                    <a:pt x="2940" y="7193"/>
                  </a:cubicBezTo>
                  <a:lnTo>
                    <a:pt x="2955" y="7193"/>
                  </a:lnTo>
                  <a:cubicBezTo>
                    <a:pt x="4842" y="7178"/>
                    <a:pt x="6374" y="5522"/>
                    <a:pt x="6312" y="3480"/>
                  </a:cubicBezTo>
                  <a:cubicBezTo>
                    <a:pt x="6250" y="1516"/>
                    <a:pt x="4718"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9"/>
            <p:cNvSpPr/>
            <p:nvPr/>
          </p:nvSpPr>
          <p:spPr>
            <a:xfrm>
              <a:off x="4366050" y="-342775"/>
              <a:ext cx="112550" cy="116050"/>
            </a:xfrm>
            <a:custGeom>
              <a:avLst/>
              <a:gdLst/>
              <a:ahLst/>
              <a:cxnLst/>
              <a:rect l="l" t="t" r="r" b="b"/>
              <a:pathLst>
                <a:path w="4502" h="4642" extrusionOk="0">
                  <a:moveTo>
                    <a:pt x="2166" y="1"/>
                  </a:moveTo>
                  <a:cubicBezTo>
                    <a:pt x="944" y="63"/>
                    <a:pt x="1" y="1129"/>
                    <a:pt x="46" y="2383"/>
                  </a:cubicBezTo>
                  <a:cubicBezTo>
                    <a:pt x="93" y="3636"/>
                    <a:pt x="1067" y="4642"/>
                    <a:pt x="2274" y="4642"/>
                  </a:cubicBezTo>
                  <a:lnTo>
                    <a:pt x="2321" y="4642"/>
                  </a:lnTo>
                  <a:cubicBezTo>
                    <a:pt x="3528" y="4626"/>
                    <a:pt x="4502" y="3543"/>
                    <a:pt x="4471" y="2243"/>
                  </a:cubicBezTo>
                  <a:cubicBezTo>
                    <a:pt x="4425" y="975"/>
                    <a:pt x="3450" y="1"/>
                    <a:pt x="2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9"/>
            <p:cNvSpPr/>
            <p:nvPr/>
          </p:nvSpPr>
          <p:spPr>
            <a:xfrm>
              <a:off x="4366050" y="-89850"/>
              <a:ext cx="112550" cy="116125"/>
            </a:xfrm>
            <a:custGeom>
              <a:avLst/>
              <a:gdLst/>
              <a:ahLst/>
              <a:cxnLst/>
              <a:rect l="l" t="t" r="r" b="b"/>
              <a:pathLst>
                <a:path w="4502" h="4645" extrusionOk="0">
                  <a:moveTo>
                    <a:pt x="2292" y="1"/>
                  </a:moveTo>
                  <a:cubicBezTo>
                    <a:pt x="1083" y="1"/>
                    <a:pt x="93" y="1001"/>
                    <a:pt x="46" y="2244"/>
                  </a:cubicBezTo>
                  <a:cubicBezTo>
                    <a:pt x="1" y="3512"/>
                    <a:pt x="944" y="4580"/>
                    <a:pt x="2166" y="4642"/>
                  </a:cubicBezTo>
                  <a:cubicBezTo>
                    <a:pt x="2202" y="4644"/>
                    <a:pt x="2238" y="4645"/>
                    <a:pt x="2273" y="4645"/>
                  </a:cubicBezTo>
                  <a:cubicBezTo>
                    <a:pt x="3448" y="4645"/>
                    <a:pt x="4426" y="3660"/>
                    <a:pt x="4471" y="2398"/>
                  </a:cubicBezTo>
                  <a:cubicBezTo>
                    <a:pt x="4502" y="1084"/>
                    <a:pt x="3528" y="16"/>
                    <a:pt x="2321" y="1"/>
                  </a:cubicBezTo>
                  <a:cubicBezTo>
                    <a:pt x="2311" y="1"/>
                    <a:pt x="2302" y="1"/>
                    <a:pt x="2292"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9"/>
            <p:cNvSpPr/>
            <p:nvPr/>
          </p:nvSpPr>
          <p:spPr>
            <a:xfrm>
              <a:off x="4336250" y="-121950"/>
              <a:ext cx="165975" cy="179875"/>
            </a:xfrm>
            <a:custGeom>
              <a:avLst/>
              <a:gdLst/>
              <a:ahLst/>
              <a:cxnLst/>
              <a:rect l="l" t="t" r="r" b="b"/>
              <a:pathLst>
                <a:path w="6639" h="7195" extrusionOk="0">
                  <a:moveTo>
                    <a:pt x="3513" y="1285"/>
                  </a:moveTo>
                  <a:cubicBezTo>
                    <a:pt x="4720" y="1300"/>
                    <a:pt x="5694" y="2368"/>
                    <a:pt x="5663" y="3682"/>
                  </a:cubicBezTo>
                  <a:cubicBezTo>
                    <a:pt x="5617" y="4936"/>
                    <a:pt x="4642" y="5926"/>
                    <a:pt x="3466" y="5926"/>
                  </a:cubicBezTo>
                  <a:lnTo>
                    <a:pt x="3358" y="5926"/>
                  </a:lnTo>
                  <a:cubicBezTo>
                    <a:pt x="2136" y="5864"/>
                    <a:pt x="1193" y="4796"/>
                    <a:pt x="1238" y="3528"/>
                  </a:cubicBezTo>
                  <a:cubicBezTo>
                    <a:pt x="1285" y="2290"/>
                    <a:pt x="2259" y="1285"/>
                    <a:pt x="3482" y="1285"/>
                  </a:cubicBezTo>
                  <a:close/>
                  <a:moveTo>
                    <a:pt x="3204" y="1"/>
                  </a:moveTo>
                  <a:cubicBezTo>
                    <a:pt x="2214" y="1"/>
                    <a:pt x="1300" y="434"/>
                    <a:pt x="667" y="1130"/>
                  </a:cubicBezTo>
                  <a:cubicBezTo>
                    <a:pt x="698" y="1176"/>
                    <a:pt x="712" y="1223"/>
                    <a:pt x="712" y="1269"/>
                  </a:cubicBezTo>
                  <a:cubicBezTo>
                    <a:pt x="712" y="1300"/>
                    <a:pt x="698" y="1347"/>
                    <a:pt x="681" y="1378"/>
                  </a:cubicBezTo>
                  <a:cubicBezTo>
                    <a:pt x="326" y="2135"/>
                    <a:pt x="1" y="2863"/>
                    <a:pt x="1" y="3699"/>
                  </a:cubicBezTo>
                  <a:lnTo>
                    <a:pt x="1" y="3822"/>
                  </a:lnTo>
                  <a:cubicBezTo>
                    <a:pt x="32" y="4703"/>
                    <a:pt x="434" y="5431"/>
                    <a:pt x="821" y="6205"/>
                  </a:cubicBezTo>
                  <a:cubicBezTo>
                    <a:pt x="836" y="6220"/>
                    <a:pt x="836" y="6236"/>
                    <a:pt x="836" y="6250"/>
                  </a:cubicBezTo>
                  <a:cubicBezTo>
                    <a:pt x="1409" y="6793"/>
                    <a:pt x="2152" y="7133"/>
                    <a:pt x="2987" y="7179"/>
                  </a:cubicBezTo>
                  <a:cubicBezTo>
                    <a:pt x="3049" y="7195"/>
                    <a:pt x="3111" y="7195"/>
                    <a:pt x="3173" y="7195"/>
                  </a:cubicBezTo>
                  <a:cubicBezTo>
                    <a:pt x="4982" y="7195"/>
                    <a:pt x="6514" y="5663"/>
                    <a:pt x="6576" y="3699"/>
                  </a:cubicBezTo>
                  <a:cubicBezTo>
                    <a:pt x="6638" y="1671"/>
                    <a:pt x="5106" y="17"/>
                    <a:pt x="3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9"/>
            <p:cNvSpPr/>
            <p:nvPr/>
          </p:nvSpPr>
          <p:spPr>
            <a:xfrm>
              <a:off x="4366050" y="-89825"/>
              <a:ext cx="112550" cy="116050"/>
            </a:xfrm>
            <a:custGeom>
              <a:avLst/>
              <a:gdLst/>
              <a:ahLst/>
              <a:cxnLst/>
              <a:rect l="l" t="t" r="r" b="b"/>
              <a:pathLst>
                <a:path w="4502" h="4642" extrusionOk="0">
                  <a:moveTo>
                    <a:pt x="2290" y="0"/>
                  </a:moveTo>
                  <a:cubicBezTo>
                    <a:pt x="1067" y="0"/>
                    <a:pt x="93" y="1005"/>
                    <a:pt x="46" y="2243"/>
                  </a:cubicBezTo>
                  <a:cubicBezTo>
                    <a:pt x="1" y="3511"/>
                    <a:pt x="944" y="4579"/>
                    <a:pt x="2166" y="4641"/>
                  </a:cubicBezTo>
                  <a:lnTo>
                    <a:pt x="2274" y="4641"/>
                  </a:lnTo>
                  <a:cubicBezTo>
                    <a:pt x="3450" y="4641"/>
                    <a:pt x="4425" y="3651"/>
                    <a:pt x="4471" y="2397"/>
                  </a:cubicBezTo>
                  <a:cubicBezTo>
                    <a:pt x="4502" y="1083"/>
                    <a:pt x="3528" y="15"/>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9"/>
            <p:cNvSpPr/>
            <p:nvPr/>
          </p:nvSpPr>
          <p:spPr>
            <a:xfrm>
              <a:off x="4348250" y="162950"/>
              <a:ext cx="116425" cy="116150"/>
            </a:xfrm>
            <a:custGeom>
              <a:avLst/>
              <a:gdLst/>
              <a:ahLst/>
              <a:cxnLst/>
              <a:rect l="l" t="t" r="r" b="b"/>
              <a:pathLst>
                <a:path w="4657" h="4646" extrusionOk="0">
                  <a:moveTo>
                    <a:pt x="2370" y="0"/>
                  </a:moveTo>
                  <a:cubicBezTo>
                    <a:pt x="1219" y="0"/>
                    <a:pt x="243" y="901"/>
                    <a:pt x="125" y="2111"/>
                  </a:cubicBezTo>
                  <a:cubicBezTo>
                    <a:pt x="1" y="3363"/>
                    <a:pt x="882" y="4493"/>
                    <a:pt x="2089" y="4632"/>
                  </a:cubicBezTo>
                  <a:cubicBezTo>
                    <a:pt x="2168" y="4641"/>
                    <a:pt x="2248" y="4645"/>
                    <a:pt x="2326" y="4645"/>
                  </a:cubicBezTo>
                  <a:cubicBezTo>
                    <a:pt x="3438" y="4645"/>
                    <a:pt x="4417" y="3741"/>
                    <a:pt x="4533" y="2528"/>
                  </a:cubicBezTo>
                  <a:cubicBezTo>
                    <a:pt x="4657" y="1228"/>
                    <a:pt x="3745" y="99"/>
                    <a:pt x="2538" y="7"/>
                  </a:cubicBezTo>
                  <a:cubicBezTo>
                    <a:pt x="2482" y="2"/>
                    <a:pt x="2425" y="0"/>
                    <a:pt x="237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9"/>
            <p:cNvSpPr/>
            <p:nvPr/>
          </p:nvSpPr>
          <p:spPr>
            <a:xfrm>
              <a:off x="4324650" y="130225"/>
              <a:ext cx="164425" cy="179875"/>
            </a:xfrm>
            <a:custGeom>
              <a:avLst/>
              <a:gdLst/>
              <a:ahLst/>
              <a:cxnLst/>
              <a:rect l="l" t="t" r="r" b="b"/>
              <a:pathLst>
                <a:path w="6577" h="7195" extrusionOk="0">
                  <a:moveTo>
                    <a:pt x="3311" y="1300"/>
                  </a:moveTo>
                  <a:cubicBezTo>
                    <a:pt x="3358" y="1300"/>
                    <a:pt x="3420" y="1300"/>
                    <a:pt x="3482" y="1316"/>
                  </a:cubicBezTo>
                  <a:cubicBezTo>
                    <a:pt x="4689" y="1408"/>
                    <a:pt x="5601" y="2537"/>
                    <a:pt x="5477" y="3837"/>
                  </a:cubicBezTo>
                  <a:cubicBezTo>
                    <a:pt x="5353" y="5043"/>
                    <a:pt x="4379" y="5957"/>
                    <a:pt x="3265" y="5957"/>
                  </a:cubicBezTo>
                  <a:cubicBezTo>
                    <a:pt x="3187" y="5957"/>
                    <a:pt x="3111" y="5941"/>
                    <a:pt x="3033" y="5941"/>
                  </a:cubicBezTo>
                  <a:cubicBezTo>
                    <a:pt x="1826" y="5802"/>
                    <a:pt x="945" y="4672"/>
                    <a:pt x="1069" y="3420"/>
                  </a:cubicBezTo>
                  <a:cubicBezTo>
                    <a:pt x="1176" y="2213"/>
                    <a:pt x="2166" y="1300"/>
                    <a:pt x="3311" y="1300"/>
                  </a:cubicBezTo>
                  <a:close/>
                  <a:moveTo>
                    <a:pt x="3033" y="0"/>
                  </a:moveTo>
                  <a:cubicBezTo>
                    <a:pt x="1842" y="0"/>
                    <a:pt x="774" y="635"/>
                    <a:pt x="140" y="1594"/>
                  </a:cubicBezTo>
                  <a:cubicBezTo>
                    <a:pt x="326" y="1625"/>
                    <a:pt x="481" y="1811"/>
                    <a:pt x="481" y="2011"/>
                  </a:cubicBezTo>
                  <a:cubicBezTo>
                    <a:pt x="481" y="2042"/>
                    <a:pt x="481" y="2089"/>
                    <a:pt x="465" y="2120"/>
                  </a:cubicBezTo>
                  <a:cubicBezTo>
                    <a:pt x="264" y="2801"/>
                    <a:pt x="1" y="3373"/>
                    <a:pt x="1" y="4038"/>
                  </a:cubicBezTo>
                  <a:cubicBezTo>
                    <a:pt x="1" y="4208"/>
                    <a:pt x="17" y="4379"/>
                    <a:pt x="63" y="4564"/>
                  </a:cubicBezTo>
                  <a:cubicBezTo>
                    <a:pt x="202" y="5307"/>
                    <a:pt x="605" y="5988"/>
                    <a:pt x="1131" y="6529"/>
                  </a:cubicBezTo>
                  <a:cubicBezTo>
                    <a:pt x="1176" y="6576"/>
                    <a:pt x="1192" y="6621"/>
                    <a:pt x="1192" y="6668"/>
                  </a:cubicBezTo>
                  <a:cubicBezTo>
                    <a:pt x="1610" y="6931"/>
                    <a:pt x="2074" y="7116"/>
                    <a:pt x="2585" y="7178"/>
                  </a:cubicBezTo>
                  <a:cubicBezTo>
                    <a:pt x="2723" y="7194"/>
                    <a:pt x="2847" y="7194"/>
                    <a:pt x="2971" y="7194"/>
                  </a:cubicBezTo>
                  <a:cubicBezTo>
                    <a:pt x="4689" y="7194"/>
                    <a:pt x="6205" y="5802"/>
                    <a:pt x="6374" y="3915"/>
                  </a:cubicBezTo>
                  <a:cubicBezTo>
                    <a:pt x="6576" y="1904"/>
                    <a:pt x="5153" y="140"/>
                    <a:pt x="3265" y="16"/>
                  </a:cubicBezTo>
                  <a:cubicBezTo>
                    <a:pt x="3187" y="0"/>
                    <a:pt x="3111"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9"/>
            <p:cNvSpPr/>
            <p:nvPr/>
          </p:nvSpPr>
          <p:spPr>
            <a:xfrm>
              <a:off x="4348250" y="162700"/>
              <a:ext cx="116425" cy="116450"/>
            </a:xfrm>
            <a:custGeom>
              <a:avLst/>
              <a:gdLst/>
              <a:ahLst/>
              <a:cxnLst/>
              <a:rect l="l" t="t" r="r" b="b"/>
              <a:pathLst>
                <a:path w="4657" h="4658" extrusionOk="0">
                  <a:moveTo>
                    <a:pt x="2367" y="1"/>
                  </a:moveTo>
                  <a:cubicBezTo>
                    <a:pt x="1222" y="1"/>
                    <a:pt x="232" y="914"/>
                    <a:pt x="125" y="2121"/>
                  </a:cubicBezTo>
                  <a:cubicBezTo>
                    <a:pt x="1" y="3373"/>
                    <a:pt x="882" y="4503"/>
                    <a:pt x="2089" y="4642"/>
                  </a:cubicBezTo>
                  <a:cubicBezTo>
                    <a:pt x="2167" y="4642"/>
                    <a:pt x="2243" y="4658"/>
                    <a:pt x="2321" y="4658"/>
                  </a:cubicBezTo>
                  <a:cubicBezTo>
                    <a:pt x="3435" y="4658"/>
                    <a:pt x="4409" y="3744"/>
                    <a:pt x="4533" y="2538"/>
                  </a:cubicBezTo>
                  <a:cubicBezTo>
                    <a:pt x="4657" y="1238"/>
                    <a:pt x="3745" y="109"/>
                    <a:pt x="2538" y="17"/>
                  </a:cubicBezTo>
                  <a:cubicBezTo>
                    <a:pt x="2476" y="1"/>
                    <a:pt x="2414" y="1"/>
                    <a:pt x="2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9"/>
            <p:cNvSpPr/>
            <p:nvPr/>
          </p:nvSpPr>
          <p:spPr>
            <a:xfrm>
              <a:off x="4683575" y="-632375"/>
              <a:ext cx="116825" cy="125800"/>
            </a:xfrm>
            <a:custGeom>
              <a:avLst/>
              <a:gdLst/>
              <a:ahLst/>
              <a:cxnLst/>
              <a:rect l="l" t="t" r="r" b="b"/>
              <a:pathLst>
                <a:path w="4673" h="5032" extrusionOk="0">
                  <a:moveTo>
                    <a:pt x="2297" y="0"/>
                  </a:moveTo>
                  <a:cubicBezTo>
                    <a:pt x="2223" y="0"/>
                    <a:pt x="2148" y="4"/>
                    <a:pt x="2073" y="13"/>
                  </a:cubicBezTo>
                  <a:cubicBezTo>
                    <a:pt x="866" y="137"/>
                    <a:pt x="0" y="1358"/>
                    <a:pt x="140" y="2720"/>
                  </a:cubicBezTo>
                  <a:cubicBezTo>
                    <a:pt x="258" y="4024"/>
                    <a:pt x="1258" y="5031"/>
                    <a:pt x="2403" y="5031"/>
                  </a:cubicBezTo>
                  <a:cubicBezTo>
                    <a:pt x="2453" y="5031"/>
                    <a:pt x="2503" y="5029"/>
                    <a:pt x="2553" y="5025"/>
                  </a:cubicBezTo>
                  <a:cubicBezTo>
                    <a:pt x="3775" y="4932"/>
                    <a:pt x="4672" y="3710"/>
                    <a:pt x="4533" y="2303"/>
                  </a:cubicBezTo>
                  <a:cubicBezTo>
                    <a:pt x="4417" y="981"/>
                    <a:pt x="3429"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9"/>
            <p:cNvSpPr/>
            <p:nvPr/>
          </p:nvSpPr>
          <p:spPr>
            <a:xfrm>
              <a:off x="4648375" y="-666500"/>
              <a:ext cx="176775" cy="194950"/>
            </a:xfrm>
            <a:custGeom>
              <a:avLst/>
              <a:gdLst/>
              <a:ahLst/>
              <a:cxnLst/>
              <a:rect l="l" t="t" r="r" b="b"/>
              <a:pathLst>
                <a:path w="7071" h="7798" extrusionOk="0">
                  <a:moveTo>
                    <a:pt x="623" y="1625"/>
                  </a:moveTo>
                  <a:cubicBezTo>
                    <a:pt x="591" y="1666"/>
                    <a:pt x="566" y="1715"/>
                    <a:pt x="542" y="1764"/>
                  </a:cubicBezTo>
                  <a:cubicBezTo>
                    <a:pt x="568" y="1717"/>
                    <a:pt x="595" y="1671"/>
                    <a:pt x="623" y="1625"/>
                  </a:cubicBezTo>
                  <a:close/>
                  <a:moveTo>
                    <a:pt x="418" y="1997"/>
                  </a:moveTo>
                  <a:cubicBezTo>
                    <a:pt x="417" y="1999"/>
                    <a:pt x="416" y="2001"/>
                    <a:pt x="415" y="2003"/>
                  </a:cubicBezTo>
                  <a:lnTo>
                    <a:pt x="415" y="2003"/>
                  </a:lnTo>
                  <a:cubicBezTo>
                    <a:pt x="416" y="2001"/>
                    <a:pt x="417" y="1999"/>
                    <a:pt x="418" y="1997"/>
                  </a:cubicBezTo>
                  <a:close/>
                  <a:moveTo>
                    <a:pt x="415" y="2003"/>
                  </a:moveTo>
                  <a:cubicBezTo>
                    <a:pt x="154" y="2542"/>
                    <a:pt x="16" y="3144"/>
                    <a:pt x="1" y="3775"/>
                  </a:cubicBezTo>
                  <a:cubicBezTo>
                    <a:pt x="46" y="3128"/>
                    <a:pt x="169" y="2512"/>
                    <a:pt x="415" y="2003"/>
                  </a:cubicBezTo>
                  <a:close/>
                  <a:moveTo>
                    <a:pt x="3698" y="1362"/>
                  </a:moveTo>
                  <a:cubicBezTo>
                    <a:pt x="4828" y="1362"/>
                    <a:pt x="5818" y="2352"/>
                    <a:pt x="5941" y="3668"/>
                  </a:cubicBezTo>
                  <a:cubicBezTo>
                    <a:pt x="6080" y="5075"/>
                    <a:pt x="5183" y="6297"/>
                    <a:pt x="3961" y="6390"/>
                  </a:cubicBezTo>
                  <a:lnTo>
                    <a:pt x="3807" y="6390"/>
                  </a:lnTo>
                  <a:cubicBezTo>
                    <a:pt x="2662" y="6390"/>
                    <a:pt x="1672" y="5400"/>
                    <a:pt x="1548" y="4085"/>
                  </a:cubicBezTo>
                  <a:cubicBezTo>
                    <a:pt x="1408" y="2723"/>
                    <a:pt x="2274" y="1502"/>
                    <a:pt x="3481" y="1378"/>
                  </a:cubicBezTo>
                  <a:cubicBezTo>
                    <a:pt x="3559" y="1362"/>
                    <a:pt x="3636" y="1362"/>
                    <a:pt x="3698" y="1362"/>
                  </a:cubicBezTo>
                  <a:close/>
                  <a:moveTo>
                    <a:pt x="3388" y="0"/>
                  </a:moveTo>
                  <a:cubicBezTo>
                    <a:pt x="3264" y="0"/>
                    <a:pt x="3141" y="17"/>
                    <a:pt x="3033" y="31"/>
                  </a:cubicBezTo>
                  <a:cubicBezTo>
                    <a:pt x="2018" y="149"/>
                    <a:pt x="1157" y="756"/>
                    <a:pt x="623" y="1625"/>
                  </a:cubicBezTo>
                  <a:lnTo>
                    <a:pt x="623" y="1625"/>
                  </a:lnTo>
                  <a:cubicBezTo>
                    <a:pt x="632" y="1614"/>
                    <a:pt x="641" y="1604"/>
                    <a:pt x="651" y="1595"/>
                  </a:cubicBezTo>
                  <a:cubicBezTo>
                    <a:pt x="665" y="1564"/>
                    <a:pt x="696" y="1547"/>
                    <a:pt x="727" y="1547"/>
                  </a:cubicBezTo>
                  <a:cubicBezTo>
                    <a:pt x="774" y="1547"/>
                    <a:pt x="836" y="1595"/>
                    <a:pt x="836" y="1656"/>
                  </a:cubicBezTo>
                  <a:cubicBezTo>
                    <a:pt x="836" y="1671"/>
                    <a:pt x="820" y="1687"/>
                    <a:pt x="820" y="1702"/>
                  </a:cubicBezTo>
                  <a:cubicBezTo>
                    <a:pt x="604" y="2259"/>
                    <a:pt x="496" y="2832"/>
                    <a:pt x="496" y="3404"/>
                  </a:cubicBezTo>
                  <a:cubicBezTo>
                    <a:pt x="496" y="5106"/>
                    <a:pt x="1424" y="6715"/>
                    <a:pt x="3048" y="7117"/>
                  </a:cubicBezTo>
                  <a:cubicBezTo>
                    <a:pt x="3203" y="7148"/>
                    <a:pt x="3281" y="7288"/>
                    <a:pt x="3264" y="7426"/>
                  </a:cubicBezTo>
                  <a:cubicBezTo>
                    <a:pt x="3264" y="7550"/>
                    <a:pt x="3219" y="7659"/>
                    <a:pt x="3095" y="7705"/>
                  </a:cubicBezTo>
                  <a:cubicBezTo>
                    <a:pt x="3064" y="7721"/>
                    <a:pt x="3017" y="7736"/>
                    <a:pt x="2971" y="7752"/>
                  </a:cubicBezTo>
                  <a:cubicBezTo>
                    <a:pt x="3172" y="7783"/>
                    <a:pt x="3357" y="7797"/>
                    <a:pt x="3559" y="7797"/>
                  </a:cubicBezTo>
                  <a:lnTo>
                    <a:pt x="3776" y="7797"/>
                  </a:lnTo>
                  <a:cubicBezTo>
                    <a:pt x="5663" y="7659"/>
                    <a:pt x="7070" y="5771"/>
                    <a:pt x="6854" y="3575"/>
                  </a:cubicBezTo>
                  <a:cubicBezTo>
                    <a:pt x="6668" y="1533"/>
                    <a:pt x="5121" y="0"/>
                    <a:pt x="33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9"/>
            <p:cNvSpPr/>
            <p:nvPr/>
          </p:nvSpPr>
          <p:spPr>
            <a:xfrm>
              <a:off x="4683575" y="-632475"/>
              <a:ext cx="116825" cy="125750"/>
            </a:xfrm>
            <a:custGeom>
              <a:avLst/>
              <a:gdLst/>
              <a:ahLst/>
              <a:cxnLst/>
              <a:rect l="l" t="t" r="r" b="b"/>
              <a:pathLst>
                <a:path w="4673" h="5030" extrusionOk="0">
                  <a:moveTo>
                    <a:pt x="2290" y="1"/>
                  </a:moveTo>
                  <a:cubicBezTo>
                    <a:pt x="2228" y="1"/>
                    <a:pt x="2151" y="1"/>
                    <a:pt x="2073" y="17"/>
                  </a:cubicBezTo>
                  <a:cubicBezTo>
                    <a:pt x="866" y="141"/>
                    <a:pt x="0" y="1362"/>
                    <a:pt x="140" y="2724"/>
                  </a:cubicBezTo>
                  <a:cubicBezTo>
                    <a:pt x="264" y="4039"/>
                    <a:pt x="1254" y="5029"/>
                    <a:pt x="2399" y="5029"/>
                  </a:cubicBezTo>
                  <a:lnTo>
                    <a:pt x="2553" y="5029"/>
                  </a:lnTo>
                  <a:cubicBezTo>
                    <a:pt x="3775" y="4936"/>
                    <a:pt x="4672" y="3714"/>
                    <a:pt x="4533" y="2307"/>
                  </a:cubicBezTo>
                  <a:cubicBezTo>
                    <a:pt x="4410" y="991"/>
                    <a:pt x="3420" y="1"/>
                    <a:pt x="2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9"/>
            <p:cNvSpPr/>
            <p:nvPr/>
          </p:nvSpPr>
          <p:spPr>
            <a:xfrm>
              <a:off x="4702900" y="-358300"/>
              <a:ext cx="112950" cy="125775"/>
            </a:xfrm>
            <a:custGeom>
              <a:avLst/>
              <a:gdLst/>
              <a:ahLst/>
              <a:cxnLst/>
              <a:rect l="l" t="t" r="r" b="b"/>
              <a:pathLst>
                <a:path w="4518" h="5031" extrusionOk="0">
                  <a:moveTo>
                    <a:pt x="2266" y="0"/>
                  </a:moveTo>
                  <a:cubicBezTo>
                    <a:pt x="2233" y="0"/>
                    <a:pt x="2200" y="1"/>
                    <a:pt x="2166" y="3"/>
                  </a:cubicBezTo>
                  <a:cubicBezTo>
                    <a:pt x="945" y="49"/>
                    <a:pt x="1" y="1210"/>
                    <a:pt x="48" y="2586"/>
                  </a:cubicBezTo>
                  <a:cubicBezTo>
                    <a:pt x="93" y="3937"/>
                    <a:pt x="1085" y="5030"/>
                    <a:pt x="2295" y="5030"/>
                  </a:cubicBezTo>
                  <a:cubicBezTo>
                    <a:pt x="2303" y="5030"/>
                    <a:pt x="2312" y="5030"/>
                    <a:pt x="2321" y="5030"/>
                  </a:cubicBezTo>
                  <a:cubicBezTo>
                    <a:pt x="3544" y="5015"/>
                    <a:pt x="4518" y="3854"/>
                    <a:pt x="4472" y="2447"/>
                  </a:cubicBezTo>
                  <a:cubicBezTo>
                    <a:pt x="4426" y="1063"/>
                    <a:pt x="3445" y="0"/>
                    <a:pt x="2266"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9"/>
            <p:cNvSpPr/>
            <p:nvPr/>
          </p:nvSpPr>
          <p:spPr>
            <a:xfrm>
              <a:off x="4677375" y="-392675"/>
              <a:ext cx="162100" cy="194950"/>
            </a:xfrm>
            <a:custGeom>
              <a:avLst/>
              <a:gdLst/>
              <a:ahLst/>
              <a:cxnLst/>
              <a:rect l="l" t="t" r="r" b="b"/>
              <a:pathLst>
                <a:path w="6484" h="7798" extrusionOk="0">
                  <a:moveTo>
                    <a:pt x="3280" y="1362"/>
                  </a:moveTo>
                  <a:cubicBezTo>
                    <a:pt x="4456" y="1362"/>
                    <a:pt x="5446" y="2445"/>
                    <a:pt x="5493" y="3822"/>
                  </a:cubicBezTo>
                  <a:cubicBezTo>
                    <a:pt x="5539" y="5229"/>
                    <a:pt x="4565" y="6390"/>
                    <a:pt x="3342" y="6405"/>
                  </a:cubicBezTo>
                  <a:lnTo>
                    <a:pt x="3311" y="6405"/>
                  </a:lnTo>
                  <a:cubicBezTo>
                    <a:pt x="2104" y="6405"/>
                    <a:pt x="1114" y="5307"/>
                    <a:pt x="1069" y="3961"/>
                  </a:cubicBezTo>
                  <a:cubicBezTo>
                    <a:pt x="1022" y="2585"/>
                    <a:pt x="1966" y="1424"/>
                    <a:pt x="3187" y="1378"/>
                  </a:cubicBezTo>
                  <a:cubicBezTo>
                    <a:pt x="3218" y="1362"/>
                    <a:pt x="3249" y="1362"/>
                    <a:pt x="3280" y="1362"/>
                  </a:cubicBezTo>
                  <a:close/>
                  <a:moveTo>
                    <a:pt x="2816" y="0"/>
                  </a:moveTo>
                  <a:cubicBezTo>
                    <a:pt x="2012" y="47"/>
                    <a:pt x="1285" y="403"/>
                    <a:pt x="728" y="945"/>
                  </a:cubicBezTo>
                  <a:lnTo>
                    <a:pt x="728" y="960"/>
                  </a:lnTo>
                  <a:cubicBezTo>
                    <a:pt x="728" y="976"/>
                    <a:pt x="728" y="1007"/>
                    <a:pt x="712" y="1037"/>
                  </a:cubicBezTo>
                  <a:cubicBezTo>
                    <a:pt x="326" y="1842"/>
                    <a:pt x="0" y="2661"/>
                    <a:pt x="0" y="3559"/>
                  </a:cubicBezTo>
                  <a:cubicBezTo>
                    <a:pt x="0" y="3744"/>
                    <a:pt x="17" y="3961"/>
                    <a:pt x="48" y="4162"/>
                  </a:cubicBezTo>
                  <a:cubicBezTo>
                    <a:pt x="264" y="5338"/>
                    <a:pt x="945" y="5988"/>
                    <a:pt x="1625" y="6854"/>
                  </a:cubicBezTo>
                  <a:cubicBezTo>
                    <a:pt x="1671" y="6916"/>
                    <a:pt x="1702" y="6993"/>
                    <a:pt x="1702" y="7071"/>
                  </a:cubicBezTo>
                  <a:cubicBezTo>
                    <a:pt x="1702" y="7209"/>
                    <a:pt x="1625" y="7349"/>
                    <a:pt x="1486" y="7380"/>
                  </a:cubicBezTo>
                  <a:cubicBezTo>
                    <a:pt x="1966" y="7643"/>
                    <a:pt x="2492" y="7797"/>
                    <a:pt x="3049" y="7797"/>
                  </a:cubicBezTo>
                  <a:lnTo>
                    <a:pt x="3064" y="7797"/>
                  </a:lnTo>
                  <a:cubicBezTo>
                    <a:pt x="4951" y="7782"/>
                    <a:pt x="6483" y="5988"/>
                    <a:pt x="6405" y="3791"/>
                  </a:cubicBezTo>
                  <a:cubicBezTo>
                    <a:pt x="6343" y="1656"/>
                    <a:pt x="4796" y="0"/>
                    <a:pt x="2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9"/>
            <p:cNvSpPr/>
            <p:nvPr/>
          </p:nvSpPr>
          <p:spPr>
            <a:xfrm>
              <a:off x="4702900" y="-358650"/>
              <a:ext cx="112950" cy="126125"/>
            </a:xfrm>
            <a:custGeom>
              <a:avLst/>
              <a:gdLst/>
              <a:ahLst/>
              <a:cxnLst/>
              <a:rect l="l" t="t" r="r" b="b"/>
              <a:pathLst>
                <a:path w="4518" h="5045" extrusionOk="0">
                  <a:moveTo>
                    <a:pt x="2259" y="1"/>
                  </a:moveTo>
                  <a:cubicBezTo>
                    <a:pt x="2228" y="1"/>
                    <a:pt x="2197" y="1"/>
                    <a:pt x="2166" y="17"/>
                  </a:cubicBezTo>
                  <a:cubicBezTo>
                    <a:pt x="945" y="63"/>
                    <a:pt x="1" y="1224"/>
                    <a:pt x="48" y="2600"/>
                  </a:cubicBezTo>
                  <a:cubicBezTo>
                    <a:pt x="93" y="3946"/>
                    <a:pt x="1083" y="5044"/>
                    <a:pt x="2290" y="5044"/>
                  </a:cubicBezTo>
                  <a:lnTo>
                    <a:pt x="2321" y="5044"/>
                  </a:lnTo>
                  <a:cubicBezTo>
                    <a:pt x="3544" y="5029"/>
                    <a:pt x="4518" y="3868"/>
                    <a:pt x="4472" y="2461"/>
                  </a:cubicBezTo>
                  <a:cubicBezTo>
                    <a:pt x="4425" y="1084"/>
                    <a:pt x="3435" y="1"/>
                    <a:pt x="2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9"/>
            <p:cNvSpPr/>
            <p:nvPr/>
          </p:nvSpPr>
          <p:spPr>
            <a:xfrm>
              <a:off x="4702900" y="-84050"/>
              <a:ext cx="112950" cy="125800"/>
            </a:xfrm>
            <a:custGeom>
              <a:avLst/>
              <a:gdLst/>
              <a:ahLst/>
              <a:cxnLst/>
              <a:rect l="l" t="t" r="r" b="b"/>
              <a:pathLst>
                <a:path w="4518" h="5032" extrusionOk="0">
                  <a:moveTo>
                    <a:pt x="2297" y="0"/>
                  </a:moveTo>
                  <a:cubicBezTo>
                    <a:pt x="1086" y="0"/>
                    <a:pt x="93" y="1093"/>
                    <a:pt x="48" y="2445"/>
                  </a:cubicBezTo>
                  <a:cubicBezTo>
                    <a:pt x="1" y="3822"/>
                    <a:pt x="945" y="4967"/>
                    <a:pt x="2166" y="5029"/>
                  </a:cubicBezTo>
                  <a:cubicBezTo>
                    <a:pt x="2199" y="5031"/>
                    <a:pt x="2232" y="5032"/>
                    <a:pt x="2265" y="5032"/>
                  </a:cubicBezTo>
                  <a:cubicBezTo>
                    <a:pt x="3444" y="5032"/>
                    <a:pt x="4426" y="3954"/>
                    <a:pt x="4472" y="2585"/>
                  </a:cubicBezTo>
                  <a:cubicBezTo>
                    <a:pt x="4518" y="1176"/>
                    <a:pt x="3544" y="17"/>
                    <a:pt x="2321" y="1"/>
                  </a:cubicBezTo>
                  <a:cubicBezTo>
                    <a:pt x="2313" y="0"/>
                    <a:pt x="2305"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9"/>
            <p:cNvSpPr/>
            <p:nvPr/>
          </p:nvSpPr>
          <p:spPr>
            <a:xfrm>
              <a:off x="4677375" y="-118850"/>
              <a:ext cx="162100" cy="194950"/>
            </a:xfrm>
            <a:custGeom>
              <a:avLst/>
              <a:gdLst/>
              <a:ahLst/>
              <a:cxnLst/>
              <a:rect l="l" t="t" r="r" b="b"/>
              <a:pathLst>
                <a:path w="6484" h="7798" extrusionOk="0">
                  <a:moveTo>
                    <a:pt x="3342" y="1393"/>
                  </a:moveTo>
                  <a:cubicBezTo>
                    <a:pt x="4565" y="1409"/>
                    <a:pt x="5539" y="2568"/>
                    <a:pt x="5493" y="3977"/>
                  </a:cubicBezTo>
                  <a:cubicBezTo>
                    <a:pt x="5446" y="5353"/>
                    <a:pt x="4456" y="6421"/>
                    <a:pt x="3280" y="6421"/>
                  </a:cubicBezTo>
                  <a:lnTo>
                    <a:pt x="3187" y="6421"/>
                  </a:lnTo>
                  <a:cubicBezTo>
                    <a:pt x="1966" y="6359"/>
                    <a:pt x="1022" y="5214"/>
                    <a:pt x="1069" y="3837"/>
                  </a:cubicBezTo>
                  <a:cubicBezTo>
                    <a:pt x="1114" y="2476"/>
                    <a:pt x="2104" y="1393"/>
                    <a:pt x="3311" y="1393"/>
                  </a:cubicBezTo>
                  <a:close/>
                  <a:moveTo>
                    <a:pt x="3049" y="0"/>
                  </a:moveTo>
                  <a:cubicBezTo>
                    <a:pt x="2321" y="0"/>
                    <a:pt x="1640" y="248"/>
                    <a:pt x="1083" y="681"/>
                  </a:cubicBezTo>
                  <a:cubicBezTo>
                    <a:pt x="1176" y="728"/>
                    <a:pt x="1238" y="836"/>
                    <a:pt x="1238" y="945"/>
                  </a:cubicBezTo>
                  <a:cubicBezTo>
                    <a:pt x="1238" y="990"/>
                    <a:pt x="1238" y="1037"/>
                    <a:pt x="1207" y="1083"/>
                  </a:cubicBezTo>
                  <a:cubicBezTo>
                    <a:pt x="728" y="2135"/>
                    <a:pt x="0" y="2785"/>
                    <a:pt x="0" y="4039"/>
                  </a:cubicBezTo>
                  <a:cubicBezTo>
                    <a:pt x="0" y="4115"/>
                    <a:pt x="17" y="4193"/>
                    <a:pt x="17" y="4286"/>
                  </a:cubicBezTo>
                  <a:cubicBezTo>
                    <a:pt x="109" y="5648"/>
                    <a:pt x="945" y="6235"/>
                    <a:pt x="1687" y="7178"/>
                  </a:cubicBezTo>
                  <a:cubicBezTo>
                    <a:pt x="1733" y="7225"/>
                    <a:pt x="1749" y="7302"/>
                    <a:pt x="1749" y="7380"/>
                  </a:cubicBezTo>
                  <a:cubicBezTo>
                    <a:pt x="1749" y="7426"/>
                    <a:pt x="1749" y="7488"/>
                    <a:pt x="1733" y="7535"/>
                  </a:cubicBezTo>
                  <a:cubicBezTo>
                    <a:pt x="2059" y="7673"/>
                    <a:pt x="2430" y="7766"/>
                    <a:pt x="2816" y="7797"/>
                  </a:cubicBezTo>
                  <a:lnTo>
                    <a:pt x="2987" y="7797"/>
                  </a:lnTo>
                  <a:cubicBezTo>
                    <a:pt x="4796" y="7797"/>
                    <a:pt x="6343" y="6143"/>
                    <a:pt x="6405" y="4008"/>
                  </a:cubicBezTo>
                  <a:cubicBezTo>
                    <a:pt x="6483" y="1811"/>
                    <a:pt x="4951" y="16"/>
                    <a:pt x="3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9"/>
            <p:cNvSpPr/>
            <p:nvPr/>
          </p:nvSpPr>
          <p:spPr>
            <a:xfrm>
              <a:off x="4702900" y="-84050"/>
              <a:ext cx="112950" cy="125750"/>
            </a:xfrm>
            <a:custGeom>
              <a:avLst/>
              <a:gdLst/>
              <a:ahLst/>
              <a:cxnLst/>
              <a:rect l="l" t="t" r="r" b="b"/>
              <a:pathLst>
                <a:path w="4518" h="5030" extrusionOk="0">
                  <a:moveTo>
                    <a:pt x="2290" y="1"/>
                  </a:moveTo>
                  <a:cubicBezTo>
                    <a:pt x="1083" y="1"/>
                    <a:pt x="93" y="1084"/>
                    <a:pt x="48" y="2445"/>
                  </a:cubicBezTo>
                  <a:cubicBezTo>
                    <a:pt x="1" y="3822"/>
                    <a:pt x="945" y="4967"/>
                    <a:pt x="2166" y="5029"/>
                  </a:cubicBezTo>
                  <a:lnTo>
                    <a:pt x="2259" y="5029"/>
                  </a:lnTo>
                  <a:cubicBezTo>
                    <a:pt x="3435" y="5029"/>
                    <a:pt x="4425" y="3961"/>
                    <a:pt x="4472" y="2585"/>
                  </a:cubicBezTo>
                  <a:cubicBezTo>
                    <a:pt x="4518" y="1176"/>
                    <a:pt x="3544" y="17"/>
                    <a:pt x="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9"/>
            <p:cNvSpPr/>
            <p:nvPr/>
          </p:nvSpPr>
          <p:spPr>
            <a:xfrm>
              <a:off x="4683575" y="190025"/>
              <a:ext cx="116825" cy="125800"/>
            </a:xfrm>
            <a:custGeom>
              <a:avLst/>
              <a:gdLst/>
              <a:ahLst/>
              <a:cxnLst/>
              <a:rect l="l" t="t" r="r" b="b"/>
              <a:pathLst>
                <a:path w="4673" h="5032" extrusionOk="0">
                  <a:moveTo>
                    <a:pt x="2401" y="1"/>
                  </a:moveTo>
                  <a:cubicBezTo>
                    <a:pt x="1257" y="1"/>
                    <a:pt x="258" y="993"/>
                    <a:pt x="140" y="2311"/>
                  </a:cubicBezTo>
                  <a:cubicBezTo>
                    <a:pt x="0" y="3672"/>
                    <a:pt x="866" y="4879"/>
                    <a:pt x="2073" y="5019"/>
                  </a:cubicBezTo>
                  <a:cubicBezTo>
                    <a:pt x="2148" y="5027"/>
                    <a:pt x="2222" y="5032"/>
                    <a:pt x="2295" y="5032"/>
                  </a:cubicBezTo>
                  <a:cubicBezTo>
                    <a:pt x="3428" y="5032"/>
                    <a:pt x="4417" y="4051"/>
                    <a:pt x="4533" y="2729"/>
                  </a:cubicBezTo>
                  <a:cubicBezTo>
                    <a:pt x="4672" y="1321"/>
                    <a:pt x="3775" y="99"/>
                    <a:pt x="2553" y="7"/>
                  </a:cubicBezTo>
                  <a:cubicBezTo>
                    <a:pt x="2502" y="3"/>
                    <a:pt x="2451" y="1"/>
                    <a:pt x="2401"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9"/>
            <p:cNvSpPr/>
            <p:nvPr/>
          </p:nvSpPr>
          <p:spPr>
            <a:xfrm>
              <a:off x="4655725" y="154975"/>
              <a:ext cx="169425" cy="194950"/>
            </a:xfrm>
            <a:custGeom>
              <a:avLst/>
              <a:gdLst/>
              <a:ahLst/>
              <a:cxnLst/>
              <a:rect l="l" t="t" r="r" b="b"/>
              <a:pathLst>
                <a:path w="6777" h="7798" extrusionOk="0">
                  <a:moveTo>
                    <a:pt x="3667" y="1409"/>
                  </a:moveTo>
                  <a:cubicBezTo>
                    <a:pt x="4889" y="1501"/>
                    <a:pt x="5786" y="2723"/>
                    <a:pt x="5647" y="4131"/>
                  </a:cubicBezTo>
                  <a:cubicBezTo>
                    <a:pt x="5524" y="5446"/>
                    <a:pt x="4534" y="6436"/>
                    <a:pt x="3404" y="6436"/>
                  </a:cubicBezTo>
                  <a:cubicBezTo>
                    <a:pt x="3342" y="6436"/>
                    <a:pt x="3265" y="6436"/>
                    <a:pt x="3187" y="6421"/>
                  </a:cubicBezTo>
                  <a:cubicBezTo>
                    <a:pt x="1980" y="6281"/>
                    <a:pt x="1114" y="5074"/>
                    <a:pt x="1254" y="3713"/>
                  </a:cubicBezTo>
                  <a:cubicBezTo>
                    <a:pt x="1378" y="2399"/>
                    <a:pt x="2368" y="1409"/>
                    <a:pt x="3513" y="1409"/>
                  </a:cubicBezTo>
                  <a:close/>
                  <a:moveTo>
                    <a:pt x="3265" y="0"/>
                  </a:moveTo>
                  <a:cubicBezTo>
                    <a:pt x="2259" y="0"/>
                    <a:pt x="1347" y="480"/>
                    <a:pt x="697" y="1254"/>
                  </a:cubicBezTo>
                  <a:cubicBezTo>
                    <a:pt x="712" y="1285"/>
                    <a:pt x="728" y="1347"/>
                    <a:pt x="728" y="1393"/>
                  </a:cubicBezTo>
                  <a:cubicBezTo>
                    <a:pt x="728" y="1423"/>
                    <a:pt x="728" y="1454"/>
                    <a:pt x="712" y="1470"/>
                  </a:cubicBezTo>
                  <a:cubicBezTo>
                    <a:pt x="464" y="2399"/>
                    <a:pt x="62" y="3265"/>
                    <a:pt x="16" y="4239"/>
                  </a:cubicBezTo>
                  <a:cubicBezTo>
                    <a:pt x="16" y="4301"/>
                    <a:pt x="0" y="4363"/>
                    <a:pt x="0" y="4441"/>
                  </a:cubicBezTo>
                  <a:cubicBezTo>
                    <a:pt x="0" y="5415"/>
                    <a:pt x="388" y="6266"/>
                    <a:pt x="990" y="6962"/>
                  </a:cubicBezTo>
                  <a:cubicBezTo>
                    <a:pt x="1470" y="7395"/>
                    <a:pt x="2073" y="7690"/>
                    <a:pt x="2739" y="7766"/>
                  </a:cubicBezTo>
                  <a:cubicBezTo>
                    <a:pt x="2847" y="7782"/>
                    <a:pt x="2970" y="7797"/>
                    <a:pt x="3094" y="7797"/>
                  </a:cubicBezTo>
                  <a:cubicBezTo>
                    <a:pt x="4827" y="7797"/>
                    <a:pt x="6374" y="6266"/>
                    <a:pt x="6560" y="4208"/>
                  </a:cubicBezTo>
                  <a:cubicBezTo>
                    <a:pt x="6776" y="2027"/>
                    <a:pt x="5369" y="124"/>
                    <a:pt x="3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9"/>
            <p:cNvSpPr/>
            <p:nvPr/>
          </p:nvSpPr>
          <p:spPr>
            <a:xfrm>
              <a:off x="4683575" y="190175"/>
              <a:ext cx="116825" cy="125700"/>
            </a:xfrm>
            <a:custGeom>
              <a:avLst/>
              <a:gdLst/>
              <a:ahLst/>
              <a:cxnLst/>
              <a:rect l="l" t="t" r="r" b="b"/>
              <a:pathLst>
                <a:path w="4673" h="5028" extrusionOk="0">
                  <a:moveTo>
                    <a:pt x="2399" y="1"/>
                  </a:moveTo>
                  <a:cubicBezTo>
                    <a:pt x="1254" y="1"/>
                    <a:pt x="264" y="991"/>
                    <a:pt x="140" y="2305"/>
                  </a:cubicBezTo>
                  <a:cubicBezTo>
                    <a:pt x="0" y="3666"/>
                    <a:pt x="866" y="4873"/>
                    <a:pt x="2073" y="5013"/>
                  </a:cubicBezTo>
                  <a:cubicBezTo>
                    <a:pt x="2151" y="5028"/>
                    <a:pt x="2228" y="5028"/>
                    <a:pt x="2290" y="5028"/>
                  </a:cubicBezTo>
                  <a:cubicBezTo>
                    <a:pt x="3420" y="5028"/>
                    <a:pt x="4410" y="4038"/>
                    <a:pt x="4533" y="2723"/>
                  </a:cubicBezTo>
                  <a:cubicBezTo>
                    <a:pt x="4672" y="1315"/>
                    <a:pt x="3775" y="93"/>
                    <a:pt x="2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9"/>
            <p:cNvSpPr/>
            <p:nvPr/>
          </p:nvSpPr>
          <p:spPr>
            <a:xfrm>
              <a:off x="4284425" y="-602325"/>
              <a:ext cx="52200" cy="140000"/>
            </a:xfrm>
            <a:custGeom>
              <a:avLst/>
              <a:gdLst/>
              <a:ahLst/>
              <a:cxnLst/>
              <a:rect l="l" t="t" r="r" b="b"/>
              <a:pathLst>
                <a:path w="2088" h="5600" extrusionOk="0">
                  <a:moveTo>
                    <a:pt x="1648" y="1"/>
                  </a:moveTo>
                  <a:cubicBezTo>
                    <a:pt x="1563" y="1"/>
                    <a:pt x="1481" y="37"/>
                    <a:pt x="1424" y="125"/>
                  </a:cubicBezTo>
                  <a:cubicBezTo>
                    <a:pt x="388" y="1641"/>
                    <a:pt x="1" y="4117"/>
                    <a:pt x="1455" y="5509"/>
                  </a:cubicBezTo>
                  <a:cubicBezTo>
                    <a:pt x="1518" y="5572"/>
                    <a:pt x="1586" y="5599"/>
                    <a:pt x="1650" y="5599"/>
                  </a:cubicBezTo>
                  <a:cubicBezTo>
                    <a:pt x="1836" y="5599"/>
                    <a:pt x="1996" y="5372"/>
                    <a:pt x="1950" y="5154"/>
                  </a:cubicBezTo>
                  <a:cubicBezTo>
                    <a:pt x="1564" y="3483"/>
                    <a:pt x="1162" y="2122"/>
                    <a:pt x="1966" y="466"/>
                  </a:cubicBezTo>
                  <a:cubicBezTo>
                    <a:pt x="2087" y="233"/>
                    <a:pt x="1861" y="1"/>
                    <a:pt x="164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9"/>
            <p:cNvSpPr/>
            <p:nvPr/>
          </p:nvSpPr>
          <p:spPr>
            <a:xfrm>
              <a:off x="4296800" y="-602300"/>
              <a:ext cx="37550" cy="140025"/>
            </a:xfrm>
            <a:custGeom>
              <a:avLst/>
              <a:gdLst/>
              <a:ahLst/>
              <a:cxnLst/>
              <a:rect l="l" t="t" r="r" b="b"/>
              <a:pathLst>
                <a:path w="1502" h="5601" extrusionOk="0">
                  <a:moveTo>
                    <a:pt x="1162" y="1"/>
                  </a:moveTo>
                  <a:cubicBezTo>
                    <a:pt x="1069" y="1"/>
                    <a:pt x="991" y="31"/>
                    <a:pt x="929" y="124"/>
                  </a:cubicBezTo>
                  <a:cubicBezTo>
                    <a:pt x="372" y="945"/>
                    <a:pt x="1" y="2028"/>
                    <a:pt x="1" y="3080"/>
                  </a:cubicBezTo>
                  <a:cubicBezTo>
                    <a:pt x="1" y="3992"/>
                    <a:pt x="279" y="4858"/>
                    <a:pt x="960" y="5508"/>
                  </a:cubicBezTo>
                  <a:cubicBezTo>
                    <a:pt x="1022" y="5570"/>
                    <a:pt x="1084" y="5601"/>
                    <a:pt x="1146" y="5601"/>
                  </a:cubicBezTo>
                  <a:cubicBezTo>
                    <a:pt x="1316" y="5601"/>
                    <a:pt x="1455" y="5415"/>
                    <a:pt x="1455" y="5229"/>
                  </a:cubicBezTo>
                  <a:lnTo>
                    <a:pt x="1455" y="5153"/>
                  </a:lnTo>
                  <a:cubicBezTo>
                    <a:pt x="1238" y="4194"/>
                    <a:pt x="1007" y="3342"/>
                    <a:pt x="1007" y="2476"/>
                  </a:cubicBezTo>
                  <a:cubicBezTo>
                    <a:pt x="1007" y="1826"/>
                    <a:pt x="1131" y="1176"/>
                    <a:pt x="1471" y="465"/>
                  </a:cubicBezTo>
                  <a:cubicBezTo>
                    <a:pt x="1502" y="419"/>
                    <a:pt x="1502" y="372"/>
                    <a:pt x="1502" y="341"/>
                  </a:cubicBezTo>
                  <a:lnTo>
                    <a:pt x="1502" y="248"/>
                  </a:lnTo>
                  <a:cubicBezTo>
                    <a:pt x="1455" y="109"/>
                    <a:pt x="1300" y="1"/>
                    <a:pt x="1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9"/>
            <p:cNvSpPr/>
            <p:nvPr/>
          </p:nvSpPr>
          <p:spPr>
            <a:xfrm>
              <a:off x="4311125" y="-346550"/>
              <a:ext cx="54350" cy="131875"/>
            </a:xfrm>
            <a:custGeom>
              <a:avLst/>
              <a:gdLst/>
              <a:ahLst/>
              <a:cxnLst/>
              <a:rect l="l" t="t" r="r" b="b"/>
              <a:pathLst>
                <a:path w="2174" h="5275" extrusionOk="0">
                  <a:moveTo>
                    <a:pt x="1340" y="1"/>
                  </a:moveTo>
                  <a:cubicBezTo>
                    <a:pt x="1277" y="1"/>
                    <a:pt x="1214" y="31"/>
                    <a:pt x="1160" y="105"/>
                  </a:cubicBezTo>
                  <a:cubicBezTo>
                    <a:pt x="139" y="1559"/>
                    <a:pt x="1" y="4081"/>
                    <a:pt x="1563" y="5226"/>
                  </a:cubicBezTo>
                  <a:cubicBezTo>
                    <a:pt x="1612" y="5259"/>
                    <a:pt x="1666" y="5274"/>
                    <a:pt x="1721" y="5274"/>
                  </a:cubicBezTo>
                  <a:cubicBezTo>
                    <a:pt x="1943" y="5274"/>
                    <a:pt x="2173" y="5031"/>
                    <a:pt x="2074" y="4808"/>
                  </a:cubicBezTo>
                  <a:cubicBezTo>
                    <a:pt x="1810" y="4174"/>
                    <a:pt x="1455" y="3601"/>
                    <a:pt x="1331" y="2920"/>
                  </a:cubicBezTo>
                  <a:cubicBezTo>
                    <a:pt x="1177" y="2101"/>
                    <a:pt x="1300" y="1204"/>
                    <a:pt x="1610" y="445"/>
                  </a:cubicBezTo>
                  <a:cubicBezTo>
                    <a:pt x="1689" y="240"/>
                    <a:pt x="1517" y="1"/>
                    <a:pt x="1340"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9"/>
            <p:cNvSpPr/>
            <p:nvPr/>
          </p:nvSpPr>
          <p:spPr>
            <a:xfrm>
              <a:off x="4320775" y="-346275"/>
              <a:ext cx="42575" cy="131525"/>
            </a:xfrm>
            <a:custGeom>
              <a:avLst/>
              <a:gdLst/>
              <a:ahLst/>
              <a:cxnLst/>
              <a:rect l="l" t="t" r="r" b="b"/>
              <a:pathLst>
                <a:path w="1703" h="5261" extrusionOk="0">
                  <a:moveTo>
                    <a:pt x="960" y="1"/>
                  </a:moveTo>
                  <a:cubicBezTo>
                    <a:pt x="898" y="1"/>
                    <a:pt x="821" y="32"/>
                    <a:pt x="774" y="94"/>
                  </a:cubicBezTo>
                  <a:cubicBezTo>
                    <a:pt x="295" y="774"/>
                    <a:pt x="1" y="1703"/>
                    <a:pt x="1" y="2616"/>
                  </a:cubicBezTo>
                  <a:cubicBezTo>
                    <a:pt x="1" y="3621"/>
                    <a:pt x="357" y="4611"/>
                    <a:pt x="1177" y="5215"/>
                  </a:cubicBezTo>
                  <a:cubicBezTo>
                    <a:pt x="1224" y="5246"/>
                    <a:pt x="1286" y="5261"/>
                    <a:pt x="1331" y="5261"/>
                  </a:cubicBezTo>
                  <a:cubicBezTo>
                    <a:pt x="1517" y="5261"/>
                    <a:pt x="1703" y="5091"/>
                    <a:pt x="1703" y="4905"/>
                  </a:cubicBezTo>
                  <a:cubicBezTo>
                    <a:pt x="1703" y="4875"/>
                    <a:pt x="1703" y="4827"/>
                    <a:pt x="1688" y="4797"/>
                  </a:cubicBezTo>
                  <a:cubicBezTo>
                    <a:pt x="1424" y="4163"/>
                    <a:pt x="1069" y="3590"/>
                    <a:pt x="945" y="2909"/>
                  </a:cubicBezTo>
                  <a:cubicBezTo>
                    <a:pt x="898" y="2678"/>
                    <a:pt x="883" y="2445"/>
                    <a:pt x="883" y="2198"/>
                  </a:cubicBezTo>
                  <a:cubicBezTo>
                    <a:pt x="883" y="1595"/>
                    <a:pt x="1007" y="976"/>
                    <a:pt x="1224" y="434"/>
                  </a:cubicBezTo>
                  <a:cubicBezTo>
                    <a:pt x="1239" y="388"/>
                    <a:pt x="1255" y="357"/>
                    <a:pt x="1255" y="326"/>
                  </a:cubicBezTo>
                  <a:cubicBezTo>
                    <a:pt x="1255" y="248"/>
                    <a:pt x="1224" y="172"/>
                    <a:pt x="1177" y="125"/>
                  </a:cubicBezTo>
                  <a:cubicBezTo>
                    <a:pt x="1131" y="48"/>
                    <a:pt x="1038" y="1"/>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9"/>
            <p:cNvSpPr/>
            <p:nvPr/>
          </p:nvSpPr>
          <p:spPr>
            <a:xfrm>
              <a:off x="4306500" y="-96875"/>
              <a:ext cx="52425" cy="138425"/>
            </a:xfrm>
            <a:custGeom>
              <a:avLst/>
              <a:gdLst/>
              <a:ahLst/>
              <a:cxnLst/>
              <a:rect l="l" t="t" r="r" b="b"/>
              <a:pathLst>
                <a:path w="2097" h="5537" extrusionOk="0">
                  <a:moveTo>
                    <a:pt x="1655" y="1"/>
                  </a:moveTo>
                  <a:cubicBezTo>
                    <a:pt x="1603" y="1"/>
                    <a:pt x="1549" y="20"/>
                    <a:pt x="1500" y="66"/>
                  </a:cubicBezTo>
                  <a:cubicBezTo>
                    <a:pt x="0" y="1442"/>
                    <a:pt x="77" y="4257"/>
                    <a:pt x="1702" y="5495"/>
                  </a:cubicBezTo>
                  <a:cubicBezTo>
                    <a:pt x="1737" y="5524"/>
                    <a:pt x="1775" y="5536"/>
                    <a:pt x="1812" y="5536"/>
                  </a:cubicBezTo>
                  <a:cubicBezTo>
                    <a:pt x="1958" y="5536"/>
                    <a:pt x="2097" y="5349"/>
                    <a:pt x="2011" y="5202"/>
                  </a:cubicBezTo>
                  <a:cubicBezTo>
                    <a:pt x="1624" y="4428"/>
                    <a:pt x="1222" y="3700"/>
                    <a:pt x="1191" y="2819"/>
                  </a:cubicBezTo>
                  <a:cubicBezTo>
                    <a:pt x="1160" y="1937"/>
                    <a:pt x="1500" y="1163"/>
                    <a:pt x="1871" y="375"/>
                  </a:cubicBezTo>
                  <a:cubicBezTo>
                    <a:pt x="1954" y="188"/>
                    <a:pt x="1815" y="1"/>
                    <a:pt x="1655"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9"/>
            <p:cNvSpPr/>
            <p:nvPr/>
          </p:nvSpPr>
          <p:spPr>
            <a:xfrm>
              <a:off x="4316925" y="-96800"/>
              <a:ext cx="40650" cy="138500"/>
            </a:xfrm>
            <a:custGeom>
              <a:avLst/>
              <a:gdLst/>
              <a:ahLst/>
              <a:cxnLst/>
              <a:rect l="l" t="t" r="r" b="b"/>
              <a:pathLst>
                <a:path w="1626" h="5540" extrusionOk="0">
                  <a:moveTo>
                    <a:pt x="1238" y="1"/>
                  </a:moveTo>
                  <a:cubicBezTo>
                    <a:pt x="1192" y="1"/>
                    <a:pt x="1130" y="16"/>
                    <a:pt x="1083" y="63"/>
                  </a:cubicBezTo>
                  <a:cubicBezTo>
                    <a:pt x="357" y="727"/>
                    <a:pt x="0" y="1702"/>
                    <a:pt x="0" y="2676"/>
                  </a:cubicBezTo>
                  <a:cubicBezTo>
                    <a:pt x="0" y="3759"/>
                    <a:pt x="433" y="4842"/>
                    <a:pt x="1285" y="5492"/>
                  </a:cubicBezTo>
                  <a:cubicBezTo>
                    <a:pt x="1316" y="5523"/>
                    <a:pt x="1362" y="5539"/>
                    <a:pt x="1393" y="5539"/>
                  </a:cubicBezTo>
                  <a:cubicBezTo>
                    <a:pt x="1516" y="5539"/>
                    <a:pt x="1625" y="5415"/>
                    <a:pt x="1625" y="5292"/>
                  </a:cubicBezTo>
                  <a:cubicBezTo>
                    <a:pt x="1625" y="5261"/>
                    <a:pt x="1609" y="5230"/>
                    <a:pt x="1594" y="5199"/>
                  </a:cubicBezTo>
                  <a:cubicBezTo>
                    <a:pt x="1207" y="4425"/>
                    <a:pt x="805" y="3697"/>
                    <a:pt x="774" y="2816"/>
                  </a:cubicBezTo>
                  <a:lnTo>
                    <a:pt x="774" y="2693"/>
                  </a:lnTo>
                  <a:cubicBezTo>
                    <a:pt x="774" y="1857"/>
                    <a:pt x="1099" y="1129"/>
                    <a:pt x="1454" y="372"/>
                  </a:cubicBezTo>
                  <a:cubicBezTo>
                    <a:pt x="1471" y="341"/>
                    <a:pt x="1485" y="294"/>
                    <a:pt x="1485" y="263"/>
                  </a:cubicBezTo>
                  <a:cubicBezTo>
                    <a:pt x="1485" y="217"/>
                    <a:pt x="1471" y="170"/>
                    <a:pt x="1440" y="124"/>
                  </a:cubicBezTo>
                  <a:cubicBezTo>
                    <a:pt x="1409" y="46"/>
                    <a:pt x="1331" y="1"/>
                    <a:pt x="12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9"/>
            <p:cNvSpPr/>
            <p:nvPr/>
          </p:nvSpPr>
          <p:spPr>
            <a:xfrm>
              <a:off x="4282875" y="170250"/>
              <a:ext cx="74500" cy="132900"/>
            </a:xfrm>
            <a:custGeom>
              <a:avLst/>
              <a:gdLst/>
              <a:ahLst/>
              <a:cxnLst/>
              <a:rect l="l" t="t" r="r" b="b"/>
              <a:pathLst>
                <a:path w="2980" h="5316" extrusionOk="0">
                  <a:moveTo>
                    <a:pt x="1781" y="1"/>
                  </a:moveTo>
                  <a:cubicBezTo>
                    <a:pt x="1703" y="1"/>
                    <a:pt x="1622" y="31"/>
                    <a:pt x="1548" y="101"/>
                  </a:cubicBezTo>
                  <a:cubicBezTo>
                    <a:pt x="1" y="1617"/>
                    <a:pt x="805" y="4278"/>
                    <a:pt x="2461" y="5284"/>
                  </a:cubicBezTo>
                  <a:cubicBezTo>
                    <a:pt x="2500" y="5306"/>
                    <a:pt x="2542" y="5316"/>
                    <a:pt x="2584" y="5316"/>
                  </a:cubicBezTo>
                  <a:cubicBezTo>
                    <a:pt x="2781" y="5316"/>
                    <a:pt x="2980" y="5106"/>
                    <a:pt x="2802" y="4928"/>
                  </a:cubicBezTo>
                  <a:cubicBezTo>
                    <a:pt x="2276" y="4387"/>
                    <a:pt x="1873" y="3706"/>
                    <a:pt x="1734" y="2963"/>
                  </a:cubicBezTo>
                  <a:cubicBezTo>
                    <a:pt x="1548" y="2050"/>
                    <a:pt x="1888" y="1369"/>
                    <a:pt x="2136" y="519"/>
                  </a:cubicBezTo>
                  <a:cubicBezTo>
                    <a:pt x="2217" y="264"/>
                    <a:pt x="2013" y="1"/>
                    <a:pt x="1781"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9"/>
            <p:cNvSpPr/>
            <p:nvPr/>
          </p:nvSpPr>
          <p:spPr>
            <a:xfrm>
              <a:off x="4300675" y="170075"/>
              <a:ext cx="53800" cy="133050"/>
            </a:xfrm>
            <a:custGeom>
              <a:avLst/>
              <a:gdLst/>
              <a:ahLst/>
              <a:cxnLst/>
              <a:rect l="l" t="t" r="r" b="b"/>
              <a:pathLst>
                <a:path w="2152" h="5322" extrusionOk="0">
                  <a:moveTo>
                    <a:pt x="1069" y="0"/>
                  </a:moveTo>
                  <a:cubicBezTo>
                    <a:pt x="991" y="0"/>
                    <a:pt x="914" y="31"/>
                    <a:pt x="836" y="108"/>
                  </a:cubicBezTo>
                  <a:cubicBezTo>
                    <a:pt x="264" y="665"/>
                    <a:pt x="0" y="1392"/>
                    <a:pt x="0" y="2135"/>
                  </a:cubicBezTo>
                  <a:cubicBezTo>
                    <a:pt x="0" y="3388"/>
                    <a:pt x="712" y="4656"/>
                    <a:pt x="1749" y="5291"/>
                  </a:cubicBezTo>
                  <a:cubicBezTo>
                    <a:pt x="1780" y="5306"/>
                    <a:pt x="1826" y="5322"/>
                    <a:pt x="1873" y="5322"/>
                  </a:cubicBezTo>
                  <a:cubicBezTo>
                    <a:pt x="2012" y="5322"/>
                    <a:pt x="2151" y="5213"/>
                    <a:pt x="2151" y="5074"/>
                  </a:cubicBezTo>
                  <a:cubicBezTo>
                    <a:pt x="2151" y="5027"/>
                    <a:pt x="2135" y="4982"/>
                    <a:pt x="2090" y="4935"/>
                  </a:cubicBezTo>
                  <a:cubicBezTo>
                    <a:pt x="1564" y="4394"/>
                    <a:pt x="1161" y="3713"/>
                    <a:pt x="1022" y="2970"/>
                  </a:cubicBezTo>
                  <a:cubicBezTo>
                    <a:pt x="976" y="2785"/>
                    <a:pt x="960" y="2614"/>
                    <a:pt x="960" y="2444"/>
                  </a:cubicBezTo>
                  <a:cubicBezTo>
                    <a:pt x="960" y="1779"/>
                    <a:pt x="1223" y="1207"/>
                    <a:pt x="1424" y="526"/>
                  </a:cubicBezTo>
                  <a:cubicBezTo>
                    <a:pt x="1440" y="495"/>
                    <a:pt x="1440" y="448"/>
                    <a:pt x="1440" y="417"/>
                  </a:cubicBezTo>
                  <a:cubicBezTo>
                    <a:pt x="1440" y="217"/>
                    <a:pt x="1285" y="31"/>
                    <a:pt x="1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9"/>
            <p:cNvSpPr/>
            <p:nvPr/>
          </p:nvSpPr>
          <p:spPr>
            <a:xfrm>
              <a:off x="4633100" y="-627775"/>
              <a:ext cx="99225" cy="157675"/>
            </a:xfrm>
            <a:custGeom>
              <a:avLst/>
              <a:gdLst/>
              <a:ahLst/>
              <a:cxnLst/>
              <a:rect l="l" t="t" r="r" b="b"/>
              <a:pathLst>
                <a:path w="3969" h="6307" extrusionOk="0">
                  <a:moveTo>
                    <a:pt x="1333" y="0"/>
                  </a:moveTo>
                  <a:cubicBezTo>
                    <a:pt x="1306" y="0"/>
                    <a:pt x="1280" y="14"/>
                    <a:pt x="1262" y="46"/>
                  </a:cubicBezTo>
                  <a:cubicBezTo>
                    <a:pt x="0" y="1868"/>
                    <a:pt x="580" y="6306"/>
                    <a:pt x="2921" y="6306"/>
                  </a:cubicBezTo>
                  <a:cubicBezTo>
                    <a:pt x="3164" y="6306"/>
                    <a:pt x="3425" y="6259"/>
                    <a:pt x="3706" y="6156"/>
                  </a:cubicBezTo>
                  <a:cubicBezTo>
                    <a:pt x="3968" y="6063"/>
                    <a:pt x="3922" y="5630"/>
                    <a:pt x="3659" y="5568"/>
                  </a:cubicBezTo>
                  <a:cubicBezTo>
                    <a:pt x="1478" y="5027"/>
                    <a:pt x="565" y="2335"/>
                    <a:pt x="1431" y="153"/>
                  </a:cubicBezTo>
                  <a:cubicBezTo>
                    <a:pt x="1464" y="77"/>
                    <a:pt x="1397" y="0"/>
                    <a:pt x="1333"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9"/>
            <p:cNvSpPr/>
            <p:nvPr/>
          </p:nvSpPr>
          <p:spPr>
            <a:xfrm>
              <a:off x="4648375" y="-627825"/>
              <a:ext cx="82025" cy="157825"/>
            </a:xfrm>
            <a:custGeom>
              <a:avLst/>
              <a:gdLst/>
              <a:ahLst/>
              <a:cxnLst/>
              <a:rect l="l" t="t" r="r" b="b"/>
              <a:pathLst>
                <a:path w="3281" h="6313" extrusionOk="0">
                  <a:moveTo>
                    <a:pt x="727" y="0"/>
                  </a:moveTo>
                  <a:cubicBezTo>
                    <a:pt x="696" y="0"/>
                    <a:pt x="665" y="17"/>
                    <a:pt x="651" y="48"/>
                  </a:cubicBezTo>
                  <a:cubicBezTo>
                    <a:pt x="217" y="666"/>
                    <a:pt x="1" y="1609"/>
                    <a:pt x="1" y="2569"/>
                  </a:cubicBezTo>
                  <a:cubicBezTo>
                    <a:pt x="1" y="4394"/>
                    <a:pt x="774" y="6312"/>
                    <a:pt x="2321" y="6312"/>
                  </a:cubicBezTo>
                  <a:cubicBezTo>
                    <a:pt x="2553" y="6312"/>
                    <a:pt x="2816" y="6267"/>
                    <a:pt x="3095" y="6158"/>
                  </a:cubicBezTo>
                  <a:cubicBezTo>
                    <a:pt x="3219" y="6112"/>
                    <a:pt x="3264" y="6003"/>
                    <a:pt x="3264" y="5879"/>
                  </a:cubicBezTo>
                  <a:cubicBezTo>
                    <a:pt x="3281" y="5741"/>
                    <a:pt x="3203" y="5601"/>
                    <a:pt x="3048" y="5570"/>
                  </a:cubicBezTo>
                  <a:cubicBezTo>
                    <a:pt x="1424" y="5168"/>
                    <a:pt x="496" y="3559"/>
                    <a:pt x="496" y="1857"/>
                  </a:cubicBezTo>
                  <a:cubicBezTo>
                    <a:pt x="496" y="1285"/>
                    <a:pt x="604" y="712"/>
                    <a:pt x="820" y="155"/>
                  </a:cubicBezTo>
                  <a:cubicBezTo>
                    <a:pt x="820" y="140"/>
                    <a:pt x="836" y="124"/>
                    <a:pt x="836" y="109"/>
                  </a:cubicBezTo>
                  <a:cubicBezTo>
                    <a:pt x="836" y="48"/>
                    <a:pt x="774" y="0"/>
                    <a:pt x="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9"/>
            <p:cNvSpPr/>
            <p:nvPr/>
          </p:nvSpPr>
          <p:spPr>
            <a:xfrm>
              <a:off x="4640650" y="-373375"/>
              <a:ext cx="81600" cy="165475"/>
            </a:xfrm>
            <a:custGeom>
              <a:avLst/>
              <a:gdLst/>
              <a:ahLst/>
              <a:cxnLst/>
              <a:rect l="l" t="t" r="r" b="b"/>
              <a:pathLst>
                <a:path w="3264" h="6619" extrusionOk="0">
                  <a:moveTo>
                    <a:pt x="2038" y="1"/>
                  </a:moveTo>
                  <a:cubicBezTo>
                    <a:pt x="2009" y="1"/>
                    <a:pt x="1978" y="10"/>
                    <a:pt x="1950" y="33"/>
                  </a:cubicBezTo>
                  <a:cubicBezTo>
                    <a:pt x="0" y="1565"/>
                    <a:pt x="310" y="5911"/>
                    <a:pt x="2831" y="6608"/>
                  </a:cubicBezTo>
                  <a:cubicBezTo>
                    <a:pt x="2856" y="6615"/>
                    <a:pt x="2881" y="6619"/>
                    <a:pt x="2904" y="6619"/>
                  </a:cubicBezTo>
                  <a:cubicBezTo>
                    <a:pt x="3137" y="6619"/>
                    <a:pt x="3263" y="6293"/>
                    <a:pt x="3094" y="6082"/>
                  </a:cubicBezTo>
                  <a:cubicBezTo>
                    <a:pt x="2414" y="5216"/>
                    <a:pt x="1733" y="4566"/>
                    <a:pt x="1517" y="3390"/>
                  </a:cubicBezTo>
                  <a:cubicBezTo>
                    <a:pt x="1331" y="2246"/>
                    <a:pt x="1717" y="1239"/>
                    <a:pt x="2181" y="265"/>
                  </a:cubicBezTo>
                  <a:cubicBezTo>
                    <a:pt x="2243" y="143"/>
                    <a:pt x="2148" y="1"/>
                    <a:pt x="203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9"/>
            <p:cNvSpPr/>
            <p:nvPr/>
          </p:nvSpPr>
          <p:spPr>
            <a:xfrm>
              <a:off x="4657675" y="-373350"/>
              <a:ext cx="62275" cy="165575"/>
            </a:xfrm>
            <a:custGeom>
              <a:avLst/>
              <a:gdLst/>
              <a:ahLst/>
              <a:cxnLst/>
              <a:rect l="l" t="t" r="r" b="b"/>
              <a:pathLst>
                <a:path w="2491" h="6623" extrusionOk="0">
                  <a:moveTo>
                    <a:pt x="1361" y="1"/>
                  </a:moveTo>
                  <a:cubicBezTo>
                    <a:pt x="1331" y="1"/>
                    <a:pt x="1300" y="1"/>
                    <a:pt x="1269" y="32"/>
                  </a:cubicBezTo>
                  <a:cubicBezTo>
                    <a:pt x="433" y="698"/>
                    <a:pt x="0" y="1888"/>
                    <a:pt x="0" y="3080"/>
                  </a:cubicBezTo>
                  <a:cubicBezTo>
                    <a:pt x="0" y="4642"/>
                    <a:pt x="727" y="6205"/>
                    <a:pt x="2150" y="6607"/>
                  </a:cubicBezTo>
                  <a:cubicBezTo>
                    <a:pt x="2166" y="6607"/>
                    <a:pt x="2197" y="6622"/>
                    <a:pt x="2228" y="6622"/>
                  </a:cubicBezTo>
                  <a:cubicBezTo>
                    <a:pt x="2383" y="6622"/>
                    <a:pt x="2490" y="6467"/>
                    <a:pt x="2490" y="6298"/>
                  </a:cubicBezTo>
                  <a:cubicBezTo>
                    <a:pt x="2490" y="6220"/>
                    <a:pt x="2459" y="6143"/>
                    <a:pt x="2413" y="6081"/>
                  </a:cubicBezTo>
                  <a:cubicBezTo>
                    <a:pt x="1733" y="5215"/>
                    <a:pt x="1052" y="4565"/>
                    <a:pt x="836" y="3389"/>
                  </a:cubicBezTo>
                  <a:cubicBezTo>
                    <a:pt x="805" y="3188"/>
                    <a:pt x="788" y="2971"/>
                    <a:pt x="788" y="2786"/>
                  </a:cubicBezTo>
                  <a:cubicBezTo>
                    <a:pt x="788" y="1888"/>
                    <a:pt x="1114" y="1069"/>
                    <a:pt x="1500" y="264"/>
                  </a:cubicBezTo>
                  <a:cubicBezTo>
                    <a:pt x="1516" y="234"/>
                    <a:pt x="1516" y="203"/>
                    <a:pt x="1516" y="187"/>
                  </a:cubicBezTo>
                  <a:lnTo>
                    <a:pt x="1516" y="172"/>
                  </a:lnTo>
                  <a:cubicBezTo>
                    <a:pt x="1516" y="79"/>
                    <a:pt x="1438" y="1"/>
                    <a:pt x="1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9"/>
            <p:cNvSpPr/>
            <p:nvPr/>
          </p:nvSpPr>
          <p:spPr>
            <a:xfrm>
              <a:off x="4654175" y="-102075"/>
              <a:ext cx="69050" cy="176350"/>
            </a:xfrm>
            <a:custGeom>
              <a:avLst/>
              <a:gdLst/>
              <a:ahLst/>
              <a:cxnLst/>
              <a:rect l="l" t="t" r="r" b="b"/>
              <a:pathLst>
                <a:path w="2762" h="7054" extrusionOk="0">
                  <a:moveTo>
                    <a:pt x="1939" y="0"/>
                  </a:moveTo>
                  <a:cubicBezTo>
                    <a:pt x="1918" y="0"/>
                    <a:pt x="1896" y="3"/>
                    <a:pt x="1873" y="10"/>
                  </a:cubicBezTo>
                  <a:cubicBezTo>
                    <a:pt x="557" y="350"/>
                    <a:pt x="0" y="2392"/>
                    <a:pt x="78" y="3708"/>
                  </a:cubicBezTo>
                  <a:cubicBezTo>
                    <a:pt x="186" y="5115"/>
                    <a:pt x="1037" y="6833"/>
                    <a:pt x="2383" y="7050"/>
                  </a:cubicBezTo>
                  <a:cubicBezTo>
                    <a:pt x="2396" y="7052"/>
                    <a:pt x="2410" y="7053"/>
                    <a:pt x="2423" y="7053"/>
                  </a:cubicBezTo>
                  <a:cubicBezTo>
                    <a:pt x="2645" y="7053"/>
                    <a:pt x="2762" y="6698"/>
                    <a:pt x="2615" y="6507"/>
                  </a:cubicBezTo>
                  <a:cubicBezTo>
                    <a:pt x="1873" y="5564"/>
                    <a:pt x="1037" y="4977"/>
                    <a:pt x="945" y="3615"/>
                  </a:cubicBezTo>
                  <a:cubicBezTo>
                    <a:pt x="836" y="2207"/>
                    <a:pt x="1625" y="1542"/>
                    <a:pt x="2135" y="412"/>
                  </a:cubicBezTo>
                  <a:cubicBezTo>
                    <a:pt x="2233" y="219"/>
                    <a:pt x="2119" y="0"/>
                    <a:pt x="1939"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9"/>
            <p:cNvSpPr/>
            <p:nvPr/>
          </p:nvSpPr>
          <p:spPr>
            <a:xfrm>
              <a:off x="4656125" y="-102200"/>
              <a:ext cx="65000" cy="176750"/>
            </a:xfrm>
            <a:custGeom>
              <a:avLst/>
              <a:gdLst/>
              <a:ahLst/>
              <a:cxnLst/>
              <a:rect l="l" t="t" r="r" b="b"/>
              <a:pathLst>
                <a:path w="2600" h="7070" extrusionOk="0">
                  <a:moveTo>
                    <a:pt x="1857" y="0"/>
                  </a:moveTo>
                  <a:cubicBezTo>
                    <a:pt x="1841" y="0"/>
                    <a:pt x="1810" y="0"/>
                    <a:pt x="1795" y="15"/>
                  </a:cubicBezTo>
                  <a:cubicBezTo>
                    <a:pt x="572" y="340"/>
                    <a:pt x="0" y="2135"/>
                    <a:pt x="0" y="3434"/>
                  </a:cubicBezTo>
                  <a:lnTo>
                    <a:pt x="0" y="3713"/>
                  </a:lnTo>
                  <a:cubicBezTo>
                    <a:pt x="108" y="5120"/>
                    <a:pt x="959" y="6838"/>
                    <a:pt x="2305" y="7055"/>
                  </a:cubicBezTo>
                  <a:cubicBezTo>
                    <a:pt x="2305" y="7069"/>
                    <a:pt x="2321" y="7069"/>
                    <a:pt x="2336" y="7069"/>
                  </a:cubicBezTo>
                  <a:cubicBezTo>
                    <a:pt x="2490" y="7069"/>
                    <a:pt x="2599" y="6884"/>
                    <a:pt x="2599" y="6714"/>
                  </a:cubicBezTo>
                  <a:cubicBezTo>
                    <a:pt x="2599" y="6636"/>
                    <a:pt x="2583" y="6559"/>
                    <a:pt x="2537" y="6512"/>
                  </a:cubicBezTo>
                  <a:cubicBezTo>
                    <a:pt x="1795" y="5569"/>
                    <a:pt x="959" y="4982"/>
                    <a:pt x="867" y="3620"/>
                  </a:cubicBezTo>
                  <a:cubicBezTo>
                    <a:pt x="867" y="3527"/>
                    <a:pt x="850" y="3449"/>
                    <a:pt x="850" y="3373"/>
                  </a:cubicBezTo>
                  <a:cubicBezTo>
                    <a:pt x="850" y="2119"/>
                    <a:pt x="1578" y="1469"/>
                    <a:pt x="2057" y="417"/>
                  </a:cubicBezTo>
                  <a:cubicBezTo>
                    <a:pt x="2088" y="371"/>
                    <a:pt x="2088" y="324"/>
                    <a:pt x="2088" y="279"/>
                  </a:cubicBezTo>
                  <a:cubicBezTo>
                    <a:pt x="2088" y="170"/>
                    <a:pt x="2026" y="62"/>
                    <a:pt x="1933" y="15"/>
                  </a:cubicBezTo>
                  <a:cubicBezTo>
                    <a:pt x="1902" y="15"/>
                    <a:pt x="1888" y="0"/>
                    <a:pt x="18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9"/>
            <p:cNvSpPr/>
            <p:nvPr/>
          </p:nvSpPr>
          <p:spPr>
            <a:xfrm>
              <a:off x="4620125" y="182575"/>
              <a:ext cx="67700" cy="159100"/>
            </a:xfrm>
            <a:custGeom>
              <a:avLst/>
              <a:gdLst/>
              <a:ahLst/>
              <a:cxnLst/>
              <a:rect l="l" t="t" r="r" b="b"/>
              <a:pathLst>
                <a:path w="2708" h="6364" extrusionOk="0">
                  <a:moveTo>
                    <a:pt x="1912" y="1"/>
                  </a:moveTo>
                  <a:cubicBezTo>
                    <a:pt x="1862" y="1"/>
                    <a:pt x="1811" y="22"/>
                    <a:pt x="1764" y="72"/>
                  </a:cubicBezTo>
                  <a:cubicBezTo>
                    <a:pt x="248" y="1759"/>
                    <a:pt x="1" y="5595"/>
                    <a:pt x="2430" y="6353"/>
                  </a:cubicBezTo>
                  <a:cubicBezTo>
                    <a:pt x="2450" y="6360"/>
                    <a:pt x="2468" y="6363"/>
                    <a:pt x="2486" y="6363"/>
                  </a:cubicBezTo>
                  <a:cubicBezTo>
                    <a:pt x="2625" y="6363"/>
                    <a:pt x="2708" y="6167"/>
                    <a:pt x="2585" y="6043"/>
                  </a:cubicBezTo>
                  <a:cubicBezTo>
                    <a:pt x="1842" y="5270"/>
                    <a:pt x="1378" y="4296"/>
                    <a:pt x="1440" y="3135"/>
                  </a:cubicBezTo>
                  <a:cubicBezTo>
                    <a:pt x="1486" y="2161"/>
                    <a:pt x="1888" y="1295"/>
                    <a:pt x="2136" y="366"/>
                  </a:cubicBezTo>
                  <a:cubicBezTo>
                    <a:pt x="2194" y="192"/>
                    <a:pt x="2061" y="1"/>
                    <a:pt x="1912"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9"/>
            <p:cNvSpPr/>
            <p:nvPr/>
          </p:nvSpPr>
          <p:spPr>
            <a:xfrm>
              <a:off x="4635600" y="182450"/>
              <a:ext cx="50700" cy="159350"/>
            </a:xfrm>
            <a:custGeom>
              <a:avLst/>
              <a:gdLst/>
              <a:ahLst/>
              <a:cxnLst/>
              <a:rect l="l" t="t" r="r" b="b"/>
              <a:pathLst>
                <a:path w="2028" h="6374" extrusionOk="0">
                  <a:moveTo>
                    <a:pt x="1285" y="0"/>
                  </a:moveTo>
                  <a:cubicBezTo>
                    <a:pt x="1238" y="0"/>
                    <a:pt x="1193" y="31"/>
                    <a:pt x="1145" y="77"/>
                  </a:cubicBezTo>
                  <a:cubicBezTo>
                    <a:pt x="434" y="881"/>
                    <a:pt x="1" y="2150"/>
                    <a:pt x="1" y="3357"/>
                  </a:cubicBezTo>
                  <a:cubicBezTo>
                    <a:pt x="1" y="4703"/>
                    <a:pt x="527" y="5956"/>
                    <a:pt x="1811" y="6358"/>
                  </a:cubicBezTo>
                  <a:cubicBezTo>
                    <a:pt x="1826" y="6374"/>
                    <a:pt x="1842" y="6374"/>
                    <a:pt x="1857" y="6374"/>
                  </a:cubicBezTo>
                  <a:cubicBezTo>
                    <a:pt x="1950" y="6374"/>
                    <a:pt x="2028" y="6281"/>
                    <a:pt x="2028" y="6188"/>
                  </a:cubicBezTo>
                  <a:cubicBezTo>
                    <a:pt x="2028" y="6141"/>
                    <a:pt x="2012" y="6095"/>
                    <a:pt x="1966" y="6048"/>
                  </a:cubicBezTo>
                  <a:cubicBezTo>
                    <a:pt x="1269" y="5322"/>
                    <a:pt x="805" y="4409"/>
                    <a:pt x="805" y="3342"/>
                  </a:cubicBezTo>
                  <a:cubicBezTo>
                    <a:pt x="805" y="3264"/>
                    <a:pt x="821" y="3202"/>
                    <a:pt x="821" y="3140"/>
                  </a:cubicBezTo>
                  <a:cubicBezTo>
                    <a:pt x="867" y="2166"/>
                    <a:pt x="1269" y="1300"/>
                    <a:pt x="1517" y="371"/>
                  </a:cubicBezTo>
                  <a:cubicBezTo>
                    <a:pt x="1533" y="355"/>
                    <a:pt x="1533" y="324"/>
                    <a:pt x="1533" y="294"/>
                  </a:cubicBezTo>
                  <a:cubicBezTo>
                    <a:pt x="1533" y="248"/>
                    <a:pt x="1517" y="186"/>
                    <a:pt x="1502" y="155"/>
                  </a:cubicBezTo>
                  <a:cubicBezTo>
                    <a:pt x="1455" y="62"/>
                    <a:pt x="1378"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9"/>
            <p:cNvSpPr/>
            <p:nvPr/>
          </p:nvSpPr>
          <p:spPr>
            <a:xfrm>
              <a:off x="4418200" y="-603750"/>
              <a:ext cx="71650" cy="89575"/>
            </a:xfrm>
            <a:custGeom>
              <a:avLst/>
              <a:gdLst/>
              <a:ahLst/>
              <a:cxnLst/>
              <a:rect l="l" t="t" r="r" b="b"/>
              <a:pathLst>
                <a:path w="2866" h="3583" extrusionOk="0">
                  <a:moveTo>
                    <a:pt x="235" y="1"/>
                  </a:moveTo>
                  <a:cubicBezTo>
                    <a:pt x="105" y="1"/>
                    <a:pt x="0" y="157"/>
                    <a:pt x="80" y="291"/>
                  </a:cubicBezTo>
                  <a:cubicBezTo>
                    <a:pt x="730" y="1265"/>
                    <a:pt x="1689" y="1853"/>
                    <a:pt x="1287" y="3200"/>
                  </a:cubicBezTo>
                  <a:cubicBezTo>
                    <a:pt x="1239" y="3368"/>
                    <a:pt x="1359" y="3583"/>
                    <a:pt x="1509" y="3583"/>
                  </a:cubicBezTo>
                  <a:cubicBezTo>
                    <a:pt x="1552" y="3583"/>
                    <a:pt x="1598" y="3565"/>
                    <a:pt x="1642" y="3524"/>
                  </a:cubicBezTo>
                  <a:cubicBezTo>
                    <a:pt x="2865" y="2379"/>
                    <a:pt x="1488" y="446"/>
                    <a:pt x="297" y="13"/>
                  </a:cubicBezTo>
                  <a:cubicBezTo>
                    <a:pt x="276" y="4"/>
                    <a:pt x="255" y="1"/>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9"/>
            <p:cNvSpPr/>
            <p:nvPr/>
          </p:nvSpPr>
          <p:spPr>
            <a:xfrm>
              <a:off x="4775175" y="-629450"/>
              <a:ext cx="37225" cy="98750"/>
            </a:xfrm>
            <a:custGeom>
              <a:avLst/>
              <a:gdLst/>
              <a:ahLst/>
              <a:cxnLst/>
              <a:rect l="l" t="t" r="r" b="b"/>
              <a:pathLst>
                <a:path w="1489" h="3950" extrusionOk="0">
                  <a:moveTo>
                    <a:pt x="217" y="1"/>
                  </a:moveTo>
                  <a:cubicBezTo>
                    <a:pt x="112" y="1"/>
                    <a:pt x="0" y="102"/>
                    <a:pt x="34" y="236"/>
                  </a:cubicBezTo>
                  <a:cubicBezTo>
                    <a:pt x="158" y="808"/>
                    <a:pt x="358" y="1350"/>
                    <a:pt x="436" y="1922"/>
                  </a:cubicBezTo>
                  <a:cubicBezTo>
                    <a:pt x="513" y="2510"/>
                    <a:pt x="498" y="3114"/>
                    <a:pt x="529" y="3702"/>
                  </a:cubicBezTo>
                  <a:cubicBezTo>
                    <a:pt x="547" y="3861"/>
                    <a:pt x="661" y="3949"/>
                    <a:pt x="775" y="3949"/>
                  </a:cubicBezTo>
                  <a:cubicBezTo>
                    <a:pt x="861" y="3949"/>
                    <a:pt x="947" y="3900"/>
                    <a:pt x="993" y="3794"/>
                  </a:cubicBezTo>
                  <a:cubicBezTo>
                    <a:pt x="1488" y="2681"/>
                    <a:pt x="1194" y="901"/>
                    <a:pt x="327" y="51"/>
                  </a:cubicBezTo>
                  <a:cubicBezTo>
                    <a:pt x="297" y="16"/>
                    <a:pt x="257"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9"/>
            <p:cNvSpPr/>
            <p:nvPr/>
          </p:nvSpPr>
          <p:spPr>
            <a:xfrm>
              <a:off x="4435375" y="-350525"/>
              <a:ext cx="51375" cy="64100"/>
            </a:xfrm>
            <a:custGeom>
              <a:avLst/>
              <a:gdLst/>
              <a:ahLst/>
              <a:cxnLst/>
              <a:rect l="l" t="t" r="r" b="b"/>
              <a:pathLst>
                <a:path w="2055" h="2564" extrusionOk="0">
                  <a:moveTo>
                    <a:pt x="287" y="0"/>
                  </a:moveTo>
                  <a:cubicBezTo>
                    <a:pt x="152" y="0"/>
                    <a:pt x="1" y="162"/>
                    <a:pt x="105" y="295"/>
                  </a:cubicBezTo>
                  <a:cubicBezTo>
                    <a:pt x="367" y="620"/>
                    <a:pt x="693" y="882"/>
                    <a:pt x="909" y="1254"/>
                  </a:cubicBezTo>
                  <a:cubicBezTo>
                    <a:pt x="1126" y="1641"/>
                    <a:pt x="1172" y="2074"/>
                    <a:pt x="1374" y="2446"/>
                  </a:cubicBezTo>
                  <a:cubicBezTo>
                    <a:pt x="1418" y="2528"/>
                    <a:pt x="1487" y="2564"/>
                    <a:pt x="1556" y="2564"/>
                  </a:cubicBezTo>
                  <a:cubicBezTo>
                    <a:pt x="1654" y="2564"/>
                    <a:pt x="1754" y="2493"/>
                    <a:pt x="1791" y="2384"/>
                  </a:cubicBezTo>
                  <a:cubicBezTo>
                    <a:pt x="2054" y="1486"/>
                    <a:pt x="1141" y="156"/>
                    <a:pt x="306" y="1"/>
                  </a:cubicBezTo>
                  <a:cubicBezTo>
                    <a:pt x="299" y="1"/>
                    <a:pt x="293"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9"/>
            <p:cNvSpPr/>
            <p:nvPr/>
          </p:nvSpPr>
          <p:spPr>
            <a:xfrm>
              <a:off x="4782025" y="-360325"/>
              <a:ext cx="50850" cy="96325"/>
            </a:xfrm>
            <a:custGeom>
              <a:avLst/>
              <a:gdLst/>
              <a:ahLst/>
              <a:cxnLst/>
              <a:rect l="l" t="t" r="r" b="b"/>
              <a:pathLst>
                <a:path w="2034" h="3853" extrusionOk="0">
                  <a:moveTo>
                    <a:pt x="313" y="1"/>
                  </a:moveTo>
                  <a:cubicBezTo>
                    <a:pt x="152" y="1"/>
                    <a:pt x="0" y="173"/>
                    <a:pt x="131" y="362"/>
                  </a:cubicBezTo>
                  <a:cubicBezTo>
                    <a:pt x="456" y="810"/>
                    <a:pt x="734" y="1291"/>
                    <a:pt x="889" y="1862"/>
                  </a:cubicBezTo>
                  <a:cubicBezTo>
                    <a:pt x="1060" y="2435"/>
                    <a:pt x="1012" y="2992"/>
                    <a:pt x="1090" y="3580"/>
                  </a:cubicBezTo>
                  <a:cubicBezTo>
                    <a:pt x="1110" y="3734"/>
                    <a:pt x="1237" y="3852"/>
                    <a:pt x="1356" y="3852"/>
                  </a:cubicBezTo>
                  <a:cubicBezTo>
                    <a:pt x="1428" y="3852"/>
                    <a:pt x="1498" y="3809"/>
                    <a:pt x="1538" y="3704"/>
                  </a:cubicBezTo>
                  <a:cubicBezTo>
                    <a:pt x="2034" y="2466"/>
                    <a:pt x="1353" y="779"/>
                    <a:pt x="456" y="53"/>
                  </a:cubicBezTo>
                  <a:cubicBezTo>
                    <a:pt x="412" y="17"/>
                    <a:pt x="362"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9"/>
            <p:cNvSpPr/>
            <p:nvPr/>
          </p:nvSpPr>
          <p:spPr>
            <a:xfrm>
              <a:off x="4453100" y="-83700"/>
              <a:ext cx="40200" cy="84200"/>
            </a:xfrm>
            <a:custGeom>
              <a:avLst/>
              <a:gdLst/>
              <a:ahLst/>
              <a:cxnLst/>
              <a:rect l="l" t="t" r="r" b="b"/>
              <a:pathLst>
                <a:path w="1608" h="3368" extrusionOk="0">
                  <a:moveTo>
                    <a:pt x="118" y="1"/>
                  </a:moveTo>
                  <a:cubicBezTo>
                    <a:pt x="50" y="1"/>
                    <a:pt x="0" y="70"/>
                    <a:pt x="15" y="126"/>
                  </a:cubicBezTo>
                  <a:cubicBezTo>
                    <a:pt x="108" y="636"/>
                    <a:pt x="401" y="1100"/>
                    <a:pt x="541" y="1612"/>
                  </a:cubicBezTo>
                  <a:cubicBezTo>
                    <a:pt x="679" y="2138"/>
                    <a:pt x="648" y="2678"/>
                    <a:pt x="772" y="3204"/>
                  </a:cubicBezTo>
                  <a:cubicBezTo>
                    <a:pt x="790" y="3305"/>
                    <a:pt x="883" y="3368"/>
                    <a:pt x="973" y="3368"/>
                  </a:cubicBezTo>
                  <a:cubicBezTo>
                    <a:pt x="1036" y="3368"/>
                    <a:pt x="1097" y="3337"/>
                    <a:pt x="1129" y="3266"/>
                  </a:cubicBezTo>
                  <a:cubicBezTo>
                    <a:pt x="1608" y="2323"/>
                    <a:pt x="1160" y="374"/>
                    <a:pt x="139" y="3"/>
                  </a:cubicBezTo>
                  <a:cubicBezTo>
                    <a:pt x="132" y="1"/>
                    <a:pt x="125"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9"/>
            <p:cNvSpPr/>
            <p:nvPr/>
          </p:nvSpPr>
          <p:spPr>
            <a:xfrm>
              <a:off x="4785700" y="-81100"/>
              <a:ext cx="42525" cy="101175"/>
            </a:xfrm>
            <a:custGeom>
              <a:avLst/>
              <a:gdLst/>
              <a:ahLst/>
              <a:cxnLst/>
              <a:rect l="l" t="t" r="r" b="b"/>
              <a:pathLst>
                <a:path w="1701" h="4047" extrusionOk="0">
                  <a:moveTo>
                    <a:pt x="197" y="1"/>
                  </a:moveTo>
                  <a:cubicBezTo>
                    <a:pt x="94" y="1"/>
                    <a:pt x="0" y="162"/>
                    <a:pt x="61" y="285"/>
                  </a:cubicBezTo>
                  <a:cubicBezTo>
                    <a:pt x="603" y="1337"/>
                    <a:pt x="835" y="2498"/>
                    <a:pt x="727" y="3735"/>
                  </a:cubicBezTo>
                  <a:cubicBezTo>
                    <a:pt x="710" y="3934"/>
                    <a:pt x="852" y="4046"/>
                    <a:pt x="998" y="4046"/>
                  </a:cubicBezTo>
                  <a:cubicBezTo>
                    <a:pt x="1112" y="4046"/>
                    <a:pt x="1227" y="3978"/>
                    <a:pt x="1268" y="3828"/>
                  </a:cubicBezTo>
                  <a:cubicBezTo>
                    <a:pt x="1701" y="2436"/>
                    <a:pt x="1299" y="904"/>
                    <a:pt x="278" y="37"/>
                  </a:cubicBezTo>
                  <a:cubicBezTo>
                    <a:pt x="252" y="12"/>
                    <a:pt x="224"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9"/>
            <p:cNvSpPr/>
            <p:nvPr/>
          </p:nvSpPr>
          <p:spPr>
            <a:xfrm>
              <a:off x="4426750" y="166800"/>
              <a:ext cx="50700" cy="81225"/>
            </a:xfrm>
            <a:custGeom>
              <a:avLst/>
              <a:gdLst/>
              <a:ahLst/>
              <a:cxnLst/>
              <a:rect l="l" t="t" r="r" b="b"/>
              <a:pathLst>
                <a:path w="2028" h="3249" extrusionOk="0">
                  <a:moveTo>
                    <a:pt x="297" y="0"/>
                  </a:moveTo>
                  <a:cubicBezTo>
                    <a:pt x="261" y="0"/>
                    <a:pt x="224" y="3"/>
                    <a:pt x="186" y="7"/>
                  </a:cubicBezTo>
                  <a:cubicBezTo>
                    <a:pt x="48" y="22"/>
                    <a:pt x="1" y="224"/>
                    <a:pt x="79" y="317"/>
                  </a:cubicBezTo>
                  <a:cubicBezTo>
                    <a:pt x="419" y="750"/>
                    <a:pt x="821" y="1028"/>
                    <a:pt x="976" y="1600"/>
                  </a:cubicBezTo>
                  <a:cubicBezTo>
                    <a:pt x="1100" y="2111"/>
                    <a:pt x="883" y="2730"/>
                    <a:pt x="1177" y="3163"/>
                  </a:cubicBezTo>
                  <a:cubicBezTo>
                    <a:pt x="1219" y="3222"/>
                    <a:pt x="1284" y="3248"/>
                    <a:pt x="1349" y="3248"/>
                  </a:cubicBezTo>
                  <a:cubicBezTo>
                    <a:pt x="1404" y="3248"/>
                    <a:pt x="1460" y="3229"/>
                    <a:pt x="1502" y="3194"/>
                  </a:cubicBezTo>
                  <a:cubicBezTo>
                    <a:pt x="2028" y="2761"/>
                    <a:pt x="1780" y="1600"/>
                    <a:pt x="1548" y="1059"/>
                  </a:cubicBezTo>
                  <a:cubicBezTo>
                    <a:pt x="1315" y="550"/>
                    <a:pt x="864"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9"/>
            <p:cNvSpPr/>
            <p:nvPr/>
          </p:nvSpPr>
          <p:spPr>
            <a:xfrm>
              <a:off x="4766000" y="187825"/>
              <a:ext cx="46000" cy="84400"/>
            </a:xfrm>
            <a:custGeom>
              <a:avLst/>
              <a:gdLst/>
              <a:ahLst/>
              <a:cxnLst/>
              <a:rect l="l" t="t" r="r" b="b"/>
              <a:pathLst>
                <a:path w="1840" h="3376" extrusionOk="0">
                  <a:moveTo>
                    <a:pt x="212" y="1"/>
                  </a:moveTo>
                  <a:cubicBezTo>
                    <a:pt x="69" y="1"/>
                    <a:pt x="1" y="177"/>
                    <a:pt x="45" y="311"/>
                  </a:cubicBezTo>
                  <a:cubicBezTo>
                    <a:pt x="199" y="806"/>
                    <a:pt x="556" y="1147"/>
                    <a:pt x="679" y="1673"/>
                  </a:cubicBezTo>
                  <a:cubicBezTo>
                    <a:pt x="772" y="2168"/>
                    <a:pt x="679" y="2678"/>
                    <a:pt x="741" y="3173"/>
                  </a:cubicBezTo>
                  <a:cubicBezTo>
                    <a:pt x="762" y="3289"/>
                    <a:pt x="862" y="3376"/>
                    <a:pt x="958" y="3376"/>
                  </a:cubicBezTo>
                  <a:cubicBezTo>
                    <a:pt x="1003" y="3376"/>
                    <a:pt x="1047" y="3357"/>
                    <a:pt x="1082" y="3312"/>
                  </a:cubicBezTo>
                  <a:cubicBezTo>
                    <a:pt x="1839" y="2477"/>
                    <a:pt x="1329" y="109"/>
                    <a:pt x="230" y="2"/>
                  </a:cubicBezTo>
                  <a:cubicBezTo>
                    <a:pt x="224" y="1"/>
                    <a:pt x="218"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9"/>
            <p:cNvSpPr/>
            <p:nvPr/>
          </p:nvSpPr>
          <p:spPr>
            <a:xfrm>
              <a:off x="4782800" y="-744075"/>
              <a:ext cx="121250" cy="238250"/>
            </a:xfrm>
            <a:custGeom>
              <a:avLst/>
              <a:gdLst/>
              <a:ahLst/>
              <a:cxnLst/>
              <a:rect l="l" t="t" r="r" b="b"/>
              <a:pathLst>
                <a:path w="4850" h="9530" extrusionOk="0">
                  <a:moveTo>
                    <a:pt x="1765" y="1"/>
                  </a:moveTo>
                  <a:cubicBezTo>
                    <a:pt x="1253" y="1"/>
                    <a:pt x="722" y="127"/>
                    <a:pt x="224" y="366"/>
                  </a:cubicBezTo>
                  <a:cubicBezTo>
                    <a:pt x="1" y="463"/>
                    <a:pt x="130" y="812"/>
                    <a:pt x="339" y="812"/>
                  </a:cubicBezTo>
                  <a:cubicBezTo>
                    <a:pt x="361" y="812"/>
                    <a:pt x="385" y="808"/>
                    <a:pt x="410" y="799"/>
                  </a:cubicBezTo>
                  <a:cubicBezTo>
                    <a:pt x="799" y="668"/>
                    <a:pt x="1140" y="609"/>
                    <a:pt x="1440" y="609"/>
                  </a:cubicBezTo>
                  <a:cubicBezTo>
                    <a:pt x="3307" y="609"/>
                    <a:pt x="3552" y="2913"/>
                    <a:pt x="3658" y="4620"/>
                  </a:cubicBezTo>
                  <a:cubicBezTo>
                    <a:pt x="3766" y="6214"/>
                    <a:pt x="3844" y="7792"/>
                    <a:pt x="4215" y="9353"/>
                  </a:cubicBezTo>
                  <a:cubicBezTo>
                    <a:pt x="4242" y="9475"/>
                    <a:pt x="4332" y="9529"/>
                    <a:pt x="4426" y="9529"/>
                  </a:cubicBezTo>
                  <a:cubicBezTo>
                    <a:pt x="4547" y="9529"/>
                    <a:pt x="4677" y="9440"/>
                    <a:pt x="4694" y="9292"/>
                  </a:cubicBezTo>
                  <a:cubicBezTo>
                    <a:pt x="4849" y="7730"/>
                    <a:pt x="4710" y="6183"/>
                    <a:pt x="4602" y="4620"/>
                  </a:cubicBezTo>
                  <a:cubicBezTo>
                    <a:pt x="4540" y="3584"/>
                    <a:pt x="4602" y="2361"/>
                    <a:pt x="4106" y="1402"/>
                  </a:cubicBezTo>
                  <a:cubicBezTo>
                    <a:pt x="3604" y="437"/>
                    <a:pt x="2716" y="1"/>
                    <a:pt x="1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9"/>
            <p:cNvSpPr/>
            <p:nvPr/>
          </p:nvSpPr>
          <p:spPr>
            <a:xfrm>
              <a:off x="4239975" y="262575"/>
              <a:ext cx="84325" cy="107325"/>
            </a:xfrm>
            <a:custGeom>
              <a:avLst/>
              <a:gdLst/>
              <a:ahLst/>
              <a:cxnLst/>
              <a:rect l="l" t="t" r="r" b="b"/>
              <a:pathLst>
                <a:path w="3373" h="4293" extrusionOk="0">
                  <a:moveTo>
                    <a:pt x="662" y="0"/>
                  </a:moveTo>
                  <a:cubicBezTo>
                    <a:pt x="589" y="0"/>
                    <a:pt x="519" y="35"/>
                    <a:pt x="479" y="121"/>
                  </a:cubicBezTo>
                  <a:cubicBezTo>
                    <a:pt x="0" y="1127"/>
                    <a:pt x="46" y="2241"/>
                    <a:pt x="712" y="3153"/>
                  </a:cubicBezTo>
                  <a:cubicBezTo>
                    <a:pt x="1203" y="3825"/>
                    <a:pt x="1867" y="4292"/>
                    <a:pt x="2649" y="4292"/>
                  </a:cubicBezTo>
                  <a:cubicBezTo>
                    <a:pt x="2803" y="4292"/>
                    <a:pt x="2962" y="4274"/>
                    <a:pt x="3125" y="4236"/>
                  </a:cubicBezTo>
                  <a:cubicBezTo>
                    <a:pt x="3373" y="4190"/>
                    <a:pt x="3311" y="3881"/>
                    <a:pt x="3125" y="3803"/>
                  </a:cubicBezTo>
                  <a:cubicBezTo>
                    <a:pt x="2476" y="3540"/>
                    <a:pt x="1764" y="3184"/>
                    <a:pt x="1346" y="2596"/>
                  </a:cubicBezTo>
                  <a:cubicBezTo>
                    <a:pt x="820" y="1869"/>
                    <a:pt x="974" y="1080"/>
                    <a:pt x="928" y="230"/>
                  </a:cubicBezTo>
                  <a:cubicBezTo>
                    <a:pt x="918" y="102"/>
                    <a:pt x="786"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39"/>
          <p:cNvGrpSpPr/>
          <p:nvPr/>
        </p:nvGrpSpPr>
        <p:grpSpPr>
          <a:xfrm>
            <a:off x="5503556" y="-196655"/>
            <a:ext cx="1577172" cy="1716836"/>
            <a:chOff x="5503556" y="-196655"/>
            <a:chExt cx="1577172" cy="1716836"/>
          </a:xfrm>
        </p:grpSpPr>
        <p:grpSp>
          <p:nvGrpSpPr>
            <p:cNvPr id="776" name="Google Shape;776;p39"/>
            <p:cNvGrpSpPr/>
            <p:nvPr/>
          </p:nvGrpSpPr>
          <p:grpSpPr>
            <a:xfrm>
              <a:off x="6287179" y="-196655"/>
              <a:ext cx="793549" cy="858361"/>
              <a:chOff x="6529900" y="-131100"/>
              <a:chExt cx="704625" cy="762175"/>
            </a:xfrm>
          </p:grpSpPr>
          <p:sp>
            <p:nvSpPr>
              <p:cNvPr id="777" name="Google Shape;777;p39"/>
              <p:cNvSpPr/>
              <p:nvPr/>
            </p:nvSpPr>
            <p:spPr>
              <a:xfrm>
                <a:off x="6660750" y="-131100"/>
                <a:ext cx="443600" cy="762175"/>
              </a:xfrm>
              <a:custGeom>
                <a:avLst/>
                <a:gdLst/>
                <a:ahLst/>
                <a:cxnLst/>
                <a:rect l="l" t="t" r="r" b="b"/>
                <a:pathLst>
                  <a:path w="17744" h="30487" extrusionOk="0">
                    <a:moveTo>
                      <a:pt x="8731" y="1"/>
                    </a:moveTo>
                    <a:cubicBezTo>
                      <a:pt x="8345" y="1"/>
                      <a:pt x="7959" y="221"/>
                      <a:pt x="7851" y="661"/>
                    </a:cubicBezTo>
                    <a:cubicBezTo>
                      <a:pt x="7005" y="4047"/>
                      <a:pt x="5029" y="6918"/>
                      <a:pt x="3287" y="9905"/>
                    </a:cubicBezTo>
                    <a:cubicBezTo>
                      <a:pt x="1510" y="12959"/>
                      <a:pt x="83" y="16196"/>
                      <a:pt x="50" y="19782"/>
                    </a:cubicBezTo>
                    <a:cubicBezTo>
                      <a:pt x="1" y="23449"/>
                      <a:pt x="1262" y="26885"/>
                      <a:pt x="4365" y="28977"/>
                    </a:cubicBezTo>
                    <a:cubicBezTo>
                      <a:pt x="5627" y="29822"/>
                      <a:pt x="7187" y="30486"/>
                      <a:pt x="8731" y="30486"/>
                    </a:cubicBezTo>
                    <a:cubicBezTo>
                      <a:pt x="10225" y="30486"/>
                      <a:pt x="11735" y="29856"/>
                      <a:pt x="12980" y="29043"/>
                    </a:cubicBezTo>
                    <a:cubicBezTo>
                      <a:pt x="16598" y="26669"/>
                      <a:pt x="17743" y="22504"/>
                      <a:pt x="17312" y="18354"/>
                    </a:cubicBezTo>
                    <a:lnTo>
                      <a:pt x="17312" y="18288"/>
                    </a:lnTo>
                    <a:cubicBezTo>
                      <a:pt x="17312" y="18270"/>
                      <a:pt x="17312" y="18255"/>
                      <a:pt x="17296" y="18237"/>
                    </a:cubicBezTo>
                    <a:cubicBezTo>
                      <a:pt x="16880" y="14984"/>
                      <a:pt x="15486" y="12129"/>
                      <a:pt x="13826" y="9341"/>
                    </a:cubicBezTo>
                    <a:cubicBezTo>
                      <a:pt x="12183" y="6570"/>
                      <a:pt x="10391" y="3830"/>
                      <a:pt x="9610" y="661"/>
                    </a:cubicBezTo>
                    <a:cubicBezTo>
                      <a:pt x="9503" y="221"/>
                      <a:pt x="9117" y="1"/>
                      <a:pt x="8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6529900" y="97825"/>
                <a:ext cx="704625" cy="486250"/>
              </a:xfrm>
              <a:custGeom>
                <a:avLst/>
                <a:gdLst/>
                <a:ahLst/>
                <a:cxnLst/>
                <a:rect l="l" t="t" r="r" b="b"/>
                <a:pathLst>
                  <a:path w="28185" h="19450" extrusionOk="0">
                    <a:moveTo>
                      <a:pt x="26850" y="1"/>
                    </a:moveTo>
                    <a:cubicBezTo>
                      <a:pt x="26728" y="1"/>
                      <a:pt x="26598" y="27"/>
                      <a:pt x="26463" y="84"/>
                    </a:cubicBezTo>
                    <a:cubicBezTo>
                      <a:pt x="21616" y="2093"/>
                      <a:pt x="17433" y="5562"/>
                      <a:pt x="13168" y="8566"/>
                    </a:cubicBezTo>
                    <a:cubicBezTo>
                      <a:pt x="8869" y="11587"/>
                      <a:pt x="4538" y="14641"/>
                      <a:pt x="587" y="18109"/>
                    </a:cubicBezTo>
                    <a:cubicBezTo>
                      <a:pt x="0" y="18627"/>
                      <a:pt x="543" y="19449"/>
                      <a:pt x="1185" y="19449"/>
                    </a:cubicBezTo>
                    <a:cubicBezTo>
                      <a:pt x="1305" y="19449"/>
                      <a:pt x="1429" y="19420"/>
                      <a:pt x="1550" y="19355"/>
                    </a:cubicBezTo>
                    <a:cubicBezTo>
                      <a:pt x="6346" y="16881"/>
                      <a:pt x="10861" y="13860"/>
                      <a:pt x="15342" y="10890"/>
                    </a:cubicBezTo>
                    <a:cubicBezTo>
                      <a:pt x="19492" y="8118"/>
                      <a:pt x="24090" y="5579"/>
                      <a:pt x="27558" y="1961"/>
                    </a:cubicBezTo>
                    <a:cubicBezTo>
                      <a:pt x="28184" y="1305"/>
                      <a:pt x="27713" y="1"/>
                      <a:pt x="26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39"/>
            <p:cNvGrpSpPr/>
            <p:nvPr/>
          </p:nvGrpSpPr>
          <p:grpSpPr>
            <a:xfrm>
              <a:off x="5503556" y="309368"/>
              <a:ext cx="442822" cy="403264"/>
              <a:chOff x="5864700" y="168800"/>
              <a:chExt cx="393200" cy="358075"/>
            </a:xfrm>
          </p:grpSpPr>
          <p:sp>
            <p:nvSpPr>
              <p:cNvPr id="780" name="Google Shape;780;p39"/>
              <p:cNvSpPr/>
              <p:nvPr/>
            </p:nvSpPr>
            <p:spPr>
              <a:xfrm>
                <a:off x="5961150" y="168800"/>
                <a:ext cx="207900" cy="353325"/>
              </a:xfrm>
              <a:custGeom>
                <a:avLst/>
                <a:gdLst/>
                <a:ahLst/>
                <a:cxnLst/>
                <a:rect l="l" t="t" r="r" b="b"/>
                <a:pathLst>
                  <a:path w="8316" h="14133" extrusionOk="0">
                    <a:moveTo>
                      <a:pt x="4142" y="1"/>
                    </a:moveTo>
                    <a:cubicBezTo>
                      <a:pt x="3963" y="1"/>
                      <a:pt x="3784" y="100"/>
                      <a:pt x="3735" y="299"/>
                    </a:cubicBezTo>
                    <a:cubicBezTo>
                      <a:pt x="2905" y="3570"/>
                      <a:pt x="1" y="5943"/>
                      <a:pt x="100" y="9512"/>
                    </a:cubicBezTo>
                    <a:cubicBezTo>
                      <a:pt x="167" y="11187"/>
                      <a:pt x="831" y="12698"/>
                      <a:pt x="2291" y="13577"/>
                    </a:cubicBezTo>
                    <a:cubicBezTo>
                      <a:pt x="2900" y="13950"/>
                      <a:pt x="3525" y="14133"/>
                      <a:pt x="4144" y="14133"/>
                    </a:cubicBezTo>
                    <a:cubicBezTo>
                      <a:pt x="4825" y="14133"/>
                      <a:pt x="5499" y="13912"/>
                      <a:pt x="6142" y="13478"/>
                    </a:cubicBezTo>
                    <a:cubicBezTo>
                      <a:pt x="7818" y="12366"/>
                      <a:pt x="8316" y="10457"/>
                      <a:pt x="8134" y="8532"/>
                    </a:cubicBezTo>
                    <a:lnTo>
                      <a:pt x="8134" y="8499"/>
                    </a:lnTo>
                    <a:lnTo>
                      <a:pt x="8134" y="8465"/>
                    </a:lnTo>
                    <a:cubicBezTo>
                      <a:pt x="7702" y="5395"/>
                      <a:pt x="5295" y="3238"/>
                      <a:pt x="4549" y="299"/>
                    </a:cubicBezTo>
                    <a:cubicBezTo>
                      <a:pt x="4499" y="100"/>
                      <a:pt x="4320" y="1"/>
                      <a:pt x="4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9"/>
              <p:cNvSpPr/>
              <p:nvPr/>
            </p:nvSpPr>
            <p:spPr>
              <a:xfrm>
                <a:off x="5864700" y="258525"/>
                <a:ext cx="393200" cy="268350"/>
              </a:xfrm>
              <a:custGeom>
                <a:avLst/>
                <a:gdLst/>
                <a:ahLst/>
                <a:cxnLst/>
                <a:rect l="l" t="t" r="r" b="b"/>
                <a:pathLst>
                  <a:path w="15728" h="10734" extrusionOk="0">
                    <a:moveTo>
                      <a:pt x="14797" y="1"/>
                    </a:moveTo>
                    <a:cubicBezTo>
                      <a:pt x="14704" y="1"/>
                      <a:pt x="14609" y="20"/>
                      <a:pt x="14515" y="63"/>
                    </a:cubicBezTo>
                    <a:cubicBezTo>
                      <a:pt x="11759" y="1291"/>
                      <a:pt x="9319" y="3267"/>
                      <a:pt x="6862" y="5009"/>
                    </a:cubicBezTo>
                    <a:cubicBezTo>
                      <a:pt x="4622" y="6569"/>
                      <a:pt x="2381" y="8180"/>
                      <a:pt x="323" y="9988"/>
                    </a:cubicBezTo>
                    <a:cubicBezTo>
                      <a:pt x="0" y="10284"/>
                      <a:pt x="307" y="10734"/>
                      <a:pt x="671" y="10734"/>
                    </a:cubicBezTo>
                    <a:cubicBezTo>
                      <a:pt x="737" y="10734"/>
                      <a:pt x="805" y="10719"/>
                      <a:pt x="871" y="10686"/>
                    </a:cubicBezTo>
                    <a:cubicBezTo>
                      <a:pt x="3560" y="9291"/>
                      <a:pt x="6099" y="7582"/>
                      <a:pt x="8622" y="5905"/>
                    </a:cubicBezTo>
                    <a:cubicBezTo>
                      <a:pt x="10912" y="4396"/>
                      <a:pt x="13320" y="2984"/>
                      <a:pt x="15278" y="1043"/>
                    </a:cubicBezTo>
                    <a:cubicBezTo>
                      <a:pt x="15728" y="593"/>
                      <a:pt x="15308" y="1"/>
                      <a:pt x="14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39"/>
            <p:cNvGrpSpPr/>
            <p:nvPr/>
          </p:nvGrpSpPr>
          <p:grpSpPr>
            <a:xfrm>
              <a:off x="5790132" y="661708"/>
              <a:ext cx="793661" cy="858474"/>
              <a:chOff x="5855600" y="868800"/>
              <a:chExt cx="704725" cy="762275"/>
            </a:xfrm>
          </p:grpSpPr>
          <p:sp>
            <p:nvSpPr>
              <p:cNvPr id="783" name="Google Shape;783;p39"/>
              <p:cNvSpPr/>
              <p:nvPr/>
            </p:nvSpPr>
            <p:spPr>
              <a:xfrm>
                <a:off x="5947050" y="868800"/>
                <a:ext cx="443575" cy="762275"/>
              </a:xfrm>
              <a:custGeom>
                <a:avLst/>
                <a:gdLst/>
                <a:ahLst/>
                <a:cxnLst/>
                <a:rect l="l" t="t" r="r" b="b"/>
                <a:pathLst>
                  <a:path w="17743" h="30491" extrusionOk="0">
                    <a:moveTo>
                      <a:pt x="8731" y="1"/>
                    </a:moveTo>
                    <a:cubicBezTo>
                      <a:pt x="8345" y="1"/>
                      <a:pt x="7959" y="217"/>
                      <a:pt x="7851" y="648"/>
                    </a:cubicBezTo>
                    <a:cubicBezTo>
                      <a:pt x="7005" y="4051"/>
                      <a:pt x="5029" y="6922"/>
                      <a:pt x="3303" y="9910"/>
                    </a:cubicBezTo>
                    <a:cubicBezTo>
                      <a:pt x="1510" y="12948"/>
                      <a:pt x="100" y="16201"/>
                      <a:pt x="50" y="19786"/>
                    </a:cubicBezTo>
                    <a:cubicBezTo>
                      <a:pt x="1" y="23453"/>
                      <a:pt x="1262" y="26872"/>
                      <a:pt x="4382" y="28981"/>
                    </a:cubicBezTo>
                    <a:cubicBezTo>
                      <a:pt x="5626" y="29827"/>
                      <a:pt x="7187" y="30491"/>
                      <a:pt x="8731" y="30491"/>
                    </a:cubicBezTo>
                    <a:cubicBezTo>
                      <a:pt x="10241" y="30491"/>
                      <a:pt x="11752" y="29860"/>
                      <a:pt x="12980" y="29047"/>
                    </a:cubicBezTo>
                    <a:cubicBezTo>
                      <a:pt x="16614" y="26657"/>
                      <a:pt x="17743" y="22491"/>
                      <a:pt x="17329" y="18341"/>
                    </a:cubicBezTo>
                    <a:cubicBezTo>
                      <a:pt x="17329" y="18325"/>
                      <a:pt x="17329" y="18308"/>
                      <a:pt x="17311" y="18292"/>
                    </a:cubicBezTo>
                    <a:lnTo>
                      <a:pt x="17311" y="18242"/>
                    </a:lnTo>
                    <a:cubicBezTo>
                      <a:pt x="16897" y="14989"/>
                      <a:pt x="15503" y="12134"/>
                      <a:pt x="13843" y="9345"/>
                    </a:cubicBezTo>
                    <a:cubicBezTo>
                      <a:pt x="12183" y="6557"/>
                      <a:pt x="10407" y="3835"/>
                      <a:pt x="9610" y="648"/>
                    </a:cubicBezTo>
                    <a:cubicBezTo>
                      <a:pt x="9502" y="217"/>
                      <a:pt x="9117" y="1"/>
                      <a:pt x="8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9"/>
              <p:cNvSpPr/>
              <p:nvPr/>
            </p:nvSpPr>
            <p:spPr>
              <a:xfrm>
                <a:off x="5855600" y="1096750"/>
                <a:ext cx="704725" cy="486375"/>
              </a:xfrm>
              <a:custGeom>
                <a:avLst/>
                <a:gdLst/>
                <a:ahLst/>
                <a:cxnLst/>
                <a:rect l="l" t="t" r="r" b="b"/>
                <a:pathLst>
                  <a:path w="28189" h="19455" extrusionOk="0">
                    <a:moveTo>
                      <a:pt x="26856" y="0"/>
                    </a:moveTo>
                    <a:cubicBezTo>
                      <a:pt x="26737" y="0"/>
                      <a:pt x="26611" y="25"/>
                      <a:pt x="26480" y="79"/>
                    </a:cubicBezTo>
                    <a:cubicBezTo>
                      <a:pt x="21633" y="2104"/>
                      <a:pt x="17451" y="5556"/>
                      <a:pt x="13186" y="8559"/>
                    </a:cubicBezTo>
                    <a:cubicBezTo>
                      <a:pt x="8886" y="11580"/>
                      <a:pt x="4555" y="14634"/>
                      <a:pt x="605" y="18104"/>
                    </a:cubicBezTo>
                    <a:cubicBezTo>
                      <a:pt x="1" y="18637"/>
                      <a:pt x="560" y="19454"/>
                      <a:pt x="1208" y="19454"/>
                    </a:cubicBezTo>
                    <a:cubicBezTo>
                      <a:pt x="1327" y="19454"/>
                      <a:pt x="1449" y="19427"/>
                      <a:pt x="1567" y="19365"/>
                    </a:cubicBezTo>
                    <a:cubicBezTo>
                      <a:pt x="6347" y="16891"/>
                      <a:pt x="10862" y="13855"/>
                      <a:pt x="15359" y="10883"/>
                    </a:cubicBezTo>
                    <a:cubicBezTo>
                      <a:pt x="19509" y="8128"/>
                      <a:pt x="24107" y="5589"/>
                      <a:pt x="27575" y="1953"/>
                    </a:cubicBezTo>
                    <a:cubicBezTo>
                      <a:pt x="28189" y="1311"/>
                      <a:pt x="27723" y="0"/>
                      <a:pt x="268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85" name="Google Shape;785;p39"/>
          <p:cNvGrpSpPr/>
          <p:nvPr/>
        </p:nvGrpSpPr>
        <p:grpSpPr>
          <a:xfrm rot="-885833">
            <a:off x="8101842" y="3275016"/>
            <a:ext cx="1867824" cy="2074226"/>
            <a:chOff x="7243825" y="413175"/>
            <a:chExt cx="1668967" cy="1853395"/>
          </a:xfrm>
        </p:grpSpPr>
        <p:sp>
          <p:nvSpPr>
            <p:cNvPr id="786" name="Google Shape;786;p39"/>
            <p:cNvSpPr/>
            <p:nvPr/>
          </p:nvSpPr>
          <p:spPr>
            <a:xfrm>
              <a:off x="7256343" y="498363"/>
              <a:ext cx="1642399" cy="1684539"/>
            </a:xfrm>
            <a:custGeom>
              <a:avLst/>
              <a:gdLst/>
              <a:ahLst/>
              <a:cxnLst/>
              <a:rect l="l" t="t" r="r" b="b"/>
              <a:pathLst>
                <a:path w="34376" h="35258" extrusionOk="0">
                  <a:moveTo>
                    <a:pt x="24490" y="0"/>
                  </a:moveTo>
                  <a:cubicBezTo>
                    <a:pt x="16322" y="3125"/>
                    <a:pt x="8169" y="6235"/>
                    <a:pt x="0" y="9344"/>
                  </a:cubicBezTo>
                  <a:cubicBezTo>
                    <a:pt x="1919" y="18441"/>
                    <a:pt x="5246" y="27197"/>
                    <a:pt x="9887" y="35257"/>
                  </a:cubicBezTo>
                  <a:cubicBezTo>
                    <a:pt x="18055" y="32147"/>
                    <a:pt x="26207" y="29038"/>
                    <a:pt x="34375" y="25913"/>
                  </a:cubicBezTo>
                  <a:cubicBezTo>
                    <a:pt x="32457" y="16817"/>
                    <a:pt x="29115" y="8076"/>
                    <a:pt x="24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9"/>
            <p:cNvSpPr/>
            <p:nvPr/>
          </p:nvSpPr>
          <p:spPr>
            <a:xfrm>
              <a:off x="7243825" y="413175"/>
              <a:ext cx="1217610" cy="619149"/>
            </a:xfrm>
            <a:custGeom>
              <a:avLst/>
              <a:gdLst/>
              <a:ahLst/>
              <a:cxnLst/>
              <a:rect l="l" t="t" r="r" b="b"/>
              <a:pathLst>
                <a:path w="25485" h="12959" extrusionOk="0">
                  <a:moveTo>
                    <a:pt x="22969" y="1"/>
                  </a:moveTo>
                  <a:cubicBezTo>
                    <a:pt x="22627" y="1"/>
                    <a:pt x="22313" y="218"/>
                    <a:pt x="22230" y="624"/>
                  </a:cubicBezTo>
                  <a:cubicBezTo>
                    <a:pt x="22110" y="1262"/>
                    <a:pt x="21907" y="1888"/>
                    <a:pt x="21691" y="2504"/>
                  </a:cubicBezTo>
                  <a:lnTo>
                    <a:pt x="21691" y="2504"/>
                  </a:lnTo>
                  <a:cubicBezTo>
                    <a:pt x="21276" y="2130"/>
                    <a:pt x="20864" y="1755"/>
                    <a:pt x="20452" y="1381"/>
                  </a:cubicBezTo>
                  <a:cubicBezTo>
                    <a:pt x="20322" y="1261"/>
                    <a:pt x="20162" y="1209"/>
                    <a:pt x="20000" y="1209"/>
                  </a:cubicBezTo>
                  <a:cubicBezTo>
                    <a:pt x="19639" y="1209"/>
                    <a:pt x="19272" y="1472"/>
                    <a:pt x="19229" y="1845"/>
                  </a:cubicBezTo>
                  <a:cubicBezTo>
                    <a:pt x="19150" y="2412"/>
                    <a:pt x="19055" y="2973"/>
                    <a:pt x="18968" y="3536"/>
                  </a:cubicBezTo>
                  <a:lnTo>
                    <a:pt x="18968" y="3536"/>
                  </a:lnTo>
                  <a:cubicBezTo>
                    <a:pt x="18633" y="3211"/>
                    <a:pt x="18336" y="2848"/>
                    <a:pt x="18053" y="2480"/>
                  </a:cubicBezTo>
                  <a:cubicBezTo>
                    <a:pt x="17900" y="2277"/>
                    <a:pt x="17669" y="2182"/>
                    <a:pt x="17440" y="2182"/>
                  </a:cubicBezTo>
                  <a:cubicBezTo>
                    <a:pt x="17092" y="2182"/>
                    <a:pt x="16748" y="2403"/>
                    <a:pt x="16692" y="2804"/>
                  </a:cubicBezTo>
                  <a:cubicBezTo>
                    <a:pt x="16634" y="3165"/>
                    <a:pt x="16401" y="4138"/>
                    <a:pt x="16368" y="4750"/>
                  </a:cubicBezTo>
                  <a:lnTo>
                    <a:pt x="16368" y="4750"/>
                  </a:lnTo>
                  <a:cubicBezTo>
                    <a:pt x="16294" y="4685"/>
                    <a:pt x="16226" y="4622"/>
                    <a:pt x="16182" y="4568"/>
                  </a:cubicBezTo>
                  <a:cubicBezTo>
                    <a:pt x="15934" y="4274"/>
                    <a:pt x="15718" y="3965"/>
                    <a:pt x="15516" y="3640"/>
                  </a:cubicBezTo>
                  <a:cubicBezTo>
                    <a:pt x="15391" y="3425"/>
                    <a:pt x="15171" y="3330"/>
                    <a:pt x="14942" y="3330"/>
                  </a:cubicBezTo>
                  <a:cubicBezTo>
                    <a:pt x="14577" y="3330"/>
                    <a:pt x="14193" y="3574"/>
                    <a:pt x="14155" y="3965"/>
                  </a:cubicBezTo>
                  <a:cubicBezTo>
                    <a:pt x="14124" y="4336"/>
                    <a:pt x="14109" y="4722"/>
                    <a:pt x="14078" y="5094"/>
                  </a:cubicBezTo>
                  <a:cubicBezTo>
                    <a:pt x="14063" y="5318"/>
                    <a:pt x="14033" y="5527"/>
                    <a:pt x="13990" y="5749"/>
                  </a:cubicBezTo>
                  <a:lnTo>
                    <a:pt x="13990" y="5749"/>
                  </a:lnTo>
                  <a:cubicBezTo>
                    <a:pt x="13568" y="5430"/>
                    <a:pt x="13230" y="4858"/>
                    <a:pt x="12948" y="4429"/>
                  </a:cubicBezTo>
                  <a:cubicBezTo>
                    <a:pt x="12810" y="4218"/>
                    <a:pt x="12582" y="4122"/>
                    <a:pt x="12350" y="4122"/>
                  </a:cubicBezTo>
                  <a:cubicBezTo>
                    <a:pt x="11988" y="4122"/>
                    <a:pt x="11619" y="4357"/>
                    <a:pt x="11572" y="4753"/>
                  </a:cubicBezTo>
                  <a:cubicBezTo>
                    <a:pt x="11506" y="5376"/>
                    <a:pt x="11441" y="6004"/>
                    <a:pt x="11394" y="6633"/>
                  </a:cubicBezTo>
                  <a:lnTo>
                    <a:pt x="11394" y="6633"/>
                  </a:lnTo>
                  <a:lnTo>
                    <a:pt x="10102" y="5512"/>
                  </a:lnTo>
                  <a:cubicBezTo>
                    <a:pt x="9974" y="5402"/>
                    <a:pt x="9800" y="5348"/>
                    <a:pt x="9623" y="5348"/>
                  </a:cubicBezTo>
                  <a:cubicBezTo>
                    <a:pt x="9326" y="5348"/>
                    <a:pt x="9023" y="5500"/>
                    <a:pt x="8926" y="5791"/>
                  </a:cubicBezTo>
                  <a:cubicBezTo>
                    <a:pt x="8733" y="6388"/>
                    <a:pt x="8594" y="6976"/>
                    <a:pt x="8505" y="7575"/>
                  </a:cubicBezTo>
                  <a:lnTo>
                    <a:pt x="8505" y="7575"/>
                  </a:lnTo>
                  <a:cubicBezTo>
                    <a:pt x="8123" y="7276"/>
                    <a:pt x="7754" y="6963"/>
                    <a:pt x="7441" y="6595"/>
                  </a:cubicBezTo>
                  <a:cubicBezTo>
                    <a:pt x="7276" y="6407"/>
                    <a:pt x="7006" y="6293"/>
                    <a:pt x="6750" y="6293"/>
                  </a:cubicBezTo>
                  <a:cubicBezTo>
                    <a:pt x="6478" y="6293"/>
                    <a:pt x="6222" y="6423"/>
                    <a:pt x="6126" y="6734"/>
                  </a:cubicBezTo>
                  <a:cubicBezTo>
                    <a:pt x="5919" y="7395"/>
                    <a:pt x="5755" y="8069"/>
                    <a:pt x="5604" y="8747"/>
                  </a:cubicBezTo>
                  <a:lnTo>
                    <a:pt x="5604" y="8747"/>
                  </a:lnTo>
                  <a:cubicBezTo>
                    <a:pt x="5196" y="8451"/>
                    <a:pt x="4803" y="8132"/>
                    <a:pt x="4501" y="7771"/>
                  </a:cubicBezTo>
                  <a:cubicBezTo>
                    <a:pt x="4335" y="7575"/>
                    <a:pt x="4083" y="7467"/>
                    <a:pt x="3841" y="7467"/>
                  </a:cubicBezTo>
                  <a:cubicBezTo>
                    <a:pt x="3566" y="7467"/>
                    <a:pt x="3302" y="7605"/>
                    <a:pt x="3187" y="7909"/>
                  </a:cubicBezTo>
                  <a:cubicBezTo>
                    <a:pt x="2966" y="8465"/>
                    <a:pt x="2811" y="9050"/>
                    <a:pt x="2678" y="9638"/>
                  </a:cubicBezTo>
                  <a:lnTo>
                    <a:pt x="2678" y="9638"/>
                  </a:lnTo>
                  <a:cubicBezTo>
                    <a:pt x="2166" y="9322"/>
                    <a:pt x="1653" y="9007"/>
                    <a:pt x="1129" y="8699"/>
                  </a:cubicBezTo>
                  <a:cubicBezTo>
                    <a:pt x="1041" y="8643"/>
                    <a:pt x="941" y="8618"/>
                    <a:pt x="838" y="8618"/>
                  </a:cubicBezTo>
                  <a:cubicBezTo>
                    <a:pt x="486" y="8618"/>
                    <a:pt x="101" y="8912"/>
                    <a:pt x="77" y="9271"/>
                  </a:cubicBezTo>
                  <a:cubicBezTo>
                    <a:pt x="0" y="10416"/>
                    <a:pt x="355" y="11515"/>
                    <a:pt x="881" y="12519"/>
                  </a:cubicBezTo>
                  <a:cubicBezTo>
                    <a:pt x="1036" y="12829"/>
                    <a:pt x="1316" y="12959"/>
                    <a:pt x="1594" y="12959"/>
                  </a:cubicBezTo>
                  <a:cubicBezTo>
                    <a:pt x="2094" y="12959"/>
                    <a:pt x="2583" y="12536"/>
                    <a:pt x="2305" y="11979"/>
                  </a:cubicBezTo>
                  <a:cubicBezTo>
                    <a:pt x="2126" y="11636"/>
                    <a:pt x="1945" y="11264"/>
                    <a:pt x="1807" y="10880"/>
                  </a:cubicBezTo>
                  <a:lnTo>
                    <a:pt x="1807" y="10880"/>
                  </a:lnTo>
                  <a:cubicBezTo>
                    <a:pt x="2111" y="11066"/>
                    <a:pt x="2416" y="11251"/>
                    <a:pt x="2723" y="11437"/>
                  </a:cubicBezTo>
                  <a:cubicBezTo>
                    <a:pt x="2880" y="11538"/>
                    <a:pt x="3052" y="11588"/>
                    <a:pt x="3217" y="11588"/>
                  </a:cubicBezTo>
                  <a:cubicBezTo>
                    <a:pt x="3555" y="11588"/>
                    <a:pt x="3861" y="11378"/>
                    <a:pt x="3944" y="10972"/>
                  </a:cubicBezTo>
                  <a:cubicBezTo>
                    <a:pt x="4047" y="10520"/>
                    <a:pt x="4135" y="10058"/>
                    <a:pt x="4246" y="9604"/>
                  </a:cubicBezTo>
                  <a:lnTo>
                    <a:pt x="4246" y="9604"/>
                  </a:lnTo>
                  <a:cubicBezTo>
                    <a:pt x="4695" y="9963"/>
                    <a:pt x="5175" y="10290"/>
                    <a:pt x="5631" y="10617"/>
                  </a:cubicBezTo>
                  <a:cubicBezTo>
                    <a:pt x="5783" y="10725"/>
                    <a:pt x="5950" y="10776"/>
                    <a:pt x="6110" y="10776"/>
                  </a:cubicBezTo>
                  <a:cubicBezTo>
                    <a:pt x="6453" y="10776"/>
                    <a:pt x="6768" y="10543"/>
                    <a:pt x="6853" y="10153"/>
                  </a:cubicBezTo>
                  <a:cubicBezTo>
                    <a:pt x="6974" y="9596"/>
                    <a:pt x="7083" y="9027"/>
                    <a:pt x="7215" y="8464"/>
                  </a:cubicBezTo>
                  <a:lnTo>
                    <a:pt x="7215" y="8464"/>
                  </a:lnTo>
                  <a:cubicBezTo>
                    <a:pt x="7691" y="8862"/>
                    <a:pt x="8193" y="9229"/>
                    <a:pt x="8678" y="9627"/>
                  </a:cubicBezTo>
                  <a:cubicBezTo>
                    <a:pt x="8826" y="9749"/>
                    <a:pt x="8984" y="9803"/>
                    <a:pt x="9136" y="9803"/>
                  </a:cubicBezTo>
                  <a:cubicBezTo>
                    <a:pt x="9542" y="9803"/>
                    <a:pt x="9905" y="9423"/>
                    <a:pt x="9916" y="8961"/>
                  </a:cubicBezTo>
                  <a:cubicBezTo>
                    <a:pt x="9916" y="8454"/>
                    <a:pt x="9957" y="7967"/>
                    <a:pt x="10045" y="7482"/>
                  </a:cubicBezTo>
                  <a:lnTo>
                    <a:pt x="10045" y="7482"/>
                  </a:lnTo>
                  <a:cubicBezTo>
                    <a:pt x="10564" y="7936"/>
                    <a:pt x="11083" y="8387"/>
                    <a:pt x="11603" y="8838"/>
                  </a:cubicBezTo>
                  <a:cubicBezTo>
                    <a:pt x="11747" y="8962"/>
                    <a:pt x="11903" y="9015"/>
                    <a:pt x="12054" y="9015"/>
                  </a:cubicBezTo>
                  <a:cubicBezTo>
                    <a:pt x="12466" y="9015"/>
                    <a:pt x="12840" y="8615"/>
                    <a:pt x="12840" y="8173"/>
                  </a:cubicBezTo>
                  <a:cubicBezTo>
                    <a:pt x="12840" y="7736"/>
                    <a:pt x="12862" y="7296"/>
                    <a:pt x="12896" y="6855"/>
                  </a:cubicBezTo>
                  <a:lnTo>
                    <a:pt x="12896" y="6855"/>
                  </a:lnTo>
                  <a:cubicBezTo>
                    <a:pt x="13278" y="7223"/>
                    <a:pt x="13712" y="7492"/>
                    <a:pt x="14185" y="7492"/>
                  </a:cubicBezTo>
                  <a:cubicBezTo>
                    <a:pt x="14190" y="7492"/>
                    <a:pt x="14196" y="7492"/>
                    <a:pt x="14202" y="7492"/>
                  </a:cubicBezTo>
                  <a:cubicBezTo>
                    <a:pt x="14989" y="7484"/>
                    <a:pt x="15325" y="6857"/>
                    <a:pt x="15480" y="6119"/>
                  </a:cubicBezTo>
                  <a:lnTo>
                    <a:pt x="15480" y="6119"/>
                  </a:lnTo>
                  <a:cubicBezTo>
                    <a:pt x="15859" y="6485"/>
                    <a:pt x="16289" y="6756"/>
                    <a:pt x="16735" y="6756"/>
                  </a:cubicBezTo>
                  <a:cubicBezTo>
                    <a:pt x="16874" y="6756"/>
                    <a:pt x="17015" y="6730"/>
                    <a:pt x="17156" y="6672"/>
                  </a:cubicBezTo>
                  <a:cubicBezTo>
                    <a:pt x="17803" y="6401"/>
                    <a:pt x="18005" y="5591"/>
                    <a:pt x="18084" y="4761"/>
                  </a:cubicBezTo>
                  <a:lnTo>
                    <a:pt x="18084" y="4761"/>
                  </a:lnTo>
                  <a:cubicBezTo>
                    <a:pt x="18435" y="5078"/>
                    <a:pt x="18813" y="5365"/>
                    <a:pt x="19229" y="5620"/>
                  </a:cubicBezTo>
                  <a:cubicBezTo>
                    <a:pt x="19322" y="5675"/>
                    <a:pt x="19423" y="5699"/>
                    <a:pt x="19526" y="5699"/>
                  </a:cubicBezTo>
                  <a:cubicBezTo>
                    <a:pt x="19887" y="5699"/>
                    <a:pt x="20260" y="5397"/>
                    <a:pt x="20297" y="5048"/>
                  </a:cubicBezTo>
                  <a:cubicBezTo>
                    <a:pt x="20354" y="4525"/>
                    <a:pt x="20432" y="4007"/>
                    <a:pt x="20515" y="3488"/>
                  </a:cubicBezTo>
                  <a:lnTo>
                    <a:pt x="20515" y="3488"/>
                  </a:lnTo>
                  <a:cubicBezTo>
                    <a:pt x="20861" y="3803"/>
                    <a:pt x="21205" y="4116"/>
                    <a:pt x="21550" y="4429"/>
                  </a:cubicBezTo>
                  <a:cubicBezTo>
                    <a:pt x="21674" y="4542"/>
                    <a:pt x="21844" y="4595"/>
                    <a:pt x="22017" y="4595"/>
                  </a:cubicBezTo>
                  <a:cubicBezTo>
                    <a:pt x="22317" y="4595"/>
                    <a:pt x="22627" y="4435"/>
                    <a:pt x="22725" y="4151"/>
                  </a:cubicBezTo>
                  <a:cubicBezTo>
                    <a:pt x="22930" y="3563"/>
                    <a:pt x="23153" y="2967"/>
                    <a:pt x="23348" y="2363"/>
                  </a:cubicBezTo>
                  <a:lnTo>
                    <a:pt x="23348" y="2363"/>
                  </a:lnTo>
                  <a:cubicBezTo>
                    <a:pt x="23561" y="2814"/>
                    <a:pt x="23691" y="3317"/>
                    <a:pt x="23855" y="3794"/>
                  </a:cubicBezTo>
                  <a:cubicBezTo>
                    <a:pt x="23974" y="4133"/>
                    <a:pt x="24238" y="4276"/>
                    <a:pt x="24511" y="4276"/>
                  </a:cubicBezTo>
                  <a:cubicBezTo>
                    <a:pt x="24986" y="4276"/>
                    <a:pt x="25484" y="3843"/>
                    <a:pt x="25278" y="3253"/>
                  </a:cubicBezTo>
                  <a:cubicBezTo>
                    <a:pt x="24860" y="2062"/>
                    <a:pt x="24582" y="886"/>
                    <a:pt x="23468" y="159"/>
                  </a:cubicBezTo>
                  <a:cubicBezTo>
                    <a:pt x="23311" y="53"/>
                    <a:pt x="23137" y="1"/>
                    <a:pt x="229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9"/>
            <p:cNvSpPr/>
            <p:nvPr/>
          </p:nvSpPr>
          <p:spPr>
            <a:xfrm>
              <a:off x="7695135" y="1647756"/>
              <a:ext cx="1217657" cy="618814"/>
            </a:xfrm>
            <a:custGeom>
              <a:avLst/>
              <a:gdLst/>
              <a:ahLst/>
              <a:cxnLst/>
              <a:rect l="l" t="t" r="r" b="b"/>
              <a:pathLst>
                <a:path w="25486" h="12952" extrusionOk="0">
                  <a:moveTo>
                    <a:pt x="23895" y="1"/>
                  </a:moveTo>
                  <a:cubicBezTo>
                    <a:pt x="23393" y="1"/>
                    <a:pt x="22907" y="417"/>
                    <a:pt x="23196" y="974"/>
                  </a:cubicBezTo>
                  <a:cubicBezTo>
                    <a:pt x="23369" y="1319"/>
                    <a:pt x="23548" y="1694"/>
                    <a:pt x="23684" y="2080"/>
                  </a:cubicBezTo>
                  <a:lnTo>
                    <a:pt x="23684" y="2080"/>
                  </a:lnTo>
                  <a:cubicBezTo>
                    <a:pt x="23378" y="1892"/>
                    <a:pt x="23072" y="1702"/>
                    <a:pt x="22763" y="1516"/>
                  </a:cubicBezTo>
                  <a:cubicBezTo>
                    <a:pt x="22606" y="1415"/>
                    <a:pt x="22433" y="1365"/>
                    <a:pt x="22268" y="1365"/>
                  </a:cubicBezTo>
                  <a:cubicBezTo>
                    <a:pt x="21930" y="1365"/>
                    <a:pt x="21624" y="1574"/>
                    <a:pt x="21540" y="1980"/>
                  </a:cubicBezTo>
                  <a:cubicBezTo>
                    <a:pt x="21446" y="2434"/>
                    <a:pt x="21357" y="2898"/>
                    <a:pt x="21243" y="3352"/>
                  </a:cubicBezTo>
                  <a:lnTo>
                    <a:pt x="21243" y="3352"/>
                  </a:lnTo>
                  <a:cubicBezTo>
                    <a:pt x="20794" y="2992"/>
                    <a:pt x="20312" y="2664"/>
                    <a:pt x="19855" y="2335"/>
                  </a:cubicBezTo>
                  <a:cubicBezTo>
                    <a:pt x="19707" y="2227"/>
                    <a:pt x="19543" y="2177"/>
                    <a:pt x="19383" y="2177"/>
                  </a:cubicBezTo>
                  <a:cubicBezTo>
                    <a:pt x="19039" y="2177"/>
                    <a:pt x="18716" y="2409"/>
                    <a:pt x="18632" y="2799"/>
                  </a:cubicBezTo>
                  <a:cubicBezTo>
                    <a:pt x="18512" y="3357"/>
                    <a:pt x="18402" y="3925"/>
                    <a:pt x="18270" y="4488"/>
                  </a:cubicBezTo>
                  <a:lnTo>
                    <a:pt x="18270" y="4488"/>
                  </a:lnTo>
                  <a:cubicBezTo>
                    <a:pt x="17794" y="4091"/>
                    <a:pt x="17293" y="3723"/>
                    <a:pt x="16806" y="3325"/>
                  </a:cubicBezTo>
                  <a:cubicBezTo>
                    <a:pt x="16661" y="3205"/>
                    <a:pt x="16505" y="3153"/>
                    <a:pt x="16356" y="3153"/>
                  </a:cubicBezTo>
                  <a:cubicBezTo>
                    <a:pt x="15949" y="3153"/>
                    <a:pt x="15585" y="3539"/>
                    <a:pt x="15585" y="3991"/>
                  </a:cubicBezTo>
                  <a:cubicBezTo>
                    <a:pt x="15576" y="4501"/>
                    <a:pt x="15530" y="4990"/>
                    <a:pt x="15440" y="5477"/>
                  </a:cubicBezTo>
                  <a:lnTo>
                    <a:pt x="15440" y="5477"/>
                  </a:lnTo>
                  <a:cubicBezTo>
                    <a:pt x="14921" y="5022"/>
                    <a:pt x="14402" y="4565"/>
                    <a:pt x="13883" y="4115"/>
                  </a:cubicBezTo>
                  <a:cubicBezTo>
                    <a:pt x="13738" y="3991"/>
                    <a:pt x="13582" y="3938"/>
                    <a:pt x="13432" y="3938"/>
                  </a:cubicBezTo>
                  <a:cubicBezTo>
                    <a:pt x="13019" y="3938"/>
                    <a:pt x="12646" y="4338"/>
                    <a:pt x="12646" y="4780"/>
                  </a:cubicBezTo>
                  <a:cubicBezTo>
                    <a:pt x="12646" y="5220"/>
                    <a:pt x="12625" y="5660"/>
                    <a:pt x="12592" y="6098"/>
                  </a:cubicBezTo>
                  <a:lnTo>
                    <a:pt x="12592" y="6098"/>
                  </a:lnTo>
                  <a:cubicBezTo>
                    <a:pt x="12212" y="5730"/>
                    <a:pt x="11782" y="5460"/>
                    <a:pt x="11316" y="5460"/>
                  </a:cubicBezTo>
                  <a:cubicBezTo>
                    <a:pt x="11310" y="5460"/>
                    <a:pt x="11305" y="5460"/>
                    <a:pt x="11299" y="5460"/>
                  </a:cubicBezTo>
                  <a:cubicBezTo>
                    <a:pt x="10504" y="5477"/>
                    <a:pt x="10164" y="6102"/>
                    <a:pt x="10008" y="6838"/>
                  </a:cubicBezTo>
                  <a:lnTo>
                    <a:pt x="10008" y="6838"/>
                  </a:lnTo>
                  <a:cubicBezTo>
                    <a:pt x="9630" y="6474"/>
                    <a:pt x="9204" y="6207"/>
                    <a:pt x="8761" y="6207"/>
                  </a:cubicBezTo>
                  <a:cubicBezTo>
                    <a:pt x="8618" y="6207"/>
                    <a:pt x="8474" y="6234"/>
                    <a:pt x="8329" y="6296"/>
                  </a:cubicBezTo>
                  <a:cubicBezTo>
                    <a:pt x="7683" y="6567"/>
                    <a:pt x="7480" y="7369"/>
                    <a:pt x="7401" y="8192"/>
                  </a:cubicBezTo>
                  <a:lnTo>
                    <a:pt x="7401" y="8192"/>
                  </a:lnTo>
                  <a:cubicBezTo>
                    <a:pt x="7051" y="7875"/>
                    <a:pt x="6672" y="7588"/>
                    <a:pt x="6256" y="7333"/>
                  </a:cubicBezTo>
                  <a:cubicBezTo>
                    <a:pt x="6163" y="7278"/>
                    <a:pt x="6062" y="7254"/>
                    <a:pt x="5959" y="7254"/>
                  </a:cubicBezTo>
                  <a:cubicBezTo>
                    <a:pt x="5599" y="7254"/>
                    <a:pt x="5225" y="7556"/>
                    <a:pt x="5189" y="7905"/>
                  </a:cubicBezTo>
                  <a:cubicBezTo>
                    <a:pt x="5131" y="8428"/>
                    <a:pt x="5053" y="8946"/>
                    <a:pt x="4970" y="9465"/>
                  </a:cubicBezTo>
                  <a:lnTo>
                    <a:pt x="4970" y="9465"/>
                  </a:lnTo>
                  <a:cubicBezTo>
                    <a:pt x="4624" y="9150"/>
                    <a:pt x="4278" y="8835"/>
                    <a:pt x="3935" y="8523"/>
                  </a:cubicBezTo>
                  <a:cubicBezTo>
                    <a:pt x="3814" y="8413"/>
                    <a:pt x="3651" y="8362"/>
                    <a:pt x="3485" y="8362"/>
                  </a:cubicBezTo>
                  <a:cubicBezTo>
                    <a:pt x="3184" y="8362"/>
                    <a:pt x="2869" y="8529"/>
                    <a:pt x="2760" y="8818"/>
                  </a:cubicBezTo>
                  <a:cubicBezTo>
                    <a:pt x="2555" y="9397"/>
                    <a:pt x="2332" y="9991"/>
                    <a:pt x="2136" y="10593"/>
                  </a:cubicBezTo>
                  <a:lnTo>
                    <a:pt x="2136" y="10593"/>
                  </a:lnTo>
                  <a:cubicBezTo>
                    <a:pt x="1924" y="10143"/>
                    <a:pt x="1795" y="9642"/>
                    <a:pt x="1631" y="9158"/>
                  </a:cubicBezTo>
                  <a:cubicBezTo>
                    <a:pt x="1512" y="8820"/>
                    <a:pt x="1247" y="8676"/>
                    <a:pt x="974" y="8676"/>
                  </a:cubicBezTo>
                  <a:cubicBezTo>
                    <a:pt x="499" y="8676"/>
                    <a:pt x="1" y="9110"/>
                    <a:pt x="208" y="9699"/>
                  </a:cubicBezTo>
                  <a:cubicBezTo>
                    <a:pt x="625" y="10906"/>
                    <a:pt x="903" y="12067"/>
                    <a:pt x="2017" y="12793"/>
                  </a:cubicBezTo>
                  <a:cubicBezTo>
                    <a:pt x="2175" y="12900"/>
                    <a:pt x="2349" y="12952"/>
                    <a:pt x="2516" y="12952"/>
                  </a:cubicBezTo>
                  <a:cubicBezTo>
                    <a:pt x="2858" y="12952"/>
                    <a:pt x="3171" y="12735"/>
                    <a:pt x="3255" y="12329"/>
                  </a:cubicBezTo>
                  <a:cubicBezTo>
                    <a:pt x="3374" y="11691"/>
                    <a:pt x="3578" y="11065"/>
                    <a:pt x="3794" y="10449"/>
                  </a:cubicBezTo>
                  <a:lnTo>
                    <a:pt x="3794" y="10449"/>
                  </a:lnTo>
                  <a:cubicBezTo>
                    <a:pt x="4210" y="10825"/>
                    <a:pt x="4622" y="11203"/>
                    <a:pt x="5034" y="11587"/>
                  </a:cubicBezTo>
                  <a:cubicBezTo>
                    <a:pt x="5163" y="11701"/>
                    <a:pt x="5322" y="11752"/>
                    <a:pt x="5483" y="11752"/>
                  </a:cubicBezTo>
                  <a:cubicBezTo>
                    <a:pt x="5844" y="11752"/>
                    <a:pt x="6213" y="11493"/>
                    <a:pt x="6256" y="11108"/>
                  </a:cubicBezTo>
                  <a:cubicBezTo>
                    <a:pt x="6336" y="10542"/>
                    <a:pt x="6435" y="9981"/>
                    <a:pt x="6523" y="9420"/>
                  </a:cubicBezTo>
                  <a:lnTo>
                    <a:pt x="6523" y="9420"/>
                  </a:lnTo>
                  <a:cubicBezTo>
                    <a:pt x="6854" y="9744"/>
                    <a:pt x="7150" y="10106"/>
                    <a:pt x="7432" y="10473"/>
                  </a:cubicBezTo>
                  <a:cubicBezTo>
                    <a:pt x="7585" y="10675"/>
                    <a:pt x="7816" y="10771"/>
                    <a:pt x="8045" y="10771"/>
                  </a:cubicBezTo>
                  <a:cubicBezTo>
                    <a:pt x="8394" y="10771"/>
                    <a:pt x="8737" y="10550"/>
                    <a:pt x="8793" y="10148"/>
                  </a:cubicBezTo>
                  <a:cubicBezTo>
                    <a:pt x="8851" y="9788"/>
                    <a:pt x="9083" y="8821"/>
                    <a:pt x="9117" y="8208"/>
                  </a:cubicBezTo>
                  <a:lnTo>
                    <a:pt x="9117" y="8208"/>
                  </a:lnTo>
                  <a:cubicBezTo>
                    <a:pt x="9191" y="8274"/>
                    <a:pt x="9260" y="8335"/>
                    <a:pt x="9304" y="8385"/>
                  </a:cubicBezTo>
                  <a:cubicBezTo>
                    <a:pt x="9552" y="8678"/>
                    <a:pt x="9768" y="8988"/>
                    <a:pt x="9969" y="9313"/>
                  </a:cubicBezTo>
                  <a:cubicBezTo>
                    <a:pt x="10094" y="9527"/>
                    <a:pt x="10315" y="9622"/>
                    <a:pt x="10543" y="9622"/>
                  </a:cubicBezTo>
                  <a:cubicBezTo>
                    <a:pt x="10908" y="9622"/>
                    <a:pt x="11292" y="9378"/>
                    <a:pt x="11330" y="8988"/>
                  </a:cubicBezTo>
                  <a:cubicBezTo>
                    <a:pt x="11361" y="8616"/>
                    <a:pt x="11377" y="8245"/>
                    <a:pt x="11408" y="7859"/>
                  </a:cubicBezTo>
                  <a:cubicBezTo>
                    <a:pt x="11422" y="7651"/>
                    <a:pt x="11451" y="7427"/>
                    <a:pt x="11495" y="7205"/>
                  </a:cubicBezTo>
                  <a:lnTo>
                    <a:pt x="11495" y="7205"/>
                  </a:lnTo>
                  <a:cubicBezTo>
                    <a:pt x="11917" y="7537"/>
                    <a:pt x="12256" y="8095"/>
                    <a:pt x="12537" y="8540"/>
                  </a:cubicBezTo>
                  <a:cubicBezTo>
                    <a:pt x="12675" y="8743"/>
                    <a:pt x="12900" y="8835"/>
                    <a:pt x="13130" y="8835"/>
                  </a:cubicBezTo>
                  <a:cubicBezTo>
                    <a:pt x="13493" y="8835"/>
                    <a:pt x="13866" y="8603"/>
                    <a:pt x="13914" y="8214"/>
                  </a:cubicBezTo>
                  <a:cubicBezTo>
                    <a:pt x="13980" y="7583"/>
                    <a:pt x="14045" y="6953"/>
                    <a:pt x="14092" y="6322"/>
                  </a:cubicBezTo>
                  <a:lnTo>
                    <a:pt x="14092" y="6322"/>
                  </a:lnTo>
                  <a:cubicBezTo>
                    <a:pt x="14523" y="6697"/>
                    <a:pt x="14953" y="7075"/>
                    <a:pt x="15383" y="7457"/>
                  </a:cubicBezTo>
                  <a:cubicBezTo>
                    <a:pt x="15507" y="7563"/>
                    <a:pt x="15676" y="7615"/>
                    <a:pt x="15848" y="7615"/>
                  </a:cubicBezTo>
                  <a:cubicBezTo>
                    <a:pt x="16149" y="7615"/>
                    <a:pt x="16461" y="7457"/>
                    <a:pt x="16559" y="7162"/>
                  </a:cubicBezTo>
                  <a:cubicBezTo>
                    <a:pt x="16752" y="6566"/>
                    <a:pt x="16891" y="5979"/>
                    <a:pt x="16980" y="5384"/>
                  </a:cubicBezTo>
                  <a:lnTo>
                    <a:pt x="16980" y="5384"/>
                  </a:lnTo>
                  <a:cubicBezTo>
                    <a:pt x="17364" y="5683"/>
                    <a:pt x="17738" y="5997"/>
                    <a:pt x="18060" y="6358"/>
                  </a:cubicBezTo>
                  <a:cubicBezTo>
                    <a:pt x="18217" y="6545"/>
                    <a:pt x="18483" y="6660"/>
                    <a:pt x="18737" y="6660"/>
                  </a:cubicBezTo>
                  <a:cubicBezTo>
                    <a:pt x="19008" y="6660"/>
                    <a:pt x="19264" y="6530"/>
                    <a:pt x="19360" y="6219"/>
                  </a:cubicBezTo>
                  <a:cubicBezTo>
                    <a:pt x="19566" y="5558"/>
                    <a:pt x="19729" y="4884"/>
                    <a:pt x="19881" y="4206"/>
                  </a:cubicBezTo>
                  <a:lnTo>
                    <a:pt x="19881" y="4206"/>
                  </a:lnTo>
                  <a:cubicBezTo>
                    <a:pt x="20290" y="4505"/>
                    <a:pt x="20682" y="4827"/>
                    <a:pt x="20983" y="5198"/>
                  </a:cubicBezTo>
                  <a:cubicBezTo>
                    <a:pt x="21150" y="5386"/>
                    <a:pt x="21401" y="5489"/>
                    <a:pt x="21643" y="5489"/>
                  </a:cubicBezTo>
                  <a:cubicBezTo>
                    <a:pt x="21919" y="5489"/>
                    <a:pt x="22184" y="5355"/>
                    <a:pt x="22299" y="5058"/>
                  </a:cubicBezTo>
                  <a:cubicBezTo>
                    <a:pt x="22519" y="4493"/>
                    <a:pt x="22674" y="3903"/>
                    <a:pt x="22808" y="3312"/>
                  </a:cubicBezTo>
                  <a:lnTo>
                    <a:pt x="22808" y="3312"/>
                  </a:lnTo>
                  <a:cubicBezTo>
                    <a:pt x="23324" y="3629"/>
                    <a:pt x="23840" y="3944"/>
                    <a:pt x="24356" y="4254"/>
                  </a:cubicBezTo>
                  <a:cubicBezTo>
                    <a:pt x="24444" y="4310"/>
                    <a:pt x="24544" y="4335"/>
                    <a:pt x="24647" y="4335"/>
                  </a:cubicBezTo>
                  <a:cubicBezTo>
                    <a:pt x="24999" y="4335"/>
                    <a:pt x="25384" y="4041"/>
                    <a:pt x="25408" y="3682"/>
                  </a:cubicBezTo>
                  <a:cubicBezTo>
                    <a:pt x="25486" y="2552"/>
                    <a:pt x="25129" y="1454"/>
                    <a:pt x="24620" y="433"/>
                  </a:cubicBezTo>
                  <a:cubicBezTo>
                    <a:pt x="24459" y="129"/>
                    <a:pt x="24175" y="1"/>
                    <a:pt x="23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9"/>
            <p:cNvSpPr/>
            <p:nvPr/>
          </p:nvSpPr>
          <p:spPr>
            <a:xfrm>
              <a:off x="7554238" y="878245"/>
              <a:ext cx="1045897" cy="924734"/>
            </a:xfrm>
            <a:custGeom>
              <a:avLst/>
              <a:gdLst/>
              <a:ahLst/>
              <a:cxnLst/>
              <a:rect l="l" t="t" r="r" b="b"/>
              <a:pathLst>
                <a:path w="21891" h="19355" extrusionOk="0">
                  <a:moveTo>
                    <a:pt x="10954" y="1"/>
                  </a:moveTo>
                  <a:cubicBezTo>
                    <a:pt x="9809" y="1"/>
                    <a:pt x="8633" y="203"/>
                    <a:pt x="7503" y="636"/>
                  </a:cubicBezTo>
                  <a:cubicBezTo>
                    <a:pt x="2507" y="2538"/>
                    <a:pt x="1" y="8138"/>
                    <a:pt x="1919" y="13136"/>
                  </a:cubicBezTo>
                  <a:cubicBezTo>
                    <a:pt x="3388" y="16987"/>
                    <a:pt x="7055" y="19355"/>
                    <a:pt x="10954" y="19355"/>
                  </a:cubicBezTo>
                  <a:cubicBezTo>
                    <a:pt x="12098" y="19355"/>
                    <a:pt x="13258" y="19153"/>
                    <a:pt x="14403" y="18720"/>
                  </a:cubicBezTo>
                  <a:cubicBezTo>
                    <a:pt x="19400" y="16818"/>
                    <a:pt x="21890" y="11232"/>
                    <a:pt x="19988" y="6236"/>
                  </a:cubicBezTo>
                  <a:cubicBezTo>
                    <a:pt x="18518" y="2368"/>
                    <a:pt x="14852" y="1"/>
                    <a:pt x="10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9"/>
            <p:cNvSpPr/>
            <p:nvPr/>
          </p:nvSpPr>
          <p:spPr>
            <a:xfrm>
              <a:off x="7408707" y="643082"/>
              <a:ext cx="928460" cy="375483"/>
            </a:xfrm>
            <a:custGeom>
              <a:avLst/>
              <a:gdLst/>
              <a:ahLst/>
              <a:cxnLst/>
              <a:rect l="l" t="t" r="r" b="b"/>
              <a:pathLst>
                <a:path w="19433" h="7859" extrusionOk="0">
                  <a:moveTo>
                    <a:pt x="19071" y="0"/>
                  </a:moveTo>
                  <a:cubicBezTo>
                    <a:pt x="19057" y="0"/>
                    <a:pt x="19042" y="1"/>
                    <a:pt x="19027" y="3"/>
                  </a:cubicBezTo>
                  <a:cubicBezTo>
                    <a:pt x="15701" y="467"/>
                    <a:pt x="12375" y="1845"/>
                    <a:pt x="9266" y="3083"/>
                  </a:cubicBezTo>
                  <a:cubicBezTo>
                    <a:pt x="6125" y="4351"/>
                    <a:pt x="2954" y="5727"/>
                    <a:pt x="122" y="7600"/>
                  </a:cubicBezTo>
                  <a:cubicBezTo>
                    <a:pt x="0" y="7681"/>
                    <a:pt x="81" y="7858"/>
                    <a:pt x="196" y="7858"/>
                  </a:cubicBezTo>
                  <a:cubicBezTo>
                    <a:pt x="212" y="7858"/>
                    <a:pt x="229" y="7855"/>
                    <a:pt x="246" y="7847"/>
                  </a:cubicBezTo>
                  <a:cubicBezTo>
                    <a:pt x="3387" y="6594"/>
                    <a:pt x="6419" y="5108"/>
                    <a:pt x="9575" y="3887"/>
                  </a:cubicBezTo>
                  <a:cubicBezTo>
                    <a:pt x="12731" y="2664"/>
                    <a:pt x="16056" y="1876"/>
                    <a:pt x="19167" y="560"/>
                  </a:cubicBezTo>
                  <a:cubicBezTo>
                    <a:pt x="19432" y="442"/>
                    <a:pt x="19373" y="0"/>
                    <a:pt x="19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9"/>
            <p:cNvSpPr/>
            <p:nvPr/>
          </p:nvSpPr>
          <p:spPr>
            <a:xfrm>
              <a:off x="7472920" y="1069643"/>
              <a:ext cx="172286" cy="558901"/>
            </a:xfrm>
            <a:custGeom>
              <a:avLst/>
              <a:gdLst/>
              <a:ahLst/>
              <a:cxnLst/>
              <a:rect l="l" t="t" r="r" b="b"/>
              <a:pathLst>
                <a:path w="3606" h="11698" extrusionOk="0">
                  <a:moveTo>
                    <a:pt x="2727" y="1"/>
                  </a:moveTo>
                  <a:cubicBezTo>
                    <a:pt x="2691" y="1"/>
                    <a:pt x="2656" y="15"/>
                    <a:pt x="2631" y="48"/>
                  </a:cubicBezTo>
                  <a:cubicBezTo>
                    <a:pt x="94" y="3328"/>
                    <a:pt x="1" y="8495"/>
                    <a:pt x="2940" y="11574"/>
                  </a:cubicBezTo>
                  <a:cubicBezTo>
                    <a:pt x="3019" y="11661"/>
                    <a:pt x="3110" y="11698"/>
                    <a:pt x="3197" y="11698"/>
                  </a:cubicBezTo>
                  <a:cubicBezTo>
                    <a:pt x="3418" y="11698"/>
                    <a:pt x="3606" y="11458"/>
                    <a:pt x="3450" y="11203"/>
                  </a:cubicBezTo>
                  <a:cubicBezTo>
                    <a:pt x="1346" y="7567"/>
                    <a:pt x="929" y="4008"/>
                    <a:pt x="2878" y="219"/>
                  </a:cubicBezTo>
                  <a:cubicBezTo>
                    <a:pt x="2934" y="106"/>
                    <a:pt x="2826" y="1"/>
                    <a:pt x="2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9"/>
            <p:cNvSpPr/>
            <p:nvPr/>
          </p:nvSpPr>
          <p:spPr>
            <a:xfrm>
              <a:off x="7768235" y="1683589"/>
              <a:ext cx="957318" cy="351260"/>
            </a:xfrm>
            <a:custGeom>
              <a:avLst/>
              <a:gdLst/>
              <a:ahLst/>
              <a:cxnLst/>
              <a:rect l="l" t="t" r="r" b="b"/>
              <a:pathLst>
                <a:path w="20037" h="7352" extrusionOk="0">
                  <a:moveTo>
                    <a:pt x="19712" y="0"/>
                  </a:moveTo>
                  <a:cubicBezTo>
                    <a:pt x="19694" y="0"/>
                    <a:pt x="19675" y="2"/>
                    <a:pt x="19655" y="7"/>
                  </a:cubicBezTo>
                  <a:cubicBezTo>
                    <a:pt x="16298" y="812"/>
                    <a:pt x="13065" y="2049"/>
                    <a:pt x="9816" y="3210"/>
                  </a:cubicBezTo>
                  <a:cubicBezTo>
                    <a:pt x="6582" y="4370"/>
                    <a:pt x="3319" y="5500"/>
                    <a:pt x="208" y="6969"/>
                  </a:cubicBezTo>
                  <a:cubicBezTo>
                    <a:pt x="0" y="7067"/>
                    <a:pt x="79" y="7352"/>
                    <a:pt x="277" y="7352"/>
                  </a:cubicBezTo>
                  <a:cubicBezTo>
                    <a:pt x="300" y="7352"/>
                    <a:pt x="323" y="7348"/>
                    <a:pt x="348" y="7340"/>
                  </a:cubicBezTo>
                  <a:cubicBezTo>
                    <a:pt x="3628" y="6288"/>
                    <a:pt x="6830" y="4989"/>
                    <a:pt x="10064" y="3844"/>
                  </a:cubicBezTo>
                  <a:cubicBezTo>
                    <a:pt x="13312" y="2699"/>
                    <a:pt x="16623" y="1725"/>
                    <a:pt x="19794" y="410"/>
                  </a:cubicBezTo>
                  <a:cubicBezTo>
                    <a:pt x="20037" y="310"/>
                    <a:pt x="19925" y="0"/>
                    <a:pt x="197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9"/>
            <p:cNvSpPr/>
            <p:nvPr/>
          </p:nvSpPr>
          <p:spPr>
            <a:xfrm>
              <a:off x="8514574" y="1294820"/>
              <a:ext cx="169132" cy="375579"/>
            </a:xfrm>
            <a:custGeom>
              <a:avLst/>
              <a:gdLst/>
              <a:ahLst/>
              <a:cxnLst/>
              <a:rect l="l" t="t" r="r" b="b"/>
              <a:pathLst>
                <a:path w="3540" h="7861" extrusionOk="0">
                  <a:moveTo>
                    <a:pt x="2559" y="1"/>
                  </a:moveTo>
                  <a:cubicBezTo>
                    <a:pt x="2449" y="1"/>
                    <a:pt x="2341" y="67"/>
                    <a:pt x="2332" y="193"/>
                  </a:cubicBezTo>
                  <a:cubicBezTo>
                    <a:pt x="2224" y="1585"/>
                    <a:pt x="2193" y="2901"/>
                    <a:pt x="1728" y="4246"/>
                  </a:cubicBezTo>
                  <a:cubicBezTo>
                    <a:pt x="1311" y="5469"/>
                    <a:pt x="460" y="6474"/>
                    <a:pt x="27" y="7680"/>
                  </a:cubicBezTo>
                  <a:cubicBezTo>
                    <a:pt x="0" y="7759"/>
                    <a:pt x="53" y="7861"/>
                    <a:pt x="136" y="7861"/>
                  </a:cubicBezTo>
                  <a:cubicBezTo>
                    <a:pt x="150" y="7861"/>
                    <a:pt x="166" y="7858"/>
                    <a:pt x="181" y="7851"/>
                  </a:cubicBezTo>
                  <a:cubicBezTo>
                    <a:pt x="2595" y="6721"/>
                    <a:pt x="3539" y="2498"/>
                    <a:pt x="2780" y="147"/>
                  </a:cubicBezTo>
                  <a:cubicBezTo>
                    <a:pt x="2745" y="48"/>
                    <a:pt x="2652" y="1"/>
                    <a:pt x="25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9"/>
            <p:cNvSpPr/>
            <p:nvPr/>
          </p:nvSpPr>
          <p:spPr>
            <a:xfrm>
              <a:off x="7696138" y="1270740"/>
              <a:ext cx="447962" cy="470131"/>
            </a:xfrm>
            <a:custGeom>
              <a:avLst/>
              <a:gdLst/>
              <a:ahLst/>
              <a:cxnLst/>
              <a:rect l="l" t="t" r="r" b="b"/>
              <a:pathLst>
                <a:path w="9376" h="9840" extrusionOk="0">
                  <a:moveTo>
                    <a:pt x="832" y="1"/>
                  </a:moveTo>
                  <a:cubicBezTo>
                    <a:pt x="640" y="1"/>
                    <a:pt x="441" y="113"/>
                    <a:pt x="403" y="341"/>
                  </a:cubicBezTo>
                  <a:cubicBezTo>
                    <a:pt x="1" y="2924"/>
                    <a:pt x="434" y="5431"/>
                    <a:pt x="2352" y="7380"/>
                  </a:cubicBezTo>
                  <a:cubicBezTo>
                    <a:pt x="3642" y="8669"/>
                    <a:pt x="5656" y="9839"/>
                    <a:pt x="7592" y="9839"/>
                  </a:cubicBezTo>
                  <a:cubicBezTo>
                    <a:pt x="8072" y="9839"/>
                    <a:pt x="8547" y="9767"/>
                    <a:pt x="9005" y="9608"/>
                  </a:cubicBezTo>
                  <a:cubicBezTo>
                    <a:pt x="9360" y="9469"/>
                    <a:pt x="9376" y="9036"/>
                    <a:pt x="9128" y="8788"/>
                  </a:cubicBezTo>
                  <a:cubicBezTo>
                    <a:pt x="8510" y="8200"/>
                    <a:pt x="7844" y="8061"/>
                    <a:pt x="7055" y="7813"/>
                  </a:cubicBezTo>
                  <a:cubicBezTo>
                    <a:pt x="6003" y="7489"/>
                    <a:pt x="4966" y="6963"/>
                    <a:pt x="4131" y="6235"/>
                  </a:cubicBezTo>
                  <a:cubicBezTo>
                    <a:pt x="2460" y="4812"/>
                    <a:pt x="1300" y="2569"/>
                    <a:pt x="1222" y="356"/>
                  </a:cubicBezTo>
                  <a:cubicBezTo>
                    <a:pt x="1222" y="121"/>
                    <a:pt x="1031" y="1"/>
                    <a:pt x="832"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9"/>
            <p:cNvSpPr/>
            <p:nvPr/>
          </p:nvSpPr>
          <p:spPr>
            <a:xfrm>
              <a:off x="8115437" y="998741"/>
              <a:ext cx="331719" cy="377251"/>
            </a:xfrm>
            <a:custGeom>
              <a:avLst/>
              <a:gdLst/>
              <a:ahLst/>
              <a:cxnLst/>
              <a:rect l="l" t="t" r="r" b="b"/>
              <a:pathLst>
                <a:path w="6943" h="7896" extrusionOk="0">
                  <a:moveTo>
                    <a:pt x="616" y="1"/>
                  </a:moveTo>
                  <a:cubicBezTo>
                    <a:pt x="103" y="1"/>
                    <a:pt x="0" y="822"/>
                    <a:pt x="460" y="1006"/>
                  </a:cubicBezTo>
                  <a:cubicBezTo>
                    <a:pt x="1745" y="1486"/>
                    <a:pt x="2781" y="2429"/>
                    <a:pt x="3523" y="3590"/>
                  </a:cubicBezTo>
                  <a:cubicBezTo>
                    <a:pt x="4313" y="4859"/>
                    <a:pt x="4544" y="6375"/>
                    <a:pt x="5396" y="7612"/>
                  </a:cubicBezTo>
                  <a:cubicBezTo>
                    <a:pt x="5523" y="7806"/>
                    <a:pt x="5737" y="7896"/>
                    <a:pt x="5955" y="7896"/>
                  </a:cubicBezTo>
                  <a:cubicBezTo>
                    <a:pt x="6292" y="7896"/>
                    <a:pt x="6636" y="7680"/>
                    <a:pt x="6664" y="7303"/>
                  </a:cubicBezTo>
                  <a:cubicBezTo>
                    <a:pt x="6943" y="3853"/>
                    <a:pt x="4204" y="78"/>
                    <a:pt x="631" y="1"/>
                  </a:cubicBezTo>
                  <a:cubicBezTo>
                    <a:pt x="626" y="1"/>
                    <a:pt x="621" y="1"/>
                    <a:pt x="616"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39"/>
          <p:cNvGrpSpPr/>
          <p:nvPr/>
        </p:nvGrpSpPr>
        <p:grpSpPr>
          <a:xfrm>
            <a:off x="7018969" y="245514"/>
            <a:ext cx="1673143" cy="1690845"/>
            <a:chOff x="7093288" y="250775"/>
            <a:chExt cx="1837811" cy="1857255"/>
          </a:xfrm>
        </p:grpSpPr>
        <p:sp>
          <p:nvSpPr>
            <p:cNvPr id="797" name="Google Shape;797;p39"/>
            <p:cNvSpPr/>
            <p:nvPr/>
          </p:nvSpPr>
          <p:spPr>
            <a:xfrm>
              <a:off x="7188377" y="345153"/>
              <a:ext cx="1648347" cy="1667791"/>
            </a:xfrm>
            <a:custGeom>
              <a:avLst/>
              <a:gdLst/>
              <a:ahLst/>
              <a:cxnLst/>
              <a:rect l="l" t="t" r="r" b="b"/>
              <a:pathLst>
                <a:path w="39420" h="39885" extrusionOk="0">
                  <a:moveTo>
                    <a:pt x="19768" y="1"/>
                  </a:moveTo>
                  <a:cubicBezTo>
                    <a:pt x="8681" y="1"/>
                    <a:pt x="1" y="8847"/>
                    <a:pt x="1" y="20133"/>
                  </a:cubicBezTo>
                  <a:cubicBezTo>
                    <a:pt x="1" y="31386"/>
                    <a:pt x="8499" y="39884"/>
                    <a:pt x="19768" y="39884"/>
                  </a:cubicBezTo>
                  <a:cubicBezTo>
                    <a:pt x="30972" y="39884"/>
                    <a:pt x="39420" y="31386"/>
                    <a:pt x="39420" y="20133"/>
                  </a:cubicBezTo>
                  <a:cubicBezTo>
                    <a:pt x="39420" y="8665"/>
                    <a:pt x="30972" y="1"/>
                    <a:pt x="19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9"/>
            <p:cNvSpPr/>
            <p:nvPr/>
          </p:nvSpPr>
          <p:spPr>
            <a:xfrm>
              <a:off x="7093288" y="250775"/>
              <a:ext cx="1837811" cy="1857255"/>
            </a:xfrm>
            <a:custGeom>
              <a:avLst/>
              <a:gdLst/>
              <a:ahLst/>
              <a:cxnLst/>
              <a:rect l="l" t="t" r="r" b="b"/>
              <a:pathLst>
                <a:path w="43951" h="44416" extrusionOk="0">
                  <a:moveTo>
                    <a:pt x="22042" y="4531"/>
                  </a:moveTo>
                  <a:cubicBezTo>
                    <a:pt x="32034" y="4531"/>
                    <a:pt x="39420" y="12398"/>
                    <a:pt x="39420" y="22390"/>
                  </a:cubicBezTo>
                  <a:cubicBezTo>
                    <a:pt x="39420" y="32382"/>
                    <a:pt x="32034" y="39868"/>
                    <a:pt x="22042" y="39868"/>
                  </a:cubicBezTo>
                  <a:cubicBezTo>
                    <a:pt x="12034" y="39868"/>
                    <a:pt x="4532" y="32382"/>
                    <a:pt x="4532" y="22390"/>
                  </a:cubicBezTo>
                  <a:cubicBezTo>
                    <a:pt x="4532" y="12398"/>
                    <a:pt x="12034" y="4531"/>
                    <a:pt x="22042" y="4531"/>
                  </a:cubicBezTo>
                  <a:close/>
                  <a:moveTo>
                    <a:pt x="22042" y="0"/>
                  </a:moveTo>
                  <a:cubicBezTo>
                    <a:pt x="9677" y="0"/>
                    <a:pt x="0" y="9826"/>
                    <a:pt x="0" y="22390"/>
                  </a:cubicBezTo>
                  <a:cubicBezTo>
                    <a:pt x="0" y="28432"/>
                    <a:pt x="2241" y="34008"/>
                    <a:pt x="6324" y="38091"/>
                  </a:cubicBezTo>
                  <a:cubicBezTo>
                    <a:pt x="10407" y="42159"/>
                    <a:pt x="15984" y="44416"/>
                    <a:pt x="22042" y="44416"/>
                  </a:cubicBezTo>
                  <a:cubicBezTo>
                    <a:pt x="34541" y="44416"/>
                    <a:pt x="43951" y="34938"/>
                    <a:pt x="43951" y="22390"/>
                  </a:cubicBezTo>
                  <a:cubicBezTo>
                    <a:pt x="43951" y="16348"/>
                    <a:pt x="41744" y="10723"/>
                    <a:pt x="37743" y="6573"/>
                  </a:cubicBezTo>
                  <a:cubicBezTo>
                    <a:pt x="33660" y="2324"/>
                    <a:pt x="28083" y="0"/>
                    <a:pt x="220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9"/>
            <p:cNvSpPr/>
            <p:nvPr/>
          </p:nvSpPr>
          <p:spPr>
            <a:xfrm>
              <a:off x="7630454" y="785182"/>
              <a:ext cx="246458" cy="803726"/>
            </a:xfrm>
            <a:custGeom>
              <a:avLst/>
              <a:gdLst/>
              <a:ahLst/>
              <a:cxnLst/>
              <a:rect l="l" t="t" r="r" b="b"/>
              <a:pathLst>
                <a:path w="5894" h="19221" extrusionOk="0">
                  <a:moveTo>
                    <a:pt x="1" y="1"/>
                  </a:moveTo>
                  <a:cubicBezTo>
                    <a:pt x="1" y="4863"/>
                    <a:pt x="84" y="7337"/>
                    <a:pt x="184" y="9710"/>
                  </a:cubicBezTo>
                  <a:cubicBezTo>
                    <a:pt x="266" y="12051"/>
                    <a:pt x="350" y="14457"/>
                    <a:pt x="350" y="19221"/>
                  </a:cubicBezTo>
                  <a:lnTo>
                    <a:pt x="5894" y="19221"/>
                  </a:lnTo>
                  <a:cubicBezTo>
                    <a:pt x="5894" y="14357"/>
                    <a:pt x="5794" y="11885"/>
                    <a:pt x="5710" y="9510"/>
                  </a:cubicBezTo>
                  <a:cubicBezTo>
                    <a:pt x="5628" y="7171"/>
                    <a:pt x="5528" y="4764"/>
                    <a:pt x="5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9"/>
            <p:cNvSpPr/>
            <p:nvPr/>
          </p:nvSpPr>
          <p:spPr>
            <a:xfrm>
              <a:off x="8140608" y="785182"/>
              <a:ext cx="251977" cy="803726"/>
            </a:xfrm>
            <a:custGeom>
              <a:avLst/>
              <a:gdLst/>
              <a:ahLst/>
              <a:cxnLst/>
              <a:rect l="l" t="t" r="r" b="b"/>
              <a:pathLst>
                <a:path w="6026" h="19221" extrusionOk="0">
                  <a:moveTo>
                    <a:pt x="481" y="1"/>
                  </a:moveTo>
                  <a:cubicBezTo>
                    <a:pt x="481" y="4748"/>
                    <a:pt x="366" y="7038"/>
                    <a:pt x="249" y="9477"/>
                  </a:cubicBezTo>
                  <a:cubicBezTo>
                    <a:pt x="133" y="11867"/>
                    <a:pt x="1" y="14341"/>
                    <a:pt x="1" y="19221"/>
                  </a:cubicBezTo>
                  <a:lnTo>
                    <a:pt x="5544" y="19221"/>
                  </a:lnTo>
                  <a:cubicBezTo>
                    <a:pt x="5544" y="14474"/>
                    <a:pt x="5660" y="12183"/>
                    <a:pt x="5777" y="9743"/>
                  </a:cubicBezTo>
                  <a:cubicBezTo>
                    <a:pt x="5910" y="7353"/>
                    <a:pt x="6025" y="4880"/>
                    <a:pt x="6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9"/>
            <p:cNvSpPr/>
            <p:nvPr/>
          </p:nvSpPr>
          <p:spPr>
            <a:xfrm>
              <a:off x="7275814" y="645642"/>
              <a:ext cx="265191" cy="762831"/>
            </a:xfrm>
            <a:custGeom>
              <a:avLst/>
              <a:gdLst/>
              <a:ahLst/>
              <a:cxnLst/>
              <a:rect l="l" t="t" r="r" b="b"/>
              <a:pathLst>
                <a:path w="6342" h="18243" extrusionOk="0">
                  <a:moveTo>
                    <a:pt x="5428" y="1"/>
                  </a:moveTo>
                  <a:cubicBezTo>
                    <a:pt x="3619" y="1793"/>
                    <a:pt x="2192" y="4002"/>
                    <a:pt x="1278" y="6491"/>
                  </a:cubicBezTo>
                  <a:cubicBezTo>
                    <a:pt x="50" y="10342"/>
                    <a:pt x="1" y="14724"/>
                    <a:pt x="1444" y="18010"/>
                  </a:cubicBezTo>
                  <a:cubicBezTo>
                    <a:pt x="1528" y="18176"/>
                    <a:pt x="1661" y="18242"/>
                    <a:pt x="1793" y="18242"/>
                  </a:cubicBezTo>
                  <a:cubicBezTo>
                    <a:pt x="2042" y="18242"/>
                    <a:pt x="2307" y="18043"/>
                    <a:pt x="2307" y="17778"/>
                  </a:cubicBezTo>
                  <a:cubicBezTo>
                    <a:pt x="2374" y="14806"/>
                    <a:pt x="2009" y="11902"/>
                    <a:pt x="2623" y="8964"/>
                  </a:cubicBezTo>
                  <a:cubicBezTo>
                    <a:pt x="3221" y="6009"/>
                    <a:pt x="4631" y="3520"/>
                    <a:pt x="6076" y="914"/>
                  </a:cubicBezTo>
                  <a:cubicBezTo>
                    <a:pt x="6341" y="450"/>
                    <a:pt x="5959" y="1"/>
                    <a:pt x="5527" y="1"/>
                  </a:cubicBezTo>
                  <a:close/>
                </a:path>
              </a:pathLst>
            </a:custGeom>
            <a:solidFill>
              <a:srgbClr val="215ABE">
                <a:alpha val="136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9"/>
            <p:cNvSpPr/>
            <p:nvPr/>
          </p:nvSpPr>
          <p:spPr>
            <a:xfrm>
              <a:off x="8321086" y="1497934"/>
              <a:ext cx="314407" cy="353337"/>
            </a:xfrm>
            <a:custGeom>
              <a:avLst/>
              <a:gdLst/>
              <a:ahLst/>
              <a:cxnLst/>
              <a:rect l="l" t="t" r="r" b="b"/>
              <a:pathLst>
                <a:path w="7519" h="8450" extrusionOk="0">
                  <a:moveTo>
                    <a:pt x="7087" y="1"/>
                  </a:moveTo>
                  <a:cubicBezTo>
                    <a:pt x="7004" y="1"/>
                    <a:pt x="6905" y="51"/>
                    <a:pt x="6838" y="118"/>
                  </a:cubicBezTo>
                  <a:cubicBezTo>
                    <a:pt x="5643" y="1428"/>
                    <a:pt x="4681" y="2873"/>
                    <a:pt x="3552" y="4250"/>
                  </a:cubicBezTo>
                  <a:cubicBezTo>
                    <a:pt x="2506" y="5528"/>
                    <a:pt x="1078" y="6524"/>
                    <a:pt x="166" y="7852"/>
                  </a:cubicBezTo>
                  <a:cubicBezTo>
                    <a:pt x="0" y="8085"/>
                    <a:pt x="82" y="8300"/>
                    <a:pt x="248" y="8450"/>
                  </a:cubicBezTo>
                  <a:cubicBezTo>
                    <a:pt x="2324" y="7487"/>
                    <a:pt x="4150" y="6142"/>
                    <a:pt x="5643" y="4482"/>
                  </a:cubicBezTo>
                  <a:cubicBezTo>
                    <a:pt x="6506" y="3271"/>
                    <a:pt x="7104" y="1993"/>
                    <a:pt x="7452" y="483"/>
                  </a:cubicBezTo>
                  <a:cubicBezTo>
                    <a:pt x="7518" y="233"/>
                    <a:pt x="7303" y="1"/>
                    <a:pt x="7087" y="1"/>
                  </a:cubicBezTo>
                  <a:close/>
                </a:path>
              </a:pathLst>
            </a:custGeom>
            <a:solidFill>
              <a:srgbClr val="215ABE">
                <a:alpha val="136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39"/>
          <p:cNvGrpSpPr/>
          <p:nvPr/>
        </p:nvGrpSpPr>
        <p:grpSpPr>
          <a:xfrm>
            <a:off x="1186780" y="2445791"/>
            <a:ext cx="759739" cy="475805"/>
            <a:chOff x="2399075" y="58875"/>
            <a:chExt cx="657100" cy="411525"/>
          </a:xfrm>
        </p:grpSpPr>
        <p:sp>
          <p:nvSpPr>
            <p:cNvPr id="804" name="Google Shape;804;p39"/>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9"/>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9"/>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39"/>
          <p:cNvGrpSpPr/>
          <p:nvPr/>
        </p:nvGrpSpPr>
        <p:grpSpPr>
          <a:xfrm>
            <a:off x="4133016" y="4097135"/>
            <a:ext cx="392574" cy="391863"/>
            <a:chOff x="4324200" y="3063825"/>
            <a:chExt cx="400300" cy="399575"/>
          </a:xfrm>
        </p:grpSpPr>
        <p:sp>
          <p:nvSpPr>
            <p:cNvPr id="808" name="Google Shape;808;p39"/>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9"/>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39"/>
          <p:cNvGrpSpPr/>
          <p:nvPr/>
        </p:nvGrpSpPr>
        <p:grpSpPr>
          <a:xfrm rot="-3638917">
            <a:off x="4874573" y="610693"/>
            <a:ext cx="392571" cy="391860"/>
            <a:chOff x="4324200" y="3063825"/>
            <a:chExt cx="400300" cy="399575"/>
          </a:xfrm>
        </p:grpSpPr>
        <p:sp>
          <p:nvSpPr>
            <p:cNvPr id="811" name="Google Shape;811;p39"/>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9"/>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grpSp>
        <p:nvGrpSpPr>
          <p:cNvPr id="598" name="Google Shape;598;p37"/>
          <p:cNvGrpSpPr/>
          <p:nvPr/>
        </p:nvGrpSpPr>
        <p:grpSpPr>
          <a:xfrm>
            <a:off x="6760782" y="12221"/>
            <a:ext cx="1967650" cy="1674799"/>
            <a:chOff x="4764575" y="3189550"/>
            <a:chExt cx="1866841" cy="1588993"/>
          </a:xfrm>
        </p:grpSpPr>
        <p:sp>
          <p:nvSpPr>
            <p:cNvPr id="599" name="Google Shape;599;p37"/>
            <p:cNvSpPr/>
            <p:nvPr/>
          </p:nvSpPr>
          <p:spPr>
            <a:xfrm>
              <a:off x="5257448" y="3189550"/>
              <a:ext cx="1373967" cy="1214432"/>
            </a:xfrm>
            <a:custGeom>
              <a:avLst/>
              <a:gdLst/>
              <a:ahLst/>
              <a:cxnLst/>
              <a:rect l="l" t="t" r="r" b="b"/>
              <a:pathLst>
                <a:path w="28033" h="24778" extrusionOk="0">
                  <a:moveTo>
                    <a:pt x="14000" y="5084"/>
                  </a:moveTo>
                  <a:cubicBezTo>
                    <a:pt x="16244" y="5084"/>
                    <a:pt x="18441" y="6105"/>
                    <a:pt x="19879" y="8024"/>
                  </a:cubicBezTo>
                  <a:cubicBezTo>
                    <a:pt x="21040" y="9585"/>
                    <a:pt x="21535" y="11520"/>
                    <a:pt x="21240" y="13453"/>
                  </a:cubicBezTo>
                  <a:cubicBezTo>
                    <a:pt x="20962" y="15371"/>
                    <a:pt x="19941" y="17089"/>
                    <a:pt x="18379" y="18249"/>
                  </a:cubicBezTo>
                  <a:cubicBezTo>
                    <a:pt x="17112" y="19190"/>
                    <a:pt x="15601" y="19693"/>
                    <a:pt x="14053" y="19693"/>
                  </a:cubicBezTo>
                  <a:cubicBezTo>
                    <a:pt x="13691" y="19693"/>
                    <a:pt x="13327" y="19666"/>
                    <a:pt x="12964" y="19610"/>
                  </a:cubicBezTo>
                  <a:cubicBezTo>
                    <a:pt x="11030" y="19332"/>
                    <a:pt x="9313" y="18311"/>
                    <a:pt x="8152" y="16749"/>
                  </a:cubicBezTo>
                  <a:cubicBezTo>
                    <a:pt x="6993" y="15186"/>
                    <a:pt x="6498" y="13252"/>
                    <a:pt x="6791" y="11334"/>
                  </a:cubicBezTo>
                  <a:cubicBezTo>
                    <a:pt x="7069" y="9400"/>
                    <a:pt x="8090" y="7683"/>
                    <a:pt x="9654" y="6522"/>
                  </a:cubicBezTo>
                  <a:cubicBezTo>
                    <a:pt x="10953" y="5548"/>
                    <a:pt x="12484" y="5084"/>
                    <a:pt x="14000" y="5084"/>
                  </a:cubicBezTo>
                  <a:close/>
                  <a:moveTo>
                    <a:pt x="14013" y="1"/>
                  </a:moveTo>
                  <a:cubicBezTo>
                    <a:pt x="11437" y="1"/>
                    <a:pt x="8840" y="800"/>
                    <a:pt x="6621" y="2454"/>
                  </a:cubicBezTo>
                  <a:cubicBezTo>
                    <a:pt x="1129" y="6522"/>
                    <a:pt x="0" y="14304"/>
                    <a:pt x="4068" y="19781"/>
                  </a:cubicBezTo>
                  <a:cubicBezTo>
                    <a:pt x="6512" y="23044"/>
                    <a:pt x="10241" y="24777"/>
                    <a:pt x="14031" y="24777"/>
                  </a:cubicBezTo>
                  <a:cubicBezTo>
                    <a:pt x="16599" y="24777"/>
                    <a:pt x="19198" y="23973"/>
                    <a:pt x="21411" y="22333"/>
                  </a:cubicBezTo>
                  <a:cubicBezTo>
                    <a:pt x="26902" y="18249"/>
                    <a:pt x="28032" y="10468"/>
                    <a:pt x="23963" y="4991"/>
                  </a:cubicBezTo>
                  <a:cubicBezTo>
                    <a:pt x="21533" y="1724"/>
                    <a:pt x="17795" y="1"/>
                    <a:pt x="1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4764575" y="3985373"/>
              <a:ext cx="866688" cy="734011"/>
            </a:xfrm>
            <a:custGeom>
              <a:avLst/>
              <a:gdLst/>
              <a:ahLst/>
              <a:cxnLst/>
              <a:rect l="l" t="t" r="r" b="b"/>
              <a:pathLst>
                <a:path w="17683" h="14976" extrusionOk="0">
                  <a:moveTo>
                    <a:pt x="14650" y="1"/>
                  </a:moveTo>
                  <a:lnTo>
                    <a:pt x="0" y="10908"/>
                  </a:lnTo>
                  <a:lnTo>
                    <a:pt x="3033" y="14976"/>
                  </a:lnTo>
                  <a:lnTo>
                    <a:pt x="17682" y="4070"/>
                  </a:lnTo>
                  <a:lnTo>
                    <a:pt x="14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4803981" y="4033161"/>
              <a:ext cx="643779" cy="745382"/>
            </a:xfrm>
            <a:custGeom>
              <a:avLst/>
              <a:gdLst/>
              <a:ahLst/>
              <a:cxnLst/>
              <a:rect l="l" t="t" r="r" b="b"/>
              <a:pathLst>
                <a:path w="13135" h="15208" extrusionOk="0">
                  <a:moveTo>
                    <a:pt x="4085" y="1"/>
                  </a:moveTo>
                  <a:lnTo>
                    <a:pt x="1" y="3033"/>
                  </a:lnTo>
                  <a:lnTo>
                    <a:pt x="9066" y="15207"/>
                  </a:lnTo>
                  <a:lnTo>
                    <a:pt x="13135" y="12175"/>
                  </a:lnTo>
                  <a:lnTo>
                    <a:pt x="4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37"/>
          <p:cNvSpPr txBox="1">
            <a:spLocks noGrp="1"/>
          </p:cNvSpPr>
          <p:nvPr>
            <p:ph type="title"/>
          </p:nvPr>
        </p:nvSpPr>
        <p:spPr>
          <a:xfrm>
            <a:off x="720000" y="445025"/>
            <a:ext cx="166321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Suntik</a:t>
            </a:r>
            <a:endParaRPr dirty="0"/>
          </a:p>
        </p:txBody>
      </p:sp>
      <p:sp>
        <p:nvSpPr>
          <p:cNvPr id="603" name="Google Shape;603;p37"/>
          <p:cNvSpPr txBox="1">
            <a:spLocks noGrp="1"/>
          </p:cNvSpPr>
          <p:nvPr>
            <p:ph type="body" idx="1"/>
          </p:nvPr>
        </p:nvSpPr>
        <p:spPr>
          <a:xfrm>
            <a:off x="720000" y="1215751"/>
            <a:ext cx="4509546" cy="412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sz="1400" dirty="0" err="1"/>
              <a:t>Jenis</a:t>
            </a:r>
            <a:r>
              <a:rPr lang="en-ID" sz="1400" dirty="0"/>
              <a:t> </a:t>
            </a:r>
            <a:r>
              <a:rPr lang="en-ID" sz="1400" dirty="0" err="1"/>
              <a:t>kontrasepsi</a:t>
            </a:r>
            <a:r>
              <a:rPr lang="en-ID" sz="1400" dirty="0"/>
              <a:t> </a:t>
            </a:r>
            <a:r>
              <a:rPr lang="en-ID" sz="1400" dirty="0" err="1"/>
              <a:t>suntikan</a:t>
            </a:r>
            <a:r>
              <a:rPr lang="en-ID" sz="1400" dirty="0"/>
              <a:t> </a:t>
            </a:r>
            <a:r>
              <a:rPr lang="en-ID" sz="1400" dirty="0" err="1"/>
              <a:t>terdiri</a:t>
            </a:r>
            <a:r>
              <a:rPr lang="en-ID" sz="1400" dirty="0"/>
              <a:t> </a:t>
            </a:r>
            <a:r>
              <a:rPr lang="en-ID" sz="1400" dirty="0" err="1"/>
              <a:t>dari</a:t>
            </a:r>
            <a:r>
              <a:rPr lang="en-ID" sz="1400" dirty="0"/>
              <a:t> </a:t>
            </a:r>
            <a:r>
              <a:rPr lang="en-ID" sz="1400" dirty="0" err="1"/>
              <a:t>suntikan</a:t>
            </a:r>
            <a:r>
              <a:rPr lang="en-ID" sz="1400" dirty="0"/>
              <a:t> </a:t>
            </a:r>
            <a:r>
              <a:rPr lang="en-ID" sz="1400" dirty="0" err="1"/>
              <a:t>kombinasi</a:t>
            </a:r>
            <a:r>
              <a:rPr lang="en-ID" sz="1400" dirty="0"/>
              <a:t> dan </a:t>
            </a:r>
            <a:r>
              <a:rPr lang="en-ID" sz="1400" dirty="0" err="1"/>
              <a:t>suntikan</a:t>
            </a:r>
            <a:r>
              <a:rPr lang="en-ID" sz="1400" dirty="0"/>
              <a:t> progestin. Pada </a:t>
            </a:r>
            <a:r>
              <a:rPr lang="en-ID" sz="1400" dirty="0" err="1"/>
              <a:t>kondisi</a:t>
            </a:r>
            <a:r>
              <a:rPr lang="en-ID" sz="1400" dirty="0"/>
              <a:t> </a:t>
            </a:r>
            <a:r>
              <a:rPr lang="en-ID" sz="1400" dirty="0" err="1"/>
              <a:t>pasca</a:t>
            </a:r>
            <a:r>
              <a:rPr lang="en-ID" sz="1400" dirty="0"/>
              <a:t> abortus, </a:t>
            </a:r>
            <a:r>
              <a:rPr lang="en-ID" sz="1400" dirty="0" err="1"/>
              <a:t>kontrasepsi</a:t>
            </a:r>
            <a:r>
              <a:rPr lang="en-ID" sz="1400" dirty="0"/>
              <a:t> </a:t>
            </a:r>
            <a:r>
              <a:rPr lang="en-ID" sz="1400" dirty="0" err="1"/>
              <a:t>suntik</a:t>
            </a:r>
            <a:r>
              <a:rPr lang="en-ID" sz="1400" dirty="0"/>
              <a:t> </a:t>
            </a:r>
            <a:r>
              <a:rPr lang="en-ID" sz="1400" dirty="0" err="1"/>
              <a:t>dapat</a:t>
            </a:r>
            <a:r>
              <a:rPr lang="en-ID" sz="1400" dirty="0"/>
              <a:t> </a:t>
            </a:r>
            <a:r>
              <a:rPr lang="en-ID" sz="1400" dirty="0" err="1"/>
              <a:t>segera</a:t>
            </a:r>
            <a:r>
              <a:rPr lang="en-ID" sz="1400" dirty="0"/>
              <a:t> </a:t>
            </a:r>
            <a:r>
              <a:rPr lang="en-ID" sz="1400" dirty="0" err="1"/>
              <a:t>dimulai</a:t>
            </a:r>
            <a:r>
              <a:rPr lang="en-ID" sz="1400" dirty="0"/>
              <a:t> </a:t>
            </a:r>
            <a:r>
              <a:rPr lang="en-ID" sz="1400" dirty="0" err="1"/>
              <a:t>sewaktu</a:t>
            </a:r>
            <a:r>
              <a:rPr lang="en-ID" sz="1400" dirty="0"/>
              <a:t> </a:t>
            </a:r>
            <a:r>
              <a:rPr lang="en-ID" sz="1400" dirty="0" err="1"/>
              <a:t>hubungan</a:t>
            </a:r>
            <a:r>
              <a:rPr lang="en-ID" sz="1400" dirty="0"/>
              <a:t> </a:t>
            </a:r>
            <a:r>
              <a:rPr lang="en-ID" sz="1400" dirty="0" err="1"/>
              <a:t>seksual</a:t>
            </a:r>
            <a:r>
              <a:rPr lang="en-ID" sz="1400" dirty="0"/>
              <a:t> (</a:t>
            </a:r>
            <a:r>
              <a:rPr lang="en-ID" sz="1400" dirty="0" err="1"/>
              <a:t>hari</a:t>
            </a:r>
            <a:r>
              <a:rPr lang="en-ID" sz="1400" dirty="0"/>
              <a:t> 1-7 </a:t>
            </a:r>
            <a:r>
              <a:rPr lang="en-ID" sz="1400" dirty="0" err="1"/>
              <a:t>pasca</a:t>
            </a:r>
            <a:r>
              <a:rPr lang="en-ID" sz="1400" dirty="0"/>
              <a:t> abortus), </a:t>
            </a:r>
            <a:r>
              <a:rPr lang="en-ID" sz="1400" dirty="0" err="1"/>
              <a:t>walaupun</a:t>
            </a:r>
            <a:r>
              <a:rPr lang="en-ID" sz="1400" dirty="0"/>
              <a:t> </a:t>
            </a:r>
            <a:r>
              <a:rPr lang="en-ID" sz="1400" dirty="0" err="1"/>
              <a:t>terdapat</a:t>
            </a:r>
            <a:r>
              <a:rPr lang="en-ID" sz="1400" dirty="0"/>
              <a:t> </a:t>
            </a:r>
            <a:r>
              <a:rPr lang="en-ID" sz="1400" dirty="0" err="1"/>
              <a:t>infeksi</a:t>
            </a:r>
            <a:r>
              <a:rPr lang="en-ID" sz="1400" dirty="0"/>
              <a:t>. </a:t>
            </a:r>
            <a:r>
              <a:rPr lang="en-ID" sz="1400" dirty="0" err="1"/>
              <a:t>Kontrasepsi</a:t>
            </a:r>
            <a:r>
              <a:rPr lang="en-ID" sz="1400" dirty="0"/>
              <a:t> </a:t>
            </a:r>
            <a:r>
              <a:rPr lang="en-ID" sz="1400" dirty="0" err="1"/>
              <a:t>suntik</a:t>
            </a:r>
            <a:r>
              <a:rPr lang="en-ID" sz="1400" dirty="0"/>
              <a:t> sangat </a:t>
            </a:r>
            <a:r>
              <a:rPr lang="en-ID" sz="1400" dirty="0" err="1"/>
              <a:t>efektif</a:t>
            </a:r>
            <a:r>
              <a:rPr lang="en-ID" sz="1400" dirty="0"/>
              <a:t> dan </a:t>
            </a:r>
            <a:r>
              <a:rPr lang="en-ID" sz="1400" dirty="0" err="1"/>
              <a:t>langsung</a:t>
            </a:r>
            <a:r>
              <a:rPr lang="en-ID" sz="1400" dirty="0"/>
              <a:t> </a:t>
            </a:r>
            <a:r>
              <a:rPr lang="en-ID" sz="1400" dirty="0" err="1"/>
              <a:t>efektif</a:t>
            </a:r>
            <a:r>
              <a:rPr lang="en-ID" sz="1400" dirty="0"/>
              <a:t> </a:t>
            </a:r>
            <a:r>
              <a:rPr lang="en-ID" sz="1400" dirty="0" err="1"/>
              <a:t>setelah</a:t>
            </a:r>
            <a:r>
              <a:rPr lang="en-ID" sz="1400" dirty="0"/>
              <a:t> </a:t>
            </a:r>
            <a:r>
              <a:rPr lang="en-ID" sz="1400" dirty="0" err="1"/>
              <a:t>digunakan</a:t>
            </a:r>
            <a:r>
              <a:rPr lang="en-ID" sz="1400" dirty="0"/>
              <a:t>. </a:t>
            </a:r>
            <a:r>
              <a:rPr lang="en-ID" sz="1400" dirty="0" err="1"/>
              <a:t>Selain</a:t>
            </a:r>
            <a:r>
              <a:rPr lang="en-ID" sz="1400" dirty="0"/>
              <a:t> </a:t>
            </a:r>
            <a:r>
              <a:rPr lang="en-ID" sz="1400" dirty="0" err="1"/>
              <a:t>itu</a:t>
            </a:r>
            <a:r>
              <a:rPr lang="en-ID" sz="1400" dirty="0"/>
              <a:t> </a:t>
            </a:r>
            <a:r>
              <a:rPr lang="en-ID" sz="1400" dirty="0" err="1"/>
              <a:t>kontrasepsi</a:t>
            </a:r>
            <a:r>
              <a:rPr lang="en-ID" sz="1400" dirty="0"/>
              <a:t> </a:t>
            </a:r>
            <a:r>
              <a:rPr lang="en-ID" sz="1400" dirty="0" err="1"/>
              <a:t>suntik</a:t>
            </a:r>
            <a:r>
              <a:rPr lang="en-ID" sz="1400" dirty="0"/>
              <a:t> </a:t>
            </a:r>
            <a:r>
              <a:rPr lang="en-ID" sz="1400" dirty="0" err="1"/>
              <a:t>dapat</a:t>
            </a:r>
            <a:r>
              <a:rPr lang="en-ID" sz="1400" dirty="0"/>
              <a:t> </a:t>
            </a:r>
            <a:r>
              <a:rPr lang="en-ID" sz="1400" dirty="0" err="1"/>
              <a:t>mengurangi</a:t>
            </a:r>
            <a:r>
              <a:rPr lang="en-ID" sz="1400" dirty="0"/>
              <a:t> </a:t>
            </a:r>
            <a:r>
              <a:rPr lang="en-ID" sz="1400" dirty="0" err="1"/>
              <a:t>kehilangan</a:t>
            </a:r>
            <a:r>
              <a:rPr lang="en-ID" sz="1400" dirty="0"/>
              <a:t> </a:t>
            </a:r>
            <a:r>
              <a:rPr lang="en-ID" sz="1400" dirty="0" err="1"/>
              <a:t>darah</a:t>
            </a:r>
            <a:r>
              <a:rPr lang="en-ID" sz="1400" dirty="0"/>
              <a:t>/</a:t>
            </a:r>
            <a:r>
              <a:rPr lang="en-ID" sz="1400" dirty="0" err="1"/>
              <a:t>anemia</a:t>
            </a:r>
            <a:r>
              <a:rPr lang="en-ID" sz="1400" dirty="0"/>
              <a:t>.</a:t>
            </a:r>
            <a:endParaRPr sz="1400" dirty="0"/>
          </a:p>
        </p:txBody>
      </p:sp>
      <p:sp>
        <p:nvSpPr>
          <p:cNvPr id="611" name="Google Shape;611;p37"/>
          <p:cNvSpPr/>
          <p:nvPr/>
        </p:nvSpPr>
        <p:spPr>
          <a:xfrm rot="3519483">
            <a:off x="8307639" y="4243385"/>
            <a:ext cx="93943" cy="93104"/>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rot="3519483">
            <a:off x="8150805" y="3709734"/>
            <a:ext cx="60846" cy="46971"/>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 name="Google Shape;613;p37"/>
          <p:cNvGrpSpPr/>
          <p:nvPr/>
        </p:nvGrpSpPr>
        <p:grpSpPr>
          <a:xfrm rot="7391055">
            <a:off x="4365312" y="4043081"/>
            <a:ext cx="643022" cy="392372"/>
            <a:chOff x="2399075" y="131023"/>
            <a:chExt cx="556175" cy="339377"/>
          </a:xfrm>
        </p:grpSpPr>
        <p:sp>
          <p:nvSpPr>
            <p:cNvPr id="614" name="Google Shape;614;p37"/>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7"/>
            <p:cNvSpPr/>
            <p:nvPr/>
          </p:nvSpPr>
          <p:spPr>
            <a:xfrm>
              <a:off x="2889756" y="131023"/>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7"/>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37"/>
          <p:cNvGrpSpPr/>
          <p:nvPr/>
        </p:nvGrpSpPr>
        <p:grpSpPr>
          <a:xfrm>
            <a:off x="7223632" y="-430209"/>
            <a:ext cx="1831281" cy="2552722"/>
            <a:chOff x="1167610" y="3266645"/>
            <a:chExt cx="754203" cy="1051325"/>
          </a:xfrm>
        </p:grpSpPr>
        <p:sp>
          <p:nvSpPr>
            <p:cNvPr id="618" name="Google Shape;618;p37"/>
            <p:cNvSpPr/>
            <p:nvPr/>
          </p:nvSpPr>
          <p:spPr>
            <a:xfrm rot="2700000">
              <a:off x="1590426" y="4110669"/>
              <a:ext cx="347218" cy="99046"/>
            </a:xfrm>
            <a:custGeom>
              <a:avLst/>
              <a:gdLst/>
              <a:ahLst/>
              <a:cxnLst/>
              <a:rect l="l" t="t" r="r" b="b"/>
              <a:pathLst>
                <a:path w="38243" h="10909" extrusionOk="0">
                  <a:moveTo>
                    <a:pt x="310" y="1"/>
                  </a:moveTo>
                  <a:lnTo>
                    <a:pt x="0" y="1177"/>
                  </a:lnTo>
                  <a:lnTo>
                    <a:pt x="38073" y="10908"/>
                  </a:lnTo>
                  <a:lnTo>
                    <a:pt x="38243" y="10258"/>
                  </a:lnTo>
                  <a:lnTo>
                    <a:pt x="310" y="1"/>
                  </a:ln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rot="2700000">
              <a:off x="1606442" y="4123203"/>
              <a:ext cx="326009" cy="93144"/>
            </a:xfrm>
            <a:custGeom>
              <a:avLst/>
              <a:gdLst/>
              <a:ahLst/>
              <a:cxnLst/>
              <a:rect l="l" t="t" r="r" b="b"/>
              <a:pathLst>
                <a:path w="35907" h="10259" extrusionOk="0">
                  <a:moveTo>
                    <a:pt x="403" y="1"/>
                  </a:moveTo>
                  <a:cubicBezTo>
                    <a:pt x="449" y="186"/>
                    <a:pt x="511" y="357"/>
                    <a:pt x="558" y="543"/>
                  </a:cubicBezTo>
                  <a:cubicBezTo>
                    <a:pt x="372" y="743"/>
                    <a:pt x="187" y="929"/>
                    <a:pt x="1" y="1131"/>
                  </a:cubicBezTo>
                  <a:lnTo>
                    <a:pt x="35737" y="10258"/>
                  </a:lnTo>
                  <a:lnTo>
                    <a:pt x="35907" y="9608"/>
                  </a:lnTo>
                  <a:lnTo>
                    <a:pt x="4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rot="2700000">
              <a:off x="1595787" y="3936288"/>
              <a:ext cx="121081" cy="75294"/>
            </a:xfrm>
            <a:custGeom>
              <a:avLst/>
              <a:gdLst/>
              <a:ahLst/>
              <a:cxnLst/>
              <a:rect l="l" t="t" r="r" b="b"/>
              <a:pathLst>
                <a:path w="13336" h="8293" extrusionOk="0">
                  <a:moveTo>
                    <a:pt x="1486" y="0"/>
                  </a:moveTo>
                  <a:cubicBezTo>
                    <a:pt x="882" y="2057"/>
                    <a:pt x="387" y="4146"/>
                    <a:pt x="1" y="6250"/>
                  </a:cubicBezTo>
                  <a:cubicBezTo>
                    <a:pt x="3728" y="6993"/>
                    <a:pt x="7472" y="7674"/>
                    <a:pt x="11232" y="8292"/>
                  </a:cubicBezTo>
                  <a:cubicBezTo>
                    <a:pt x="11913" y="7519"/>
                    <a:pt x="12624" y="6760"/>
                    <a:pt x="13336" y="6003"/>
                  </a:cubicBezTo>
                  <a:cubicBezTo>
                    <a:pt x="13088" y="5075"/>
                    <a:pt x="12825" y="4161"/>
                    <a:pt x="12577" y="3233"/>
                  </a:cubicBezTo>
                  <a:cubicBezTo>
                    <a:pt x="8880" y="2150"/>
                    <a:pt x="5182" y="1083"/>
                    <a:pt x="14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rot="2700000">
              <a:off x="1161678" y="3448106"/>
              <a:ext cx="476588" cy="180632"/>
            </a:xfrm>
            <a:custGeom>
              <a:avLst/>
              <a:gdLst/>
              <a:ahLst/>
              <a:cxnLst/>
              <a:rect l="l" t="t" r="r" b="b"/>
              <a:pathLst>
                <a:path w="52492" h="19895" extrusionOk="0">
                  <a:moveTo>
                    <a:pt x="1672" y="0"/>
                  </a:moveTo>
                  <a:lnTo>
                    <a:pt x="1" y="7117"/>
                  </a:lnTo>
                  <a:cubicBezTo>
                    <a:pt x="13305" y="10258"/>
                    <a:pt x="36805" y="16136"/>
                    <a:pt x="50558" y="19895"/>
                  </a:cubicBezTo>
                  <a:lnTo>
                    <a:pt x="52492" y="12841"/>
                  </a:lnTo>
                  <a:cubicBezTo>
                    <a:pt x="38645" y="9066"/>
                    <a:pt x="15038" y="3156"/>
                    <a:pt x="1672"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7"/>
            <p:cNvSpPr/>
            <p:nvPr/>
          </p:nvSpPr>
          <p:spPr>
            <a:xfrm rot="2700000">
              <a:off x="1214775" y="3385331"/>
              <a:ext cx="263925" cy="125021"/>
            </a:xfrm>
            <a:custGeom>
              <a:avLst/>
              <a:gdLst/>
              <a:ahLst/>
              <a:cxnLst/>
              <a:rect l="l" t="t" r="r" b="b"/>
              <a:pathLst>
                <a:path w="29069" h="13770" extrusionOk="0">
                  <a:moveTo>
                    <a:pt x="1810" y="1"/>
                  </a:moveTo>
                  <a:cubicBezTo>
                    <a:pt x="1208" y="2352"/>
                    <a:pt x="604" y="4720"/>
                    <a:pt x="1" y="7086"/>
                  </a:cubicBezTo>
                  <a:cubicBezTo>
                    <a:pt x="7256" y="8804"/>
                    <a:pt x="17328" y="11279"/>
                    <a:pt x="27198" y="13769"/>
                  </a:cubicBezTo>
                  <a:cubicBezTo>
                    <a:pt x="27816" y="11418"/>
                    <a:pt x="28435" y="9067"/>
                    <a:pt x="29069" y="6700"/>
                  </a:cubicBezTo>
                  <a:cubicBezTo>
                    <a:pt x="19184" y="4194"/>
                    <a:pt x="9097" y="1719"/>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7"/>
            <p:cNvSpPr/>
            <p:nvPr/>
          </p:nvSpPr>
          <p:spPr>
            <a:xfrm rot="2700000">
              <a:off x="1253621" y="3264918"/>
              <a:ext cx="49164" cy="130487"/>
            </a:xfrm>
            <a:custGeom>
              <a:avLst/>
              <a:gdLst/>
              <a:ahLst/>
              <a:cxnLst/>
              <a:rect l="l" t="t" r="r" b="b"/>
              <a:pathLst>
                <a:path w="5415" h="14372" extrusionOk="0">
                  <a:moveTo>
                    <a:pt x="3574" y="0"/>
                  </a:moveTo>
                  <a:cubicBezTo>
                    <a:pt x="2429" y="4641"/>
                    <a:pt x="1238" y="9266"/>
                    <a:pt x="0" y="13876"/>
                  </a:cubicBezTo>
                  <a:cubicBezTo>
                    <a:pt x="635" y="14047"/>
                    <a:pt x="1254" y="14217"/>
                    <a:pt x="1873" y="14371"/>
                  </a:cubicBezTo>
                  <a:cubicBezTo>
                    <a:pt x="3063" y="9746"/>
                    <a:pt x="4239" y="5120"/>
                    <a:pt x="5415" y="495"/>
                  </a:cubicBezTo>
                  <a:cubicBezTo>
                    <a:pt x="4796" y="309"/>
                    <a:pt x="4193" y="155"/>
                    <a:pt x="3574"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7"/>
            <p:cNvSpPr/>
            <p:nvPr/>
          </p:nvSpPr>
          <p:spPr>
            <a:xfrm rot="2700000">
              <a:off x="1253621" y="3264918"/>
              <a:ext cx="49164" cy="130487"/>
            </a:xfrm>
            <a:custGeom>
              <a:avLst/>
              <a:gdLst/>
              <a:ahLst/>
              <a:cxnLst/>
              <a:rect l="l" t="t" r="r" b="b"/>
              <a:pathLst>
                <a:path w="5415" h="14372" extrusionOk="0">
                  <a:moveTo>
                    <a:pt x="3574" y="0"/>
                  </a:moveTo>
                  <a:cubicBezTo>
                    <a:pt x="2429" y="4641"/>
                    <a:pt x="1238" y="9266"/>
                    <a:pt x="0" y="13876"/>
                  </a:cubicBezTo>
                  <a:cubicBezTo>
                    <a:pt x="635" y="14047"/>
                    <a:pt x="1254" y="14217"/>
                    <a:pt x="1873" y="14371"/>
                  </a:cubicBezTo>
                  <a:cubicBezTo>
                    <a:pt x="3063" y="9746"/>
                    <a:pt x="4239" y="5120"/>
                    <a:pt x="5415" y="495"/>
                  </a:cubicBezTo>
                  <a:cubicBezTo>
                    <a:pt x="4796" y="309"/>
                    <a:pt x="4193" y="155"/>
                    <a:pt x="3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7"/>
            <p:cNvSpPr/>
            <p:nvPr/>
          </p:nvSpPr>
          <p:spPr>
            <a:xfrm rot="2700000">
              <a:off x="1298196" y="3622229"/>
              <a:ext cx="460854" cy="233310"/>
            </a:xfrm>
            <a:custGeom>
              <a:avLst/>
              <a:gdLst/>
              <a:ahLst/>
              <a:cxnLst/>
              <a:rect l="l" t="t" r="r" b="b"/>
              <a:pathLst>
                <a:path w="50759" h="25697" extrusionOk="0">
                  <a:moveTo>
                    <a:pt x="4178" y="0"/>
                  </a:moveTo>
                  <a:cubicBezTo>
                    <a:pt x="3807" y="1392"/>
                    <a:pt x="3435" y="2770"/>
                    <a:pt x="3079" y="4162"/>
                  </a:cubicBezTo>
                  <a:cubicBezTo>
                    <a:pt x="11309" y="6250"/>
                    <a:pt x="19415" y="8354"/>
                    <a:pt x="25620" y="10041"/>
                  </a:cubicBezTo>
                  <a:cubicBezTo>
                    <a:pt x="25682" y="9839"/>
                    <a:pt x="25727" y="9654"/>
                    <a:pt x="25789" y="9453"/>
                  </a:cubicBezTo>
                  <a:cubicBezTo>
                    <a:pt x="29811" y="10489"/>
                    <a:pt x="33834" y="11541"/>
                    <a:pt x="37856" y="12593"/>
                  </a:cubicBezTo>
                  <a:cubicBezTo>
                    <a:pt x="41012" y="13413"/>
                    <a:pt x="46055" y="14821"/>
                    <a:pt x="49537" y="15796"/>
                  </a:cubicBezTo>
                  <a:cubicBezTo>
                    <a:pt x="49428" y="16291"/>
                    <a:pt x="49304" y="16786"/>
                    <a:pt x="49196" y="17281"/>
                  </a:cubicBezTo>
                  <a:cubicBezTo>
                    <a:pt x="49521" y="17374"/>
                    <a:pt x="49846" y="17467"/>
                    <a:pt x="50186" y="17559"/>
                  </a:cubicBezTo>
                  <a:cubicBezTo>
                    <a:pt x="50372" y="16755"/>
                    <a:pt x="50558" y="15934"/>
                    <a:pt x="50758" y="15130"/>
                  </a:cubicBezTo>
                  <a:cubicBezTo>
                    <a:pt x="47293" y="14140"/>
                    <a:pt x="41569" y="12516"/>
                    <a:pt x="38104" y="11619"/>
                  </a:cubicBezTo>
                  <a:cubicBezTo>
                    <a:pt x="27336" y="8803"/>
                    <a:pt x="16569" y="6003"/>
                    <a:pt x="5802" y="3203"/>
                  </a:cubicBezTo>
                  <a:cubicBezTo>
                    <a:pt x="5972" y="2383"/>
                    <a:pt x="6158" y="1563"/>
                    <a:pt x="6313" y="728"/>
                  </a:cubicBezTo>
                  <a:cubicBezTo>
                    <a:pt x="5601" y="480"/>
                    <a:pt x="4890" y="248"/>
                    <a:pt x="4178" y="0"/>
                  </a:cubicBezTo>
                  <a:close/>
                  <a:moveTo>
                    <a:pt x="1208" y="11231"/>
                  </a:moveTo>
                  <a:lnTo>
                    <a:pt x="1" y="15780"/>
                  </a:lnTo>
                  <a:cubicBezTo>
                    <a:pt x="929" y="15951"/>
                    <a:pt x="1857" y="16120"/>
                    <a:pt x="2800" y="16291"/>
                  </a:cubicBezTo>
                  <a:lnTo>
                    <a:pt x="3404" y="13785"/>
                  </a:lnTo>
                  <a:cubicBezTo>
                    <a:pt x="14048" y="16553"/>
                    <a:pt x="24706" y="19338"/>
                    <a:pt x="35350" y="22108"/>
                  </a:cubicBezTo>
                  <a:cubicBezTo>
                    <a:pt x="38908" y="23036"/>
                    <a:pt x="44865" y="24721"/>
                    <a:pt x="48283" y="25697"/>
                  </a:cubicBezTo>
                  <a:cubicBezTo>
                    <a:pt x="48438" y="25016"/>
                    <a:pt x="48592" y="24335"/>
                    <a:pt x="48747" y="23670"/>
                  </a:cubicBezTo>
                  <a:cubicBezTo>
                    <a:pt x="48423" y="23593"/>
                    <a:pt x="48082" y="23531"/>
                    <a:pt x="47742" y="23469"/>
                  </a:cubicBezTo>
                  <a:lnTo>
                    <a:pt x="47509" y="24443"/>
                  </a:lnTo>
                  <a:cubicBezTo>
                    <a:pt x="44029" y="23469"/>
                    <a:pt x="38815" y="22015"/>
                    <a:pt x="35582" y="21179"/>
                  </a:cubicBezTo>
                  <a:cubicBezTo>
                    <a:pt x="31529" y="20111"/>
                    <a:pt x="27460" y="19059"/>
                    <a:pt x="23407" y="18007"/>
                  </a:cubicBezTo>
                  <a:cubicBezTo>
                    <a:pt x="23485" y="17698"/>
                    <a:pt x="23578" y="17389"/>
                    <a:pt x="23654" y="17095"/>
                  </a:cubicBezTo>
                  <a:cubicBezTo>
                    <a:pt x="17466" y="15408"/>
                    <a:pt x="9407" y="13321"/>
                    <a:pt x="1208" y="112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7"/>
            <p:cNvSpPr/>
            <p:nvPr/>
          </p:nvSpPr>
          <p:spPr>
            <a:xfrm rot="2700000">
              <a:off x="1619958" y="3910213"/>
              <a:ext cx="22199" cy="58016"/>
            </a:xfrm>
            <a:custGeom>
              <a:avLst/>
              <a:gdLst/>
              <a:ahLst/>
              <a:cxnLst/>
              <a:rect l="l" t="t" r="r" b="b"/>
              <a:pathLst>
                <a:path w="2445" h="6390" extrusionOk="0">
                  <a:moveTo>
                    <a:pt x="1454" y="1"/>
                  </a:moveTo>
                  <a:cubicBezTo>
                    <a:pt x="974" y="2058"/>
                    <a:pt x="479" y="4131"/>
                    <a:pt x="0" y="6189"/>
                  </a:cubicBezTo>
                  <a:cubicBezTo>
                    <a:pt x="340" y="6251"/>
                    <a:pt x="681" y="6313"/>
                    <a:pt x="1005" y="6390"/>
                  </a:cubicBezTo>
                  <a:cubicBezTo>
                    <a:pt x="1485" y="4347"/>
                    <a:pt x="1964" y="2321"/>
                    <a:pt x="2444" y="279"/>
                  </a:cubicBezTo>
                  <a:cubicBezTo>
                    <a:pt x="2104" y="187"/>
                    <a:pt x="1779" y="94"/>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7"/>
            <p:cNvSpPr/>
            <p:nvPr/>
          </p:nvSpPr>
          <p:spPr>
            <a:xfrm rot="2700000">
              <a:off x="1355227" y="3589094"/>
              <a:ext cx="221652" cy="117431"/>
            </a:xfrm>
            <a:custGeom>
              <a:avLst/>
              <a:gdLst/>
              <a:ahLst/>
              <a:cxnLst/>
              <a:rect l="l" t="t" r="r" b="b"/>
              <a:pathLst>
                <a:path w="24413" h="12934" extrusionOk="0">
                  <a:moveTo>
                    <a:pt x="1872" y="0"/>
                  </a:moveTo>
                  <a:cubicBezTo>
                    <a:pt x="1238" y="2367"/>
                    <a:pt x="619" y="4718"/>
                    <a:pt x="1" y="7069"/>
                  </a:cubicBezTo>
                  <a:cubicBezTo>
                    <a:pt x="8200" y="9159"/>
                    <a:pt x="16259" y="11246"/>
                    <a:pt x="22447" y="12933"/>
                  </a:cubicBezTo>
                  <a:cubicBezTo>
                    <a:pt x="23097" y="10582"/>
                    <a:pt x="23763" y="8230"/>
                    <a:pt x="24413" y="5879"/>
                  </a:cubicBezTo>
                  <a:cubicBezTo>
                    <a:pt x="18208" y="4192"/>
                    <a:pt x="10102" y="2088"/>
                    <a:pt x="18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7"/>
            <p:cNvSpPr/>
            <p:nvPr/>
          </p:nvSpPr>
          <p:spPr>
            <a:xfrm rot="2700000">
              <a:off x="1454878" y="3768343"/>
              <a:ext cx="237250" cy="136107"/>
            </a:xfrm>
            <a:custGeom>
              <a:avLst/>
              <a:gdLst/>
              <a:ahLst/>
              <a:cxnLst/>
              <a:rect l="l" t="t" r="r" b="b"/>
              <a:pathLst>
                <a:path w="26131" h="14991" extrusionOk="0">
                  <a:moveTo>
                    <a:pt x="2383" y="0"/>
                  </a:moveTo>
                  <a:cubicBezTo>
                    <a:pt x="2321" y="201"/>
                    <a:pt x="2276" y="386"/>
                    <a:pt x="2214" y="588"/>
                  </a:cubicBezTo>
                  <a:cubicBezTo>
                    <a:pt x="2337" y="619"/>
                    <a:pt x="2461" y="665"/>
                    <a:pt x="2585" y="696"/>
                  </a:cubicBezTo>
                  <a:lnTo>
                    <a:pt x="651" y="7750"/>
                  </a:lnTo>
                  <a:cubicBezTo>
                    <a:pt x="512" y="7704"/>
                    <a:pt x="388" y="7673"/>
                    <a:pt x="248" y="7642"/>
                  </a:cubicBezTo>
                  <a:cubicBezTo>
                    <a:pt x="172" y="7936"/>
                    <a:pt x="79" y="8245"/>
                    <a:pt x="1" y="8554"/>
                  </a:cubicBezTo>
                  <a:cubicBezTo>
                    <a:pt x="4054" y="9606"/>
                    <a:pt x="8123" y="10658"/>
                    <a:pt x="12176" y="11726"/>
                  </a:cubicBezTo>
                  <a:cubicBezTo>
                    <a:pt x="15409" y="12562"/>
                    <a:pt x="20623" y="14016"/>
                    <a:pt x="24103" y="14990"/>
                  </a:cubicBezTo>
                  <a:lnTo>
                    <a:pt x="24336" y="14016"/>
                  </a:lnTo>
                  <a:cubicBezTo>
                    <a:pt x="24089" y="13969"/>
                    <a:pt x="23825" y="13907"/>
                    <a:pt x="23563" y="13861"/>
                  </a:cubicBezTo>
                  <a:cubicBezTo>
                    <a:pt x="23949" y="11757"/>
                    <a:pt x="24444" y="9668"/>
                    <a:pt x="25048" y="7611"/>
                  </a:cubicBezTo>
                  <a:cubicBezTo>
                    <a:pt x="25295" y="7673"/>
                    <a:pt x="25543" y="7750"/>
                    <a:pt x="25790" y="7828"/>
                  </a:cubicBezTo>
                  <a:cubicBezTo>
                    <a:pt x="25898" y="7333"/>
                    <a:pt x="26022" y="6838"/>
                    <a:pt x="26131" y="6343"/>
                  </a:cubicBezTo>
                  <a:cubicBezTo>
                    <a:pt x="22649" y="5368"/>
                    <a:pt x="17606" y="3960"/>
                    <a:pt x="14450" y="3140"/>
                  </a:cubicBezTo>
                  <a:cubicBezTo>
                    <a:pt x="10428" y="2088"/>
                    <a:pt x="6405" y="1036"/>
                    <a:pt x="2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7"/>
            <p:cNvSpPr/>
            <p:nvPr/>
          </p:nvSpPr>
          <p:spPr>
            <a:xfrm rot="2700000">
              <a:off x="1632287" y="3881284"/>
              <a:ext cx="17904" cy="54158"/>
            </a:xfrm>
            <a:custGeom>
              <a:avLst/>
              <a:gdLst/>
              <a:ahLst/>
              <a:cxnLst/>
              <a:rect l="l" t="t" r="r" b="b"/>
              <a:pathLst>
                <a:path w="1972" h="5965" extrusionOk="0">
                  <a:moveTo>
                    <a:pt x="1828" y="0"/>
                  </a:moveTo>
                  <a:cubicBezTo>
                    <a:pt x="1783" y="0"/>
                    <a:pt x="1738" y="19"/>
                    <a:pt x="1714" y="60"/>
                  </a:cubicBezTo>
                  <a:cubicBezTo>
                    <a:pt x="863" y="1700"/>
                    <a:pt x="337" y="3913"/>
                    <a:pt x="28" y="5723"/>
                  </a:cubicBezTo>
                  <a:cubicBezTo>
                    <a:pt x="0" y="5871"/>
                    <a:pt x="112" y="5964"/>
                    <a:pt x="226" y="5964"/>
                  </a:cubicBezTo>
                  <a:cubicBezTo>
                    <a:pt x="302" y="5964"/>
                    <a:pt x="378" y="5924"/>
                    <a:pt x="415" y="5831"/>
                  </a:cubicBezTo>
                  <a:cubicBezTo>
                    <a:pt x="786" y="4841"/>
                    <a:pt x="1034" y="3804"/>
                    <a:pt x="1312" y="2799"/>
                  </a:cubicBezTo>
                  <a:cubicBezTo>
                    <a:pt x="1560" y="1917"/>
                    <a:pt x="1869" y="1036"/>
                    <a:pt x="1962" y="122"/>
                  </a:cubicBezTo>
                  <a:cubicBezTo>
                    <a:pt x="1971" y="47"/>
                    <a:pt x="1899" y="0"/>
                    <a:pt x="1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7"/>
            <p:cNvSpPr/>
            <p:nvPr/>
          </p:nvSpPr>
          <p:spPr>
            <a:xfrm rot="2700000">
              <a:off x="1641847" y="3871807"/>
              <a:ext cx="8825" cy="20855"/>
            </a:xfrm>
            <a:custGeom>
              <a:avLst/>
              <a:gdLst/>
              <a:ahLst/>
              <a:cxnLst/>
              <a:rect l="l" t="t" r="r" b="b"/>
              <a:pathLst>
                <a:path w="972" h="2297" extrusionOk="0">
                  <a:moveTo>
                    <a:pt x="817" y="1"/>
                  </a:moveTo>
                  <a:cubicBezTo>
                    <a:pt x="748" y="1"/>
                    <a:pt x="675" y="39"/>
                    <a:pt x="646" y="112"/>
                  </a:cubicBezTo>
                  <a:cubicBezTo>
                    <a:pt x="383" y="761"/>
                    <a:pt x="151" y="1473"/>
                    <a:pt x="12" y="2154"/>
                  </a:cubicBezTo>
                  <a:cubicBezTo>
                    <a:pt x="0" y="2221"/>
                    <a:pt x="63" y="2297"/>
                    <a:pt x="128" y="2297"/>
                  </a:cubicBezTo>
                  <a:cubicBezTo>
                    <a:pt x="152" y="2297"/>
                    <a:pt x="176" y="2287"/>
                    <a:pt x="198" y="2261"/>
                  </a:cubicBezTo>
                  <a:cubicBezTo>
                    <a:pt x="662" y="1673"/>
                    <a:pt x="924" y="900"/>
                    <a:pt x="971" y="157"/>
                  </a:cubicBezTo>
                  <a:cubicBezTo>
                    <a:pt x="971" y="51"/>
                    <a:pt x="896" y="1"/>
                    <a:pt x="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7"/>
            <p:cNvSpPr/>
            <p:nvPr/>
          </p:nvSpPr>
          <p:spPr>
            <a:xfrm rot="2700000">
              <a:off x="1631711" y="3854018"/>
              <a:ext cx="9134" cy="20728"/>
            </a:xfrm>
            <a:custGeom>
              <a:avLst/>
              <a:gdLst/>
              <a:ahLst/>
              <a:cxnLst/>
              <a:rect l="l" t="t" r="r" b="b"/>
              <a:pathLst>
                <a:path w="1006" h="2283" extrusionOk="0">
                  <a:moveTo>
                    <a:pt x="789" y="0"/>
                  </a:moveTo>
                  <a:cubicBezTo>
                    <a:pt x="728" y="0"/>
                    <a:pt x="668" y="26"/>
                    <a:pt x="634" y="83"/>
                  </a:cubicBezTo>
                  <a:cubicBezTo>
                    <a:pt x="464" y="423"/>
                    <a:pt x="355" y="779"/>
                    <a:pt x="248" y="1135"/>
                  </a:cubicBezTo>
                  <a:cubicBezTo>
                    <a:pt x="155" y="1460"/>
                    <a:pt x="0" y="1815"/>
                    <a:pt x="124" y="2156"/>
                  </a:cubicBezTo>
                  <a:cubicBezTo>
                    <a:pt x="153" y="2235"/>
                    <a:pt x="227" y="2283"/>
                    <a:pt x="305" y="2283"/>
                  </a:cubicBezTo>
                  <a:cubicBezTo>
                    <a:pt x="349" y="2283"/>
                    <a:pt x="394" y="2267"/>
                    <a:pt x="433" y="2234"/>
                  </a:cubicBezTo>
                  <a:cubicBezTo>
                    <a:pt x="712" y="2001"/>
                    <a:pt x="743" y="1615"/>
                    <a:pt x="819" y="1289"/>
                  </a:cubicBezTo>
                  <a:cubicBezTo>
                    <a:pt x="912" y="934"/>
                    <a:pt x="990" y="563"/>
                    <a:pt x="1005" y="192"/>
                  </a:cubicBezTo>
                  <a:cubicBezTo>
                    <a:pt x="1005" y="74"/>
                    <a:pt x="894"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7"/>
            <p:cNvSpPr/>
            <p:nvPr/>
          </p:nvSpPr>
          <p:spPr>
            <a:xfrm rot="2700000">
              <a:off x="1622407" y="3838811"/>
              <a:ext cx="8162" cy="18867"/>
            </a:xfrm>
            <a:custGeom>
              <a:avLst/>
              <a:gdLst/>
              <a:ahLst/>
              <a:cxnLst/>
              <a:rect l="l" t="t" r="r" b="b"/>
              <a:pathLst>
                <a:path w="899" h="2078" extrusionOk="0">
                  <a:moveTo>
                    <a:pt x="687" y="1"/>
                  </a:moveTo>
                  <a:cubicBezTo>
                    <a:pt x="625" y="1"/>
                    <a:pt x="563" y="28"/>
                    <a:pt x="527" y="89"/>
                  </a:cubicBezTo>
                  <a:cubicBezTo>
                    <a:pt x="357" y="382"/>
                    <a:pt x="295" y="722"/>
                    <a:pt x="217" y="1032"/>
                  </a:cubicBezTo>
                  <a:cubicBezTo>
                    <a:pt x="125" y="1341"/>
                    <a:pt x="1" y="1620"/>
                    <a:pt x="63" y="1929"/>
                  </a:cubicBezTo>
                  <a:cubicBezTo>
                    <a:pt x="83" y="2019"/>
                    <a:pt x="174" y="2077"/>
                    <a:pt x="262" y="2077"/>
                  </a:cubicBezTo>
                  <a:cubicBezTo>
                    <a:pt x="309" y="2077"/>
                    <a:pt x="355" y="2060"/>
                    <a:pt x="388" y="2022"/>
                  </a:cubicBezTo>
                  <a:cubicBezTo>
                    <a:pt x="589" y="1774"/>
                    <a:pt x="620" y="1465"/>
                    <a:pt x="698" y="1171"/>
                  </a:cubicBezTo>
                  <a:cubicBezTo>
                    <a:pt x="774" y="846"/>
                    <a:pt x="898" y="522"/>
                    <a:pt x="883" y="181"/>
                  </a:cubicBezTo>
                  <a:cubicBezTo>
                    <a:pt x="883" y="68"/>
                    <a:pt x="785"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7"/>
            <p:cNvSpPr/>
            <p:nvPr/>
          </p:nvSpPr>
          <p:spPr>
            <a:xfrm rot="2700000">
              <a:off x="1612111" y="3821409"/>
              <a:ext cx="8444" cy="20764"/>
            </a:xfrm>
            <a:custGeom>
              <a:avLst/>
              <a:gdLst/>
              <a:ahLst/>
              <a:cxnLst/>
              <a:rect l="l" t="t" r="r" b="b"/>
              <a:pathLst>
                <a:path w="930" h="2287" extrusionOk="0">
                  <a:moveTo>
                    <a:pt x="719" y="0"/>
                  </a:moveTo>
                  <a:cubicBezTo>
                    <a:pt x="667" y="0"/>
                    <a:pt x="617" y="24"/>
                    <a:pt x="589" y="80"/>
                  </a:cubicBezTo>
                  <a:cubicBezTo>
                    <a:pt x="434" y="405"/>
                    <a:pt x="356" y="760"/>
                    <a:pt x="248" y="1101"/>
                  </a:cubicBezTo>
                  <a:cubicBezTo>
                    <a:pt x="140" y="1457"/>
                    <a:pt x="1" y="1781"/>
                    <a:pt x="47" y="2153"/>
                  </a:cubicBezTo>
                  <a:cubicBezTo>
                    <a:pt x="58" y="2227"/>
                    <a:pt x="120" y="2287"/>
                    <a:pt x="187" y="2287"/>
                  </a:cubicBezTo>
                  <a:cubicBezTo>
                    <a:pt x="218" y="2287"/>
                    <a:pt x="250" y="2275"/>
                    <a:pt x="279" y="2245"/>
                  </a:cubicBezTo>
                  <a:cubicBezTo>
                    <a:pt x="558" y="1983"/>
                    <a:pt x="635" y="1658"/>
                    <a:pt x="727" y="1317"/>
                  </a:cubicBezTo>
                  <a:cubicBezTo>
                    <a:pt x="820" y="946"/>
                    <a:pt x="929" y="560"/>
                    <a:pt x="913" y="172"/>
                  </a:cubicBezTo>
                  <a:cubicBezTo>
                    <a:pt x="913" y="74"/>
                    <a:pt x="812" y="0"/>
                    <a:pt x="7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7"/>
            <p:cNvSpPr/>
            <p:nvPr/>
          </p:nvSpPr>
          <p:spPr>
            <a:xfrm rot="2700000">
              <a:off x="1591982" y="3786425"/>
              <a:ext cx="8889" cy="20864"/>
            </a:xfrm>
            <a:custGeom>
              <a:avLst/>
              <a:gdLst/>
              <a:ahLst/>
              <a:cxnLst/>
              <a:rect l="l" t="t" r="r" b="b"/>
              <a:pathLst>
                <a:path w="979" h="2298" extrusionOk="0">
                  <a:moveTo>
                    <a:pt x="830" y="0"/>
                  </a:moveTo>
                  <a:cubicBezTo>
                    <a:pt x="763" y="0"/>
                    <a:pt x="690" y="39"/>
                    <a:pt x="661" y="111"/>
                  </a:cubicBezTo>
                  <a:cubicBezTo>
                    <a:pt x="398" y="761"/>
                    <a:pt x="166" y="1472"/>
                    <a:pt x="11" y="2153"/>
                  </a:cubicBezTo>
                  <a:cubicBezTo>
                    <a:pt x="0" y="2221"/>
                    <a:pt x="71" y="2297"/>
                    <a:pt x="141" y="2297"/>
                  </a:cubicBezTo>
                  <a:cubicBezTo>
                    <a:pt x="166" y="2297"/>
                    <a:pt x="192" y="2287"/>
                    <a:pt x="213" y="2262"/>
                  </a:cubicBezTo>
                  <a:cubicBezTo>
                    <a:pt x="677" y="1674"/>
                    <a:pt x="939" y="900"/>
                    <a:pt x="970" y="158"/>
                  </a:cubicBezTo>
                  <a:cubicBezTo>
                    <a:pt x="979" y="50"/>
                    <a:pt x="908" y="0"/>
                    <a:pt x="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7"/>
            <p:cNvSpPr/>
            <p:nvPr/>
          </p:nvSpPr>
          <p:spPr>
            <a:xfrm rot="2700000">
              <a:off x="1581955" y="3768682"/>
              <a:ext cx="8998" cy="20728"/>
            </a:xfrm>
            <a:custGeom>
              <a:avLst/>
              <a:gdLst/>
              <a:ahLst/>
              <a:cxnLst/>
              <a:rect l="l" t="t" r="r" b="b"/>
              <a:pathLst>
                <a:path w="991" h="2283" extrusionOk="0">
                  <a:moveTo>
                    <a:pt x="793" y="1"/>
                  </a:moveTo>
                  <a:cubicBezTo>
                    <a:pt x="731" y="1"/>
                    <a:pt x="670" y="30"/>
                    <a:pt x="634" y="95"/>
                  </a:cubicBezTo>
                  <a:cubicBezTo>
                    <a:pt x="448" y="421"/>
                    <a:pt x="356" y="776"/>
                    <a:pt x="248" y="1147"/>
                  </a:cubicBezTo>
                  <a:cubicBezTo>
                    <a:pt x="155" y="1472"/>
                    <a:pt x="0" y="1813"/>
                    <a:pt x="108" y="2153"/>
                  </a:cubicBezTo>
                  <a:cubicBezTo>
                    <a:pt x="137" y="2238"/>
                    <a:pt x="212" y="2283"/>
                    <a:pt x="291" y="2283"/>
                  </a:cubicBezTo>
                  <a:cubicBezTo>
                    <a:pt x="341" y="2283"/>
                    <a:pt x="392" y="2266"/>
                    <a:pt x="434" y="2230"/>
                  </a:cubicBezTo>
                  <a:cubicBezTo>
                    <a:pt x="696" y="1998"/>
                    <a:pt x="743" y="1627"/>
                    <a:pt x="820" y="1287"/>
                  </a:cubicBezTo>
                  <a:cubicBezTo>
                    <a:pt x="898" y="930"/>
                    <a:pt x="990" y="559"/>
                    <a:pt x="990" y="188"/>
                  </a:cubicBezTo>
                  <a:cubicBezTo>
                    <a:pt x="990" y="74"/>
                    <a:pt x="891" y="1"/>
                    <a:pt x="7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7"/>
            <p:cNvSpPr/>
            <p:nvPr/>
          </p:nvSpPr>
          <p:spPr>
            <a:xfrm rot="2700000">
              <a:off x="1572658" y="3753516"/>
              <a:ext cx="8153" cy="18849"/>
            </a:xfrm>
            <a:custGeom>
              <a:avLst/>
              <a:gdLst/>
              <a:ahLst/>
              <a:cxnLst/>
              <a:rect l="l" t="t" r="r" b="b"/>
              <a:pathLst>
                <a:path w="898" h="2076" extrusionOk="0">
                  <a:moveTo>
                    <a:pt x="676" y="0"/>
                  </a:moveTo>
                  <a:cubicBezTo>
                    <a:pt x="614" y="0"/>
                    <a:pt x="552" y="28"/>
                    <a:pt x="511" y="87"/>
                  </a:cubicBezTo>
                  <a:cubicBezTo>
                    <a:pt x="340" y="381"/>
                    <a:pt x="295" y="722"/>
                    <a:pt x="202" y="1046"/>
                  </a:cubicBezTo>
                  <a:cubicBezTo>
                    <a:pt x="124" y="1341"/>
                    <a:pt x="0" y="1634"/>
                    <a:pt x="47" y="1928"/>
                  </a:cubicBezTo>
                  <a:cubicBezTo>
                    <a:pt x="67" y="2018"/>
                    <a:pt x="165" y="2076"/>
                    <a:pt x="253" y="2076"/>
                  </a:cubicBezTo>
                  <a:cubicBezTo>
                    <a:pt x="300" y="2076"/>
                    <a:pt x="344" y="2059"/>
                    <a:pt x="371" y="2021"/>
                  </a:cubicBezTo>
                  <a:cubicBezTo>
                    <a:pt x="588" y="1789"/>
                    <a:pt x="619" y="1464"/>
                    <a:pt x="697" y="1170"/>
                  </a:cubicBezTo>
                  <a:cubicBezTo>
                    <a:pt x="774" y="845"/>
                    <a:pt x="897" y="520"/>
                    <a:pt x="882" y="196"/>
                  </a:cubicBezTo>
                  <a:cubicBezTo>
                    <a:pt x="873" y="71"/>
                    <a:pt x="775"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7"/>
            <p:cNvSpPr/>
            <p:nvPr/>
          </p:nvSpPr>
          <p:spPr>
            <a:xfrm rot="2700000">
              <a:off x="1562235" y="3736053"/>
              <a:ext cx="8580" cy="20773"/>
            </a:xfrm>
            <a:custGeom>
              <a:avLst/>
              <a:gdLst/>
              <a:ahLst/>
              <a:cxnLst/>
              <a:rect l="l" t="t" r="r" b="b"/>
              <a:pathLst>
                <a:path w="945" h="2288" extrusionOk="0">
                  <a:moveTo>
                    <a:pt x="731" y="1"/>
                  </a:moveTo>
                  <a:cubicBezTo>
                    <a:pt x="680" y="1"/>
                    <a:pt x="632" y="24"/>
                    <a:pt x="604" y="80"/>
                  </a:cubicBezTo>
                  <a:cubicBezTo>
                    <a:pt x="433" y="404"/>
                    <a:pt x="357" y="761"/>
                    <a:pt x="264" y="1101"/>
                  </a:cubicBezTo>
                  <a:cubicBezTo>
                    <a:pt x="155" y="1456"/>
                    <a:pt x="0" y="1782"/>
                    <a:pt x="47" y="2153"/>
                  </a:cubicBezTo>
                  <a:cubicBezTo>
                    <a:pt x="57" y="2227"/>
                    <a:pt x="127" y="2287"/>
                    <a:pt x="199" y="2287"/>
                  </a:cubicBezTo>
                  <a:cubicBezTo>
                    <a:pt x="232" y="2287"/>
                    <a:pt x="266" y="2275"/>
                    <a:pt x="295" y="2246"/>
                  </a:cubicBezTo>
                  <a:cubicBezTo>
                    <a:pt x="557" y="1998"/>
                    <a:pt x="635" y="1673"/>
                    <a:pt x="728" y="1318"/>
                  </a:cubicBezTo>
                  <a:cubicBezTo>
                    <a:pt x="835" y="946"/>
                    <a:pt x="944" y="559"/>
                    <a:pt x="928" y="173"/>
                  </a:cubicBezTo>
                  <a:cubicBezTo>
                    <a:pt x="919" y="74"/>
                    <a:pt x="821"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7"/>
            <p:cNvSpPr/>
            <p:nvPr/>
          </p:nvSpPr>
          <p:spPr>
            <a:xfrm rot="2700000">
              <a:off x="1542204" y="3701179"/>
              <a:ext cx="8816" cy="20755"/>
            </a:xfrm>
            <a:custGeom>
              <a:avLst/>
              <a:gdLst/>
              <a:ahLst/>
              <a:cxnLst/>
              <a:rect l="l" t="t" r="r" b="b"/>
              <a:pathLst>
                <a:path w="971" h="2286" extrusionOk="0">
                  <a:moveTo>
                    <a:pt x="816" y="1"/>
                  </a:moveTo>
                  <a:cubicBezTo>
                    <a:pt x="747" y="1"/>
                    <a:pt x="675" y="35"/>
                    <a:pt x="646" y="100"/>
                  </a:cubicBezTo>
                  <a:cubicBezTo>
                    <a:pt x="383" y="765"/>
                    <a:pt x="151" y="1462"/>
                    <a:pt x="11" y="2142"/>
                  </a:cubicBezTo>
                  <a:cubicBezTo>
                    <a:pt x="0" y="2210"/>
                    <a:pt x="63" y="2286"/>
                    <a:pt x="128" y="2286"/>
                  </a:cubicBezTo>
                  <a:cubicBezTo>
                    <a:pt x="152" y="2286"/>
                    <a:pt x="176" y="2275"/>
                    <a:pt x="197" y="2250"/>
                  </a:cubicBezTo>
                  <a:cubicBezTo>
                    <a:pt x="661" y="1662"/>
                    <a:pt x="925" y="905"/>
                    <a:pt x="970" y="146"/>
                  </a:cubicBezTo>
                  <a:cubicBezTo>
                    <a:pt x="970" y="47"/>
                    <a:pt x="89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7"/>
            <p:cNvSpPr/>
            <p:nvPr/>
          </p:nvSpPr>
          <p:spPr>
            <a:xfrm rot="2700000">
              <a:off x="1532071" y="3683323"/>
              <a:ext cx="9143" cy="20737"/>
            </a:xfrm>
            <a:custGeom>
              <a:avLst/>
              <a:gdLst/>
              <a:ahLst/>
              <a:cxnLst/>
              <a:rect l="l" t="t" r="r" b="b"/>
              <a:pathLst>
                <a:path w="1007" h="2284" extrusionOk="0">
                  <a:moveTo>
                    <a:pt x="799" y="1"/>
                  </a:moveTo>
                  <a:cubicBezTo>
                    <a:pt x="735" y="1"/>
                    <a:pt x="671" y="30"/>
                    <a:pt x="635" y="95"/>
                  </a:cubicBezTo>
                  <a:cubicBezTo>
                    <a:pt x="465" y="420"/>
                    <a:pt x="357" y="791"/>
                    <a:pt x="248" y="1147"/>
                  </a:cubicBezTo>
                  <a:cubicBezTo>
                    <a:pt x="155" y="1472"/>
                    <a:pt x="1" y="1812"/>
                    <a:pt x="124" y="2152"/>
                  </a:cubicBezTo>
                  <a:cubicBezTo>
                    <a:pt x="153" y="2239"/>
                    <a:pt x="223" y="2283"/>
                    <a:pt x="298" y="2283"/>
                  </a:cubicBezTo>
                  <a:cubicBezTo>
                    <a:pt x="344" y="2283"/>
                    <a:pt x="392" y="2266"/>
                    <a:pt x="434" y="2230"/>
                  </a:cubicBezTo>
                  <a:cubicBezTo>
                    <a:pt x="712" y="1998"/>
                    <a:pt x="743" y="1626"/>
                    <a:pt x="821" y="1286"/>
                  </a:cubicBezTo>
                  <a:cubicBezTo>
                    <a:pt x="914" y="931"/>
                    <a:pt x="991" y="560"/>
                    <a:pt x="1007" y="188"/>
                  </a:cubicBezTo>
                  <a:cubicBezTo>
                    <a:pt x="1007" y="74"/>
                    <a:pt x="902" y="1"/>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7"/>
            <p:cNvSpPr/>
            <p:nvPr/>
          </p:nvSpPr>
          <p:spPr>
            <a:xfrm rot="2700000">
              <a:off x="1522780" y="3668165"/>
              <a:ext cx="8153" cy="18794"/>
            </a:xfrm>
            <a:custGeom>
              <a:avLst/>
              <a:gdLst/>
              <a:ahLst/>
              <a:cxnLst/>
              <a:rect l="l" t="t" r="r" b="b"/>
              <a:pathLst>
                <a:path w="898" h="2070" extrusionOk="0">
                  <a:moveTo>
                    <a:pt x="685" y="1"/>
                  </a:moveTo>
                  <a:cubicBezTo>
                    <a:pt x="623" y="1"/>
                    <a:pt x="562" y="30"/>
                    <a:pt x="526" y="95"/>
                  </a:cubicBezTo>
                  <a:cubicBezTo>
                    <a:pt x="356" y="374"/>
                    <a:pt x="294" y="714"/>
                    <a:pt x="217" y="1039"/>
                  </a:cubicBezTo>
                  <a:cubicBezTo>
                    <a:pt x="124" y="1333"/>
                    <a:pt x="0" y="1627"/>
                    <a:pt x="62" y="1937"/>
                  </a:cubicBezTo>
                  <a:cubicBezTo>
                    <a:pt x="82" y="2016"/>
                    <a:pt x="171" y="2070"/>
                    <a:pt x="257" y="2070"/>
                  </a:cubicBezTo>
                  <a:cubicBezTo>
                    <a:pt x="306" y="2070"/>
                    <a:pt x="353" y="2053"/>
                    <a:pt x="387" y="2013"/>
                  </a:cubicBezTo>
                  <a:cubicBezTo>
                    <a:pt x="588" y="1782"/>
                    <a:pt x="619" y="1456"/>
                    <a:pt x="696" y="1163"/>
                  </a:cubicBezTo>
                  <a:cubicBezTo>
                    <a:pt x="774" y="838"/>
                    <a:pt x="898" y="513"/>
                    <a:pt x="882" y="188"/>
                  </a:cubicBezTo>
                  <a:cubicBezTo>
                    <a:pt x="882" y="74"/>
                    <a:pt x="783" y="1"/>
                    <a:pt x="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rot="2700000">
              <a:off x="1512445" y="3650762"/>
              <a:ext cx="8435" cy="20746"/>
            </a:xfrm>
            <a:custGeom>
              <a:avLst/>
              <a:gdLst/>
              <a:ahLst/>
              <a:cxnLst/>
              <a:rect l="l" t="t" r="r" b="b"/>
              <a:pathLst>
                <a:path w="929" h="2285" extrusionOk="0">
                  <a:moveTo>
                    <a:pt x="729" y="1"/>
                  </a:moveTo>
                  <a:cubicBezTo>
                    <a:pt x="673" y="1"/>
                    <a:pt x="618" y="26"/>
                    <a:pt x="588" y="85"/>
                  </a:cubicBezTo>
                  <a:cubicBezTo>
                    <a:pt x="434" y="395"/>
                    <a:pt x="357" y="750"/>
                    <a:pt x="248" y="1106"/>
                  </a:cubicBezTo>
                  <a:cubicBezTo>
                    <a:pt x="140" y="1447"/>
                    <a:pt x="0" y="1771"/>
                    <a:pt x="47" y="2142"/>
                  </a:cubicBezTo>
                  <a:cubicBezTo>
                    <a:pt x="58" y="2229"/>
                    <a:pt x="121" y="2285"/>
                    <a:pt x="190" y="2285"/>
                  </a:cubicBezTo>
                  <a:cubicBezTo>
                    <a:pt x="220" y="2285"/>
                    <a:pt x="251" y="2274"/>
                    <a:pt x="279" y="2251"/>
                  </a:cubicBezTo>
                  <a:cubicBezTo>
                    <a:pt x="557" y="1988"/>
                    <a:pt x="635" y="1663"/>
                    <a:pt x="728" y="1307"/>
                  </a:cubicBezTo>
                  <a:cubicBezTo>
                    <a:pt x="821" y="936"/>
                    <a:pt x="929" y="549"/>
                    <a:pt x="914" y="162"/>
                  </a:cubicBezTo>
                  <a:cubicBezTo>
                    <a:pt x="914" y="67"/>
                    <a:pt x="819" y="1"/>
                    <a:pt x="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7"/>
            <p:cNvSpPr/>
            <p:nvPr/>
          </p:nvSpPr>
          <p:spPr>
            <a:xfrm rot="2700000">
              <a:off x="1483562" y="3626690"/>
              <a:ext cx="17096" cy="53313"/>
            </a:xfrm>
            <a:custGeom>
              <a:avLst/>
              <a:gdLst/>
              <a:ahLst/>
              <a:cxnLst/>
              <a:rect l="l" t="t" r="r" b="b"/>
              <a:pathLst>
                <a:path w="1883" h="5872" extrusionOk="0">
                  <a:moveTo>
                    <a:pt x="1527" y="0"/>
                  </a:moveTo>
                  <a:cubicBezTo>
                    <a:pt x="1496" y="0"/>
                    <a:pt x="1465" y="16"/>
                    <a:pt x="1449" y="16"/>
                  </a:cubicBezTo>
                  <a:cubicBezTo>
                    <a:pt x="1387" y="16"/>
                    <a:pt x="1326" y="47"/>
                    <a:pt x="1311" y="109"/>
                  </a:cubicBezTo>
                  <a:cubicBezTo>
                    <a:pt x="1311" y="140"/>
                    <a:pt x="1311" y="155"/>
                    <a:pt x="1295" y="171"/>
                  </a:cubicBezTo>
                  <a:cubicBezTo>
                    <a:pt x="1283" y="245"/>
                    <a:pt x="1348" y="309"/>
                    <a:pt x="1415" y="309"/>
                  </a:cubicBezTo>
                  <a:cubicBezTo>
                    <a:pt x="1429" y="309"/>
                    <a:pt x="1443" y="306"/>
                    <a:pt x="1457" y="300"/>
                  </a:cubicBezTo>
                  <a:lnTo>
                    <a:pt x="1457" y="300"/>
                  </a:lnTo>
                  <a:cubicBezTo>
                    <a:pt x="968" y="566"/>
                    <a:pt x="768" y="2494"/>
                    <a:pt x="661" y="2956"/>
                  </a:cubicBezTo>
                  <a:cubicBezTo>
                    <a:pt x="428" y="3853"/>
                    <a:pt x="150" y="4734"/>
                    <a:pt x="11" y="5662"/>
                  </a:cubicBezTo>
                  <a:cubicBezTo>
                    <a:pt x="0" y="5767"/>
                    <a:pt x="109" y="5871"/>
                    <a:pt x="205" y="5871"/>
                  </a:cubicBezTo>
                  <a:cubicBezTo>
                    <a:pt x="252" y="5871"/>
                    <a:pt x="295" y="5847"/>
                    <a:pt x="321" y="5786"/>
                  </a:cubicBezTo>
                  <a:cubicBezTo>
                    <a:pt x="754" y="4781"/>
                    <a:pt x="985" y="3729"/>
                    <a:pt x="1233" y="2661"/>
                  </a:cubicBezTo>
                  <a:cubicBezTo>
                    <a:pt x="1418" y="1935"/>
                    <a:pt x="1882" y="883"/>
                    <a:pt x="1682" y="124"/>
                  </a:cubicBezTo>
                  <a:cubicBezTo>
                    <a:pt x="1666" y="62"/>
                    <a:pt x="1589" y="0"/>
                    <a:pt x="1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7"/>
            <p:cNvSpPr/>
            <p:nvPr/>
          </p:nvSpPr>
          <p:spPr>
            <a:xfrm rot="2700000">
              <a:off x="1224369" y="3424720"/>
              <a:ext cx="211710" cy="57526"/>
            </a:xfrm>
            <a:custGeom>
              <a:avLst/>
              <a:gdLst/>
              <a:ahLst/>
              <a:cxnLst/>
              <a:rect l="l" t="t" r="r" b="b"/>
              <a:pathLst>
                <a:path w="23318" h="6336" extrusionOk="0">
                  <a:moveTo>
                    <a:pt x="572" y="1"/>
                  </a:moveTo>
                  <a:cubicBezTo>
                    <a:pt x="252" y="1"/>
                    <a:pt x="0" y="459"/>
                    <a:pt x="369" y="591"/>
                  </a:cubicBezTo>
                  <a:cubicBezTo>
                    <a:pt x="3882" y="2031"/>
                    <a:pt x="7764" y="2773"/>
                    <a:pt x="11431" y="3701"/>
                  </a:cubicBezTo>
                  <a:cubicBezTo>
                    <a:pt x="15330" y="4661"/>
                    <a:pt x="19228" y="5604"/>
                    <a:pt x="23172" y="6331"/>
                  </a:cubicBezTo>
                  <a:cubicBezTo>
                    <a:pt x="23182" y="6334"/>
                    <a:pt x="23191" y="6336"/>
                    <a:pt x="23200" y="6336"/>
                  </a:cubicBezTo>
                  <a:cubicBezTo>
                    <a:pt x="23288" y="6336"/>
                    <a:pt x="23317" y="6205"/>
                    <a:pt x="23219" y="6177"/>
                  </a:cubicBezTo>
                  <a:cubicBezTo>
                    <a:pt x="19490" y="4985"/>
                    <a:pt x="15732" y="3964"/>
                    <a:pt x="11957" y="2928"/>
                  </a:cubicBezTo>
                  <a:cubicBezTo>
                    <a:pt x="8228" y="1907"/>
                    <a:pt x="4439" y="577"/>
                    <a:pt x="617" y="3"/>
                  </a:cubicBezTo>
                  <a:cubicBezTo>
                    <a:pt x="602" y="1"/>
                    <a:pt x="587" y="1"/>
                    <a:pt x="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rot="2700000">
              <a:off x="1246220" y="3313074"/>
              <a:ext cx="21863" cy="75412"/>
            </a:xfrm>
            <a:custGeom>
              <a:avLst/>
              <a:gdLst/>
              <a:ahLst/>
              <a:cxnLst/>
              <a:rect l="l" t="t" r="r" b="b"/>
              <a:pathLst>
                <a:path w="2408" h="8306" extrusionOk="0">
                  <a:moveTo>
                    <a:pt x="2080" y="0"/>
                  </a:moveTo>
                  <a:cubicBezTo>
                    <a:pt x="1986" y="0"/>
                    <a:pt x="1897" y="42"/>
                    <a:pt x="1857" y="141"/>
                  </a:cubicBezTo>
                  <a:cubicBezTo>
                    <a:pt x="1331" y="1378"/>
                    <a:pt x="1052" y="2709"/>
                    <a:pt x="743" y="4024"/>
                  </a:cubicBezTo>
                  <a:cubicBezTo>
                    <a:pt x="417" y="5324"/>
                    <a:pt x="0" y="6654"/>
                    <a:pt x="0" y="7999"/>
                  </a:cubicBezTo>
                  <a:cubicBezTo>
                    <a:pt x="10" y="8182"/>
                    <a:pt x="180" y="8305"/>
                    <a:pt x="342" y="8305"/>
                  </a:cubicBezTo>
                  <a:cubicBezTo>
                    <a:pt x="440" y="8305"/>
                    <a:pt x="535" y="8260"/>
                    <a:pt x="588" y="8154"/>
                  </a:cubicBezTo>
                  <a:cubicBezTo>
                    <a:pt x="1176" y="6947"/>
                    <a:pt x="1393" y="5571"/>
                    <a:pt x="1686" y="4272"/>
                  </a:cubicBezTo>
                  <a:cubicBezTo>
                    <a:pt x="1980" y="2956"/>
                    <a:pt x="2321" y="1626"/>
                    <a:pt x="2398" y="280"/>
                  </a:cubicBezTo>
                  <a:cubicBezTo>
                    <a:pt x="2408" y="116"/>
                    <a:pt x="2236" y="0"/>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7"/>
            <p:cNvSpPr/>
            <p:nvPr/>
          </p:nvSpPr>
          <p:spPr>
            <a:xfrm rot="2700000">
              <a:off x="1640640" y="3967782"/>
              <a:ext cx="63555" cy="21227"/>
            </a:xfrm>
            <a:custGeom>
              <a:avLst/>
              <a:gdLst/>
              <a:ahLst/>
              <a:cxnLst/>
              <a:rect l="l" t="t" r="r" b="b"/>
              <a:pathLst>
                <a:path w="7000" h="2338" extrusionOk="0">
                  <a:moveTo>
                    <a:pt x="383" y="1"/>
                  </a:moveTo>
                  <a:cubicBezTo>
                    <a:pt x="86" y="1"/>
                    <a:pt x="1" y="437"/>
                    <a:pt x="244" y="573"/>
                  </a:cubicBezTo>
                  <a:cubicBezTo>
                    <a:pt x="1218" y="1115"/>
                    <a:pt x="2394" y="1301"/>
                    <a:pt x="3462" y="1594"/>
                  </a:cubicBezTo>
                  <a:cubicBezTo>
                    <a:pt x="4529" y="1889"/>
                    <a:pt x="5611" y="2244"/>
                    <a:pt x="6725" y="2337"/>
                  </a:cubicBezTo>
                  <a:cubicBezTo>
                    <a:pt x="6731" y="2337"/>
                    <a:pt x="6736" y="2337"/>
                    <a:pt x="6741" y="2337"/>
                  </a:cubicBezTo>
                  <a:cubicBezTo>
                    <a:pt x="6945" y="2337"/>
                    <a:pt x="6999" y="2025"/>
                    <a:pt x="6818" y="1935"/>
                  </a:cubicBezTo>
                  <a:cubicBezTo>
                    <a:pt x="5828" y="1425"/>
                    <a:pt x="4730" y="1161"/>
                    <a:pt x="3662" y="837"/>
                  </a:cubicBezTo>
                  <a:cubicBezTo>
                    <a:pt x="2595" y="511"/>
                    <a:pt x="1512" y="63"/>
                    <a:pt x="399" y="1"/>
                  </a:cubicBezTo>
                  <a:cubicBezTo>
                    <a:pt x="393" y="1"/>
                    <a:pt x="388"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7"/>
            <p:cNvSpPr/>
            <p:nvPr/>
          </p:nvSpPr>
          <p:spPr>
            <a:xfrm rot="2700000">
              <a:off x="1532411" y="3715273"/>
              <a:ext cx="17904" cy="54121"/>
            </a:xfrm>
            <a:custGeom>
              <a:avLst/>
              <a:gdLst/>
              <a:ahLst/>
              <a:cxnLst/>
              <a:rect l="l" t="t" r="r" b="b"/>
              <a:pathLst>
                <a:path w="1972" h="5961" extrusionOk="0">
                  <a:moveTo>
                    <a:pt x="1834" y="0"/>
                  </a:moveTo>
                  <a:cubicBezTo>
                    <a:pt x="1787" y="0"/>
                    <a:pt x="1740" y="23"/>
                    <a:pt x="1715" y="72"/>
                  </a:cubicBezTo>
                  <a:cubicBezTo>
                    <a:pt x="865" y="1712"/>
                    <a:pt x="339" y="3909"/>
                    <a:pt x="29" y="5718"/>
                  </a:cubicBezTo>
                  <a:cubicBezTo>
                    <a:pt x="1" y="5867"/>
                    <a:pt x="113" y="5960"/>
                    <a:pt x="227" y="5960"/>
                  </a:cubicBezTo>
                  <a:cubicBezTo>
                    <a:pt x="302" y="5960"/>
                    <a:pt x="378" y="5919"/>
                    <a:pt x="415" y="5827"/>
                  </a:cubicBezTo>
                  <a:cubicBezTo>
                    <a:pt x="787" y="4837"/>
                    <a:pt x="1034" y="3800"/>
                    <a:pt x="1313" y="2795"/>
                  </a:cubicBezTo>
                  <a:cubicBezTo>
                    <a:pt x="1560" y="1913"/>
                    <a:pt x="1870" y="1046"/>
                    <a:pt x="1962" y="134"/>
                  </a:cubicBezTo>
                  <a:cubicBezTo>
                    <a:pt x="1972" y="50"/>
                    <a:pt x="1903" y="0"/>
                    <a:pt x="1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rot="2700000">
              <a:off x="1583354" y="3796358"/>
              <a:ext cx="17904" cy="54158"/>
            </a:xfrm>
            <a:custGeom>
              <a:avLst/>
              <a:gdLst/>
              <a:ahLst/>
              <a:cxnLst/>
              <a:rect l="l" t="t" r="r" b="b"/>
              <a:pathLst>
                <a:path w="1972" h="5965" extrusionOk="0">
                  <a:moveTo>
                    <a:pt x="1818" y="1"/>
                  </a:moveTo>
                  <a:cubicBezTo>
                    <a:pt x="1774" y="1"/>
                    <a:pt x="1732" y="20"/>
                    <a:pt x="1715" y="61"/>
                  </a:cubicBezTo>
                  <a:cubicBezTo>
                    <a:pt x="863" y="1716"/>
                    <a:pt x="337" y="3912"/>
                    <a:pt x="28" y="5723"/>
                  </a:cubicBezTo>
                  <a:cubicBezTo>
                    <a:pt x="0" y="5872"/>
                    <a:pt x="112" y="5965"/>
                    <a:pt x="222" y="5965"/>
                  </a:cubicBezTo>
                  <a:cubicBezTo>
                    <a:pt x="296" y="5965"/>
                    <a:pt x="368" y="5924"/>
                    <a:pt x="399" y="5831"/>
                  </a:cubicBezTo>
                  <a:cubicBezTo>
                    <a:pt x="786" y="4841"/>
                    <a:pt x="1018" y="3805"/>
                    <a:pt x="1296" y="2799"/>
                  </a:cubicBezTo>
                  <a:cubicBezTo>
                    <a:pt x="1544" y="1917"/>
                    <a:pt x="1869" y="1051"/>
                    <a:pt x="1962" y="138"/>
                  </a:cubicBezTo>
                  <a:cubicBezTo>
                    <a:pt x="1971" y="52"/>
                    <a:pt x="1891"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rot="2700000">
              <a:off x="1509467" y="3707732"/>
              <a:ext cx="21218" cy="65035"/>
            </a:xfrm>
            <a:custGeom>
              <a:avLst/>
              <a:gdLst/>
              <a:ahLst/>
              <a:cxnLst/>
              <a:rect l="l" t="t" r="r" b="b"/>
              <a:pathLst>
                <a:path w="2337" h="7163" extrusionOk="0">
                  <a:moveTo>
                    <a:pt x="1966" y="1"/>
                  </a:moveTo>
                  <a:cubicBezTo>
                    <a:pt x="1316" y="2352"/>
                    <a:pt x="650" y="4704"/>
                    <a:pt x="0" y="7055"/>
                  </a:cubicBezTo>
                  <a:cubicBezTo>
                    <a:pt x="140" y="7086"/>
                    <a:pt x="264" y="7117"/>
                    <a:pt x="403" y="7163"/>
                  </a:cubicBezTo>
                  <a:lnTo>
                    <a:pt x="2337" y="109"/>
                  </a:lnTo>
                  <a:cubicBezTo>
                    <a:pt x="2213" y="78"/>
                    <a:pt x="2089" y="32"/>
                    <a:pt x="1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grpSp>
        <p:nvGrpSpPr>
          <p:cNvPr id="598" name="Google Shape;598;p37"/>
          <p:cNvGrpSpPr/>
          <p:nvPr/>
        </p:nvGrpSpPr>
        <p:grpSpPr>
          <a:xfrm>
            <a:off x="6760782" y="12221"/>
            <a:ext cx="1967650" cy="1674799"/>
            <a:chOff x="4764575" y="3189550"/>
            <a:chExt cx="1866841" cy="1588993"/>
          </a:xfrm>
        </p:grpSpPr>
        <p:sp>
          <p:nvSpPr>
            <p:cNvPr id="599" name="Google Shape;599;p37"/>
            <p:cNvSpPr/>
            <p:nvPr/>
          </p:nvSpPr>
          <p:spPr>
            <a:xfrm>
              <a:off x="5257448" y="3189550"/>
              <a:ext cx="1373967" cy="1214432"/>
            </a:xfrm>
            <a:custGeom>
              <a:avLst/>
              <a:gdLst/>
              <a:ahLst/>
              <a:cxnLst/>
              <a:rect l="l" t="t" r="r" b="b"/>
              <a:pathLst>
                <a:path w="28033" h="24778" extrusionOk="0">
                  <a:moveTo>
                    <a:pt x="14000" y="5084"/>
                  </a:moveTo>
                  <a:cubicBezTo>
                    <a:pt x="16244" y="5084"/>
                    <a:pt x="18441" y="6105"/>
                    <a:pt x="19879" y="8024"/>
                  </a:cubicBezTo>
                  <a:cubicBezTo>
                    <a:pt x="21040" y="9585"/>
                    <a:pt x="21535" y="11520"/>
                    <a:pt x="21240" y="13453"/>
                  </a:cubicBezTo>
                  <a:cubicBezTo>
                    <a:pt x="20962" y="15371"/>
                    <a:pt x="19941" y="17089"/>
                    <a:pt x="18379" y="18249"/>
                  </a:cubicBezTo>
                  <a:cubicBezTo>
                    <a:pt x="17112" y="19190"/>
                    <a:pt x="15601" y="19693"/>
                    <a:pt x="14053" y="19693"/>
                  </a:cubicBezTo>
                  <a:cubicBezTo>
                    <a:pt x="13691" y="19693"/>
                    <a:pt x="13327" y="19666"/>
                    <a:pt x="12964" y="19610"/>
                  </a:cubicBezTo>
                  <a:cubicBezTo>
                    <a:pt x="11030" y="19332"/>
                    <a:pt x="9313" y="18311"/>
                    <a:pt x="8152" y="16749"/>
                  </a:cubicBezTo>
                  <a:cubicBezTo>
                    <a:pt x="6993" y="15186"/>
                    <a:pt x="6498" y="13252"/>
                    <a:pt x="6791" y="11334"/>
                  </a:cubicBezTo>
                  <a:cubicBezTo>
                    <a:pt x="7069" y="9400"/>
                    <a:pt x="8090" y="7683"/>
                    <a:pt x="9654" y="6522"/>
                  </a:cubicBezTo>
                  <a:cubicBezTo>
                    <a:pt x="10953" y="5548"/>
                    <a:pt x="12484" y="5084"/>
                    <a:pt x="14000" y="5084"/>
                  </a:cubicBezTo>
                  <a:close/>
                  <a:moveTo>
                    <a:pt x="14013" y="1"/>
                  </a:moveTo>
                  <a:cubicBezTo>
                    <a:pt x="11437" y="1"/>
                    <a:pt x="8840" y="800"/>
                    <a:pt x="6621" y="2454"/>
                  </a:cubicBezTo>
                  <a:cubicBezTo>
                    <a:pt x="1129" y="6522"/>
                    <a:pt x="0" y="14304"/>
                    <a:pt x="4068" y="19781"/>
                  </a:cubicBezTo>
                  <a:cubicBezTo>
                    <a:pt x="6512" y="23044"/>
                    <a:pt x="10241" y="24777"/>
                    <a:pt x="14031" y="24777"/>
                  </a:cubicBezTo>
                  <a:cubicBezTo>
                    <a:pt x="16599" y="24777"/>
                    <a:pt x="19198" y="23973"/>
                    <a:pt x="21411" y="22333"/>
                  </a:cubicBezTo>
                  <a:cubicBezTo>
                    <a:pt x="26902" y="18249"/>
                    <a:pt x="28032" y="10468"/>
                    <a:pt x="23963" y="4991"/>
                  </a:cubicBezTo>
                  <a:cubicBezTo>
                    <a:pt x="21533" y="1724"/>
                    <a:pt x="17795" y="1"/>
                    <a:pt x="1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4764575" y="3985373"/>
              <a:ext cx="866688" cy="734011"/>
            </a:xfrm>
            <a:custGeom>
              <a:avLst/>
              <a:gdLst/>
              <a:ahLst/>
              <a:cxnLst/>
              <a:rect l="l" t="t" r="r" b="b"/>
              <a:pathLst>
                <a:path w="17683" h="14976" extrusionOk="0">
                  <a:moveTo>
                    <a:pt x="14650" y="1"/>
                  </a:moveTo>
                  <a:lnTo>
                    <a:pt x="0" y="10908"/>
                  </a:lnTo>
                  <a:lnTo>
                    <a:pt x="3033" y="14976"/>
                  </a:lnTo>
                  <a:lnTo>
                    <a:pt x="17682" y="4070"/>
                  </a:lnTo>
                  <a:lnTo>
                    <a:pt x="14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4803981" y="4033161"/>
              <a:ext cx="643779" cy="745382"/>
            </a:xfrm>
            <a:custGeom>
              <a:avLst/>
              <a:gdLst/>
              <a:ahLst/>
              <a:cxnLst/>
              <a:rect l="l" t="t" r="r" b="b"/>
              <a:pathLst>
                <a:path w="13135" h="15208" extrusionOk="0">
                  <a:moveTo>
                    <a:pt x="4085" y="1"/>
                  </a:moveTo>
                  <a:lnTo>
                    <a:pt x="1" y="3033"/>
                  </a:lnTo>
                  <a:lnTo>
                    <a:pt x="9066" y="15207"/>
                  </a:lnTo>
                  <a:lnTo>
                    <a:pt x="13135" y="12175"/>
                  </a:lnTo>
                  <a:lnTo>
                    <a:pt x="4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37"/>
          <p:cNvSpPr txBox="1">
            <a:spLocks noGrp="1"/>
          </p:cNvSpPr>
          <p:nvPr>
            <p:ph type="title"/>
          </p:nvPr>
        </p:nvSpPr>
        <p:spPr>
          <a:xfrm>
            <a:off x="720000" y="445025"/>
            <a:ext cx="450954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Suntik Kombinasi</a:t>
            </a:r>
            <a:endParaRPr dirty="0"/>
          </a:p>
        </p:txBody>
      </p:sp>
      <p:sp>
        <p:nvSpPr>
          <p:cNvPr id="603" name="Google Shape;603;p37"/>
          <p:cNvSpPr txBox="1">
            <a:spLocks noGrp="1"/>
          </p:cNvSpPr>
          <p:nvPr>
            <p:ph type="body" idx="1"/>
          </p:nvPr>
        </p:nvSpPr>
        <p:spPr>
          <a:xfrm>
            <a:off x="720000" y="1215751"/>
            <a:ext cx="4509546" cy="412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sz="1400" dirty="0" err="1"/>
              <a:t>Suntikan</a:t>
            </a:r>
            <a:r>
              <a:rPr lang="en-ID" sz="1400" dirty="0"/>
              <a:t> </a:t>
            </a:r>
            <a:r>
              <a:rPr lang="en-ID" sz="1400" dirty="0" err="1"/>
              <a:t>kombinasi</a:t>
            </a:r>
            <a:r>
              <a:rPr lang="en-ID" sz="1400" dirty="0"/>
              <a:t> </a:t>
            </a:r>
            <a:r>
              <a:rPr lang="en-ID" sz="1400" dirty="0" err="1"/>
              <a:t>mengandung</a:t>
            </a:r>
            <a:r>
              <a:rPr lang="en-ID" sz="1400" dirty="0"/>
              <a:t> </a:t>
            </a:r>
            <a:r>
              <a:rPr lang="en-ID" sz="1400" dirty="0" err="1"/>
              <a:t>hormon</a:t>
            </a:r>
            <a:r>
              <a:rPr lang="en-ID" sz="1400" dirty="0"/>
              <a:t> </a:t>
            </a:r>
            <a:r>
              <a:rPr lang="en-ID" sz="1400" dirty="0" err="1"/>
              <a:t>aktif</a:t>
            </a:r>
            <a:r>
              <a:rPr lang="en-ID" sz="1400" dirty="0"/>
              <a:t> </a:t>
            </a:r>
            <a:r>
              <a:rPr lang="en-ID" sz="1400" dirty="0" err="1"/>
              <a:t>estrogen</a:t>
            </a:r>
            <a:r>
              <a:rPr lang="en-ID" sz="1400" dirty="0"/>
              <a:t> dan </a:t>
            </a:r>
            <a:r>
              <a:rPr lang="en-ID" sz="1400" dirty="0" err="1"/>
              <a:t>progesteron</a:t>
            </a:r>
            <a:r>
              <a:rPr lang="en-ID" sz="1400" dirty="0"/>
              <a:t>. </a:t>
            </a:r>
            <a:r>
              <a:rPr lang="en-ID" sz="1400" dirty="0" err="1"/>
              <a:t>Jenis</a:t>
            </a:r>
            <a:r>
              <a:rPr lang="en-ID" sz="1400" dirty="0"/>
              <a:t> </a:t>
            </a:r>
            <a:r>
              <a:rPr lang="en-ID" sz="1400" dirty="0" err="1"/>
              <a:t>suntikan</a:t>
            </a:r>
            <a:r>
              <a:rPr lang="en-ID" sz="1400" dirty="0"/>
              <a:t> </a:t>
            </a:r>
            <a:r>
              <a:rPr lang="en-ID" sz="1400" dirty="0" err="1"/>
              <a:t>kombinasi</a:t>
            </a:r>
            <a:r>
              <a:rPr lang="en-ID" sz="1400" dirty="0"/>
              <a:t> </a:t>
            </a:r>
            <a:r>
              <a:rPr lang="en-ID" sz="1400" dirty="0" err="1"/>
              <a:t>adalah</a:t>
            </a:r>
            <a:r>
              <a:rPr lang="en-ID" sz="1400" dirty="0"/>
              <a:t> 25 mg depo </a:t>
            </a:r>
            <a:r>
              <a:rPr lang="en-ID" sz="1400" dirty="0" err="1"/>
              <a:t>medroksi</a:t>
            </a:r>
            <a:r>
              <a:rPr lang="en-ID" sz="1400" dirty="0"/>
              <a:t> </a:t>
            </a:r>
            <a:r>
              <a:rPr lang="en-ID" sz="1400" dirty="0" err="1"/>
              <a:t>progesteron</a:t>
            </a:r>
            <a:r>
              <a:rPr lang="en-ID" sz="1400" dirty="0"/>
              <a:t> </a:t>
            </a:r>
            <a:r>
              <a:rPr lang="en-ID" sz="1400" dirty="0" err="1"/>
              <a:t>asetat</a:t>
            </a:r>
            <a:r>
              <a:rPr lang="en-ID" sz="1400" dirty="0"/>
              <a:t> dan 5 mg </a:t>
            </a:r>
            <a:r>
              <a:rPr lang="en-ID" sz="1400" dirty="0" err="1"/>
              <a:t>estradiol</a:t>
            </a:r>
            <a:r>
              <a:rPr lang="en-ID" sz="1400" dirty="0"/>
              <a:t> </a:t>
            </a:r>
            <a:r>
              <a:rPr lang="en-ID" sz="1400" dirty="0" err="1"/>
              <a:t>sipionat</a:t>
            </a:r>
            <a:r>
              <a:rPr lang="en-ID" sz="1400" dirty="0"/>
              <a:t> </a:t>
            </a:r>
            <a:r>
              <a:rPr lang="en-ID" sz="1400" dirty="0" err="1"/>
              <a:t>diberikan</a:t>
            </a:r>
            <a:r>
              <a:rPr lang="en-ID" sz="1400" dirty="0"/>
              <a:t> </a:t>
            </a:r>
            <a:r>
              <a:rPr lang="en-ID" sz="1400" dirty="0" err="1"/>
              <a:t>injeksi</a:t>
            </a:r>
            <a:r>
              <a:rPr lang="en-ID" sz="1400" dirty="0"/>
              <a:t> I.M. </a:t>
            </a:r>
            <a:r>
              <a:rPr lang="en-ID" sz="1400" dirty="0" err="1"/>
              <a:t>sebulan</a:t>
            </a:r>
            <a:r>
              <a:rPr lang="en-ID" sz="1400" dirty="0"/>
              <a:t> </a:t>
            </a:r>
            <a:r>
              <a:rPr lang="en-ID" sz="1400" dirty="0" err="1"/>
              <a:t>sekali</a:t>
            </a:r>
            <a:r>
              <a:rPr lang="en-ID" sz="1400" dirty="0"/>
              <a:t> (</a:t>
            </a:r>
            <a:r>
              <a:rPr lang="en-ID" sz="1400" dirty="0" err="1"/>
              <a:t>Cyclofem</a:t>
            </a:r>
            <a:r>
              <a:rPr lang="en-ID" sz="1400" dirty="0"/>
              <a:t>), dan 50 mg </a:t>
            </a:r>
            <a:r>
              <a:rPr lang="en-ID" sz="1400" dirty="0" err="1"/>
              <a:t>noretindron</a:t>
            </a:r>
            <a:r>
              <a:rPr lang="en-ID" sz="1400" dirty="0"/>
              <a:t> </a:t>
            </a:r>
            <a:r>
              <a:rPr lang="en-ID" sz="1400" dirty="0" err="1"/>
              <a:t>enantat</a:t>
            </a:r>
            <a:r>
              <a:rPr lang="en-ID" sz="1400" dirty="0"/>
              <a:t> dan 5 mg </a:t>
            </a:r>
            <a:r>
              <a:rPr lang="en-ID" sz="1400" dirty="0" err="1"/>
              <a:t>estradiol</a:t>
            </a:r>
            <a:r>
              <a:rPr lang="en-ID" sz="1400" dirty="0"/>
              <a:t> </a:t>
            </a:r>
            <a:r>
              <a:rPr lang="en-ID" sz="1400" dirty="0" err="1"/>
              <a:t>valerat</a:t>
            </a:r>
            <a:r>
              <a:rPr lang="en-ID" sz="1400" dirty="0"/>
              <a:t> yang </a:t>
            </a:r>
            <a:r>
              <a:rPr lang="en-ID" sz="1400" dirty="0" err="1"/>
              <a:t>diberikan</a:t>
            </a:r>
            <a:r>
              <a:rPr lang="en-ID" sz="1400" dirty="0"/>
              <a:t> I.M., </a:t>
            </a:r>
            <a:r>
              <a:rPr lang="en-ID" sz="1400" dirty="0" err="1"/>
              <a:t>sebulan</a:t>
            </a:r>
            <a:r>
              <a:rPr lang="en-ID" sz="1400" dirty="0"/>
              <a:t> </a:t>
            </a:r>
            <a:r>
              <a:rPr lang="en-ID" sz="1400" dirty="0" err="1"/>
              <a:t>sekali</a:t>
            </a:r>
            <a:r>
              <a:rPr lang="en-ID" sz="1400" dirty="0"/>
              <a:t>. Cara </a:t>
            </a:r>
            <a:r>
              <a:rPr lang="en-ID" sz="1400" dirty="0" err="1"/>
              <a:t>kerja</a:t>
            </a:r>
            <a:r>
              <a:rPr lang="en-ID" sz="1400" dirty="0"/>
              <a:t> </a:t>
            </a:r>
            <a:r>
              <a:rPr lang="en-ID" sz="1400" dirty="0" err="1"/>
              <a:t>suntikan</a:t>
            </a:r>
            <a:r>
              <a:rPr lang="en-ID" sz="1400" dirty="0"/>
              <a:t> </a:t>
            </a:r>
            <a:r>
              <a:rPr lang="en-ID" sz="1400" dirty="0" err="1"/>
              <a:t>kombinasi</a:t>
            </a:r>
            <a:r>
              <a:rPr lang="en-ID" sz="1400" dirty="0"/>
              <a:t> </a:t>
            </a:r>
            <a:r>
              <a:rPr lang="en-ID" sz="1400" dirty="0" err="1"/>
              <a:t>yaitu</a:t>
            </a:r>
            <a:r>
              <a:rPr lang="en-ID" sz="1400" dirty="0"/>
              <a:t> </a:t>
            </a:r>
            <a:r>
              <a:rPr lang="en-ID" sz="1400" dirty="0" err="1"/>
              <a:t>menekan</a:t>
            </a:r>
            <a:r>
              <a:rPr lang="en-ID" sz="1400" dirty="0"/>
              <a:t> </a:t>
            </a:r>
            <a:r>
              <a:rPr lang="en-ID" sz="1400" dirty="0" err="1"/>
              <a:t>ovulasi</a:t>
            </a:r>
            <a:r>
              <a:rPr lang="en-ID" sz="1400" dirty="0"/>
              <a:t>, </a:t>
            </a:r>
            <a:r>
              <a:rPr lang="en-ID" sz="1400" dirty="0" err="1"/>
              <a:t>mengentalkan</a:t>
            </a:r>
            <a:r>
              <a:rPr lang="en-ID" sz="1400" dirty="0"/>
              <a:t> </a:t>
            </a:r>
            <a:r>
              <a:rPr lang="en-ID" sz="1400" dirty="0" err="1"/>
              <a:t>lendir</a:t>
            </a:r>
            <a:r>
              <a:rPr lang="en-ID" sz="1400" dirty="0"/>
              <a:t> </a:t>
            </a:r>
            <a:r>
              <a:rPr lang="en-ID" sz="1400" dirty="0" err="1"/>
              <a:t>serviks</a:t>
            </a:r>
            <a:r>
              <a:rPr lang="en-ID" sz="1400" dirty="0"/>
              <a:t> </a:t>
            </a:r>
            <a:r>
              <a:rPr lang="en-ID" sz="1400" dirty="0" err="1"/>
              <a:t>sehingga</a:t>
            </a:r>
            <a:r>
              <a:rPr lang="en-ID" sz="1400" dirty="0"/>
              <a:t> </a:t>
            </a:r>
            <a:r>
              <a:rPr lang="en-ID" sz="1400" dirty="0" err="1"/>
              <a:t>mengganggu</a:t>
            </a:r>
            <a:r>
              <a:rPr lang="en-ID" sz="1400" dirty="0"/>
              <a:t> </a:t>
            </a:r>
            <a:r>
              <a:rPr lang="en-ID" sz="1400" dirty="0" err="1"/>
              <a:t>penetrasi</a:t>
            </a:r>
            <a:r>
              <a:rPr lang="en-ID" sz="1400" dirty="0"/>
              <a:t> </a:t>
            </a:r>
            <a:r>
              <a:rPr lang="en-ID" sz="1400" dirty="0" err="1"/>
              <a:t>sperma</a:t>
            </a:r>
            <a:r>
              <a:rPr lang="en-ID" sz="1400" dirty="0"/>
              <a:t>, </a:t>
            </a:r>
            <a:r>
              <a:rPr lang="en-ID" sz="1400" dirty="0" err="1"/>
              <a:t>perubahan</a:t>
            </a:r>
            <a:r>
              <a:rPr lang="en-ID" sz="1400" dirty="0"/>
              <a:t> pada  endometrium (</a:t>
            </a:r>
            <a:r>
              <a:rPr lang="en-ID" sz="1400" dirty="0" err="1"/>
              <a:t>atrofi</a:t>
            </a:r>
            <a:r>
              <a:rPr lang="en-ID" sz="1400" dirty="0"/>
              <a:t>) </a:t>
            </a:r>
            <a:r>
              <a:rPr lang="en-ID" sz="1400" dirty="0" err="1"/>
              <a:t>sehingga</a:t>
            </a:r>
            <a:r>
              <a:rPr lang="en-ID" sz="1400" dirty="0"/>
              <a:t> </a:t>
            </a:r>
            <a:r>
              <a:rPr lang="en-ID" sz="1400" dirty="0" err="1"/>
              <a:t>implantasi</a:t>
            </a:r>
            <a:r>
              <a:rPr lang="en-ID" sz="1400" dirty="0"/>
              <a:t> </a:t>
            </a:r>
            <a:r>
              <a:rPr lang="en-ID" sz="1400" dirty="0" err="1"/>
              <a:t>terganggu</a:t>
            </a:r>
            <a:r>
              <a:rPr lang="en-ID" sz="1400" dirty="0"/>
              <a:t>, dan </a:t>
            </a:r>
            <a:r>
              <a:rPr lang="en-ID" sz="1400" dirty="0" err="1"/>
              <a:t>mengganggu</a:t>
            </a:r>
            <a:r>
              <a:rPr lang="en-ID" sz="1400" dirty="0"/>
              <a:t> </a:t>
            </a:r>
            <a:r>
              <a:rPr lang="en-ID" sz="1400" dirty="0" err="1"/>
              <a:t>motilitas</a:t>
            </a:r>
            <a:r>
              <a:rPr lang="en-ID" sz="1400" dirty="0"/>
              <a:t> tuba.</a:t>
            </a:r>
          </a:p>
        </p:txBody>
      </p:sp>
      <p:sp>
        <p:nvSpPr>
          <p:cNvPr id="611" name="Google Shape;611;p37"/>
          <p:cNvSpPr/>
          <p:nvPr/>
        </p:nvSpPr>
        <p:spPr>
          <a:xfrm rot="3519483">
            <a:off x="8307639" y="4243385"/>
            <a:ext cx="93943" cy="93104"/>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rot="3519483">
            <a:off x="8150805" y="3709734"/>
            <a:ext cx="60846" cy="46971"/>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 name="Google Shape;613;p37"/>
          <p:cNvGrpSpPr/>
          <p:nvPr/>
        </p:nvGrpSpPr>
        <p:grpSpPr>
          <a:xfrm rot="7391055">
            <a:off x="4365312" y="4043081"/>
            <a:ext cx="643022" cy="392372"/>
            <a:chOff x="2399075" y="131023"/>
            <a:chExt cx="556175" cy="339377"/>
          </a:xfrm>
        </p:grpSpPr>
        <p:sp>
          <p:nvSpPr>
            <p:cNvPr id="614" name="Google Shape;614;p37"/>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7"/>
            <p:cNvSpPr/>
            <p:nvPr/>
          </p:nvSpPr>
          <p:spPr>
            <a:xfrm>
              <a:off x="2889756" y="131023"/>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7"/>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37"/>
          <p:cNvGrpSpPr/>
          <p:nvPr/>
        </p:nvGrpSpPr>
        <p:grpSpPr>
          <a:xfrm>
            <a:off x="7223632" y="-430209"/>
            <a:ext cx="1831281" cy="2552722"/>
            <a:chOff x="1167610" y="3266645"/>
            <a:chExt cx="754203" cy="1051325"/>
          </a:xfrm>
        </p:grpSpPr>
        <p:sp>
          <p:nvSpPr>
            <p:cNvPr id="618" name="Google Shape;618;p37"/>
            <p:cNvSpPr/>
            <p:nvPr/>
          </p:nvSpPr>
          <p:spPr>
            <a:xfrm rot="2700000">
              <a:off x="1590426" y="4110669"/>
              <a:ext cx="347218" cy="99046"/>
            </a:xfrm>
            <a:custGeom>
              <a:avLst/>
              <a:gdLst/>
              <a:ahLst/>
              <a:cxnLst/>
              <a:rect l="l" t="t" r="r" b="b"/>
              <a:pathLst>
                <a:path w="38243" h="10909" extrusionOk="0">
                  <a:moveTo>
                    <a:pt x="310" y="1"/>
                  </a:moveTo>
                  <a:lnTo>
                    <a:pt x="0" y="1177"/>
                  </a:lnTo>
                  <a:lnTo>
                    <a:pt x="38073" y="10908"/>
                  </a:lnTo>
                  <a:lnTo>
                    <a:pt x="38243" y="10258"/>
                  </a:lnTo>
                  <a:lnTo>
                    <a:pt x="310" y="1"/>
                  </a:ln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rot="2700000">
              <a:off x="1606442" y="4123203"/>
              <a:ext cx="326009" cy="93144"/>
            </a:xfrm>
            <a:custGeom>
              <a:avLst/>
              <a:gdLst/>
              <a:ahLst/>
              <a:cxnLst/>
              <a:rect l="l" t="t" r="r" b="b"/>
              <a:pathLst>
                <a:path w="35907" h="10259" extrusionOk="0">
                  <a:moveTo>
                    <a:pt x="403" y="1"/>
                  </a:moveTo>
                  <a:cubicBezTo>
                    <a:pt x="449" y="186"/>
                    <a:pt x="511" y="357"/>
                    <a:pt x="558" y="543"/>
                  </a:cubicBezTo>
                  <a:cubicBezTo>
                    <a:pt x="372" y="743"/>
                    <a:pt x="187" y="929"/>
                    <a:pt x="1" y="1131"/>
                  </a:cubicBezTo>
                  <a:lnTo>
                    <a:pt x="35737" y="10258"/>
                  </a:lnTo>
                  <a:lnTo>
                    <a:pt x="35907" y="9608"/>
                  </a:lnTo>
                  <a:lnTo>
                    <a:pt x="4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rot="2700000">
              <a:off x="1595787" y="3936288"/>
              <a:ext cx="121081" cy="75294"/>
            </a:xfrm>
            <a:custGeom>
              <a:avLst/>
              <a:gdLst/>
              <a:ahLst/>
              <a:cxnLst/>
              <a:rect l="l" t="t" r="r" b="b"/>
              <a:pathLst>
                <a:path w="13336" h="8293" extrusionOk="0">
                  <a:moveTo>
                    <a:pt x="1486" y="0"/>
                  </a:moveTo>
                  <a:cubicBezTo>
                    <a:pt x="882" y="2057"/>
                    <a:pt x="387" y="4146"/>
                    <a:pt x="1" y="6250"/>
                  </a:cubicBezTo>
                  <a:cubicBezTo>
                    <a:pt x="3728" y="6993"/>
                    <a:pt x="7472" y="7674"/>
                    <a:pt x="11232" y="8292"/>
                  </a:cubicBezTo>
                  <a:cubicBezTo>
                    <a:pt x="11913" y="7519"/>
                    <a:pt x="12624" y="6760"/>
                    <a:pt x="13336" y="6003"/>
                  </a:cubicBezTo>
                  <a:cubicBezTo>
                    <a:pt x="13088" y="5075"/>
                    <a:pt x="12825" y="4161"/>
                    <a:pt x="12577" y="3233"/>
                  </a:cubicBezTo>
                  <a:cubicBezTo>
                    <a:pt x="8880" y="2150"/>
                    <a:pt x="5182" y="1083"/>
                    <a:pt x="14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rot="2700000">
              <a:off x="1161678" y="3448106"/>
              <a:ext cx="476588" cy="180632"/>
            </a:xfrm>
            <a:custGeom>
              <a:avLst/>
              <a:gdLst/>
              <a:ahLst/>
              <a:cxnLst/>
              <a:rect l="l" t="t" r="r" b="b"/>
              <a:pathLst>
                <a:path w="52492" h="19895" extrusionOk="0">
                  <a:moveTo>
                    <a:pt x="1672" y="0"/>
                  </a:moveTo>
                  <a:lnTo>
                    <a:pt x="1" y="7117"/>
                  </a:lnTo>
                  <a:cubicBezTo>
                    <a:pt x="13305" y="10258"/>
                    <a:pt x="36805" y="16136"/>
                    <a:pt x="50558" y="19895"/>
                  </a:cubicBezTo>
                  <a:lnTo>
                    <a:pt x="52492" y="12841"/>
                  </a:lnTo>
                  <a:cubicBezTo>
                    <a:pt x="38645" y="9066"/>
                    <a:pt x="15038" y="3156"/>
                    <a:pt x="1672"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7"/>
            <p:cNvSpPr/>
            <p:nvPr/>
          </p:nvSpPr>
          <p:spPr>
            <a:xfrm rot="2700000">
              <a:off x="1214775" y="3385331"/>
              <a:ext cx="263925" cy="125021"/>
            </a:xfrm>
            <a:custGeom>
              <a:avLst/>
              <a:gdLst/>
              <a:ahLst/>
              <a:cxnLst/>
              <a:rect l="l" t="t" r="r" b="b"/>
              <a:pathLst>
                <a:path w="29069" h="13770" extrusionOk="0">
                  <a:moveTo>
                    <a:pt x="1810" y="1"/>
                  </a:moveTo>
                  <a:cubicBezTo>
                    <a:pt x="1208" y="2352"/>
                    <a:pt x="604" y="4720"/>
                    <a:pt x="1" y="7086"/>
                  </a:cubicBezTo>
                  <a:cubicBezTo>
                    <a:pt x="7256" y="8804"/>
                    <a:pt x="17328" y="11279"/>
                    <a:pt x="27198" y="13769"/>
                  </a:cubicBezTo>
                  <a:cubicBezTo>
                    <a:pt x="27816" y="11418"/>
                    <a:pt x="28435" y="9067"/>
                    <a:pt x="29069" y="6700"/>
                  </a:cubicBezTo>
                  <a:cubicBezTo>
                    <a:pt x="19184" y="4194"/>
                    <a:pt x="9097" y="1719"/>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7"/>
            <p:cNvSpPr/>
            <p:nvPr/>
          </p:nvSpPr>
          <p:spPr>
            <a:xfrm rot="2700000">
              <a:off x="1253621" y="3264918"/>
              <a:ext cx="49164" cy="130487"/>
            </a:xfrm>
            <a:custGeom>
              <a:avLst/>
              <a:gdLst/>
              <a:ahLst/>
              <a:cxnLst/>
              <a:rect l="l" t="t" r="r" b="b"/>
              <a:pathLst>
                <a:path w="5415" h="14372" extrusionOk="0">
                  <a:moveTo>
                    <a:pt x="3574" y="0"/>
                  </a:moveTo>
                  <a:cubicBezTo>
                    <a:pt x="2429" y="4641"/>
                    <a:pt x="1238" y="9266"/>
                    <a:pt x="0" y="13876"/>
                  </a:cubicBezTo>
                  <a:cubicBezTo>
                    <a:pt x="635" y="14047"/>
                    <a:pt x="1254" y="14217"/>
                    <a:pt x="1873" y="14371"/>
                  </a:cubicBezTo>
                  <a:cubicBezTo>
                    <a:pt x="3063" y="9746"/>
                    <a:pt x="4239" y="5120"/>
                    <a:pt x="5415" y="495"/>
                  </a:cubicBezTo>
                  <a:cubicBezTo>
                    <a:pt x="4796" y="309"/>
                    <a:pt x="4193" y="155"/>
                    <a:pt x="3574"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7"/>
            <p:cNvSpPr/>
            <p:nvPr/>
          </p:nvSpPr>
          <p:spPr>
            <a:xfrm rot="2700000">
              <a:off x="1253621" y="3264918"/>
              <a:ext cx="49164" cy="130487"/>
            </a:xfrm>
            <a:custGeom>
              <a:avLst/>
              <a:gdLst/>
              <a:ahLst/>
              <a:cxnLst/>
              <a:rect l="l" t="t" r="r" b="b"/>
              <a:pathLst>
                <a:path w="5415" h="14372" extrusionOk="0">
                  <a:moveTo>
                    <a:pt x="3574" y="0"/>
                  </a:moveTo>
                  <a:cubicBezTo>
                    <a:pt x="2429" y="4641"/>
                    <a:pt x="1238" y="9266"/>
                    <a:pt x="0" y="13876"/>
                  </a:cubicBezTo>
                  <a:cubicBezTo>
                    <a:pt x="635" y="14047"/>
                    <a:pt x="1254" y="14217"/>
                    <a:pt x="1873" y="14371"/>
                  </a:cubicBezTo>
                  <a:cubicBezTo>
                    <a:pt x="3063" y="9746"/>
                    <a:pt x="4239" y="5120"/>
                    <a:pt x="5415" y="495"/>
                  </a:cubicBezTo>
                  <a:cubicBezTo>
                    <a:pt x="4796" y="309"/>
                    <a:pt x="4193" y="155"/>
                    <a:pt x="3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7"/>
            <p:cNvSpPr/>
            <p:nvPr/>
          </p:nvSpPr>
          <p:spPr>
            <a:xfrm rot="2700000">
              <a:off x="1298196" y="3622229"/>
              <a:ext cx="460854" cy="233310"/>
            </a:xfrm>
            <a:custGeom>
              <a:avLst/>
              <a:gdLst/>
              <a:ahLst/>
              <a:cxnLst/>
              <a:rect l="l" t="t" r="r" b="b"/>
              <a:pathLst>
                <a:path w="50759" h="25697" extrusionOk="0">
                  <a:moveTo>
                    <a:pt x="4178" y="0"/>
                  </a:moveTo>
                  <a:cubicBezTo>
                    <a:pt x="3807" y="1392"/>
                    <a:pt x="3435" y="2770"/>
                    <a:pt x="3079" y="4162"/>
                  </a:cubicBezTo>
                  <a:cubicBezTo>
                    <a:pt x="11309" y="6250"/>
                    <a:pt x="19415" y="8354"/>
                    <a:pt x="25620" y="10041"/>
                  </a:cubicBezTo>
                  <a:cubicBezTo>
                    <a:pt x="25682" y="9839"/>
                    <a:pt x="25727" y="9654"/>
                    <a:pt x="25789" y="9453"/>
                  </a:cubicBezTo>
                  <a:cubicBezTo>
                    <a:pt x="29811" y="10489"/>
                    <a:pt x="33834" y="11541"/>
                    <a:pt x="37856" y="12593"/>
                  </a:cubicBezTo>
                  <a:cubicBezTo>
                    <a:pt x="41012" y="13413"/>
                    <a:pt x="46055" y="14821"/>
                    <a:pt x="49537" y="15796"/>
                  </a:cubicBezTo>
                  <a:cubicBezTo>
                    <a:pt x="49428" y="16291"/>
                    <a:pt x="49304" y="16786"/>
                    <a:pt x="49196" y="17281"/>
                  </a:cubicBezTo>
                  <a:cubicBezTo>
                    <a:pt x="49521" y="17374"/>
                    <a:pt x="49846" y="17467"/>
                    <a:pt x="50186" y="17559"/>
                  </a:cubicBezTo>
                  <a:cubicBezTo>
                    <a:pt x="50372" y="16755"/>
                    <a:pt x="50558" y="15934"/>
                    <a:pt x="50758" y="15130"/>
                  </a:cubicBezTo>
                  <a:cubicBezTo>
                    <a:pt x="47293" y="14140"/>
                    <a:pt x="41569" y="12516"/>
                    <a:pt x="38104" y="11619"/>
                  </a:cubicBezTo>
                  <a:cubicBezTo>
                    <a:pt x="27336" y="8803"/>
                    <a:pt x="16569" y="6003"/>
                    <a:pt x="5802" y="3203"/>
                  </a:cubicBezTo>
                  <a:cubicBezTo>
                    <a:pt x="5972" y="2383"/>
                    <a:pt x="6158" y="1563"/>
                    <a:pt x="6313" y="728"/>
                  </a:cubicBezTo>
                  <a:cubicBezTo>
                    <a:pt x="5601" y="480"/>
                    <a:pt x="4890" y="248"/>
                    <a:pt x="4178" y="0"/>
                  </a:cubicBezTo>
                  <a:close/>
                  <a:moveTo>
                    <a:pt x="1208" y="11231"/>
                  </a:moveTo>
                  <a:lnTo>
                    <a:pt x="1" y="15780"/>
                  </a:lnTo>
                  <a:cubicBezTo>
                    <a:pt x="929" y="15951"/>
                    <a:pt x="1857" y="16120"/>
                    <a:pt x="2800" y="16291"/>
                  </a:cubicBezTo>
                  <a:lnTo>
                    <a:pt x="3404" y="13785"/>
                  </a:lnTo>
                  <a:cubicBezTo>
                    <a:pt x="14048" y="16553"/>
                    <a:pt x="24706" y="19338"/>
                    <a:pt x="35350" y="22108"/>
                  </a:cubicBezTo>
                  <a:cubicBezTo>
                    <a:pt x="38908" y="23036"/>
                    <a:pt x="44865" y="24721"/>
                    <a:pt x="48283" y="25697"/>
                  </a:cubicBezTo>
                  <a:cubicBezTo>
                    <a:pt x="48438" y="25016"/>
                    <a:pt x="48592" y="24335"/>
                    <a:pt x="48747" y="23670"/>
                  </a:cubicBezTo>
                  <a:cubicBezTo>
                    <a:pt x="48423" y="23593"/>
                    <a:pt x="48082" y="23531"/>
                    <a:pt x="47742" y="23469"/>
                  </a:cubicBezTo>
                  <a:lnTo>
                    <a:pt x="47509" y="24443"/>
                  </a:lnTo>
                  <a:cubicBezTo>
                    <a:pt x="44029" y="23469"/>
                    <a:pt x="38815" y="22015"/>
                    <a:pt x="35582" y="21179"/>
                  </a:cubicBezTo>
                  <a:cubicBezTo>
                    <a:pt x="31529" y="20111"/>
                    <a:pt x="27460" y="19059"/>
                    <a:pt x="23407" y="18007"/>
                  </a:cubicBezTo>
                  <a:cubicBezTo>
                    <a:pt x="23485" y="17698"/>
                    <a:pt x="23578" y="17389"/>
                    <a:pt x="23654" y="17095"/>
                  </a:cubicBezTo>
                  <a:cubicBezTo>
                    <a:pt x="17466" y="15408"/>
                    <a:pt x="9407" y="13321"/>
                    <a:pt x="1208" y="112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7"/>
            <p:cNvSpPr/>
            <p:nvPr/>
          </p:nvSpPr>
          <p:spPr>
            <a:xfrm rot="2700000">
              <a:off x="1619958" y="3910213"/>
              <a:ext cx="22199" cy="58016"/>
            </a:xfrm>
            <a:custGeom>
              <a:avLst/>
              <a:gdLst/>
              <a:ahLst/>
              <a:cxnLst/>
              <a:rect l="l" t="t" r="r" b="b"/>
              <a:pathLst>
                <a:path w="2445" h="6390" extrusionOk="0">
                  <a:moveTo>
                    <a:pt x="1454" y="1"/>
                  </a:moveTo>
                  <a:cubicBezTo>
                    <a:pt x="974" y="2058"/>
                    <a:pt x="479" y="4131"/>
                    <a:pt x="0" y="6189"/>
                  </a:cubicBezTo>
                  <a:cubicBezTo>
                    <a:pt x="340" y="6251"/>
                    <a:pt x="681" y="6313"/>
                    <a:pt x="1005" y="6390"/>
                  </a:cubicBezTo>
                  <a:cubicBezTo>
                    <a:pt x="1485" y="4347"/>
                    <a:pt x="1964" y="2321"/>
                    <a:pt x="2444" y="279"/>
                  </a:cubicBezTo>
                  <a:cubicBezTo>
                    <a:pt x="2104" y="187"/>
                    <a:pt x="1779" y="94"/>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7"/>
            <p:cNvSpPr/>
            <p:nvPr/>
          </p:nvSpPr>
          <p:spPr>
            <a:xfrm rot="2700000">
              <a:off x="1355227" y="3589094"/>
              <a:ext cx="221652" cy="117431"/>
            </a:xfrm>
            <a:custGeom>
              <a:avLst/>
              <a:gdLst/>
              <a:ahLst/>
              <a:cxnLst/>
              <a:rect l="l" t="t" r="r" b="b"/>
              <a:pathLst>
                <a:path w="24413" h="12934" extrusionOk="0">
                  <a:moveTo>
                    <a:pt x="1872" y="0"/>
                  </a:moveTo>
                  <a:cubicBezTo>
                    <a:pt x="1238" y="2367"/>
                    <a:pt x="619" y="4718"/>
                    <a:pt x="1" y="7069"/>
                  </a:cubicBezTo>
                  <a:cubicBezTo>
                    <a:pt x="8200" y="9159"/>
                    <a:pt x="16259" y="11246"/>
                    <a:pt x="22447" y="12933"/>
                  </a:cubicBezTo>
                  <a:cubicBezTo>
                    <a:pt x="23097" y="10582"/>
                    <a:pt x="23763" y="8230"/>
                    <a:pt x="24413" y="5879"/>
                  </a:cubicBezTo>
                  <a:cubicBezTo>
                    <a:pt x="18208" y="4192"/>
                    <a:pt x="10102" y="2088"/>
                    <a:pt x="18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7"/>
            <p:cNvSpPr/>
            <p:nvPr/>
          </p:nvSpPr>
          <p:spPr>
            <a:xfrm rot="2700000">
              <a:off x="1454878" y="3768343"/>
              <a:ext cx="237250" cy="136107"/>
            </a:xfrm>
            <a:custGeom>
              <a:avLst/>
              <a:gdLst/>
              <a:ahLst/>
              <a:cxnLst/>
              <a:rect l="l" t="t" r="r" b="b"/>
              <a:pathLst>
                <a:path w="26131" h="14991" extrusionOk="0">
                  <a:moveTo>
                    <a:pt x="2383" y="0"/>
                  </a:moveTo>
                  <a:cubicBezTo>
                    <a:pt x="2321" y="201"/>
                    <a:pt x="2276" y="386"/>
                    <a:pt x="2214" y="588"/>
                  </a:cubicBezTo>
                  <a:cubicBezTo>
                    <a:pt x="2337" y="619"/>
                    <a:pt x="2461" y="665"/>
                    <a:pt x="2585" y="696"/>
                  </a:cubicBezTo>
                  <a:lnTo>
                    <a:pt x="651" y="7750"/>
                  </a:lnTo>
                  <a:cubicBezTo>
                    <a:pt x="512" y="7704"/>
                    <a:pt x="388" y="7673"/>
                    <a:pt x="248" y="7642"/>
                  </a:cubicBezTo>
                  <a:cubicBezTo>
                    <a:pt x="172" y="7936"/>
                    <a:pt x="79" y="8245"/>
                    <a:pt x="1" y="8554"/>
                  </a:cubicBezTo>
                  <a:cubicBezTo>
                    <a:pt x="4054" y="9606"/>
                    <a:pt x="8123" y="10658"/>
                    <a:pt x="12176" y="11726"/>
                  </a:cubicBezTo>
                  <a:cubicBezTo>
                    <a:pt x="15409" y="12562"/>
                    <a:pt x="20623" y="14016"/>
                    <a:pt x="24103" y="14990"/>
                  </a:cubicBezTo>
                  <a:lnTo>
                    <a:pt x="24336" y="14016"/>
                  </a:lnTo>
                  <a:cubicBezTo>
                    <a:pt x="24089" y="13969"/>
                    <a:pt x="23825" y="13907"/>
                    <a:pt x="23563" y="13861"/>
                  </a:cubicBezTo>
                  <a:cubicBezTo>
                    <a:pt x="23949" y="11757"/>
                    <a:pt x="24444" y="9668"/>
                    <a:pt x="25048" y="7611"/>
                  </a:cubicBezTo>
                  <a:cubicBezTo>
                    <a:pt x="25295" y="7673"/>
                    <a:pt x="25543" y="7750"/>
                    <a:pt x="25790" y="7828"/>
                  </a:cubicBezTo>
                  <a:cubicBezTo>
                    <a:pt x="25898" y="7333"/>
                    <a:pt x="26022" y="6838"/>
                    <a:pt x="26131" y="6343"/>
                  </a:cubicBezTo>
                  <a:cubicBezTo>
                    <a:pt x="22649" y="5368"/>
                    <a:pt x="17606" y="3960"/>
                    <a:pt x="14450" y="3140"/>
                  </a:cubicBezTo>
                  <a:cubicBezTo>
                    <a:pt x="10428" y="2088"/>
                    <a:pt x="6405" y="1036"/>
                    <a:pt x="2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7"/>
            <p:cNvSpPr/>
            <p:nvPr/>
          </p:nvSpPr>
          <p:spPr>
            <a:xfrm rot="2700000">
              <a:off x="1632287" y="3881284"/>
              <a:ext cx="17904" cy="54158"/>
            </a:xfrm>
            <a:custGeom>
              <a:avLst/>
              <a:gdLst/>
              <a:ahLst/>
              <a:cxnLst/>
              <a:rect l="l" t="t" r="r" b="b"/>
              <a:pathLst>
                <a:path w="1972" h="5965" extrusionOk="0">
                  <a:moveTo>
                    <a:pt x="1828" y="0"/>
                  </a:moveTo>
                  <a:cubicBezTo>
                    <a:pt x="1783" y="0"/>
                    <a:pt x="1738" y="19"/>
                    <a:pt x="1714" y="60"/>
                  </a:cubicBezTo>
                  <a:cubicBezTo>
                    <a:pt x="863" y="1700"/>
                    <a:pt x="337" y="3913"/>
                    <a:pt x="28" y="5723"/>
                  </a:cubicBezTo>
                  <a:cubicBezTo>
                    <a:pt x="0" y="5871"/>
                    <a:pt x="112" y="5964"/>
                    <a:pt x="226" y="5964"/>
                  </a:cubicBezTo>
                  <a:cubicBezTo>
                    <a:pt x="302" y="5964"/>
                    <a:pt x="378" y="5924"/>
                    <a:pt x="415" y="5831"/>
                  </a:cubicBezTo>
                  <a:cubicBezTo>
                    <a:pt x="786" y="4841"/>
                    <a:pt x="1034" y="3804"/>
                    <a:pt x="1312" y="2799"/>
                  </a:cubicBezTo>
                  <a:cubicBezTo>
                    <a:pt x="1560" y="1917"/>
                    <a:pt x="1869" y="1036"/>
                    <a:pt x="1962" y="122"/>
                  </a:cubicBezTo>
                  <a:cubicBezTo>
                    <a:pt x="1971" y="47"/>
                    <a:pt x="1899" y="0"/>
                    <a:pt x="1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7"/>
            <p:cNvSpPr/>
            <p:nvPr/>
          </p:nvSpPr>
          <p:spPr>
            <a:xfrm rot="2700000">
              <a:off x="1641847" y="3871807"/>
              <a:ext cx="8825" cy="20855"/>
            </a:xfrm>
            <a:custGeom>
              <a:avLst/>
              <a:gdLst/>
              <a:ahLst/>
              <a:cxnLst/>
              <a:rect l="l" t="t" r="r" b="b"/>
              <a:pathLst>
                <a:path w="972" h="2297" extrusionOk="0">
                  <a:moveTo>
                    <a:pt x="817" y="1"/>
                  </a:moveTo>
                  <a:cubicBezTo>
                    <a:pt x="748" y="1"/>
                    <a:pt x="675" y="39"/>
                    <a:pt x="646" y="112"/>
                  </a:cubicBezTo>
                  <a:cubicBezTo>
                    <a:pt x="383" y="761"/>
                    <a:pt x="151" y="1473"/>
                    <a:pt x="12" y="2154"/>
                  </a:cubicBezTo>
                  <a:cubicBezTo>
                    <a:pt x="0" y="2221"/>
                    <a:pt x="63" y="2297"/>
                    <a:pt x="128" y="2297"/>
                  </a:cubicBezTo>
                  <a:cubicBezTo>
                    <a:pt x="152" y="2297"/>
                    <a:pt x="176" y="2287"/>
                    <a:pt x="198" y="2261"/>
                  </a:cubicBezTo>
                  <a:cubicBezTo>
                    <a:pt x="662" y="1673"/>
                    <a:pt x="924" y="900"/>
                    <a:pt x="971" y="157"/>
                  </a:cubicBezTo>
                  <a:cubicBezTo>
                    <a:pt x="971" y="51"/>
                    <a:pt x="896" y="1"/>
                    <a:pt x="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7"/>
            <p:cNvSpPr/>
            <p:nvPr/>
          </p:nvSpPr>
          <p:spPr>
            <a:xfrm rot="2700000">
              <a:off x="1631711" y="3854018"/>
              <a:ext cx="9134" cy="20728"/>
            </a:xfrm>
            <a:custGeom>
              <a:avLst/>
              <a:gdLst/>
              <a:ahLst/>
              <a:cxnLst/>
              <a:rect l="l" t="t" r="r" b="b"/>
              <a:pathLst>
                <a:path w="1006" h="2283" extrusionOk="0">
                  <a:moveTo>
                    <a:pt x="789" y="0"/>
                  </a:moveTo>
                  <a:cubicBezTo>
                    <a:pt x="728" y="0"/>
                    <a:pt x="668" y="26"/>
                    <a:pt x="634" y="83"/>
                  </a:cubicBezTo>
                  <a:cubicBezTo>
                    <a:pt x="464" y="423"/>
                    <a:pt x="355" y="779"/>
                    <a:pt x="248" y="1135"/>
                  </a:cubicBezTo>
                  <a:cubicBezTo>
                    <a:pt x="155" y="1460"/>
                    <a:pt x="0" y="1815"/>
                    <a:pt x="124" y="2156"/>
                  </a:cubicBezTo>
                  <a:cubicBezTo>
                    <a:pt x="153" y="2235"/>
                    <a:pt x="227" y="2283"/>
                    <a:pt x="305" y="2283"/>
                  </a:cubicBezTo>
                  <a:cubicBezTo>
                    <a:pt x="349" y="2283"/>
                    <a:pt x="394" y="2267"/>
                    <a:pt x="433" y="2234"/>
                  </a:cubicBezTo>
                  <a:cubicBezTo>
                    <a:pt x="712" y="2001"/>
                    <a:pt x="743" y="1615"/>
                    <a:pt x="819" y="1289"/>
                  </a:cubicBezTo>
                  <a:cubicBezTo>
                    <a:pt x="912" y="934"/>
                    <a:pt x="990" y="563"/>
                    <a:pt x="1005" y="192"/>
                  </a:cubicBezTo>
                  <a:cubicBezTo>
                    <a:pt x="1005" y="74"/>
                    <a:pt x="894"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7"/>
            <p:cNvSpPr/>
            <p:nvPr/>
          </p:nvSpPr>
          <p:spPr>
            <a:xfrm rot="2700000">
              <a:off x="1622407" y="3838811"/>
              <a:ext cx="8162" cy="18867"/>
            </a:xfrm>
            <a:custGeom>
              <a:avLst/>
              <a:gdLst/>
              <a:ahLst/>
              <a:cxnLst/>
              <a:rect l="l" t="t" r="r" b="b"/>
              <a:pathLst>
                <a:path w="899" h="2078" extrusionOk="0">
                  <a:moveTo>
                    <a:pt x="687" y="1"/>
                  </a:moveTo>
                  <a:cubicBezTo>
                    <a:pt x="625" y="1"/>
                    <a:pt x="563" y="28"/>
                    <a:pt x="527" y="89"/>
                  </a:cubicBezTo>
                  <a:cubicBezTo>
                    <a:pt x="357" y="382"/>
                    <a:pt x="295" y="722"/>
                    <a:pt x="217" y="1032"/>
                  </a:cubicBezTo>
                  <a:cubicBezTo>
                    <a:pt x="125" y="1341"/>
                    <a:pt x="1" y="1620"/>
                    <a:pt x="63" y="1929"/>
                  </a:cubicBezTo>
                  <a:cubicBezTo>
                    <a:pt x="83" y="2019"/>
                    <a:pt x="174" y="2077"/>
                    <a:pt x="262" y="2077"/>
                  </a:cubicBezTo>
                  <a:cubicBezTo>
                    <a:pt x="309" y="2077"/>
                    <a:pt x="355" y="2060"/>
                    <a:pt x="388" y="2022"/>
                  </a:cubicBezTo>
                  <a:cubicBezTo>
                    <a:pt x="589" y="1774"/>
                    <a:pt x="620" y="1465"/>
                    <a:pt x="698" y="1171"/>
                  </a:cubicBezTo>
                  <a:cubicBezTo>
                    <a:pt x="774" y="846"/>
                    <a:pt x="898" y="522"/>
                    <a:pt x="883" y="181"/>
                  </a:cubicBezTo>
                  <a:cubicBezTo>
                    <a:pt x="883" y="68"/>
                    <a:pt x="785"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7"/>
            <p:cNvSpPr/>
            <p:nvPr/>
          </p:nvSpPr>
          <p:spPr>
            <a:xfrm rot="2700000">
              <a:off x="1612111" y="3821409"/>
              <a:ext cx="8444" cy="20764"/>
            </a:xfrm>
            <a:custGeom>
              <a:avLst/>
              <a:gdLst/>
              <a:ahLst/>
              <a:cxnLst/>
              <a:rect l="l" t="t" r="r" b="b"/>
              <a:pathLst>
                <a:path w="930" h="2287" extrusionOk="0">
                  <a:moveTo>
                    <a:pt x="719" y="0"/>
                  </a:moveTo>
                  <a:cubicBezTo>
                    <a:pt x="667" y="0"/>
                    <a:pt x="617" y="24"/>
                    <a:pt x="589" y="80"/>
                  </a:cubicBezTo>
                  <a:cubicBezTo>
                    <a:pt x="434" y="405"/>
                    <a:pt x="356" y="760"/>
                    <a:pt x="248" y="1101"/>
                  </a:cubicBezTo>
                  <a:cubicBezTo>
                    <a:pt x="140" y="1457"/>
                    <a:pt x="1" y="1781"/>
                    <a:pt x="47" y="2153"/>
                  </a:cubicBezTo>
                  <a:cubicBezTo>
                    <a:pt x="58" y="2227"/>
                    <a:pt x="120" y="2287"/>
                    <a:pt x="187" y="2287"/>
                  </a:cubicBezTo>
                  <a:cubicBezTo>
                    <a:pt x="218" y="2287"/>
                    <a:pt x="250" y="2275"/>
                    <a:pt x="279" y="2245"/>
                  </a:cubicBezTo>
                  <a:cubicBezTo>
                    <a:pt x="558" y="1983"/>
                    <a:pt x="635" y="1658"/>
                    <a:pt x="727" y="1317"/>
                  </a:cubicBezTo>
                  <a:cubicBezTo>
                    <a:pt x="820" y="946"/>
                    <a:pt x="929" y="560"/>
                    <a:pt x="913" y="172"/>
                  </a:cubicBezTo>
                  <a:cubicBezTo>
                    <a:pt x="913" y="74"/>
                    <a:pt x="812" y="0"/>
                    <a:pt x="7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7"/>
            <p:cNvSpPr/>
            <p:nvPr/>
          </p:nvSpPr>
          <p:spPr>
            <a:xfrm rot="2700000">
              <a:off x="1591982" y="3786425"/>
              <a:ext cx="8889" cy="20864"/>
            </a:xfrm>
            <a:custGeom>
              <a:avLst/>
              <a:gdLst/>
              <a:ahLst/>
              <a:cxnLst/>
              <a:rect l="l" t="t" r="r" b="b"/>
              <a:pathLst>
                <a:path w="979" h="2298" extrusionOk="0">
                  <a:moveTo>
                    <a:pt x="830" y="0"/>
                  </a:moveTo>
                  <a:cubicBezTo>
                    <a:pt x="763" y="0"/>
                    <a:pt x="690" y="39"/>
                    <a:pt x="661" y="111"/>
                  </a:cubicBezTo>
                  <a:cubicBezTo>
                    <a:pt x="398" y="761"/>
                    <a:pt x="166" y="1472"/>
                    <a:pt x="11" y="2153"/>
                  </a:cubicBezTo>
                  <a:cubicBezTo>
                    <a:pt x="0" y="2221"/>
                    <a:pt x="71" y="2297"/>
                    <a:pt x="141" y="2297"/>
                  </a:cubicBezTo>
                  <a:cubicBezTo>
                    <a:pt x="166" y="2297"/>
                    <a:pt x="192" y="2287"/>
                    <a:pt x="213" y="2262"/>
                  </a:cubicBezTo>
                  <a:cubicBezTo>
                    <a:pt x="677" y="1674"/>
                    <a:pt x="939" y="900"/>
                    <a:pt x="970" y="158"/>
                  </a:cubicBezTo>
                  <a:cubicBezTo>
                    <a:pt x="979" y="50"/>
                    <a:pt x="908" y="0"/>
                    <a:pt x="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7"/>
            <p:cNvSpPr/>
            <p:nvPr/>
          </p:nvSpPr>
          <p:spPr>
            <a:xfrm rot="2700000">
              <a:off x="1581955" y="3768682"/>
              <a:ext cx="8998" cy="20728"/>
            </a:xfrm>
            <a:custGeom>
              <a:avLst/>
              <a:gdLst/>
              <a:ahLst/>
              <a:cxnLst/>
              <a:rect l="l" t="t" r="r" b="b"/>
              <a:pathLst>
                <a:path w="991" h="2283" extrusionOk="0">
                  <a:moveTo>
                    <a:pt x="793" y="1"/>
                  </a:moveTo>
                  <a:cubicBezTo>
                    <a:pt x="731" y="1"/>
                    <a:pt x="670" y="30"/>
                    <a:pt x="634" y="95"/>
                  </a:cubicBezTo>
                  <a:cubicBezTo>
                    <a:pt x="448" y="421"/>
                    <a:pt x="356" y="776"/>
                    <a:pt x="248" y="1147"/>
                  </a:cubicBezTo>
                  <a:cubicBezTo>
                    <a:pt x="155" y="1472"/>
                    <a:pt x="0" y="1813"/>
                    <a:pt x="108" y="2153"/>
                  </a:cubicBezTo>
                  <a:cubicBezTo>
                    <a:pt x="137" y="2238"/>
                    <a:pt x="212" y="2283"/>
                    <a:pt x="291" y="2283"/>
                  </a:cubicBezTo>
                  <a:cubicBezTo>
                    <a:pt x="341" y="2283"/>
                    <a:pt x="392" y="2266"/>
                    <a:pt x="434" y="2230"/>
                  </a:cubicBezTo>
                  <a:cubicBezTo>
                    <a:pt x="696" y="1998"/>
                    <a:pt x="743" y="1627"/>
                    <a:pt x="820" y="1287"/>
                  </a:cubicBezTo>
                  <a:cubicBezTo>
                    <a:pt x="898" y="930"/>
                    <a:pt x="990" y="559"/>
                    <a:pt x="990" y="188"/>
                  </a:cubicBezTo>
                  <a:cubicBezTo>
                    <a:pt x="990" y="74"/>
                    <a:pt x="891" y="1"/>
                    <a:pt x="7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7"/>
            <p:cNvSpPr/>
            <p:nvPr/>
          </p:nvSpPr>
          <p:spPr>
            <a:xfrm rot="2700000">
              <a:off x="1572658" y="3753516"/>
              <a:ext cx="8153" cy="18849"/>
            </a:xfrm>
            <a:custGeom>
              <a:avLst/>
              <a:gdLst/>
              <a:ahLst/>
              <a:cxnLst/>
              <a:rect l="l" t="t" r="r" b="b"/>
              <a:pathLst>
                <a:path w="898" h="2076" extrusionOk="0">
                  <a:moveTo>
                    <a:pt x="676" y="0"/>
                  </a:moveTo>
                  <a:cubicBezTo>
                    <a:pt x="614" y="0"/>
                    <a:pt x="552" y="28"/>
                    <a:pt x="511" y="87"/>
                  </a:cubicBezTo>
                  <a:cubicBezTo>
                    <a:pt x="340" y="381"/>
                    <a:pt x="295" y="722"/>
                    <a:pt x="202" y="1046"/>
                  </a:cubicBezTo>
                  <a:cubicBezTo>
                    <a:pt x="124" y="1341"/>
                    <a:pt x="0" y="1634"/>
                    <a:pt x="47" y="1928"/>
                  </a:cubicBezTo>
                  <a:cubicBezTo>
                    <a:pt x="67" y="2018"/>
                    <a:pt x="165" y="2076"/>
                    <a:pt x="253" y="2076"/>
                  </a:cubicBezTo>
                  <a:cubicBezTo>
                    <a:pt x="300" y="2076"/>
                    <a:pt x="344" y="2059"/>
                    <a:pt x="371" y="2021"/>
                  </a:cubicBezTo>
                  <a:cubicBezTo>
                    <a:pt x="588" y="1789"/>
                    <a:pt x="619" y="1464"/>
                    <a:pt x="697" y="1170"/>
                  </a:cubicBezTo>
                  <a:cubicBezTo>
                    <a:pt x="774" y="845"/>
                    <a:pt x="897" y="520"/>
                    <a:pt x="882" y="196"/>
                  </a:cubicBezTo>
                  <a:cubicBezTo>
                    <a:pt x="873" y="71"/>
                    <a:pt x="775"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7"/>
            <p:cNvSpPr/>
            <p:nvPr/>
          </p:nvSpPr>
          <p:spPr>
            <a:xfrm rot="2700000">
              <a:off x="1562235" y="3736053"/>
              <a:ext cx="8580" cy="20773"/>
            </a:xfrm>
            <a:custGeom>
              <a:avLst/>
              <a:gdLst/>
              <a:ahLst/>
              <a:cxnLst/>
              <a:rect l="l" t="t" r="r" b="b"/>
              <a:pathLst>
                <a:path w="945" h="2288" extrusionOk="0">
                  <a:moveTo>
                    <a:pt x="731" y="1"/>
                  </a:moveTo>
                  <a:cubicBezTo>
                    <a:pt x="680" y="1"/>
                    <a:pt x="632" y="24"/>
                    <a:pt x="604" y="80"/>
                  </a:cubicBezTo>
                  <a:cubicBezTo>
                    <a:pt x="433" y="404"/>
                    <a:pt x="357" y="761"/>
                    <a:pt x="264" y="1101"/>
                  </a:cubicBezTo>
                  <a:cubicBezTo>
                    <a:pt x="155" y="1456"/>
                    <a:pt x="0" y="1782"/>
                    <a:pt x="47" y="2153"/>
                  </a:cubicBezTo>
                  <a:cubicBezTo>
                    <a:pt x="57" y="2227"/>
                    <a:pt x="127" y="2287"/>
                    <a:pt x="199" y="2287"/>
                  </a:cubicBezTo>
                  <a:cubicBezTo>
                    <a:pt x="232" y="2287"/>
                    <a:pt x="266" y="2275"/>
                    <a:pt x="295" y="2246"/>
                  </a:cubicBezTo>
                  <a:cubicBezTo>
                    <a:pt x="557" y="1998"/>
                    <a:pt x="635" y="1673"/>
                    <a:pt x="728" y="1318"/>
                  </a:cubicBezTo>
                  <a:cubicBezTo>
                    <a:pt x="835" y="946"/>
                    <a:pt x="944" y="559"/>
                    <a:pt x="928" y="173"/>
                  </a:cubicBezTo>
                  <a:cubicBezTo>
                    <a:pt x="919" y="74"/>
                    <a:pt x="821"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7"/>
            <p:cNvSpPr/>
            <p:nvPr/>
          </p:nvSpPr>
          <p:spPr>
            <a:xfrm rot="2700000">
              <a:off x="1542204" y="3701179"/>
              <a:ext cx="8816" cy="20755"/>
            </a:xfrm>
            <a:custGeom>
              <a:avLst/>
              <a:gdLst/>
              <a:ahLst/>
              <a:cxnLst/>
              <a:rect l="l" t="t" r="r" b="b"/>
              <a:pathLst>
                <a:path w="971" h="2286" extrusionOk="0">
                  <a:moveTo>
                    <a:pt x="816" y="1"/>
                  </a:moveTo>
                  <a:cubicBezTo>
                    <a:pt x="747" y="1"/>
                    <a:pt x="675" y="35"/>
                    <a:pt x="646" y="100"/>
                  </a:cubicBezTo>
                  <a:cubicBezTo>
                    <a:pt x="383" y="765"/>
                    <a:pt x="151" y="1462"/>
                    <a:pt x="11" y="2142"/>
                  </a:cubicBezTo>
                  <a:cubicBezTo>
                    <a:pt x="0" y="2210"/>
                    <a:pt x="63" y="2286"/>
                    <a:pt x="128" y="2286"/>
                  </a:cubicBezTo>
                  <a:cubicBezTo>
                    <a:pt x="152" y="2286"/>
                    <a:pt x="176" y="2275"/>
                    <a:pt x="197" y="2250"/>
                  </a:cubicBezTo>
                  <a:cubicBezTo>
                    <a:pt x="661" y="1662"/>
                    <a:pt x="925" y="905"/>
                    <a:pt x="970" y="146"/>
                  </a:cubicBezTo>
                  <a:cubicBezTo>
                    <a:pt x="970" y="47"/>
                    <a:pt x="89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7"/>
            <p:cNvSpPr/>
            <p:nvPr/>
          </p:nvSpPr>
          <p:spPr>
            <a:xfrm rot="2700000">
              <a:off x="1532071" y="3683323"/>
              <a:ext cx="9143" cy="20737"/>
            </a:xfrm>
            <a:custGeom>
              <a:avLst/>
              <a:gdLst/>
              <a:ahLst/>
              <a:cxnLst/>
              <a:rect l="l" t="t" r="r" b="b"/>
              <a:pathLst>
                <a:path w="1007" h="2284" extrusionOk="0">
                  <a:moveTo>
                    <a:pt x="799" y="1"/>
                  </a:moveTo>
                  <a:cubicBezTo>
                    <a:pt x="735" y="1"/>
                    <a:pt x="671" y="30"/>
                    <a:pt x="635" y="95"/>
                  </a:cubicBezTo>
                  <a:cubicBezTo>
                    <a:pt x="465" y="420"/>
                    <a:pt x="357" y="791"/>
                    <a:pt x="248" y="1147"/>
                  </a:cubicBezTo>
                  <a:cubicBezTo>
                    <a:pt x="155" y="1472"/>
                    <a:pt x="1" y="1812"/>
                    <a:pt x="124" y="2152"/>
                  </a:cubicBezTo>
                  <a:cubicBezTo>
                    <a:pt x="153" y="2239"/>
                    <a:pt x="223" y="2283"/>
                    <a:pt x="298" y="2283"/>
                  </a:cubicBezTo>
                  <a:cubicBezTo>
                    <a:pt x="344" y="2283"/>
                    <a:pt x="392" y="2266"/>
                    <a:pt x="434" y="2230"/>
                  </a:cubicBezTo>
                  <a:cubicBezTo>
                    <a:pt x="712" y="1998"/>
                    <a:pt x="743" y="1626"/>
                    <a:pt x="821" y="1286"/>
                  </a:cubicBezTo>
                  <a:cubicBezTo>
                    <a:pt x="914" y="931"/>
                    <a:pt x="991" y="560"/>
                    <a:pt x="1007" y="188"/>
                  </a:cubicBezTo>
                  <a:cubicBezTo>
                    <a:pt x="1007" y="74"/>
                    <a:pt x="902" y="1"/>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7"/>
            <p:cNvSpPr/>
            <p:nvPr/>
          </p:nvSpPr>
          <p:spPr>
            <a:xfrm rot="2700000">
              <a:off x="1522780" y="3668165"/>
              <a:ext cx="8153" cy="18794"/>
            </a:xfrm>
            <a:custGeom>
              <a:avLst/>
              <a:gdLst/>
              <a:ahLst/>
              <a:cxnLst/>
              <a:rect l="l" t="t" r="r" b="b"/>
              <a:pathLst>
                <a:path w="898" h="2070" extrusionOk="0">
                  <a:moveTo>
                    <a:pt x="685" y="1"/>
                  </a:moveTo>
                  <a:cubicBezTo>
                    <a:pt x="623" y="1"/>
                    <a:pt x="562" y="30"/>
                    <a:pt x="526" y="95"/>
                  </a:cubicBezTo>
                  <a:cubicBezTo>
                    <a:pt x="356" y="374"/>
                    <a:pt x="294" y="714"/>
                    <a:pt x="217" y="1039"/>
                  </a:cubicBezTo>
                  <a:cubicBezTo>
                    <a:pt x="124" y="1333"/>
                    <a:pt x="0" y="1627"/>
                    <a:pt x="62" y="1937"/>
                  </a:cubicBezTo>
                  <a:cubicBezTo>
                    <a:pt x="82" y="2016"/>
                    <a:pt x="171" y="2070"/>
                    <a:pt x="257" y="2070"/>
                  </a:cubicBezTo>
                  <a:cubicBezTo>
                    <a:pt x="306" y="2070"/>
                    <a:pt x="353" y="2053"/>
                    <a:pt x="387" y="2013"/>
                  </a:cubicBezTo>
                  <a:cubicBezTo>
                    <a:pt x="588" y="1782"/>
                    <a:pt x="619" y="1456"/>
                    <a:pt x="696" y="1163"/>
                  </a:cubicBezTo>
                  <a:cubicBezTo>
                    <a:pt x="774" y="838"/>
                    <a:pt x="898" y="513"/>
                    <a:pt x="882" y="188"/>
                  </a:cubicBezTo>
                  <a:cubicBezTo>
                    <a:pt x="882" y="74"/>
                    <a:pt x="783" y="1"/>
                    <a:pt x="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rot="2700000">
              <a:off x="1512445" y="3650762"/>
              <a:ext cx="8435" cy="20746"/>
            </a:xfrm>
            <a:custGeom>
              <a:avLst/>
              <a:gdLst/>
              <a:ahLst/>
              <a:cxnLst/>
              <a:rect l="l" t="t" r="r" b="b"/>
              <a:pathLst>
                <a:path w="929" h="2285" extrusionOk="0">
                  <a:moveTo>
                    <a:pt x="729" y="1"/>
                  </a:moveTo>
                  <a:cubicBezTo>
                    <a:pt x="673" y="1"/>
                    <a:pt x="618" y="26"/>
                    <a:pt x="588" y="85"/>
                  </a:cubicBezTo>
                  <a:cubicBezTo>
                    <a:pt x="434" y="395"/>
                    <a:pt x="357" y="750"/>
                    <a:pt x="248" y="1106"/>
                  </a:cubicBezTo>
                  <a:cubicBezTo>
                    <a:pt x="140" y="1447"/>
                    <a:pt x="0" y="1771"/>
                    <a:pt x="47" y="2142"/>
                  </a:cubicBezTo>
                  <a:cubicBezTo>
                    <a:pt x="58" y="2229"/>
                    <a:pt x="121" y="2285"/>
                    <a:pt x="190" y="2285"/>
                  </a:cubicBezTo>
                  <a:cubicBezTo>
                    <a:pt x="220" y="2285"/>
                    <a:pt x="251" y="2274"/>
                    <a:pt x="279" y="2251"/>
                  </a:cubicBezTo>
                  <a:cubicBezTo>
                    <a:pt x="557" y="1988"/>
                    <a:pt x="635" y="1663"/>
                    <a:pt x="728" y="1307"/>
                  </a:cubicBezTo>
                  <a:cubicBezTo>
                    <a:pt x="821" y="936"/>
                    <a:pt x="929" y="549"/>
                    <a:pt x="914" y="162"/>
                  </a:cubicBezTo>
                  <a:cubicBezTo>
                    <a:pt x="914" y="67"/>
                    <a:pt x="819" y="1"/>
                    <a:pt x="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7"/>
            <p:cNvSpPr/>
            <p:nvPr/>
          </p:nvSpPr>
          <p:spPr>
            <a:xfrm rot="2700000">
              <a:off x="1483562" y="3626690"/>
              <a:ext cx="17096" cy="53313"/>
            </a:xfrm>
            <a:custGeom>
              <a:avLst/>
              <a:gdLst/>
              <a:ahLst/>
              <a:cxnLst/>
              <a:rect l="l" t="t" r="r" b="b"/>
              <a:pathLst>
                <a:path w="1883" h="5872" extrusionOk="0">
                  <a:moveTo>
                    <a:pt x="1527" y="0"/>
                  </a:moveTo>
                  <a:cubicBezTo>
                    <a:pt x="1496" y="0"/>
                    <a:pt x="1465" y="16"/>
                    <a:pt x="1449" y="16"/>
                  </a:cubicBezTo>
                  <a:cubicBezTo>
                    <a:pt x="1387" y="16"/>
                    <a:pt x="1326" y="47"/>
                    <a:pt x="1311" y="109"/>
                  </a:cubicBezTo>
                  <a:cubicBezTo>
                    <a:pt x="1311" y="140"/>
                    <a:pt x="1311" y="155"/>
                    <a:pt x="1295" y="171"/>
                  </a:cubicBezTo>
                  <a:cubicBezTo>
                    <a:pt x="1283" y="245"/>
                    <a:pt x="1348" y="309"/>
                    <a:pt x="1415" y="309"/>
                  </a:cubicBezTo>
                  <a:cubicBezTo>
                    <a:pt x="1429" y="309"/>
                    <a:pt x="1443" y="306"/>
                    <a:pt x="1457" y="300"/>
                  </a:cubicBezTo>
                  <a:lnTo>
                    <a:pt x="1457" y="300"/>
                  </a:lnTo>
                  <a:cubicBezTo>
                    <a:pt x="968" y="566"/>
                    <a:pt x="768" y="2494"/>
                    <a:pt x="661" y="2956"/>
                  </a:cubicBezTo>
                  <a:cubicBezTo>
                    <a:pt x="428" y="3853"/>
                    <a:pt x="150" y="4734"/>
                    <a:pt x="11" y="5662"/>
                  </a:cubicBezTo>
                  <a:cubicBezTo>
                    <a:pt x="0" y="5767"/>
                    <a:pt x="109" y="5871"/>
                    <a:pt x="205" y="5871"/>
                  </a:cubicBezTo>
                  <a:cubicBezTo>
                    <a:pt x="252" y="5871"/>
                    <a:pt x="295" y="5847"/>
                    <a:pt x="321" y="5786"/>
                  </a:cubicBezTo>
                  <a:cubicBezTo>
                    <a:pt x="754" y="4781"/>
                    <a:pt x="985" y="3729"/>
                    <a:pt x="1233" y="2661"/>
                  </a:cubicBezTo>
                  <a:cubicBezTo>
                    <a:pt x="1418" y="1935"/>
                    <a:pt x="1882" y="883"/>
                    <a:pt x="1682" y="124"/>
                  </a:cubicBezTo>
                  <a:cubicBezTo>
                    <a:pt x="1666" y="62"/>
                    <a:pt x="1589" y="0"/>
                    <a:pt x="1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7"/>
            <p:cNvSpPr/>
            <p:nvPr/>
          </p:nvSpPr>
          <p:spPr>
            <a:xfrm rot="2700000">
              <a:off x="1224369" y="3424720"/>
              <a:ext cx="211710" cy="57526"/>
            </a:xfrm>
            <a:custGeom>
              <a:avLst/>
              <a:gdLst/>
              <a:ahLst/>
              <a:cxnLst/>
              <a:rect l="l" t="t" r="r" b="b"/>
              <a:pathLst>
                <a:path w="23318" h="6336" extrusionOk="0">
                  <a:moveTo>
                    <a:pt x="572" y="1"/>
                  </a:moveTo>
                  <a:cubicBezTo>
                    <a:pt x="252" y="1"/>
                    <a:pt x="0" y="459"/>
                    <a:pt x="369" y="591"/>
                  </a:cubicBezTo>
                  <a:cubicBezTo>
                    <a:pt x="3882" y="2031"/>
                    <a:pt x="7764" y="2773"/>
                    <a:pt x="11431" y="3701"/>
                  </a:cubicBezTo>
                  <a:cubicBezTo>
                    <a:pt x="15330" y="4661"/>
                    <a:pt x="19228" y="5604"/>
                    <a:pt x="23172" y="6331"/>
                  </a:cubicBezTo>
                  <a:cubicBezTo>
                    <a:pt x="23182" y="6334"/>
                    <a:pt x="23191" y="6336"/>
                    <a:pt x="23200" y="6336"/>
                  </a:cubicBezTo>
                  <a:cubicBezTo>
                    <a:pt x="23288" y="6336"/>
                    <a:pt x="23317" y="6205"/>
                    <a:pt x="23219" y="6177"/>
                  </a:cubicBezTo>
                  <a:cubicBezTo>
                    <a:pt x="19490" y="4985"/>
                    <a:pt x="15732" y="3964"/>
                    <a:pt x="11957" y="2928"/>
                  </a:cubicBezTo>
                  <a:cubicBezTo>
                    <a:pt x="8228" y="1907"/>
                    <a:pt x="4439" y="577"/>
                    <a:pt x="617" y="3"/>
                  </a:cubicBezTo>
                  <a:cubicBezTo>
                    <a:pt x="602" y="1"/>
                    <a:pt x="587" y="1"/>
                    <a:pt x="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rot="2700000">
              <a:off x="1246220" y="3313074"/>
              <a:ext cx="21863" cy="75412"/>
            </a:xfrm>
            <a:custGeom>
              <a:avLst/>
              <a:gdLst/>
              <a:ahLst/>
              <a:cxnLst/>
              <a:rect l="l" t="t" r="r" b="b"/>
              <a:pathLst>
                <a:path w="2408" h="8306" extrusionOk="0">
                  <a:moveTo>
                    <a:pt x="2080" y="0"/>
                  </a:moveTo>
                  <a:cubicBezTo>
                    <a:pt x="1986" y="0"/>
                    <a:pt x="1897" y="42"/>
                    <a:pt x="1857" y="141"/>
                  </a:cubicBezTo>
                  <a:cubicBezTo>
                    <a:pt x="1331" y="1378"/>
                    <a:pt x="1052" y="2709"/>
                    <a:pt x="743" y="4024"/>
                  </a:cubicBezTo>
                  <a:cubicBezTo>
                    <a:pt x="417" y="5324"/>
                    <a:pt x="0" y="6654"/>
                    <a:pt x="0" y="7999"/>
                  </a:cubicBezTo>
                  <a:cubicBezTo>
                    <a:pt x="10" y="8182"/>
                    <a:pt x="180" y="8305"/>
                    <a:pt x="342" y="8305"/>
                  </a:cubicBezTo>
                  <a:cubicBezTo>
                    <a:pt x="440" y="8305"/>
                    <a:pt x="535" y="8260"/>
                    <a:pt x="588" y="8154"/>
                  </a:cubicBezTo>
                  <a:cubicBezTo>
                    <a:pt x="1176" y="6947"/>
                    <a:pt x="1393" y="5571"/>
                    <a:pt x="1686" y="4272"/>
                  </a:cubicBezTo>
                  <a:cubicBezTo>
                    <a:pt x="1980" y="2956"/>
                    <a:pt x="2321" y="1626"/>
                    <a:pt x="2398" y="280"/>
                  </a:cubicBezTo>
                  <a:cubicBezTo>
                    <a:pt x="2408" y="116"/>
                    <a:pt x="2236" y="0"/>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7"/>
            <p:cNvSpPr/>
            <p:nvPr/>
          </p:nvSpPr>
          <p:spPr>
            <a:xfrm rot="2700000">
              <a:off x="1640640" y="3967782"/>
              <a:ext cx="63555" cy="21227"/>
            </a:xfrm>
            <a:custGeom>
              <a:avLst/>
              <a:gdLst/>
              <a:ahLst/>
              <a:cxnLst/>
              <a:rect l="l" t="t" r="r" b="b"/>
              <a:pathLst>
                <a:path w="7000" h="2338" extrusionOk="0">
                  <a:moveTo>
                    <a:pt x="383" y="1"/>
                  </a:moveTo>
                  <a:cubicBezTo>
                    <a:pt x="86" y="1"/>
                    <a:pt x="1" y="437"/>
                    <a:pt x="244" y="573"/>
                  </a:cubicBezTo>
                  <a:cubicBezTo>
                    <a:pt x="1218" y="1115"/>
                    <a:pt x="2394" y="1301"/>
                    <a:pt x="3462" y="1594"/>
                  </a:cubicBezTo>
                  <a:cubicBezTo>
                    <a:pt x="4529" y="1889"/>
                    <a:pt x="5611" y="2244"/>
                    <a:pt x="6725" y="2337"/>
                  </a:cubicBezTo>
                  <a:cubicBezTo>
                    <a:pt x="6731" y="2337"/>
                    <a:pt x="6736" y="2337"/>
                    <a:pt x="6741" y="2337"/>
                  </a:cubicBezTo>
                  <a:cubicBezTo>
                    <a:pt x="6945" y="2337"/>
                    <a:pt x="6999" y="2025"/>
                    <a:pt x="6818" y="1935"/>
                  </a:cubicBezTo>
                  <a:cubicBezTo>
                    <a:pt x="5828" y="1425"/>
                    <a:pt x="4730" y="1161"/>
                    <a:pt x="3662" y="837"/>
                  </a:cubicBezTo>
                  <a:cubicBezTo>
                    <a:pt x="2595" y="511"/>
                    <a:pt x="1512" y="63"/>
                    <a:pt x="399" y="1"/>
                  </a:cubicBezTo>
                  <a:cubicBezTo>
                    <a:pt x="393" y="1"/>
                    <a:pt x="388"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7"/>
            <p:cNvSpPr/>
            <p:nvPr/>
          </p:nvSpPr>
          <p:spPr>
            <a:xfrm rot="2700000">
              <a:off x="1532411" y="3715273"/>
              <a:ext cx="17904" cy="54121"/>
            </a:xfrm>
            <a:custGeom>
              <a:avLst/>
              <a:gdLst/>
              <a:ahLst/>
              <a:cxnLst/>
              <a:rect l="l" t="t" r="r" b="b"/>
              <a:pathLst>
                <a:path w="1972" h="5961" extrusionOk="0">
                  <a:moveTo>
                    <a:pt x="1834" y="0"/>
                  </a:moveTo>
                  <a:cubicBezTo>
                    <a:pt x="1787" y="0"/>
                    <a:pt x="1740" y="23"/>
                    <a:pt x="1715" y="72"/>
                  </a:cubicBezTo>
                  <a:cubicBezTo>
                    <a:pt x="865" y="1712"/>
                    <a:pt x="339" y="3909"/>
                    <a:pt x="29" y="5718"/>
                  </a:cubicBezTo>
                  <a:cubicBezTo>
                    <a:pt x="1" y="5867"/>
                    <a:pt x="113" y="5960"/>
                    <a:pt x="227" y="5960"/>
                  </a:cubicBezTo>
                  <a:cubicBezTo>
                    <a:pt x="302" y="5960"/>
                    <a:pt x="378" y="5919"/>
                    <a:pt x="415" y="5827"/>
                  </a:cubicBezTo>
                  <a:cubicBezTo>
                    <a:pt x="787" y="4837"/>
                    <a:pt x="1034" y="3800"/>
                    <a:pt x="1313" y="2795"/>
                  </a:cubicBezTo>
                  <a:cubicBezTo>
                    <a:pt x="1560" y="1913"/>
                    <a:pt x="1870" y="1046"/>
                    <a:pt x="1962" y="134"/>
                  </a:cubicBezTo>
                  <a:cubicBezTo>
                    <a:pt x="1972" y="50"/>
                    <a:pt x="1903" y="0"/>
                    <a:pt x="1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rot="2700000">
              <a:off x="1583354" y="3796358"/>
              <a:ext cx="17904" cy="54158"/>
            </a:xfrm>
            <a:custGeom>
              <a:avLst/>
              <a:gdLst/>
              <a:ahLst/>
              <a:cxnLst/>
              <a:rect l="l" t="t" r="r" b="b"/>
              <a:pathLst>
                <a:path w="1972" h="5965" extrusionOk="0">
                  <a:moveTo>
                    <a:pt x="1818" y="1"/>
                  </a:moveTo>
                  <a:cubicBezTo>
                    <a:pt x="1774" y="1"/>
                    <a:pt x="1732" y="20"/>
                    <a:pt x="1715" y="61"/>
                  </a:cubicBezTo>
                  <a:cubicBezTo>
                    <a:pt x="863" y="1716"/>
                    <a:pt x="337" y="3912"/>
                    <a:pt x="28" y="5723"/>
                  </a:cubicBezTo>
                  <a:cubicBezTo>
                    <a:pt x="0" y="5872"/>
                    <a:pt x="112" y="5965"/>
                    <a:pt x="222" y="5965"/>
                  </a:cubicBezTo>
                  <a:cubicBezTo>
                    <a:pt x="296" y="5965"/>
                    <a:pt x="368" y="5924"/>
                    <a:pt x="399" y="5831"/>
                  </a:cubicBezTo>
                  <a:cubicBezTo>
                    <a:pt x="786" y="4841"/>
                    <a:pt x="1018" y="3805"/>
                    <a:pt x="1296" y="2799"/>
                  </a:cubicBezTo>
                  <a:cubicBezTo>
                    <a:pt x="1544" y="1917"/>
                    <a:pt x="1869" y="1051"/>
                    <a:pt x="1962" y="138"/>
                  </a:cubicBezTo>
                  <a:cubicBezTo>
                    <a:pt x="1971" y="52"/>
                    <a:pt x="1891"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rot="2700000">
              <a:off x="1509467" y="3707732"/>
              <a:ext cx="21218" cy="65035"/>
            </a:xfrm>
            <a:custGeom>
              <a:avLst/>
              <a:gdLst/>
              <a:ahLst/>
              <a:cxnLst/>
              <a:rect l="l" t="t" r="r" b="b"/>
              <a:pathLst>
                <a:path w="2337" h="7163" extrusionOk="0">
                  <a:moveTo>
                    <a:pt x="1966" y="1"/>
                  </a:moveTo>
                  <a:cubicBezTo>
                    <a:pt x="1316" y="2352"/>
                    <a:pt x="650" y="4704"/>
                    <a:pt x="0" y="7055"/>
                  </a:cubicBezTo>
                  <a:cubicBezTo>
                    <a:pt x="140" y="7086"/>
                    <a:pt x="264" y="7117"/>
                    <a:pt x="403" y="7163"/>
                  </a:cubicBezTo>
                  <a:lnTo>
                    <a:pt x="2337" y="109"/>
                  </a:lnTo>
                  <a:cubicBezTo>
                    <a:pt x="2213" y="78"/>
                    <a:pt x="2089" y="32"/>
                    <a:pt x="1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14684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grpSp>
        <p:nvGrpSpPr>
          <p:cNvPr id="598" name="Google Shape;598;p37"/>
          <p:cNvGrpSpPr/>
          <p:nvPr/>
        </p:nvGrpSpPr>
        <p:grpSpPr>
          <a:xfrm>
            <a:off x="6760782" y="12221"/>
            <a:ext cx="1967650" cy="1674799"/>
            <a:chOff x="4764575" y="3189550"/>
            <a:chExt cx="1866841" cy="1588993"/>
          </a:xfrm>
        </p:grpSpPr>
        <p:sp>
          <p:nvSpPr>
            <p:cNvPr id="599" name="Google Shape;599;p37"/>
            <p:cNvSpPr/>
            <p:nvPr/>
          </p:nvSpPr>
          <p:spPr>
            <a:xfrm>
              <a:off x="5257448" y="3189550"/>
              <a:ext cx="1373967" cy="1214432"/>
            </a:xfrm>
            <a:custGeom>
              <a:avLst/>
              <a:gdLst/>
              <a:ahLst/>
              <a:cxnLst/>
              <a:rect l="l" t="t" r="r" b="b"/>
              <a:pathLst>
                <a:path w="28033" h="24778" extrusionOk="0">
                  <a:moveTo>
                    <a:pt x="14000" y="5084"/>
                  </a:moveTo>
                  <a:cubicBezTo>
                    <a:pt x="16244" y="5084"/>
                    <a:pt x="18441" y="6105"/>
                    <a:pt x="19879" y="8024"/>
                  </a:cubicBezTo>
                  <a:cubicBezTo>
                    <a:pt x="21040" y="9585"/>
                    <a:pt x="21535" y="11520"/>
                    <a:pt x="21240" y="13453"/>
                  </a:cubicBezTo>
                  <a:cubicBezTo>
                    <a:pt x="20962" y="15371"/>
                    <a:pt x="19941" y="17089"/>
                    <a:pt x="18379" y="18249"/>
                  </a:cubicBezTo>
                  <a:cubicBezTo>
                    <a:pt x="17112" y="19190"/>
                    <a:pt x="15601" y="19693"/>
                    <a:pt x="14053" y="19693"/>
                  </a:cubicBezTo>
                  <a:cubicBezTo>
                    <a:pt x="13691" y="19693"/>
                    <a:pt x="13327" y="19666"/>
                    <a:pt x="12964" y="19610"/>
                  </a:cubicBezTo>
                  <a:cubicBezTo>
                    <a:pt x="11030" y="19332"/>
                    <a:pt x="9313" y="18311"/>
                    <a:pt x="8152" y="16749"/>
                  </a:cubicBezTo>
                  <a:cubicBezTo>
                    <a:pt x="6993" y="15186"/>
                    <a:pt x="6498" y="13252"/>
                    <a:pt x="6791" y="11334"/>
                  </a:cubicBezTo>
                  <a:cubicBezTo>
                    <a:pt x="7069" y="9400"/>
                    <a:pt x="8090" y="7683"/>
                    <a:pt x="9654" y="6522"/>
                  </a:cubicBezTo>
                  <a:cubicBezTo>
                    <a:pt x="10953" y="5548"/>
                    <a:pt x="12484" y="5084"/>
                    <a:pt x="14000" y="5084"/>
                  </a:cubicBezTo>
                  <a:close/>
                  <a:moveTo>
                    <a:pt x="14013" y="1"/>
                  </a:moveTo>
                  <a:cubicBezTo>
                    <a:pt x="11437" y="1"/>
                    <a:pt x="8840" y="800"/>
                    <a:pt x="6621" y="2454"/>
                  </a:cubicBezTo>
                  <a:cubicBezTo>
                    <a:pt x="1129" y="6522"/>
                    <a:pt x="0" y="14304"/>
                    <a:pt x="4068" y="19781"/>
                  </a:cubicBezTo>
                  <a:cubicBezTo>
                    <a:pt x="6512" y="23044"/>
                    <a:pt x="10241" y="24777"/>
                    <a:pt x="14031" y="24777"/>
                  </a:cubicBezTo>
                  <a:cubicBezTo>
                    <a:pt x="16599" y="24777"/>
                    <a:pt x="19198" y="23973"/>
                    <a:pt x="21411" y="22333"/>
                  </a:cubicBezTo>
                  <a:cubicBezTo>
                    <a:pt x="26902" y="18249"/>
                    <a:pt x="28032" y="10468"/>
                    <a:pt x="23963" y="4991"/>
                  </a:cubicBezTo>
                  <a:cubicBezTo>
                    <a:pt x="21533" y="1724"/>
                    <a:pt x="17795" y="1"/>
                    <a:pt x="1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4764575" y="3985373"/>
              <a:ext cx="866688" cy="734011"/>
            </a:xfrm>
            <a:custGeom>
              <a:avLst/>
              <a:gdLst/>
              <a:ahLst/>
              <a:cxnLst/>
              <a:rect l="l" t="t" r="r" b="b"/>
              <a:pathLst>
                <a:path w="17683" h="14976" extrusionOk="0">
                  <a:moveTo>
                    <a:pt x="14650" y="1"/>
                  </a:moveTo>
                  <a:lnTo>
                    <a:pt x="0" y="10908"/>
                  </a:lnTo>
                  <a:lnTo>
                    <a:pt x="3033" y="14976"/>
                  </a:lnTo>
                  <a:lnTo>
                    <a:pt x="17682" y="4070"/>
                  </a:lnTo>
                  <a:lnTo>
                    <a:pt x="14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4803981" y="4033161"/>
              <a:ext cx="643779" cy="745382"/>
            </a:xfrm>
            <a:custGeom>
              <a:avLst/>
              <a:gdLst/>
              <a:ahLst/>
              <a:cxnLst/>
              <a:rect l="l" t="t" r="r" b="b"/>
              <a:pathLst>
                <a:path w="13135" h="15208" extrusionOk="0">
                  <a:moveTo>
                    <a:pt x="4085" y="1"/>
                  </a:moveTo>
                  <a:lnTo>
                    <a:pt x="1" y="3033"/>
                  </a:lnTo>
                  <a:lnTo>
                    <a:pt x="9066" y="15207"/>
                  </a:lnTo>
                  <a:lnTo>
                    <a:pt x="13135" y="12175"/>
                  </a:lnTo>
                  <a:lnTo>
                    <a:pt x="4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37"/>
          <p:cNvSpPr txBox="1">
            <a:spLocks noGrp="1"/>
          </p:cNvSpPr>
          <p:nvPr>
            <p:ph type="title"/>
          </p:nvPr>
        </p:nvSpPr>
        <p:spPr>
          <a:xfrm>
            <a:off x="720000" y="445025"/>
            <a:ext cx="450954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Suntik Kombinasi</a:t>
            </a:r>
            <a:endParaRPr dirty="0"/>
          </a:p>
        </p:txBody>
      </p:sp>
      <p:sp>
        <p:nvSpPr>
          <p:cNvPr id="603" name="Google Shape;603;p37"/>
          <p:cNvSpPr txBox="1">
            <a:spLocks noGrp="1"/>
          </p:cNvSpPr>
          <p:nvPr>
            <p:ph type="body" idx="1"/>
          </p:nvPr>
        </p:nvSpPr>
        <p:spPr>
          <a:xfrm>
            <a:off x="719999" y="1215751"/>
            <a:ext cx="5826385" cy="408916"/>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sz="1400" dirty="0" err="1"/>
              <a:t>Berbagai</a:t>
            </a:r>
            <a:r>
              <a:rPr lang="en-ID" sz="1400" dirty="0"/>
              <a:t> </a:t>
            </a:r>
            <a:r>
              <a:rPr lang="en-ID" sz="1400" dirty="0" err="1"/>
              <a:t>manfaat</a:t>
            </a:r>
            <a:r>
              <a:rPr lang="en-ID" sz="1400" dirty="0"/>
              <a:t> </a:t>
            </a:r>
            <a:r>
              <a:rPr lang="en-ID" sz="1400" dirty="0" err="1"/>
              <a:t>penggunaan</a:t>
            </a:r>
            <a:r>
              <a:rPr lang="en-ID" sz="1400" dirty="0"/>
              <a:t> </a:t>
            </a:r>
            <a:r>
              <a:rPr lang="en-ID" sz="1400" dirty="0" err="1"/>
              <a:t>suntikan</a:t>
            </a:r>
            <a:r>
              <a:rPr lang="en-ID" sz="1400" dirty="0"/>
              <a:t> </a:t>
            </a:r>
            <a:r>
              <a:rPr lang="en-ID" sz="1400" dirty="0" err="1"/>
              <a:t>kombinasi</a:t>
            </a:r>
            <a:r>
              <a:rPr lang="en-ID" sz="1400" dirty="0"/>
              <a:t> </a:t>
            </a:r>
            <a:r>
              <a:rPr lang="en-ID" sz="1400" dirty="0" err="1"/>
              <a:t>yaitu</a:t>
            </a:r>
            <a:r>
              <a:rPr lang="en-ID" sz="1400" dirty="0"/>
              <a:t>: </a:t>
            </a:r>
            <a:r>
              <a:rPr lang="en-ID" sz="1400" dirty="0" err="1"/>
              <a:t>efektifitas</a:t>
            </a:r>
            <a:r>
              <a:rPr lang="en-ID" sz="1400" dirty="0"/>
              <a:t> </a:t>
            </a:r>
            <a:r>
              <a:rPr lang="en-ID" sz="1400" dirty="0" err="1"/>
              <a:t>tinggi</a:t>
            </a:r>
            <a:r>
              <a:rPr lang="en-ID" sz="1400" dirty="0"/>
              <a:t>, </a:t>
            </a:r>
            <a:r>
              <a:rPr lang="en-ID" sz="1400" dirty="0" err="1"/>
              <a:t>tidak</a:t>
            </a:r>
            <a:r>
              <a:rPr lang="en-ID" sz="1400" dirty="0"/>
              <a:t> </a:t>
            </a:r>
            <a:r>
              <a:rPr lang="en-ID" sz="1400" dirty="0" err="1"/>
              <a:t>mengganggu</a:t>
            </a:r>
            <a:r>
              <a:rPr lang="en-ID" sz="1400" dirty="0"/>
              <a:t> </a:t>
            </a:r>
            <a:r>
              <a:rPr lang="en-ID" sz="1400" dirty="0" err="1"/>
              <a:t>hubungan</a:t>
            </a:r>
            <a:r>
              <a:rPr lang="en-ID" sz="1400" dirty="0"/>
              <a:t> </a:t>
            </a:r>
            <a:r>
              <a:rPr lang="en-ID" sz="1400" dirty="0" err="1"/>
              <a:t>seksual</a:t>
            </a:r>
            <a:r>
              <a:rPr lang="en-ID" sz="1400" dirty="0"/>
              <a:t>, </a:t>
            </a:r>
            <a:r>
              <a:rPr lang="en-ID" sz="1400" dirty="0" err="1"/>
              <a:t>jangka</a:t>
            </a:r>
            <a:r>
              <a:rPr lang="en-ID" sz="1400" dirty="0"/>
              <a:t> </a:t>
            </a:r>
            <a:r>
              <a:rPr lang="en-ID" sz="1400" dirty="0" err="1"/>
              <a:t>panjang</a:t>
            </a:r>
            <a:r>
              <a:rPr lang="en-ID" sz="1400" dirty="0"/>
              <a:t>, </a:t>
            </a:r>
            <a:r>
              <a:rPr lang="en-ID" sz="1400" dirty="0" err="1"/>
              <a:t>efek</a:t>
            </a:r>
            <a:r>
              <a:rPr lang="en-ID" sz="1400" dirty="0"/>
              <a:t> </a:t>
            </a:r>
            <a:r>
              <a:rPr lang="en-ID" sz="1400" dirty="0" err="1"/>
              <a:t>samping</a:t>
            </a:r>
            <a:r>
              <a:rPr lang="en-ID" sz="1400" dirty="0"/>
              <a:t> sangat </a:t>
            </a:r>
            <a:r>
              <a:rPr lang="en-ID" sz="1400" dirty="0" err="1"/>
              <a:t>kecil</a:t>
            </a:r>
            <a:r>
              <a:rPr lang="en-ID" sz="1400" dirty="0"/>
              <a:t>. </a:t>
            </a:r>
            <a:r>
              <a:rPr lang="en-ID" sz="1400" dirty="0" err="1"/>
              <a:t>Kerugian</a:t>
            </a:r>
            <a:r>
              <a:rPr lang="en-ID" sz="1400" dirty="0"/>
              <a:t> </a:t>
            </a:r>
            <a:r>
              <a:rPr lang="en-ID" sz="1400" dirty="0" err="1"/>
              <a:t>suntikan</a:t>
            </a:r>
            <a:r>
              <a:rPr lang="en-ID" sz="1400" dirty="0"/>
              <a:t> </a:t>
            </a:r>
            <a:r>
              <a:rPr lang="en-ID" sz="1400" dirty="0" err="1"/>
              <a:t>kombinasi</a:t>
            </a:r>
            <a:r>
              <a:rPr lang="en-ID" sz="1400" dirty="0"/>
              <a:t> </a:t>
            </a:r>
            <a:r>
              <a:rPr lang="en-ID" sz="1400" dirty="0" err="1"/>
              <a:t>yaitu</a:t>
            </a:r>
            <a:r>
              <a:rPr lang="en-ID" sz="1400" dirty="0"/>
              <a:t>: </a:t>
            </a:r>
            <a:r>
              <a:rPr lang="en-ID" sz="1400" dirty="0" err="1"/>
              <a:t>terjadi</a:t>
            </a:r>
            <a:r>
              <a:rPr lang="en-ID" sz="1400" dirty="0"/>
              <a:t> </a:t>
            </a:r>
            <a:r>
              <a:rPr lang="en-ID" sz="1400" dirty="0" err="1"/>
              <a:t>perubahan</a:t>
            </a:r>
            <a:r>
              <a:rPr lang="en-ID" sz="1400" dirty="0"/>
              <a:t> </a:t>
            </a:r>
            <a:r>
              <a:rPr lang="en-ID" sz="1400" dirty="0" err="1"/>
              <a:t>pola</a:t>
            </a:r>
            <a:r>
              <a:rPr lang="en-ID" sz="1400" dirty="0"/>
              <a:t> </a:t>
            </a:r>
            <a:r>
              <a:rPr lang="en-ID" sz="1400" dirty="0" err="1"/>
              <a:t>haid</a:t>
            </a:r>
            <a:r>
              <a:rPr lang="en-ID" sz="1400" dirty="0"/>
              <a:t>, </a:t>
            </a:r>
            <a:r>
              <a:rPr lang="en-ID" sz="1400" dirty="0" err="1"/>
              <a:t>seperti</a:t>
            </a:r>
            <a:r>
              <a:rPr lang="en-ID" sz="1400" dirty="0"/>
              <a:t> </a:t>
            </a:r>
            <a:r>
              <a:rPr lang="en-ID" sz="1400" dirty="0" err="1"/>
              <a:t>haid</a:t>
            </a:r>
            <a:r>
              <a:rPr lang="en-ID" sz="1400" dirty="0"/>
              <a:t> </a:t>
            </a:r>
            <a:r>
              <a:rPr lang="en-ID" sz="1400" dirty="0" err="1"/>
              <a:t>tidak</a:t>
            </a:r>
            <a:r>
              <a:rPr lang="en-ID" sz="1400" dirty="0"/>
              <a:t> </a:t>
            </a:r>
            <a:r>
              <a:rPr lang="en-ID" sz="1400" dirty="0" err="1"/>
              <a:t>teratur</a:t>
            </a:r>
            <a:r>
              <a:rPr lang="en-ID" sz="1400" dirty="0"/>
              <a:t>, </a:t>
            </a:r>
            <a:r>
              <a:rPr lang="en-ID" sz="1400" dirty="0" err="1"/>
              <a:t>perdarahan</a:t>
            </a:r>
            <a:r>
              <a:rPr lang="en-ID" sz="1400" dirty="0"/>
              <a:t> </a:t>
            </a:r>
            <a:r>
              <a:rPr lang="en-ID" sz="1400" dirty="0" err="1"/>
              <a:t>bercak</a:t>
            </a:r>
            <a:r>
              <a:rPr lang="en-ID" sz="1400" dirty="0"/>
              <a:t>/spotting, </a:t>
            </a:r>
            <a:r>
              <a:rPr lang="en-ID" sz="1400" dirty="0" err="1"/>
              <a:t>atau</a:t>
            </a:r>
            <a:r>
              <a:rPr lang="en-ID" sz="1400" dirty="0"/>
              <a:t> </a:t>
            </a:r>
            <a:r>
              <a:rPr lang="en-ID" sz="1400" dirty="0" err="1"/>
              <a:t>perdarahan</a:t>
            </a:r>
            <a:r>
              <a:rPr lang="en-ID" sz="1400" dirty="0"/>
              <a:t> sela </a:t>
            </a:r>
            <a:r>
              <a:rPr lang="en-ID" sz="1400" dirty="0" err="1"/>
              <a:t>sampai</a:t>
            </a:r>
            <a:r>
              <a:rPr lang="en-ID" sz="1400" dirty="0"/>
              <a:t> 10 </a:t>
            </a:r>
            <a:r>
              <a:rPr lang="en-ID" sz="1400" dirty="0" err="1"/>
              <a:t>hari</a:t>
            </a:r>
            <a:r>
              <a:rPr lang="en-ID" sz="1400" dirty="0"/>
              <a:t>, </a:t>
            </a:r>
            <a:r>
              <a:rPr lang="en-ID" sz="1400" dirty="0" err="1"/>
              <a:t>mual</a:t>
            </a:r>
            <a:r>
              <a:rPr lang="en-ID" sz="1400" dirty="0"/>
              <a:t>, </a:t>
            </a:r>
            <a:r>
              <a:rPr lang="en-ID" sz="1400" dirty="0" err="1"/>
              <a:t>sakit</a:t>
            </a:r>
            <a:r>
              <a:rPr lang="en-ID" sz="1400" dirty="0"/>
              <a:t> </a:t>
            </a:r>
            <a:r>
              <a:rPr lang="en-ID" sz="1400" dirty="0" err="1"/>
              <a:t>kepala</a:t>
            </a:r>
            <a:r>
              <a:rPr lang="en-ID" sz="1400" dirty="0"/>
              <a:t>, </a:t>
            </a:r>
            <a:r>
              <a:rPr lang="en-ID" sz="1400" dirty="0" err="1"/>
              <a:t>nyeri</a:t>
            </a:r>
            <a:r>
              <a:rPr lang="en-ID" sz="1400" dirty="0"/>
              <a:t> </a:t>
            </a:r>
            <a:r>
              <a:rPr lang="en-ID" sz="1400" dirty="0" err="1"/>
              <a:t>payudara</a:t>
            </a:r>
            <a:r>
              <a:rPr lang="en-ID" sz="1400" dirty="0"/>
              <a:t> </a:t>
            </a:r>
            <a:r>
              <a:rPr lang="en-ID" sz="1400" dirty="0" err="1"/>
              <a:t>ringan</a:t>
            </a:r>
            <a:r>
              <a:rPr lang="en-ID" sz="1400" dirty="0"/>
              <a:t> dan </a:t>
            </a:r>
            <a:r>
              <a:rPr lang="en-ID" sz="1400" dirty="0" err="1"/>
              <a:t>keluhan</a:t>
            </a:r>
            <a:r>
              <a:rPr lang="en-ID" sz="1400" dirty="0"/>
              <a:t>,  </a:t>
            </a:r>
            <a:r>
              <a:rPr lang="en-ID" sz="1400" dirty="0" err="1"/>
              <a:t>akan</a:t>
            </a:r>
            <a:r>
              <a:rPr lang="en-ID" sz="1400" dirty="0"/>
              <a:t> </a:t>
            </a:r>
            <a:r>
              <a:rPr lang="en-ID" sz="1400" dirty="0" err="1"/>
              <a:t>hilang</a:t>
            </a:r>
            <a:r>
              <a:rPr lang="en-ID" sz="1400" dirty="0"/>
              <a:t> </a:t>
            </a:r>
            <a:r>
              <a:rPr lang="en-ID" sz="1400" dirty="0" err="1"/>
              <a:t>setelah</a:t>
            </a:r>
            <a:r>
              <a:rPr lang="en-ID" sz="1400" dirty="0"/>
              <a:t> </a:t>
            </a:r>
            <a:r>
              <a:rPr lang="en-ID" sz="1400" dirty="0" err="1"/>
              <a:t>suntikan</a:t>
            </a:r>
            <a:r>
              <a:rPr lang="en-ID" sz="1400" dirty="0"/>
              <a:t> </a:t>
            </a:r>
            <a:r>
              <a:rPr lang="en-ID" sz="1400" dirty="0" err="1"/>
              <a:t>kedua</a:t>
            </a:r>
            <a:r>
              <a:rPr lang="en-ID" sz="1400" dirty="0"/>
              <a:t> </a:t>
            </a:r>
            <a:r>
              <a:rPr lang="en-ID" sz="1400" dirty="0" err="1"/>
              <a:t>atau</a:t>
            </a:r>
            <a:r>
              <a:rPr lang="en-ID" sz="1400" dirty="0"/>
              <a:t> </a:t>
            </a:r>
            <a:r>
              <a:rPr lang="en-ID" sz="1400" dirty="0" err="1"/>
              <a:t>ketiga</a:t>
            </a:r>
            <a:r>
              <a:rPr lang="en-ID" sz="1400" dirty="0"/>
              <a:t>, </a:t>
            </a:r>
            <a:r>
              <a:rPr lang="en-ID" sz="1400" dirty="0" err="1"/>
              <a:t>penambahan</a:t>
            </a:r>
            <a:r>
              <a:rPr lang="en-ID" sz="1400" dirty="0"/>
              <a:t> </a:t>
            </a:r>
            <a:r>
              <a:rPr lang="en-ID" sz="1400" dirty="0" err="1"/>
              <a:t>berat</a:t>
            </a:r>
            <a:r>
              <a:rPr lang="en-ID" sz="1400" dirty="0"/>
              <a:t> badan, </a:t>
            </a:r>
            <a:r>
              <a:rPr lang="en-ID" sz="1400" dirty="0" err="1"/>
              <a:t>kemungkinan</a:t>
            </a:r>
            <a:r>
              <a:rPr lang="en-ID" sz="1400" dirty="0"/>
              <a:t> </a:t>
            </a:r>
          </a:p>
          <a:p>
            <a:pPr marL="0" lvl="0" indent="0" algn="just" rtl="0">
              <a:spcBef>
                <a:spcPts val="0"/>
              </a:spcBef>
              <a:spcAft>
                <a:spcPts val="0"/>
              </a:spcAft>
              <a:buNone/>
            </a:pPr>
            <a:r>
              <a:rPr lang="en-ID" sz="1400" dirty="0" err="1"/>
              <a:t>terlambatnya</a:t>
            </a:r>
            <a:r>
              <a:rPr lang="en-ID" sz="1400" dirty="0"/>
              <a:t>  </a:t>
            </a:r>
            <a:r>
              <a:rPr lang="en-ID" sz="1400" dirty="0" err="1"/>
              <a:t>pemulihan</a:t>
            </a:r>
            <a:r>
              <a:rPr lang="en-ID" sz="1400" dirty="0"/>
              <a:t> </a:t>
            </a:r>
            <a:r>
              <a:rPr lang="en-ID" sz="1400" dirty="0" err="1"/>
              <a:t>kesuburan</a:t>
            </a:r>
            <a:r>
              <a:rPr lang="en-ID" sz="1400" dirty="0"/>
              <a:t> </a:t>
            </a:r>
            <a:r>
              <a:rPr lang="en-ID" sz="1400" dirty="0" err="1"/>
              <a:t>setelah</a:t>
            </a:r>
            <a:r>
              <a:rPr lang="en-ID" sz="1400" dirty="0"/>
              <a:t> </a:t>
            </a:r>
            <a:r>
              <a:rPr lang="en-ID" sz="1400" dirty="0" err="1"/>
              <a:t>penghentian</a:t>
            </a:r>
            <a:r>
              <a:rPr lang="en-ID" sz="1400" dirty="0"/>
              <a:t> </a:t>
            </a:r>
            <a:r>
              <a:rPr lang="en-ID" sz="1400" dirty="0" err="1"/>
              <a:t>pemakaian</a:t>
            </a:r>
            <a:r>
              <a:rPr lang="en-ID" sz="1400" dirty="0"/>
              <a:t>, </a:t>
            </a:r>
            <a:r>
              <a:rPr lang="en-ID" sz="1400" dirty="0" err="1"/>
              <a:t>tidak</a:t>
            </a:r>
            <a:r>
              <a:rPr lang="en-ID" sz="1400" dirty="0"/>
              <a:t> </a:t>
            </a:r>
            <a:r>
              <a:rPr lang="en-ID" sz="1400" dirty="0" err="1"/>
              <a:t>menjamin</a:t>
            </a:r>
            <a:r>
              <a:rPr lang="en-ID" sz="1400" dirty="0"/>
              <a:t> </a:t>
            </a:r>
            <a:r>
              <a:rPr lang="en-ID" sz="1400" dirty="0" err="1"/>
              <a:t>perlindungan</a:t>
            </a:r>
            <a:r>
              <a:rPr lang="en-ID" sz="1400" dirty="0"/>
              <a:t> </a:t>
            </a:r>
            <a:r>
              <a:rPr lang="en-ID" sz="1400" dirty="0" err="1"/>
              <a:t>terhadap</a:t>
            </a:r>
            <a:r>
              <a:rPr lang="en-ID" sz="1400" dirty="0"/>
              <a:t> </a:t>
            </a:r>
            <a:r>
              <a:rPr lang="en-ID" sz="1400" dirty="0" err="1"/>
              <a:t>penularan</a:t>
            </a:r>
            <a:r>
              <a:rPr lang="en-ID" sz="1400" dirty="0"/>
              <a:t> </a:t>
            </a:r>
            <a:r>
              <a:rPr lang="en-ID" sz="1400" dirty="0" err="1"/>
              <a:t>infeksi</a:t>
            </a:r>
            <a:r>
              <a:rPr lang="en-ID" sz="1400" dirty="0"/>
              <a:t> </a:t>
            </a:r>
            <a:r>
              <a:rPr lang="en-ID" sz="1400" dirty="0" err="1"/>
              <a:t>menular</a:t>
            </a:r>
            <a:r>
              <a:rPr lang="en-ID" sz="1400" dirty="0"/>
              <a:t> </a:t>
            </a:r>
            <a:r>
              <a:rPr lang="en-ID" sz="1400" dirty="0" err="1"/>
              <a:t>seksual</a:t>
            </a:r>
            <a:r>
              <a:rPr lang="en-ID" sz="1400" dirty="0"/>
              <a:t>, hepatitis B virus, </a:t>
            </a:r>
            <a:r>
              <a:rPr lang="en-ID" sz="1400" dirty="0" err="1"/>
              <a:t>atau</a:t>
            </a:r>
            <a:r>
              <a:rPr lang="en-ID" sz="1400" dirty="0"/>
              <a:t> </a:t>
            </a:r>
            <a:r>
              <a:rPr lang="en-ID" sz="1400" dirty="0" err="1"/>
              <a:t>infeksi</a:t>
            </a:r>
            <a:r>
              <a:rPr lang="en-ID" sz="1400" dirty="0"/>
              <a:t> virus HIV, </a:t>
            </a:r>
            <a:r>
              <a:rPr lang="en-ID" sz="1400" dirty="0" err="1"/>
              <a:t>efektifitasnya</a:t>
            </a:r>
            <a:r>
              <a:rPr lang="en-ID" sz="1400" dirty="0"/>
              <a:t> </a:t>
            </a:r>
            <a:r>
              <a:rPr lang="en-ID" sz="1400" dirty="0" err="1"/>
              <a:t>berkurang</a:t>
            </a:r>
            <a:r>
              <a:rPr lang="en-ID" sz="1400" dirty="0"/>
              <a:t> </a:t>
            </a:r>
            <a:r>
              <a:rPr lang="en-ID" sz="1400" dirty="0" err="1"/>
              <a:t>bila</a:t>
            </a:r>
            <a:r>
              <a:rPr lang="en-ID" sz="1400" dirty="0"/>
              <a:t> </a:t>
            </a:r>
            <a:r>
              <a:rPr lang="en-ID" sz="1400" dirty="0" err="1"/>
              <a:t>digunakan</a:t>
            </a:r>
            <a:r>
              <a:rPr lang="en-ID" sz="1400" dirty="0"/>
              <a:t> </a:t>
            </a:r>
            <a:r>
              <a:rPr lang="en-ID" sz="1400" dirty="0" err="1"/>
              <a:t>bersamaan</a:t>
            </a:r>
            <a:r>
              <a:rPr lang="en-ID" sz="1400" dirty="0"/>
              <a:t> </a:t>
            </a:r>
            <a:r>
              <a:rPr lang="en-ID" sz="1400" dirty="0" err="1"/>
              <a:t>dengan</a:t>
            </a:r>
            <a:r>
              <a:rPr lang="en-ID" sz="1400" dirty="0"/>
              <a:t> </a:t>
            </a:r>
            <a:r>
              <a:rPr lang="en-ID" sz="1400" dirty="0" err="1"/>
              <a:t>obat-obat</a:t>
            </a:r>
            <a:r>
              <a:rPr lang="en-ID" sz="1400" dirty="0"/>
              <a:t> </a:t>
            </a:r>
            <a:r>
              <a:rPr lang="en-ID" sz="1400" dirty="0" err="1"/>
              <a:t>epilepsi</a:t>
            </a:r>
            <a:r>
              <a:rPr lang="en-ID" sz="1400" dirty="0"/>
              <a:t>(</a:t>
            </a:r>
            <a:r>
              <a:rPr lang="en-ID" sz="1400" dirty="0" err="1"/>
              <a:t>fenitoin</a:t>
            </a:r>
            <a:r>
              <a:rPr lang="en-ID" sz="1400" dirty="0"/>
              <a:t> dan </a:t>
            </a:r>
            <a:r>
              <a:rPr lang="en-ID" sz="1400" dirty="0" err="1"/>
              <a:t>barbiturat</a:t>
            </a:r>
            <a:r>
              <a:rPr lang="en-ID" sz="1400" dirty="0"/>
              <a:t>) </a:t>
            </a:r>
            <a:r>
              <a:rPr lang="en-ID" sz="1400" dirty="0" err="1"/>
              <a:t>atau</a:t>
            </a:r>
            <a:r>
              <a:rPr lang="en-ID" sz="1400" dirty="0"/>
              <a:t> </a:t>
            </a:r>
            <a:r>
              <a:rPr lang="en-ID" sz="1400" dirty="0" err="1"/>
              <a:t>obat</a:t>
            </a:r>
            <a:r>
              <a:rPr lang="en-ID" sz="1400" dirty="0"/>
              <a:t> tuberculosis (</a:t>
            </a:r>
            <a:r>
              <a:rPr lang="en-ID" sz="1400" dirty="0" err="1"/>
              <a:t>rifampisin</a:t>
            </a:r>
            <a:r>
              <a:rPr lang="en-ID" sz="1400" dirty="0"/>
              <a:t>).</a:t>
            </a:r>
          </a:p>
        </p:txBody>
      </p:sp>
      <p:sp>
        <p:nvSpPr>
          <p:cNvPr id="611" name="Google Shape;611;p37"/>
          <p:cNvSpPr/>
          <p:nvPr/>
        </p:nvSpPr>
        <p:spPr>
          <a:xfrm rot="3519483">
            <a:off x="8307639" y="4243385"/>
            <a:ext cx="93943" cy="93104"/>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rot="3519483">
            <a:off x="8150805" y="3709734"/>
            <a:ext cx="60846" cy="46971"/>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 name="Google Shape;613;p37"/>
          <p:cNvGrpSpPr/>
          <p:nvPr/>
        </p:nvGrpSpPr>
        <p:grpSpPr>
          <a:xfrm rot="7391055">
            <a:off x="4365312" y="4043081"/>
            <a:ext cx="643022" cy="392372"/>
            <a:chOff x="2399075" y="131023"/>
            <a:chExt cx="556175" cy="339377"/>
          </a:xfrm>
        </p:grpSpPr>
        <p:sp>
          <p:nvSpPr>
            <p:cNvPr id="614" name="Google Shape;614;p37"/>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7"/>
            <p:cNvSpPr/>
            <p:nvPr/>
          </p:nvSpPr>
          <p:spPr>
            <a:xfrm>
              <a:off x="2889756" y="131023"/>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7"/>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37"/>
          <p:cNvGrpSpPr/>
          <p:nvPr/>
        </p:nvGrpSpPr>
        <p:grpSpPr>
          <a:xfrm>
            <a:off x="7223632" y="-430209"/>
            <a:ext cx="1831281" cy="2552722"/>
            <a:chOff x="1167610" y="3266645"/>
            <a:chExt cx="754203" cy="1051325"/>
          </a:xfrm>
        </p:grpSpPr>
        <p:sp>
          <p:nvSpPr>
            <p:cNvPr id="618" name="Google Shape;618;p37"/>
            <p:cNvSpPr/>
            <p:nvPr/>
          </p:nvSpPr>
          <p:spPr>
            <a:xfrm rot="2700000">
              <a:off x="1590426" y="4110669"/>
              <a:ext cx="347218" cy="99046"/>
            </a:xfrm>
            <a:custGeom>
              <a:avLst/>
              <a:gdLst/>
              <a:ahLst/>
              <a:cxnLst/>
              <a:rect l="l" t="t" r="r" b="b"/>
              <a:pathLst>
                <a:path w="38243" h="10909" extrusionOk="0">
                  <a:moveTo>
                    <a:pt x="310" y="1"/>
                  </a:moveTo>
                  <a:lnTo>
                    <a:pt x="0" y="1177"/>
                  </a:lnTo>
                  <a:lnTo>
                    <a:pt x="38073" y="10908"/>
                  </a:lnTo>
                  <a:lnTo>
                    <a:pt x="38243" y="10258"/>
                  </a:lnTo>
                  <a:lnTo>
                    <a:pt x="310" y="1"/>
                  </a:ln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rot="2700000">
              <a:off x="1606442" y="4123203"/>
              <a:ext cx="326009" cy="93144"/>
            </a:xfrm>
            <a:custGeom>
              <a:avLst/>
              <a:gdLst/>
              <a:ahLst/>
              <a:cxnLst/>
              <a:rect l="l" t="t" r="r" b="b"/>
              <a:pathLst>
                <a:path w="35907" h="10259" extrusionOk="0">
                  <a:moveTo>
                    <a:pt x="403" y="1"/>
                  </a:moveTo>
                  <a:cubicBezTo>
                    <a:pt x="449" y="186"/>
                    <a:pt x="511" y="357"/>
                    <a:pt x="558" y="543"/>
                  </a:cubicBezTo>
                  <a:cubicBezTo>
                    <a:pt x="372" y="743"/>
                    <a:pt x="187" y="929"/>
                    <a:pt x="1" y="1131"/>
                  </a:cubicBezTo>
                  <a:lnTo>
                    <a:pt x="35737" y="10258"/>
                  </a:lnTo>
                  <a:lnTo>
                    <a:pt x="35907" y="9608"/>
                  </a:lnTo>
                  <a:lnTo>
                    <a:pt x="4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rot="2700000">
              <a:off x="1595787" y="3936288"/>
              <a:ext cx="121081" cy="75294"/>
            </a:xfrm>
            <a:custGeom>
              <a:avLst/>
              <a:gdLst/>
              <a:ahLst/>
              <a:cxnLst/>
              <a:rect l="l" t="t" r="r" b="b"/>
              <a:pathLst>
                <a:path w="13336" h="8293" extrusionOk="0">
                  <a:moveTo>
                    <a:pt x="1486" y="0"/>
                  </a:moveTo>
                  <a:cubicBezTo>
                    <a:pt x="882" y="2057"/>
                    <a:pt x="387" y="4146"/>
                    <a:pt x="1" y="6250"/>
                  </a:cubicBezTo>
                  <a:cubicBezTo>
                    <a:pt x="3728" y="6993"/>
                    <a:pt x="7472" y="7674"/>
                    <a:pt x="11232" y="8292"/>
                  </a:cubicBezTo>
                  <a:cubicBezTo>
                    <a:pt x="11913" y="7519"/>
                    <a:pt x="12624" y="6760"/>
                    <a:pt x="13336" y="6003"/>
                  </a:cubicBezTo>
                  <a:cubicBezTo>
                    <a:pt x="13088" y="5075"/>
                    <a:pt x="12825" y="4161"/>
                    <a:pt x="12577" y="3233"/>
                  </a:cubicBezTo>
                  <a:cubicBezTo>
                    <a:pt x="8880" y="2150"/>
                    <a:pt x="5182" y="1083"/>
                    <a:pt x="14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rot="2700000">
              <a:off x="1161678" y="3448106"/>
              <a:ext cx="476588" cy="180632"/>
            </a:xfrm>
            <a:custGeom>
              <a:avLst/>
              <a:gdLst/>
              <a:ahLst/>
              <a:cxnLst/>
              <a:rect l="l" t="t" r="r" b="b"/>
              <a:pathLst>
                <a:path w="52492" h="19895" extrusionOk="0">
                  <a:moveTo>
                    <a:pt x="1672" y="0"/>
                  </a:moveTo>
                  <a:lnTo>
                    <a:pt x="1" y="7117"/>
                  </a:lnTo>
                  <a:cubicBezTo>
                    <a:pt x="13305" y="10258"/>
                    <a:pt x="36805" y="16136"/>
                    <a:pt x="50558" y="19895"/>
                  </a:cubicBezTo>
                  <a:lnTo>
                    <a:pt x="52492" y="12841"/>
                  </a:lnTo>
                  <a:cubicBezTo>
                    <a:pt x="38645" y="9066"/>
                    <a:pt x="15038" y="3156"/>
                    <a:pt x="1672"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7"/>
            <p:cNvSpPr/>
            <p:nvPr/>
          </p:nvSpPr>
          <p:spPr>
            <a:xfrm rot="2700000">
              <a:off x="1214775" y="3385331"/>
              <a:ext cx="263925" cy="125021"/>
            </a:xfrm>
            <a:custGeom>
              <a:avLst/>
              <a:gdLst/>
              <a:ahLst/>
              <a:cxnLst/>
              <a:rect l="l" t="t" r="r" b="b"/>
              <a:pathLst>
                <a:path w="29069" h="13770" extrusionOk="0">
                  <a:moveTo>
                    <a:pt x="1810" y="1"/>
                  </a:moveTo>
                  <a:cubicBezTo>
                    <a:pt x="1208" y="2352"/>
                    <a:pt x="604" y="4720"/>
                    <a:pt x="1" y="7086"/>
                  </a:cubicBezTo>
                  <a:cubicBezTo>
                    <a:pt x="7256" y="8804"/>
                    <a:pt x="17328" y="11279"/>
                    <a:pt x="27198" y="13769"/>
                  </a:cubicBezTo>
                  <a:cubicBezTo>
                    <a:pt x="27816" y="11418"/>
                    <a:pt x="28435" y="9067"/>
                    <a:pt x="29069" y="6700"/>
                  </a:cubicBezTo>
                  <a:cubicBezTo>
                    <a:pt x="19184" y="4194"/>
                    <a:pt x="9097" y="1719"/>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7"/>
            <p:cNvSpPr/>
            <p:nvPr/>
          </p:nvSpPr>
          <p:spPr>
            <a:xfrm rot="2700000">
              <a:off x="1253621" y="3264918"/>
              <a:ext cx="49164" cy="130487"/>
            </a:xfrm>
            <a:custGeom>
              <a:avLst/>
              <a:gdLst/>
              <a:ahLst/>
              <a:cxnLst/>
              <a:rect l="l" t="t" r="r" b="b"/>
              <a:pathLst>
                <a:path w="5415" h="14372" extrusionOk="0">
                  <a:moveTo>
                    <a:pt x="3574" y="0"/>
                  </a:moveTo>
                  <a:cubicBezTo>
                    <a:pt x="2429" y="4641"/>
                    <a:pt x="1238" y="9266"/>
                    <a:pt x="0" y="13876"/>
                  </a:cubicBezTo>
                  <a:cubicBezTo>
                    <a:pt x="635" y="14047"/>
                    <a:pt x="1254" y="14217"/>
                    <a:pt x="1873" y="14371"/>
                  </a:cubicBezTo>
                  <a:cubicBezTo>
                    <a:pt x="3063" y="9746"/>
                    <a:pt x="4239" y="5120"/>
                    <a:pt x="5415" y="495"/>
                  </a:cubicBezTo>
                  <a:cubicBezTo>
                    <a:pt x="4796" y="309"/>
                    <a:pt x="4193" y="155"/>
                    <a:pt x="3574"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7"/>
            <p:cNvSpPr/>
            <p:nvPr/>
          </p:nvSpPr>
          <p:spPr>
            <a:xfrm rot="2700000">
              <a:off x="1253621" y="3264918"/>
              <a:ext cx="49164" cy="130487"/>
            </a:xfrm>
            <a:custGeom>
              <a:avLst/>
              <a:gdLst/>
              <a:ahLst/>
              <a:cxnLst/>
              <a:rect l="l" t="t" r="r" b="b"/>
              <a:pathLst>
                <a:path w="5415" h="14372" extrusionOk="0">
                  <a:moveTo>
                    <a:pt x="3574" y="0"/>
                  </a:moveTo>
                  <a:cubicBezTo>
                    <a:pt x="2429" y="4641"/>
                    <a:pt x="1238" y="9266"/>
                    <a:pt x="0" y="13876"/>
                  </a:cubicBezTo>
                  <a:cubicBezTo>
                    <a:pt x="635" y="14047"/>
                    <a:pt x="1254" y="14217"/>
                    <a:pt x="1873" y="14371"/>
                  </a:cubicBezTo>
                  <a:cubicBezTo>
                    <a:pt x="3063" y="9746"/>
                    <a:pt x="4239" y="5120"/>
                    <a:pt x="5415" y="495"/>
                  </a:cubicBezTo>
                  <a:cubicBezTo>
                    <a:pt x="4796" y="309"/>
                    <a:pt x="4193" y="155"/>
                    <a:pt x="3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7"/>
            <p:cNvSpPr/>
            <p:nvPr/>
          </p:nvSpPr>
          <p:spPr>
            <a:xfrm rot="2700000">
              <a:off x="1298196" y="3622229"/>
              <a:ext cx="460854" cy="233310"/>
            </a:xfrm>
            <a:custGeom>
              <a:avLst/>
              <a:gdLst/>
              <a:ahLst/>
              <a:cxnLst/>
              <a:rect l="l" t="t" r="r" b="b"/>
              <a:pathLst>
                <a:path w="50759" h="25697" extrusionOk="0">
                  <a:moveTo>
                    <a:pt x="4178" y="0"/>
                  </a:moveTo>
                  <a:cubicBezTo>
                    <a:pt x="3807" y="1392"/>
                    <a:pt x="3435" y="2770"/>
                    <a:pt x="3079" y="4162"/>
                  </a:cubicBezTo>
                  <a:cubicBezTo>
                    <a:pt x="11309" y="6250"/>
                    <a:pt x="19415" y="8354"/>
                    <a:pt x="25620" y="10041"/>
                  </a:cubicBezTo>
                  <a:cubicBezTo>
                    <a:pt x="25682" y="9839"/>
                    <a:pt x="25727" y="9654"/>
                    <a:pt x="25789" y="9453"/>
                  </a:cubicBezTo>
                  <a:cubicBezTo>
                    <a:pt x="29811" y="10489"/>
                    <a:pt x="33834" y="11541"/>
                    <a:pt x="37856" y="12593"/>
                  </a:cubicBezTo>
                  <a:cubicBezTo>
                    <a:pt x="41012" y="13413"/>
                    <a:pt x="46055" y="14821"/>
                    <a:pt x="49537" y="15796"/>
                  </a:cubicBezTo>
                  <a:cubicBezTo>
                    <a:pt x="49428" y="16291"/>
                    <a:pt x="49304" y="16786"/>
                    <a:pt x="49196" y="17281"/>
                  </a:cubicBezTo>
                  <a:cubicBezTo>
                    <a:pt x="49521" y="17374"/>
                    <a:pt x="49846" y="17467"/>
                    <a:pt x="50186" y="17559"/>
                  </a:cubicBezTo>
                  <a:cubicBezTo>
                    <a:pt x="50372" y="16755"/>
                    <a:pt x="50558" y="15934"/>
                    <a:pt x="50758" y="15130"/>
                  </a:cubicBezTo>
                  <a:cubicBezTo>
                    <a:pt x="47293" y="14140"/>
                    <a:pt x="41569" y="12516"/>
                    <a:pt x="38104" y="11619"/>
                  </a:cubicBezTo>
                  <a:cubicBezTo>
                    <a:pt x="27336" y="8803"/>
                    <a:pt x="16569" y="6003"/>
                    <a:pt x="5802" y="3203"/>
                  </a:cubicBezTo>
                  <a:cubicBezTo>
                    <a:pt x="5972" y="2383"/>
                    <a:pt x="6158" y="1563"/>
                    <a:pt x="6313" y="728"/>
                  </a:cubicBezTo>
                  <a:cubicBezTo>
                    <a:pt x="5601" y="480"/>
                    <a:pt x="4890" y="248"/>
                    <a:pt x="4178" y="0"/>
                  </a:cubicBezTo>
                  <a:close/>
                  <a:moveTo>
                    <a:pt x="1208" y="11231"/>
                  </a:moveTo>
                  <a:lnTo>
                    <a:pt x="1" y="15780"/>
                  </a:lnTo>
                  <a:cubicBezTo>
                    <a:pt x="929" y="15951"/>
                    <a:pt x="1857" y="16120"/>
                    <a:pt x="2800" y="16291"/>
                  </a:cubicBezTo>
                  <a:lnTo>
                    <a:pt x="3404" y="13785"/>
                  </a:lnTo>
                  <a:cubicBezTo>
                    <a:pt x="14048" y="16553"/>
                    <a:pt x="24706" y="19338"/>
                    <a:pt x="35350" y="22108"/>
                  </a:cubicBezTo>
                  <a:cubicBezTo>
                    <a:pt x="38908" y="23036"/>
                    <a:pt x="44865" y="24721"/>
                    <a:pt x="48283" y="25697"/>
                  </a:cubicBezTo>
                  <a:cubicBezTo>
                    <a:pt x="48438" y="25016"/>
                    <a:pt x="48592" y="24335"/>
                    <a:pt x="48747" y="23670"/>
                  </a:cubicBezTo>
                  <a:cubicBezTo>
                    <a:pt x="48423" y="23593"/>
                    <a:pt x="48082" y="23531"/>
                    <a:pt x="47742" y="23469"/>
                  </a:cubicBezTo>
                  <a:lnTo>
                    <a:pt x="47509" y="24443"/>
                  </a:lnTo>
                  <a:cubicBezTo>
                    <a:pt x="44029" y="23469"/>
                    <a:pt x="38815" y="22015"/>
                    <a:pt x="35582" y="21179"/>
                  </a:cubicBezTo>
                  <a:cubicBezTo>
                    <a:pt x="31529" y="20111"/>
                    <a:pt x="27460" y="19059"/>
                    <a:pt x="23407" y="18007"/>
                  </a:cubicBezTo>
                  <a:cubicBezTo>
                    <a:pt x="23485" y="17698"/>
                    <a:pt x="23578" y="17389"/>
                    <a:pt x="23654" y="17095"/>
                  </a:cubicBezTo>
                  <a:cubicBezTo>
                    <a:pt x="17466" y="15408"/>
                    <a:pt x="9407" y="13321"/>
                    <a:pt x="1208" y="112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7"/>
            <p:cNvSpPr/>
            <p:nvPr/>
          </p:nvSpPr>
          <p:spPr>
            <a:xfrm rot="2700000">
              <a:off x="1619958" y="3910213"/>
              <a:ext cx="22199" cy="58016"/>
            </a:xfrm>
            <a:custGeom>
              <a:avLst/>
              <a:gdLst/>
              <a:ahLst/>
              <a:cxnLst/>
              <a:rect l="l" t="t" r="r" b="b"/>
              <a:pathLst>
                <a:path w="2445" h="6390" extrusionOk="0">
                  <a:moveTo>
                    <a:pt x="1454" y="1"/>
                  </a:moveTo>
                  <a:cubicBezTo>
                    <a:pt x="974" y="2058"/>
                    <a:pt x="479" y="4131"/>
                    <a:pt x="0" y="6189"/>
                  </a:cubicBezTo>
                  <a:cubicBezTo>
                    <a:pt x="340" y="6251"/>
                    <a:pt x="681" y="6313"/>
                    <a:pt x="1005" y="6390"/>
                  </a:cubicBezTo>
                  <a:cubicBezTo>
                    <a:pt x="1485" y="4347"/>
                    <a:pt x="1964" y="2321"/>
                    <a:pt x="2444" y="279"/>
                  </a:cubicBezTo>
                  <a:cubicBezTo>
                    <a:pt x="2104" y="187"/>
                    <a:pt x="1779" y="94"/>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7"/>
            <p:cNvSpPr/>
            <p:nvPr/>
          </p:nvSpPr>
          <p:spPr>
            <a:xfrm rot="2700000">
              <a:off x="1355227" y="3589094"/>
              <a:ext cx="221652" cy="117431"/>
            </a:xfrm>
            <a:custGeom>
              <a:avLst/>
              <a:gdLst/>
              <a:ahLst/>
              <a:cxnLst/>
              <a:rect l="l" t="t" r="r" b="b"/>
              <a:pathLst>
                <a:path w="24413" h="12934" extrusionOk="0">
                  <a:moveTo>
                    <a:pt x="1872" y="0"/>
                  </a:moveTo>
                  <a:cubicBezTo>
                    <a:pt x="1238" y="2367"/>
                    <a:pt x="619" y="4718"/>
                    <a:pt x="1" y="7069"/>
                  </a:cubicBezTo>
                  <a:cubicBezTo>
                    <a:pt x="8200" y="9159"/>
                    <a:pt x="16259" y="11246"/>
                    <a:pt x="22447" y="12933"/>
                  </a:cubicBezTo>
                  <a:cubicBezTo>
                    <a:pt x="23097" y="10582"/>
                    <a:pt x="23763" y="8230"/>
                    <a:pt x="24413" y="5879"/>
                  </a:cubicBezTo>
                  <a:cubicBezTo>
                    <a:pt x="18208" y="4192"/>
                    <a:pt x="10102" y="2088"/>
                    <a:pt x="18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7"/>
            <p:cNvSpPr/>
            <p:nvPr/>
          </p:nvSpPr>
          <p:spPr>
            <a:xfrm rot="2700000">
              <a:off x="1454878" y="3768343"/>
              <a:ext cx="237250" cy="136107"/>
            </a:xfrm>
            <a:custGeom>
              <a:avLst/>
              <a:gdLst/>
              <a:ahLst/>
              <a:cxnLst/>
              <a:rect l="l" t="t" r="r" b="b"/>
              <a:pathLst>
                <a:path w="26131" h="14991" extrusionOk="0">
                  <a:moveTo>
                    <a:pt x="2383" y="0"/>
                  </a:moveTo>
                  <a:cubicBezTo>
                    <a:pt x="2321" y="201"/>
                    <a:pt x="2276" y="386"/>
                    <a:pt x="2214" y="588"/>
                  </a:cubicBezTo>
                  <a:cubicBezTo>
                    <a:pt x="2337" y="619"/>
                    <a:pt x="2461" y="665"/>
                    <a:pt x="2585" y="696"/>
                  </a:cubicBezTo>
                  <a:lnTo>
                    <a:pt x="651" y="7750"/>
                  </a:lnTo>
                  <a:cubicBezTo>
                    <a:pt x="512" y="7704"/>
                    <a:pt x="388" y="7673"/>
                    <a:pt x="248" y="7642"/>
                  </a:cubicBezTo>
                  <a:cubicBezTo>
                    <a:pt x="172" y="7936"/>
                    <a:pt x="79" y="8245"/>
                    <a:pt x="1" y="8554"/>
                  </a:cubicBezTo>
                  <a:cubicBezTo>
                    <a:pt x="4054" y="9606"/>
                    <a:pt x="8123" y="10658"/>
                    <a:pt x="12176" y="11726"/>
                  </a:cubicBezTo>
                  <a:cubicBezTo>
                    <a:pt x="15409" y="12562"/>
                    <a:pt x="20623" y="14016"/>
                    <a:pt x="24103" y="14990"/>
                  </a:cubicBezTo>
                  <a:lnTo>
                    <a:pt x="24336" y="14016"/>
                  </a:lnTo>
                  <a:cubicBezTo>
                    <a:pt x="24089" y="13969"/>
                    <a:pt x="23825" y="13907"/>
                    <a:pt x="23563" y="13861"/>
                  </a:cubicBezTo>
                  <a:cubicBezTo>
                    <a:pt x="23949" y="11757"/>
                    <a:pt x="24444" y="9668"/>
                    <a:pt x="25048" y="7611"/>
                  </a:cubicBezTo>
                  <a:cubicBezTo>
                    <a:pt x="25295" y="7673"/>
                    <a:pt x="25543" y="7750"/>
                    <a:pt x="25790" y="7828"/>
                  </a:cubicBezTo>
                  <a:cubicBezTo>
                    <a:pt x="25898" y="7333"/>
                    <a:pt x="26022" y="6838"/>
                    <a:pt x="26131" y="6343"/>
                  </a:cubicBezTo>
                  <a:cubicBezTo>
                    <a:pt x="22649" y="5368"/>
                    <a:pt x="17606" y="3960"/>
                    <a:pt x="14450" y="3140"/>
                  </a:cubicBezTo>
                  <a:cubicBezTo>
                    <a:pt x="10428" y="2088"/>
                    <a:pt x="6405" y="1036"/>
                    <a:pt x="2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7"/>
            <p:cNvSpPr/>
            <p:nvPr/>
          </p:nvSpPr>
          <p:spPr>
            <a:xfrm rot="2700000">
              <a:off x="1632287" y="3881284"/>
              <a:ext cx="17904" cy="54158"/>
            </a:xfrm>
            <a:custGeom>
              <a:avLst/>
              <a:gdLst/>
              <a:ahLst/>
              <a:cxnLst/>
              <a:rect l="l" t="t" r="r" b="b"/>
              <a:pathLst>
                <a:path w="1972" h="5965" extrusionOk="0">
                  <a:moveTo>
                    <a:pt x="1828" y="0"/>
                  </a:moveTo>
                  <a:cubicBezTo>
                    <a:pt x="1783" y="0"/>
                    <a:pt x="1738" y="19"/>
                    <a:pt x="1714" y="60"/>
                  </a:cubicBezTo>
                  <a:cubicBezTo>
                    <a:pt x="863" y="1700"/>
                    <a:pt x="337" y="3913"/>
                    <a:pt x="28" y="5723"/>
                  </a:cubicBezTo>
                  <a:cubicBezTo>
                    <a:pt x="0" y="5871"/>
                    <a:pt x="112" y="5964"/>
                    <a:pt x="226" y="5964"/>
                  </a:cubicBezTo>
                  <a:cubicBezTo>
                    <a:pt x="302" y="5964"/>
                    <a:pt x="378" y="5924"/>
                    <a:pt x="415" y="5831"/>
                  </a:cubicBezTo>
                  <a:cubicBezTo>
                    <a:pt x="786" y="4841"/>
                    <a:pt x="1034" y="3804"/>
                    <a:pt x="1312" y="2799"/>
                  </a:cubicBezTo>
                  <a:cubicBezTo>
                    <a:pt x="1560" y="1917"/>
                    <a:pt x="1869" y="1036"/>
                    <a:pt x="1962" y="122"/>
                  </a:cubicBezTo>
                  <a:cubicBezTo>
                    <a:pt x="1971" y="47"/>
                    <a:pt x="1899" y="0"/>
                    <a:pt x="1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7"/>
            <p:cNvSpPr/>
            <p:nvPr/>
          </p:nvSpPr>
          <p:spPr>
            <a:xfrm rot="2700000">
              <a:off x="1641847" y="3871807"/>
              <a:ext cx="8825" cy="20855"/>
            </a:xfrm>
            <a:custGeom>
              <a:avLst/>
              <a:gdLst/>
              <a:ahLst/>
              <a:cxnLst/>
              <a:rect l="l" t="t" r="r" b="b"/>
              <a:pathLst>
                <a:path w="972" h="2297" extrusionOk="0">
                  <a:moveTo>
                    <a:pt x="817" y="1"/>
                  </a:moveTo>
                  <a:cubicBezTo>
                    <a:pt x="748" y="1"/>
                    <a:pt x="675" y="39"/>
                    <a:pt x="646" y="112"/>
                  </a:cubicBezTo>
                  <a:cubicBezTo>
                    <a:pt x="383" y="761"/>
                    <a:pt x="151" y="1473"/>
                    <a:pt x="12" y="2154"/>
                  </a:cubicBezTo>
                  <a:cubicBezTo>
                    <a:pt x="0" y="2221"/>
                    <a:pt x="63" y="2297"/>
                    <a:pt x="128" y="2297"/>
                  </a:cubicBezTo>
                  <a:cubicBezTo>
                    <a:pt x="152" y="2297"/>
                    <a:pt x="176" y="2287"/>
                    <a:pt x="198" y="2261"/>
                  </a:cubicBezTo>
                  <a:cubicBezTo>
                    <a:pt x="662" y="1673"/>
                    <a:pt x="924" y="900"/>
                    <a:pt x="971" y="157"/>
                  </a:cubicBezTo>
                  <a:cubicBezTo>
                    <a:pt x="971" y="51"/>
                    <a:pt x="896" y="1"/>
                    <a:pt x="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7"/>
            <p:cNvSpPr/>
            <p:nvPr/>
          </p:nvSpPr>
          <p:spPr>
            <a:xfrm rot="2700000">
              <a:off x="1631711" y="3854018"/>
              <a:ext cx="9134" cy="20728"/>
            </a:xfrm>
            <a:custGeom>
              <a:avLst/>
              <a:gdLst/>
              <a:ahLst/>
              <a:cxnLst/>
              <a:rect l="l" t="t" r="r" b="b"/>
              <a:pathLst>
                <a:path w="1006" h="2283" extrusionOk="0">
                  <a:moveTo>
                    <a:pt x="789" y="0"/>
                  </a:moveTo>
                  <a:cubicBezTo>
                    <a:pt x="728" y="0"/>
                    <a:pt x="668" y="26"/>
                    <a:pt x="634" y="83"/>
                  </a:cubicBezTo>
                  <a:cubicBezTo>
                    <a:pt x="464" y="423"/>
                    <a:pt x="355" y="779"/>
                    <a:pt x="248" y="1135"/>
                  </a:cubicBezTo>
                  <a:cubicBezTo>
                    <a:pt x="155" y="1460"/>
                    <a:pt x="0" y="1815"/>
                    <a:pt x="124" y="2156"/>
                  </a:cubicBezTo>
                  <a:cubicBezTo>
                    <a:pt x="153" y="2235"/>
                    <a:pt x="227" y="2283"/>
                    <a:pt x="305" y="2283"/>
                  </a:cubicBezTo>
                  <a:cubicBezTo>
                    <a:pt x="349" y="2283"/>
                    <a:pt x="394" y="2267"/>
                    <a:pt x="433" y="2234"/>
                  </a:cubicBezTo>
                  <a:cubicBezTo>
                    <a:pt x="712" y="2001"/>
                    <a:pt x="743" y="1615"/>
                    <a:pt x="819" y="1289"/>
                  </a:cubicBezTo>
                  <a:cubicBezTo>
                    <a:pt x="912" y="934"/>
                    <a:pt x="990" y="563"/>
                    <a:pt x="1005" y="192"/>
                  </a:cubicBezTo>
                  <a:cubicBezTo>
                    <a:pt x="1005" y="74"/>
                    <a:pt x="894"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7"/>
            <p:cNvSpPr/>
            <p:nvPr/>
          </p:nvSpPr>
          <p:spPr>
            <a:xfrm rot="2700000">
              <a:off x="1622407" y="3838811"/>
              <a:ext cx="8162" cy="18867"/>
            </a:xfrm>
            <a:custGeom>
              <a:avLst/>
              <a:gdLst/>
              <a:ahLst/>
              <a:cxnLst/>
              <a:rect l="l" t="t" r="r" b="b"/>
              <a:pathLst>
                <a:path w="899" h="2078" extrusionOk="0">
                  <a:moveTo>
                    <a:pt x="687" y="1"/>
                  </a:moveTo>
                  <a:cubicBezTo>
                    <a:pt x="625" y="1"/>
                    <a:pt x="563" y="28"/>
                    <a:pt x="527" y="89"/>
                  </a:cubicBezTo>
                  <a:cubicBezTo>
                    <a:pt x="357" y="382"/>
                    <a:pt x="295" y="722"/>
                    <a:pt x="217" y="1032"/>
                  </a:cubicBezTo>
                  <a:cubicBezTo>
                    <a:pt x="125" y="1341"/>
                    <a:pt x="1" y="1620"/>
                    <a:pt x="63" y="1929"/>
                  </a:cubicBezTo>
                  <a:cubicBezTo>
                    <a:pt x="83" y="2019"/>
                    <a:pt x="174" y="2077"/>
                    <a:pt x="262" y="2077"/>
                  </a:cubicBezTo>
                  <a:cubicBezTo>
                    <a:pt x="309" y="2077"/>
                    <a:pt x="355" y="2060"/>
                    <a:pt x="388" y="2022"/>
                  </a:cubicBezTo>
                  <a:cubicBezTo>
                    <a:pt x="589" y="1774"/>
                    <a:pt x="620" y="1465"/>
                    <a:pt x="698" y="1171"/>
                  </a:cubicBezTo>
                  <a:cubicBezTo>
                    <a:pt x="774" y="846"/>
                    <a:pt x="898" y="522"/>
                    <a:pt x="883" y="181"/>
                  </a:cubicBezTo>
                  <a:cubicBezTo>
                    <a:pt x="883" y="68"/>
                    <a:pt x="785"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7"/>
            <p:cNvSpPr/>
            <p:nvPr/>
          </p:nvSpPr>
          <p:spPr>
            <a:xfrm rot="2700000">
              <a:off x="1612111" y="3821409"/>
              <a:ext cx="8444" cy="20764"/>
            </a:xfrm>
            <a:custGeom>
              <a:avLst/>
              <a:gdLst/>
              <a:ahLst/>
              <a:cxnLst/>
              <a:rect l="l" t="t" r="r" b="b"/>
              <a:pathLst>
                <a:path w="930" h="2287" extrusionOk="0">
                  <a:moveTo>
                    <a:pt x="719" y="0"/>
                  </a:moveTo>
                  <a:cubicBezTo>
                    <a:pt x="667" y="0"/>
                    <a:pt x="617" y="24"/>
                    <a:pt x="589" y="80"/>
                  </a:cubicBezTo>
                  <a:cubicBezTo>
                    <a:pt x="434" y="405"/>
                    <a:pt x="356" y="760"/>
                    <a:pt x="248" y="1101"/>
                  </a:cubicBezTo>
                  <a:cubicBezTo>
                    <a:pt x="140" y="1457"/>
                    <a:pt x="1" y="1781"/>
                    <a:pt x="47" y="2153"/>
                  </a:cubicBezTo>
                  <a:cubicBezTo>
                    <a:pt x="58" y="2227"/>
                    <a:pt x="120" y="2287"/>
                    <a:pt x="187" y="2287"/>
                  </a:cubicBezTo>
                  <a:cubicBezTo>
                    <a:pt x="218" y="2287"/>
                    <a:pt x="250" y="2275"/>
                    <a:pt x="279" y="2245"/>
                  </a:cubicBezTo>
                  <a:cubicBezTo>
                    <a:pt x="558" y="1983"/>
                    <a:pt x="635" y="1658"/>
                    <a:pt x="727" y="1317"/>
                  </a:cubicBezTo>
                  <a:cubicBezTo>
                    <a:pt x="820" y="946"/>
                    <a:pt x="929" y="560"/>
                    <a:pt x="913" y="172"/>
                  </a:cubicBezTo>
                  <a:cubicBezTo>
                    <a:pt x="913" y="74"/>
                    <a:pt x="812" y="0"/>
                    <a:pt x="7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7"/>
            <p:cNvSpPr/>
            <p:nvPr/>
          </p:nvSpPr>
          <p:spPr>
            <a:xfrm rot="2700000">
              <a:off x="1591982" y="3786425"/>
              <a:ext cx="8889" cy="20864"/>
            </a:xfrm>
            <a:custGeom>
              <a:avLst/>
              <a:gdLst/>
              <a:ahLst/>
              <a:cxnLst/>
              <a:rect l="l" t="t" r="r" b="b"/>
              <a:pathLst>
                <a:path w="979" h="2298" extrusionOk="0">
                  <a:moveTo>
                    <a:pt x="830" y="0"/>
                  </a:moveTo>
                  <a:cubicBezTo>
                    <a:pt x="763" y="0"/>
                    <a:pt x="690" y="39"/>
                    <a:pt x="661" y="111"/>
                  </a:cubicBezTo>
                  <a:cubicBezTo>
                    <a:pt x="398" y="761"/>
                    <a:pt x="166" y="1472"/>
                    <a:pt x="11" y="2153"/>
                  </a:cubicBezTo>
                  <a:cubicBezTo>
                    <a:pt x="0" y="2221"/>
                    <a:pt x="71" y="2297"/>
                    <a:pt x="141" y="2297"/>
                  </a:cubicBezTo>
                  <a:cubicBezTo>
                    <a:pt x="166" y="2297"/>
                    <a:pt x="192" y="2287"/>
                    <a:pt x="213" y="2262"/>
                  </a:cubicBezTo>
                  <a:cubicBezTo>
                    <a:pt x="677" y="1674"/>
                    <a:pt x="939" y="900"/>
                    <a:pt x="970" y="158"/>
                  </a:cubicBezTo>
                  <a:cubicBezTo>
                    <a:pt x="979" y="50"/>
                    <a:pt x="908" y="0"/>
                    <a:pt x="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7"/>
            <p:cNvSpPr/>
            <p:nvPr/>
          </p:nvSpPr>
          <p:spPr>
            <a:xfrm rot="2700000">
              <a:off x="1581955" y="3768682"/>
              <a:ext cx="8998" cy="20728"/>
            </a:xfrm>
            <a:custGeom>
              <a:avLst/>
              <a:gdLst/>
              <a:ahLst/>
              <a:cxnLst/>
              <a:rect l="l" t="t" r="r" b="b"/>
              <a:pathLst>
                <a:path w="991" h="2283" extrusionOk="0">
                  <a:moveTo>
                    <a:pt x="793" y="1"/>
                  </a:moveTo>
                  <a:cubicBezTo>
                    <a:pt x="731" y="1"/>
                    <a:pt x="670" y="30"/>
                    <a:pt x="634" y="95"/>
                  </a:cubicBezTo>
                  <a:cubicBezTo>
                    <a:pt x="448" y="421"/>
                    <a:pt x="356" y="776"/>
                    <a:pt x="248" y="1147"/>
                  </a:cubicBezTo>
                  <a:cubicBezTo>
                    <a:pt x="155" y="1472"/>
                    <a:pt x="0" y="1813"/>
                    <a:pt x="108" y="2153"/>
                  </a:cubicBezTo>
                  <a:cubicBezTo>
                    <a:pt x="137" y="2238"/>
                    <a:pt x="212" y="2283"/>
                    <a:pt x="291" y="2283"/>
                  </a:cubicBezTo>
                  <a:cubicBezTo>
                    <a:pt x="341" y="2283"/>
                    <a:pt x="392" y="2266"/>
                    <a:pt x="434" y="2230"/>
                  </a:cubicBezTo>
                  <a:cubicBezTo>
                    <a:pt x="696" y="1998"/>
                    <a:pt x="743" y="1627"/>
                    <a:pt x="820" y="1287"/>
                  </a:cubicBezTo>
                  <a:cubicBezTo>
                    <a:pt x="898" y="930"/>
                    <a:pt x="990" y="559"/>
                    <a:pt x="990" y="188"/>
                  </a:cubicBezTo>
                  <a:cubicBezTo>
                    <a:pt x="990" y="74"/>
                    <a:pt x="891" y="1"/>
                    <a:pt x="7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7"/>
            <p:cNvSpPr/>
            <p:nvPr/>
          </p:nvSpPr>
          <p:spPr>
            <a:xfrm rot="2700000">
              <a:off x="1572658" y="3753516"/>
              <a:ext cx="8153" cy="18849"/>
            </a:xfrm>
            <a:custGeom>
              <a:avLst/>
              <a:gdLst/>
              <a:ahLst/>
              <a:cxnLst/>
              <a:rect l="l" t="t" r="r" b="b"/>
              <a:pathLst>
                <a:path w="898" h="2076" extrusionOk="0">
                  <a:moveTo>
                    <a:pt x="676" y="0"/>
                  </a:moveTo>
                  <a:cubicBezTo>
                    <a:pt x="614" y="0"/>
                    <a:pt x="552" y="28"/>
                    <a:pt x="511" y="87"/>
                  </a:cubicBezTo>
                  <a:cubicBezTo>
                    <a:pt x="340" y="381"/>
                    <a:pt x="295" y="722"/>
                    <a:pt x="202" y="1046"/>
                  </a:cubicBezTo>
                  <a:cubicBezTo>
                    <a:pt x="124" y="1341"/>
                    <a:pt x="0" y="1634"/>
                    <a:pt x="47" y="1928"/>
                  </a:cubicBezTo>
                  <a:cubicBezTo>
                    <a:pt x="67" y="2018"/>
                    <a:pt x="165" y="2076"/>
                    <a:pt x="253" y="2076"/>
                  </a:cubicBezTo>
                  <a:cubicBezTo>
                    <a:pt x="300" y="2076"/>
                    <a:pt x="344" y="2059"/>
                    <a:pt x="371" y="2021"/>
                  </a:cubicBezTo>
                  <a:cubicBezTo>
                    <a:pt x="588" y="1789"/>
                    <a:pt x="619" y="1464"/>
                    <a:pt x="697" y="1170"/>
                  </a:cubicBezTo>
                  <a:cubicBezTo>
                    <a:pt x="774" y="845"/>
                    <a:pt x="897" y="520"/>
                    <a:pt x="882" y="196"/>
                  </a:cubicBezTo>
                  <a:cubicBezTo>
                    <a:pt x="873" y="71"/>
                    <a:pt x="775"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7"/>
            <p:cNvSpPr/>
            <p:nvPr/>
          </p:nvSpPr>
          <p:spPr>
            <a:xfrm rot="2700000">
              <a:off x="1562235" y="3736053"/>
              <a:ext cx="8580" cy="20773"/>
            </a:xfrm>
            <a:custGeom>
              <a:avLst/>
              <a:gdLst/>
              <a:ahLst/>
              <a:cxnLst/>
              <a:rect l="l" t="t" r="r" b="b"/>
              <a:pathLst>
                <a:path w="945" h="2288" extrusionOk="0">
                  <a:moveTo>
                    <a:pt x="731" y="1"/>
                  </a:moveTo>
                  <a:cubicBezTo>
                    <a:pt x="680" y="1"/>
                    <a:pt x="632" y="24"/>
                    <a:pt x="604" y="80"/>
                  </a:cubicBezTo>
                  <a:cubicBezTo>
                    <a:pt x="433" y="404"/>
                    <a:pt x="357" y="761"/>
                    <a:pt x="264" y="1101"/>
                  </a:cubicBezTo>
                  <a:cubicBezTo>
                    <a:pt x="155" y="1456"/>
                    <a:pt x="0" y="1782"/>
                    <a:pt x="47" y="2153"/>
                  </a:cubicBezTo>
                  <a:cubicBezTo>
                    <a:pt x="57" y="2227"/>
                    <a:pt x="127" y="2287"/>
                    <a:pt x="199" y="2287"/>
                  </a:cubicBezTo>
                  <a:cubicBezTo>
                    <a:pt x="232" y="2287"/>
                    <a:pt x="266" y="2275"/>
                    <a:pt x="295" y="2246"/>
                  </a:cubicBezTo>
                  <a:cubicBezTo>
                    <a:pt x="557" y="1998"/>
                    <a:pt x="635" y="1673"/>
                    <a:pt x="728" y="1318"/>
                  </a:cubicBezTo>
                  <a:cubicBezTo>
                    <a:pt x="835" y="946"/>
                    <a:pt x="944" y="559"/>
                    <a:pt x="928" y="173"/>
                  </a:cubicBezTo>
                  <a:cubicBezTo>
                    <a:pt x="919" y="74"/>
                    <a:pt x="821"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7"/>
            <p:cNvSpPr/>
            <p:nvPr/>
          </p:nvSpPr>
          <p:spPr>
            <a:xfrm rot="2700000">
              <a:off x="1542204" y="3701179"/>
              <a:ext cx="8816" cy="20755"/>
            </a:xfrm>
            <a:custGeom>
              <a:avLst/>
              <a:gdLst/>
              <a:ahLst/>
              <a:cxnLst/>
              <a:rect l="l" t="t" r="r" b="b"/>
              <a:pathLst>
                <a:path w="971" h="2286" extrusionOk="0">
                  <a:moveTo>
                    <a:pt x="816" y="1"/>
                  </a:moveTo>
                  <a:cubicBezTo>
                    <a:pt x="747" y="1"/>
                    <a:pt x="675" y="35"/>
                    <a:pt x="646" y="100"/>
                  </a:cubicBezTo>
                  <a:cubicBezTo>
                    <a:pt x="383" y="765"/>
                    <a:pt x="151" y="1462"/>
                    <a:pt x="11" y="2142"/>
                  </a:cubicBezTo>
                  <a:cubicBezTo>
                    <a:pt x="0" y="2210"/>
                    <a:pt x="63" y="2286"/>
                    <a:pt x="128" y="2286"/>
                  </a:cubicBezTo>
                  <a:cubicBezTo>
                    <a:pt x="152" y="2286"/>
                    <a:pt x="176" y="2275"/>
                    <a:pt x="197" y="2250"/>
                  </a:cubicBezTo>
                  <a:cubicBezTo>
                    <a:pt x="661" y="1662"/>
                    <a:pt x="925" y="905"/>
                    <a:pt x="970" y="146"/>
                  </a:cubicBezTo>
                  <a:cubicBezTo>
                    <a:pt x="970" y="47"/>
                    <a:pt x="89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7"/>
            <p:cNvSpPr/>
            <p:nvPr/>
          </p:nvSpPr>
          <p:spPr>
            <a:xfrm rot="2700000">
              <a:off x="1532071" y="3683323"/>
              <a:ext cx="9143" cy="20737"/>
            </a:xfrm>
            <a:custGeom>
              <a:avLst/>
              <a:gdLst/>
              <a:ahLst/>
              <a:cxnLst/>
              <a:rect l="l" t="t" r="r" b="b"/>
              <a:pathLst>
                <a:path w="1007" h="2284" extrusionOk="0">
                  <a:moveTo>
                    <a:pt x="799" y="1"/>
                  </a:moveTo>
                  <a:cubicBezTo>
                    <a:pt x="735" y="1"/>
                    <a:pt x="671" y="30"/>
                    <a:pt x="635" y="95"/>
                  </a:cubicBezTo>
                  <a:cubicBezTo>
                    <a:pt x="465" y="420"/>
                    <a:pt x="357" y="791"/>
                    <a:pt x="248" y="1147"/>
                  </a:cubicBezTo>
                  <a:cubicBezTo>
                    <a:pt x="155" y="1472"/>
                    <a:pt x="1" y="1812"/>
                    <a:pt x="124" y="2152"/>
                  </a:cubicBezTo>
                  <a:cubicBezTo>
                    <a:pt x="153" y="2239"/>
                    <a:pt x="223" y="2283"/>
                    <a:pt x="298" y="2283"/>
                  </a:cubicBezTo>
                  <a:cubicBezTo>
                    <a:pt x="344" y="2283"/>
                    <a:pt x="392" y="2266"/>
                    <a:pt x="434" y="2230"/>
                  </a:cubicBezTo>
                  <a:cubicBezTo>
                    <a:pt x="712" y="1998"/>
                    <a:pt x="743" y="1626"/>
                    <a:pt x="821" y="1286"/>
                  </a:cubicBezTo>
                  <a:cubicBezTo>
                    <a:pt x="914" y="931"/>
                    <a:pt x="991" y="560"/>
                    <a:pt x="1007" y="188"/>
                  </a:cubicBezTo>
                  <a:cubicBezTo>
                    <a:pt x="1007" y="74"/>
                    <a:pt x="902" y="1"/>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7"/>
            <p:cNvSpPr/>
            <p:nvPr/>
          </p:nvSpPr>
          <p:spPr>
            <a:xfrm rot="2700000">
              <a:off x="1522780" y="3668165"/>
              <a:ext cx="8153" cy="18794"/>
            </a:xfrm>
            <a:custGeom>
              <a:avLst/>
              <a:gdLst/>
              <a:ahLst/>
              <a:cxnLst/>
              <a:rect l="l" t="t" r="r" b="b"/>
              <a:pathLst>
                <a:path w="898" h="2070" extrusionOk="0">
                  <a:moveTo>
                    <a:pt x="685" y="1"/>
                  </a:moveTo>
                  <a:cubicBezTo>
                    <a:pt x="623" y="1"/>
                    <a:pt x="562" y="30"/>
                    <a:pt x="526" y="95"/>
                  </a:cubicBezTo>
                  <a:cubicBezTo>
                    <a:pt x="356" y="374"/>
                    <a:pt x="294" y="714"/>
                    <a:pt x="217" y="1039"/>
                  </a:cubicBezTo>
                  <a:cubicBezTo>
                    <a:pt x="124" y="1333"/>
                    <a:pt x="0" y="1627"/>
                    <a:pt x="62" y="1937"/>
                  </a:cubicBezTo>
                  <a:cubicBezTo>
                    <a:pt x="82" y="2016"/>
                    <a:pt x="171" y="2070"/>
                    <a:pt x="257" y="2070"/>
                  </a:cubicBezTo>
                  <a:cubicBezTo>
                    <a:pt x="306" y="2070"/>
                    <a:pt x="353" y="2053"/>
                    <a:pt x="387" y="2013"/>
                  </a:cubicBezTo>
                  <a:cubicBezTo>
                    <a:pt x="588" y="1782"/>
                    <a:pt x="619" y="1456"/>
                    <a:pt x="696" y="1163"/>
                  </a:cubicBezTo>
                  <a:cubicBezTo>
                    <a:pt x="774" y="838"/>
                    <a:pt x="898" y="513"/>
                    <a:pt x="882" y="188"/>
                  </a:cubicBezTo>
                  <a:cubicBezTo>
                    <a:pt x="882" y="74"/>
                    <a:pt x="783" y="1"/>
                    <a:pt x="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rot="2700000">
              <a:off x="1512445" y="3650762"/>
              <a:ext cx="8435" cy="20746"/>
            </a:xfrm>
            <a:custGeom>
              <a:avLst/>
              <a:gdLst/>
              <a:ahLst/>
              <a:cxnLst/>
              <a:rect l="l" t="t" r="r" b="b"/>
              <a:pathLst>
                <a:path w="929" h="2285" extrusionOk="0">
                  <a:moveTo>
                    <a:pt x="729" y="1"/>
                  </a:moveTo>
                  <a:cubicBezTo>
                    <a:pt x="673" y="1"/>
                    <a:pt x="618" y="26"/>
                    <a:pt x="588" y="85"/>
                  </a:cubicBezTo>
                  <a:cubicBezTo>
                    <a:pt x="434" y="395"/>
                    <a:pt x="357" y="750"/>
                    <a:pt x="248" y="1106"/>
                  </a:cubicBezTo>
                  <a:cubicBezTo>
                    <a:pt x="140" y="1447"/>
                    <a:pt x="0" y="1771"/>
                    <a:pt x="47" y="2142"/>
                  </a:cubicBezTo>
                  <a:cubicBezTo>
                    <a:pt x="58" y="2229"/>
                    <a:pt x="121" y="2285"/>
                    <a:pt x="190" y="2285"/>
                  </a:cubicBezTo>
                  <a:cubicBezTo>
                    <a:pt x="220" y="2285"/>
                    <a:pt x="251" y="2274"/>
                    <a:pt x="279" y="2251"/>
                  </a:cubicBezTo>
                  <a:cubicBezTo>
                    <a:pt x="557" y="1988"/>
                    <a:pt x="635" y="1663"/>
                    <a:pt x="728" y="1307"/>
                  </a:cubicBezTo>
                  <a:cubicBezTo>
                    <a:pt x="821" y="936"/>
                    <a:pt x="929" y="549"/>
                    <a:pt x="914" y="162"/>
                  </a:cubicBezTo>
                  <a:cubicBezTo>
                    <a:pt x="914" y="67"/>
                    <a:pt x="819" y="1"/>
                    <a:pt x="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7"/>
            <p:cNvSpPr/>
            <p:nvPr/>
          </p:nvSpPr>
          <p:spPr>
            <a:xfrm rot="2700000">
              <a:off x="1483562" y="3626690"/>
              <a:ext cx="17096" cy="53313"/>
            </a:xfrm>
            <a:custGeom>
              <a:avLst/>
              <a:gdLst/>
              <a:ahLst/>
              <a:cxnLst/>
              <a:rect l="l" t="t" r="r" b="b"/>
              <a:pathLst>
                <a:path w="1883" h="5872" extrusionOk="0">
                  <a:moveTo>
                    <a:pt x="1527" y="0"/>
                  </a:moveTo>
                  <a:cubicBezTo>
                    <a:pt x="1496" y="0"/>
                    <a:pt x="1465" y="16"/>
                    <a:pt x="1449" y="16"/>
                  </a:cubicBezTo>
                  <a:cubicBezTo>
                    <a:pt x="1387" y="16"/>
                    <a:pt x="1326" y="47"/>
                    <a:pt x="1311" y="109"/>
                  </a:cubicBezTo>
                  <a:cubicBezTo>
                    <a:pt x="1311" y="140"/>
                    <a:pt x="1311" y="155"/>
                    <a:pt x="1295" y="171"/>
                  </a:cubicBezTo>
                  <a:cubicBezTo>
                    <a:pt x="1283" y="245"/>
                    <a:pt x="1348" y="309"/>
                    <a:pt x="1415" y="309"/>
                  </a:cubicBezTo>
                  <a:cubicBezTo>
                    <a:pt x="1429" y="309"/>
                    <a:pt x="1443" y="306"/>
                    <a:pt x="1457" y="300"/>
                  </a:cubicBezTo>
                  <a:lnTo>
                    <a:pt x="1457" y="300"/>
                  </a:lnTo>
                  <a:cubicBezTo>
                    <a:pt x="968" y="566"/>
                    <a:pt x="768" y="2494"/>
                    <a:pt x="661" y="2956"/>
                  </a:cubicBezTo>
                  <a:cubicBezTo>
                    <a:pt x="428" y="3853"/>
                    <a:pt x="150" y="4734"/>
                    <a:pt x="11" y="5662"/>
                  </a:cubicBezTo>
                  <a:cubicBezTo>
                    <a:pt x="0" y="5767"/>
                    <a:pt x="109" y="5871"/>
                    <a:pt x="205" y="5871"/>
                  </a:cubicBezTo>
                  <a:cubicBezTo>
                    <a:pt x="252" y="5871"/>
                    <a:pt x="295" y="5847"/>
                    <a:pt x="321" y="5786"/>
                  </a:cubicBezTo>
                  <a:cubicBezTo>
                    <a:pt x="754" y="4781"/>
                    <a:pt x="985" y="3729"/>
                    <a:pt x="1233" y="2661"/>
                  </a:cubicBezTo>
                  <a:cubicBezTo>
                    <a:pt x="1418" y="1935"/>
                    <a:pt x="1882" y="883"/>
                    <a:pt x="1682" y="124"/>
                  </a:cubicBezTo>
                  <a:cubicBezTo>
                    <a:pt x="1666" y="62"/>
                    <a:pt x="1589" y="0"/>
                    <a:pt x="1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7"/>
            <p:cNvSpPr/>
            <p:nvPr/>
          </p:nvSpPr>
          <p:spPr>
            <a:xfrm rot="2700000">
              <a:off x="1224369" y="3424720"/>
              <a:ext cx="211710" cy="57526"/>
            </a:xfrm>
            <a:custGeom>
              <a:avLst/>
              <a:gdLst/>
              <a:ahLst/>
              <a:cxnLst/>
              <a:rect l="l" t="t" r="r" b="b"/>
              <a:pathLst>
                <a:path w="23318" h="6336" extrusionOk="0">
                  <a:moveTo>
                    <a:pt x="572" y="1"/>
                  </a:moveTo>
                  <a:cubicBezTo>
                    <a:pt x="252" y="1"/>
                    <a:pt x="0" y="459"/>
                    <a:pt x="369" y="591"/>
                  </a:cubicBezTo>
                  <a:cubicBezTo>
                    <a:pt x="3882" y="2031"/>
                    <a:pt x="7764" y="2773"/>
                    <a:pt x="11431" y="3701"/>
                  </a:cubicBezTo>
                  <a:cubicBezTo>
                    <a:pt x="15330" y="4661"/>
                    <a:pt x="19228" y="5604"/>
                    <a:pt x="23172" y="6331"/>
                  </a:cubicBezTo>
                  <a:cubicBezTo>
                    <a:pt x="23182" y="6334"/>
                    <a:pt x="23191" y="6336"/>
                    <a:pt x="23200" y="6336"/>
                  </a:cubicBezTo>
                  <a:cubicBezTo>
                    <a:pt x="23288" y="6336"/>
                    <a:pt x="23317" y="6205"/>
                    <a:pt x="23219" y="6177"/>
                  </a:cubicBezTo>
                  <a:cubicBezTo>
                    <a:pt x="19490" y="4985"/>
                    <a:pt x="15732" y="3964"/>
                    <a:pt x="11957" y="2928"/>
                  </a:cubicBezTo>
                  <a:cubicBezTo>
                    <a:pt x="8228" y="1907"/>
                    <a:pt x="4439" y="577"/>
                    <a:pt x="617" y="3"/>
                  </a:cubicBezTo>
                  <a:cubicBezTo>
                    <a:pt x="602" y="1"/>
                    <a:pt x="587" y="1"/>
                    <a:pt x="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rot="2700000">
              <a:off x="1246220" y="3313074"/>
              <a:ext cx="21863" cy="75412"/>
            </a:xfrm>
            <a:custGeom>
              <a:avLst/>
              <a:gdLst/>
              <a:ahLst/>
              <a:cxnLst/>
              <a:rect l="l" t="t" r="r" b="b"/>
              <a:pathLst>
                <a:path w="2408" h="8306" extrusionOk="0">
                  <a:moveTo>
                    <a:pt x="2080" y="0"/>
                  </a:moveTo>
                  <a:cubicBezTo>
                    <a:pt x="1986" y="0"/>
                    <a:pt x="1897" y="42"/>
                    <a:pt x="1857" y="141"/>
                  </a:cubicBezTo>
                  <a:cubicBezTo>
                    <a:pt x="1331" y="1378"/>
                    <a:pt x="1052" y="2709"/>
                    <a:pt x="743" y="4024"/>
                  </a:cubicBezTo>
                  <a:cubicBezTo>
                    <a:pt x="417" y="5324"/>
                    <a:pt x="0" y="6654"/>
                    <a:pt x="0" y="7999"/>
                  </a:cubicBezTo>
                  <a:cubicBezTo>
                    <a:pt x="10" y="8182"/>
                    <a:pt x="180" y="8305"/>
                    <a:pt x="342" y="8305"/>
                  </a:cubicBezTo>
                  <a:cubicBezTo>
                    <a:pt x="440" y="8305"/>
                    <a:pt x="535" y="8260"/>
                    <a:pt x="588" y="8154"/>
                  </a:cubicBezTo>
                  <a:cubicBezTo>
                    <a:pt x="1176" y="6947"/>
                    <a:pt x="1393" y="5571"/>
                    <a:pt x="1686" y="4272"/>
                  </a:cubicBezTo>
                  <a:cubicBezTo>
                    <a:pt x="1980" y="2956"/>
                    <a:pt x="2321" y="1626"/>
                    <a:pt x="2398" y="280"/>
                  </a:cubicBezTo>
                  <a:cubicBezTo>
                    <a:pt x="2408" y="116"/>
                    <a:pt x="2236" y="0"/>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7"/>
            <p:cNvSpPr/>
            <p:nvPr/>
          </p:nvSpPr>
          <p:spPr>
            <a:xfrm rot="2700000">
              <a:off x="1640640" y="3967782"/>
              <a:ext cx="63555" cy="21227"/>
            </a:xfrm>
            <a:custGeom>
              <a:avLst/>
              <a:gdLst/>
              <a:ahLst/>
              <a:cxnLst/>
              <a:rect l="l" t="t" r="r" b="b"/>
              <a:pathLst>
                <a:path w="7000" h="2338" extrusionOk="0">
                  <a:moveTo>
                    <a:pt x="383" y="1"/>
                  </a:moveTo>
                  <a:cubicBezTo>
                    <a:pt x="86" y="1"/>
                    <a:pt x="1" y="437"/>
                    <a:pt x="244" y="573"/>
                  </a:cubicBezTo>
                  <a:cubicBezTo>
                    <a:pt x="1218" y="1115"/>
                    <a:pt x="2394" y="1301"/>
                    <a:pt x="3462" y="1594"/>
                  </a:cubicBezTo>
                  <a:cubicBezTo>
                    <a:pt x="4529" y="1889"/>
                    <a:pt x="5611" y="2244"/>
                    <a:pt x="6725" y="2337"/>
                  </a:cubicBezTo>
                  <a:cubicBezTo>
                    <a:pt x="6731" y="2337"/>
                    <a:pt x="6736" y="2337"/>
                    <a:pt x="6741" y="2337"/>
                  </a:cubicBezTo>
                  <a:cubicBezTo>
                    <a:pt x="6945" y="2337"/>
                    <a:pt x="6999" y="2025"/>
                    <a:pt x="6818" y="1935"/>
                  </a:cubicBezTo>
                  <a:cubicBezTo>
                    <a:pt x="5828" y="1425"/>
                    <a:pt x="4730" y="1161"/>
                    <a:pt x="3662" y="837"/>
                  </a:cubicBezTo>
                  <a:cubicBezTo>
                    <a:pt x="2595" y="511"/>
                    <a:pt x="1512" y="63"/>
                    <a:pt x="399" y="1"/>
                  </a:cubicBezTo>
                  <a:cubicBezTo>
                    <a:pt x="393" y="1"/>
                    <a:pt x="388"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7"/>
            <p:cNvSpPr/>
            <p:nvPr/>
          </p:nvSpPr>
          <p:spPr>
            <a:xfrm rot="2700000">
              <a:off x="1532411" y="3715273"/>
              <a:ext cx="17904" cy="54121"/>
            </a:xfrm>
            <a:custGeom>
              <a:avLst/>
              <a:gdLst/>
              <a:ahLst/>
              <a:cxnLst/>
              <a:rect l="l" t="t" r="r" b="b"/>
              <a:pathLst>
                <a:path w="1972" h="5961" extrusionOk="0">
                  <a:moveTo>
                    <a:pt x="1834" y="0"/>
                  </a:moveTo>
                  <a:cubicBezTo>
                    <a:pt x="1787" y="0"/>
                    <a:pt x="1740" y="23"/>
                    <a:pt x="1715" y="72"/>
                  </a:cubicBezTo>
                  <a:cubicBezTo>
                    <a:pt x="865" y="1712"/>
                    <a:pt x="339" y="3909"/>
                    <a:pt x="29" y="5718"/>
                  </a:cubicBezTo>
                  <a:cubicBezTo>
                    <a:pt x="1" y="5867"/>
                    <a:pt x="113" y="5960"/>
                    <a:pt x="227" y="5960"/>
                  </a:cubicBezTo>
                  <a:cubicBezTo>
                    <a:pt x="302" y="5960"/>
                    <a:pt x="378" y="5919"/>
                    <a:pt x="415" y="5827"/>
                  </a:cubicBezTo>
                  <a:cubicBezTo>
                    <a:pt x="787" y="4837"/>
                    <a:pt x="1034" y="3800"/>
                    <a:pt x="1313" y="2795"/>
                  </a:cubicBezTo>
                  <a:cubicBezTo>
                    <a:pt x="1560" y="1913"/>
                    <a:pt x="1870" y="1046"/>
                    <a:pt x="1962" y="134"/>
                  </a:cubicBezTo>
                  <a:cubicBezTo>
                    <a:pt x="1972" y="50"/>
                    <a:pt x="1903" y="0"/>
                    <a:pt x="1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rot="2700000">
              <a:off x="1583354" y="3796358"/>
              <a:ext cx="17904" cy="54158"/>
            </a:xfrm>
            <a:custGeom>
              <a:avLst/>
              <a:gdLst/>
              <a:ahLst/>
              <a:cxnLst/>
              <a:rect l="l" t="t" r="r" b="b"/>
              <a:pathLst>
                <a:path w="1972" h="5965" extrusionOk="0">
                  <a:moveTo>
                    <a:pt x="1818" y="1"/>
                  </a:moveTo>
                  <a:cubicBezTo>
                    <a:pt x="1774" y="1"/>
                    <a:pt x="1732" y="20"/>
                    <a:pt x="1715" y="61"/>
                  </a:cubicBezTo>
                  <a:cubicBezTo>
                    <a:pt x="863" y="1716"/>
                    <a:pt x="337" y="3912"/>
                    <a:pt x="28" y="5723"/>
                  </a:cubicBezTo>
                  <a:cubicBezTo>
                    <a:pt x="0" y="5872"/>
                    <a:pt x="112" y="5965"/>
                    <a:pt x="222" y="5965"/>
                  </a:cubicBezTo>
                  <a:cubicBezTo>
                    <a:pt x="296" y="5965"/>
                    <a:pt x="368" y="5924"/>
                    <a:pt x="399" y="5831"/>
                  </a:cubicBezTo>
                  <a:cubicBezTo>
                    <a:pt x="786" y="4841"/>
                    <a:pt x="1018" y="3805"/>
                    <a:pt x="1296" y="2799"/>
                  </a:cubicBezTo>
                  <a:cubicBezTo>
                    <a:pt x="1544" y="1917"/>
                    <a:pt x="1869" y="1051"/>
                    <a:pt x="1962" y="138"/>
                  </a:cubicBezTo>
                  <a:cubicBezTo>
                    <a:pt x="1971" y="52"/>
                    <a:pt x="1891"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rot="2700000">
              <a:off x="1509467" y="3707732"/>
              <a:ext cx="21218" cy="65035"/>
            </a:xfrm>
            <a:custGeom>
              <a:avLst/>
              <a:gdLst/>
              <a:ahLst/>
              <a:cxnLst/>
              <a:rect l="l" t="t" r="r" b="b"/>
              <a:pathLst>
                <a:path w="2337" h="7163" extrusionOk="0">
                  <a:moveTo>
                    <a:pt x="1966" y="1"/>
                  </a:moveTo>
                  <a:cubicBezTo>
                    <a:pt x="1316" y="2352"/>
                    <a:pt x="650" y="4704"/>
                    <a:pt x="0" y="7055"/>
                  </a:cubicBezTo>
                  <a:cubicBezTo>
                    <a:pt x="140" y="7086"/>
                    <a:pt x="264" y="7117"/>
                    <a:pt x="403" y="7163"/>
                  </a:cubicBezTo>
                  <a:lnTo>
                    <a:pt x="2337" y="109"/>
                  </a:lnTo>
                  <a:cubicBezTo>
                    <a:pt x="2213" y="78"/>
                    <a:pt x="2089" y="32"/>
                    <a:pt x="1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4496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grpSp>
        <p:nvGrpSpPr>
          <p:cNvPr id="598" name="Google Shape;598;p37"/>
          <p:cNvGrpSpPr/>
          <p:nvPr/>
        </p:nvGrpSpPr>
        <p:grpSpPr>
          <a:xfrm>
            <a:off x="6760782" y="12221"/>
            <a:ext cx="1967650" cy="1674799"/>
            <a:chOff x="4764575" y="3189550"/>
            <a:chExt cx="1866841" cy="1588993"/>
          </a:xfrm>
        </p:grpSpPr>
        <p:sp>
          <p:nvSpPr>
            <p:cNvPr id="599" name="Google Shape;599;p37"/>
            <p:cNvSpPr/>
            <p:nvPr/>
          </p:nvSpPr>
          <p:spPr>
            <a:xfrm>
              <a:off x="5257448" y="3189550"/>
              <a:ext cx="1373967" cy="1214432"/>
            </a:xfrm>
            <a:custGeom>
              <a:avLst/>
              <a:gdLst/>
              <a:ahLst/>
              <a:cxnLst/>
              <a:rect l="l" t="t" r="r" b="b"/>
              <a:pathLst>
                <a:path w="28033" h="24778" extrusionOk="0">
                  <a:moveTo>
                    <a:pt x="14000" y="5084"/>
                  </a:moveTo>
                  <a:cubicBezTo>
                    <a:pt x="16244" y="5084"/>
                    <a:pt x="18441" y="6105"/>
                    <a:pt x="19879" y="8024"/>
                  </a:cubicBezTo>
                  <a:cubicBezTo>
                    <a:pt x="21040" y="9585"/>
                    <a:pt x="21535" y="11520"/>
                    <a:pt x="21240" y="13453"/>
                  </a:cubicBezTo>
                  <a:cubicBezTo>
                    <a:pt x="20962" y="15371"/>
                    <a:pt x="19941" y="17089"/>
                    <a:pt x="18379" y="18249"/>
                  </a:cubicBezTo>
                  <a:cubicBezTo>
                    <a:pt x="17112" y="19190"/>
                    <a:pt x="15601" y="19693"/>
                    <a:pt x="14053" y="19693"/>
                  </a:cubicBezTo>
                  <a:cubicBezTo>
                    <a:pt x="13691" y="19693"/>
                    <a:pt x="13327" y="19666"/>
                    <a:pt x="12964" y="19610"/>
                  </a:cubicBezTo>
                  <a:cubicBezTo>
                    <a:pt x="11030" y="19332"/>
                    <a:pt x="9313" y="18311"/>
                    <a:pt x="8152" y="16749"/>
                  </a:cubicBezTo>
                  <a:cubicBezTo>
                    <a:pt x="6993" y="15186"/>
                    <a:pt x="6498" y="13252"/>
                    <a:pt x="6791" y="11334"/>
                  </a:cubicBezTo>
                  <a:cubicBezTo>
                    <a:pt x="7069" y="9400"/>
                    <a:pt x="8090" y="7683"/>
                    <a:pt x="9654" y="6522"/>
                  </a:cubicBezTo>
                  <a:cubicBezTo>
                    <a:pt x="10953" y="5548"/>
                    <a:pt x="12484" y="5084"/>
                    <a:pt x="14000" y="5084"/>
                  </a:cubicBezTo>
                  <a:close/>
                  <a:moveTo>
                    <a:pt x="14013" y="1"/>
                  </a:moveTo>
                  <a:cubicBezTo>
                    <a:pt x="11437" y="1"/>
                    <a:pt x="8840" y="800"/>
                    <a:pt x="6621" y="2454"/>
                  </a:cubicBezTo>
                  <a:cubicBezTo>
                    <a:pt x="1129" y="6522"/>
                    <a:pt x="0" y="14304"/>
                    <a:pt x="4068" y="19781"/>
                  </a:cubicBezTo>
                  <a:cubicBezTo>
                    <a:pt x="6512" y="23044"/>
                    <a:pt x="10241" y="24777"/>
                    <a:pt x="14031" y="24777"/>
                  </a:cubicBezTo>
                  <a:cubicBezTo>
                    <a:pt x="16599" y="24777"/>
                    <a:pt x="19198" y="23973"/>
                    <a:pt x="21411" y="22333"/>
                  </a:cubicBezTo>
                  <a:cubicBezTo>
                    <a:pt x="26902" y="18249"/>
                    <a:pt x="28032" y="10468"/>
                    <a:pt x="23963" y="4991"/>
                  </a:cubicBezTo>
                  <a:cubicBezTo>
                    <a:pt x="21533" y="1724"/>
                    <a:pt x="17795" y="1"/>
                    <a:pt x="1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4764575" y="3985373"/>
              <a:ext cx="866688" cy="734011"/>
            </a:xfrm>
            <a:custGeom>
              <a:avLst/>
              <a:gdLst/>
              <a:ahLst/>
              <a:cxnLst/>
              <a:rect l="l" t="t" r="r" b="b"/>
              <a:pathLst>
                <a:path w="17683" h="14976" extrusionOk="0">
                  <a:moveTo>
                    <a:pt x="14650" y="1"/>
                  </a:moveTo>
                  <a:lnTo>
                    <a:pt x="0" y="10908"/>
                  </a:lnTo>
                  <a:lnTo>
                    <a:pt x="3033" y="14976"/>
                  </a:lnTo>
                  <a:lnTo>
                    <a:pt x="17682" y="4070"/>
                  </a:lnTo>
                  <a:lnTo>
                    <a:pt x="14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4803981" y="4033161"/>
              <a:ext cx="643779" cy="745382"/>
            </a:xfrm>
            <a:custGeom>
              <a:avLst/>
              <a:gdLst/>
              <a:ahLst/>
              <a:cxnLst/>
              <a:rect l="l" t="t" r="r" b="b"/>
              <a:pathLst>
                <a:path w="13135" h="15208" extrusionOk="0">
                  <a:moveTo>
                    <a:pt x="4085" y="1"/>
                  </a:moveTo>
                  <a:lnTo>
                    <a:pt x="1" y="3033"/>
                  </a:lnTo>
                  <a:lnTo>
                    <a:pt x="9066" y="15207"/>
                  </a:lnTo>
                  <a:lnTo>
                    <a:pt x="13135" y="12175"/>
                  </a:lnTo>
                  <a:lnTo>
                    <a:pt x="4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37"/>
          <p:cNvSpPr txBox="1">
            <a:spLocks noGrp="1"/>
          </p:cNvSpPr>
          <p:nvPr>
            <p:ph type="title"/>
          </p:nvPr>
        </p:nvSpPr>
        <p:spPr>
          <a:xfrm>
            <a:off x="720000" y="445025"/>
            <a:ext cx="450954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Suntik Kombinasi</a:t>
            </a:r>
            <a:endParaRPr dirty="0"/>
          </a:p>
        </p:txBody>
      </p:sp>
      <p:sp>
        <p:nvSpPr>
          <p:cNvPr id="603" name="Google Shape;603;p37"/>
          <p:cNvSpPr txBox="1">
            <a:spLocks noGrp="1"/>
          </p:cNvSpPr>
          <p:nvPr>
            <p:ph type="body" idx="1"/>
          </p:nvPr>
        </p:nvSpPr>
        <p:spPr>
          <a:xfrm>
            <a:off x="719999" y="1215751"/>
            <a:ext cx="5826385" cy="408916"/>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sz="1400" dirty="0" err="1"/>
              <a:t>Sebelum</a:t>
            </a:r>
            <a:r>
              <a:rPr lang="en-ID" sz="1400" dirty="0"/>
              <a:t> </a:t>
            </a:r>
            <a:r>
              <a:rPr lang="en-ID" sz="1400" dirty="0" err="1"/>
              <a:t>memilih</a:t>
            </a:r>
            <a:r>
              <a:rPr lang="en-ID" sz="1400" dirty="0"/>
              <a:t> </a:t>
            </a:r>
            <a:r>
              <a:rPr lang="en-ID" sz="1400" dirty="0" err="1"/>
              <a:t>menggunakan</a:t>
            </a:r>
            <a:r>
              <a:rPr lang="en-ID" sz="1400" dirty="0"/>
              <a:t> </a:t>
            </a:r>
            <a:r>
              <a:rPr lang="en-ID" sz="1400" dirty="0" err="1"/>
              <a:t>kontrasepsi</a:t>
            </a:r>
            <a:r>
              <a:rPr lang="en-ID" sz="1400" dirty="0"/>
              <a:t> </a:t>
            </a:r>
            <a:r>
              <a:rPr lang="en-ID" sz="1400" dirty="0" err="1"/>
              <a:t>suntikan</a:t>
            </a:r>
            <a:r>
              <a:rPr lang="en-ID" sz="1400" dirty="0"/>
              <a:t> </a:t>
            </a:r>
            <a:r>
              <a:rPr lang="en-ID" sz="1400" dirty="0" err="1"/>
              <a:t>kombinasi</a:t>
            </a:r>
            <a:r>
              <a:rPr lang="en-ID" sz="1400" dirty="0"/>
              <a:t> </a:t>
            </a:r>
            <a:r>
              <a:rPr lang="en-ID" sz="1400" dirty="0" err="1"/>
              <a:t>dilakukan</a:t>
            </a:r>
            <a:r>
              <a:rPr lang="en-ID" sz="1400" dirty="0"/>
              <a:t> </a:t>
            </a:r>
            <a:r>
              <a:rPr lang="en-ID" sz="1400" dirty="0" err="1"/>
              <a:t>penilaian</a:t>
            </a:r>
            <a:r>
              <a:rPr lang="en-ID" sz="1400" dirty="0"/>
              <a:t> </a:t>
            </a:r>
            <a:r>
              <a:rPr lang="en-ID" sz="1400" dirty="0" err="1"/>
              <a:t>klien</a:t>
            </a:r>
            <a:r>
              <a:rPr lang="en-ID" sz="1400" dirty="0"/>
              <a:t> </a:t>
            </a:r>
            <a:r>
              <a:rPr lang="en-ID" sz="1400" dirty="0" err="1"/>
              <a:t>terlebih</a:t>
            </a:r>
            <a:r>
              <a:rPr lang="en-ID" sz="1400" dirty="0"/>
              <a:t> </a:t>
            </a:r>
            <a:r>
              <a:rPr lang="en-ID" sz="1400" dirty="0" err="1"/>
              <a:t>dahulu</a:t>
            </a:r>
            <a:r>
              <a:rPr lang="en-ID" sz="1400" dirty="0"/>
              <a:t>. </a:t>
            </a:r>
            <a:r>
              <a:rPr lang="en-ID" sz="1400" dirty="0" err="1"/>
              <a:t>Beberapa</a:t>
            </a:r>
            <a:r>
              <a:rPr lang="en-ID" sz="1400" dirty="0"/>
              <a:t> </a:t>
            </a:r>
            <a:r>
              <a:rPr lang="en-ID" sz="1400" dirty="0" err="1"/>
              <a:t>kondisi</a:t>
            </a:r>
            <a:r>
              <a:rPr lang="en-ID" sz="1400" dirty="0"/>
              <a:t> yang </a:t>
            </a:r>
            <a:r>
              <a:rPr lang="en-ID" sz="1400" dirty="0" err="1"/>
              <a:t>boleh</a:t>
            </a:r>
            <a:r>
              <a:rPr lang="en-ID" sz="1400" dirty="0"/>
              <a:t> </a:t>
            </a:r>
            <a:r>
              <a:rPr lang="en-ID" sz="1400" dirty="0" err="1"/>
              <a:t>menggunakan</a:t>
            </a:r>
            <a:r>
              <a:rPr lang="en-ID" sz="1400" dirty="0"/>
              <a:t> </a:t>
            </a:r>
            <a:r>
              <a:rPr lang="en-ID" sz="1400" dirty="0" err="1"/>
              <a:t>suntikan</a:t>
            </a:r>
            <a:r>
              <a:rPr lang="en-ID" sz="1400" dirty="0"/>
              <a:t> </a:t>
            </a:r>
            <a:r>
              <a:rPr lang="en-ID" sz="1400" dirty="0" err="1"/>
              <a:t>kombinasi</a:t>
            </a:r>
            <a:r>
              <a:rPr lang="en-ID" sz="1400" dirty="0"/>
              <a:t> </a:t>
            </a:r>
            <a:r>
              <a:rPr lang="en-ID" sz="1400" dirty="0" err="1"/>
              <a:t>yaitu</a:t>
            </a:r>
            <a:r>
              <a:rPr lang="en-ID" sz="1400" dirty="0"/>
              <a:t>: </a:t>
            </a:r>
            <a:r>
              <a:rPr lang="en-ID" sz="1400" dirty="0" err="1"/>
              <a:t>pasca</a:t>
            </a:r>
            <a:r>
              <a:rPr lang="en-ID" sz="1400" dirty="0"/>
              <a:t> abortus/</a:t>
            </a:r>
            <a:r>
              <a:rPr lang="en-ID" sz="1400" dirty="0" err="1"/>
              <a:t>keguguran</a:t>
            </a:r>
            <a:r>
              <a:rPr lang="en-ID" sz="1400" dirty="0"/>
              <a:t>, </a:t>
            </a:r>
            <a:r>
              <a:rPr lang="en-ID" sz="1400" dirty="0" err="1"/>
              <a:t>usia</a:t>
            </a:r>
            <a:r>
              <a:rPr lang="en-ID" sz="1400" dirty="0"/>
              <a:t> </a:t>
            </a:r>
            <a:r>
              <a:rPr lang="en-ID" sz="1400" dirty="0" err="1"/>
              <a:t>reproduksi</a:t>
            </a:r>
            <a:r>
              <a:rPr lang="en-ID" sz="1400" dirty="0"/>
              <a:t>, </a:t>
            </a:r>
            <a:r>
              <a:rPr lang="en-ID" sz="1400" dirty="0" err="1"/>
              <a:t>setelah</a:t>
            </a:r>
            <a:r>
              <a:rPr lang="en-ID" sz="1400" dirty="0"/>
              <a:t> </a:t>
            </a:r>
            <a:r>
              <a:rPr lang="en-ID" sz="1400" dirty="0" err="1"/>
              <a:t>melahirkan</a:t>
            </a:r>
            <a:r>
              <a:rPr lang="en-ID" sz="1400" dirty="0"/>
              <a:t> dan </a:t>
            </a:r>
            <a:r>
              <a:rPr lang="en-ID" sz="1400" dirty="0" err="1"/>
              <a:t>tidak</a:t>
            </a:r>
            <a:r>
              <a:rPr lang="en-ID" sz="1400" dirty="0"/>
              <a:t> </a:t>
            </a:r>
            <a:r>
              <a:rPr lang="en-ID" sz="1400" dirty="0" err="1"/>
              <a:t>ingin</a:t>
            </a:r>
            <a:r>
              <a:rPr lang="en-ID" sz="1400" dirty="0"/>
              <a:t> </a:t>
            </a:r>
            <a:r>
              <a:rPr lang="en-ID" sz="1400" dirty="0" err="1"/>
              <a:t>menyusui</a:t>
            </a:r>
            <a:r>
              <a:rPr lang="en-ID" sz="1400" dirty="0"/>
              <a:t>, </a:t>
            </a:r>
            <a:r>
              <a:rPr lang="en-ID" sz="1400" dirty="0" err="1"/>
              <a:t>haid</a:t>
            </a:r>
            <a:r>
              <a:rPr lang="en-ID" sz="1400" dirty="0"/>
              <a:t> </a:t>
            </a:r>
            <a:r>
              <a:rPr lang="en-ID" sz="1400" dirty="0" err="1"/>
              <a:t>teratur</a:t>
            </a:r>
            <a:r>
              <a:rPr lang="en-ID" sz="1400" dirty="0"/>
              <a:t>, </a:t>
            </a:r>
            <a:r>
              <a:rPr lang="en-ID" sz="1400" dirty="0" err="1"/>
              <a:t>nyeri</a:t>
            </a:r>
            <a:r>
              <a:rPr lang="en-ID" sz="1400" dirty="0"/>
              <a:t> </a:t>
            </a:r>
            <a:r>
              <a:rPr lang="en-ID" sz="1400" dirty="0" err="1"/>
              <a:t>haid</a:t>
            </a:r>
            <a:r>
              <a:rPr lang="en-ID" sz="1400" dirty="0"/>
              <a:t> </a:t>
            </a:r>
            <a:r>
              <a:rPr lang="en-ID" sz="1400" dirty="0" err="1"/>
              <a:t>hebat</a:t>
            </a:r>
            <a:r>
              <a:rPr lang="en-ID" sz="1400" dirty="0"/>
              <a:t>,  </a:t>
            </a:r>
            <a:r>
              <a:rPr lang="en-ID" sz="1400" dirty="0" err="1"/>
              <a:t>anemia</a:t>
            </a:r>
            <a:r>
              <a:rPr lang="en-ID" sz="1400" dirty="0"/>
              <a:t>, </a:t>
            </a:r>
            <a:r>
              <a:rPr lang="en-ID" sz="1400" dirty="0" err="1"/>
              <a:t>menyusui</a:t>
            </a:r>
            <a:r>
              <a:rPr lang="en-ID" sz="1400" dirty="0"/>
              <a:t> ASI</a:t>
            </a:r>
          </a:p>
          <a:p>
            <a:pPr marL="0" lvl="0" indent="0" algn="just" rtl="0">
              <a:spcBef>
                <a:spcPts val="0"/>
              </a:spcBef>
              <a:spcAft>
                <a:spcPts val="0"/>
              </a:spcAft>
              <a:buNone/>
            </a:pPr>
            <a:r>
              <a:rPr lang="en-ID" sz="1400" dirty="0" err="1"/>
              <a:t>pasca</a:t>
            </a:r>
            <a:r>
              <a:rPr lang="en-ID" sz="1400" dirty="0"/>
              <a:t> </a:t>
            </a:r>
            <a:r>
              <a:rPr lang="en-ID" sz="1400" dirty="0" err="1"/>
              <a:t>persalinan</a:t>
            </a:r>
            <a:r>
              <a:rPr lang="en-ID" sz="1400" dirty="0"/>
              <a:t> &gt; 6 </a:t>
            </a:r>
            <a:r>
              <a:rPr lang="en-ID" sz="1400" dirty="0" err="1"/>
              <a:t>bulan</a:t>
            </a:r>
            <a:r>
              <a:rPr lang="en-ID" sz="1400" dirty="0"/>
              <a:t>, </a:t>
            </a:r>
            <a:r>
              <a:rPr lang="en-ID" sz="1400" dirty="0" err="1"/>
              <a:t>riwayat</a:t>
            </a:r>
            <a:r>
              <a:rPr lang="en-ID" sz="1400" dirty="0"/>
              <a:t> </a:t>
            </a:r>
            <a:r>
              <a:rPr lang="en-ID" sz="1400" dirty="0" err="1"/>
              <a:t>kehamilan</a:t>
            </a:r>
            <a:r>
              <a:rPr lang="en-ID" sz="1400" dirty="0"/>
              <a:t> </a:t>
            </a:r>
            <a:r>
              <a:rPr lang="en-ID" sz="1400" dirty="0" err="1"/>
              <a:t>Ektopik</a:t>
            </a:r>
            <a:r>
              <a:rPr lang="en-ID" sz="1400" dirty="0"/>
              <a:t>.</a:t>
            </a:r>
          </a:p>
          <a:p>
            <a:pPr marL="0" lvl="0" indent="0" algn="just" rtl="0">
              <a:spcBef>
                <a:spcPts val="0"/>
              </a:spcBef>
              <a:spcAft>
                <a:spcPts val="0"/>
              </a:spcAft>
              <a:buNone/>
            </a:pPr>
            <a:endParaRPr lang="en-ID" sz="1400" dirty="0"/>
          </a:p>
        </p:txBody>
      </p:sp>
      <p:sp>
        <p:nvSpPr>
          <p:cNvPr id="611" name="Google Shape;611;p37"/>
          <p:cNvSpPr/>
          <p:nvPr/>
        </p:nvSpPr>
        <p:spPr>
          <a:xfrm rot="3519483">
            <a:off x="8307639" y="4243385"/>
            <a:ext cx="93943" cy="93104"/>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rot="3519483">
            <a:off x="8150805" y="3709734"/>
            <a:ext cx="60846" cy="46971"/>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 name="Google Shape;613;p37"/>
          <p:cNvGrpSpPr/>
          <p:nvPr/>
        </p:nvGrpSpPr>
        <p:grpSpPr>
          <a:xfrm rot="7391055">
            <a:off x="4365312" y="4043081"/>
            <a:ext cx="643022" cy="392372"/>
            <a:chOff x="2399075" y="131023"/>
            <a:chExt cx="556175" cy="339377"/>
          </a:xfrm>
        </p:grpSpPr>
        <p:sp>
          <p:nvSpPr>
            <p:cNvPr id="614" name="Google Shape;614;p37"/>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7"/>
            <p:cNvSpPr/>
            <p:nvPr/>
          </p:nvSpPr>
          <p:spPr>
            <a:xfrm>
              <a:off x="2889756" y="131023"/>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7"/>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37"/>
          <p:cNvGrpSpPr/>
          <p:nvPr/>
        </p:nvGrpSpPr>
        <p:grpSpPr>
          <a:xfrm>
            <a:off x="7223632" y="-430209"/>
            <a:ext cx="1831281" cy="2552722"/>
            <a:chOff x="1167610" y="3266645"/>
            <a:chExt cx="754203" cy="1051325"/>
          </a:xfrm>
        </p:grpSpPr>
        <p:sp>
          <p:nvSpPr>
            <p:cNvPr id="618" name="Google Shape;618;p37"/>
            <p:cNvSpPr/>
            <p:nvPr/>
          </p:nvSpPr>
          <p:spPr>
            <a:xfrm rot="2700000">
              <a:off x="1590426" y="4110669"/>
              <a:ext cx="347218" cy="99046"/>
            </a:xfrm>
            <a:custGeom>
              <a:avLst/>
              <a:gdLst/>
              <a:ahLst/>
              <a:cxnLst/>
              <a:rect l="l" t="t" r="r" b="b"/>
              <a:pathLst>
                <a:path w="38243" h="10909" extrusionOk="0">
                  <a:moveTo>
                    <a:pt x="310" y="1"/>
                  </a:moveTo>
                  <a:lnTo>
                    <a:pt x="0" y="1177"/>
                  </a:lnTo>
                  <a:lnTo>
                    <a:pt x="38073" y="10908"/>
                  </a:lnTo>
                  <a:lnTo>
                    <a:pt x="38243" y="10258"/>
                  </a:lnTo>
                  <a:lnTo>
                    <a:pt x="310" y="1"/>
                  </a:ln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rot="2700000">
              <a:off x="1606442" y="4123203"/>
              <a:ext cx="326009" cy="93144"/>
            </a:xfrm>
            <a:custGeom>
              <a:avLst/>
              <a:gdLst/>
              <a:ahLst/>
              <a:cxnLst/>
              <a:rect l="l" t="t" r="r" b="b"/>
              <a:pathLst>
                <a:path w="35907" h="10259" extrusionOk="0">
                  <a:moveTo>
                    <a:pt x="403" y="1"/>
                  </a:moveTo>
                  <a:cubicBezTo>
                    <a:pt x="449" y="186"/>
                    <a:pt x="511" y="357"/>
                    <a:pt x="558" y="543"/>
                  </a:cubicBezTo>
                  <a:cubicBezTo>
                    <a:pt x="372" y="743"/>
                    <a:pt x="187" y="929"/>
                    <a:pt x="1" y="1131"/>
                  </a:cubicBezTo>
                  <a:lnTo>
                    <a:pt x="35737" y="10258"/>
                  </a:lnTo>
                  <a:lnTo>
                    <a:pt x="35907" y="9608"/>
                  </a:lnTo>
                  <a:lnTo>
                    <a:pt x="4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rot="2700000">
              <a:off x="1595787" y="3936288"/>
              <a:ext cx="121081" cy="75294"/>
            </a:xfrm>
            <a:custGeom>
              <a:avLst/>
              <a:gdLst/>
              <a:ahLst/>
              <a:cxnLst/>
              <a:rect l="l" t="t" r="r" b="b"/>
              <a:pathLst>
                <a:path w="13336" h="8293" extrusionOk="0">
                  <a:moveTo>
                    <a:pt x="1486" y="0"/>
                  </a:moveTo>
                  <a:cubicBezTo>
                    <a:pt x="882" y="2057"/>
                    <a:pt x="387" y="4146"/>
                    <a:pt x="1" y="6250"/>
                  </a:cubicBezTo>
                  <a:cubicBezTo>
                    <a:pt x="3728" y="6993"/>
                    <a:pt x="7472" y="7674"/>
                    <a:pt x="11232" y="8292"/>
                  </a:cubicBezTo>
                  <a:cubicBezTo>
                    <a:pt x="11913" y="7519"/>
                    <a:pt x="12624" y="6760"/>
                    <a:pt x="13336" y="6003"/>
                  </a:cubicBezTo>
                  <a:cubicBezTo>
                    <a:pt x="13088" y="5075"/>
                    <a:pt x="12825" y="4161"/>
                    <a:pt x="12577" y="3233"/>
                  </a:cubicBezTo>
                  <a:cubicBezTo>
                    <a:pt x="8880" y="2150"/>
                    <a:pt x="5182" y="1083"/>
                    <a:pt x="14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rot="2700000">
              <a:off x="1161678" y="3448106"/>
              <a:ext cx="476588" cy="180632"/>
            </a:xfrm>
            <a:custGeom>
              <a:avLst/>
              <a:gdLst/>
              <a:ahLst/>
              <a:cxnLst/>
              <a:rect l="l" t="t" r="r" b="b"/>
              <a:pathLst>
                <a:path w="52492" h="19895" extrusionOk="0">
                  <a:moveTo>
                    <a:pt x="1672" y="0"/>
                  </a:moveTo>
                  <a:lnTo>
                    <a:pt x="1" y="7117"/>
                  </a:lnTo>
                  <a:cubicBezTo>
                    <a:pt x="13305" y="10258"/>
                    <a:pt x="36805" y="16136"/>
                    <a:pt x="50558" y="19895"/>
                  </a:cubicBezTo>
                  <a:lnTo>
                    <a:pt x="52492" y="12841"/>
                  </a:lnTo>
                  <a:cubicBezTo>
                    <a:pt x="38645" y="9066"/>
                    <a:pt x="15038" y="3156"/>
                    <a:pt x="1672"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7"/>
            <p:cNvSpPr/>
            <p:nvPr/>
          </p:nvSpPr>
          <p:spPr>
            <a:xfrm rot="2700000">
              <a:off x="1214775" y="3385331"/>
              <a:ext cx="263925" cy="125021"/>
            </a:xfrm>
            <a:custGeom>
              <a:avLst/>
              <a:gdLst/>
              <a:ahLst/>
              <a:cxnLst/>
              <a:rect l="l" t="t" r="r" b="b"/>
              <a:pathLst>
                <a:path w="29069" h="13770" extrusionOk="0">
                  <a:moveTo>
                    <a:pt x="1810" y="1"/>
                  </a:moveTo>
                  <a:cubicBezTo>
                    <a:pt x="1208" y="2352"/>
                    <a:pt x="604" y="4720"/>
                    <a:pt x="1" y="7086"/>
                  </a:cubicBezTo>
                  <a:cubicBezTo>
                    <a:pt x="7256" y="8804"/>
                    <a:pt x="17328" y="11279"/>
                    <a:pt x="27198" y="13769"/>
                  </a:cubicBezTo>
                  <a:cubicBezTo>
                    <a:pt x="27816" y="11418"/>
                    <a:pt x="28435" y="9067"/>
                    <a:pt x="29069" y="6700"/>
                  </a:cubicBezTo>
                  <a:cubicBezTo>
                    <a:pt x="19184" y="4194"/>
                    <a:pt x="9097" y="1719"/>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7"/>
            <p:cNvSpPr/>
            <p:nvPr/>
          </p:nvSpPr>
          <p:spPr>
            <a:xfrm rot="2700000">
              <a:off x="1253621" y="3264918"/>
              <a:ext cx="49164" cy="130487"/>
            </a:xfrm>
            <a:custGeom>
              <a:avLst/>
              <a:gdLst/>
              <a:ahLst/>
              <a:cxnLst/>
              <a:rect l="l" t="t" r="r" b="b"/>
              <a:pathLst>
                <a:path w="5415" h="14372" extrusionOk="0">
                  <a:moveTo>
                    <a:pt x="3574" y="0"/>
                  </a:moveTo>
                  <a:cubicBezTo>
                    <a:pt x="2429" y="4641"/>
                    <a:pt x="1238" y="9266"/>
                    <a:pt x="0" y="13876"/>
                  </a:cubicBezTo>
                  <a:cubicBezTo>
                    <a:pt x="635" y="14047"/>
                    <a:pt x="1254" y="14217"/>
                    <a:pt x="1873" y="14371"/>
                  </a:cubicBezTo>
                  <a:cubicBezTo>
                    <a:pt x="3063" y="9746"/>
                    <a:pt x="4239" y="5120"/>
                    <a:pt x="5415" y="495"/>
                  </a:cubicBezTo>
                  <a:cubicBezTo>
                    <a:pt x="4796" y="309"/>
                    <a:pt x="4193" y="155"/>
                    <a:pt x="3574"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7"/>
            <p:cNvSpPr/>
            <p:nvPr/>
          </p:nvSpPr>
          <p:spPr>
            <a:xfrm rot="2700000">
              <a:off x="1253621" y="3264918"/>
              <a:ext cx="49164" cy="130487"/>
            </a:xfrm>
            <a:custGeom>
              <a:avLst/>
              <a:gdLst/>
              <a:ahLst/>
              <a:cxnLst/>
              <a:rect l="l" t="t" r="r" b="b"/>
              <a:pathLst>
                <a:path w="5415" h="14372" extrusionOk="0">
                  <a:moveTo>
                    <a:pt x="3574" y="0"/>
                  </a:moveTo>
                  <a:cubicBezTo>
                    <a:pt x="2429" y="4641"/>
                    <a:pt x="1238" y="9266"/>
                    <a:pt x="0" y="13876"/>
                  </a:cubicBezTo>
                  <a:cubicBezTo>
                    <a:pt x="635" y="14047"/>
                    <a:pt x="1254" y="14217"/>
                    <a:pt x="1873" y="14371"/>
                  </a:cubicBezTo>
                  <a:cubicBezTo>
                    <a:pt x="3063" y="9746"/>
                    <a:pt x="4239" y="5120"/>
                    <a:pt x="5415" y="495"/>
                  </a:cubicBezTo>
                  <a:cubicBezTo>
                    <a:pt x="4796" y="309"/>
                    <a:pt x="4193" y="155"/>
                    <a:pt x="3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7"/>
            <p:cNvSpPr/>
            <p:nvPr/>
          </p:nvSpPr>
          <p:spPr>
            <a:xfrm rot="2700000">
              <a:off x="1298196" y="3622229"/>
              <a:ext cx="460854" cy="233310"/>
            </a:xfrm>
            <a:custGeom>
              <a:avLst/>
              <a:gdLst/>
              <a:ahLst/>
              <a:cxnLst/>
              <a:rect l="l" t="t" r="r" b="b"/>
              <a:pathLst>
                <a:path w="50759" h="25697" extrusionOk="0">
                  <a:moveTo>
                    <a:pt x="4178" y="0"/>
                  </a:moveTo>
                  <a:cubicBezTo>
                    <a:pt x="3807" y="1392"/>
                    <a:pt x="3435" y="2770"/>
                    <a:pt x="3079" y="4162"/>
                  </a:cubicBezTo>
                  <a:cubicBezTo>
                    <a:pt x="11309" y="6250"/>
                    <a:pt x="19415" y="8354"/>
                    <a:pt x="25620" y="10041"/>
                  </a:cubicBezTo>
                  <a:cubicBezTo>
                    <a:pt x="25682" y="9839"/>
                    <a:pt x="25727" y="9654"/>
                    <a:pt x="25789" y="9453"/>
                  </a:cubicBezTo>
                  <a:cubicBezTo>
                    <a:pt x="29811" y="10489"/>
                    <a:pt x="33834" y="11541"/>
                    <a:pt x="37856" y="12593"/>
                  </a:cubicBezTo>
                  <a:cubicBezTo>
                    <a:pt x="41012" y="13413"/>
                    <a:pt x="46055" y="14821"/>
                    <a:pt x="49537" y="15796"/>
                  </a:cubicBezTo>
                  <a:cubicBezTo>
                    <a:pt x="49428" y="16291"/>
                    <a:pt x="49304" y="16786"/>
                    <a:pt x="49196" y="17281"/>
                  </a:cubicBezTo>
                  <a:cubicBezTo>
                    <a:pt x="49521" y="17374"/>
                    <a:pt x="49846" y="17467"/>
                    <a:pt x="50186" y="17559"/>
                  </a:cubicBezTo>
                  <a:cubicBezTo>
                    <a:pt x="50372" y="16755"/>
                    <a:pt x="50558" y="15934"/>
                    <a:pt x="50758" y="15130"/>
                  </a:cubicBezTo>
                  <a:cubicBezTo>
                    <a:pt x="47293" y="14140"/>
                    <a:pt x="41569" y="12516"/>
                    <a:pt x="38104" y="11619"/>
                  </a:cubicBezTo>
                  <a:cubicBezTo>
                    <a:pt x="27336" y="8803"/>
                    <a:pt x="16569" y="6003"/>
                    <a:pt x="5802" y="3203"/>
                  </a:cubicBezTo>
                  <a:cubicBezTo>
                    <a:pt x="5972" y="2383"/>
                    <a:pt x="6158" y="1563"/>
                    <a:pt x="6313" y="728"/>
                  </a:cubicBezTo>
                  <a:cubicBezTo>
                    <a:pt x="5601" y="480"/>
                    <a:pt x="4890" y="248"/>
                    <a:pt x="4178" y="0"/>
                  </a:cubicBezTo>
                  <a:close/>
                  <a:moveTo>
                    <a:pt x="1208" y="11231"/>
                  </a:moveTo>
                  <a:lnTo>
                    <a:pt x="1" y="15780"/>
                  </a:lnTo>
                  <a:cubicBezTo>
                    <a:pt x="929" y="15951"/>
                    <a:pt x="1857" y="16120"/>
                    <a:pt x="2800" y="16291"/>
                  </a:cubicBezTo>
                  <a:lnTo>
                    <a:pt x="3404" y="13785"/>
                  </a:lnTo>
                  <a:cubicBezTo>
                    <a:pt x="14048" y="16553"/>
                    <a:pt x="24706" y="19338"/>
                    <a:pt x="35350" y="22108"/>
                  </a:cubicBezTo>
                  <a:cubicBezTo>
                    <a:pt x="38908" y="23036"/>
                    <a:pt x="44865" y="24721"/>
                    <a:pt x="48283" y="25697"/>
                  </a:cubicBezTo>
                  <a:cubicBezTo>
                    <a:pt x="48438" y="25016"/>
                    <a:pt x="48592" y="24335"/>
                    <a:pt x="48747" y="23670"/>
                  </a:cubicBezTo>
                  <a:cubicBezTo>
                    <a:pt x="48423" y="23593"/>
                    <a:pt x="48082" y="23531"/>
                    <a:pt x="47742" y="23469"/>
                  </a:cubicBezTo>
                  <a:lnTo>
                    <a:pt x="47509" y="24443"/>
                  </a:lnTo>
                  <a:cubicBezTo>
                    <a:pt x="44029" y="23469"/>
                    <a:pt x="38815" y="22015"/>
                    <a:pt x="35582" y="21179"/>
                  </a:cubicBezTo>
                  <a:cubicBezTo>
                    <a:pt x="31529" y="20111"/>
                    <a:pt x="27460" y="19059"/>
                    <a:pt x="23407" y="18007"/>
                  </a:cubicBezTo>
                  <a:cubicBezTo>
                    <a:pt x="23485" y="17698"/>
                    <a:pt x="23578" y="17389"/>
                    <a:pt x="23654" y="17095"/>
                  </a:cubicBezTo>
                  <a:cubicBezTo>
                    <a:pt x="17466" y="15408"/>
                    <a:pt x="9407" y="13321"/>
                    <a:pt x="1208" y="112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7"/>
            <p:cNvSpPr/>
            <p:nvPr/>
          </p:nvSpPr>
          <p:spPr>
            <a:xfrm rot="2700000">
              <a:off x="1619958" y="3910213"/>
              <a:ext cx="22199" cy="58016"/>
            </a:xfrm>
            <a:custGeom>
              <a:avLst/>
              <a:gdLst/>
              <a:ahLst/>
              <a:cxnLst/>
              <a:rect l="l" t="t" r="r" b="b"/>
              <a:pathLst>
                <a:path w="2445" h="6390" extrusionOk="0">
                  <a:moveTo>
                    <a:pt x="1454" y="1"/>
                  </a:moveTo>
                  <a:cubicBezTo>
                    <a:pt x="974" y="2058"/>
                    <a:pt x="479" y="4131"/>
                    <a:pt x="0" y="6189"/>
                  </a:cubicBezTo>
                  <a:cubicBezTo>
                    <a:pt x="340" y="6251"/>
                    <a:pt x="681" y="6313"/>
                    <a:pt x="1005" y="6390"/>
                  </a:cubicBezTo>
                  <a:cubicBezTo>
                    <a:pt x="1485" y="4347"/>
                    <a:pt x="1964" y="2321"/>
                    <a:pt x="2444" y="279"/>
                  </a:cubicBezTo>
                  <a:cubicBezTo>
                    <a:pt x="2104" y="187"/>
                    <a:pt x="1779" y="94"/>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7"/>
            <p:cNvSpPr/>
            <p:nvPr/>
          </p:nvSpPr>
          <p:spPr>
            <a:xfrm rot="2700000">
              <a:off x="1355227" y="3589094"/>
              <a:ext cx="221652" cy="117431"/>
            </a:xfrm>
            <a:custGeom>
              <a:avLst/>
              <a:gdLst/>
              <a:ahLst/>
              <a:cxnLst/>
              <a:rect l="l" t="t" r="r" b="b"/>
              <a:pathLst>
                <a:path w="24413" h="12934" extrusionOk="0">
                  <a:moveTo>
                    <a:pt x="1872" y="0"/>
                  </a:moveTo>
                  <a:cubicBezTo>
                    <a:pt x="1238" y="2367"/>
                    <a:pt x="619" y="4718"/>
                    <a:pt x="1" y="7069"/>
                  </a:cubicBezTo>
                  <a:cubicBezTo>
                    <a:pt x="8200" y="9159"/>
                    <a:pt x="16259" y="11246"/>
                    <a:pt x="22447" y="12933"/>
                  </a:cubicBezTo>
                  <a:cubicBezTo>
                    <a:pt x="23097" y="10582"/>
                    <a:pt x="23763" y="8230"/>
                    <a:pt x="24413" y="5879"/>
                  </a:cubicBezTo>
                  <a:cubicBezTo>
                    <a:pt x="18208" y="4192"/>
                    <a:pt x="10102" y="2088"/>
                    <a:pt x="18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7"/>
            <p:cNvSpPr/>
            <p:nvPr/>
          </p:nvSpPr>
          <p:spPr>
            <a:xfrm rot="2700000">
              <a:off x="1454878" y="3768343"/>
              <a:ext cx="237250" cy="136107"/>
            </a:xfrm>
            <a:custGeom>
              <a:avLst/>
              <a:gdLst/>
              <a:ahLst/>
              <a:cxnLst/>
              <a:rect l="l" t="t" r="r" b="b"/>
              <a:pathLst>
                <a:path w="26131" h="14991" extrusionOk="0">
                  <a:moveTo>
                    <a:pt x="2383" y="0"/>
                  </a:moveTo>
                  <a:cubicBezTo>
                    <a:pt x="2321" y="201"/>
                    <a:pt x="2276" y="386"/>
                    <a:pt x="2214" y="588"/>
                  </a:cubicBezTo>
                  <a:cubicBezTo>
                    <a:pt x="2337" y="619"/>
                    <a:pt x="2461" y="665"/>
                    <a:pt x="2585" y="696"/>
                  </a:cubicBezTo>
                  <a:lnTo>
                    <a:pt x="651" y="7750"/>
                  </a:lnTo>
                  <a:cubicBezTo>
                    <a:pt x="512" y="7704"/>
                    <a:pt x="388" y="7673"/>
                    <a:pt x="248" y="7642"/>
                  </a:cubicBezTo>
                  <a:cubicBezTo>
                    <a:pt x="172" y="7936"/>
                    <a:pt x="79" y="8245"/>
                    <a:pt x="1" y="8554"/>
                  </a:cubicBezTo>
                  <a:cubicBezTo>
                    <a:pt x="4054" y="9606"/>
                    <a:pt x="8123" y="10658"/>
                    <a:pt x="12176" y="11726"/>
                  </a:cubicBezTo>
                  <a:cubicBezTo>
                    <a:pt x="15409" y="12562"/>
                    <a:pt x="20623" y="14016"/>
                    <a:pt x="24103" y="14990"/>
                  </a:cubicBezTo>
                  <a:lnTo>
                    <a:pt x="24336" y="14016"/>
                  </a:lnTo>
                  <a:cubicBezTo>
                    <a:pt x="24089" y="13969"/>
                    <a:pt x="23825" y="13907"/>
                    <a:pt x="23563" y="13861"/>
                  </a:cubicBezTo>
                  <a:cubicBezTo>
                    <a:pt x="23949" y="11757"/>
                    <a:pt x="24444" y="9668"/>
                    <a:pt x="25048" y="7611"/>
                  </a:cubicBezTo>
                  <a:cubicBezTo>
                    <a:pt x="25295" y="7673"/>
                    <a:pt x="25543" y="7750"/>
                    <a:pt x="25790" y="7828"/>
                  </a:cubicBezTo>
                  <a:cubicBezTo>
                    <a:pt x="25898" y="7333"/>
                    <a:pt x="26022" y="6838"/>
                    <a:pt x="26131" y="6343"/>
                  </a:cubicBezTo>
                  <a:cubicBezTo>
                    <a:pt x="22649" y="5368"/>
                    <a:pt x="17606" y="3960"/>
                    <a:pt x="14450" y="3140"/>
                  </a:cubicBezTo>
                  <a:cubicBezTo>
                    <a:pt x="10428" y="2088"/>
                    <a:pt x="6405" y="1036"/>
                    <a:pt x="2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7"/>
            <p:cNvSpPr/>
            <p:nvPr/>
          </p:nvSpPr>
          <p:spPr>
            <a:xfrm rot="2700000">
              <a:off x="1632287" y="3881284"/>
              <a:ext cx="17904" cy="54158"/>
            </a:xfrm>
            <a:custGeom>
              <a:avLst/>
              <a:gdLst/>
              <a:ahLst/>
              <a:cxnLst/>
              <a:rect l="l" t="t" r="r" b="b"/>
              <a:pathLst>
                <a:path w="1972" h="5965" extrusionOk="0">
                  <a:moveTo>
                    <a:pt x="1828" y="0"/>
                  </a:moveTo>
                  <a:cubicBezTo>
                    <a:pt x="1783" y="0"/>
                    <a:pt x="1738" y="19"/>
                    <a:pt x="1714" y="60"/>
                  </a:cubicBezTo>
                  <a:cubicBezTo>
                    <a:pt x="863" y="1700"/>
                    <a:pt x="337" y="3913"/>
                    <a:pt x="28" y="5723"/>
                  </a:cubicBezTo>
                  <a:cubicBezTo>
                    <a:pt x="0" y="5871"/>
                    <a:pt x="112" y="5964"/>
                    <a:pt x="226" y="5964"/>
                  </a:cubicBezTo>
                  <a:cubicBezTo>
                    <a:pt x="302" y="5964"/>
                    <a:pt x="378" y="5924"/>
                    <a:pt x="415" y="5831"/>
                  </a:cubicBezTo>
                  <a:cubicBezTo>
                    <a:pt x="786" y="4841"/>
                    <a:pt x="1034" y="3804"/>
                    <a:pt x="1312" y="2799"/>
                  </a:cubicBezTo>
                  <a:cubicBezTo>
                    <a:pt x="1560" y="1917"/>
                    <a:pt x="1869" y="1036"/>
                    <a:pt x="1962" y="122"/>
                  </a:cubicBezTo>
                  <a:cubicBezTo>
                    <a:pt x="1971" y="47"/>
                    <a:pt x="1899" y="0"/>
                    <a:pt x="1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7"/>
            <p:cNvSpPr/>
            <p:nvPr/>
          </p:nvSpPr>
          <p:spPr>
            <a:xfrm rot="2700000">
              <a:off x="1641847" y="3871807"/>
              <a:ext cx="8825" cy="20855"/>
            </a:xfrm>
            <a:custGeom>
              <a:avLst/>
              <a:gdLst/>
              <a:ahLst/>
              <a:cxnLst/>
              <a:rect l="l" t="t" r="r" b="b"/>
              <a:pathLst>
                <a:path w="972" h="2297" extrusionOk="0">
                  <a:moveTo>
                    <a:pt x="817" y="1"/>
                  </a:moveTo>
                  <a:cubicBezTo>
                    <a:pt x="748" y="1"/>
                    <a:pt x="675" y="39"/>
                    <a:pt x="646" y="112"/>
                  </a:cubicBezTo>
                  <a:cubicBezTo>
                    <a:pt x="383" y="761"/>
                    <a:pt x="151" y="1473"/>
                    <a:pt x="12" y="2154"/>
                  </a:cubicBezTo>
                  <a:cubicBezTo>
                    <a:pt x="0" y="2221"/>
                    <a:pt x="63" y="2297"/>
                    <a:pt x="128" y="2297"/>
                  </a:cubicBezTo>
                  <a:cubicBezTo>
                    <a:pt x="152" y="2297"/>
                    <a:pt x="176" y="2287"/>
                    <a:pt x="198" y="2261"/>
                  </a:cubicBezTo>
                  <a:cubicBezTo>
                    <a:pt x="662" y="1673"/>
                    <a:pt x="924" y="900"/>
                    <a:pt x="971" y="157"/>
                  </a:cubicBezTo>
                  <a:cubicBezTo>
                    <a:pt x="971" y="51"/>
                    <a:pt x="896" y="1"/>
                    <a:pt x="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7"/>
            <p:cNvSpPr/>
            <p:nvPr/>
          </p:nvSpPr>
          <p:spPr>
            <a:xfrm rot="2700000">
              <a:off x="1631711" y="3854018"/>
              <a:ext cx="9134" cy="20728"/>
            </a:xfrm>
            <a:custGeom>
              <a:avLst/>
              <a:gdLst/>
              <a:ahLst/>
              <a:cxnLst/>
              <a:rect l="l" t="t" r="r" b="b"/>
              <a:pathLst>
                <a:path w="1006" h="2283" extrusionOk="0">
                  <a:moveTo>
                    <a:pt x="789" y="0"/>
                  </a:moveTo>
                  <a:cubicBezTo>
                    <a:pt x="728" y="0"/>
                    <a:pt x="668" y="26"/>
                    <a:pt x="634" y="83"/>
                  </a:cubicBezTo>
                  <a:cubicBezTo>
                    <a:pt x="464" y="423"/>
                    <a:pt x="355" y="779"/>
                    <a:pt x="248" y="1135"/>
                  </a:cubicBezTo>
                  <a:cubicBezTo>
                    <a:pt x="155" y="1460"/>
                    <a:pt x="0" y="1815"/>
                    <a:pt x="124" y="2156"/>
                  </a:cubicBezTo>
                  <a:cubicBezTo>
                    <a:pt x="153" y="2235"/>
                    <a:pt x="227" y="2283"/>
                    <a:pt x="305" y="2283"/>
                  </a:cubicBezTo>
                  <a:cubicBezTo>
                    <a:pt x="349" y="2283"/>
                    <a:pt x="394" y="2267"/>
                    <a:pt x="433" y="2234"/>
                  </a:cubicBezTo>
                  <a:cubicBezTo>
                    <a:pt x="712" y="2001"/>
                    <a:pt x="743" y="1615"/>
                    <a:pt x="819" y="1289"/>
                  </a:cubicBezTo>
                  <a:cubicBezTo>
                    <a:pt x="912" y="934"/>
                    <a:pt x="990" y="563"/>
                    <a:pt x="1005" y="192"/>
                  </a:cubicBezTo>
                  <a:cubicBezTo>
                    <a:pt x="1005" y="74"/>
                    <a:pt x="894"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7"/>
            <p:cNvSpPr/>
            <p:nvPr/>
          </p:nvSpPr>
          <p:spPr>
            <a:xfrm rot="2700000">
              <a:off x="1622407" y="3838811"/>
              <a:ext cx="8162" cy="18867"/>
            </a:xfrm>
            <a:custGeom>
              <a:avLst/>
              <a:gdLst/>
              <a:ahLst/>
              <a:cxnLst/>
              <a:rect l="l" t="t" r="r" b="b"/>
              <a:pathLst>
                <a:path w="899" h="2078" extrusionOk="0">
                  <a:moveTo>
                    <a:pt x="687" y="1"/>
                  </a:moveTo>
                  <a:cubicBezTo>
                    <a:pt x="625" y="1"/>
                    <a:pt x="563" y="28"/>
                    <a:pt x="527" y="89"/>
                  </a:cubicBezTo>
                  <a:cubicBezTo>
                    <a:pt x="357" y="382"/>
                    <a:pt x="295" y="722"/>
                    <a:pt x="217" y="1032"/>
                  </a:cubicBezTo>
                  <a:cubicBezTo>
                    <a:pt x="125" y="1341"/>
                    <a:pt x="1" y="1620"/>
                    <a:pt x="63" y="1929"/>
                  </a:cubicBezTo>
                  <a:cubicBezTo>
                    <a:pt x="83" y="2019"/>
                    <a:pt x="174" y="2077"/>
                    <a:pt x="262" y="2077"/>
                  </a:cubicBezTo>
                  <a:cubicBezTo>
                    <a:pt x="309" y="2077"/>
                    <a:pt x="355" y="2060"/>
                    <a:pt x="388" y="2022"/>
                  </a:cubicBezTo>
                  <a:cubicBezTo>
                    <a:pt x="589" y="1774"/>
                    <a:pt x="620" y="1465"/>
                    <a:pt x="698" y="1171"/>
                  </a:cubicBezTo>
                  <a:cubicBezTo>
                    <a:pt x="774" y="846"/>
                    <a:pt x="898" y="522"/>
                    <a:pt x="883" y="181"/>
                  </a:cubicBezTo>
                  <a:cubicBezTo>
                    <a:pt x="883" y="68"/>
                    <a:pt x="785"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7"/>
            <p:cNvSpPr/>
            <p:nvPr/>
          </p:nvSpPr>
          <p:spPr>
            <a:xfrm rot="2700000">
              <a:off x="1612111" y="3821409"/>
              <a:ext cx="8444" cy="20764"/>
            </a:xfrm>
            <a:custGeom>
              <a:avLst/>
              <a:gdLst/>
              <a:ahLst/>
              <a:cxnLst/>
              <a:rect l="l" t="t" r="r" b="b"/>
              <a:pathLst>
                <a:path w="930" h="2287" extrusionOk="0">
                  <a:moveTo>
                    <a:pt x="719" y="0"/>
                  </a:moveTo>
                  <a:cubicBezTo>
                    <a:pt x="667" y="0"/>
                    <a:pt x="617" y="24"/>
                    <a:pt x="589" y="80"/>
                  </a:cubicBezTo>
                  <a:cubicBezTo>
                    <a:pt x="434" y="405"/>
                    <a:pt x="356" y="760"/>
                    <a:pt x="248" y="1101"/>
                  </a:cubicBezTo>
                  <a:cubicBezTo>
                    <a:pt x="140" y="1457"/>
                    <a:pt x="1" y="1781"/>
                    <a:pt x="47" y="2153"/>
                  </a:cubicBezTo>
                  <a:cubicBezTo>
                    <a:pt x="58" y="2227"/>
                    <a:pt x="120" y="2287"/>
                    <a:pt x="187" y="2287"/>
                  </a:cubicBezTo>
                  <a:cubicBezTo>
                    <a:pt x="218" y="2287"/>
                    <a:pt x="250" y="2275"/>
                    <a:pt x="279" y="2245"/>
                  </a:cubicBezTo>
                  <a:cubicBezTo>
                    <a:pt x="558" y="1983"/>
                    <a:pt x="635" y="1658"/>
                    <a:pt x="727" y="1317"/>
                  </a:cubicBezTo>
                  <a:cubicBezTo>
                    <a:pt x="820" y="946"/>
                    <a:pt x="929" y="560"/>
                    <a:pt x="913" y="172"/>
                  </a:cubicBezTo>
                  <a:cubicBezTo>
                    <a:pt x="913" y="74"/>
                    <a:pt x="812" y="0"/>
                    <a:pt x="7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7"/>
            <p:cNvSpPr/>
            <p:nvPr/>
          </p:nvSpPr>
          <p:spPr>
            <a:xfrm rot="2700000">
              <a:off x="1591982" y="3786425"/>
              <a:ext cx="8889" cy="20864"/>
            </a:xfrm>
            <a:custGeom>
              <a:avLst/>
              <a:gdLst/>
              <a:ahLst/>
              <a:cxnLst/>
              <a:rect l="l" t="t" r="r" b="b"/>
              <a:pathLst>
                <a:path w="979" h="2298" extrusionOk="0">
                  <a:moveTo>
                    <a:pt x="830" y="0"/>
                  </a:moveTo>
                  <a:cubicBezTo>
                    <a:pt x="763" y="0"/>
                    <a:pt x="690" y="39"/>
                    <a:pt x="661" y="111"/>
                  </a:cubicBezTo>
                  <a:cubicBezTo>
                    <a:pt x="398" y="761"/>
                    <a:pt x="166" y="1472"/>
                    <a:pt x="11" y="2153"/>
                  </a:cubicBezTo>
                  <a:cubicBezTo>
                    <a:pt x="0" y="2221"/>
                    <a:pt x="71" y="2297"/>
                    <a:pt x="141" y="2297"/>
                  </a:cubicBezTo>
                  <a:cubicBezTo>
                    <a:pt x="166" y="2297"/>
                    <a:pt x="192" y="2287"/>
                    <a:pt x="213" y="2262"/>
                  </a:cubicBezTo>
                  <a:cubicBezTo>
                    <a:pt x="677" y="1674"/>
                    <a:pt x="939" y="900"/>
                    <a:pt x="970" y="158"/>
                  </a:cubicBezTo>
                  <a:cubicBezTo>
                    <a:pt x="979" y="50"/>
                    <a:pt x="908" y="0"/>
                    <a:pt x="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7"/>
            <p:cNvSpPr/>
            <p:nvPr/>
          </p:nvSpPr>
          <p:spPr>
            <a:xfrm rot="2700000">
              <a:off x="1581955" y="3768682"/>
              <a:ext cx="8998" cy="20728"/>
            </a:xfrm>
            <a:custGeom>
              <a:avLst/>
              <a:gdLst/>
              <a:ahLst/>
              <a:cxnLst/>
              <a:rect l="l" t="t" r="r" b="b"/>
              <a:pathLst>
                <a:path w="991" h="2283" extrusionOk="0">
                  <a:moveTo>
                    <a:pt x="793" y="1"/>
                  </a:moveTo>
                  <a:cubicBezTo>
                    <a:pt x="731" y="1"/>
                    <a:pt x="670" y="30"/>
                    <a:pt x="634" y="95"/>
                  </a:cubicBezTo>
                  <a:cubicBezTo>
                    <a:pt x="448" y="421"/>
                    <a:pt x="356" y="776"/>
                    <a:pt x="248" y="1147"/>
                  </a:cubicBezTo>
                  <a:cubicBezTo>
                    <a:pt x="155" y="1472"/>
                    <a:pt x="0" y="1813"/>
                    <a:pt x="108" y="2153"/>
                  </a:cubicBezTo>
                  <a:cubicBezTo>
                    <a:pt x="137" y="2238"/>
                    <a:pt x="212" y="2283"/>
                    <a:pt x="291" y="2283"/>
                  </a:cubicBezTo>
                  <a:cubicBezTo>
                    <a:pt x="341" y="2283"/>
                    <a:pt x="392" y="2266"/>
                    <a:pt x="434" y="2230"/>
                  </a:cubicBezTo>
                  <a:cubicBezTo>
                    <a:pt x="696" y="1998"/>
                    <a:pt x="743" y="1627"/>
                    <a:pt x="820" y="1287"/>
                  </a:cubicBezTo>
                  <a:cubicBezTo>
                    <a:pt x="898" y="930"/>
                    <a:pt x="990" y="559"/>
                    <a:pt x="990" y="188"/>
                  </a:cubicBezTo>
                  <a:cubicBezTo>
                    <a:pt x="990" y="74"/>
                    <a:pt x="891" y="1"/>
                    <a:pt x="7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7"/>
            <p:cNvSpPr/>
            <p:nvPr/>
          </p:nvSpPr>
          <p:spPr>
            <a:xfrm rot="2700000">
              <a:off x="1572658" y="3753516"/>
              <a:ext cx="8153" cy="18849"/>
            </a:xfrm>
            <a:custGeom>
              <a:avLst/>
              <a:gdLst/>
              <a:ahLst/>
              <a:cxnLst/>
              <a:rect l="l" t="t" r="r" b="b"/>
              <a:pathLst>
                <a:path w="898" h="2076" extrusionOk="0">
                  <a:moveTo>
                    <a:pt x="676" y="0"/>
                  </a:moveTo>
                  <a:cubicBezTo>
                    <a:pt x="614" y="0"/>
                    <a:pt x="552" y="28"/>
                    <a:pt x="511" y="87"/>
                  </a:cubicBezTo>
                  <a:cubicBezTo>
                    <a:pt x="340" y="381"/>
                    <a:pt x="295" y="722"/>
                    <a:pt x="202" y="1046"/>
                  </a:cubicBezTo>
                  <a:cubicBezTo>
                    <a:pt x="124" y="1341"/>
                    <a:pt x="0" y="1634"/>
                    <a:pt x="47" y="1928"/>
                  </a:cubicBezTo>
                  <a:cubicBezTo>
                    <a:pt x="67" y="2018"/>
                    <a:pt x="165" y="2076"/>
                    <a:pt x="253" y="2076"/>
                  </a:cubicBezTo>
                  <a:cubicBezTo>
                    <a:pt x="300" y="2076"/>
                    <a:pt x="344" y="2059"/>
                    <a:pt x="371" y="2021"/>
                  </a:cubicBezTo>
                  <a:cubicBezTo>
                    <a:pt x="588" y="1789"/>
                    <a:pt x="619" y="1464"/>
                    <a:pt x="697" y="1170"/>
                  </a:cubicBezTo>
                  <a:cubicBezTo>
                    <a:pt x="774" y="845"/>
                    <a:pt x="897" y="520"/>
                    <a:pt x="882" y="196"/>
                  </a:cubicBezTo>
                  <a:cubicBezTo>
                    <a:pt x="873" y="71"/>
                    <a:pt x="775"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7"/>
            <p:cNvSpPr/>
            <p:nvPr/>
          </p:nvSpPr>
          <p:spPr>
            <a:xfrm rot="2700000">
              <a:off x="1562235" y="3736053"/>
              <a:ext cx="8580" cy="20773"/>
            </a:xfrm>
            <a:custGeom>
              <a:avLst/>
              <a:gdLst/>
              <a:ahLst/>
              <a:cxnLst/>
              <a:rect l="l" t="t" r="r" b="b"/>
              <a:pathLst>
                <a:path w="945" h="2288" extrusionOk="0">
                  <a:moveTo>
                    <a:pt x="731" y="1"/>
                  </a:moveTo>
                  <a:cubicBezTo>
                    <a:pt x="680" y="1"/>
                    <a:pt x="632" y="24"/>
                    <a:pt x="604" y="80"/>
                  </a:cubicBezTo>
                  <a:cubicBezTo>
                    <a:pt x="433" y="404"/>
                    <a:pt x="357" y="761"/>
                    <a:pt x="264" y="1101"/>
                  </a:cubicBezTo>
                  <a:cubicBezTo>
                    <a:pt x="155" y="1456"/>
                    <a:pt x="0" y="1782"/>
                    <a:pt x="47" y="2153"/>
                  </a:cubicBezTo>
                  <a:cubicBezTo>
                    <a:pt x="57" y="2227"/>
                    <a:pt x="127" y="2287"/>
                    <a:pt x="199" y="2287"/>
                  </a:cubicBezTo>
                  <a:cubicBezTo>
                    <a:pt x="232" y="2287"/>
                    <a:pt x="266" y="2275"/>
                    <a:pt x="295" y="2246"/>
                  </a:cubicBezTo>
                  <a:cubicBezTo>
                    <a:pt x="557" y="1998"/>
                    <a:pt x="635" y="1673"/>
                    <a:pt x="728" y="1318"/>
                  </a:cubicBezTo>
                  <a:cubicBezTo>
                    <a:pt x="835" y="946"/>
                    <a:pt x="944" y="559"/>
                    <a:pt x="928" y="173"/>
                  </a:cubicBezTo>
                  <a:cubicBezTo>
                    <a:pt x="919" y="74"/>
                    <a:pt x="821"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7"/>
            <p:cNvSpPr/>
            <p:nvPr/>
          </p:nvSpPr>
          <p:spPr>
            <a:xfrm rot="2700000">
              <a:off x="1542204" y="3701179"/>
              <a:ext cx="8816" cy="20755"/>
            </a:xfrm>
            <a:custGeom>
              <a:avLst/>
              <a:gdLst/>
              <a:ahLst/>
              <a:cxnLst/>
              <a:rect l="l" t="t" r="r" b="b"/>
              <a:pathLst>
                <a:path w="971" h="2286" extrusionOk="0">
                  <a:moveTo>
                    <a:pt x="816" y="1"/>
                  </a:moveTo>
                  <a:cubicBezTo>
                    <a:pt x="747" y="1"/>
                    <a:pt x="675" y="35"/>
                    <a:pt x="646" y="100"/>
                  </a:cubicBezTo>
                  <a:cubicBezTo>
                    <a:pt x="383" y="765"/>
                    <a:pt x="151" y="1462"/>
                    <a:pt x="11" y="2142"/>
                  </a:cubicBezTo>
                  <a:cubicBezTo>
                    <a:pt x="0" y="2210"/>
                    <a:pt x="63" y="2286"/>
                    <a:pt x="128" y="2286"/>
                  </a:cubicBezTo>
                  <a:cubicBezTo>
                    <a:pt x="152" y="2286"/>
                    <a:pt x="176" y="2275"/>
                    <a:pt x="197" y="2250"/>
                  </a:cubicBezTo>
                  <a:cubicBezTo>
                    <a:pt x="661" y="1662"/>
                    <a:pt x="925" y="905"/>
                    <a:pt x="970" y="146"/>
                  </a:cubicBezTo>
                  <a:cubicBezTo>
                    <a:pt x="970" y="47"/>
                    <a:pt x="89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7"/>
            <p:cNvSpPr/>
            <p:nvPr/>
          </p:nvSpPr>
          <p:spPr>
            <a:xfrm rot="2700000">
              <a:off x="1532071" y="3683323"/>
              <a:ext cx="9143" cy="20737"/>
            </a:xfrm>
            <a:custGeom>
              <a:avLst/>
              <a:gdLst/>
              <a:ahLst/>
              <a:cxnLst/>
              <a:rect l="l" t="t" r="r" b="b"/>
              <a:pathLst>
                <a:path w="1007" h="2284" extrusionOk="0">
                  <a:moveTo>
                    <a:pt x="799" y="1"/>
                  </a:moveTo>
                  <a:cubicBezTo>
                    <a:pt x="735" y="1"/>
                    <a:pt x="671" y="30"/>
                    <a:pt x="635" y="95"/>
                  </a:cubicBezTo>
                  <a:cubicBezTo>
                    <a:pt x="465" y="420"/>
                    <a:pt x="357" y="791"/>
                    <a:pt x="248" y="1147"/>
                  </a:cubicBezTo>
                  <a:cubicBezTo>
                    <a:pt x="155" y="1472"/>
                    <a:pt x="1" y="1812"/>
                    <a:pt x="124" y="2152"/>
                  </a:cubicBezTo>
                  <a:cubicBezTo>
                    <a:pt x="153" y="2239"/>
                    <a:pt x="223" y="2283"/>
                    <a:pt x="298" y="2283"/>
                  </a:cubicBezTo>
                  <a:cubicBezTo>
                    <a:pt x="344" y="2283"/>
                    <a:pt x="392" y="2266"/>
                    <a:pt x="434" y="2230"/>
                  </a:cubicBezTo>
                  <a:cubicBezTo>
                    <a:pt x="712" y="1998"/>
                    <a:pt x="743" y="1626"/>
                    <a:pt x="821" y="1286"/>
                  </a:cubicBezTo>
                  <a:cubicBezTo>
                    <a:pt x="914" y="931"/>
                    <a:pt x="991" y="560"/>
                    <a:pt x="1007" y="188"/>
                  </a:cubicBezTo>
                  <a:cubicBezTo>
                    <a:pt x="1007" y="74"/>
                    <a:pt x="902" y="1"/>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7"/>
            <p:cNvSpPr/>
            <p:nvPr/>
          </p:nvSpPr>
          <p:spPr>
            <a:xfrm rot="2700000">
              <a:off x="1522780" y="3668165"/>
              <a:ext cx="8153" cy="18794"/>
            </a:xfrm>
            <a:custGeom>
              <a:avLst/>
              <a:gdLst/>
              <a:ahLst/>
              <a:cxnLst/>
              <a:rect l="l" t="t" r="r" b="b"/>
              <a:pathLst>
                <a:path w="898" h="2070" extrusionOk="0">
                  <a:moveTo>
                    <a:pt x="685" y="1"/>
                  </a:moveTo>
                  <a:cubicBezTo>
                    <a:pt x="623" y="1"/>
                    <a:pt x="562" y="30"/>
                    <a:pt x="526" y="95"/>
                  </a:cubicBezTo>
                  <a:cubicBezTo>
                    <a:pt x="356" y="374"/>
                    <a:pt x="294" y="714"/>
                    <a:pt x="217" y="1039"/>
                  </a:cubicBezTo>
                  <a:cubicBezTo>
                    <a:pt x="124" y="1333"/>
                    <a:pt x="0" y="1627"/>
                    <a:pt x="62" y="1937"/>
                  </a:cubicBezTo>
                  <a:cubicBezTo>
                    <a:pt x="82" y="2016"/>
                    <a:pt x="171" y="2070"/>
                    <a:pt x="257" y="2070"/>
                  </a:cubicBezTo>
                  <a:cubicBezTo>
                    <a:pt x="306" y="2070"/>
                    <a:pt x="353" y="2053"/>
                    <a:pt x="387" y="2013"/>
                  </a:cubicBezTo>
                  <a:cubicBezTo>
                    <a:pt x="588" y="1782"/>
                    <a:pt x="619" y="1456"/>
                    <a:pt x="696" y="1163"/>
                  </a:cubicBezTo>
                  <a:cubicBezTo>
                    <a:pt x="774" y="838"/>
                    <a:pt x="898" y="513"/>
                    <a:pt x="882" y="188"/>
                  </a:cubicBezTo>
                  <a:cubicBezTo>
                    <a:pt x="882" y="74"/>
                    <a:pt x="783" y="1"/>
                    <a:pt x="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rot="2700000">
              <a:off x="1512445" y="3650762"/>
              <a:ext cx="8435" cy="20746"/>
            </a:xfrm>
            <a:custGeom>
              <a:avLst/>
              <a:gdLst/>
              <a:ahLst/>
              <a:cxnLst/>
              <a:rect l="l" t="t" r="r" b="b"/>
              <a:pathLst>
                <a:path w="929" h="2285" extrusionOk="0">
                  <a:moveTo>
                    <a:pt x="729" y="1"/>
                  </a:moveTo>
                  <a:cubicBezTo>
                    <a:pt x="673" y="1"/>
                    <a:pt x="618" y="26"/>
                    <a:pt x="588" y="85"/>
                  </a:cubicBezTo>
                  <a:cubicBezTo>
                    <a:pt x="434" y="395"/>
                    <a:pt x="357" y="750"/>
                    <a:pt x="248" y="1106"/>
                  </a:cubicBezTo>
                  <a:cubicBezTo>
                    <a:pt x="140" y="1447"/>
                    <a:pt x="0" y="1771"/>
                    <a:pt x="47" y="2142"/>
                  </a:cubicBezTo>
                  <a:cubicBezTo>
                    <a:pt x="58" y="2229"/>
                    <a:pt x="121" y="2285"/>
                    <a:pt x="190" y="2285"/>
                  </a:cubicBezTo>
                  <a:cubicBezTo>
                    <a:pt x="220" y="2285"/>
                    <a:pt x="251" y="2274"/>
                    <a:pt x="279" y="2251"/>
                  </a:cubicBezTo>
                  <a:cubicBezTo>
                    <a:pt x="557" y="1988"/>
                    <a:pt x="635" y="1663"/>
                    <a:pt x="728" y="1307"/>
                  </a:cubicBezTo>
                  <a:cubicBezTo>
                    <a:pt x="821" y="936"/>
                    <a:pt x="929" y="549"/>
                    <a:pt x="914" y="162"/>
                  </a:cubicBezTo>
                  <a:cubicBezTo>
                    <a:pt x="914" y="67"/>
                    <a:pt x="819" y="1"/>
                    <a:pt x="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7"/>
            <p:cNvSpPr/>
            <p:nvPr/>
          </p:nvSpPr>
          <p:spPr>
            <a:xfrm rot="2700000">
              <a:off x="1483562" y="3626690"/>
              <a:ext cx="17096" cy="53313"/>
            </a:xfrm>
            <a:custGeom>
              <a:avLst/>
              <a:gdLst/>
              <a:ahLst/>
              <a:cxnLst/>
              <a:rect l="l" t="t" r="r" b="b"/>
              <a:pathLst>
                <a:path w="1883" h="5872" extrusionOk="0">
                  <a:moveTo>
                    <a:pt x="1527" y="0"/>
                  </a:moveTo>
                  <a:cubicBezTo>
                    <a:pt x="1496" y="0"/>
                    <a:pt x="1465" y="16"/>
                    <a:pt x="1449" y="16"/>
                  </a:cubicBezTo>
                  <a:cubicBezTo>
                    <a:pt x="1387" y="16"/>
                    <a:pt x="1326" y="47"/>
                    <a:pt x="1311" y="109"/>
                  </a:cubicBezTo>
                  <a:cubicBezTo>
                    <a:pt x="1311" y="140"/>
                    <a:pt x="1311" y="155"/>
                    <a:pt x="1295" y="171"/>
                  </a:cubicBezTo>
                  <a:cubicBezTo>
                    <a:pt x="1283" y="245"/>
                    <a:pt x="1348" y="309"/>
                    <a:pt x="1415" y="309"/>
                  </a:cubicBezTo>
                  <a:cubicBezTo>
                    <a:pt x="1429" y="309"/>
                    <a:pt x="1443" y="306"/>
                    <a:pt x="1457" y="300"/>
                  </a:cubicBezTo>
                  <a:lnTo>
                    <a:pt x="1457" y="300"/>
                  </a:lnTo>
                  <a:cubicBezTo>
                    <a:pt x="968" y="566"/>
                    <a:pt x="768" y="2494"/>
                    <a:pt x="661" y="2956"/>
                  </a:cubicBezTo>
                  <a:cubicBezTo>
                    <a:pt x="428" y="3853"/>
                    <a:pt x="150" y="4734"/>
                    <a:pt x="11" y="5662"/>
                  </a:cubicBezTo>
                  <a:cubicBezTo>
                    <a:pt x="0" y="5767"/>
                    <a:pt x="109" y="5871"/>
                    <a:pt x="205" y="5871"/>
                  </a:cubicBezTo>
                  <a:cubicBezTo>
                    <a:pt x="252" y="5871"/>
                    <a:pt x="295" y="5847"/>
                    <a:pt x="321" y="5786"/>
                  </a:cubicBezTo>
                  <a:cubicBezTo>
                    <a:pt x="754" y="4781"/>
                    <a:pt x="985" y="3729"/>
                    <a:pt x="1233" y="2661"/>
                  </a:cubicBezTo>
                  <a:cubicBezTo>
                    <a:pt x="1418" y="1935"/>
                    <a:pt x="1882" y="883"/>
                    <a:pt x="1682" y="124"/>
                  </a:cubicBezTo>
                  <a:cubicBezTo>
                    <a:pt x="1666" y="62"/>
                    <a:pt x="1589" y="0"/>
                    <a:pt x="1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7"/>
            <p:cNvSpPr/>
            <p:nvPr/>
          </p:nvSpPr>
          <p:spPr>
            <a:xfrm rot="2700000">
              <a:off x="1224369" y="3424720"/>
              <a:ext cx="211710" cy="57526"/>
            </a:xfrm>
            <a:custGeom>
              <a:avLst/>
              <a:gdLst/>
              <a:ahLst/>
              <a:cxnLst/>
              <a:rect l="l" t="t" r="r" b="b"/>
              <a:pathLst>
                <a:path w="23318" h="6336" extrusionOk="0">
                  <a:moveTo>
                    <a:pt x="572" y="1"/>
                  </a:moveTo>
                  <a:cubicBezTo>
                    <a:pt x="252" y="1"/>
                    <a:pt x="0" y="459"/>
                    <a:pt x="369" y="591"/>
                  </a:cubicBezTo>
                  <a:cubicBezTo>
                    <a:pt x="3882" y="2031"/>
                    <a:pt x="7764" y="2773"/>
                    <a:pt x="11431" y="3701"/>
                  </a:cubicBezTo>
                  <a:cubicBezTo>
                    <a:pt x="15330" y="4661"/>
                    <a:pt x="19228" y="5604"/>
                    <a:pt x="23172" y="6331"/>
                  </a:cubicBezTo>
                  <a:cubicBezTo>
                    <a:pt x="23182" y="6334"/>
                    <a:pt x="23191" y="6336"/>
                    <a:pt x="23200" y="6336"/>
                  </a:cubicBezTo>
                  <a:cubicBezTo>
                    <a:pt x="23288" y="6336"/>
                    <a:pt x="23317" y="6205"/>
                    <a:pt x="23219" y="6177"/>
                  </a:cubicBezTo>
                  <a:cubicBezTo>
                    <a:pt x="19490" y="4985"/>
                    <a:pt x="15732" y="3964"/>
                    <a:pt x="11957" y="2928"/>
                  </a:cubicBezTo>
                  <a:cubicBezTo>
                    <a:pt x="8228" y="1907"/>
                    <a:pt x="4439" y="577"/>
                    <a:pt x="617" y="3"/>
                  </a:cubicBezTo>
                  <a:cubicBezTo>
                    <a:pt x="602" y="1"/>
                    <a:pt x="587" y="1"/>
                    <a:pt x="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rot="2700000">
              <a:off x="1246220" y="3313074"/>
              <a:ext cx="21863" cy="75412"/>
            </a:xfrm>
            <a:custGeom>
              <a:avLst/>
              <a:gdLst/>
              <a:ahLst/>
              <a:cxnLst/>
              <a:rect l="l" t="t" r="r" b="b"/>
              <a:pathLst>
                <a:path w="2408" h="8306" extrusionOk="0">
                  <a:moveTo>
                    <a:pt x="2080" y="0"/>
                  </a:moveTo>
                  <a:cubicBezTo>
                    <a:pt x="1986" y="0"/>
                    <a:pt x="1897" y="42"/>
                    <a:pt x="1857" y="141"/>
                  </a:cubicBezTo>
                  <a:cubicBezTo>
                    <a:pt x="1331" y="1378"/>
                    <a:pt x="1052" y="2709"/>
                    <a:pt x="743" y="4024"/>
                  </a:cubicBezTo>
                  <a:cubicBezTo>
                    <a:pt x="417" y="5324"/>
                    <a:pt x="0" y="6654"/>
                    <a:pt x="0" y="7999"/>
                  </a:cubicBezTo>
                  <a:cubicBezTo>
                    <a:pt x="10" y="8182"/>
                    <a:pt x="180" y="8305"/>
                    <a:pt x="342" y="8305"/>
                  </a:cubicBezTo>
                  <a:cubicBezTo>
                    <a:pt x="440" y="8305"/>
                    <a:pt x="535" y="8260"/>
                    <a:pt x="588" y="8154"/>
                  </a:cubicBezTo>
                  <a:cubicBezTo>
                    <a:pt x="1176" y="6947"/>
                    <a:pt x="1393" y="5571"/>
                    <a:pt x="1686" y="4272"/>
                  </a:cubicBezTo>
                  <a:cubicBezTo>
                    <a:pt x="1980" y="2956"/>
                    <a:pt x="2321" y="1626"/>
                    <a:pt x="2398" y="280"/>
                  </a:cubicBezTo>
                  <a:cubicBezTo>
                    <a:pt x="2408" y="116"/>
                    <a:pt x="2236" y="0"/>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7"/>
            <p:cNvSpPr/>
            <p:nvPr/>
          </p:nvSpPr>
          <p:spPr>
            <a:xfrm rot="2700000">
              <a:off x="1640640" y="3967782"/>
              <a:ext cx="63555" cy="21227"/>
            </a:xfrm>
            <a:custGeom>
              <a:avLst/>
              <a:gdLst/>
              <a:ahLst/>
              <a:cxnLst/>
              <a:rect l="l" t="t" r="r" b="b"/>
              <a:pathLst>
                <a:path w="7000" h="2338" extrusionOk="0">
                  <a:moveTo>
                    <a:pt x="383" y="1"/>
                  </a:moveTo>
                  <a:cubicBezTo>
                    <a:pt x="86" y="1"/>
                    <a:pt x="1" y="437"/>
                    <a:pt x="244" y="573"/>
                  </a:cubicBezTo>
                  <a:cubicBezTo>
                    <a:pt x="1218" y="1115"/>
                    <a:pt x="2394" y="1301"/>
                    <a:pt x="3462" y="1594"/>
                  </a:cubicBezTo>
                  <a:cubicBezTo>
                    <a:pt x="4529" y="1889"/>
                    <a:pt x="5611" y="2244"/>
                    <a:pt x="6725" y="2337"/>
                  </a:cubicBezTo>
                  <a:cubicBezTo>
                    <a:pt x="6731" y="2337"/>
                    <a:pt x="6736" y="2337"/>
                    <a:pt x="6741" y="2337"/>
                  </a:cubicBezTo>
                  <a:cubicBezTo>
                    <a:pt x="6945" y="2337"/>
                    <a:pt x="6999" y="2025"/>
                    <a:pt x="6818" y="1935"/>
                  </a:cubicBezTo>
                  <a:cubicBezTo>
                    <a:pt x="5828" y="1425"/>
                    <a:pt x="4730" y="1161"/>
                    <a:pt x="3662" y="837"/>
                  </a:cubicBezTo>
                  <a:cubicBezTo>
                    <a:pt x="2595" y="511"/>
                    <a:pt x="1512" y="63"/>
                    <a:pt x="399" y="1"/>
                  </a:cubicBezTo>
                  <a:cubicBezTo>
                    <a:pt x="393" y="1"/>
                    <a:pt x="388"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7"/>
            <p:cNvSpPr/>
            <p:nvPr/>
          </p:nvSpPr>
          <p:spPr>
            <a:xfrm rot="2700000">
              <a:off x="1532411" y="3715273"/>
              <a:ext cx="17904" cy="54121"/>
            </a:xfrm>
            <a:custGeom>
              <a:avLst/>
              <a:gdLst/>
              <a:ahLst/>
              <a:cxnLst/>
              <a:rect l="l" t="t" r="r" b="b"/>
              <a:pathLst>
                <a:path w="1972" h="5961" extrusionOk="0">
                  <a:moveTo>
                    <a:pt x="1834" y="0"/>
                  </a:moveTo>
                  <a:cubicBezTo>
                    <a:pt x="1787" y="0"/>
                    <a:pt x="1740" y="23"/>
                    <a:pt x="1715" y="72"/>
                  </a:cubicBezTo>
                  <a:cubicBezTo>
                    <a:pt x="865" y="1712"/>
                    <a:pt x="339" y="3909"/>
                    <a:pt x="29" y="5718"/>
                  </a:cubicBezTo>
                  <a:cubicBezTo>
                    <a:pt x="1" y="5867"/>
                    <a:pt x="113" y="5960"/>
                    <a:pt x="227" y="5960"/>
                  </a:cubicBezTo>
                  <a:cubicBezTo>
                    <a:pt x="302" y="5960"/>
                    <a:pt x="378" y="5919"/>
                    <a:pt x="415" y="5827"/>
                  </a:cubicBezTo>
                  <a:cubicBezTo>
                    <a:pt x="787" y="4837"/>
                    <a:pt x="1034" y="3800"/>
                    <a:pt x="1313" y="2795"/>
                  </a:cubicBezTo>
                  <a:cubicBezTo>
                    <a:pt x="1560" y="1913"/>
                    <a:pt x="1870" y="1046"/>
                    <a:pt x="1962" y="134"/>
                  </a:cubicBezTo>
                  <a:cubicBezTo>
                    <a:pt x="1972" y="50"/>
                    <a:pt x="1903" y="0"/>
                    <a:pt x="1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rot="2700000">
              <a:off x="1583354" y="3796358"/>
              <a:ext cx="17904" cy="54158"/>
            </a:xfrm>
            <a:custGeom>
              <a:avLst/>
              <a:gdLst/>
              <a:ahLst/>
              <a:cxnLst/>
              <a:rect l="l" t="t" r="r" b="b"/>
              <a:pathLst>
                <a:path w="1972" h="5965" extrusionOk="0">
                  <a:moveTo>
                    <a:pt x="1818" y="1"/>
                  </a:moveTo>
                  <a:cubicBezTo>
                    <a:pt x="1774" y="1"/>
                    <a:pt x="1732" y="20"/>
                    <a:pt x="1715" y="61"/>
                  </a:cubicBezTo>
                  <a:cubicBezTo>
                    <a:pt x="863" y="1716"/>
                    <a:pt x="337" y="3912"/>
                    <a:pt x="28" y="5723"/>
                  </a:cubicBezTo>
                  <a:cubicBezTo>
                    <a:pt x="0" y="5872"/>
                    <a:pt x="112" y="5965"/>
                    <a:pt x="222" y="5965"/>
                  </a:cubicBezTo>
                  <a:cubicBezTo>
                    <a:pt x="296" y="5965"/>
                    <a:pt x="368" y="5924"/>
                    <a:pt x="399" y="5831"/>
                  </a:cubicBezTo>
                  <a:cubicBezTo>
                    <a:pt x="786" y="4841"/>
                    <a:pt x="1018" y="3805"/>
                    <a:pt x="1296" y="2799"/>
                  </a:cubicBezTo>
                  <a:cubicBezTo>
                    <a:pt x="1544" y="1917"/>
                    <a:pt x="1869" y="1051"/>
                    <a:pt x="1962" y="138"/>
                  </a:cubicBezTo>
                  <a:cubicBezTo>
                    <a:pt x="1971" y="52"/>
                    <a:pt x="1891"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rot="2700000">
              <a:off x="1509467" y="3707732"/>
              <a:ext cx="21218" cy="65035"/>
            </a:xfrm>
            <a:custGeom>
              <a:avLst/>
              <a:gdLst/>
              <a:ahLst/>
              <a:cxnLst/>
              <a:rect l="l" t="t" r="r" b="b"/>
              <a:pathLst>
                <a:path w="2337" h="7163" extrusionOk="0">
                  <a:moveTo>
                    <a:pt x="1966" y="1"/>
                  </a:moveTo>
                  <a:cubicBezTo>
                    <a:pt x="1316" y="2352"/>
                    <a:pt x="650" y="4704"/>
                    <a:pt x="0" y="7055"/>
                  </a:cubicBezTo>
                  <a:cubicBezTo>
                    <a:pt x="140" y="7086"/>
                    <a:pt x="264" y="7117"/>
                    <a:pt x="403" y="7163"/>
                  </a:cubicBezTo>
                  <a:lnTo>
                    <a:pt x="2337" y="109"/>
                  </a:lnTo>
                  <a:cubicBezTo>
                    <a:pt x="2213" y="78"/>
                    <a:pt x="2089" y="32"/>
                    <a:pt x="1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39740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grpSp>
        <p:nvGrpSpPr>
          <p:cNvPr id="598" name="Google Shape;598;p37"/>
          <p:cNvGrpSpPr/>
          <p:nvPr/>
        </p:nvGrpSpPr>
        <p:grpSpPr>
          <a:xfrm>
            <a:off x="6760782" y="12221"/>
            <a:ext cx="1967650" cy="1674799"/>
            <a:chOff x="4764575" y="3189550"/>
            <a:chExt cx="1866841" cy="1588993"/>
          </a:xfrm>
        </p:grpSpPr>
        <p:sp>
          <p:nvSpPr>
            <p:cNvPr id="599" name="Google Shape;599;p37"/>
            <p:cNvSpPr/>
            <p:nvPr/>
          </p:nvSpPr>
          <p:spPr>
            <a:xfrm>
              <a:off x="5257448" y="3189550"/>
              <a:ext cx="1373967" cy="1214432"/>
            </a:xfrm>
            <a:custGeom>
              <a:avLst/>
              <a:gdLst/>
              <a:ahLst/>
              <a:cxnLst/>
              <a:rect l="l" t="t" r="r" b="b"/>
              <a:pathLst>
                <a:path w="28033" h="24778" extrusionOk="0">
                  <a:moveTo>
                    <a:pt x="14000" y="5084"/>
                  </a:moveTo>
                  <a:cubicBezTo>
                    <a:pt x="16244" y="5084"/>
                    <a:pt x="18441" y="6105"/>
                    <a:pt x="19879" y="8024"/>
                  </a:cubicBezTo>
                  <a:cubicBezTo>
                    <a:pt x="21040" y="9585"/>
                    <a:pt x="21535" y="11520"/>
                    <a:pt x="21240" y="13453"/>
                  </a:cubicBezTo>
                  <a:cubicBezTo>
                    <a:pt x="20962" y="15371"/>
                    <a:pt x="19941" y="17089"/>
                    <a:pt x="18379" y="18249"/>
                  </a:cubicBezTo>
                  <a:cubicBezTo>
                    <a:pt x="17112" y="19190"/>
                    <a:pt x="15601" y="19693"/>
                    <a:pt x="14053" y="19693"/>
                  </a:cubicBezTo>
                  <a:cubicBezTo>
                    <a:pt x="13691" y="19693"/>
                    <a:pt x="13327" y="19666"/>
                    <a:pt x="12964" y="19610"/>
                  </a:cubicBezTo>
                  <a:cubicBezTo>
                    <a:pt x="11030" y="19332"/>
                    <a:pt x="9313" y="18311"/>
                    <a:pt x="8152" y="16749"/>
                  </a:cubicBezTo>
                  <a:cubicBezTo>
                    <a:pt x="6993" y="15186"/>
                    <a:pt x="6498" y="13252"/>
                    <a:pt x="6791" y="11334"/>
                  </a:cubicBezTo>
                  <a:cubicBezTo>
                    <a:pt x="7069" y="9400"/>
                    <a:pt x="8090" y="7683"/>
                    <a:pt x="9654" y="6522"/>
                  </a:cubicBezTo>
                  <a:cubicBezTo>
                    <a:pt x="10953" y="5548"/>
                    <a:pt x="12484" y="5084"/>
                    <a:pt x="14000" y="5084"/>
                  </a:cubicBezTo>
                  <a:close/>
                  <a:moveTo>
                    <a:pt x="14013" y="1"/>
                  </a:moveTo>
                  <a:cubicBezTo>
                    <a:pt x="11437" y="1"/>
                    <a:pt x="8840" y="800"/>
                    <a:pt x="6621" y="2454"/>
                  </a:cubicBezTo>
                  <a:cubicBezTo>
                    <a:pt x="1129" y="6522"/>
                    <a:pt x="0" y="14304"/>
                    <a:pt x="4068" y="19781"/>
                  </a:cubicBezTo>
                  <a:cubicBezTo>
                    <a:pt x="6512" y="23044"/>
                    <a:pt x="10241" y="24777"/>
                    <a:pt x="14031" y="24777"/>
                  </a:cubicBezTo>
                  <a:cubicBezTo>
                    <a:pt x="16599" y="24777"/>
                    <a:pt x="19198" y="23973"/>
                    <a:pt x="21411" y="22333"/>
                  </a:cubicBezTo>
                  <a:cubicBezTo>
                    <a:pt x="26902" y="18249"/>
                    <a:pt x="28032" y="10468"/>
                    <a:pt x="23963" y="4991"/>
                  </a:cubicBezTo>
                  <a:cubicBezTo>
                    <a:pt x="21533" y="1724"/>
                    <a:pt x="17795" y="1"/>
                    <a:pt x="1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4764575" y="3985373"/>
              <a:ext cx="866688" cy="734011"/>
            </a:xfrm>
            <a:custGeom>
              <a:avLst/>
              <a:gdLst/>
              <a:ahLst/>
              <a:cxnLst/>
              <a:rect l="l" t="t" r="r" b="b"/>
              <a:pathLst>
                <a:path w="17683" h="14976" extrusionOk="0">
                  <a:moveTo>
                    <a:pt x="14650" y="1"/>
                  </a:moveTo>
                  <a:lnTo>
                    <a:pt x="0" y="10908"/>
                  </a:lnTo>
                  <a:lnTo>
                    <a:pt x="3033" y="14976"/>
                  </a:lnTo>
                  <a:lnTo>
                    <a:pt x="17682" y="4070"/>
                  </a:lnTo>
                  <a:lnTo>
                    <a:pt x="14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4803981" y="4033161"/>
              <a:ext cx="643779" cy="745382"/>
            </a:xfrm>
            <a:custGeom>
              <a:avLst/>
              <a:gdLst/>
              <a:ahLst/>
              <a:cxnLst/>
              <a:rect l="l" t="t" r="r" b="b"/>
              <a:pathLst>
                <a:path w="13135" h="15208" extrusionOk="0">
                  <a:moveTo>
                    <a:pt x="4085" y="1"/>
                  </a:moveTo>
                  <a:lnTo>
                    <a:pt x="1" y="3033"/>
                  </a:lnTo>
                  <a:lnTo>
                    <a:pt x="9066" y="15207"/>
                  </a:lnTo>
                  <a:lnTo>
                    <a:pt x="13135" y="12175"/>
                  </a:lnTo>
                  <a:lnTo>
                    <a:pt x="4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37"/>
          <p:cNvSpPr txBox="1">
            <a:spLocks noGrp="1"/>
          </p:cNvSpPr>
          <p:nvPr>
            <p:ph type="title"/>
          </p:nvPr>
        </p:nvSpPr>
        <p:spPr>
          <a:xfrm>
            <a:off x="720000" y="445025"/>
            <a:ext cx="450954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Suntik Progestin</a:t>
            </a:r>
            <a:endParaRPr dirty="0"/>
          </a:p>
        </p:txBody>
      </p:sp>
      <p:sp>
        <p:nvSpPr>
          <p:cNvPr id="603" name="Google Shape;603;p37"/>
          <p:cNvSpPr txBox="1">
            <a:spLocks noGrp="1"/>
          </p:cNvSpPr>
          <p:nvPr>
            <p:ph type="body" idx="1"/>
          </p:nvPr>
        </p:nvSpPr>
        <p:spPr>
          <a:xfrm>
            <a:off x="719999" y="1215751"/>
            <a:ext cx="5826385" cy="408916"/>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sz="1400" dirty="0" err="1"/>
              <a:t>Suntikan</a:t>
            </a:r>
            <a:r>
              <a:rPr lang="en-ID" sz="1400" dirty="0"/>
              <a:t> progestin </a:t>
            </a:r>
            <a:r>
              <a:rPr lang="en-ID" sz="1400" dirty="0" err="1"/>
              <a:t>mengandung</a:t>
            </a:r>
            <a:r>
              <a:rPr lang="en-ID" sz="1400" dirty="0"/>
              <a:t> </a:t>
            </a:r>
            <a:r>
              <a:rPr lang="en-ID" sz="1400" dirty="0" err="1"/>
              <a:t>hormon</a:t>
            </a:r>
            <a:r>
              <a:rPr lang="en-ID" sz="1400" dirty="0"/>
              <a:t> </a:t>
            </a:r>
            <a:r>
              <a:rPr lang="en-ID" sz="1400" dirty="0" err="1"/>
              <a:t>aktif</a:t>
            </a:r>
            <a:r>
              <a:rPr lang="en-ID" sz="1400" dirty="0"/>
              <a:t> </a:t>
            </a:r>
            <a:r>
              <a:rPr lang="en-ID" sz="1400" dirty="0" err="1"/>
              <a:t>progesteron</a:t>
            </a:r>
            <a:r>
              <a:rPr lang="en-ID" sz="1400" dirty="0"/>
              <a:t>. </a:t>
            </a:r>
            <a:r>
              <a:rPr lang="en-ID" sz="1400" dirty="0" err="1"/>
              <a:t>Kontrasepsi</a:t>
            </a:r>
            <a:r>
              <a:rPr lang="en-ID" sz="1400" dirty="0"/>
              <a:t> </a:t>
            </a:r>
            <a:r>
              <a:rPr lang="en-ID" sz="1400" dirty="0" err="1"/>
              <a:t>suntikan</a:t>
            </a:r>
            <a:r>
              <a:rPr lang="en-ID" sz="1400" dirty="0"/>
              <a:t> progestin </a:t>
            </a:r>
            <a:r>
              <a:rPr lang="en-ID" sz="1400" dirty="0" err="1"/>
              <a:t>saat</a:t>
            </a:r>
            <a:r>
              <a:rPr lang="en-ID" sz="1400" dirty="0"/>
              <a:t> </a:t>
            </a:r>
            <a:r>
              <a:rPr lang="en-ID" sz="1400" dirty="0" err="1"/>
              <a:t>ini</a:t>
            </a:r>
            <a:r>
              <a:rPr lang="en-ID" sz="1400" dirty="0"/>
              <a:t> </a:t>
            </a:r>
            <a:r>
              <a:rPr lang="en-ID" sz="1400" dirty="0" err="1"/>
              <a:t>mengandung</a:t>
            </a:r>
            <a:r>
              <a:rPr lang="en-ID" sz="1400" dirty="0"/>
              <a:t> 150 mg Depo </a:t>
            </a:r>
            <a:r>
              <a:rPr lang="en-ID" sz="1400" dirty="0" err="1"/>
              <a:t>medroksi</a:t>
            </a:r>
            <a:r>
              <a:rPr lang="en-ID" sz="1400" dirty="0"/>
              <a:t> </a:t>
            </a:r>
            <a:r>
              <a:rPr lang="en-ID" sz="1400" dirty="0" err="1"/>
              <a:t>progesteron</a:t>
            </a:r>
            <a:r>
              <a:rPr lang="en-ID" sz="1400" dirty="0"/>
              <a:t> </a:t>
            </a:r>
            <a:r>
              <a:rPr lang="en-ID" sz="1400" dirty="0" err="1"/>
              <a:t>asetat</a:t>
            </a:r>
            <a:r>
              <a:rPr lang="en-ID" sz="1400" dirty="0"/>
              <a:t> (DMPA) yang </a:t>
            </a:r>
            <a:r>
              <a:rPr lang="en-ID" sz="1400" dirty="0" err="1"/>
              <a:t>diberikan</a:t>
            </a:r>
            <a:r>
              <a:rPr lang="en-ID" sz="1400" dirty="0"/>
              <a:t> </a:t>
            </a:r>
            <a:r>
              <a:rPr lang="en-ID" sz="1400" dirty="0" err="1"/>
              <a:t>setiap</a:t>
            </a:r>
            <a:r>
              <a:rPr lang="en-ID" sz="1400" dirty="0"/>
              <a:t> 3 </a:t>
            </a:r>
            <a:r>
              <a:rPr lang="en-ID" sz="1400" dirty="0" err="1"/>
              <a:t>bulan</a:t>
            </a:r>
            <a:r>
              <a:rPr lang="en-ID" sz="1400" dirty="0"/>
              <a:t> </a:t>
            </a:r>
            <a:r>
              <a:rPr lang="en-ID" sz="1400" dirty="0" err="1"/>
              <a:t>secara</a:t>
            </a:r>
            <a:r>
              <a:rPr lang="en-ID" sz="1400" dirty="0"/>
              <a:t> </a:t>
            </a:r>
            <a:r>
              <a:rPr lang="en-ID" sz="1400" dirty="0" err="1"/>
              <a:t>intramuskular</a:t>
            </a:r>
            <a:r>
              <a:rPr lang="en-ID" sz="1400" dirty="0"/>
              <a:t> (I.M.) di </a:t>
            </a:r>
            <a:r>
              <a:rPr lang="en-ID" sz="1400" dirty="0" err="1"/>
              <a:t>daerah</a:t>
            </a:r>
            <a:r>
              <a:rPr lang="en-ID" sz="1400" dirty="0"/>
              <a:t> </a:t>
            </a:r>
            <a:r>
              <a:rPr lang="en-ID" sz="1400" dirty="0" err="1"/>
              <a:t>pantat</a:t>
            </a:r>
            <a:r>
              <a:rPr lang="en-ID" sz="1400" dirty="0"/>
              <a:t>. Cara </a:t>
            </a:r>
            <a:r>
              <a:rPr lang="en-ID" sz="1400" dirty="0" err="1"/>
              <a:t>kerja</a:t>
            </a:r>
            <a:r>
              <a:rPr lang="en-ID" sz="1400" dirty="0"/>
              <a:t> </a:t>
            </a:r>
            <a:r>
              <a:rPr lang="en-ID" sz="1400" dirty="0" err="1"/>
              <a:t>suntikan</a:t>
            </a:r>
            <a:r>
              <a:rPr lang="en-ID" sz="1400" dirty="0"/>
              <a:t> progestin </a:t>
            </a:r>
            <a:r>
              <a:rPr lang="en-ID" sz="1400" dirty="0" err="1"/>
              <a:t>yaitu</a:t>
            </a:r>
            <a:r>
              <a:rPr lang="en-ID" sz="1400" dirty="0"/>
              <a:t> </a:t>
            </a:r>
            <a:r>
              <a:rPr lang="en-ID" sz="1400" dirty="0" err="1"/>
              <a:t>mencegah</a:t>
            </a:r>
            <a:r>
              <a:rPr lang="en-ID" sz="1400" dirty="0"/>
              <a:t> </a:t>
            </a:r>
            <a:r>
              <a:rPr lang="en-ID" sz="1400" dirty="0" err="1"/>
              <a:t>ovulasi</a:t>
            </a:r>
            <a:r>
              <a:rPr lang="en-ID" sz="1400" dirty="0"/>
              <a:t>, </a:t>
            </a:r>
            <a:r>
              <a:rPr lang="en-ID" sz="1400" dirty="0" err="1"/>
              <a:t>mengentalkan</a:t>
            </a:r>
            <a:r>
              <a:rPr lang="en-ID" sz="1400" dirty="0"/>
              <a:t> </a:t>
            </a:r>
            <a:r>
              <a:rPr lang="en-ID" sz="1400" dirty="0" err="1"/>
              <a:t>lendir</a:t>
            </a:r>
            <a:r>
              <a:rPr lang="en-ID" sz="1400" dirty="0"/>
              <a:t> </a:t>
            </a:r>
            <a:r>
              <a:rPr lang="en-ID" sz="1400" dirty="0" err="1"/>
              <a:t>serviks</a:t>
            </a:r>
            <a:r>
              <a:rPr lang="en-ID" sz="1400" dirty="0"/>
              <a:t> </a:t>
            </a:r>
            <a:r>
              <a:rPr lang="en-ID" sz="1400" dirty="0" err="1"/>
              <a:t>sehingga</a:t>
            </a:r>
            <a:r>
              <a:rPr lang="en-ID" sz="1400" dirty="0"/>
              <a:t> </a:t>
            </a:r>
            <a:r>
              <a:rPr lang="en-ID" sz="1400" dirty="0" err="1"/>
              <a:t>menghambat</a:t>
            </a:r>
            <a:r>
              <a:rPr lang="en-ID" sz="1400" dirty="0"/>
              <a:t> </a:t>
            </a:r>
            <a:r>
              <a:rPr lang="en-ID" sz="1400" dirty="0" err="1"/>
              <a:t>penetrasi</a:t>
            </a:r>
            <a:r>
              <a:rPr lang="en-ID" sz="1400" dirty="0"/>
              <a:t> </a:t>
            </a:r>
            <a:r>
              <a:rPr lang="en-ID" sz="1400" dirty="0" err="1"/>
              <a:t>sperma</a:t>
            </a:r>
            <a:r>
              <a:rPr lang="en-ID" sz="1400" dirty="0"/>
              <a:t>, </a:t>
            </a:r>
            <a:r>
              <a:rPr lang="en-ID" sz="1400" dirty="0" err="1"/>
              <a:t>menjadikan</a:t>
            </a:r>
            <a:r>
              <a:rPr lang="en-ID" sz="1400" dirty="0"/>
              <a:t> </a:t>
            </a:r>
            <a:r>
              <a:rPr lang="en-ID" sz="1400" dirty="0" err="1"/>
              <a:t>selaput</a:t>
            </a:r>
            <a:r>
              <a:rPr lang="en-ID" sz="1400" dirty="0"/>
              <a:t> </a:t>
            </a:r>
            <a:r>
              <a:rPr lang="en-ID" sz="1400" dirty="0" err="1"/>
              <a:t>lendir</a:t>
            </a:r>
            <a:r>
              <a:rPr lang="en-ID" sz="1400" dirty="0"/>
              <a:t> </a:t>
            </a:r>
            <a:r>
              <a:rPr lang="en-ID" sz="1400" dirty="0" err="1"/>
              <a:t>rahim</a:t>
            </a:r>
            <a:r>
              <a:rPr lang="en-ID" sz="1400" dirty="0"/>
              <a:t> tipis dan </a:t>
            </a:r>
            <a:r>
              <a:rPr lang="en-ID" sz="1400" dirty="0" err="1"/>
              <a:t>atrofi</a:t>
            </a:r>
            <a:r>
              <a:rPr lang="en-ID" sz="1400" dirty="0"/>
              <a:t>, </a:t>
            </a:r>
            <a:r>
              <a:rPr lang="en-ID" sz="1400" dirty="0" err="1"/>
              <a:t>menghambat</a:t>
            </a:r>
            <a:r>
              <a:rPr lang="en-ID" sz="1400" dirty="0"/>
              <a:t> </a:t>
            </a:r>
            <a:r>
              <a:rPr lang="en-ID" sz="1400" dirty="0" err="1"/>
              <a:t>transportasi</a:t>
            </a:r>
            <a:r>
              <a:rPr lang="en-ID" sz="1400" dirty="0"/>
              <a:t> </a:t>
            </a:r>
            <a:r>
              <a:rPr lang="en-ID" sz="1400" dirty="0" err="1"/>
              <a:t>gamet</a:t>
            </a:r>
            <a:r>
              <a:rPr lang="en-ID" sz="1400" dirty="0"/>
              <a:t> oleh tuba.</a:t>
            </a:r>
          </a:p>
        </p:txBody>
      </p:sp>
      <p:sp>
        <p:nvSpPr>
          <p:cNvPr id="611" name="Google Shape;611;p37"/>
          <p:cNvSpPr/>
          <p:nvPr/>
        </p:nvSpPr>
        <p:spPr>
          <a:xfrm rot="3519483">
            <a:off x="8307639" y="4243385"/>
            <a:ext cx="93943" cy="93104"/>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rot="3519483">
            <a:off x="8150805" y="3709734"/>
            <a:ext cx="60846" cy="46971"/>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 name="Google Shape;613;p37"/>
          <p:cNvGrpSpPr/>
          <p:nvPr/>
        </p:nvGrpSpPr>
        <p:grpSpPr>
          <a:xfrm rot="7391055">
            <a:off x="4365312" y="4043081"/>
            <a:ext cx="643022" cy="392372"/>
            <a:chOff x="2399075" y="131023"/>
            <a:chExt cx="556175" cy="339377"/>
          </a:xfrm>
        </p:grpSpPr>
        <p:sp>
          <p:nvSpPr>
            <p:cNvPr id="614" name="Google Shape;614;p37"/>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7"/>
            <p:cNvSpPr/>
            <p:nvPr/>
          </p:nvSpPr>
          <p:spPr>
            <a:xfrm>
              <a:off x="2889756" y="131023"/>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7"/>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37"/>
          <p:cNvGrpSpPr/>
          <p:nvPr/>
        </p:nvGrpSpPr>
        <p:grpSpPr>
          <a:xfrm>
            <a:off x="7223632" y="-430209"/>
            <a:ext cx="1831281" cy="2552722"/>
            <a:chOff x="1167610" y="3266645"/>
            <a:chExt cx="754203" cy="1051325"/>
          </a:xfrm>
        </p:grpSpPr>
        <p:sp>
          <p:nvSpPr>
            <p:cNvPr id="618" name="Google Shape;618;p37"/>
            <p:cNvSpPr/>
            <p:nvPr/>
          </p:nvSpPr>
          <p:spPr>
            <a:xfrm rot="2700000">
              <a:off x="1590426" y="4110669"/>
              <a:ext cx="347218" cy="99046"/>
            </a:xfrm>
            <a:custGeom>
              <a:avLst/>
              <a:gdLst/>
              <a:ahLst/>
              <a:cxnLst/>
              <a:rect l="l" t="t" r="r" b="b"/>
              <a:pathLst>
                <a:path w="38243" h="10909" extrusionOk="0">
                  <a:moveTo>
                    <a:pt x="310" y="1"/>
                  </a:moveTo>
                  <a:lnTo>
                    <a:pt x="0" y="1177"/>
                  </a:lnTo>
                  <a:lnTo>
                    <a:pt x="38073" y="10908"/>
                  </a:lnTo>
                  <a:lnTo>
                    <a:pt x="38243" y="10258"/>
                  </a:lnTo>
                  <a:lnTo>
                    <a:pt x="310" y="1"/>
                  </a:ln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rot="2700000">
              <a:off x="1606442" y="4123203"/>
              <a:ext cx="326009" cy="93144"/>
            </a:xfrm>
            <a:custGeom>
              <a:avLst/>
              <a:gdLst/>
              <a:ahLst/>
              <a:cxnLst/>
              <a:rect l="l" t="t" r="r" b="b"/>
              <a:pathLst>
                <a:path w="35907" h="10259" extrusionOk="0">
                  <a:moveTo>
                    <a:pt x="403" y="1"/>
                  </a:moveTo>
                  <a:cubicBezTo>
                    <a:pt x="449" y="186"/>
                    <a:pt x="511" y="357"/>
                    <a:pt x="558" y="543"/>
                  </a:cubicBezTo>
                  <a:cubicBezTo>
                    <a:pt x="372" y="743"/>
                    <a:pt x="187" y="929"/>
                    <a:pt x="1" y="1131"/>
                  </a:cubicBezTo>
                  <a:lnTo>
                    <a:pt x="35737" y="10258"/>
                  </a:lnTo>
                  <a:lnTo>
                    <a:pt x="35907" y="9608"/>
                  </a:lnTo>
                  <a:lnTo>
                    <a:pt x="4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rot="2700000">
              <a:off x="1595787" y="3936288"/>
              <a:ext cx="121081" cy="75294"/>
            </a:xfrm>
            <a:custGeom>
              <a:avLst/>
              <a:gdLst/>
              <a:ahLst/>
              <a:cxnLst/>
              <a:rect l="l" t="t" r="r" b="b"/>
              <a:pathLst>
                <a:path w="13336" h="8293" extrusionOk="0">
                  <a:moveTo>
                    <a:pt x="1486" y="0"/>
                  </a:moveTo>
                  <a:cubicBezTo>
                    <a:pt x="882" y="2057"/>
                    <a:pt x="387" y="4146"/>
                    <a:pt x="1" y="6250"/>
                  </a:cubicBezTo>
                  <a:cubicBezTo>
                    <a:pt x="3728" y="6993"/>
                    <a:pt x="7472" y="7674"/>
                    <a:pt x="11232" y="8292"/>
                  </a:cubicBezTo>
                  <a:cubicBezTo>
                    <a:pt x="11913" y="7519"/>
                    <a:pt x="12624" y="6760"/>
                    <a:pt x="13336" y="6003"/>
                  </a:cubicBezTo>
                  <a:cubicBezTo>
                    <a:pt x="13088" y="5075"/>
                    <a:pt x="12825" y="4161"/>
                    <a:pt x="12577" y="3233"/>
                  </a:cubicBezTo>
                  <a:cubicBezTo>
                    <a:pt x="8880" y="2150"/>
                    <a:pt x="5182" y="1083"/>
                    <a:pt x="14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rot="2700000">
              <a:off x="1161678" y="3448106"/>
              <a:ext cx="476588" cy="180632"/>
            </a:xfrm>
            <a:custGeom>
              <a:avLst/>
              <a:gdLst/>
              <a:ahLst/>
              <a:cxnLst/>
              <a:rect l="l" t="t" r="r" b="b"/>
              <a:pathLst>
                <a:path w="52492" h="19895" extrusionOk="0">
                  <a:moveTo>
                    <a:pt x="1672" y="0"/>
                  </a:moveTo>
                  <a:lnTo>
                    <a:pt x="1" y="7117"/>
                  </a:lnTo>
                  <a:cubicBezTo>
                    <a:pt x="13305" y="10258"/>
                    <a:pt x="36805" y="16136"/>
                    <a:pt x="50558" y="19895"/>
                  </a:cubicBezTo>
                  <a:lnTo>
                    <a:pt x="52492" y="12841"/>
                  </a:lnTo>
                  <a:cubicBezTo>
                    <a:pt x="38645" y="9066"/>
                    <a:pt x="15038" y="3156"/>
                    <a:pt x="1672"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7"/>
            <p:cNvSpPr/>
            <p:nvPr/>
          </p:nvSpPr>
          <p:spPr>
            <a:xfrm rot="2700000">
              <a:off x="1214775" y="3385331"/>
              <a:ext cx="263925" cy="125021"/>
            </a:xfrm>
            <a:custGeom>
              <a:avLst/>
              <a:gdLst/>
              <a:ahLst/>
              <a:cxnLst/>
              <a:rect l="l" t="t" r="r" b="b"/>
              <a:pathLst>
                <a:path w="29069" h="13770" extrusionOk="0">
                  <a:moveTo>
                    <a:pt x="1810" y="1"/>
                  </a:moveTo>
                  <a:cubicBezTo>
                    <a:pt x="1208" y="2352"/>
                    <a:pt x="604" y="4720"/>
                    <a:pt x="1" y="7086"/>
                  </a:cubicBezTo>
                  <a:cubicBezTo>
                    <a:pt x="7256" y="8804"/>
                    <a:pt x="17328" y="11279"/>
                    <a:pt x="27198" y="13769"/>
                  </a:cubicBezTo>
                  <a:cubicBezTo>
                    <a:pt x="27816" y="11418"/>
                    <a:pt x="28435" y="9067"/>
                    <a:pt x="29069" y="6700"/>
                  </a:cubicBezTo>
                  <a:cubicBezTo>
                    <a:pt x="19184" y="4194"/>
                    <a:pt x="9097" y="1719"/>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7"/>
            <p:cNvSpPr/>
            <p:nvPr/>
          </p:nvSpPr>
          <p:spPr>
            <a:xfrm rot="2700000">
              <a:off x="1253621" y="3264918"/>
              <a:ext cx="49164" cy="130487"/>
            </a:xfrm>
            <a:custGeom>
              <a:avLst/>
              <a:gdLst/>
              <a:ahLst/>
              <a:cxnLst/>
              <a:rect l="l" t="t" r="r" b="b"/>
              <a:pathLst>
                <a:path w="5415" h="14372" extrusionOk="0">
                  <a:moveTo>
                    <a:pt x="3574" y="0"/>
                  </a:moveTo>
                  <a:cubicBezTo>
                    <a:pt x="2429" y="4641"/>
                    <a:pt x="1238" y="9266"/>
                    <a:pt x="0" y="13876"/>
                  </a:cubicBezTo>
                  <a:cubicBezTo>
                    <a:pt x="635" y="14047"/>
                    <a:pt x="1254" y="14217"/>
                    <a:pt x="1873" y="14371"/>
                  </a:cubicBezTo>
                  <a:cubicBezTo>
                    <a:pt x="3063" y="9746"/>
                    <a:pt x="4239" y="5120"/>
                    <a:pt x="5415" y="495"/>
                  </a:cubicBezTo>
                  <a:cubicBezTo>
                    <a:pt x="4796" y="309"/>
                    <a:pt x="4193" y="155"/>
                    <a:pt x="3574"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7"/>
            <p:cNvSpPr/>
            <p:nvPr/>
          </p:nvSpPr>
          <p:spPr>
            <a:xfrm rot="2700000">
              <a:off x="1253621" y="3264918"/>
              <a:ext cx="49164" cy="130487"/>
            </a:xfrm>
            <a:custGeom>
              <a:avLst/>
              <a:gdLst/>
              <a:ahLst/>
              <a:cxnLst/>
              <a:rect l="l" t="t" r="r" b="b"/>
              <a:pathLst>
                <a:path w="5415" h="14372" extrusionOk="0">
                  <a:moveTo>
                    <a:pt x="3574" y="0"/>
                  </a:moveTo>
                  <a:cubicBezTo>
                    <a:pt x="2429" y="4641"/>
                    <a:pt x="1238" y="9266"/>
                    <a:pt x="0" y="13876"/>
                  </a:cubicBezTo>
                  <a:cubicBezTo>
                    <a:pt x="635" y="14047"/>
                    <a:pt x="1254" y="14217"/>
                    <a:pt x="1873" y="14371"/>
                  </a:cubicBezTo>
                  <a:cubicBezTo>
                    <a:pt x="3063" y="9746"/>
                    <a:pt x="4239" y="5120"/>
                    <a:pt x="5415" y="495"/>
                  </a:cubicBezTo>
                  <a:cubicBezTo>
                    <a:pt x="4796" y="309"/>
                    <a:pt x="4193" y="155"/>
                    <a:pt x="3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7"/>
            <p:cNvSpPr/>
            <p:nvPr/>
          </p:nvSpPr>
          <p:spPr>
            <a:xfrm rot="2700000">
              <a:off x="1298196" y="3622229"/>
              <a:ext cx="460854" cy="233310"/>
            </a:xfrm>
            <a:custGeom>
              <a:avLst/>
              <a:gdLst/>
              <a:ahLst/>
              <a:cxnLst/>
              <a:rect l="l" t="t" r="r" b="b"/>
              <a:pathLst>
                <a:path w="50759" h="25697" extrusionOk="0">
                  <a:moveTo>
                    <a:pt x="4178" y="0"/>
                  </a:moveTo>
                  <a:cubicBezTo>
                    <a:pt x="3807" y="1392"/>
                    <a:pt x="3435" y="2770"/>
                    <a:pt x="3079" y="4162"/>
                  </a:cubicBezTo>
                  <a:cubicBezTo>
                    <a:pt x="11309" y="6250"/>
                    <a:pt x="19415" y="8354"/>
                    <a:pt x="25620" y="10041"/>
                  </a:cubicBezTo>
                  <a:cubicBezTo>
                    <a:pt x="25682" y="9839"/>
                    <a:pt x="25727" y="9654"/>
                    <a:pt x="25789" y="9453"/>
                  </a:cubicBezTo>
                  <a:cubicBezTo>
                    <a:pt x="29811" y="10489"/>
                    <a:pt x="33834" y="11541"/>
                    <a:pt x="37856" y="12593"/>
                  </a:cubicBezTo>
                  <a:cubicBezTo>
                    <a:pt x="41012" y="13413"/>
                    <a:pt x="46055" y="14821"/>
                    <a:pt x="49537" y="15796"/>
                  </a:cubicBezTo>
                  <a:cubicBezTo>
                    <a:pt x="49428" y="16291"/>
                    <a:pt x="49304" y="16786"/>
                    <a:pt x="49196" y="17281"/>
                  </a:cubicBezTo>
                  <a:cubicBezTo>
                    <a:pt x="49521" y="17374"/>
                    <a:pt x="49846" y="17467"/>
                    <a:pt x="50186" y="17559"/>
                  </a:cubicBezTo>
                  <a:cubicBezTo>
                    <a:pt x="50372" y="16755"/>
                    <a:pt x="50558" y="15934"/>
                    <a:pt x="50758" y="15130"/>
                  </a:cubicBezTo>
                  <a:cubicBezTo>
                    <a:pt x="47293" y="14140"/>
                    <a:pt x="41569" y="12516"/>
                    <a:pt x="38104" y="11619"/>
                  </a:cubicBezTo>
                  <a:cubicBezTo>
                    <a:pt x="27336" y="8803"/>
                    <a:pt x="16569" y="6003"/>
                    <a:pt x="5802" y="3203"/>
                  </a:cubicBezTo>
                  <a:cubicBezTo>
                    <a:pt x="5972" y="2383"/>
                    <a:pt x="6158" y="1563"/>
                    <a:pt x="6313" y="728"/>
                  </a:cubicBezTo>
                  <a:cubicBezTo>
                    <a:pt x="5601" y="480"/>
                    <a:pt x="4890" y="248"/>
                    <a:pt x="4178" y="0"/>
                  </a:cubicBezTo>
                  <a:close/>
                  <a:moveTo>
                    <a:pt x="1208" y="11231"/>
                  </a:moveTo>
                  <a:lnTo>
                    <a:pt x="1" y="15780"/>
                  </a:lnTo>
                  <a:cubicBezTo>
                    <a:pt x="929" y="15951"/>
                    <a:pt x="1857" y="16120"/>
                    <a:pt x="2800" y="16291"/>
                  </a:cubicBezTo>
                  <a:lnTo>
                    <a:pt x="3404" y="13785"/>
                  </a:lnTo>
                  <a:cubicBezTo>
                    <a:pt x="14048" y="16553"/>
                    <a:pt x="24706" y="19338"/>
                    <a:pt x="35350" y="22108"/>
                  </a:cubicBezTo>
                  <a:cubicBezTo>
                    <a:pt x="38908" y="23036"/>
                    <a:pt x="44865" y="24721"/>
                    <a:pt x="48283" y="25697"/>
                  </a:cubicBezTo>
                  <a:cubicBezTo>
                    <a:pt x="48438" y="25016"/>
                    <a:pt x="48592" y="24335"/>
                    <a:pt x="48747" y="23670"/>
                  </a:cubicBezTo>
                  <a:cubicBezTo>
                    <a:pt x="48423" y="23593"/>
                    <a:pt x="48082" y="23531"/>
                    <a:pt x="47742" y="23469"/>
                  </a:cubicBezTo>
                  <a:lnTo>
                    <a:pt x="47509" y="24443"/>
                  </a:lnTo>
                  <a:cubicBezTo>
                    <a:pt x="44029" y="23469"/>
                    <a:pt x="38815" y="22015"/>
                    <a:pt x="35582" y="21179"/>
                  </a:cubicBezTo>
                  <a:cubicBezTo>
                    <a:pt x="31529" y="20111"/>
                    <a:pt x="27460" y="19059"/>
                    <a:pt x="23407" y="18007"/>
                  </a:cubicBezTo>
                  <a:cubicBezTo>
                    <a:pt x="23485" y="17698"/>
                    <a:pt x="23578" y="17389"/>
                    <a:pt x="23654" y="17095"/>
                  </a:cubicBezTo>
                  <a:cubicBezTo>
                    <a:pt x="17466" y="15408"/>
                    <a:pt x="9407" y="13321"/>
                    <a:pt x="1208" y="112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7"/>
            <p:cNvSpPr/>
            <p:nvPr/>
          </p:nvSpPr>
          <p:spPr>
            <a:xfrm rot="2700000">
              <a:off x="1619958" y="3910213"/>
              <a:ext cx="22199" cy="58016"/>
            </a:xfrm>
            <a:custGeom>
              <a:avLst/>
              <a:gdLst/>
              <a:ahLst/>
              <a:cxnLst/>
              <a:rect l="l" t="t" r="r" b="b"/>
              <a:pathLst>
                <a:path w="2445" h="6390" extrusionOk="0">
                  <a:moveTo>
                    <a:pt x="1454" y="1"/>
                  </a:moveTo>
                  <a:cubicBezTo>
                    <a:pt x="974" y="2058"/>
                    <a:pt x="479" y="4131"/>
                    <a:pt x="0" y="6189"/>
                  </a:cubicBezTo>
                  <a:cubicBezTo>
                    <a:pt x="340" y="6251"/>
                    <a:pt x="681" y="6313"/>
                    <a:pt x="1005" y="6390"/>
                  </a:cubicBezTo>
                  <a:cubicBezTo>
                    <a:pt x="1485" y="4347"/>
                    <a:pt x="1964" y="2321"/>
                    <a:pt x="2444" y="279"/>
                  </a:cubicBezTo>
                  <a:cubicBezTo>
                    <a:pt x="2104" y="187"/>
                    <a:pt x="1779" y="94"/>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7"/>
            <p:cNvSpPr/>
            <p:nvPr/>
          </p:nvSpPr>
          <p:spPr>
            <a:xfrm rot="2700000">
              <a:off x="1355227" y="3589094"/>
              <a:ext cx="221652" cy="117431"/>
            </a:xfrm>
            <a:custGeom>
              <a:avLst/>
              <a:gdLst/>
              <a:ahLst/>
              <a:cxnLst/>
              <a:rect l="l" t="t" r="r" b="b"/>
              <a:pathLst>
                <a:path w="24413" h="12934" extrusionOk="0">
                  <a:moveTo>
                    <a:pt x="1872" y="0"/>
                  </a:moveTo>
                  <a:cubicBezTo>
                    <a:pt x="1238" y="2367"/>
                    <a:pt x="619" y="4718"/>
                    <a:pt x="1" y="7069"/>
                  </a:cubicBezTo>
                  <a:cubicBezTo>
                    <a:pt x="8200" y="9159"/>
                    <a:pt x="16259" y="11246"/>
                    <a:pt x="22447" y="12933"/>
                  </a:cubicBezTo>
                  <a:cubicBezTo>
                    <a:pt x="23097" y="10582"/>
                    <a:pt x="23763" y="8230"/>
                    <a:pt x="24413" y="5879"/>
                  </a:cubicBezTo>
                  <a:cubicBezTo>
                    <a:pt x="18208" y="4192"/>
                    <a:pt x="10102" y="2088"/>
                    <a:pt x="18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7"/>
            <p:cNvSpPr/>
            <p:nvPr/>
          </p:nvSpPr>
          <p:spPr>
            <a:xfrm rot="2700000">
              <a:off x="1454878" y="3768343"/>
              <a:ext cx="237250" cy="136107"/>
            </a:xfrm>
            <a:custGeom>
              <a:avLst/>
              <a:gdLst/>
              <a:ahLst/>
              <a:cxnLst/>
              <a:rect l="l" t="t" r="r" b="b"/>
              <a:pathLst>
                <a:path w="26131" h="14991" extrusionOk="0">
                  <a:moveTo>
                    <a:pt x="2383" y="0"/>
                  </a:moveTo>
                  <a:cubicBezTo>
                    <a:pt x="2321" y="201"/>
                    <a:pt x="2276" y="386"/>
                    <a:pt x="2214" y="588"/>
                  </a:cubicBezTo>
                  <a:cubicBezTo>
                    <a:pt x="2337" y="619"/>
                    <a:pt x="2461" y="665"/>
                    <a:pt x="2585" y="696"/>
                  </a:cubicBezTo>
                  <a:lnTo>
                    <a:pt x="651" y="7750"/>
                  </a:lnTo>
                  <a:cubicBezTo>
                    <a:pt x="512" y="7704"/>
                    <a:pt x="388" y="7673"/>
                    <a:pt x="248" y="7642"/>
                  </a:cubicBezTo>
                  <a:cubicBezTo>
                    <a:pt x="172" y="7936"/>
                    <a:pt x="79" y="8245"/>
                    <a:pt x="1" y="8554"/>
                  </a:cubicBezTo>
                  <a:cubicBezTo>
                    <a:pt x="4054" y="9606"/>
                    <a:pt x="8123" y="10658"/>
                    <a:pt x="12176" y="11726"/>
                  </a:cubicBezTo>
                  <a:cubicBezTo>
                    <a:pt x="15409" y="12562"/>
                    <a:pt x="20623" y="14016"/>
                    <a:pt x="24103" y="14990"/>
                  </a:cubicBezTo>
                  <a:lnTo>
                    <a:pt x="24336" y="14016"/>
                  </a:lnTo>
                  <a:cubicBezTo>
                    <a:pt x="24089" y="13969"/>
                    <a:pt x="23825" y="13907"/>
                    <a:pt x="23563" y="13861"/>
                  </a:cubicBezTo>
                  <a:cubicBezTo>
                    <a:pt x="23949" y="11757"/>
                    <a:pt x="24444" y="9668"/>
                    <a:pt x="25048" y="7611"/>
                  </a:cubicBezTo>
                  <a:cubicBezTo>
                    <a:pt x="25295" y="7673"/>
                    <a:pt x="25543" y="7750"/>
                    <a:pt x="25790" y="7828"/>
                  </a:cubicBezTo>
                  <a:cubicBezTo>
                    <a:pt x="25898" y="7333"/>
                    <a:pt x="26022" y="6838"/>
                    <a:pt x="26131" y="6343"/>
                  </a:cubicBezTo>
                  <a:cubicBezTo>
                    <a:pt x="22649" y="5368"/>
                    <a:pt x="17606" y="3960"/>
                    <a:pt x="14450" y="3140"/>
                  </a:cubicBezTo>
                  <a:cubicBezTo>
                    <a:pt x="10428" y="2088"/>
                    <a:pt x="6405" y="1036"/>
                    <a:pt x="2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7"/>
            <p:cNvSpPr/>
            <p:nvPr/>
          </p:nvSpPr>
          <p:spPr>
            <a:xfrm rot="2700000">
              <a:off x="1632287" y="3881284"/>
              <a:ext cx="17904" cy="54158"/>
            </a:xfrm>
            <a:custGeom>
              <a:avLst/>
              <a:gdLst/>
              <a:ahLst/>
              <a:cxnLst/>
              <a:rect l="l" t="t" r="r" b="b"/>
              <a:pathLst>
                <a:path w="1972" h="5965" extrusionOk="0">
                  <a:moveTo>
                    <a:pt x="1828" y="0"/>
                  </a:moveTo>
                  <a:cubicBezTo>
                    <a:pt x="1783" y="0"/>
                    <a:pt x="1738" y="19"/>
                    <a:pt x="1714" y="60"/>
                  </a:cubicBezTo>
                  <a:cubicBezTo>
                    <a:pt x="863" y="1700"/>
                    <a:pt x="337" y="3913"/>
                    <a:pt x="28" y="5723"/>
                  </a:cubicBezTo>
                  <a:cubicBezTo>
                    <a:pt x="0" y="5871"/>
                    <a:pt x="112" y="5964"/>
                    <a:pt x="226" y="5964"/>
                  </a:cubicBezTo>
                  <a:cubicBezTo>
                    <a:pt x="302" y="5964"/>
                    <a:pt x="378" y="5924"/>
                    <a:pt x="415" y="5831"/>
                  </a:cubicBezTo>
                  <a:cubicBezTo>
                    <a:pt x="786" y="4841"/>
                    <a:pt x="1034" y="3804"/>
                    <a:pt x="1312" y="2799"/>
                  </a:cubicBezTo>
                  <a:cubicBezTo>
                    <a:pt x="1560" y="1917"/>
                    <a:pt x="1869" y="1036"/>
                    <a:pt x="1962" y="122"/>
                  </a:cubicBezTo>
                  <a:cubicBezTo>
                    <a:pt x="1971" y="47"/>
                    <a:pt x="1899" y="0"/>
                    <a:pt x="1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7"/>
            <p:cNvSpPr/>
            <p:nvPr/>
          </p:nvSpPr>
          <p:spPr>
            <a:xfrm rot="2700000">
              <a:off x="1641847" y="3871807"/>
              <a:ext cx="8825" cy="20855"/>
            </a:xfrm>
            <a:custGeom>
              <a:avLst/>
              <a:gdLst/>
              <a:ahLst/>
              <a:cxnLst/>
              <a:rect l="l" t="t" r="r" b="b"/>
              <a:pathLst>
                <a:path w="972" h="2297" extrusionOk="0">
                  <a:moveTo>
                    <a:pt x="817" y="1"/>
                  </a:moveTo>
                  <a:cubicBezTo>
                    <a:pt x="748" y="1"/>
                    <a:pt x="675" y="39"/>
                    <a:pt x="646" y="112"/>
                  </a:cubicBezTo>
                  <a:cubicBezTo>
                    <a:pt x="383" y="761"/>
                    <a:pt x="151" y="1473"/>
                    <a:pt x="12" y="2154"/>
                  </a:cubicBezTo>
                  <a:cubicBezTo>
                    <a:pt x="0" y="2221"/>
                    <a:pt x="63" y="2297"/>
                    <a:pt x="128" y="2297"/>
                  </a:cubicBezTo>
                  <a:cubicBezTo>
                    <a:pt x="152" y="2297"/>
                    <a:pt x="176" y="2287"/>
                    <a:pt x="198" y="2261"/>
                  </a:cubicBezTo>
                  <a:cubicBezTo>
                    <a:pt x="662" y="1673"/>
                    <a:pt x="924" y="900"/>
                    <a:pt x="971" y="157"/>
                  </a:cubicBezTo>
                  <a:cubicBezTo>
                    <a:pt x="971" y="51"/>
                    <a:pt x="896" y="1"/>
                    <a:pt x="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7"/>
            <p:cNvSpPr/>
            <p:nvPr/>
          </p:nvSpPr>
          <p:spPr>
            <a:xfrm rot="2700000">
              <a:off x="1631711" y="3854018"/>
              <a:ext cx="9134" cy="20728"/>
            </a:xfrm>
            <a:custGeom>
              <a:avLst/>
              <a:gdLst/>
              <a:ahLst/>
              <a:cxnLst/>
              <a:rect l="l" t="t" r="r" b="b"/>
              <a:pathLst>
                <a:path w="1006" h="2283" extrusionOk="0">
                  <a:moveTo>
                    <a:pt x="789" y="0"/>
                  </a:moveTo>
                  <a:cubicBezTo>
                    <a:pt x="728" y="0"/>
                    <a:pt x="668" y="26"/>
                    <a:pt x="634" y="83"/>
                  </a:cubicBezTo>
                  <a:cubicBezTo>
                    <a:pt x="464" y="423"/>
                    <a:pt x="355" y="779"/>
                    <a:pt x="248" y="1135"/>
                  </a:cubicBezTo>
                  <a:cubicBezTo>
                    <a:pt x="155" y="1460"/>
                    <a:pt x="0" y="1815"/>
                    <a:pt x="124" y="2156"/>
                  </a:cubicBezTo>
                  <a:cubicBezTo>
                    <a:pt x="153" y="2235"/>
                    <a:pt x="227" y="2283"/>
                    <a:pt x="305" y="2283"/>
                  </a:cubicBezTo>
                  <a:cubicBezTo>
                    <a:pt x="349" y="2283"/>
                    <a:pt x="394" y="2267"/>
                    <a:pt x="433" y="2234"/>
                  </a:cubicBezTo>
                  <a:cubicBezTo>
                    <a:pt x="712" y="2001"/>
                    <a:pt x="743" y="1615"/>
                    <a:pt x="819" y="1289"/>
                  </a:cubicBezTo>
                  <a:cubicBezTo>
                    <a:pt x="912" y="934"/>
                    <a:pt x="990" y="563"/>
                    <a:pt x="1005" y="192"/>
                  </a:cubicBezTo>
                  <a:cubicBezTo>
                    <a:pt x="1005" y="74"/>
                    <a:pt x="894"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7"/>
            <p:cNvSpPr/>
            <p:nvPr/>
          </p:nvSpPr>
          <p:spPr>
            <a:xfrm rot="2700000">
              <a:off x="1622407" y="3838811"/>
              <a:ext cx="8162" cy="18867"/>
            </a:xfrm>
            <a:custGeom>
              <a:avLst/>
              <a:gdLst/>
              <a:ahLst/>
              <a:cxnLst/>
              <a:rect l="l" t="t" r="r" b="b"/>
              <a:pathLst>
                <a:path w="899" h="2078" extrusionOk="0">
                  <a:moveTo>
                    <a:pt x="687" y="1"/>
                  </a:moveTo>
                  <a:cubicBezTo>
                    <a:pt x="625" y="1"/>
                    <a:pt x="563" y="28"/>
                    <a:pt x="527" y="89"/>
                  </a:cubicBezTo>
                  <a:cubicBezTo>
                    <a:pt x="357" y="382"/>
                    <a:pt x="295" y="722"/>
                    <a:pt x="217" y="1032"/>
                  </a:cubicBezTo>
                  <a:cubicBezTo>
                    <a:pt x="125" y="1341"/>
                    <a:pt x="1" y="1620"/>
                    <a:pt x="63" y="1929"/>
                  </a:cubicBezTo>
                  <a:cubicBezTo>
                    <a:pt x="83" y="2019"/>
                    <a:pt x="174" y="2077"/>
                    <a:pt x="262" y="2077"/>
                  </a:cubicBezTo>
                  <a:cubicBezTo>
                    <a:pt x="309" y="2077"/>
                    <a:pt x="355" y="2060"/>
                    <a:pt x="388" y="2022"/>
                  </a:cubicBezTo>
                  <a:cubicBezTo>
                    <a:pt x="589" y="1774"/>
                    <a:pt x="620" y="1465"/>
                    <a:pt x="698" y="1171"/>
                  </a:cubicBezTo>
                  <a:cubicBezTo>
                    <a:pt x="774" y="846"/>
                    <a:pt x="898" y="522"/>
                    <a:pt x="883" y="181"/>
                  </a:cubicBezTo>
                  <a:cubicBezTo>
                    <a:pt x="883" y="68"/>
                    <a:pt x="785"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7"/>
            <p:cNvSpPr/>
            <p:nvPr/>
          </p:nvSpPr>
          <p:spPr>
            <a:xfrm rot="2700000">
              <a:off x="1612111" y="3821409"/>
              <a:ext cx="8444" cy="20764"/>
            </a:xfrm>
            <a:custGeom>
              <a:avLst/>
              <a:gdLst/>
              <a:ahLst/>
              <a:cxnLst/>
              <a:rect l="l" t="t" r="r" b="b"/>
              <a:pathLst>
                <a:path w="930" h="2287" extrusionOk="0">
                  <a:moveTo>
                    <a:pt x="719" y="0"/>
                  </a:moveTo>
                  <a:cubicBezTo>
                    <a:pt x="667" y="0"/>
                    <a:pt x="617" y="24"/>
                    <a:pt x="589" y="80"/>
                  </a:cubicBezTo>
                  <a:cubicBezTo>
                    <a:pt x="434" y="405"/>
                    <a:pt x="356" y="760"/>
                    <a:pt x="248" y="1101"/>
                  </a:cubicBezTo>
                  <a:cubicBezTo>
                    <a:pt x="140" y="1457"/>
                    <a:pt x="1" y="1781"/>
                    <a:pt x="47" y="2153"/>
                  </a:cubicBezTo>
                  <a:cubicBezTo>
                    <a:pt x="58" y="2227"/>
                    <a:pt x="120" y="2287"/>
                    <a:pt x="187" y="2287"/>
                  </a:cubicBezTo>
                  <a:cubicBezTo>
                    <a:pt x="218" y="2287"/>
                    <a:pt x="250" y="2275"/>
                    <a:pt x="279" y="2245"/>
                  </a:cubicBezTo>
                  <a:cubicBezTo>
                    <a:pt x="558" y="1983"/>
                    <a:pt x="635" y="1658"/>
                    <a:pt x="727" y="1317"/>
                  </a:cubicBezTo>
                  <a:cubicBezTo>
                    <a:pt x="820" y="946"/>
                    <a:pt x="929" y="560"/>
                    <a:pt x="913" y="172"/>
                  </a:cubicBezTo>
                  <a:cubicBezTo>
                    <a:pt x="913" y="74"/>
                    <a:pt x="812" y="0"/>
                    <a:pt x="7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7"/>
            <p:cNvSpPr/>
            <p:nvPr/>
          </p:nvSpPr>
          <p:spPr>
            <a:xfrm rot="2700000">
              <a:off x="1591982" y="3786425"/>
              <a:ext cx="8889" cy="20864"/>
            </a:xfrm>
            <a:custGeom>
              <a:avLst/>
              <a:gdLst/>
              <a:ahLst/>
              <a:cxnLst/>
              <a:rect l="l" t="t" r="r" b="b"/>
              <a:pathLst>
                <a:path w="979" h="2298" extrusionOk="0">
                  <a:moveTo>
                    <a:pt x="830" y="0"/>
                  </a:moveTo>
                  <a:cubicBezTo>
                    <a:pt x="763" y="0"/>
                    <a:pt x="690" y="39"/>
                    <a:pt x="661" y="111"/>
                  </a:cubicBezTo>
                  <a:cubicBezTo>
                    <a:pt x="398" y="761"/>
                    <a:pt x="166" y="1472"/>
                    <a:pt x="11" y="2153"/>
                  </a:cubicBezTo>
                  <a:cubicBezTo>
                    <a:pt x="0" y="2221"/>
                    <a:pt x="71" y="2297"/>
                    <a:pt x="141" y="2297"/>
                  </a:cubicBezTo>
                  <a:cubicBezTo>
                    <a:pt x="166" y="2297"/>
                    <a:pt x="192" y="2287"/>
                    <a:pt x="213" y="2262"/>
                  </a:cubicBezTo>
                  <a:cubicBezTo>
                    <a:pt x="677" y="1674"/>
                    <a:pt x="939" y="900"/>
                    <a:pt x="970" y="158"/>
                  </a:cubicBezTo>
                  <a:cubicBezTo>
                    <a:pt x="979" y="50"/>
                    <a:pt x="908" y="0"/>
                    <a:pt x="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7"/>
            <p:cNvSpPr/>
            <p:nvPr/>
          </p:nvSpPr>
          <p:spPr>
            <a:xfrm rot="2700000">
              <a:off x="1581955" y="3768682"/>
              <a:ext cx="8998" cy="20728"/>
            </a:xfrm>
            <a:custGeom>
              <a:avLst/>
              <a:gdLst/>
              <a:ahLst/>
              <a:cxnLst/>
              <a:rect l="l" t="t" r="r" b="b"/>
              <a:pathLst>
                <a:path w="991" h="2283" extrusionOk="0">
                  <a:moveTo>
                    <a:pt x="793" y="1"/>
                  </a:moveTo>
                  <a:cubicBezTo>
                    <a:pt x="731" y="1"/>
                    <a:pt x="670" y="30"/>
                    <a:pt x="634" y="95"/>
                  </a:cubicBezTo>
                  <a:cubicBezTo>
                    <a:pt x="448" y="421"/>
                    <a:pt x="356" y="776"/>
                    <a:pt x="248" y="1147"/>
                  </a:cubicBezTo>
                  <a:cubicBezTo>
                    <a:pt x="155" y="1472"/>
                    <a:pt x="0" y="1813"/>
                    <a:pt x="108" y="2153"/>
                  </a:cubicBezTo>
                  <a:cubicBezTo>
                    <a:pt x="137" y="2238"/>
                    <a:pt x="212" y="2283"/>
                    <a:pt x="291" y="2283"/>
                  </a:cubicBezTo>
                  <a:cubicBezTo>
                    <a:pt x="341" y="2283"/>
                    <a:pt x="392" y="2266"/>
                    <a:pt x="434" y="2230"/>
                  </a:cubicBezTo>
                  <a:cubicBezTo>
                    <a:pt x="696" y="1998"/>
                    <a:pt x="743" y="1627"/>
                    <a:pt x="820" y="1287"/>
                  </a:cubicBezTo>
                  <a:cubicBezTo>
                    <a:pt x="898" y="930"/>
                    <a:pt x="990" y="559"/>
                    <a:pt x="990" y="188"/>
                  </a:cubicBezTo>
                  <a:cubicBezTo>
                    <a:pt x="990" y="74"/>
                    <a:pt x="891" y="1"/>
                    <a:pt x="7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7"/>
            <p:cNvSpPr/>
            <p:nvPr/>
          </p:nvSpPr>
          <p:spPr>
            <a:xfrm rot="2700000">
              <a:off x="1572658" y="3753516"/>
              <a:ext cx="8153" cy="18849"/>
            </a:xfrm>
            <a:custGeom>
              <a:avLst/>
              <a:gdLst/>
              <a:ahLst/>
              <a:cxnLst/>
              <a:rect l="l" t="t" r="r" b="b"/>
              <a:pathLst>
                <a:path w="898" h="2076" extrusionOk="0">
                  <a:moveTo>
                    <a:pt x="676" y="0"/>
                  </a:moveTo>
                  <a:cubicBezTo>
                    <a:pt x="614" y="0"/>
                    <a:pt x="552" y="28"/>
                    <a:pt x="511" y="87"/>
                  </a:cubicBezTo>
                  <a:cubicBezTo>
                    <a:pt x="340" y="381"/>
                    <a:pt x="295" y="722"/>
                    <a:pt x="202" y="1046"/>
                  </a:cubicBezTo>
                  <a:cubicBezTo>
                    <a:pt x="124" y="1341"/>
                    <a:pt x="0" y="1634"/>
                    <a:pt x="47" y="1928"/>
                  </a:cubicBezTo>
                  <a:cubicBezTo>
                    <a:pt x="67" y="2018"/>
                    <a:pt x="165" y="2076"/>
                    <a:pt x="253" y="2076"/>
                  </a:cubicBezTo>
                  <a:cubicBezTo>
                    <a:pt x="300" y="2076"/>
                    <a:pt x="344" y="2059"/>
                    <a:pt x="371" y="2021"/>
                  </a:cubicBezTo>
                  <a:cubicBezTo>
                    <a:pt x="588" y="1789"/>
                    <a:pt x="619" y="1464"/>
                    <a:pt x="697" y="1170"/>
                  </a:cubicBezTo>
                  <a:cubicBezTo>
                    <a:pt x="774" y="845"/>
                    <a:pt x="897" y="520"/>
                    <a:pt x="882" y="196"/>
                  </a:cubicBezTo>
                  <a:cubicBezTo>
                    <a:pt x="873" y="71"/>
                    <a:pt x="775"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7"/>
            <p:cNvSpPr/>
            <p:nvPr/>
          </p:nvSpPr>
          <p:spPr>
            <a:xfrm rot="2700000">
              <a:off x="1562235" y="3736053"/>
              <a:ext cx="8580" cy="20773"/>
            </a:xfrm>
            <a:custGeom>
              <a:avLst/>
              <a:gdLst/>
              <a:ahLst/>
              <a:cxnLst/>
              <a:rect l="l" t="t" r="r" b="b"/>
              <a:pathLst>
                <a:path w="945" h="2288" extrusionOk="0">
                  <a:moveTo>
                    <a:pt x="731" y="1"/>
                  </a:moveTo>
                  <a:cubicBezTo>
                    <a:pt x="680" y="1"/>
                    <a:pt x="632" y="24"/>
                    <a:pt x="604" y="80"/>
                  </a:cubicBezTo>
                  <a:cubicBezTo>
                    <a:pt x="433" y="404"/>
                    <a:pt x="357" y="761"/>
                    <a:pt x="264" y="1101"/>
                  </a:cubicBezTo>
                  <a:cubicBezTo>
                    <a:pt x="155" y="1456"/>
                    <a:pt x="0" y="1782"/>
                    <a:pt x="47" y="2153"/>
                  </a:cubicBezTo>
                  <a:cubicBezTo>
                    <a:pt x="57" y="2227"/>
                    <a:pt x="127" y="2287"/>
                    <a:pt x="199" y="2287"/>
                  </a:cubicBezTo>
                  <a:cubicBezTo>
                    <a:pt x="232" y="2287"/>
                    <a:pt x="266" y="2275"/>
                    <a:pt x="295" y="2246"/>
                  </a:cubicBezTo>
                  <a:cubicBezTo>
                    <a:pt x="557" y="1998"/>
                    <a:pt x="635" y="1673"/>
                    <a:pt x="728" y="1318"/>
                  </a:cubicBezTo>
                  <a:cubicBezTo>
                    <a:pt x="835" y="946"/>
                    <a:pt x="944" y="559"/>
                    <a:pt x="928" y="173"/>
                  </a:cubicBezTo>
                  <a:cubicBezTo>
                    <a:pt x="919" y="74"/>
                    <a:pt x="821"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7"/>
            <p:cNvSpPr/>
            <p:nvPr/>
          </p:nvSpPr>
          <p:spPr>
            <a:xfrm rot="2700000">
              <a:off x="1542204" y="3701179"/>
              <a:ext cx="8816" cy="20755"/>
            </a:xfrm>
            <a:custGeom>
              <a:avLst/>
              <a:gdLst/>
              <a:ahLst/>
              <a:cxnLst/>
              <a:rect l="l" t="t" r="r" b="b"/>
              <a:pathLst>
                <a:path w="971" h="2286" extrusionOk="0">
                  <a:moveTo>
                    <a:pt x="816" y="1"/>
                  </a:moveTo>
                  <a:cubicBezTo>
                    <a:pt x="747" y="1"/>
                    <a:pt x="675" y="35"/>
                    <a:pt x="646" y="100"/>
                  </a:cubicBezTo>
                  <a:cubicBezTo>
                    <a:pt x="383" y="765"/>
                    <a:pt x="151" y="1462"/>
                    <a:pt x="11" y="2142"/>
                  </a:cubicBezTo>
                  <a:cubicBezTo>
                    <a:pt x="0" y="2210"/>
                    <a:pt x="63" y="2286"/>
                    <a:pt x="128" y="2286"/>
                  </a:cubicBezTo>
                  <a:cubicBezTo>
                    <a:pt x="152" y="2286"/>
                    <a:pt x="176" y="2275"/>
                    <a:pt x="197" y="2250"/>
                  </a:cubicBezTo>
                  <a:cubicBezTo>
                    <a:pt x="661" y="1662"/>
                    <a:pt x="925" y="905"/>
                    <a:pt x="970" y="146"/>
                  </a:cubicBezTo>
                  <a:cubicBezTo>
                    <a:pt x="970" y="47"/>
                    <a:pt x="89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7"/>
            <p:cNvSpPr/>
            <p:nvPr/>
          </p:nvSpPr>
          <p:spPr>
            <a:xfrm rot="2700000">
              <a:off x="1532071" y="3683323"/>
              <a:ext cx="9143" cy="20737"/>
            </a:xfrm>
            <a:custGeom>
              <a:avLst/>
              <a:gdLst/>
              <a:ahLst/>
              <a:cxnLst/>
              <a:rect l="l" t="t" r="r" b="b"/>
              <a:pathLst>
                <a:path w="1007" h="2284" extrusionOk="0">
                  <a:moveTo>
                    <a:pt x="799" y="1"/>
                  </a:moveTo>
                  <a:cubicBezTo>
                    <a:pt x="735" y="1"/>
                    <a:pt x="671" y="30"/>
                    <a:pt x="635" y="95"/>
                  </a:cubicBezTo>
                  <a:cubicBezTo>
                    <a:pt x="465" y="420"/>
                    <a:pt x="357" y="791"/>
                    <a:pt x="248" y="1147"/>
                  </a:cubicBezTo>
                  <a:cubicBezTo>
                    <a:pt x="155" y="1472"/>
                    <a:pt x="1" y="1812"/>
                    <a:pt x="124" y="2152"/>
                  </a:cubicBezTo>
                  <a:cubicBezTo>
                    <a:pt x="153" y="2239"/>
                    <a:pt x="223" y="2283"/>
                    <a:pt x="298" y="2283"/>
                  </a:cubicBezTo>
                  <a:cubicBezTo>
                    <a:pt x="344" y="2283"/>
                    <a:pt x="392" y="2266"/>
                    <a:pt x="434" y="2230"/>
                  </a:cubicBezTo>
                  <a:cubicBezTo>
                    <a:pt x="712" y="1998"/>
                    <a:pt x="743" y="1626"/>
                    <a:pt x="821" y="1286"/>
                  </a:cubicBezTo>
                  <a:cubicBezTo>
                    <a:pt x="914" y="931"/>
                    <a:pt x="991" y="560"/>
                    <a:pt x="1007" y="188"/>
                  </a:cubicBezTo>
                  <a:cubicBezTo>
                    <a:pt x="1007" y="74"/>
                    <a:pt x="902" y="1"/>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7"/>
            <p:cNvSpPr/>
            <p:nvPr/>
          </p:nvSpPr>
          <p:spPr>
            <a:xfrm rot="2700000">
              <a:off x="1522780" y="3668165"/>
              <a:ext cx="8153" cy="18794"/>
            </a:xfrm>
            <a:custGeom>
              <a:avLst/>
              <a:gdLst/>
              <a:ahLst/>
              <a:cxnLst/>
              <a:rect l="l" t="t" r="r" b="b"/>
              <a:pathLst>
                <a:path w="898" h="2070" extrusionOk="0">
                  <a:moveTo>
                    <a:pt x="685" y="1"/>
                  </a:moveTo>
                  <a:cubicBezTo>
                    <a:pt x="623" y="1"/>
                    <a:pt x="562" y="30"/>
                    <a:pt x="526" y="95"/>
                  </a:cubicBezTo>
                  <a:cubicBezTo>
                    <a:pt x="356" y="374"/>
                    <a:pt x="294" y="714"/>
                    <a:pt x="217" y="1039"/>
                  </a:cubicBezTo>
                  <a:cubicBezTo>
                    <a:pt x="124" y="1333"/>
                    <a:pt x="0" y="1627"/>
                    <a:pt x="62" y="1937"/>
                  </a:cubicBezTo>
                  <a:cubicBezTo>
                    <a:pt x="82" y="2016"/>
                    <a:pt x="171" y="2070"/>
                    <a:pt x="257" y="2070"/>
                  </a:cubicBezTo>
                  <a:cubicBezTo>
                    <a:pt x="306" y="2070"/>
                    <a:pt x="353" y="2053"/>
                    <a:pt x="387" y="2013"/>
                  </a:cubicBezTo>
                  <a:cubicBezTo>
                    <a:pt x="588" y="1782"/>
                    <a:pt x="619" y="1456"/>
                    <a:pt x="696" y="1163"/>
                  </a:cubicBezTo>
                  <a:cubicBezTo>
                    <a:pt x="774" y="838"/>
                    <a:pt x="898" y="513"/>
                    <a:pt x="882" y="188"/>
                  </a:cubicBezTo>
                  <a:cubicBezTo>
                    <a:pt x="882" y="74"/>
                    <a:pt x="783" y="1"/>
                    <a:pt x="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rot="2700000">
              <a:off x="1512445" y="3650762"/>
              <a:ext cx="8435" cy="20746"/>
            </a:xfrm>
            <a:custGeom>
              <a:avLst/>
              <a:gdLst/>
              <a:ahLst/>
              <a:cxnLst/>
              <a:rect l="l" t="t" r="r" b="b"/>
              <a:pathLst>
                <a:path w="929" h="2285" extrusionOk="0">
                  <a:moveTo>
                    <a:pt x="729" y="1"/>
                  </a:moveTo>
                  <a:cubicBezTo>
                    <a:pt x="673" y="1"/>
                    <a:pt x="618" y="26"/>
                    <a:pt x="588" y="85"/>
                  </a:cubicBezTo>
                  <a:cubicBezTo>
                    <a:pt x="434" y="395"/>
                    <a:pt x="357" y="750"/>
                    <a:pt x="248" y="1106"/>
                  </a:cubicBezTo>
                  <a:cubicBezTo>
                    <a:pt x="140" y="1447"/>
                    <a:pt x="0" y="1771"/>
                    <a:pt x="47" y="2142"/>
                  </a:cubicBezTo>
                  <a:cubicBezTo>
                    <a:pt x="58" y="2229"/>
                    <a:pt x="121" y="2285"/>
                    <a:pt x="190" y="2285"/>
                  </a:cubicBezTo>
                  <a:cubicBezTo>
                    <a:pt x="220" y="2285"/>
                    <a:pt x="251" y="2274"/>
                    <a:pt x="279" y="2251"/>
                  </a:cubicBezTo>
                  <a:cubicBezTo>
                    <a:pt x="557" y="1988"/>
                    <a:pt x="635" y="1663"/>
                    <a:pt x="728" y="1307"/>
                  </a:cubicBezTo>
                  <a:cubicBezTo>
                    <a:pt x="821" y="936"/>
                    <a:pt x="929" y="549"/>
                    <a:pt x="914" y="162"/>
                  </a:cubicBezTo>
                  <a:cubicBezTo>
                    <a:pt x="914" y="67"/>
                    <a:pt x="819" y="1"/>
                    <a:pt x="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7"/>
            <p:cNvSpPr/>
            <p:nvPr/>
          </p:nvSpPr>
          <p:spPr>
            <a:xfrm rot="2700000">
              <a:off x="1483562" y="3626690"/>
              <a:ext cx="17096" cy="53313"/>
            </a:xfrm>
            <a:custGeom>
              <a:avLst/>
              <a:gdLst/>
              <a:ahLst/>
              <a:cxnLst/>
              <a:rect l="l" t="t" r="r" b="b"/>
              <a:pathLst>
                <a:path w="1883" h="5872" extrusionOk="0">
                  <a:moveTo>
                    <a:pt x="1527" y="0"/>
                  </a:moveTo>
                  <a:cubicBezTo>
                    <a:pt x="1496" y="0"/>
                    <a:pt x="1465" y="16"/>
                    <a:pt x="1449" y="16"/>
                  </a:cubicBezTo>
                  <a:cubicBezTo>
                    <a:pt x="1387" y="16"/>
                    <a:pt x="1326" y="47"/>
                    <a:pt x="1311" y="109"/>
                  </a:cubicBezTo>
                  <a:cubicBezTo>
                    <a:pt x="1311" y="140"/>
                    <a:pt x="1311" y="155"/>
                    <a:pt x="1295" y="171"/>
                  </a:cubicBezTo>
                  <a:cubicBezTo>
                    <a:pt x="1283" y="245"/>
                    <a:pt x="1348" y="309"/>
                    <a:pt x="1415" y="309"/>
                  </a:cubicBezTo>
                  <a:cubicBezTo>
                    <a:pt x="1429" y="309"/>
                    <a:pt x="1443" y="306"/>
                    <a:pt x="1457" y="300"/>
                  </a:cubicBezTo>
                  <a:lnTo>
                    <a:pt x="1457" y="300"/>
                  </a:lnTo>
                  <a:cubicBezTo>
                    <a:pt x="968" y="566"/>
                    <a:pt x="768" y="2494"/>
                    <a:pt x="661" y="2956"/>
                  </a:cubicBezTo>
                  <a:cubicBezTo>
                    <a:pt x="428" y="3853"/>
                    <a:pt x="150" y="4734"/>
                    <a:pt x="11" y="5662"/>
                  </a:cubicBezTo>
                  <a:cubicBezTo>
                    <a:pt x="0" y="5767"/>
                    <a:pt x="109" y="5871"/>
                    <a:pt x="205" y="5871"/>
                  </a:cubicBezTo>
                  <a:cubicBezTo>
                    <a:pt x="252" y="5871"/>
                    <a:pt x="295" y="5847"/>
                    <a:pt x="321" y="5786"/>
                  </a:cubicBezTo>
                  <a:cubicBezTo>
                    <a:pt x="754" y="4781"/>
                    <a:pt x="985" y="3729"/>
                    <a:pt x="1233" y="2661"/>
                  </a:cubicBezTo>
                  <a:cubicBezTo>
                    <a:pt x="1418" y="1935"/>
                    <a:pt x="1882" y="883"/>
                    <a:pt x="1682" y="124"/>
                  </a:cubicBezTo>
                  <a:cubicBezTo>
                    <a:pt x="1666" y="62"/>
                    <a:pt x="1589" y="0"/>
                    <a:pt x="1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7"/>
            <p:cNvSpPr/>
            <p:nvPr/>
          </p:nvSpPr>
          <p:spPr>
            <a:xfrm rot="2700000">
              <a:off x="1224369" y="3424720"/>
              <a:ext cx="211710" cy="57526"/>
            </a:xfrm>
            <a:custGeom>
              <a:avLst/>
              <a:gdLst/>
              <a:ahLst/>
              <a:cxnLst/>
              <a:rect l="l" t="t" r="r" b="b"/>
              <a:pathLst>
                <a:path w="23318" h="6336" extrusionOk="0">
                  <a:moveTo>
                    <a:pt x="572" y="1"/>
                  </a:moveTo>
                  <a:cubicBezTo>
                    <a:pt x="252" y="1"/>
                    <a:pt x="0" y="459"/>
                    <a:pt x="369" y="591"/>
                  </a:cubicBezTo>
                  <a:cubicBezTo>
                    <a:pt x="3882" y="2031"/>
                    <a:pt x="7764" y="2773"/>
                    <a:pt x="11431" y="3701"/>
                  </a:cubicBezTo>
                  <a:cubicBezTo>
                    <a:pt x="15330" y="4661"/>
                    <a:pt x="19228" y="5604"/>
                    <a:pt x="23172" y="6331"/>
                  </a:cubicBezTo>
                  <a:cubicBezTo>
                    <a:pt x="23182" y="6334"/>
                    <a:pt x="23191" y="6336"/>
                    <a:pt x="23200" y="6336"/>
                  </a:cubicBezTo>
                  <a:cubicBezTo>
                    <a:pt x="23288" y="6336"/>
                    <a:pt x="23317" y="6205"/>
                    <a:pt x="23219" y="6177"/>
                  </a:cubicBezTo>
                  <a:cubicBezTo>
                    <a:pt x="19490" y="4985"/>
                    <a:pt x="15732" y="3964"/>
                    <a:pt x="11957" y="2928"/>
                  </a:cubicBezTo>
                  <a:cubicBezTo>
                    <a:pt x="8228" y="1907"/>
                    <a:pt x="4439" y="577"/>
                    <a:pt x="617" y="3"/>
                  </a:cubicBezTo>
                  <a:cubicBezTo>
                    <a:pt x="602" y="1"/>
                    <a:pt x="587" y="1"/>
                    <a:pt x="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rot="2700000">
              <a:off x="1246220" y="3313074"/>
              <a:ext cx="21863" cy="75412"/>
            </a:xfrm>
            <a:custGeom>
              <a:avLst/>
              <a:gdLst/>
              <a:ahLst/>
              <a:cxnLst/>
              <a:rect l="l" t="t" r="r" b="b"/>
              <a:pathLst>
                <a:path w="2408" h="8306" extrusionOk="0">
                  <a:moveTo>
                    <a:pt x="2080" y="0"/>
                  </a:moveTo>
                  <a:cubicBezTo>
                    <a:pt x="1986" y="0"/>
                    <a:pt x="1897" y="42"/>
                    <a:pt x="1857" y="141"/>
                  </a:cubicBezTo>
                  <a:cubicBezTo>
                    <a:pt x="1331" y="1378"/>
                    <a:pt x="1052" y="2709"/>
                    <a:pt x="743" y="4024"/>
                  </a:cubicBezTo>
                  <a:cubicBezTo>
                    <a:pt x="417" y="5324"/>
                    <a:pt x="0" y="6654"/>
                    <a:pt x="0" y="7999"/>
                  </a:cubicBezTo>
                  <a:cubicBezTo>
                    <a:pt x="10" y="8182"/>
                    <a:pt x="180" y="8305"/>
                    <a:pt x="342" y="8305"/>
                  </a:cubicBezTo>
                  <a:cubicBezTo>
                    <a:pt x="440" y="8305"/>
                    <a:pt x="535" y="8260"/>
                    <a:pt x="588" y="8154"/>
                  </a:cubicBezTo>
                  <a:cubicBezTo>
                    <a:pt x="1176" y="6947"/>
                    <a:pt x="1393" y="5571"/>
                    <a:pt x="1686" y="4272"/>
                  </a:cubicBezTo>
                  <a:cubicBezTo>
                    <a:pt x="1980" y="2956"/>
                    <a:pt x="2321" y="1626"/>
                    <a:pt x="2398" y="280"/>
                  </a:cubicBezTo>
                  <a:cubicBezTo>
                    <a:pt x="2408" y="116"/>
                    <a:pt x="2236" y="0"/>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7"/>
            <p:cNvSpPr/>
            <p:nvPr/>
          </p:nvSpPr>
          <p:spPr>
            <a:xfrm rot="2700000">
              <a:off x="1640640" y="3967782"/>
              <a:ext cx="63555" cy="21227"/>
            </a:xfrm>
            <a:custGeom>
              <a:avLst/>
              <a:gdLst/>
              <a:ahLst/>
              <a:cxnLst/>
              <a:rect l="l" t="t" r="r" b="b"/>
              <a:pathLst>
                <a:path w="7000" h="2338" extrusionOk="0">
                  <a:moveTo>
                    <a:pt x="383" y="1"/>
                  </a:moveTo>
                  <a:cubicBezTo>
                    <a:pt x="86" y="1"/>
                    <a:pt x="1" y="437"/>
                    <a:pt x="244" y="573"/>
                  </a:cubicBezTo>
                  <a:cubicBezTo>
                    <a:pt x="1218" y="1115"/>
                    <a:pt x="2394" y="1301"/>
                    <a:pt x="3462" y="1594"/>
                  </a:cubicBezTo>
                  <a:cubicBezTo>
                    <a:pt x="4529" y="1889"/>
                    <a:pt x="5611" y="2244"/>
                    <a:pt x="6725" y="2337"/>
                  </a:cubicBezTo>
                  <a:cubicBezTo>
                    <a:pt x="6731" y="2337"/>
                    <a:pt x="6736" y="2337"/>
                    <a:pt x="6741" y="2337"/>
                  </a:cubicBezTo>
                  <a:cubicBezTo>
                    <a:pt x="6945" y="2337"/>
                    <a:pt x="6999" y="2025"/>
                    <a:pt x="6818" y="1935"/>
                  </a:cubicBezTo>
                  <a:cubicBezTo>
                    <a:pt x="5828" y="1425"/>
                    <a:pt x="4730" y="1161"/>
                    <a:pt x="3662" y="837"/>
                  </a:cubicBezTo>
                  <a:cubicBezTo>
                    <a:pt x="2595" y="511"/>
                    <a:pt x="1512" y="63"/>
                    <a:pt x="399" y="1"/>
                  </a:cubicBezTo>
                  <a:cubicBezTo>
                    <a:pt x="393" y="1"/>
                    <a:pt x="388"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7"/>
            <p:cNvSpPr/>
            <p:nvPr/>
          </p:nvSpPr>
          <p:spPr>
            <a:xfrm rot="2700000">
              <a:off x="1532411" y="3715273"/>
              <a:ext cx="17904" cy="54121"/>
            </a:xfrm>
            <a:custGeom>
              <a:avLst/>
              <a:gdLst/>
              <a:ahLst/>
              <a:cxnLst/>
              <a:rect l="l" t="t" r="r" b="b"/>
              <a:pathLst>
                <a:path w="1972" h="5961" extrusionOk="0">
                  <a:moveTo>
                    <a:pt x="1834" y="0"/>
                  </a:moveTo>
                  <a:cubicBezTo>
                    <a:pt x="1787" y="0"/>
                    <a:pt x="1740" y="23"/>
                    <a:pt x="1715" y="72"/>
                  </a:cubicBezTo>
                  <a:cubicBezTo>
                    <a:pt x="865" y="1712"/>
                    <a:pt x="339" y="3909"/>
                    <a:pt x="29" y="5718"/>
                  </a:cubicBezTo>
                  <a:cubicBezTo>
                    <a:pt x="1" y="5867"/>
                    <a:pt x="113" y="5960"/>
                    <a:pt x="227" y="5960"/>
                  </a:cubicBezTo>
                  <a:cubicBezTo>
                    <a:pt x="302" y="5960"/>
                    <a:pt x="378" y="5919"/>
                    <a:pt x="415" y="5827"/>
                  </a:cubicBezTo>
                  <a:cubicBezTo>
                    <a:pt x="787" y="4837"/>
                    <a:pt x="1034" y="3800"/>
                    <a:pt x="1313" y="2795"/>
                  </a:cubicBezTo>
                  <a:cubicBezTo>
                    <a:pt x="1560" y="1913"/>
                    <a:pt x="1870" y="1046"/>
                    <a:pt x="1962" y="134"/>
                  </a:cubicBezTo>
                  <a:cubicBezTo>
                    <a:pt x="1972" y="50"/>
                    <a:pt x="1903" y="0"/>
                    <a:pt x="1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rot="2700000">
              <a:off x="1583354" y="3796358"/>
              <a:ext cx="17904" cy="54158"/>
            </a:xfrm>
            <a:custGeom>
              <a:avLst/>
              <a:gdLst/>
              <a:ahLst/>
              <a:cxnLst/>
              <a:rect l="l" t="t" r="r" b="b"/>
              <a:pathLst>
                <a:path w="1972" h="5965" extrusionOk="0">
                  <a:moveTo>
                    <a:pt x="1818" y="1"/>
                  </a:moveTo>
                  <a:cubicBezTo>
                    <a:pt x="1774" y="1"/>
                    <a:pt x="1732" y="20"/>
                    <a:pt x="1715" y="61"/>
                  </a:cubicBezTo>
                  <a:cubicBezTo>
                    <a:pt x="863" y="1716"/>
                    <a:pt x="337" y="3912"/>
                    <a:pt x="28" y="5723"/>
                  </a:cubicBezTo>
                  <a:cubicBezTo>
                    <a:pt x="0" y="5872"/>
                    <a:pt x="112" y="5965"/>
                    <a:pt x="222" y="5965"/>
                  </a:cubicBezTo>
                  <a:cubicBezTo>
                    <a:pt x="296" y="5965"/>
                    <a:pt x="368" y="5924"/>
                    <a:pt x="399" y="5831"/>
                  </a:cubicBezTo>
                  <a:cubicBezTo>
                    <a:pt x="786" y="4841"/>
                    <a:pt x="1018" y="3805"/>
                    <a:pt x="1296" y="2799"/>
                  </a:cubicBezTo>
                  <a:cubicBezTo>
                    <a:pt x="1544" y="1917"/>
                    <a:pt x="1869" y="1051"/>
                    <a:pt x="1962" y="138"/>
                  </a:cubicBezTo>
                  <a:cubicBezTo>
                    <a:pt x="1971" y="52"/>
                    <a:pt x="1891"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rot="2700000">
              <a:off x="1509467" y="3707732"/>
              <a:ext cx="21218" cy="65035"/>
            </a:xfrm>
            <a:custGeom>
              <a:avLst/>
              <a:gdLst/>
              <a:ahLst/>
              <a:cxnLst/>
              <a:rect l="l" t="t" r="r" b="b"/>
              <a:pathLst>
                <a:path w="2337" h="7163" extrusionOk="0">
                  <a:moveTo>
                    <a:pt x="1966" y="1"/>
                  </a:moveTo>
                  <a:cubicBezTo>
                    <a:pt x="1316" y="2352"/>
                    <a:pt x="650" y="4704"/>
                    <a:pt x="0" y="7055"/>
                  </a:cubicBezTo>
                  <a:cubicBezTo>
                    <a:pt x="140" y="7086"/>
                    <a:pt x="264" y="7117"/>
                    <a:pt x="403" y="7163"/>
                  </a:cubicBezTo>
                  <a:lnTo>
                    <a:pt x="2337" y="109"/>
                  </a:lnTo>
                  <a:cubicBezTo>
                    <a:pt x="2213" y="78"/>
                    <a:pt x="2089" y="32"/>
                    <a:pt x="1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9087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grpSp>
        <p:nvGrpSpPr>
          <p:cNvPr id="598" name="Google Shape;598;p37"/>
          <p:cNvGrpSpPr/>
          <p:nvPr/>
        </p:nvGrpSpPr>
        <p:grpSpPr>
          <a:xfrm>
            <a:off x="6760782" y="12221"/>
            <a:ext cx="1967650" cy="1674799"/>
            <a:chOff x="4764575" y="3189550"/>
            <a:chExt cx="1866841" cy="1588993"/>
          </a:xfrm>
        </p:grpSpPr>
        <p:sp>
          <p:nvSpPr>
            <p:cNvPr id="599" name="Google Shape;599;p37"/>
            <p:cNvSpPr/>
            <p:nvPr/>
          </p:nvSpPr>
          <p:spPr>
            <a:xfrm>
              <a:off x="5257448" y="3189550"/>
              <a:ext cx="1373967" cy="1214432"/>
            </a:xfrm>
            <a:custGeom>
              <a:avLst/>
              <a:gdLst/>
              <a:ahLst/>
              <a:cxnLst/>
              <a:rect l="l" t="t" r="r" b="b"/>
              <a:pathLst>
                <a:path w="28033" h="24778" extrusionOk="0">
                  <a:moveTo>
                    <a:pt x="14000" y="5084"/>
                  </a:moveTo>
                  <a:cubicBezTo>
                    <a:pt x="16244" y="5084"/>
                    <a:pt x="18441" y="6105"/>
                    <a:pt x="19879" y="8024"/>
                  </a:cubicBezTo>
                  <a:cubicBezTo>
                    <a:pt x="21040" y="9585"/>
                    <a:pt x="21535" y="11520"/>
                    <a:pt x="21240" y="13453"/>
                  </a:cubicBezTo>
                  <a:cubicBezTo>
                    <a:pt x="20962" y="15371"/>
                    <a:pt x="19941" y="17089"/>
                    <a:pt x="18379" y="18249"/>
                  </a:cubicBezTo>
                  <a:cubicBezTo>
                    <a:pt x="17112" y="19190"/>
                    <a:pt x="15601" y="19693"/>
                    <a:pt x="14053" y="19693"/>
                  </a:cubicBezTo>
                  <a:cubicBezTo>
                    <a:pt x="13691" y="19693"/>
                    <a:pt x="13327" y="19666"/>
                    <a:pt x="12964" y="19610"/>
                  </a:cubicBezTo>
                  <a:cubicBezTo>
                    <a:pt x="11030" y="19332"/>
                    <a:pt x="9313" y="18311"/>
                    <a:pt x="8152" y="16749"/>
                  </a:cubicBezTo>
                  <a:cubicBezTo>
                    <a:pt x="6993" y="15186"/>
                    <a:pt x="6498" y="13252"/>
                    <a:pt x="6791" y="11334"/>
                  </a:cubicBezTo>
                  <a:cubicBezTo>
                    <a:pt x="7069" y="9400"/>
                    <a:pt x="8090" y="7683"/>
                    <a:pt x="9654" y="6522"/>
                  </a:cubicBezTo>
                  <a:cubicBezTo>
                    <a:pt x="10953" y="5548"/>
                    <a:pt x="12484" y="5084"/>
                    <a:pt x="14000" y="5084"/>
                  </a:cubicBezTo>
                  <a:close/>
                  <a:moveTo>
                    <a:pt x="14013" y="1"/>
                  </a:moveTo>
                  <a:cubicBezTo>
                    <a:pt x="11437" y="1"/>
                    <a:pt x="8840" y="800"/>
                    <a:pt x="6621" y="2454"/>
                  </a:cubicBezTo>
                  <a:cubicBezTo>
                    <a:pt x="1129" y="6522"/>
                    <a:pt x="0" y="14304"/>
                    <a:pt x="4068" y="19781"/>
                  </a:cubicBezTo>
                  <a:cubicBezTo>
                    <a:pt x="6512" y="23044"/>
                    <a:pt x="10241" y="24777"/>
                    <a:pt x="14031" y="24777"/>
                  </a:cubicBezTo>
                  <a:cubicBezTo>
                    <a:pt x="16599" y="24777"/>
                    <a:pt x="19198" y="23973"/>
                    <a:pt x="21411" y="22333"/>
                  </a:cubicBezTo>
                  <a:cubicBezTo>
                    <a:pt x="26902" y="18249"/>
                    <a:pt x="28032" y="10468"/>
                    <a:pt x="23963" y="4991"/>
                  </a:cubicBezTo>
                  <a:cubicBezTo>
                    <a:pt x="21533" y="1724"/>
                    <a:pt x="17795" y="1"/>
                    <a:pt x="1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4764575" y="3985373"/>
              <a:ext cx="866688" cy="734011"/>
            </a:xfrm>
            <a:custGeom>
              <a:avLst/>
              <a:gdLst/>
              <a:ahLst/>
              <a:cxnLst/>
              <a:rect l="l" t="t" r="r" b="b"/>
              <a:pathLst>
                <a:path w="17683" h="14976" extrusionOk="0">
                  <a:moveTo>
                    <a:pt x="14650" y="1"/>
                  </a:moveTo>
                  <a:lnTo>
                    <a:pt x="0" y="10908"/>
                  </a:lnTo>
                  <a:lnTo>
                    <a:pt x="3033" y="14976"/>
                  </a:lnTo>
                  <a:lnTo>
                    <a:pt x="17682" y="4070"/>
                  </a:lnTo>
                  <a:lnTo>
                    <a:pt x="14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4803981" y="4033161"/>
              <a:ext cx="643779" cy="745382"/>
            </a:xfrm>
            <a:custGeom>
              <a:avLst/>
              <a:gdLst/>
              <a:ahLst/>
              <a:cxnLst/>
              <a:rect l="l" t="t" r="r" b="b"/>
              <a:pathLst>
                <a:path w="13135" h="15208" extrusionOk="0">
                  <a:moveTo>
                    <a:pt x="4085" y="1"/>
                  </a:moveTo>
                  <a:lnTo>
                    <a:pt x="1" y="3033"/>
                  </a:lnTo>
                  <a:lnTo>
                    <a:pt x="9066" y="15207"/>
                  </a:lnTo>
                  <a:lnTo>
                    <a:pt x="13135" y="12175"/>
                  </a:lnTo>
                  <a:lnTo>
                    <a:pt x="4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37"/>
          <p:cNvSpPr txBox="1">
            <a:spLocks noGrp="1"/>
          </p:cNvSpPr>
          <p:nvPr>
            <p:ph type="title"/>
          </p:nvPr>
        </p:nvSpPr>
        <p:spPr>
          <a:xfrm>
            <a:off x="720000" y="445025"/>
            <a:ext cx="450954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Suntik Progestin</a:t>
            </a:r>
            <a:endParaRPr dirty="0"/>
          </a:p>
        </p:txBody>
      </p:sp>
      <p:sp>
        <p:nvSpPr>
          <p:cNvPr id="603" name="Google Shape;603;p37"/>
          <p:cNvSpPr txBox="1">
            <a:spLocks noGrp="1"/>
          </p:cNvSpPr>
          <p:nvPr>
            <p:ph type="body" idx="1"/>
          </p:nvPr>
        </p:nvSpPr>
        <p:spPr>
          <a:xfrm>
            <a:off x="719999" y="1215751"/>
            <a:ext cx="5826385" cy="408916"/>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sz="1400" dirty="0" err="1"/>
              <a:t>Berbagai</a:t>
            </a:r>
            <a:r>
              <a:rPr lang="en-ID" sz="1400" dirty="0"/>
              <a:t> </a:t>
            </a:r>
            <a:r>
              <a:rPr lang="en-ID" sz="1400" dirty="0" err="1"/>
              <a:t>manfaat</a:t>
            </a:r>
            <a:r>
              <a:rPr lang="en-ID" sz="1400" dirty="0"/>
              <a:t> </a:t>
            </a:r>
            <a:r>
              <a:rPr lang="en-ID" sz="1400" dirty="0" err="1"/>
              <a:t>penggunaan</a:t>
            </a:r>
            <a:r>
              <a:rPr lang="en-ID" sz="1400" dirty="0"/>
              <a:t> </a:t>
            </a:r>
            <a:r>
              <a:rPr lang="en-ID" sz="1400" dirty="0" err="1"/>
              <a:t>suntikan</a:t>
            </a:r>
            <a:r>
              <a:rPr lang="en-ID" sz="1400" dirty="0"/>
              <a:t> progestin </a:t>
            </a:r>
            <a:r>
              <a:rPr lang="en-ID" sz="1400" dirty="0" err="1"/>
              <a:t>yaitu</a:t>
            </a:r>
            <a:r>
              <a:rPr lang="en-ID" sz="1400" dirty="0"/>
              <a:t>: </a:t>
            </a:r>
            <a:r>
              <a:rPr lang="en-ID" sz="1400" dirty="0" err="1"/>
              <a:t>efektifitas</a:t>
            </a:r>
            <a:r>
              <a:rPr lang="en-ID" sz="1400" dirty="0"/>
              <a:t> </a:t>
            </a:r>
            <a:r>
              <a:rPr lang="en-ID" sz="1400" dirty="0" err="1"/>
              <a:t>tinggi</a:t>
            </a:r>
            <a:r>
              <a:rPr lang="en-ID" sz="1400" dirty="0"/>
              <a:t> </a:t>
            </a:r>
            <a:r>
              <a:rPr lang="en-ID" sz="1400" dirty="0" err="1"/>
              <a:t>bila</a:t>
            </a:r>
            <a:r>
              <a:rPr lang="en-ID" sz="1400" dirty="0"/>
              <a:t> </a:t>
            </a:r>
            <a:r>
              <a:rPr lang="en-ID" sz="1400" dirty="0" err="1"/>
              <a:t>digunakan</a:t>
            </a:r>
            <a:r>
              <a:rPr lang="en-ID" sz="1400" dirty="0"/>
              <a:t> </a:t>
            </a:r>
            <a:r>
              <a:rPr lang="en-ID" sz="1400" dirty="0" err="1"/>
              <a:t>dengan</a:t>
            </a:r>
            <a:r>
              <a:rPr lang="en-ID" sz="1400" dirty="0"/>
              <a:t> </a:t>
            </a:r>
            <a:r>
              <a:rPr lang="en-ID" sz="1400" dirty="0" err="1"/>
              <a:t>benar</a:t>
            </a:r>
            <a:r>
              <a:rPr lang="en-ID" sz="1400" dirty="0"/>
              <a:t>, </a:t>
            </a:r>
            <a:r>
              <a:rPr lang="en-ID" sz="1400" dirty="0" err="1"/>
              <a:t>jangka</a:t>
            </a:r>
            <a:r>
              <a:rPr lang="en-ID" sz="1400" dirty="0"/>
              <a:t> </a:t>
            </a:r>
            <a:r>
              <a:rPr lang="en-ID" sz="1400" dirty="0" err="1"/>
              <a:t>panjang</a:t>
            </a:r>
            <a:r>
              <a:rPr lang="en-ID" sz="1400" dirty="0"/>
              <a:t>, </a:t>
            </a:r>
            <a:r>
              <a:rPr lang="en-ID" sz="1400" dirty="0" err="1"/>
              <a:t>tidak</a:t>
            </a:r>
            <a:r>
              <a:rPr lang="en-ID" sz="1400" dirty="0"/>
              <a:t> </a:t>
            </a:r>
            <a:r>
              <a:rPr lang="en-ID" sz="1400" dirty="0" err="1"/>
              <a:t>mengganggu</a:t>
            </a:r>
            <a:r>
              <a:rPr lang="en-ID" sz="1400" dirty="0"/>
              <a:t> </a:t>
            </a:r>
            <a:r>
              <a:rPr lang="en-ID" sz="1400" dirty="0" err="1"/>
              <a:t>hubungan</a:t>
            </a:r>
            <a:r>
              <a:rPr lang="en-ID" sz="1400" dirty="0"/>
              <a:t> </a:t>
            </a:r>
            <a:r>
              <a:rPr lang="en-ID" sz="1400" dirty="0" err="1"/>
              <a:t>seksual</a:t>
            </a:r>
            <a:r>
              <a:rPr lang="en-ID" sz="1400" dirty="0"/>
              <a:t>, </a:t>
            </a:r>
            <a:r>
              <a:rPr lang="en-ID" sz="1400" dirty="0" err="1"/>
              <a:t>tidak</a:t>
            </a:r>
            <a:r>
              <a:rPr lang="en-ID" sz="1400" dirty="0"/>
              <a:t> </a:t>
            </a:r>
            <a:r>
              <a:rPr lang="en-ID" sz="1400" dirty="0" err="1"/>
              <a:t>memengaruhi</a:t>
            </a:r>
            <a:r>
              <a:rPr lang="en-ID" sz="1400" dirty="0"/>
              <a:t> ASI, </a:t>
            </a:r>
            <a:r>
              <a:rPr lang="en-ID" sz="1400" dirty="0" err="1"/>
              <a:t>sedikit</a:t>
            </a:r>
            <a:r>
              <a:rPr lang="en-ID" sz="1400" dirty="0"/>
              <a:t> </a:t>
            </a:r>
            <a:r>
              <a:rPr lang="en-ID" sz="1400" dirty="0" err="1"/>
              <a:t>efek</a:t>
            </a:r>
            <a:r>
              <a:rPr lang="en-ID" sz="1400" dirty="0"/>
              <a:t> </a:t>
            </a:r>
            <a:r>
              <a:rPr lang="en-ID" sz="1400" dirty="0" err="1"/>
              <a:t>samping</a:t>
            </a:r>
            <a:r>
              <a:rPr lang="en-ID" sz="1400" dirty="0"/>
              <a:t>, </a:t>
            </a:r>
            <a:r>
              <a:rPr lang="en-ID" sz="1400" dirty="0" err="1"/>
              <a:t>mudah</a:t>
            </a:r>
            <a:r>
              <a:rPr lang="en-ID" sz="1400" dirty="0"/>
              <a:t> </a:t>
            </a:r>
            <a:r>
              <a:rPr lang="en-ID" sz="1400" dirty="0" err="1"/>
              <a:t>dihentikan</a:t>
            </a:r>
            <a:r>
              <a:rPr lang="en-ID" sz="1400" dirty="0"/>
              <a:t> </a:t>
            </a:r>
            <a:r>
              <a:rPr lang="en-ID" sz="1400" dirty="0" err="1"/>
              <a:t>setiap</a:t>
            </a:r>
            <a:r>
              <a:rPr lang="en-ID" sz="1400" dirty="0"/>
              <a:t> </a:t>
            </a:r>
            <a:r>
              <a:rPr lang="en-ID" sz="1400" dirty="0" err="1"/>
              <a:t>saat</a:t>
            </a:r>
            <a:r>
              <a:rPr lang="en-ID" sz="1400" dirty="0"/>
              <a:t>, </a:t>
            </a:r>
            <a:r>
              <a:rPr lang="en-ID" sz="1400" dirty="0" err="1"/>
              <a:t>kesuburan</a:t>
            </a:r>
            <a:r>
              <a:rPr lang="en-ID" sz="1400" dirty="0"/>
              <a:t> </a:t>
            </a:r>
            <a:r>
              <a:rPr lang="en-ID" sz="1400" dirty="0" err="1"/>
              <a:t>segera</a:t>
            </a:r>
            <a:r>
              <a:rPr lang="en-ID" sz="1400" dirty="0"/>
              <a:t> </a:t>
            </a:r>
            <a:r>
              <a:rPr lang="en-ID" sz="1400" dirty="0" err="1"/>
              <a:t>kembali</a:t>
            </a:r>
            <a:r>
              <a:rPr lang="en-ID" sz="1400" dirty="0"/>
              <a:t> </a:t>
            </a:r>
            <a:r>
              <a:rPr lang="en-ID" sz="1400" dirty="0" err="1"/>
              <a:t>setelah</a:t>
            </a:r>
            <a:r>
              <a:rPr lang="en-ID" sz="1400" dirty="0"/>
              <a:t> </a:t>
            </a:r>
            <a:r>
              <a:rPr lang="en-ID" sz="1400" dirty="0" err="1"/>
              <a:t>penggunaan</a:t>
            </a:r>
            <a:r>
              <a:rPr lang="en-ID" sz="1400" dirty="0"/>
              <a:t> </a:t>
            </a:r>
            <a:r>
              <a:rPr lang="en-ID" sz="1400" dirty="0" err="1"/>
              <a:t>pil</a:t>
            </a:r>
            <a:r>
              <a:rPr lang="en-ID" sz="1400" dirty="0"/>
              <a:t> </a:t>
            </a:r>
            <a:r>
              <a:rPr lang="en-ID" sz="1400" dirty="0" err="1"/>
              <a:t>dihentikan</a:t>
            </a:r>
            <a:r>
              <a:rPr lang="en-ID" sz="1400" dirty="0"/>
              <a:t>, dan </a:t>
            </a:r>
            <a:r>
              <a:rPr lang="en-ID" sz="1400" dirty="0" err="1"/>
              <a:t>tidak</a:t>
            </a:r>
            <a:r>
              <a:rPr lang="en-ID" sz="1400" dirty="0"/>
              <a:t>  </a:t>
            </a:r>
            <a:r>
              <a:rPr lang="en-ID" sz="1400" dirty="0" err="1"/>
              <a:t>mengandung</a:t>
            </a:r>
            <a:r>
              <a:rPr lang="en-ID" sz="1400" dirty="0"/>
              <a:t> </a:t>
            </a:r>
            <a:r>
              <a:rPr lang="en-ID" sz="1400" dirty="0" err="1"/>
              <a:t>estrogen</a:t>
            </a:r>
            <a:r>
              <a:rPr lang="en-ID" sz="1400" dirty="0"/>
              <a:t> </a:t>
            </a:r>
            <a:r>
              <a:rPr lang="en-ID" sz="1400" dirty="0" err="1"/>
              <a:t>sehingga</a:t>
            </a:r>
            <a:r>
              <a:rPr lang="en-ID" sz="1400" dirty="0"/>
              <a:t> </a:t>
            </a:r>
            <a:r>
              <a:rPr lang="en-ID" sz="1400" dirty="0" err="1"/>
              <a:t>tidak</a:t>
            </a:r>
            <a:r>
              <a:rPr lang="en-ID" sz="1400" dirty="0"/>
              <a:t> </a:t>
            </a:r>
            <a:r>
              <a:rPr lang="en-ID" sz="1400" dirty="0" err="1"/>
              <a:t>berdampak</a:t>
            </a:r>
            <a:r>
              <a:rPr lang="en-ID" sz="1400" dirty="0"/>
              <a:t> </a:t>
            </a:r>
            <a:r>
              <a:rPr lang="en-ID" sz="1400" dirty="0" err="1"/>
              <a:t>serius</a:t>
            </a:r>
            <a:r>
              <a:rPr lang="en-ID" sz="1400" dirty="0"/>
              <a:t> </a:t>
            </a:r>
            <a:r>
              <a:rPr lang="en-ID" sz="1400" dirty="0" err="1"/>
              <a:t>terhadap</a:t>
            </a:r>
            <a:r>
              <a:rPr lang="en-ID" sz="1400" dirty="0"/>
              <a:t> </a:t>
            </a:r>
            <a:r>
              <a:rPr lang="en-ID" sz="1400" dirty="0" err="1"/>
              <a:t>penyakit</a:t>
            </a:r>
            <a:r>
              <a:rPr lang="en-ID" sz="1400" dirty="0"/>
              <a:t> </a:t>
            </a:r>
            <a:r>
              <a:rPr lang="en-ID" sz="1400" dirty="0" err="1"/>
              <a:t>jantung</a:t>
            </a:r>
            <a:r>
              <a:rPr lang="en-ID" sz="1400" dirty="0"/>
              <a:t> dan </a:t>
            </a:r>
            <a:r>
              <a:rPr lang="en-ID" sz="1400" dirty="0" err="1"/>
              <a:t>gangguan</a:t>
            </a:r>
            <a:r>
              <a:rPr lang="en-ID" sz="1400" dirty="0"/>
              <a:t> </a:t>
            </a:r>
            <a:r>
              <a:rPr lang="en-ID" sz="1400" dirty="0" err="1"/>
              <a:t>pembekuan</a:t>
            </a:r>
            <a:r>
              <a:rPr lang="en-ID" sz="1400" dirty="0"/>
              <a:t> </a:t>
            </a:r>
            <a:r>
              <a:rPr lang="en-ID" sz="1400" dirty="0" err="1"/>
              <a:t>darah</a:t>
            </a:r>
            <a:r>
              <a:rPr lang="en-ID" sz="1400" dirty="0"/>
              <a:t>, </a:t>
            </a:r>
            <a:r>
              <a:rPr lang="en-ID" sz="1400" dirty="0" err="1"/>
              <a:t>membantu</a:t>
            </a:r>
            <a:r>
              <a:rPr lang="en-ID" sz="1400" dirty="0"/>
              <a:t> </a:t>
            </a:r>
            <a:r>
              <a:rPr lang="en-ID" sz="1400" dirty="0" err="1"/>
              <a:t>mencegah</a:t>
            </a:r>
            <a:r>
              <a:rPr lang="en-ID" sz="1400" dirty="0"/>
              <a:t> </a:t>
            </a:r>
            <a:r>
              <a:rPr lang="en-ID" sz="1400" dirty="0" err="1"/>
              <a:t>kanker</a:t>
            </a:r>
            <a:r>
              <a:rPr lang="en-ID" sz="1400" dirty="0"/>
              <a:t> endometrium dan </a:t>
            </a:r>
            <a:r>
              <a:rPr lang="en-ID" sz="1400" dirty="0" err="1"/>
              <a:t>kehamilan</a:t>
            </a:r>
            <a:r>
              <a:rPr lang="en-ID" sz="1400" dirty="0"/>
              <a:t> </a:t>
            </a:r>
            <a:r>
              <a:rPr lang="en-ID" sz="1400" dirty="0" err="1"/>
              <a:t>ektopik</a:t>
            </a:r>
            <a:r>
              <a:rPr lang="en-ID" sz="1400" dirty="0"/>
              <a:t>, </a:t>
            </a:r>
            <a:r>
              <a:rPr lang="en-ID" sz="1400" dirty="0" err="1"/>
              <a:t>menurunkan</a:t>
            </a:r>
            <a:r>
              <a:rPr lang="en-ID" sz="1400" dirty="0"/>
              <a:t> </a:t>
            </a:r>
            <a:r>
              <a:rPr lang="en-ID" sz="1400" dirty="0" err="1"/>
              <a:t>kejadian</a:t>
            </a:r>
            <a:r>
              <a:rPr lang="en-ID" sz="1400" dirty="0"/>
              <a:t> </a:t>
            </a:r>
            <a:r>
              <a:rPr lang="en-ID" sz="1400" dirty="0" err="1"/>
              <a:t>penyakit</a:t>
            </a:r>
            <a:r>
              <a:rPr lang="en-ID" sz="1400" dirty="0"/>
              <a:t> </a:t>
            </a:r>
            <a:r>
              <a:rPr lang="en-ID" sz="1400" dirty="0" err="1"/>
              <a:t>jinak</a:t>
            </a:r>
            <a:r>
              <a:rPr lang="en-ID" sz="1400" dirty="0"/>
              <a:t> </a:t>
            </a:r>
            <a:r>
              <a:rPr lang="en-ID" sz="1400" dirty="0" err="1"/>
              <a:t>payudara</a:t>
            </a:r>
            <a:r>
              <a:rPr lang="en-ID" sz="1400" dirty="0"/>
              <a:t>, </a:t>
            </a:r>
            <a:r>
              <a:rPr lang="en-ID" sz="1400" dirty="0" err="1"/>
              <a:t>menurunkan</a:t>
            </a:r>
            <a:r>
              <a:rPr lang="en-ID" sz="1400" dirty="0"/>
              <a:t> </a:t>
            </a:r>
            <a:r>
              <a:rPr lang="en-ID" sz="1400" dirty="0" err="1"/>
              <a:t>krisis</a:t>
            </a:r>
            <a:r>
              <a:rPr lang="en-ID" sz="1400" dirty="0"/>
              <a:t> </a:t>
            </a:r>
            <a:r>
              <a:rPr lang="en-ID" sz="1400" dirty="0" err="1"/>
              <a:t>anemia</a:t>
            </a:r>
            <a:r>
              <a:rPr lang="en-ID" sz="1400" dirty="0"/>
              <a:t> </a:t>
            </a:r>
            <a:r>
              <a:rPr lang="en-ID" sz="1400" dirty="0" err="1"/>
              <a:t>bulan</a:t>
            </a:r>
            <a:r>
              <a:rPr lang="en-ID" sz="1400" dirty="0"/>
              <a:t> </a:t>
            </a:r>
            <a:r>
              <a:rPr lang="en-ID" sz="1400" dirty="0" err="1"/>
              <a:t>sabit</a:t>
            </a:r>
            <a:r>
              <a:rPr lang="en-ID" sz="1400" dirty="0"/>
              <a:t> (sickle cell).</a:t>
            </a:r>
          </a:p>
        </p:txBody>
      </p:sp>
      <p:sp>
        <p:nvSpPr>
          <p:cNvPr id="611" name="Google Shape;611;p37"/>
          <p:cNvSpPr/>
          <p:nvPr/>
        </p:nvSpPr>
        <p:spPr>
          <a:xfrm rot="3519483">
            <a:off x="8307639" y="4243385"/>
            <a:ext cx="93943" cy="93104"/>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rot="3519483">
            <a:off x="8150805" y="3709734"/>
            <a:ext cx="60846" cy="46971"/>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 name="Google Shape;613;p37"/>
          <p:cNvGrpSpPr/>
          <p:nvPr/>
        </p:nvGrpSpPr>
        <p:grpSpPr>
          <a:xfrm rot="7391055">
            <a:off x="4365312" y="4043081"/>
            <a:ext cx="643022" cy="392372"/>
            <a:chOff x="2399075" y="131023"/>
            <a:chExt cx="556175" cy="339377"/>
          </a:xfrm>
        </p:grpSpPr>
        <p:sp>
          <p:nvSpPr>
            <p:cNvPr id="614" name="Google Shape;614;p37"/>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7"/>
            <p:cNvSpPr/>
            <p:nvPr/>
          </p:nvSpPr>
          <p:spPr>
            <a:xfrm>
              <a:off x="2889756" y="131023"/>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7"/>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37"/>
          <p:cNvGrpSpPr/>
          <p:nvPr/>
        </p:nvGrpSpPr>
        <p:grpSpPr>
          <a:xfrm>
            <a:off x="7223632" y="-430209"/>
            <a:ext cx="1831281" cy="2552722"/>
            <a:chOff x="1167610" y="3266645"/>
            <a:chExt cx="754203" cy="1051325"/>
          </a:xfrm>
        </p:grpSpPr>
        <p:sp>
          <p:nvSpPr>
            <p:cNvPr id="618" name="Google Shape;618;p37"/>
            <p:cNvSpPr/>
            <p:nvPr/>
          </p:nvSpPr>
          <p:spPr>
            <a:xfrm rot="2700000">
              <a:off x="1590426" y="4110669"/>
              <a:ext cx="347218" cy="99046"/>
            </a:xfrm>
            <a:custGeom>
              <a:avLst/>
              <a:gdLst/>
              <a:ahLst/>
              <a:cxnLst/>
              <a:rect l="l" t="t" r="r" b="b"/>
              <a:pathLst>
                <a:path w="38243" h="10909" extrusionOk="0">
                  <a:moveTo>
                    <a:pt x="310" y="1"/>
                  </a:moveTo>
                  <a:lnTo>
                    <a:pt x="0" y="1177"/>
                  </a:lnTo>
                  <a:lnTo>
                    <a:pt x="38073" y="10908"/>
                  </a:lnTo>
                  <a:lnTo>
                    <a:pt x="38243" y="10258"/>
                  </a:lnTo>
                  <a:lnTo>
                    <a:pt x="310" y="1"/>
                  </a:ln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rot="2700000">
              <a:off x="1606442" y="4123203"/>
              <a:ext cx="326009" cy="93144"/>
            </a:xfrm>
            <a:custGeom>
              <a:avLst/>
              <a:gdLst/>
              <a:ahLst/>
              <a:cxnLst/>
              <a:rect l="l" t="t" r="r" b="b"/>
              <a:pathLst>
                <a:path w="35907" h="10259" extrusionOk="0">
                  <a:moveTo>
                    <a:pt x="403" y="1"/>
                  </a:moveTo>
                  <a:cubicBezTo>
                    <a:pt x="449" y="186"/>
                    <a:pt x="511" y="357"/>
                    <a:pt x="558" y="543"/>
                  </a:cubicBezTo>
                  <a:cubicBezTo>
                    <a:pt x="372" y="743"/>
                    <a:pt x="187" y="929"/>
                    <a:pt x="1" y="1131"/>
                  </a:cubicBezTo>
                  <a:lnTo>
                    <a:pt x="35737" y="10258"/>
                  </a:lnTo>
                  <a:lnTo>
                    <a:pt x="35907" y="9608"/>
                  </a:lnTo>
                  <a:lnTo>
                    <a:pt x="4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rot="2700000">
              <a:off x="1595787" y="3936288"/>
              <a:ext cx="121081" cy="75294"/>
            </a:xfrm>
            <a:custGeom>
              <a:avLst/>
              <a:gdLst/>
              <a:ahLst/>
              <a:cxnLst/>
              <a:rect l="l" t="t" r="r" b="b"/>
              <a:pathLst>
                <a:path w="13336" h="8293" extrusionOk="0">
                  <a:moveTo>
                    <a:pt x="1486" y="0"/>
                  </a:moveTo>
                  <a:cubicBezTo>
                    <a:pt x="882" y="2057"/>
                    <a:pt x="387" y="4146"/>
                    <a:pt x="1" y="6250"/>
                  </a:cubicBezTo>
                  <a:cubicBezTo>
                    <a:pt x="3728" y="6993"/>
                    <a:pt x="7472" y="7674"/>
                    <a:pt x="11232" y="8292"/>
                  </a:cubicBezTo>
                  <a:cubicBezTo>
                    <a:pt x="11913" y="7519"/>
                    <a:pt x="12624" y="6760"/>
                    <a:pt x="13336" y="6003"/>
                  </a:cubicBezTo>
                  <a:cubicBezTo>
                    <a:pt x="13088" y="5075"/>
                    <a:pt x="12825" y="4161"/>
                    <a:pt x="12577" y="3233"/>
                  </a:cubicBezTo>
                  <a:cubicBezTo>
                    <a:pt x="8880" y="2150"/>
                    <a:pt x="5182" y="1083"/>
                    <a:pt x="14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rot="2700000">
              <a:off x="1161678" y="3448106"/>
              <a:ext cx="476588" cy="180632"/>
            </a:xfrm>
            <a:custGeom>
              <a:avLst/>
              <a:gdLst/>
              <a:ahLst/>
              <a:cxnLst/>
              <a:rect l="l" t="t" r="r" b="b"/>
              <a:pathLst>
                <a:path w="52492" h="19895" extrusionOk="0">
                  <a:moveTo>
                    <a:pt x="1672" y="0"/>
                  </a:moveTo>
                  <a:lnTo>
                    <a:pt x="1" y="7117"/>
                  </a:lnTo>
                  <a:cubicBezTo>
                    <a:pt x="13305" y="10258"/>
                    <a:pt x="36805" y="16136"/>
                    <a:pt x="50558" y="19895"/>
                  </a:cubicBezTo>
                  <a:lnTo>
                    <a:pt x="52492" y="12841"/>
                  </a:lnTo>
                  <a:cubicBezTo>
                    <a:pt x="38645" y="9066"/>
                    <a:pt x="15038" y="3156"/>
                    <a:pt x="1672"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7"/>
            <p:cNvSpPr/>
            <p:nvPr/>
          </p:nvSpPr>
          <p:spPr>
            <a:xfrm rot="2700000">
              <a:off x="1214775" y="3385331"/>
              <a:ext cx="263925" cy="125021"/>
            </a:xfrm>
            <a:custGeom>
              <a:avLst/>
              <a:gdLst/>
              <a:ahLst/>
              <a:cxnLst/>
              <a:rect l="l" t="t" r="r" b="b"/>
              <a:pathLst>
                <a:path w="29069" h="13770" extrusionOk="0">
                  <a:moveTo>
                    <a:pt x="1810" y="1"/>
                  </a:moveTo>
                  <a:cubicBezTo>
                    <a:pt x="1208" y="2352"/>
                    <a:pt x="604" y="4720"/>
                    <a:pt x="1" y="7086"/>
                  </a:cubicBezTo>
                  <a:cubicBezTo>
                    <a:pt x="7256" y="8804"/>
                    <a:pt x="17328" y="11279"/>
                    <a:pt x="27198" y="13769"/>
                  </a:cubicBezTo>
                  <a:cubicBezTo>
                    <a:pt x="27816" y="11418"/>
                    <a:pt x="28435" y="9067"/>
                    <a:pt x="29069" y="6700"/>
                  </a:cubicBezTo>
                  <a:cubicBezTo>
                    <a:pt x="19184" y="4194"/>
                    <a:pt x="9097" y="1719"/>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7"/>
            <p:cNvSpPr/>
            <p:nvPr/>
          </p:nvSpPr>
          <p:spPr>
            <a:xfrm rot="2700000">
              <a:off x="1253621" y="3264918"/>
              <a:ext cx="49164" cy="130487"/>
            </a:xfrm>
            <a:custGeom>
              <a:avLst/>
              <a:gdLst/>
              <a:ahLst/>
              <a:cxnLst/>
              <a:rect l="l" t="t" r="r" b="b"/>
              <a:pathLst>
                <a:path w="5415" h="14372" extrusionOk="0">
                  <a:moveTo>
                    <a:pt x="3574" y="0"/>
                  </a:moveTo>
                  <a:cubicBezTo>
                    <a:pt x="2429" y="4641"/>
                    <a:pt x="1238" y="9266"/>
                    <a:pt x="0" y="13876"/>
                  </a:cubicBezTo>
                  <a:cubicBezTo>
                    <a:pt x="635" y="14047"/>
                    <a:pt x="1254" y="14217"/>
                    <a:pt x="1873" y="14371"/>
                  </a:cubicBezTo>
                  <a:cubicBezTo>
                    <a:pt x="3063" y="9746"/>
                    <a:pt x="4239" y="5120"/>
                    <a:pt x="5415" y="495"/>
                  </a:cubicBezTo>
                  <a:cubicBezTo>
                    <a:pt x="4796" y="309"/>
                    <a:pt x="4193" y="155"/>
                    <a:pt x="3574"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7"/>
            <p:cNvSpPr/>
            <p:nvPr/>
          </p:nvSpPr>
          <p:spPr>
            <a:xfrm rot="2700000">
              <a:off x="1253621" y="3264918"/>
              <a:ext cx="49164" cy="130487"/>
            </a:xfrm>
            <a:custGeom>
              <a:avLst/>
              <a:gdLst/>
              <a:ahLst/>
              <a:cxnLst/>
              <a:rect l="l" t="t" r="r" b="b"/>
              <a:pathLst>
                <a:path w="5415" h="14372" extrusionOk="0">
                  <a:moveTo>
                    <a:pt x="3574" y="0"/>
                  </a:moveTo>
                  <a:cubicBezTo>
                    <a:pt x="2429" y="4641"/>
                    <a:pt x="1238" y="9266"/>
                    <a:pt x="0" y="13876"/>
                  </a:cubicBezTo>
                  <a:cubicBezTo>
                    <a:pt x="635" y="14047"/>
                    <a:pt x="1254" y="14217"/>
                    <a:pt x="1873" y="14371"/>
                  </a:cubicBezTo>
                  <a:cubicBezTo>
                    <a:pt x="3063" y="9746"/>
                    <a:pt x="4239" y="5120"/>
                    <a:pt x="5415" y="495"/>
                  </a:cubicBezTo>
                  <a:cubicBezTo>
                    <a:pt x="4796" y="309"/>
                    <a:pt x="4193" y="155"/>
                    <a:pt x="3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7"/>
            <p:cNvSpPr/>
            <p:nvPr/>
          </p:nvSpPr>
          <p:spPr>
            <a:xfrm rot="2700000">
              <a:off x="1298196" y="3622229"/>
              <a:ext cx="460854" cy="233310"/>
            </a:xfrm>
            <a:custGeom>
              <a:avLst/>
              <a:gdLst/>
              <a:ahLst/>
              <a:cxnLst/>
              <a:rect l="l" t="t" r="r" b="b"/>
              <a:pathLst>
                <a:path w="50759" h="25697" extrusionOk="0">
                  <a:moveTo>
                    <a:pt x="4178" y="0"/>
                  </a:moveTo>
                  <a:cubicBezTo>
                    <a:pt x="3807" y="1392"/>
                    <a:pt x="3435" y="2770"/>
                    <a:pt x="3079" y="4162"/>
                  </a:cubicBezTo>
                  <a:cubicBezTo>
                    <a:pt x="11309" y="6250"/>
                    <a:pt x="19415" y="8354"/>
                    <a:pt x="25620" y="10041"/>
                  </a:cubicBezTo>
                  <a:cubicBezTo>
                    <a:pt x="25682" y="9839"/>
                    <a:pt x="25727" y="9654"/>
                    <a:pt x="25789" y="9453"/>
                  </a:cubicBezTo>
                  <a:cubicBezTo>
                    <a:pt x="29811" y="10489"/>
                    <a:pt x="33834" y="11541"/>
                    <a:pt x="37856" y="12593"/>
                  </a:cubicBezTo>
                  <a:cubicBezTo>
                    <a:pt x="41012" y="13413"/>
                    <a:pt x="46055" y="14821"/>
                    <a:pt x="49537" y="15796"/>
                  </a:cubicBezTo>
                  <a:cubicBezTo>
                    <a:pt x="49428" y="16291"/>
                    <a:pt x="49304" y="16786"/>
                    <a:pt x="49196" y="17281"/>
                  </a:cubicBezTo>
                  <a:cubicBezTo>
                    <a:pt x="49521" y="17374"/>
                    <a:pt x="49846" y="17467"/>
                    <a:pt x="50186" y="17559"/>
                  </a:cubicBezTo>
                  <a:cubicBezTo>
                    <a:pt x="50372" y="16755"/>
                    <a:pt x="50558" y="15934"/>
                    <a:pt x="50758" y="15130"/>
                  </a:cubicBezTo>
                  <a:cubicBezTo>
                    <a:pt x="47293" y="14140"/>
                    <a:pt x="41569" y="12516"/>
                    <a:pt x="38104" y="11619"/>
                  </a:cubicBezTo>
                  <a:cubicBezTo>
                    <a:pt x="27336" y="8803"/>
                    <a:pt x="16569" y="6003"/>
                    <a:pt x="5802" y="3203"/>
                  </a:cubicBezTo>
                  <a:cubicBezTo>
                    <a:pt x="5972" y="2383"/>
                    <a:pt x="6158" y="1563"/>
                    <a:pt x="6313" y="728"/>
                  </a:cubicBezTo>
                  <a:cubicBezTo>
                    <a:pt x="5601" y="480"/>
                    <a:pt x="4890" y="248"/>
                    <a:pt x="4178" y="0"/>
                  </a:cubicBezTo>
                  <a:close/>
                  <a:moveTo>
                    <a:pt x="1208" y="11231"/>
                  </a:moveTo>
                  <a:lnTo>
                    <a:pt x="1" y="15780"/>
                  </a:lnTo>
                  <a:cubicBezTo>
                    <a:pt x="929" y="15951"/>
                    <a:pt x="1857" y="16120"/>
                    <a:pt x="2800" y="16291"/>
                  </a:cubicBezTo>
                  <a:lnTo>
                    <a:pt x="3404" y="13785"/>
                  </a:lnTo>
                  <a:cubicBezTo>
                    <a:pt x="14048" y="16553"/>
                    <a:pt x="24706" y="19338"/>
                    <a:pt x="35350" y="22108"/>
                  </a:cubicBezTo>
                  <a:cubicBezTo>
                    <a:pt x="38908" y="23036"/>
                    <a:pt x="44865" y="24721"/>
                    <a:pt x="48283" y="25697"/>
                  </a:cubicBezTo>
                  <a:cubicBezTo>
                    <a:pt x="48438" y="25016"/>
                    <a:pt x="48592" y="24335"/>
                    <a:pt x="48747" y="23670"/>
                  </a:cubicBezTo>
                  <a:cubicBezTo>
                    <a:pt x="48423" y="23593"/>
                    <a:pt x="48082" y="23531"/>
                    <a:pt x="47742" y="23469"/>
                  </a:cubicBezTo>
                  <a:lnTo>
                    <a:pt x="47509" y="24443"/>
                  </a:lnTo>
                  <a:cubicBezTo>
                    <a:pt x="44029" y="23469"/>
                    <a:pt x="38815" y="22015"/>
                    <a:pt x="35582" y="21179"/>
                  </a:cubicBezTo>
                  <a:cubicBezTo>
                    <a:pt x="31529" y="20111"/>
                    <a:pt x="27460" y="19059"/>
                    <a:pt x="23407" y="18007"/>
                  </a:cubicBezTo>
                  <a:cubicBezTo>
                    <a:pt x="23485" y="17698"/>
                    <a:pt x="23578" y="17389"/>
                    <a:pt x="23654" y="17095"/>
                  </a:cubicBezTo>
                  <a:cubicBezTo>
                    <a:pt x="17466" y="15408"/>
                    <a:pt x="9407" y="13321"/>
                    <a:pt x="1208" y="112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7"/>
            <p:cNvSpPr/>
            <p:nvPr/>
          </p:nvSpPr>
          <p:spPr>
            <a:xfrm rot="2700000">
              <a:off x="1619958" y="3910213"/>
              <a:ext cx="22199" cy="58016"/>
            </a:xfrm>
            <a:custGeom>
              <a:avLst/>
              <a:gdLst/>
              <a:ahLst/>
              <a:cxnLst/>
              <a:rect l="l" t="t" r="r" b="b"/>
              <a:pathLst>
                <a:path w="2445" h="6390" extrusionOk="0">
                  <a:moveTo>
                    <a:pt x="1454" y="1"/>
                  </a:moveTo>
                  <a:cubicBezTo>
                    <a:pt x="974" y="2058"/>
                    <a:pt x="479" y="4131"/>
                    <a:pt x="0" y="6189"/>
                  </a:cubicBezTo>
                  <a:cubicBezTo>
                    <a:pt x="340" y="6251"/>
                    <a:pt x="681" y="6313"/>
                    <a:pt x="1005" y="6390"/>
                  </a:cubicBezTo>
                  <a:cubicBezTo>
                    <a:pt x="1485" y="4347"/>
                    <a:pt x="1964" y="2321"/>
                    <a:pt x="2444" y="279"/>
                  </a:cubicBezTo>
                  <a:cubicBezTo>
                    <a:pt x="2104" y="187"/>
                    <a:pt x="1779" y="94"/>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7"/>
            <p:cNvSpPr/>
            <p:nvPr/>
          </p:nvSpPr>
          <p:spPr>
            <a:xfrm rot="2700000">
              <a:off x="1355227" y="3589094"/>
              <a:ext cx="221652" cy="117431"/>
            </a:xfrm>
            <a:custGeom>
              <a:avLst/>
              <a:gdLst/>
              <a:ahLst/>
              <a:cxnLst/>
              <a:rect l="l" t="t" r="r" b="b"/>
              <a:pathLst>
                <a:path w="24413" h="12934" extrusionOk="0">
                  <a:moveTo>
                    <a:pt x="1872" y="0"/>
                  </a:moveTo>
                  <a:cubicBezTo>
                    <a:pt x="1238" y="2367"/>
                    <a:pt x="619" y="4718"/>
                    <a:pt x="1" y="7069"/>
                  </a:cubicBezTo>
                  <a:cubicBezTo>
                    <a:pt x="8200" y="9159"/>
                    <a:pt x="16259" y="11246"/>
                    <a:pt x="22447" y="12933"/>
                  </a:cubicBezTo>
                  <a:cubicBezTo>
                    <a:pt x="23097" y="10582"/>
                    <a:pt x="23763" y="8230"/>
                    <a:pt x="24413" y="5879"/>
                  </a:cubicBezTo>
                  <a:cubicBezTo>
                    <a:pt x="18208" y="4192"/>
                    <a:pt x="10102" y="2088"/>
                    <a:pt x="18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7"/>
            <p:cNvSpPr/>
            <p:nvPr/>
          </p:nvSpPr>
          <p:spPr>
            <a:xfrm rot="2700000">
              <a:off x="1454878" y="3768343"/>
              <a:ext cx="237250" cy="136107"/>
            </a:xfrm>
            <a:custGeom>
              <a:avLst/>
              <a:gdLst/>
              <a:ahLst/>
              <a:cxnLst/>
              <a:rect l="l" t="t" r="r" b="b"/>
              <a:pathLst>
                <a:path w="26131" h="14991" extrusionOk="0">
                  <a:moveTo>
                    <a:pt x="2383" y="0"/>
                  </a:moveTo>
                  <a:cubicBezTo>
                    <a:pt x="2321" y="201"/>
                    <a:pt x="2276" y="386"/>
                    <a:pt x="2214" y="588"/>
                  </a:cubicBezTo>
                  <a:cubicBezTo>
                    <a:pt x="2337" y="619"/>
                    <a:pt x="2461" y="665"/>
                    <a:pt x="2585" y="696"/>
                  </a:cubicBezTo>
                  <a:lnTo>
                    <a:pt x="651" y="7750"/>
                  </a:lnTo>
                  <a:cubicBezTo>
                    <a:pt x="512" y="7704"/>
                    <a:pt x="388" y="7673"/>
                    <a:pt x="248" y="7642"/>
                  </a:cubicBezTo>
                  <a:cubicBezTo>
                    <a:pt x="172" y="7936"/>
                    <a:pt x="79" y="8245"/>
                    <a:pt x="1" y="8554"/>
                  </a:cubicBezTo>
                  <a:cubicBezTo>
                    <a:pt x="4054" y="9606"/>
                    <a:pt x="8123" y="10658"/>
                    <a:pt x="12176" y="11726"/>
                  </a:cubicBezTo>
                  <a:cubicBezTo>
                    <a:pt x="15409" y="12562"/>
                    <a:pt x="20623" y="14016"/>
                    <a:pt x="24103" y="14990"/>
                  </a:cubicBezTo>
                  <a:lnTo>
                    <a:pt x="24336" y="14016"/>
                  </a:lnTo>
                  <a:cubicBezTo>
                    <a:pt x="24089" y="13969"/>
                    <a:pt x="23825" y="13907"/>
                    <a:pt x="23563" y="13861"/>
                  </a:cubicBezTo>
                  <a:cubicBezTo>
                    <a:pt x="23949" y="11757"/>
                    <a:pt x="24444" y="9668"/>
                    <a:pt x="25048" y="7611"/>
                  </a:cubicBezTo>
                  <a:cubicBezTo>
                    <a:pt x="25295" y="7673"/>
                    <a:pt x="25543" y="7750"/>
                    <a:pt x="25790" y="7828"/>
                  </a:cubicBezTo>
                  <a:cubicBezTo>
                    <a:pt x="25898" y="7333"/>
                    <a:pt x="26022" y="6838"/>
                    <a:pt x="26131" y="6343"/>
                  </a:cubicBezTo>
                  <a:cubicBezTo>
                    <a:pt x="22649" y="5368"/>
                    <a:pt x="17606" y="3960"/>
                    <a:pt x="14450" y="3140"/>
                  </a:cubicBezTo>
                  <a:cubicBezTo>
                    <a:pt x="10428" y="2088"/>
                    <a:pt x="6405" y="1036"/>
                    <a:pt x="2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7"/>
            <p:cNvSpPr/>
            <p:nvPr/>
          </p:nvSpPr>
          <p:spPr>
            <a:xfrm rot="2700000">
              <a:off x="1632287" y="3881284"/>
              <a:ext cx="17904" cy="54158"/>
            </a:xfrm>
            <a:custGeom>
              <a:avLst/>
              <a:gdLst/>
              <a:ahLst/>
              <a:cxnLst/>
              <a:rect l="l" t="t" r="r" b="b"/>
              <a:pathLst>
                <a:path w="1972" h="5965" extrusionOk="0">
                  <a:moveTo>
                    <a:pt x="1828" y="0"/>
                  </a:moveTo>
                  <a:cubicBezTo>
                    <a:pt x="1783" y="0"/>
                    <a:pt x="1738" y="19"/>
                    <a:pt x="1714" y="60"/>
                  </a:cubicBezTo>
                  <a:cubicBezTo>
                    <a:pt x="863" y="1700"/>
                    <a:pt x="337" y="3913"/>
                    <a:pt x="28" y="5723"/>
                  </a:cubicBezTo>
                  <a:cubicBezTo>
                    <a:pt x="0" y="5871"/>
                    <a:pt x="112" y="5964"/>
                    <a:pt x="226" y="5964"/>
                  </a:cubicBezTo>
                  <a:cubicBezTo>
                    <a:pt x="302" y="5964"/>
                    <a:pt x="378" y="5924"/>
                    <a:pt x="415" y="5831"/>
                  </a:cubicBezTo>
                  <a:cubicBezTo>
                    <a:pt x="786" y="4841"/>
                    <a:pt x="1034" y="3804"/>
                    <a:pt x="1312" y="2799"/>
                  </a:cubicBezTo>
                  <a:cubicBezTo>
                    <a:pt x="1560" y="1917"/>
                    <a:pt x="1869" y="1036"/>
                    <a:pt x="1962" y="122"/>
                  </a:cubicBezTo>
                  <a:cubicBezTo>
                    <a:pt x="1971" y="47"/>
                    <a:pt x="1899" y="0"/>
                    <a:pt x="1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7"/>
            <p:cNvSpPr/>
            <p:nvPr/>
          </p:nvSpPr>
          <p:spPr>
            <a:xfrm rot="2700000">
              <a:off x="1641847" y="3871807"/>
              <a:ext cx="8825" cy="20855"/>
            </a:xfrm>
            <a:custGeom>
              <a:avLst/>
              <a:gdLst/>
              <a:ahLst/>
              <a:cxnLst/>
              <a:rect l="l" t="t" r="r" b="b"/>
              <a:pathLst>
                <a:path w="972" h="2297" extrusionOk="0">
                  <a:moveTo>
                    <a:pt x="817" y="1"/>
                  </a:moveTo>
                  <a:cubicBezTo>
                    <a:pt x="748" y="1"/>
                    <a:pt x="675" y="39"/>
                    <a:pt x="646" y="112"/>
                  </a:cubicBezTo>
                  <a:cubicBezTo>
                    <a:pt x="383" y="761"/>
                    <a:pt x="151" y="1473"/>
                    <a:pt x="12" y="2154"/>
                  </a:cubicBezTo>
                  <a:cubicBezTo>
                    <a:pt x="0" y="2221"/>
                    <a:pt x="63" y="2297"/>
                    <a:pt x="128" y="2297"/>
                  </a:cubicBezTo>
                  <a:cubicBezTo>
                    <a:pt x="152" y="2297"/>
                    <a:pt x="176" y="2287"/>
                    <a:pt x="198" y="2261"/>
                  </a:cubicBezTo>
                  <a:cubicBezTo>
                    <a:pt x="662" y="1673"/>
                    <a:pt x="924" y="900"/>
                    <a:pt x="971" y="157"/>
                  </a:cubicBezTo>
                  <a:cubicBezTo>
                    <a:pt x="971" y="51"/>
                    <a:pt x="896" y="1"/>
                    <a:pt x="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7"/>
            <p:cNvSpPr/>
            <p:nvPr/>
          </p:nvSpPr>
          <p:spPr>
            <a:xfrm rot="2700000">
              <a:off x="1631711" y="3854018"/>
              <a:ext cx="9134" cy="20728"/>
            </a:xfrm>
            <a:custGeom>
              <a:avLst/>
              <a:gdLst/>
              <a:ahLst/>
              <a:cxnLst/>
              <a:rect l="l" t="t" r="r" b="b"/>
              <a:pathLst>
                <a:path w="1006" h="2283" extrusionOk="0">
                  <a:moveTo>
                    <a:pt x="789" y="0"/>
                  </a:moveTo>
                  <a:cubicBezTo>
                    <a:pt x="728" y="0"/>
                    <a:pt x="668" y="26"/>
                    <a:pt x="634" y="83"/>
                  </a:cubicBezTo>
                  <a:cubicBezTo>
                    <a:pt x="464" y="423"/>
                    <a:pt x="355" y="779"/>
                    <a:pt x="248" y="1135"/>
                  </a:cubicBezTo>
                  <a:cubicBezTo>
                    <a:pt x="155" y="1460"/>
                    <a:pt x="0" y="1815"/>
                    <a:pt x="124" y="2156"/>
                  </a:cubicBezTo>
                  <a:cubicBezTo>
                    <a:pt x="153" y="2235"/>
                    <a:pt x="227" y="2283"/>
                    <a:pt x="305" y="2283"/>
                  </a:cubicBezTo>
                  <a:cubicBezTo>
                    <a:pt x="349" y="2283"/>
                    <a:pt x="394" y="2267"/>
                    <a:pt x="433" y="2234"/>
                  </a:cubicBezTo>
                  <a:cubicBezTo>
                    <a:pt x="712" y="2001"/>
                    <a:pt x="743" y="1615"/>
                    <a:pt x="819" y="1289"/>
                  </a:cubicBezTo>
                  <a:cubicBezTo>
                    <a:pt x="912" y="934"/>
                    <a:pt x="990" y="563"/>
                    <a:pt x="1005" y="192"/>
                  </a:cubicBezTo>
                  <a:cubicBezTo>
                    <a:pt x="1005" y="74"/>
                    <a:pt x="894"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7"/>
            <p:cNvSpPr/>
            <p:nvPr/>
          </p:nvSpPr>
          <p:spPr>
            <a:xfrm rot="2700000">
              <a:off x="1622407" y="3838811"/>
              <a:ext cx="8162" cy="18867"/>
            </a:xfrm>
            <a:custGeom>
              <a:avLst/>
              <a:gdLst/>
              <a:ahLst/>
              <a:cxnLst/>
              <a:rect l="l" t="t" r="r" b="b"/>
              <a:pathLst>
                <a:path w="899" h="2078" extrusionOk="0">
                  <a:moveTo>
                    <a:pt x="687" y="1"/>
                  </a:moveTo>
                  <a:cubicBezTo>
                    <a:pt x="625" y="1"/>
                    <a:pt x="563" y="28"/>
                    <a:pt x="527" y="89"/>
                  </a:cubicBezTo>
                  <a:cubicBezTo>
                    <a:pt x="357" y="382"/>
                    <a:pt x="295" y="722"/>
                    <a:pt x="217" y="1032"/>
                  </a:cubicBezTo>
                  <a:cubicBezTo>
                    <a:pt x="125" y="1341"/>
                    <a:pt x="1" y="1620"/>
                    <a:pt x="63" y="1929"/>
                  </a:cubicBezTo>
                  <a:cubicBezTo>
                    <a:pt x="83" y="2019"/>
                    <a:pt x="174" y="2077"/>
                    <a:pt x="262" y="2077"/>
                  </a:cubicBezTo>
                  <a:cubicBezTo>
                    <a:pt x="309" y="2077"/>
                    <a:pt x="355" y="2060"/>
                    <a:pt x="388" y="2022"/>
                  </a:cubicBezTo>
                  <a:cubicBezTo>
                    <a:pt x="589" y="1774"/>
                    <a:pt x="620" y="1465"/>
                    <a:pt x="698" y="1171"/>
                  </a:cubicBezTo>
                  <a:cubicBezTo>
                    <a:pt x="774" y="846"/>
                    <a:pt x="898" y="522"/>
                    <a:pt x="883" y="181"/>
                  </a:cubicBezTo>
                  <a:cubicBezTo>
                    <a:pt x="883" y="68"/>
                    <a:pt x="785"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7"/>
            <p:cNvSpPr/>
            <p:nvPr/>
          </p:nvSpPr>
          <p:spPr>
            <a:xfrm rot="2700000">
              <a:off x="1612111" y="3821409"/>
              <a:ext cx="8444" cy="20764"/>
            </a:xfrm>
            <a:custGeom>
              <a:avLst/>
              <a:gdLst/>
              <a:ahLst/>
              <a:cxnLst/>
              <a:rect l="l" t="t" r="r" b="b"/>
              <a:pathLst>
                <a:path w="930" h="2287" extrusionOk="0">
                  <a:moveTo>
                    <a:pt x="719" y="0"/>
                  </a:moveTo>
                  <a:cubicBezTo>
                    <a:pt x="667" y="0"/>
                    <a:pt x="617" y="24"/>
                    <a:pt x="589" y="80"/>
                  </a:cubicBezTo>
                  <a:cubicBezTo>
                    <a:pt x="434" y="405"/>
                    <a:pt x="356" y="760"/>
                    <a:pt x="248" y="1101"/>
                  </a:cubicBezTo>
                  <a:cubicBezTo>
                    <a:pt x="140" y="1457"/>
                    <a:pt x="1" y="1781"/>
                    <a:pt x="47" y="2153"/>
                  </a:cubicBezTo>
                  <a:cubicBezTo>
                    <a:pt x="58" y="2227"/>
                    <a:pt x="120" y="2287"/>
                    <a:pt x="187" y="2287"/>
                  </a:cubicBezTo>
                  <a:cubicBezTo>
                    <a:pt x="218" y="2287"/>
                    <a:pt x="250" y="2275"/>
                    <a:pt x="279" y="2245"/>
                  </a:cubicBezTo>
                  <a:cubicBezTo>
                    <a:pt x="558" y="1983"/>
                    <a:pt x="635" y="1658"/>
                    <a:pt x="727" y="1317"/>
                  </a:cubicBezTo>
                  <a:cubicBezTo>
                    <a:pt x="820" y="946"/>
                    <a:pt x="929" y="560"/>
                    <a:pt x="913" y="172"/>
                  </a:cubicBezTo>
                  <a:cubicBezTo>
                    <a:pt x="913" y="74"/>
                    <a:pt x="812" y="0"/>
                    <a:pt x="7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7"/>
            <p:cNvSpPr/>
            <p:nvPr/>
          </p:nvSpPr>
          <p:spPr>
            <a:xfrm rot="2700000">
              <a:off x="1591982" y="3786425"/>
              <a:ext cx="8889" cy="20864"/>
            </a:xfrm>
            <a:custGeom>
              <a:avLst/>
              <a:gdLst/>
              <a:ahLst/>
              <a:cxnLst/>
              <a:rect l="l" t="t" r="r" b="b"/>
              <a:pathLst>
                <a:path w="979" h="2298" extrusionOk="0">
                  <a:moveTo>
                    <a:pt x="830" y="0"/>
                  </a:moveTo>
                  <a:cubicBezTo>
                    <a:pt x="763" y="0"/>
                    <a:pt x="690" y="39"/>
                    <a:pt x="661" y="111"/>
                  </a:cubicBezTo>
                  <a:cubicBezTo>
                    <a:pt x="398" y="761"/>
                    <a:pt x="166" y="1472"/>
                    <a:pt x="11" y="2153"/>
                  </a:cubicBezTo>
                  <a:cubicBezTo>
                    <a:pt x="0" y="2221"/>
                    <a:pt x="71" y="2297"/>
                    <a:pt x="141" y="2297"/>
                  </a:cubicBezTo>
                  <a:cubicBezTo>
                    <a:pt x="166" y="2297"/>
                    <a:pt x="192" y="2287"/>
                    <a:pt x="213" y="2262"/>
                  </a:cubicBezTo>
                  <a:cubicBezTo>
                    <a:pt x="677" y="1674"/>
                    <a:pt x="939" y="900"/>
                    <a:pt x="970" y="158"/>
                  </a:cubicBezTo>
                  <a:cubicBezTo>
                    <a:pt x="979" y="50"/>
                    <a:pt x="908" y="0"/>
                    <a:pt x="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7"/>
            <p:cNvSpPr/>
            <p:nvPr/>
          </p:nvSpPr>
          <p:spPr>
            <a:xfrm rot="2700000">
              <a:off x="1581955" y="3768682"/>
              <a:ext cx="8998" cy="20728"/>
            </a:xfrm>
            <a:custGeom>
              <a:avLst/>
              <a:gdLst/>
              <a:ahLst/>
              <a:cxnLst/>
              <a:rect l="l" t="t" r="r" b="b"/>
              <a:pathLst>
                <a:path w="991" h="2283" extrusionOk="0">
                  <a:moveTo>
                    <a:pt x="793" y="1"/>
                  </a:moveTo>
                  <a:cubicBezTo>
                    <a:pt x="731" y="1"/>
                    <a:pt x="670" y="30"/>
                    <a:pt x="634" y="95"/>
                  </a:cubicBezTo>
                  <a:cubicBezTo>
                    <a:pt x="448" y="421"/>
                    <a:pt x="356" y="776"/>
                    <a:pt x="248" y="1147"/>
                  </a:cubicBezTo>
                  <a:cubicBezTo>
                    <a:pt x="155" y="1472"/>
                    <a:pt x="0" y="1813"/>
                    <a:pt x="108" y="2153"/>
                  </a:cubicBezTo>
                  <a:cubicBezTo>
                    <a:pt x="137" y="2238"/>
                    <a:pt x="212" y="2283"/>
                    <a:pt x="291" y="2283"/>
                  </a:cubicBezTo>
                  <a:cubicBezTo>
                    <a:pt x="341" y="2283"/>
                    <a:pt x="392" y="2266"/>
                    <a:pt x="434" y="2230"/>
                  </a:cubicBezTo>
                  <a:cubicBezTo>
                    <a:pt x="696" y="1998"/>
                    <a:pt x="743" y="1627"/>
                    <a:pt x="820" y="1287"/>
                  </a:cubicBezTo>
                  <a:cubicBezTo>
                    <a:pt x="898" y="930"/>
                    <a:pt x="990" y="559"/>
                    <a:pt x="990" y="188"/>
                  </a:cubicBezTo>
                  <a:cubicBezTo>
                    <a:pt x="990" y="74"/>
                    <a:pt x="891" y="1"/>
                    <a:pt x="7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7"/>
            <p:cNvSpPr/>
            <p:nvPr/>
          </p:nvSpPr>
          <p:spPr>
            <a:xfrm rot="2700000">
              <a:off x="1572658" y="3753516"/>
              <a:ext cx="8153" cy="18849"/>
            </a:xfrm>
            <a:custGeom>
              <a:avLst/>
              <a:gdLst/>
              <a:ahLst/>
              <a:cxnLst/>
              <a:rect l="l" t="t" r="r" b="b"/>
              <a:pathLst>
                <a:path w="898" h="2076" extrusionOk="0">
                  <a:moveTo>
                    <a:pt x="676" y="0"/>
                  </a:moveTo>
                  <a:cubicBezTo>
                    <a:pt x="614" y="0"/>
                    <a:pt x="552" y="28"/>
                    <a:pt x="511" y="87"/>
                  </a:cubicBezTo>
                  <a:cubicBezTo>
                    <a:pt x="340" y="381"/>
                    <a:pt x="295" y="722"/>
                    <a:pt x="202" y="1046"/>
                  </a:cubicBezTo>
                  <a:cubicBezTo>
                    <a:pt x="124" y="1341"/>
                    <a:pt x="0" y="1634"/>
                    <a:pt x="47" y="1928"/>
                  </a:cubicBezTo>
                  <a:cubicBezTo>
                    <a:pt x="67" y="2018"/>
                    <a:pt x="165" y="2076"/>
                    <a:pt x="253" y="2076"/>
                  </a:cubicBezTo>
                  <a:cubicBezTo>
                    <a:pt x="300" y="2076"/>
                    <a:pt x="344" y="2059"/>
                    <a:pt x="371" y="2021"/>
                  </a:cubicBezTo>
                  <a:cubicBezTo>
                    <a:pt x="588" y="1789"/>
                    <a:pt x="619" y="1464"/>
                    <a:pt x="697" y="1170"/>
                  </a:cubicBezTo>
                  <a:cubicBezTo>
                    <a:pt x="774" y="845"/>
                    <a:pt x="897" y="520"/>
                    <a:pt x="882" y="196"/>
                  </a:cubicBezTo>
                  <a:cubicBezTo>
                    <a:pt x="873" y="71"/>
                    <a:pt x="775"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7"/>
            <p:cNvSpPr/>
            <p:nvPr/>
          </p:nvSpPr>
          <p:spPr>
            <a:xfrm rot="2700000">
              <a:off x="1562235" y="3736053"/>
              <a:ext cx="8580" cy="20773"/>
            </a:xfrm>
            <a:custGeom>
              <a:avLst/>
              <a:gdLst/>
              <a:ahLst/>
              <a:cxnLst/>
              <a:rect l="l" t="t" r="r" b="b"/>
              <a:pathLst>
                <a:path w="945" h="2288" extrusionOk="0">
                  <a:moveTo>
                    <a:pt x="731" y="1"/>
                  </a:moveTo>
                  <a:cubicBezTo>
                    <a:pt x="680" y="1"/>
                    <a:pt x="632" y="24"/>
                    <a:pt x="604" y="80"/>
                  </a:cubicBezTo>
                  <a:cubicBezTo>
                    <a:pt x="433" y="404"/>
                    <a:pt x="357" y="761"/>
                    <a:pt x="264" y="1101"/>
                  </a:cubicBezTo>
                  <a:cubicBezTo>
                    <a:pt x="155" y="1456"/>
                    <a:pt x="0" y="1782"/>
                    <a:pt x="47" y="2153"/>
                  </a:cubicBezTo>
                  <a:cubicBezTo>
                    <a:pt x="57" y="2227"/>
                    <a:pt x="127" y="2287"/>
                    <a:pt x="199" y="2287"/>
                  </a:cubicBezTo>
                  <a:cubicBezTo>
                    <a:pt x="232" y="2287"/>
                    <a:pt x="266" y="2275"/>
                    <a:pt x="295" y="2246"/>
                  </a:cubicBezTo>
                  <a:cubicBezTo>
                    <a:pt x="557" y="1998"/>
                    <a:pt x="635" y="1673"/>
                    <a:pt x="728" y="1318"/>
                  </a:cubicBezTo>
                  <a:cubicBezTo>
                    <a:pt x="835" y="946"/>
                    <a:pt x="944" y="559"/>
                    <a:pt x="928" y="173"/>
                  </a:cubicBezTo>
                  <a:cubicBezTo>
                    <a:pt x="919" y="74"/>
                    <a:pt x="821"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7"/>
            <p:cNvSpPr/>
            <p:nvPr/>
          </p:nvSpPr>
          <p:spPr>
            <a:xfrm rot="2700000">
              <a:off x="1542204" y="3701179"/>
              <a:ext cx="8816" cy="20755"/>
            </a:xfrm>
            <a:custGeom>
              <a:avLst/>
              <a:gdLst/>
              <a:ahLst/>
              <a:cxnLst/>
              <a:rect l="l" t="t" r="r" b="b"/>
              <a:pathLst>
                <a:path w="971" h="2286" extrusionOk="0">
                  <a:moveTo>
                    <a:pt x="816" y="1"/>
                  </a:moveTo>
                  <a:cubicBezTo>
                    <a:pt x="747" y="1"/>
                    <a:pt x="675" y="35"/>
                    <a:pt x="646" y="100"/>
                  </a:cubicBezTo>
                  <a:cubicBezTo>
                    <a:pt x="383" y="765"/>
                    <a:pt x="151" y="1462"/>
                    <a:pt x="11" y="2142"/>
                  </a:cubicBezTo>
                  <a:cubicBezTo>
                    <a:pt x="0" y="2210"/>
                    <a:pt x="63" y="2286"/>
                    <a:pt x="128" y="2286"/>
                  </a:cubicBezTo>
                  <a:cubicBezTo>
                    <a:pt x="152" y="2286"/>
                    <a:pt x="176" y="2275"/>
                    <a:pt x="197" y="2250"/>
                  </a:cubicBezTo>
                  <a:cubicBezTo>
                    <a:pt x="661" y="1662"/>
                    <a:pt x="925" y="905"/>
                    <a:pt x="970" y="146"/>
                  </a:cubicBezTo>
                  <a:cubicBezTo>
                    <a:pt x="970" y="47"/>
                    <a:pt x="89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7"/>
            <p:cNvSpPr/>
            <p:nvPr/>
          </p:nvSpPr>
          <p:spPr>
            <a:xfrm rot="2700000">
              <a:off x="1532071" y="3683323"/>
              <a:ext cx="9143" cy="20737"/>
            </a:xfrm>
            <a:custGeom>
              <a:avLst/>
              <a:gdLst/>
              <a:ahLst/>
              <a:cxnLst/>
              <a:rect l="l" t="t" r="r" b="b"/>
              <a:pathLst>
                <a:path w="1007" h="2284" extrusionOk="0">
                  <a:moveTo>
                    <a:pt x="799" y="1"/>
                  </a:moveTo>
                  <a:cubicBezTo>
                    <a:pt x="735" y="1"/>
                    <a:pt x="671" y="30"/>
                    <a:pt x="635" y="95"/>
                  </a:cubicBezTo>
                  <a:cubicBezTo>
                    <a:pt x="465" y="420"/>
                    <a:pt x="357" y="791"/>
                    <a:pt x="248" y="1147"/>
                  </a:cubicBezTo>
                  <a:cubicBezTo>
                    <a:pt x="155" y="1472"/>
                    <a:pt x="1" y="1812"/>
                    <a:pt x="124" y="2152"/>
                  </a:cubicBezTo>
                  <a:cubicBezTo>
                    <a:pt x="153" y="2239"/>
                    <a:pt x="223" y="2283"/>
                    <a:pt x="298" y="2283"/>
                  </a:cubicBezTo>
                  <a:cubicBezTo>
                    <a:pt x="344" y="2283"/>
                    <a:pt x="392" y="2266"/>
                    <a:pt x="434" y="2230"/>
                  </a:cubicBezTo>
                  <a:cubicBezTo>
                    <a:pt x="712" y="1998"/>
                    <a:pt x="743" y="1626"/>
                    <a:pt x="821" y="1286"/>
                  </a:cubicBezTo>
                  <a:cubicBezTo>
                    <a:pt x="914" y="931"/>
                    <a:pt x="991" y="560"/>
                    <a:pt x="1007" y="188"/>
                  </a:cubicBezTo>
                  <a:cubicBezTo>
                    <a:pt x="1007" y="74"/>
                    <a:pt x="902" y="1"/>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7"/>
            <p:cNvSpPr/>
            <p:nvPr/>
          </p:nvSpPr>
          <p:spPr>
            <a:xfrm rot="2700000">
              <a:off x="1522780" y="3668165"/>
              <a:ext cx="8153" cy="18794"/>
            </a:xfrm>
            <a:custGeom>
              <a:avLst/>
              <a:gdLst/>
              <a:ahLst/>
              <a:cxnLst/>
              <a:rect l="l" t="t" r="r" b="b"/>
              <a:pathLst>
                <a:path w="898" h="2070" extrusionOk="0">
                  <a:moveTo>
                    <a:pt x="685" y="1"/>
                  </a:moveTo>
                  <a:cubicBezTo>
                    <a:pt x="623" y="1"/>
                    <a:pt x="562" y="30"/>
                    <a:pt x="526" y="95"/>
                  </a:cubicBezTo>
                  <a:cubicBezTo>
                    <a:pt x="356" y="374"/>
                    <a:pt x="294" y="714"/>
                    <a:pt x="217" y="1039"/>
                  </a:cubicBezTo>
                  <a:cubicBezTo>
                    <a:pt x="124" y="1333"/>
                    <a:pt x="0" y="1627"/>
                    <a:pt x="62" y="1937"/>
                  </a:cubicBezTo>
                  <a:cubicBezTo>
                    <a:pt x="82" y="2016"/>
                    <a:pt x="171" y="2070"/>
                    <a:pt x="257" y="2070"/>
                  </a:cubicBezTo>
                  <a:cubicBezTo>
                    <a:pt x="306" y="2070"/>
                    <a:pt x="353" y="2053"/>
                    <a:pt x="387" y="2013"/>
                  </a:cubicBezTo>
                  <a:cubicBezTo>
                    <a:pt x="588" y="1782"/>
                    <a:pt x="619" y="1456"/>
                    <a:pt x="696" y="1163"/>
                  </a:cubicBezTo>
                  <a:cubicBezTo>
                    <a:pt x="774" y="838"/>
                    <a:pt x="898" y="513"/>
                    <a:pt x="882" y="188"/>
                  </a:cubicBezTo>
                  <a:cubicBezTo>
                    <a:pt x="882" y="74"/>
                    <a:pt x="783" y="1"/>
                    <a:pt x="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rot="2700000">
              <a:off x="1512445" y="3650762"/>
              <a:ext cx="8435" cy="20746"/>
            </a:xfrm>
            <a:custGeom>
              <a:avLst/>
              <a:gdLst/>
              <a:ahLst/>
              <a:cxnLst/>
              <a:rect l="l" t="t" r="r" b="b"/>
              <a:pathLst>
                <a:path w="929" h="2285" extrusionOk="0">
                  <a:moveTo>
                    <a:pt x="729" y="1"/>
                  </a:moveTo>
                  <a:cubicBezTo>
                    <a:pt x="673" y="1"/>
                    <a:pt x="618" y="26"/>
                    <a:pt x="588" y="85"/>
                  </a:cubicBezTo>
                  <a:cubicBezTo>
                    <a:pt x="434" y="395"/>
                    <a:pt x="357" y="750"/>
                    <a:pt x="248" y="1106"/>
                  </a:cubicBezTo>
                  <a:cubicBezTo>
                    <a:pt x="140" y="1447"/>
                    <a:pt x="0" y="1771"/>
                    <a:pt x="47" y="2142"/>
                  </a:cubicBezTo>
                  <a:cubicBezTo>
                    <a:pt x="58" y="2229"/>
                    <a:pt x="121" y="2285"/>
                    <a:pt x="190" y="2285"/>
                  </a:cubicBezTo>
                  <a:cubicBezTo>
                    <a:pt x="220" y="2285"/>
                    <a:pt x="251" y="2274"/>
                    <a:pt x="279" y="2251"/>
                  </a:cubicBezTo>
                  <a:cubicBezTo>
                    <a:pt x="557" y="1988"/>
                    <a:pt x="635" y="1663"/>
                    <a:pt x="728" y="1307"/>
                  </a:cubicBezTo>
                  <a:cubicBezTo>
                    <a:pt x="821" y="936"/>
                    <a:pt x="929" y="549"/>
                    <a:pt x="914" y="162"/>
                  </a:cubicBezTo>
                  <a:cubicBezTo>
                    <a:pt x="914" y="67"/>
                    <a:pt x="819" y="1"/>
                    <a:pt x="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7"/>
            <p:cNvSpPr/>
            <p:nvPr/>
          </p:nvSpPr>
          <p:spPr>
            <a:xfrm rot="2700000">
              <a:off x="1483562" y="3626690"/>
              <a:ext cx="17096" cy="53313"/>
            </a:xfrm>
            <a:custGeom>
              <a:avLst/>
              <a:gdLst/>
              <a:ahLst/>
              <a:cxnLst/>
              <a:rect l="l" t="t" r="r" b="b"/>
              <a:pathLst>
                <a:path w="1883" h="5872" extrusionOk="0">
                  <a:moveTo>
                    <a:pt x="1527" y="0"/>
                  </a:moveTo>
                  <a:cubicBezTo>
                    <a:pt x="1496" y="0"/>
                    <a:pt x="1465" y="16"/>
                    <a:pt x="1449" y="16"/>
                  </a:cubicBezTo>
                  <a:cubicBezTo>
                    <a:pt x="1387" y="16"/>
                    <a:pt x="1326" y="47"/>
                    <a:pt x="1311" y="109"/>
                  </a:cubicBezTo>
                  <a:cubicBezTo>
                    <a:pt x="1311" y="140"/>
                    <a:pt x="1311" y="155"/>
                    <a:pt x="1295" y="171"/>
                  </a:cubicBezTo>
                  <a:cubicBezTo>
                    <a:pt x="1283" y="245"/>
                    <a:pt x="1348" y="309"/>
                    <a:pt x="1415" y="309"/>
                  </a:cubicBezTo>
                  <a:cubicBezTo>
                    <a:pt x="1429" y="309"/>
                    <a:pt x="1443" y="306"/>
                    <a:pt x="1457" y="300"/>
                  </a:cubicBezTo>
                  <a:lnTo>
                    <a:pt x="1457" y="300"/>
                  </a:lnTo>
                  <a:cubicBezTo>
                    <a:pt x="968" y="566"/>
                    <a:pt x="768" y="2494"/>
                    <a:pt x="661" y="2956"/>
                  </a:cubicBezTo>
                  <a:cubicBezTo>
                    <a:pt x="428" y="3853"/>
                    <a:pt x="150" y="4734"/>
                    <a:pt x="11" y="5662"/>
                  </a:cubicBezTo>
                  <a:cubicBezTo>
                    <a:pt x="0" y="5767"/>
                    <a:pt x="109" y="5871"/>
                    <a:pt x="205" y="5871"/>
                  </a:cubicBezTo>
                  <a:cubicBezTo>
                    <a:pt x="252" y="5871"/>
                    <a:pt x="295" y="5847"/>
                    <a:pt x="321" y="5786"/>
                  </a:cubicBezTo>
                  <a:cubicBezTo>
                    <a:pt x="754" y="4781"/>
                    <a:pt x="985" y="3729"/>
                    <a:pt x="1233" y="2661"/>
                  </a:cubicBezTo>
                  <a:cubicBezTo>
                    <a:pt x="1418" y="1935"/>
                    <a:pt x="1882" y="883"/>
                    <a:pt x="1682" y="124"/>
                  </a:cubicBezTo>
                  <a:cubicBezTo>
                    <a:pt x="1666" y="62"/>
                    <a:pt x="1589" y="0"/>
                    <a:pt x="1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7"/>
            <p:cNvSpPr/>
            <p:nvPr/>
          </p:nvSpPr>
          <p:spPr>
            <a:xfrm rot="2700000">
              <a:off x="1224369" y="3424720"/>
              <a:ext cx="211710" cy="57526"/>
            </a:xfrm>
            <a:custGeom>
              <a:avLst/>
              <a:gdLst/>
              <a:ahLst/>
              <a:cxnLst/>
              <a:rect l="l" t="t" r="r" b="b"/>
              <a:pathLst>
                <a:path w="23318" h="6336" extrusionOk="0">
                  <a:moveTo>
                    <a:pt x="572" y="1"/>
                  </a:moveTo>
                  <a:cubicBezTo>
                    <a:pt x="252" y="1"/>
                    <a:pt x="0" y="459"/>
                    <a:pt x="369" y="591"/>
                  </a:cubicBezTo>
                  <a:cubicBezTo>
                    <a:pt x="3882" y="2031"/>
                    <a:pt x="7764" y="2773"/>
                    <a:pt x="11431" y="3701"/>
                  </a:cubicBezTo>
                  <a:cubicBezTo>
                    <a:pt x="15330" y="4661"/>
                    <a:pt x="19228" y="5604"/>
                    <a:pt x="23172" y="6331"/>
                  </a:cubicBezTo>
                  <a:cubicBezTo>
                    <a:pt x="23182" y="6334"/>
                    <a:pt x="23191" y="6336"/>
                    <a:pt x="23200" y="6336"/>
                  </a:cubicBezTo>
                  <a:cubicBezTo>
                    <a:pt x="23288" y="6336"/>
                    <a:pt x="23317" y="6205"/>
                    <a:pt x="23219" y="6177"/>
                  </a:cubicBezTo>
                  <a:cubicBezTo>
                    <a:pt x="19490" y="4985"/>
                    <a:pt x="15732" y="3964"/>
                    <a:pt x="11957" y="2928"/>
                  </a:cubicBezTo>
                  <a:cubicBezTo>
                    <a:pt x="8228" y="1907"/>
                    <a:pt x="4439" y="577"/>
                    <a:pt x="617" y="3"/>
                  </a:cubicBezTo>
                  <a:cubicBezTo>
                    <a:pt x="602" y="1"/>
                    <a:pt x="587" y="1"/>
                    <a:pt x="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rot="2700000">
              <a:off x="1246220" y="3313074"/>
              <a:ext cx="21863" cy="75412"/>
            </a:xfrm>
            <a:custGeom>
              <a:avLst/>
              <a:gdLst/>
              <a:ahLst/>
              <a:cxnLst/>
              <a:rect l="l" t="t" r="r" b="b"/>
              <a:pathLst>
                <a:path w="2408" h="8306" extrusionOk="0">
                  <a:moveTo>
                    <a:pt x="2080" y="0"/>
                  </a:moveTo>
                  <a:cubicBezTo>
                    <a:pt x="1986" y="0"/>
                    <a:pt x="1897" y="42"/>
                    <a:pt x="1857" y="141"/>
                  </a:cubicBezTo>
                  <a:cubicBezTo>
                    <a:pt x="1331" y="1378"/>
                    <a:pt x="1052" y="2709"/>
                    <a:pt x="743" y="4024"/>
                  </a:cubicBezTo>
                  <a:cubicBezTo>
                    <a:pt x="417" y="5324"/>
                    <a:pt x="0" y="6654"/>
                    <a:pt x="0" y="7999"/>
                  </a:cubicBezTo>
                  <a:cubicBezTo>
                    <a:pt x="10" y="8182"/>
                    <a:pt x="180" y="8305"/>
                    <a:pt x="342" y="8305"/>
                  </a:cubicBezTo>
                  <a:cubicBezTo>
                    <a:pt x="440" y="8305"/>
                    <a:pt x="535" y="8260"/>
                    <a:pt x="588" y="8154"/>
                  </a:cubicBezTo>
                  <a:cubicBezTo>
                    <a:pt x="1176" y="6947"/>
                    <a:pt x="1393" y="5571"/>
                    <a:pt x="1686" y="4272"/>
                  </a:cubicBezTo>
                  <a:cubicBezTo>
                    <a:pt x="1980" y="2956"/>
                    <a:pt x="2321" y="1626"/>
                    <a:pt x="2398" y="280"/>
                  </a:cubicBezTo>
                  <a:cubicBezTo>
                    <a:pt x="2408" y="116"/>
                    <a:pt x="2236" y="0"/>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7"/>
            <p:cNvSpPr/>
            <p:nvPr/>
          </p:nvSpPr>
          <p:spPr>
            <a:xfrm rot="2700000">
              <a:off x="1640640" y="3967782"/>
              <a:ext cx="63555" cy="21227"/>
            </a:xfrm>
            <a:custGeom>
              <a:avLst/>
              <a:gdLst/>
              <a:ahLst/>
              <a:cxnLst/>
              <a:rect l="l" t="t" r="r" b="b"/>
              <a:pathLst>
                <a:path w="7000" h="2338" extrusionOk="0">
                  <a:moveTo>
                    <a:pt x="383" y="1"/>
                  </a:moveTo>
                  <a:cubicBezTo>
                    <a:pt x="86" y="1"/>
                    <a:pt x="1" y="437"/>
                    <a:pt x="244" y="573"/>
                  </a:cubicBezTo>
                  <a:cubicBezTo>
                    <a:pt x="1218" y="1115"/>
                    <a:pt x="2394" y="1301"/>
                    <a:pt x="3462" y="1594"/>
                  </a:cubicBezTo>
                  <a:cubicBezTo>
                    <a:pt x="4529" y="1889"/>
                    <a:pt x="5611" y="2244"/>
                    <a:pt x="6725" y="2337"/>
                  </a:cubicBezTo>
                  <a:cubicBezTo>
                    <a:pt x="6731" y="2337"/>
                    <a:pt x="6736" y="2337"/>
                    <a:pt x="6741" y="2337"/>
                  </a:cubicBezTo>
                  <a:cubicBezTo>
                    <a:pt x="6945" y="2337"/>
                    <a:pt x="6999" y="2025"/>
                    <a:pt x="6818" y="1935"/>
                  </a:cubicBezTo>
                  <a:cubicBezTo>
                    <a:pt x="5828" y="1425"/>
                    <a:pt x="4730" y="1161"/>
                    <a:pt x="3662" y="837"/>
                  </a:cubicBezTo>
                  <a:cubicBezTo>
                    <a:pt x="2595" y="511"/>
                    <a:pt x="1512" y="63"/>
                    <a:pt x="399" y="1"/>
                  </a:cubicBezTo>
                  <a:cubicBezTo>
                    <a:pt x="393" y="1"/>
                    <a:pt x="388"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7"/>
            <p:cNvSpPr/>
            <p:nvPr/>
          </p:nvSpPr>
          <p:spPr>
            <a:xfrm rot="2700000">
              <a:off x="1532411" y="3715273"/>
              <a:ext cx="17904" cy="54121"/>
            </a:xfrm>
            <a:custGeom>
              <a:avLst/>
              <a:gdLst/>
              <a:ahLst/>
              <a:cxnLst/>
              <a:rect l="l" t="t" r="r" b="b"/>
              <a:pathLst>
                <a:path w="1972" h="5961" extrusionOk="0">
                  <a:moveTo>
                    <a:pt x="1834" y="0"/>
                  </a:moveTo>
                  <a:cubicBezTo>
                    <a:pt x="1787" y="0"/>
                    <a:pt x="1740" y="23"/>
                    <a:pt x="1715" y="72"/>
                  </a:cubicBezTo>
                  <a:cubicBezTo>
                    <a:pt x="865" y="1712"/>
                    <a:pt x="339" y="3909"/>
                    <a:pt x="29" y="5718"/>
                  </a:cubicBezTo>
                  <a:cubicBezTo>
                    <a:pt x="1" y="5867"/>
                    <a:pt x="113" y="5960"/>
                    <a:pt x="227" y="5960"/>
                  </a:cubicBezTo>
                  <a:cubicBezTo>
                    <a:pt x="302" y="5960"/>
                    <a:pt x="378" y="5919"/>
                    <a:pt x="415" y="5827"/>
                  </a:cubicBezTo>
                  <a:cubicBezTo>
                    <a:pt x="787" y="4837"/>
                    <a:pt x="1034" y="3800"/>
                    <a:pt x="1313" y="2795"/>
                  </a:cubicBezTo>
                  <a:cubicBezTo>
                    <a:pt x="1560" y="1913"/>
                    <a:pt x="1870" y="1046"/>
                    <a:pt x="1962" y="134"/>
                  </a:cubicBezTo>
                  <a:cubicBezTo>
                    <a:pt x="1972" y="50"/>
                    <a:pt x="1903" y="0"/>
                    <a:pt x="1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rot="2700000">
              <a:off x="1583354" y="3796358"/>
              <a:ext cx="17904" cy="54158"/>
            </a:xfrm>
            <a:custGeom>
              <a:avLst/>
              <a:gdLst/>
              <a:ahLst/>
              <a:cxnLst/>
              <a:rect l="l" t="t" r="r" b="b"/>
              <a:pathLst>
                <a:path w="1972" h="5965" extrusionOk="0">
                  <a:moveTo>
                    <a:pt x="1818" y="1"/>
                  </a:moveTo>
                  <a:cubicBezTo>
                    <a:pt x="1774" y="1"/>
                    <a:pt x="1732" y="20"/>
                    <a:pt x="1715" y="61"/>
                  </a:cubicBezTo>
                  <a:cubicBezTo>
                    <a:pt x="863" y="1716"/>
                    <a:pt x="337" y="3912"/>
                    <a:pt x="28" y="5723"/>
                  </a:cubicBezTo>
                  <a:cubicBezTo>
                    <a:pt x="0" y="5872"/>
                    <a:pt x="112" y="5965"/>
                    <a:pt x="222" y="5965"/>
                  </a:cubicBezTo>
                  <a:cubicBezTo>
                    <a:pt x="296" y="5965"/>
                    <a:pt x="368" y="5924"/>
                    <a:pt x="399" y="5831"/>
                  </a:cubicBezTo>
                  <a:cubicBezTo>
                    <a:pt x="786" y="4841"/>
                    <a:pt x="1018" y="3805"/>
                    <a:pt x="1296" y="2799"/>
                  </a:cubicBezTo>
                  <a:cubicBezTo>
                    <a:pt x="1544" y="1917"/>
                    <a:pt x="1869" y="1051"/>
                    <a:pt x="1962" y="138"/>
                  </a:cubicBezTo>
                  <a:cubicBezTo>
                    <a:pt x="1971" y="52"/>
                    <a:pt x="1891"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rot="2700000">
              <a:off x="1509467" y="3707732"/>
              <a:ext cx="21218" cy="65035"/>
            </a:xfrm>
            <a:custGeom>
              <a:avLst/>
              <a:gdLst/>
              <a:ahLst/>
              <a:cxnLst/>
              <a:rect l="l" t="t" r="r" b="b"/>
              <a:pathLst>
                <a:path w="2337" h="7163" extrusionOk="0">
                  <a:moveTo>
                    <a:pt x="1966" y="1"/>
                  </a:moveTo>
                  <a:cubicBezTo>
                    <a:pt x="1316" y="2352"/>
                    <a:pt x="650" y="4704"/>
                    <a:pt x="0" y="7055"/>
                  </a:cubicBezTo>
                  <a:cubicBezTo>
                    <a:pt x="140" y="7086"/>
                    <a:pt x="264" y="7117"/>
                    <a:pt x="403" y="7163"/>
                  </a:cubicBezTo>
                  <a:lnTo>
                    <a:pt x="2337" y="109"/>
                  </a:lnTo>
                  <a:cubicBezTo>
                    <a:pt x="2213" y="78"/>
                    <a:pt x="2089" y="32"/>
                    <a:pt x="1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80554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grpSp>
        <p:nvGrpSpPr>
          <p:cNvPr id="598" name="Google Shape;598;p37"/>
          <p:cNvGrpSpPr/>
          <p:nvPr/>
        </p:nvGrpSpPr>
        <p:grpSpPr>
          <a:xfrm>
            <a:off x="6760782" y="12221"/>
            <a:ext cx="1967650" cy="1674799"/>
            <a:chOff x="4764575" y="3189550"/>
            <a:chExt cx="1866841" cy="1588993"/>
          </a:xfrm>
        </p:grpSpPr>
        <p:sp>
          <p:nvSpPr>
            <p:cNvPr id="599" name="Google Shape;599;p37"/>
            <p:cNvSpPr/>
            <p:nvPr/>
          </p:nvSpPr>
          <p:spPr>
            <a:xfrm>
              <a:off x="5257448" y="3189550"/>
              <a:ext cx="1373967" cy="1214432"/>
            </a:xfrm>
            <a:custGeom>
              <a:avLst/>
              <a:gdLst/>
              <a:ahLst/>
              <a:cxnLst/>
              <a:rect l="l" t="t" r="r" b="b"/>
              <a:pathLst>
                <a:path w="28033" h="24778" extrusionOk="0">
                  <a:moveTo>
                    <a:pt x="14000" y="5084"/>
                  </a:moveTo>
                  <a:cubicBezTo>
                    <a:pt x="16244" y="5084"/>
                    <a:pt x="18441" y="6105"/>
                    <a:pt x="19879" y="8024"/>
                  </a:cubicBezTo>
                  <a:cubicBezTo>
                    <a:pt x="21040" y="9585"/>
                    <a:pt x="21535" y="11520"/>
                    <a:pt x="21240" y="13453"/>
                  </a:cubicBezTo>
                  <a:cubicBezTo>
                    <a:pt x="20962" y="15371"/>
                    <a:pt x="19941" y="17089"/>
                    <a:pt x="18379" y="18249"/>
                  </a:cubicBezTo>
                  <a:cubicBezTo>
                    <a:pt x="17112" y="19190"/>
                    <a:pt x="15601" y="19693"/>
                    <a:pt x="14053" y="19693"/>
                  </a:cubicBezTo>
                  <a:cubicBezTo>
                    <a:pt x="13691" y="19693"/>
                    <a:pt x="13327" y="19666"/>
                    <a:pt x="12964" y="19610"/>
                  </a:cubicBezTo>
                  <a:cubicBezTo>
                    <a:pt x="11030" y="19332"/>
                    <a:pt x="9313" y="18311"/>
                    <a:pt x="8152" y="16749"/>
                  </a:cubicBezTo>
                  <a:cubicBezTo>
                    <a:pt x="6993" y="15186"/>
                    <a:pt x="6498" y="13252"/>
                    <a:pt x="6791" y="11334"/>
                  </a:cubicBezTo>
                  <a:cubicBezTo>
                    <a:pt x="7069" y="9400"/>
                    <a:pt x="8090" y="7683"/>
                    <a:pt x="9654" y="6522"/>
                  </a:cubicBezTo>
                  <a:cubicBezTo>
                    <a:pt x="10953" y="5548"/>
                    <a:pt x="12484" y="5084"/>
                    <a:pt x="14000" y="5084"/>
                  </a:cubicBezTo>
                  <a:close/>
                  <a:moveTo>
                    <a:pt x="14013" y="1"/>
                  </a:moveTo>
                  <a:cubicBezTo>
                    <a:pt x="11437" y="1"/>
                    <a:pt x="8840" y="800"/>
                    <a:pt x="6621" y="2454"/>
                  </a:cubicBezTo>
                  <a:cubicBezTo>
                    <a:pt x="1129" y="6522"/>
                    <a:pt x="0" y="14304"/>
                    <a:pt x="4068" y="19781"/>
                  </a:cubicBezTo>
                  <a:cubicBezTo>
                    <a:pt x="6512" y="23044"/>
                    <a:pt x="10241" y="24777"/>
                    <a:pt x="14031" y="24777"/>
                  </a:cubicBezTo>
                  <a:cubicBezTo>
                    <a:pt x="16599" y="24777"/>
                    <a:pt x="19198" y="23973"/>
                    <a:pt x="21411" y="22333"/>
                  </a:cubicBezTo>
                  <a:cubicBezTo>
                    <a:pt x="26902" y="18249"/>
                    <a:pt x="28032" y="10468"/>
                    <a:pt x="23963" y="4991"/>
                  </a:cubicBezTo>
                  <a:cubicBezTo>
                    <a:pt x="21533" y="1724"/>
                    <a:pt x="17795" y="1"/>
                    <a:pt x="1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4764575" y="3985373"/>
              <a:ext cx="866688" cy="734011"/>
            </a:xfrm>
            <a:custGeom>
              <a:avLst/>
              <a:gdLst/>
              <a:ahLst/>
              <a:cxnLst/>
              <a:rect l="l" t="t" r="r" b="b"/>
              <a:pathLst>
                <a:path w="17683" h="14976" extrusionOk="0">
                  <a:moveTo>
                    <a:pt x="14650" y="1"/>
                  </a:moveTo>
                  <a:lnTo>
                    <a:pt x="0" y="10908"/>
                  </a:lnTo>
                  <a:lnTo>
                    <a:pt x="3033" y="14976"/>
                  </a:lnTo>
                  <a:lnTo>
                    <a:pt x="17682" y="4070"/>
                  </a:lnTo>
                  <a:lnTo>
                    <a:pt x="14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4803981" y="4033161"/>
              <a:ext cx="643779" cy="745382"/>
            </a:xfrm>
            <a:custGeom>
              <a:avLst/>
              <a:gdLst/>
              <a:ahLst/>
              <a:cxnLst/>
              <a:rect l="l" t="t" r="r" b="b"/>
              <a:pathLst>
                <a:path w="13135" h="15208" extrusionOk="0">
                  <a:moveTo>
                    <a:pt x="4085" y="1"/>
                  </a:moveTo>
                  <a:lnTo>
                    <a:pt x="1" y="3033"/>
                  </a:lnTo>
                  <a:lnTo>
                    <a:pt x="9066" y="15207"/>
                  </a:lnTo>
                  <a:lnTo>
                    <a:pt x="13135" y="12175"/>
                  </a:lnTo>
                  <a:lnTo>
                    <a:pt x="4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37"/>
          <p:cNvSpPr txBox="1">
            <a:spLocks noGrp="1"/>
          </p:cNvSpPr>
          <p:nvPr>
            <p:ph type="title"/>
          </p:nvPr>
        </p:nvSpPr>
        <p:spPr>
          <a:xfrm>
            <a:off x="720000" y="445025"/>
            <a:ext cx="450954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Suntik Progestin</a:t>
            </a:r>
            <a:endParaRPr dirty="0"/>
          </a:p>
        </p:txBody>
      </p:sp>
      <p:sp>
        <p:nvSpPr>
          <p:cNvPr id="603" name="Google Shape;603;p37"/>
          <p:cNvSpPr txBox="1">
            <a:spLocks noGrp="1"/>
          </p:cNvSpPr>
          <p:nvPr>
            <p:ph type="body" idx="1"/>
          </p:nvPr>
        </p:nvSpPr>
        <p:spPr>
          <a:xfrm>
            <a:off x="719999" y="1215751"/>
            <a:ext cx="5826385" cy="408916"/>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sz="1400" dirty="0" err="1"/>
              <a:t>Gangguan</a:t>
            </a:r>
            <a:r>
              <a:rPr lang="en-ID" sz="1400" dirty="0"/>
              <a:t> </a:t>
            </a:r>
            <a:r>
              <a:rPr lang="en-ID" sz="1400" dirty="0" err="1"/>
              <a:t>haid</a:t>
            </a:r>
            <a:r>
              <a:rPr lang="en-ID" sz="1400" dirty="0"/>
              <a:t> yang </a:t>
            </a:r>
            <a:r>
              <a:rPr lang="en-ID" sz="1400" dirty="0" err="1"/>
              <a:t>sering</a:t>
            </a:r>
            <a:r>
              <a:rPr lang="en-ID" sz="1400" dirty="0"/>
              <a:t> </a:t>
            </a:r>
            <a:r>
              <a:rPr lang="en-ID" sz="1400" dirty="0" err="1"/>
              <a:t>terjadi</a:t>
            </a:r>
            <a:r>
              <a:rPr lang="en-ID" sz="1400" dirty="0"/>
              <a:t> pada </a:t>
            </a:r>
            <a:r>
              <a:rPr lang="en-ID" sz="1400" dirty="0" err="1"/>
              <a:t>penggunaan</a:t>
            </a:r>
            <a:r>
              <a:rPr lang="en-ID" sz="1400" dirty="0"/>
              <a:t> </a:t>
            </a:r>
            <a:r>
              <a:rPr lang="en-ID" sz="1400" dirty="0" err="1"/>
              <a:t>suntikan</a:t>
            </a:r>
            <a:r>
              <a:rPr lang="en-ID" sz="1400" dirty="0"/>
              <a:t> progestin </a:t>
            </a:r>
            <a:r>
              <a:rPr lang="en-ID" sz="1400" dirty="0" err="1"/>
              <a:t>yaitu</a:t>
            </a:r>
            <a:r>
              <a:rPr lang="en-ID" sz="1400" dirty="0"/>
              <a:t>: </a:t>
            </a:r>
            <a:r>
              <a:rPr lang="en-ID" sz="1400" dirty="0" err="1"/>
              <a:t>siklus</a:t>
            </a:r>
            <a:r>
              <a:rPr lang="en-ID" sz="1400" dirty="0"/>
              <a:t> </a:t>
            </a:r>
            <a:r>
              <a:rPr lang="en-ID" sz="1400" dirty="0" err="1"/>
              <a:t>haid</a:t>
            </a:r>
            <a:r>
              <a:rPr lang="en-ID" sz="1400" dirty="0"/>
              <a:t> yang </a:t>
            </a:r>
            <a:r>
              <a:rPr lang="en-ID" sz="1400" dirty="0" err="1"/>
              <a:t>memendek</a:t>
            </a:r>
            <a:r>
              <a:rPr lang="en-ID" sz="1400" dirty="0"/>
              <a:t>/</a:t>
            </a:r>
            <a:r>
              <a:rPr lang="en-ID" sz="1400" dirty="0" err="1"/>
              <a:t>memanjang</a:t>
            </a:r>
            <a:r>
              <a:rPr lang="en-ID" sz="1400" dirty="0"/>
              <a:t>, </a:t>
            </a:r>
            <a:r>
              <a:rPr lang="en-ID" sz="1400" dirty="0" err="1"/>
              <a:t>perdarahan</a:t>
            </a:r>
            <a:r>
              <a:rPr lang="en-ID" sz="1400" dirty="0"/>
              <a:t> yang </a:t>
            </a:r>
            <a:r>
              <a:rPr lang="en-ID" sz="1400" dirty="0" err="1"/>
              <a:t>banyak</a:t>
            </a:r>
            <a:r>
              <a:rPr lang="en-ID" sz="1400" dirty="0"/>
              <a:t>/</a:t>
            </a:r>
            <a:r>
              <a:rPr lang="en-ID" sz="1400" dirty="0" err="1"/>
              <a:t>sedikit</a:t>
            </a:r>
            <a:r>
              <a:rPr lang="en-ID" sz="1400" dirty="0"/>
              <a:t>, </a:t>
            </a:r>
            <a:r>
              <a:rPr lang="en-ID" sz="1400" dirty="0" err="1"/>
              <a:t>perdarahan</a:t>
            </a:r>
            <a:r>
              <a:rPr lang="en-ID" sz="1400" dirty="0"/>
              <a:t> </a:t>
            </a:r>
            <a:r>
              <a:rPr lang="en-ID" sz="1400" dirty="0" err="1"/>
              <a:t>tidak</a:t>
            </a:r>
            <a:r>
              <a:rPr lang="en-ID" sz="1400" dirty="0"/>
              <a:t> </a:t>
            </a:r>
            <a:r>
              <a:rPr lang="en-ID" sz="1400" dirty="0" err="1"/>
              <a:t>teratur</a:t>
            </a:r>
            <a:r>
              <a:rPr lang="en-ID" sz="1400" dirty="0"/>
              <a:t> </a:t>
            </a:r>
            <a:r>
              <a:rPr lang="en-ID" sz="1400" dirty="0" err="1"/>
              <a:t>atau</a:t>
            </a:r>
            <a:r>
              <a:rPr lang="en-ID" sz="1400" dirty="0"/>
              <a:t> </a:t>
            </a:r>
            <a:r>
              <a:rPr lang="en-ID" sz="1400" dirty="0" err="1"/>
              <a:t>perdarahan</a:t>
            </a:r>
            <a:r>
              <a:rPr lang="en-ID" sz="1400" dirty="0"/>
              <a:t> </a:t>
            </a:r>
            <a:r>
              <a:rPr lang="en-ID" sz="1400" dirty="0" err="1"/>
              <a:t>bercak</a:t>
            </a:r>
            <a:r>
              <a:rPr lang="en-ID" sz="1400" dirty="0"/>
              <a:t> (spotting), </a:t>
            </a:r>
            <a:r>
              <a:rPr lang="en-ID" sz="1400" dirty="0" err="1"/>
              <a:t>tidak</a:t>
            </a:r>
            <a:r>
              <a:rPr lang="en-ID" sz="1400" dirty="0"/>
              <a:t> </a:t>
            </a:r>
            <a:r>
              <a:rPr lang="en-ID" sz="1400" dirty="0" err="1"/>
              <a:t>haid</a:t>
            </a:r>
            <a:r>
              <a:rPr lang="en-ID" sz="1400" dirty="0"/>
              <a:t> </a:t>
            </a:r>
            <a:r>
              <a:rPr lang="en-ID" sz="1400" dirty="0" err="1"/>
              <a:t>sama</a:t>
            </a:r>
            <a:r>
              <a:rPr lang="en-ID" sz="1400" dirty="0"/>
              <a:t> </a:t>
            </a:r>
            <a:r>
              <a:rPr lang="en-ID" sz="1400" dirty="0" err="1"/>
              <a:t>sekali</a:t>
            </a:r>
            <a:r>
              <a:rPr lang="en-ID" sz="1400" dirty="0"/>
              <a:t>, </a:t>
            </a:r>
            <a:r>
              <a:rPr lang="en-ID" sz="1400" dirty="0" err="1"/>
              <a:t>permasalahan</a:t>
            </a:r>
            <a:r>
              <a:rPr lang="en-ID" sz="1400" dirty="0"/>
              <a:t> </a:t>
            </a:r>
            <a:r>
              <a:rPr lang="en-ID" sz="1400" dirty="0" err="1"/>
              <a:t>berat</a:t>
            </a:r>
            <a:r>
              <a:rPr lang="en-ID" sz="1400" dirty="0"/>
              <a:t> badan (</a:t>
            </a:r>
            <a:r>
              <a:rPr lang="en-ID" sz="1400" dirty="0" err="1"/>
              <a:t>meningkat</a:t>
            </a:r>
            <a:r>
              <a:rPr lang="en-ID" sz="1400" dirty="0"/>
              <a:t>). Karena </a:t>
            </a:r>
            <a:r>
              <a:rPr lang="en-ID" sz="1400" dirty="0" err="1"/>
              <a:t>suntikan</a:t>
            </a:r>
            <a:r>
              <a:rPr lang="en-ID" sz="1400" dirty="0"/>
              <a:t> progestin </a:t>
            </a:r>
            <a:r>
              <a:rPr lang="en-ID" sz="1400" dirty="0" err="1"/>
              <a:t>diberikan</a:t>
            </a:r>
            <a:r>
              <a:rPr lang="en-ID" sz="1400" dirty="0"/>
              <a:t> </a:t>
            </a:r>
            <a:r>
              <a:rPr lang="en-ID" sz="1400" dirty="0" err="1"/>
              <a:t>setiap</a:t>
            </a:r>
            <a:r>
              <a:rPr lang="en-ID" sz="1400" dirty="0"/>
              <a:t> 3 </a:t>
            </a:r>
            <a:r>
              <a:rPr lang="en-ID" sz="1400" dirty="0" err="1"/>
              <a:t>bulan</a:t>
            </a:r>
            <a:r>
              <a:rPr lang="en-ID" sz="1400" dirty="0"/>
              <a:t>, </a:t>
            </a:r>
            <a:r>
              <a:rPr lang="en-ID" sz="1400" dirty="0" err="1"/>
              <a:t>maka</a:t>
            </a:r>
            <a:r>
              <a:rPr lang="en-ID" sz="1400" dirty="0"/>
              <a:t> </a:t>
            </a:r>
            <a:r>
              <a:rPr lang="en-ID" sz="1400" dirty="0" err="1"/>
              <a:t>tidak</a:t>
            </a:r>
            <a:r>
              <a:rPr lang="en-ID" sz="1400" dirty="0"/>
              <a:t> </a:t>
            </a:r>
            <a:r>
              <a:rPr lang="en-ID" sz="1400" dirty="0" err="1"/>
              <a:t>dapat</a:t>
            </a:r>
            <a:r>
              <a:rPr lang="en-ID" sz="1400" dirty="0"/>
              <a:t> </a:t>
            </a:r>
            <a:r>
              <a:rPr lang="en-ID" sz="1400" dirty="0" err="1"/>
              <a:t>dihentikan</a:t>
            </a:r>
            <a:r>
              <a:rPr lang="en-ID" sz="1400" dirty="0"/>
              <a:t> </a:t>
            </a:r>
            <a:r>
              <a:rPr lang="en-ID" sz="1400" dirty="0" err="1"/>
              <a:t>sewaktu</a:t>
            </a:r>
            <a:r>
              <a:rPr lang="en-ID" sz="1400" dirty="0"/>
              <a:t> </a:t>
            </a:r>
            <a:r>
              <a:rPr lang="en-ID" sz="1400" dirty="0" err="1"/>
              <a:t>waktu</a:t>
            </a:r>
            <a:r>
              <a:rPr lang="en-ID" sz="1400" dirty="0"/>
              <a:t> </a:t>
            </a:r>
            <a:r>
              <a:rPr lang="en-ID" sz="1400" dirty="0" err="1"/>
              <a:t>sebelum</a:t>
            </a:r>
            <a:r>
              <a:rPr lang="en-ID" sz="1400" dirty="0"/>
              <a:t> </a:t>
            </a:r>
            <a:r>
              <a:rPr lang="en-ID" sz="1400" dirty="0" err="1"/>
              <a:t>suntikan</a:t>
            </a:r>
            <a:r>
              <a:rPr lang="en-ID" sz="1400" dirty="0"/>
              <a:t> </a:t>
            </a:r>
            <a:r>
              <a:rPr lang="en-ID" sz="1400" dirty="0" err="1"/>
              <a:t>berikutnya</a:t>
            </a:r>
            <a:r>
              <a:rPr lang="en-ID" sz="1400" dirty="0"/>
              <a:t>.  </a:t>
            </a:r>
            <a:r>
              <a:rPr lang="en-ID" sz="1400" dirty="0" err="1"/>
              <a:t>Terlambat</a:t>
            </a:r>
            <a:r>
              <a:rPr lang="en-ID" sz="1400" dirty="0"/>
              <a:t> </a:t>
            </a:r>
            <a:r>
              <a:rPr lang="en-ID" sz="1400" dirty="0" err="1"/>
              <a:t>kembali</a:t>
            </a:r>
            <a:r>
              <a:rPr lang="en-ID" sz="1400" dirty="0"/>
              <a:t> </a:t>
            </a:r>
            <a:r>
              <a:rPr lang="en-ID" sz="1400" dirty="0" err="1"/>
              <a:t>kesuburan</a:t>
            </a:r>
            <a:r>
              <a:rPr lang="en-ID" sz="1400" dirty="0"/>
              <a:t> </a:t>
            </a:r>
            <a:r>
              <a:rPr lang="en-ID" sz="1400" dirty="0" err="1"/>
              <a:t>setelah</a:t>
            </a:r>
            <a:r>
              <a:rPr lang="en-ID" sz="1400" dirty="0"/>
              <a:t> </a:t>
            </a:r>
            <a:r>
              <a:rPr lang="en-ID" sz="1400" dirty="0" err="1"/>
              <a:t>penghentian</a:t>
            </a:r>
            <a:r>
              <a:rPr lang="en-ID" sz="1400" dirty="0"/>
              <a:t>  </a:t>
            </a:r>
            <a:r>
              <a:rPr lang="en-ID" sz="1400" dirty="0" err="1"/>
              <a:t>pemakaian</a:t>
            </a:r>
            <a:r>
              <a:rPr lang="en-ID" sz="1400" dirty="0"/>
              <a:t> </a:t>
            </a:r>
            <a:r>
              <a:rPr lang="en-ID" sz="1400" dirty="0" err="1"/>
              <a:t>bukan</a:t>
            </a:r>
            <a:r>
              <a:rPr lang="en-ID" sz="1400" dirty="0"/>
              <a:t> </a:t>
            </a:r>
            <a:r>
              <a:rPr lang="en-ID" sz="1400" dirty="0" err="1"/>
              <a:t>karena</a:t>
            </a:r>
            <a:r>
              <a:rPr lang="en-ID" sz="1400" dirty="0"/>
              <a:t> </a:t>
            </a:r>
            <a:r>
              <a:rPr lang="en-ID" sz="1400" dirty="0" err="1"/>
              <a:t>kerusakan</a:t>
            </a:r>
            <a:r>
              <a:rPr lang="en-ID" sz="1400" dirty="0"/>
              <a:t>/</a:t>
            </a:r>
            <a:r>
              <a:rPr lang="en-ID" sz="1400" dirty="0" err="1"/>
              <a:t>kelainan</a:t>
            </a:r>
            <a:r>
              <a:rPr lang="en-ID" sz="1400" dirty="0"/>
              <a:t> pada organ </a:t>
            </a:r>
            <a:r>
              <a:rPr lang="en-ID" sz="1400" dirty="0" err="1"/>
              <a:t>genetalia</a:t>
            </a:r>
            <a:r>
              <a:rPr lang="en-ID" sz="1400" dirty="0"/>
              <a:t>, </a:t>
            </a:r>
            <a:r>
              <a:rPr lang="en-ID" sz="1400" dirty="0" err="1"/>
              <a:t>melainkan</a:t>
            </a:r>
            <a:r>
              <a:rPr lang="en-ID" sz="1400" dirty="0"/>
              <a:t> </a:t>
            </a:r>
            <a:r>
              <a:rPr lang="en-ID" sz="1400" dirty="0" err="1"/>
              <a:t>karena</a:t>
            </a:r>
            <a:r>
              <a:rPr lang="en-ID" sz="1400" dirty="0"/>
              <a:t> </a:t>
            </a:r>
            <a:r>
              <a:rPr lang="en-ID" sz="1400" dirty="0" err="1"/>
              <a:t>belum</a:t>
            </a:r>
            <a:r>
              <a:rPr lang="en-ID" sz="1400" dirty="0"/>
              <a:t> </a:t>
            </a:r>
            <a:r>
              <a:rPr lang="en-ID" sz="1400" dirty="0" err="1"/>
              <a:t>habisnya</a:t>
            </a:r>
            <a:r>
              <a:rPr lang="en-ID" sz="1400" dirty="0"/>
              <a:t> </a:t>
            </a:r>
            <a:r>
              <a:rPr lang="en-ID" sz="1400" dirty="0" err="1"/>
              <a:t>pelepasan</a:t>
            </a:r>
            <a:r>
              <a:rPr lang="en-ID" sz="1400" dirty="0"/>
              <a:t> </a:t>
            </a:r>
            <a:r>
              <a:rPr lang="en-ID" sz="1400" dirty="0" err="1"/>
              <a:t>obat</a:t>
            </a:r>
            <a:r>
              <a:rPr lang="en-ID" sz="1400" dirty="0"/>
              <a:t> </a:t>
            </a:r>
            <a:r>
              <a:rPr lang="en-ID" sz="1400" dirty="0" err="1"/>
              <a:t>suntikan</a:t>
            </a:r>
            <a:r>
              <a:rPr lang="en-ID" sz="1400" dirty="0"/>
              <a:t> </a:t>
            </a:r>
            <a:r>
              <a:rPr lang="en-ID" sz="1400" dirty="0" err="1"/>
              <a:t>dari</a:t>
            </a:r>
            <a:r>
              <a:rPr lang="en-ID" sz="1400" dirty="0"/>
              <a:t> </a:t>
            </a:r>
            <a:r>
              <a:rPr lang="en-ID" sz="1400" dirty="0" err="1"/>
              <a:t>depotnya</a:t>
            </a:r>
            <a:r>
              <a:rPr lang="en-ID" sz="1400" dirty="0"/>
              <a:t>(</a:t>
            </a:r>
            <a:r>
              <a:rPr lang="en-ID" sz="1400" dirty="0" err="1"/>
              <a:t>tempat</a:t>
            </a:r>
            <a:r>
              <a:rPr lang="en-ID" sz="1400" dirty="0"/>
              <a:t> </a:t>
            </a:r>
            <a:r>
              <a:rPr lang="en-ID" sz="1400" dirty="0" err="1"/>
              <a:t>suntikan</a:t>
            </a:r>
            <a:r>
              <a:rPr lang="en-ID" sz="1400" dirty="0"/>
              <a:t>) </a:t>
            </a:r>
            <a:r>
              <a:rPr lang="en-ID" sz="1400" dirty="0" err="1"/>
              <a:t>merupakan</a:t>
            </a:r>
            <a:r>
              <a:rPr lang="en-ID" sz="1400" dirty="0"/>
              <a:t> </a:t>
            </a:r>
            <a:r>
              <a:rPr lang="en-ID" sz="1400" dirty="0" err="1"/>
              <a:t>keterbatasan</a:t>
            </a:r>
            <a:r>
              <a:rPr lang="en-ID" sz="1400" dirty="0"/>
              <a:t> </a:t>
            </a:r>
            <a:r>
              <a:rPr lang="en-ID" sz="1400" dirty="0" err="1"/>
              <a:t>dari</a:t>
            </a:r>
            <a:r>
              <a:rPr lang="en-ID" sz="1400" dirty="0"/>
              <a:t> </a:t>
            </a:r>
            <a:r>
              <a:rPr lang="en-ID" sz="1400" dirty="0" err="1"/>
              <a:t>suntikan</a:t>
            </a:r>
            <a:r>
              <a:rPr lang="en-ID" sz="1400" dirty="0"/>
              <a:t> progestin. </a:t>
            </a:r>
            <a:r>
              <a:rPr lang="en-ID" sz="1400" dirty="0" err="1"/>
              <a:t>Keterbatasan</a:t>
            </a:r>
            <a:r>
              <a:rPr lang="en-ID" sz="1400" dirty="0"/>
              <a:t> </a:t>
            </a:r>
            <a:r>
              <a:rPr lang="en-ID" sz="1400" dirty="0" err="1"/>
              <a:t>suntikan</a:t>
            </a:r>
            <a:r>
              <a:rPr lang="en-ID" sz="1400" dirty="0"/>
              <a:t> progestin </a:t>
            </a:r>
            <a:r>
              <a:rPr lang="en-ID" sz="1400" dirty="0" err="1"/>
              <a:t>penggunaan</a:t>
            </a:r>
            <a:r>
              <a:rPr lang="en-ID" sz="1400" dirty="0"/>
              <a:t> </a:t>
            </a:r>
            <a:r>
              <a:rPr lang="en-ID" sz="1400" dirty="0" err="1"/>
              <a:t>jangka</a:t>
            </a:r>
            <a:r>
              <a:rPr lang="en-ID" sz="1400" dirty="0"/>
              <a:t> </a:t>
            </a:r>
            <a:r>
              <a:rPr lang="en-ID" sz="1400" dirty="0" err="1"/>
              <a:t>panjang</a:t>
            </a:r>
            <a:r>
              <a:rPr lang="en-ID" sz="1400" dirty="0"/>
              <a:t> </a:t>
            </a:r>
            <a:r>
              <a:rPr lang="en-ID" sz="1400" dirty="0" err="1"/>
              <a:t>adalah</a:t>
            </a:r>
            <a:r>
              <a:rPr lang="en-ID" sz="1400" dirty="0"/>
              <a:t> </a:t>
            </a:r>
            <a:r>
              <a:rPr lang="en-ID" sz="1400" dirty="0" err="1"/>
              <a:t>menurunkan</a:t>
            </a:r>
            <a:r>
              <a:rPr lang="en-ID" sz="1400" dirty="0"/>
              <a:t> </a:t>
            </a:r>
            <a:r>
              <a:rPr lang="en-ID" sz="1400" dirty="0" err="1"/>
              <a:t>kepadatan</a:t>
            </a:r>
            <a:r>
              <a:rPr lang="en-ID" sz="1400" dirty="0"/>
              <a:t> </a:t>
            </a:r>
            <a:r>
              <a:rPr lang="en-ID" sz="1400" dirty="0" err="1"/>
              <a:t>tulang</a:t>
            </a:r>
            <a:r>
              <a:rPr lang="en-ID" sz="1400" dirty="0"/>
              <a:t> (</a:t>
            </a:r>
            <a:r>
              <a:rPr lang="en-ID" sz="1400" dirty="0" err="1"/>
              <a:t>densitas</a:t>
            </a:r>
            <a:r>
              <a:rPr lang="en-ID" sz="1400" dirty="0"/>
              <a:t>), </a:t>
            </a:r>
            <a:r>
              <a:rPr lang="en-ID" sz="1400" dirty="0" err="1"/>
              <a:t>menimbulkan</a:t>
            </a:r>
            <a:r>
              <a:rPr lang="en-ID" sz="1400" dirty="0"/>
              <a:t> </a:t>
            </a:r>
            <a:r>
              <a:rPr lang="en-ID" sz="1400" dirty="0" err="1"/>
              <a:t>kekeringan</a:t>
            </a:r>
            <a:r>
              <a:rPr lang="en-ID" sz="1400" dirty="0"/>
              <a:t> vagina, </a:t>
            </a:r>
            <a:r>
              <a:rPr lang="en-ID" sz="1400" dirty="0" err="1"/>
              <a:t>menurunkan</a:t>
            </a:r>
            <a:r>
              <a:rPr lang="en-ID" sz="1400" dirty="0"/>
              <a:t> libido, </a:t>
            </a:r>
            <a:r>
              <a:rPr lang="en-ID" sz="1400" dirty="0" err="1"/>
              <a:t>menimbulkan</a:t>
            </a:r>
            <a:r>
              <a:rPr lang="en-ID" sz="1400" dirty="0"/>
              <a:t> </a:t>
            </a:r>
            <a:r>
              <a:rPr lang="en-ID" sz="1400" dirty="0" err="1"/>
              <a:t>gangguan</a:t>
            </a:r>
            <a:r>
              <a:rPr lang="en-ID" sz="1400" dirty="0"/>
              <a:t> </a:t>
            </a:r>
            <a:r>
              <a:rPr lang="en-ID" sz="1400" dirty="0" err="1"/>
              <a:t>emosi</a:t>
            </a:r>
            <a:r>
              <a:rPr lang="en-ID" sz="1400" dirty="0"/>
              <a:t> (</a:t>
            </a:r>
            <a:r>
              <a:rPr lang="en-ID" sz="1400" dirty="0" err="1"/>
              <a:t>jarang</a:t>
            </a:r>
            <a:r>
              <a:rPr lang="en-ID" sz="1400" dirty="0"/>
              <a:t>), </a:t>
            </a:r>
            <a:r>
              <a:rPr lang="en-ID" sz="1400" dirty="0" err="1"/>
              <a:t>sakit</a:t>
            </a:r>
            <a:r>
              <a:rPr lang="en-ID" sz="1400" dirty="0"/>
              <a:t> </a:t>
            </a:r>
            <a:r>
              <a:rPr lang="en-ID" sz="1400" dirty="0" err="1"/>
              <a:t>kepala</a:t>
            </a:r>
            <a:r>
              <a:rPr lang="en-ID" sz="1400" dirty="0"/>
              <a:t>, </a:t>
            </a:r>
            <a:r>
              <a:rPr lang="en-ID" sz="1400" dirty="0" err="1"/>
              <a:t>nervositas</a:t>
            </a:r>
            <a:r>
              <a:rPr lang="en-ID" sz="1400" dirty="0"/>
              <a:t>, dan </a:t>
            </a:r>
            <a:r>
              <a:rPr lang="en-ID" sz="1400" dirty="0" err="1"/>
              <a:t>jerawat</a:t>
            </a:r>
            <a:r>
              <a:rPr lang="en-ID" sz="1400" dirty="0"/>
              <a:t>. </a:t>
            </a:r>
          </a:p>
        </p:txBody>
      </p:sp>
      <p:sp>
        <p:nvSpPr>
          <p:cNvPr id="611" name="Google Shape;611;p37"/>
          <p:cNvSpPr/>
          <p:nvPr/>
        </p:nvSpPr>
        <p:spPr>
          <a:xfrm rot="3519483">
            <a:off x="8307639" y="4243385"/>
            <a:ext cx="93943" cy="93104"/>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rot="3519483">
            <a:off x="8150805" y="3709734"/>
            <a:ext cx="60846" cy="46971"/>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37"/>
          <p:cNvGrpSpPr/>
          <p:nvPr/>
        </p:nvGrpSpPr>
        <p:grpSpPr>
          <a:xfrm>
            <a:off x="7223632" y="-430209"/>
            <a:ext cx="1831281" cy="2552722"/>
            <a:chOff x="1167610" y="3266645"/>
            <a:chExt cx="754203" cy="1051325"/>
          </a:xfrm>
        </p:grpSpPr>
        <p:sp>
          <p:nvSpPr>
            <p:cNvPr id="618" name="Google Shape;618;p37"/>
            <p:cNvSpPr/>
            <p:nvPr/>
          </p:nvSpPr>
          <p:spPr>
            <a:xfrm rot="2700000">
              <a:off x="1590426" y="4110669"/>
              <a:ext cx="347218" cy="99046"/>
            </a:xfrm>
            <a:custGeom>
              <a:avLst/>
              <a:gdLst/>
              <a:ahLst/>
              <a:cxnLst/>
              <a:rect l="l" t="t" r="r" b="b"/>
              <a:pathLst>
                <a:path w="38243" h="10909" extrusionOk="0">
                  <a:moveTo>
                    <a:pt x="310" y="1"/>
                  </a:moveTo>
                  <a:lnTo>
                    <a:pt x="0" y="1177"/>
                  </a:lnTo>
                  <a:lnTo>
                    <a:pt x="38073" y="10908"/>
                  </a:lnTo>
                  <a:lnTo>
                    <a:pt x="38243" y="10258"/>
                  </a:lnTo>
                  <a:lnTo>
                    <a:pt x="310" y="1"/>
                  </a:ln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rot="2700000">
              <a:off x="1606442" y="4123203"/>
              <a:ext cx="326009" cy="93144"/>
            </a:xfrm>
            <a:custGeom>
              <a:avLst/>
              <a:gdLst/>
              <a:ahLst/>
              <a:cxnLst/>
              <a:rect l="l" t="t" r="r" b="b"/>
              <a:pathLst>
                <a:path w="35907" h="10259" extrusionOk="0">
                  <a:moveTo>
                    <a:pt x="403" y="1"/>
                  </a:moveTo>
                  <a:cubicBezTo>
                    <a:pt x="449" y="186"/>
                    <a:pt x="511" y="357"/>
                    <a:pt x="558" y="543"/>
                  </a:cubicBezTo>
                  <a:cubicBezTo>
                    <a:pt x="372" y="743"/>
                    <a:pt x="187" y="929"/>
                    <a:pt x="1" y="1131"/>
                  </a:cubicBezTo>
                  <a:lnTo>
                    <a:pt x="35737" y="10258"/>
                  </a:lnTo>
                  <a:lnTo>
                    <a:pt x="35907" y="9608"/>
                  </a:lnTo>
                  <a:lnTo>
                    <a:pt x="4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rot="2700000">
              <a:off x="1595787" y="3936288"/>
              <a:ext cx="121081" cy="75294"/>
            </a:xfrm>
            <a:custGeom>
              <a:avLst/>
              <a:gdLst/>
              <a:ahLst/>
              <a:cxnLst/>
              <a:rect l="l" t="t" r="r" b="b"/>
              <a:pathLst>
                <a:path w="13336" h="8293" extrusionOk="0">
                  <a:moveTo>
                    <a:pt x="1486" y="0"/>
                  </a:moveTo>
                  <a:cubicBezTo>
                    <a:pt x="882" y="2057"/>
                    <a:pt x="387" y="4146"/>
                    <a:pt x="1" y="6250"/>
                  </a:cubicBezTo>
                  <a:cubicBezTo>
                    <a:pt x="3728" y="6993"/>
                    <a:pt x="7472" y="7674"/>
                    <a:pt x="11232" y="8292"/>
                  </a:cubicBezTo>
                  <a:cubicBezTo>
                    <a:pt x="11913" y="7519"/>
                    <a:pt x="12624" y="6760"/>
                    <a:pt x="13336" y="6003"/>
                  </a:cubicBezTo>
                  <a:cubicBezTo>
                    <a:pt x="13088" y="5075"/>
                    <a:pt x="12825" y="4161"/>
                    <a:pt x="12577" y="3233"/>
                  </a:cubicBezTo>
                  <a:cubicBezTo>
                    <a:pt x="8880" y="2150"/>
                    <a:pt x="5182" y="1083"/>
                    <a:pt x="14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rot="2700000">
              <a:off x="1161678" y="3448106"/>
              <a:ext cx="476588" cy="180632"/>
            </a:xfrm>
            <a:custGeom>
              <a:avLst/>
              <a:gdLst/>
              <a:ahLst/>
              <a:cxnLst/>
              <a:rect l="l" t="t" r="r" b="b"/>
              <a:pathLst>
                <a:path w="52492" h="19895" extrusionOk="0">
                  <a:moveTo>
                    <a:pt x="1672" y="0"/>
                  </a:moveTo>
                  <a:lnTo>
                    <a:pt x="1" y="7117"/>
                  </a:lnTo>
                  <a:cubicBezTo>
                    <a:pt x="13305" y="10258"/>
                    <a:pt x="36805" y="16136"/>
                    <a:pt x="50558" y="19895"/>
                  </a:cubicBezTo>
                  <a:lnTo>
                    <a:pt x="52492" y="12841"/>
                  </a:lnTo>
                  <a:cubicBezTo>
                    <a:pt x="38645" y="9066"/>
                    <a:pt x="15038" y="3156"/>
                    <a:pt x="1672"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7"/>
            <p:cNvSpPr/>
            <p:nvPr/>
          </p:nvSpPr>
          <p:spPr>
            <a:xfrm rot="2700000">
              <a:off x="1214775" y="3385331"/>
              <a:ext cx="263925" cy="125021"/>
            </a:xfrm>
            <a:custGeom>
              <a:avLst/>
              <a:gdLst/>
              <a:ahLst/>
              <a:cxnLst/>
              <a:rect l="l" t="t" r="r" b="b"/>
              <a:pathLst>
                <a:path w="29069" h="13770" extrusionOk="0">
                  <a:moveTo>
                    <a:pt x="1810" y="1"/>
                  </a:moveTo>
                  <a:cubicBezTo>
                    <a:pt x="1208" y="2352"/>
                    <a:pt x="604" y="4720"/>
                    <a:pt x="1" y="7086"/>
                  </a:cubicBezTo>
                  <a:cubicBezTo>
                    <a:pt x="7256" y="8804"/>
                    <a:pt x="17328" y="11279"/>
                    <a:pt x="27198" y="13769"/>
                  </a:cubicBezTo>
                  <a:cubicBezTo>
                    <a:pt x="27816" y="11418"/>
                    <a:pt x="28435" y="9067"/>
                    <a:pt x="29069" y="6700"/>
                  </a:cubicBezTo>
                  <a:cubicBezTo>
                    <a:pt x="19184" y="4194"/>
                    <a:pt x="9097" y="1719"/>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7"/>
            <p:cNvSpPr/>
            <p:nvPr/>
          </p:nvSpPr>
          <p:spPr>
            <a:xfrm rot="2700000">
              <a:off x="1253621" y="3264918"/>
              <a:ext cx="49164" cy="130487"/>
            </a:xfrm>
            <a:custGeom>
              <a:avLst/>
              <a:gdLst/>
              <a:ahLst/>
              <a:cxnLst/>
              <a:rect l="l" t="t" r="r" b="b"/>
              <a:pathLst>
                <a:path w="5415" h="14372" extrusionOk="0">
                  <a:moveTo>
                    <a:pt x="3574" y="0"/>
                  </a:moveTo>
                  <a:cubicBezTo>
                    <a:pt x="2429" y="4641"/>
                    <a:pt x="1238" y="9266"/>
                    <a:pt x="0" y="13876"/>
                  </a:cubicBezTo>
                  <a:cubicBezTo>
                    <a:pt x="635" y="14047"/>
                    <a:pt x="1254" y="14217"/>
                    <a:pt x="1873" y="14371"/>
                  </a:cubicBezTo>
                  <a:cubicBezTo>
                    <a:pt x="3063" y="9746"/>
                    <a:pt x="4239" y="5120"/>
                    <a:pt x="5415" y="495"/>
                  </a:cubicBezTo>
                  <a:cubicBezTo>
                    <a:pt x="4796" y="309"/>
                    <a:pt x="4193" y="155"/>
                    <a:pt x="3574"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7"/>
            <p:cNvSpPr/>
            <p:nvPr/>
          </p:nvSpPr>
          <p:spPr>
            <a:xfrm rot="2700000">
              <a:off x="1253621" y="3264918"/>
              <a:ext cx="49164" cy="130487"/>
            </a:xfrm>
            <a:custGeom>
              <a:avLst/>
              <a:gdLst/>
              <a:ahLst/>
              <a:cxnLst/>
              <a:rect l="l" t="t" r="r" b="b"/>
              <a:pathLst>
                <a:path w="5415" h="14372" extrusionOk="0">
                  <a:moveTo>
                    <a:pt x="3574" y="0"/>
                  </a:moveTo>
                  <a:cubicBezTo>
                    <a:pt x="2429" y="4641"/>
                    <a:pt x="1238" y="9266"/>
                    <a:pt x="0" y="13876"/>
                  </a:cubicBezTo>
                  <a:cubicBezTo>
                    <a:pt x="635" y="14047"/>
                    <a:pt x="1254" y="14217"/>
                    <a:pt x="1873" y="14371"/>
                  </a:cubicBezTo>
                  <a:cubicBezTo>
                    <a:pt x="3063" y="9746"/>
                    <a:pt x="4239" y="5120"/>
                    <a:pt x="5415" y="495"/>
                  </a:cubicBezTo>
                  <a:cubicBezTo>
                    <a:pt x="4796" y="309"/>
                    <a:pt x="4193" y="155"/>
                    <a:pt x="3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7"/>
            <p:cNvSpPr/>
            <p:nvPr/>
          </p:nvSpPr>
          <p:spPr>
            <a:xfrm rot="2700000">
              <a:off x="1298196" y="3622229"/>
              <a:ext cx="460854" cy="233310"/>
            </a:xfrm>
            <a:custGeom>
              <a:avLst/>
              <a:gdLst/>
              <a:ahLst/>
              <a:cxnLst/>
              <a:rect l="l" t="t" r="r" b="b"/>
              <a:pathLst>
                <a:path w="50759" h="25697" extrusionOk="0">
                  <a:moveTo>
                    <a:pt x="4178" y="0"/>
                  </a:moveTo>
                  <a:cubicBezTo>
                    <a:pt x="3807" y="1392"/>
                    <a:pt x="3435" y="2770"/>
                    <a:pt x="3079" y="4162"/>
                  </a:cubicBezTo>
                  <a:cubicBezTo>
                    <a:pt x="11309" y="6250"/>
                    <a:pt x="19415" y="8354"/>
                    <a:pt x="25620" y="10041"/>
                  </a:cubicBezTo>
                  <a:cubicBezTo>
                    <a:pt x="25682" y="9839"/>
                    <a:pt x="25727" y="9654"/>
                    <a:pt x="25789" y="9453"/>
                  </a:cubicBezTo>
                  <a:cubicBezTo>
                    <a:pt x="29811" y="10489"/>
                    <a:pt x="33834" y="11541"/>
                    <a:pt x="37856" y="12593"/>
                  </a:cubicBezTo>
                  <a:cubicBezTo>
                    <a:pt x="41012" y="13413"/>
                    <a:pt x="46055" y="14821"/>
                    <a:pt x="49537" y="15796"/>
                  </a:cubicBezTo>
                  <a:cubicBezTo>
                    <a:pt x="49428" y="16291"/>
                    <a:pt x="49304" y="16786"/>
                    <a:pt x="49196" y="17281"/>
                  </a:cubicBezTo>
                  <a:cubicBezTo>
                    <a:pt x="49521" y="17374"/>
                    <a:pt x="49846" y="17467"/>
                    <a:pt x="50186" y="17559"/>
                  </a:cubicBezTo>
                  <a:cubicBezTo>
                    <a:pt x="50372" y="16755"/>
                    <a:pt x="50558" y="15934"/>
                    <a:pt x="50758" y="15130"/>
                  </a:cubicBezTo>
                  <a:cubicBezTo>
                    <a:pt x="47293" y="14140"/>
                    <a:pt x="41569" y="12516"/>
                    <a:pt x="38104" y="11619"/>
                  </a:cubicBezTo>
                  <a:cubicBezTo>
                    <a:pt x="27336" y="8803"/>
                    <a:pt x="16569" y="6003"/>
                    <a:pt x="5802" y="3203"/>
                  </a:cubicBezTo>
                  <a:cubicBezTo>
                    <a:pt x="5972" y="2383"/>
                    <a:pt x="6158" y="1563"/>
                    <a:pt x="6313" y="728"/>
                  </a:cubicBezTo>
                  <a:cubicBezTo>
                    <a:pt x="5601" y="480"/>
                    <a:pt x="4890" y="248"/>
                    <a:pt x="4178" y="0"/>
                  </a:cubicBezTo>
                  <a:close/>
                  <a:moveTo>
                    <a:pt x="1208" y="11231"/>
                  </a:moveTo>
                  <a:lnTo>
                    <a:pt x="1" y="15780"/>
                  </a:lnTo>
                  <a:cubicBezTo>
                    <a:pt x="929" y="15951"/>
                    <a:pt x="1857" y="16120"/>
                    <a:pt x="2800" y="16291"/>
                  </a:cubicBezTo>
                  <a:lnTo>
                    <a:pt x="3404" y="13785"/>
                  </a:lnTo>
                  <a:cubicBezTo>
                    <a:pt x="14048" y="16553"/>
                    <a:pt x="24706" y="19338"/>
                    <a:pt x="35350" y="22108"/>
                  </a:cubicBezTo>
                  <a:cubicBezTo>
                    <a:pt x="38908" y="23036"/>
                    <a:pt x="44865" y="24721"/>
                    <a:pt x="48283" y="25697"/>
                  </a:cubicBezTo>
                  <a:cubicBezTo>
                    <a:pt x="48438" y="25016"/>
                    <a:pt x="48592" y="24335"/>
                    <a:pt x="48747" y="23670"/>
                  </a:cubicBezTo>
                  <a:cubicBezTo>
                    <a:pt x="48423" y="23593"/>
                    <a:pt x="48082" y="23531"/>
                    <a:pt x="47742" y="23469"/>
                  </a:cubicBezTo>
                  <a:lnTo>
                    <a:pt x="47509" y="24443"/>
                  </a:lnTo>
                  <a:cubicBezTo>
                    <a:pt x="44029" y="23469"/>
                    <a:pt x="38815" y="22015"/>
                    <a:pt x="35582" y="21179"/>
                  </a:cubicBezTo>
                  <a:cubicBezTo>
                    <a:pt x="31529" y="20111"/>
                    <a:pt x="27460" y="19059"/>
                    <a:pt x="23407" y="18007"/>
                  </a:cubicBezTo>
                  <a:cubicBezTo>
                    <a:pt x="23485" y="17698"/>
                    <a:pt x="23578" y="17389"/>
                    <a:pt x="23654" y="17095"/>
                  </a:cubicBezTo>
                  <a:cubicBezTo>
                    <a:pt x="17466" y="15408"/>
                    <a:pt x="9407" y="13321"/>
                    <a:pt x="1208" y="112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7"/>
            <p:cNvSpPr/>
            <p:nvPr/>
          </p:nvSpPr>
          <p:spPr>
            <a:xfrm rot="2700000">
              <a:off x="1619958" y="3910213"/>
              <a:ext cx="22199" cy="58016"/>
            </a:xfrm>
            <a:custGeom>
              <a:avLst/>
              <a:gdLst/>
              <a:ahLst/>
              <a:cxnLst/>
              <a:rect l="l" t="t" r="r" b="b"/>
              <a:pathLst>
                <a:path w="2445" h="6390" extrusionOk="0">
                  <a:moveTo>
                    <a:pt x="1454" y="1"/>
                  </a:moveTo>
                  <a:cubicBezTo>
                    <a:pt x="974" y="2058"/>
                    <a:pt x="479" y="4131"/>
                    <a:pt x="0" y="6189"/>
                  </a:cubicBezTo>
                  <a:cubicBezTo>
                    <a:pt x="340" y="6251"/>
                    <a:pt x="681" y="6313"/>
                    <a:pt x="1005" y="6390"/>
                  </a:cubicBezTo>
                  <a:cubicBezTo>
                    <a:pt x="1485" y="4347"/>
                    <a:pt x="1964" y="2321"/>
                    <a:pt x="2444" y="279"/>
                  </a:cubicBezTo>
                  <a:cubicBezTo>
                    <a:pt x="2104" y="187"/>
                    <a:pt x="1779" y="94"/>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7"/>
            <p:cNvSpPr/>
            <p:nvPr/>
          </p:nvSpPr>
          <p:spPr>
            <a:xfrm rot="2700000">
              <a:off x="1355227" y="3589094"/>
              <a:ext cx="221652" cy="117431"/>
            </a:xfrm>
            <a:custGeom>
              <a:avLst/>
              <a:gdLst/>
              <a:ahLst/>
              <a:cxnLst/>
              <a:rect l="l" t="t" r="r" b="b"/>
              <a:pathLst>
                <a:path w="24413" h="12934" extrusionOk="0">
                  <a:moveTo>
                    <a:pt x="1872" y="0"/>
                  </a:moveTo>
                  <a:cubicBezTo>
                    <a:pt x="1238" y="2367"/>
                    <a:pt x="619" y="4718"/>
                    <a:pt x="1" y="7069"/>
                  </a:cubicBezTo>
                  <a:cubicBezTo>
                    <a:pt x="8200" y="9159"/>
                    <a:pt x="16259" y="11246"/>
                    <a:pt x="22447" y="12933"/>
                  </a:cubicBezTo>
                  <a:cubicBezTo>
                    <a:pt x="23097" y="10582"/>
                    <a:pt x="23763" y="8230"/>
                    <a:pt x="24413" y="5879"/>
                  </a:cubicBezTo>
                  <a:cubicBezTo>
                    <a:pt x="18208" y="4192"/>
                    <a:pt x="10102" y="2088"/>
                    <a:pt x="18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7"/>
            <p:cNvSpPr/>
            <p:nvPr/>
          </p:nvSpPr>
          <p:spPr>
            <a:xfrm rot="2700000">
              <a:off x="1454878" y="3768343"/>
              <a:ext cx="237250" cy="136107"/>
            </a:xfrm>
            <a:custGeom>
              <a:avLst/>
              <a:gdLst/>
              <a:ahLst/>
              <a:cxnLst/>
              <a:rect l="l" t="t" r="r" b="b"/>
              <a:pathLst>
                <a:path w="26131" h="14991" extrusionOk="0">
                  <a:moveTo>
                    <a:pt x="2383" y="0"/>
                  </a:moveTo>
                  <a:cubicBezTo>
                    <a:pt x="2321" y="201"/>
                    <a:pt x="2276" y="386"/>
                    <a:pt x="2214" y="588"/>
                  </a:cubicBezTo>
                  <a:cubicBezTo>
                    <a:pt x="2337" y="619"/>
                    <a:pt x="2461" y="665"/>
                    <a:pt x="2585" y="696"/>
                  </a:cubicBezTo>
                  <a:lnTo>
                    <a:pt x="651" y="7750"/>
                  </a:lnTo>
                  <a:cubicBezTo>
                    <a:pt x="512" y="7704"/>
                    <a:pt x="388" y="7673"/>
                    <a:pt x="248" y="7642"/>
                  </a:cubicBezTo>
                  <a:cubicBezTo>
                    <a:pt x="172" y="7936"/>
                    <a:pt x="79" y="8245"/>
                    <a:pt x="1" y="8554"/>
                  </a:cubicBezTo>
                  <a:cubicBezTo>
                    <a:pt x="4054" y="9606"/>
                    <a:pt x="8123" y="10658"/>
                    <a:pt x="12176" y="11726"/>
                  </a:cubicBezTo>
                  <a:cubicBezTo>
                    <a:pt x="15409" y="12562"/>
                    <a:pt x="20623" y="14016"/>
                    <a:pt x="24103" y="14990"/>
                  </a:cubicBezTo>
                  <a:lnTo>
                    <a:pt x="24336" y="14016"/>
                  </a:lnTo>
                  <a:cubicBezTo>
                    <a:pt x="24089" y="13969"/>
                    <a:pt x="23825" y="13907"/>
                    <a:pt x="23563" y="13861"/>
                  </a:cubicBezTo>
                  <a:cubicBezTo>
                    <a:pt x="23949" y="11757"/>
                    <a:pt x="24444" y="9668"/>
                    <a:pt x="25048" y="7611"/>
                  </a:cubicBezTo>
                  <a:cubicBezTo>
                    <a:pt x="25295" y="7673"/>
                    <a:pt x="25543" y="7750"/>
                    <a:pt x="25790" y="7828"/>
                  </a:cubicBezTo>
                  <a:cubicBezTo>
                    <a:pt x="25898" y="7333"/>
                    <a:pt x="26022" y="6838"/>
                    <a:pt x="26131" y="6343"/>
                  </a:cubicBezTo>
                  <a:cubicBezTo>
                    <a:pt x="22649" y="5368"/>
                    <a:pt x="17606" y="3960"/>
                    <a:pt x="14450" y="3140"/>
                  </a:cubicBezTo>
                  <a:cubicBezTo>
                    <a:pt x="10428" y="2088"/>
                    <a:pt x="6405" y="1036"/>
                    <a:pt x="2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7"/>
            <p:cNvSpPr/>
            <p:nvPr/>
          </p:nvSpPr>
          <p:spPr>
            <a:xfrm rot="2700000">
              <a:off x="1632287" y="3881284"/>
              <a:ext cx="17904" cy="54158"/>
            </a:xfrm>
            <a:custGeom>
              <a:avLst/>
              <a:gdLst/>
              <a:ahLst/>
              <a:cxnLst/>
              <a:rect l="l" t="t" r="r" b="b"/>
              <a:pathLst>
                <a:path w="1972" h="5965" extrusionOk="0">
                  <a:moveTo>
                    <a:pt x="1828" y="0"/>
                  </a:moveTo>
                  <a:cubicBezTo>
                    <a:pt x="1783" y="0"/>
                    <a:pt x="1738" y="19"/>
                    <a:pt x="1714" y="60"/>
                  </a:cubicBezTo>
                  <a:cubicBezTo>
                    <a:pt x="863" y="1700"/>
                    <a:pt x="337" y="3913"/>
                    <a:pt x="28" y="5723"/>
                  </a:cubicBezTo>
                  <a:cubicBezTo>
                    <a:pt x="0" y="5871"/>
                    <a:pt x="112" y="5964"/>
                    <a:pt x="226" y="5964"/>
                  </a:cubicBezTo>
                  <a:cubicBezTo>
                    <a:pt x="302" y="5964"/>
                    <a:pt x="378" y="5924"/>
                    <a:pt x="415" y="5831"/>
                  </a:cubicBezTo>
                  <a:cubicBezTo>
                    <a:pt x="786" y="4841"/>
                    <a:pt x="1034" y="3804"/>
                    <a:pt x="1312" y="2799"/>
                  </a:cubicBezTo>
                  <a:cubicBezTo>
                    <a:pt x="1560" y="1917"/>
                    <a:pt x="1869" y="1036"/>
                    <a:pt x="1962" y="122"/>
                  </a:cubicBezTo>
                  <a:cubicBezTo>
                    <a:pt x="1971" y="47"/>
                    <a:pt x="1899" y="0"/>
                    <a:pt x="1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7"/>
            <p:cNvSpPr/>
            <p:nvPr/>
          </p:nvSpPr>
          <p:spPr>
            <a:xfrm rot="2700000">
              <a:off x="1641847" y="3871807"/>
              <a:ext cx="8825" cy="20855"/>
            </a:xfrm>
            <a:custGeom>
              <a:avLst/>
              <a:gdLst/>
              <a:ahLst/>
              <a:cxnLst/>
              <a:rect l="l" t="t" r="r" b="b"/>
              <a:pathLst>
                <a:path w="972" h="2297" extrusionOk="0">
                  <a:moveTo>
                    <a:pt x="817" y="1"/>
                  </a:moveTo>
                  <a:cubicBezTo>
                    <a:pt x="748" y="1"/>
                    <a:pt x="675" y="39"/>
                    <a:pt x="646" y="112"/>
                  </a:cubicBezTo>
                  <a:cubicBezTo>
                    <a:pt x="383" y="761"/>
                    <a:pt x="151" y="1473"/>
                    <a:pt x="12" y="2154"/>
                  </a:cubicBezTo>
                  <a:cubicBezTo>
                    <a:pt x="0" y="2221"/>
                    <a:pt x="63" y="2297"/>
                    <a:pt x="128" y="2297"/>
                  </a:cubicBezTo>
                  <a:cubicBezTo>
                    <a:pt x="152" y="2297"/>
                    <a:pt x="176" y="2287"/>
                    <a:pt x="198" y="2261"/>
                  </a:cubicBezTo>
                  <a:cubicBezTo>
                    <a:pt x="662" y="1673"/>
                    <a:pt x="924" y="900"/>
                    <a:pt x="971" y="157"/>
                  </a:cubicBezTo>
                  <a:cubicBezTo>
                    <a:pt x="971" y="51"/>
                    <a:pt x="896" y="1"/>
                    <a:pt x="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7"/>
            <p:cNvSpPr/>
            <p:nvPr/>
          </p:nvSpPr>
          <p:spPr>
            <a:xfrm rot="2700000">
              <a:off x="1631711" y="3854018"/>
              <a:ext cx="9134" cy="20728"/>
            </a:xfrm>
            <a:custGeom>
              <a:avLst/>
              <a:gdLst/>
              <a:ahLst/>
              <a:cxnLst/>
              <a:rect l="l" t="t" r="r" b="b"/>
              <a:pathLst>
                <a:path w="1006" h="2283" extrusionOk="0">
                  <a:moveTo>
                    <a:pt x="789" y="0"/>
                  </a:moveTo>
                  <a:cubicBezTo>
                    <a:pt x="728" y="0"/>
                    <a:pt x="668" y="26"/>
                    <a:pt x="634" y="83"/>
                  </a:cubicBezTo>
                  <a:cubicBezTo>
                    <a:pt x="464" y="423"/>
                    <a:pt x="355" y="779"/>
                    <a:pt x="248" y="1135"/>
                  </a:cubicBezTo>
                  <a:cubicBezTo>
                    <a:pt x="155" y="1460"/>
                    <a:pt x="0" y="1815"/>
                    <a:pt x="124" y="2156"/>
                  </a:cubicBezTo>
                  <a:cubicBezTo>
                    <a:pt x="153" y="2235"/>
                    <a:pt x="227" y="2283"/>
                    <a:pt x="305" y="2283"/>
                  </a:cubicBezTo>
                  <a:cubicBezTo>
                    <a:pt x="349" y="2283"/>
                    <a:pt x="394" y="2267"/>
                    <a:pt x="433" y="2234"/>
                  </a:cubicBezTo>
                  <a:cubicBezTo>
                    <a:pt x="712" y="2001"/>
                    <a:pt x="743" y="1615"/>
                    <a:pt x="819" y="1289"/>
                  </a:cubicBezTo>
                  <a:cubicBezTo>
                    <a:pt x="912" y="934"/>
                    <a:pt x="990" y="563"/>
                    <a:pt x="1005" y="192"/>
                  </a:cubicBezTo>
                  <a:cubicBezTo>
                    <a:pt x="1005" y="74"/>
                    <a:pt x="894"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7"/>
            <p:cNvSpPr/>
            <p:nvPr/>
          </p:nvSpPr>
          <p:spPr>
            <a:xfrm rot="2700000">
              <a:off x="1622407" y="3838811"/>
              <a:ext cx="8162" cy="18867"/>
            </a:xfrm>
            <a:custGeom>
              <a:avLst/>
              <a:gdLst/>
              <a:ahLst/>
              <a:cxnLst/>
              <a:rect l="l" t="t" r="r" b="b"/>
              <a:pathLst>
                <a:path w="899" h="2078" extrusionOk="0">
                  <a:moveTo>
                    <a:pt x="687" y="1"/>
                  </a:moveTo>
                  <a:cubicBezTo>
                    <a:pt x="625" y="1"/>
                    <a:pt x="563" y="28"/>
                    <a:pt x="527" y="89"/>
                  </a:cubicBezTo>
                  <a:cubicBezTo>
                    <a:pt x="357" y="382"/>
                    <a:pt x="295" y="722"/>
                    <a:pt x="217" y="1032"/>
                  </a:cubicBezTo>
                  <a:cubicBezTo>
                    <a:pt x="125" y="1341"/>
                    <a:pt x="1" y="1620"/>
                    <a:pt x="63" y="1929"/>
                  </a:cubicBezTo>
                  <a:cubicBezTo>
                    <a:pt x="83" y="2019"/>
                    <a:pt x="174" y="2077"/>
                    <a:pt x="262" y="2077"/>
                  </a:cubicBezTo>
                  <a:cubicBezTo>
                    <a:pt x="309" y="2077"/>
                    <a:pt x="355" y="2060"/>
                    <a:pt x="388" y="2022"/>
                  </a:cubicBezTo>
                  <a:cubicBezTo>
                    <a:pt x="589" y="1774"/>
                    <a:pt x="620" y="1465"/>
                    <a:pt x="698" y="1171"/>
                  </a:cubicBezTo>
                  <a:cubicBezTo>
                    <a:pt x="774" y="846"/>
                    <a:pt x="898" y="522"/>
                    <a:pt x="883" y="181"/>
                  </a:cubicBezTo>
                  <a:cubicBezTo>
                    <a:pt x="883" y="68"/>
                    <a:pt x="785"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7"/>
            <p:cNvSpPr/>
            <p:nvPr/>
          </p:nvSpPr>
          <p:spPr>
            <a:xfrm rot="2700000">
              <a:off x="1612111" y="3821409"/>
              <a:ext cx="8444" cy="20764"/>
            </a:xfrm>
            <a:custGeom>
              <a:avLst/>
              <a:gdLst/>
              <a:ahLst/>
              <a:cxnLst/>
              <a:rect l="l" t="t" r="r" b="b"/>
              <a:pathLst>
                <a:path w="930" h="2287" extrusionOk="0">
                  <a:moveTo>
                    <a:pt x="719" y="0"/>
                  </a:moveTo>
                  <a:cubicBezTo>
                    <a:pt x="667" y="0"/>
                    <a:pt x="617" y="24"/>
                    <a:pt x="589" y="80"/>
                  </a:cubicBezTo>
                  <a:cubicBezTo>
                    <a:pt x="434" y="405"/>
                    <a:pt x="356" y="760"/>
                    <a:pt x="248" y="1101"/>
                  </a:cubicBezTo>
                  <a:cubicBezTo>
                    <a:pt x="140" y="1457"/>
                    <a:pt x="1" y="1781"/>
                    <a:pt x="47" y="2153"/>
                  </a:cubicBezTo>
                  <a:cubicBezTo>
                    <a:pt x="58" y="2227"/>
                    <a:pt x="120" y="2287"/>
                    <a:pt x="187" y="2287"/>
                  </a:cubicBezTo>
                  <a:cubicBezTo>
                    <a:pt x="218" y="2287"/>
                    <a:pt x="250" y="2275"/>
                    <a:pt x="279" y="2245"/>
                  </a:cubicBezTo>
                  <a:cubicBezTo>
                    <a:pt x="558" y="1983"/>
                    <a:pt x="635" y="1658"/>
                    <a:pt x="727" y="1317"/>
                  </a:cubicBezTo>
                  <a:cubicBezTo>
                    <a:pt x="820" y="946"/>
                    <a:pt x="929" y="560"/>
                    <a:pt x="913" y="172"/>
                  </a:cubicBezTo>
                  <a:cubicBezTo>
                    <a:pt x="913" y="74"/>
                    <a:pt x="812" y="0"/>
                    <a:pt x="7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7"/>
            <p:cNvSpPr/>
            <p:nvPr/>
          </p:nvSpPr>
          <p:spPr>
            <a:xfrm rot="2700000">
              <a:off x="1591982" y="3786425"/>
              <a:ext cx="8889" cy="20864"/>
            </a:xfrm>
            <a:custGeom>
              <a:avLst/>
              <a:gdLst/>
              <a:ahLst/>
              <a:cxnLst/>
              <a:rect l="l" t="t" r="r" b="b"/>
              <a:pathLst>
                <a:path w="979" h="2298" extrusionOk="0">
                  <a:moveTo>
                    <a:pt x="830" y="0"/>
                  </a:moveTo>
                  <a:cubicBezTo>
                    <a:pt x="763" y="0"/>
                    <a:pt x="690" y="39"/>
                    <a:pt x="661" y="111"/>
                  </a:cubicBezTo>
                  <a:cubicBezTo>
                    <a:pt x="398" y="761"/>
                    <a:pt x="166" y="1472"/>
                    <a:pt x="11" y="2153"/>
                  </a:cubicBezTo>
                  <a:cubicBezTo>
                    <a:pt x="0" y="2221"/>
                    <a:pt x="71" y="2297"/>
                    <a:pt x="141" y="2297"/>
                  </a:cubicBezTo>
                  <a:cubicBezTo>
                    <a:pt x="166" y="2297"/>
                    <a:pt x="192" y="2287"/>
                    <a:pt x="213" y="2262"/>
                  </a:cubicBezTo>
                  <a:cubicBezTo>
                    <a:pt x="677" y="1674"/>
                    <a:pt x="939" y="900"/>
                    <a:pt x="970" y="158"/>
                  </a:cubicBezTo>
                  <a:cubicBezTo>
                    <a:pt x="979" y="50"/>
                    <a:pt x="908" y="0"/>
                    <a:pt x="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7"/>
            <p:cNvSpPr/>
            <p:nvPr/>
          </p:nvSpPr>
          <p:spPr>
            <a:xfrm rot="2700000">
              <a:off x="1581955" y="3768682"/>
              <a:ext cx="8998" cy="20728"/>
            </a:xfrm>
            <a:custGeom>
              <a:avLst/>
              <a:gdLst/>
              <a:ahLst/>
              <a:cxnLst/>
              <a:rect l="l" t="t" r="r" b="b"/>
              <a:pathLst>
                <a:path w="991" h="2283" extrusionOk="0">
                  <a:moveTo>
                    <a:pt x="793" y="1"/>
                  </a:moveTo>
                  <a:cubicBezTo>
                    <a:pt x="731" y="1"/>
                    <a:pt x="670" y="30"/>
                    <a:pt x="634" y="95"/>
                  </a:cubicBezTo>
                  <a:cubicBezTo>
                    <a:pt x="448" y="421"/>
                    <a:pt x="356" y="776"/>
                    <a:pt x="248" y="1147"/>
                  </a:cubicBezTo>
                  <a:cubicBezTo>
                    <a:pt x="155" y="1472"/>
                    <a:pt x="0" y="1813"/>
                    <a:pt x="108" y="2153"/>
                  </a:cubicBezTo>
                  <a:cubicBezTo>
                    <a:pt x="137" y="2238"/>
                    <a:pt x="212" y="2283"/>
                    <a:pt x="291" y="2283"/>
                  </a:cubicBezTo>
                  <a:cubicBezTo>
                    <a:pt x="341" y="2283"/>
                    <a:pt x="392" y="2266"/>
                    <a:pt x="434" y="2230"/>
                  </a:cubicBezTo>
                  <a:cubicBezTo>
                    <a:pt x="696" y="1998"/>
                    <a:pt x="743" y="1627"/>
                    <a:pt x="820" y="1287"/>
                  </a:cubicBezTo>
                  <a:cubicBezTo>
                    <a:pt x="898" y="930"/>
                    <a:pt x="990" y="559"/>
                    <a:pt x="990" y="188"/>
                  </a:cubicBezTo>
                  <a:cubicBezTo>
                    <a:pt x="990" y="74"/>
                    <a:pt x="891" y="1"/>
                    <a:pt x="7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7"/>
            <p:cNvSpPr/>
            <p:nvPr/>
          </p:nvSpPr>
          <p:spPr>
            <a:xfrm rot="2700000">
              <a:off x="1572658" y="3753516"/>
              <a:ext cx="8153" cy="18849"/>
            </a:xfrm>
            <a:custGeom>
              <a:avLst/>
              <a:gdLst/>
              <a:ahLst/>
              <a:cxnLst/>
              <a:rect l="l" t="t" r="r" b="b"/>
              <a:pathLst>
                <a:path w="898" h="2076" extrusionOk="0">
                  <a:moveTo>
                    <a:pt x="676" y="0"/>
                  </a:moveTo>
                  <a:cubicBezTo>
                    <a:pt x="614" y="0"/>
                    <a:pt x="552" y="28"/>
                    <a:pt x="511" y="87"/>
                  </a:cubicBezTo>
                  <a:cubicBezTo>
                    <a:pt x="340" y="381"/>
                    <a:pt x="295" y="722"/>
                    <a:pt x="202" y="1046"/>
                  </a:cubicBezTo>
                  <a:cubicBezTo>
                    <a:pt x="124" y="1341"/>
                    <a:pt x="0" y="1634"/>
                    <a:pt x="47" y="1928"/>
                  </a:cubicBezTo>
                  <a:cubicBezTo>
                    <a:pt x="67" y="2018"/>
                    <a:pt x="165" y="2076"/>
                    <a:pt x="253" y="2076"/>
                  </a:cubicBezTo>
                  <a:cubicBezTo>
                    <a:pt x="300" y="2076"/>
                    <a:pt x="344" y="2059"/>
                    <a:pt x="371" y="2021"/>
                  </a:cubicBezTo>
                  <a:cubicBezTo>
                    <a:pt x="588" y="1789"/>
                    <a:pt x="619" y="1464"/>
                    <a:pt x="697" y="1170"/>
                  </a:cubicBezTo>
                  <a:cubicBezTo>
                    <a:pt x="774" y="845"/>
                    <a:pt x="897" y="520"/>
                    <a:pt x="882" y="196"/>
                  </a:cubicBezTo>
                  <a:cubicBezTo>
                    <a:pt x="873" y="71"/>
                    <a:pt x="775"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7"/>
            <p:cNvSpPr/>
            <p:nvPr/>
          </p:nvSpPr>
          <p:spPr>
            <a:xfrm rot="2700000">
              <a:off x="1562235" y="3736053"/>
              <a:ext cx="8580" cy="20773"/>
            </a:xfrm>
            <a:custGeom>
              <a:avLst/>
              <a:gdLst/>
              <a:ahLst/>
              <a:cxnLst/>
              <a:rect l="l" t="t" r="r" b="b"/>
              <a:pathLst>
                <a:path w="945" h="2288" extrusionOk="0">
                  <a:moveTo>
                    <a:pt x="731" y="1"/>
                  </a:moveTo>
                  <a:cubicBezTo>
                    <a:pt x="680" y="1"/>
                    <a:pt x="632" y="24"/>
                    <a:pt x="604" y="80"/>
                  </a:cubicBezTo>
                  <a:cubicBezTo>
                    <a:pt x="433" y="404"/>
                    <a:pt x="357" y="761"/>
                    <a:pt x="264" y="1101"/>
                  </a:cubicBezTo>
                  <a:cubicBezTo>
                    <a:pt x="155" y="1456"/>
                    <a:pt x="0" y="1782"/>
                    <a:pt x="47" y="2153"/>
                  </a:cubicBezTo>
                  <a:cubicBezTo>
                    <a:pt x="57" y="2227"/>
                    <a:pt x="127" y="2287"/>
                    <a:pt x="199" y="2287"/>
                  </a:cubicBezTo>
                  <a:cubicBezTo>
                    <a:pt x="232" y="2287"/>
                    <a:pt x="266" y="2275"/>
                    <a:pt x="295" y="2246"/>
                  </a:cubicBezTo>
                  <a:cubicBezTo>
                    <a:pt x="557" y="1998"/>
                    <a:pt x="635" y="1673"/>
                    <a:pt x="728" y="1318"/>
                  </a:cubicBezTo>
                  <a:cubicBezTo>
                    <a:pt x="835" y="946"/>
                    <a:pt x="944" y="559"/>
                    <a:pt x="928" y="173"/>
                  </a:cubicBezTo>
                  <a:cubicBezTo>
                    <a:pt x="919" y="74"/>
                    <a:pt x="821"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7"/>
            <p:cNvSpPr/>
            <p:nvPr/>
          </p:nvSpPr>
          <p:spPr>
            <a:xfrm rot="2700000">
              <a:off x="1542204" y="3701179"/>
              <a:ext cx="8816" cy="20755"/>
            </a:xfrm>
            <a:custGeom>
              <a:avLst/>
              <a:gdLst/>
              <a:ahLst/>
              <a:cxnLst/>
              <a:rect l="l" t="t" r="r" b="b"/>
              <a:pathLst>
                <a:path w="971" h="2286" extrusionOk="0">
                  <a:moveTo>
                    <a:pt x="816" y="1"/>
                  </a:moveTo>
                  <a:cubicBezTo>
                    <a:pt x="747" y="1"/>
                    <a:pt x="675" y="35"/>
                    <a:pt x="646" y="100"/>
                  </a:cubicBezTo>
                  <a:cubicBezTo>
                    <a:pt x="383" y="765"/>
                    <a:pt x="151" y="1462"/>
                    <a:pt x="11" y="2142"/>
                  </a:cubicBezTo>
                  <a:cubicBezTo>
                    <a:pt x="0" y="2210"/>
                    <a:pt x="63" y="2286"/>
                    <a:pt x="128" y="2286"/>
                  </a:cubicBezTo>
                  <a:cubicBezTo>
                    <a:pt x="152" y="2286"/>
                    <a:pt x="176" y="2275"/>
                    <a:pt x="197" y="2250"/>
                  </a:cubicBezTo>
                  <a:cubicBezTo>
                    <a:pt x="661" y="1662"/>
                    <a:pt x="925" y="905"/>
                    <a:pt x="970" y="146"/>
                  </a:cubicBezTo>
                  <a:cubicBezTo>
                    <a:pt x="970" y="47"/>
                    <a:pt x="89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7"/>
            <p:cNvSpPr/>
            <p:nvPr/>
          </p:nvSpPr>
          <p:spPr>
            <a:xfrm rot="2700000">
              <a:off x="1532071" y="3683323"/>
              <a:ext cx="9143" cy="20737"/>
            </a:xfrm>
            <a:custGeom>
              <a:avLst/>
              <a:gdLst/>
              <a:ahLst/>
              <a:cxnLst/>
              <a:rect l="l" t="t" r="r" b="b"/>
              <a:pathLst>
                <a:path w="1007" h="2284" extrusionOk="0">
                  <a:moveTo>
                    <a:pt x="799" y="1"/>
                  </a:moveTo>
                  <a:cubicBezTo>
                    <a:pt x="735" y="1"/>
                    <a:pt x="671" y="30"/>
                    <a:pt x="635" y="95"/>
                  </a:cubicBezTo>
                  <a:cubicBezTo>
                    <a:pt x="465" y="420"/>
                    <a:pt x="357" y="791"/>
                    <a:pt x="248" y="1147"/>
                  </a:cubicBezTo>
                  <a:cubicBezTo>
                    <a:pt x="155" y="1472"/>
                    <a:pt x="1" y="1812"/>
                    <a:pt x="124" y="2152"/>
                  </a:cubicBezTo>
                  <a:cubicBezTo>
                    <a:pt x="153" y="2239"/>
                    <a:pt x="223" y="2283"/>
                    <a:pt x="298" y="2283"/>
                  </a:cubicBezTo>
                  <a:cubicBezTo>
                    <a:pt x="344" y="2283"/>
                    <a:pt x="392" y="2266"/>
                    <a:pt x="434" y="2230"/>
                  </a:cubicBezTo>
                  <a:cubicBezTo>
                    <a:pt x="712" y="1998"/>
                    <a:pt x="743" y="1626"/>
                    <a:pt x="821" y="1286"/>
                  </a:cubicBezTo>
                  <a:cubicBezTo>
                    <a:pt x="914" y="931"/>
                    <a:pt x="991" y="560"/>
                    <a:pt x="1007" y="188"/>
                  </a:cubicBezTo>
                  <a:cubicBezTo>
                    <a:pt x="1007" y="74"/>
                    <a:pt x="902" y="1"/>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7"/>
            <p:cNvSpPr/>
            <p:nvPr/>
          </p:nvSpPr>
          <p:spPr>
            <a:xfrm rot="2700000">
              <a:off x="1522780" y="3668165"/>
              <a:ext cx="8153" cy="18794"/>
            </a:xfrm>
            <a:custGeom>
              <a:avLst/>
              <a:gdLst/>
              <a:ahLst/>
              <a:cxnLst/>
              <a:rect l="l" t="t" r="r" b="b"/>
              <a:pathLst>
                <a:path w="898" h="2070" extrusionOk="0">
                  <a:moveTo>
                    <a:pt x="685" y="1"/>
                  </a:moveTo>
                  <a:cubicBezTo>
                    <a:pt x="623" y="1"/>
                    <a:pt x="562" y="30"/>
                    <a:pt x="526" y="95"/>
                  </a:cubicBezTo>
                  <a:cubicBezTo>
                    <a:pt x="356" y="374"/>
                    <a:pt x="294" y="714"/>
                    <a:pt x="217" y="1039"/>
                  </a:cubicBezTo>
                  <a:cubicBezTo>
                    <a:pt x="124" y="1333"/>
                    <a:pt x="0" y="1627"/>
                    <a:pt x="62" y="1937"/>
                  </a:cubicBezTo>
                  <a:cubicBezTo>
                    <a:pt x="82" y="2016"/>
                    <a:pt x="171" y="2070"/>
                    <a:pt x="257" y="2070"/>
                  </a:cubicBezTo>
                  <a:cubicBezTo>
                    <a:pt x="306" y="2070"/>
                    <a:pt x="353" y="2053"/>
                    <a:pt x="387" y="2013"/>
                  </a:cubicBezTo>
                  <a:cubicBezTo>
                    <a:pt x="588" y="1782"/>
                    <a:pt x="619" y="1456"/>
                    <a:pt x="696" y="1163"/>
                  </a:cubicBezTo>
                  <a:cubicBezTo>
                    <a:pt x="774" y="838"/>
                    <a:pt x="898" y="513"/>
                    <a:pt x="882" y="188"/>
                  </a:cubicBezTo>
                  <a:cubicBezTo>
                    <a:pt x="882" y="74"/>
                    <a:pt x="783" y="1"/>
                    <a:pt x="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rot="2700000">
              <a:off x="1512445" y="3650762"/>
              <a:ext cx="8435" cy="20746"/>
            </a:xfrm>
            <a:custGeom>
              <a:avLst/>
              <a:gdLst/>
              <a:ahLst/>
              <a:cxnLst/>
              <a:rect l="l" t="t" r="r" b="b"/>
              <a:pathLst>
                <a:path w="929" h="2285" extrusionOk="0">
                  <a:moveTo>
                    <a:pt x="729" y="1"/>
                  </a:moveTo>
                  <a:cubicBezTo>
                    <a:pt x="673" y="1"/>
                    <a:pt x="618" y="26"/>
                    <a:pt x="588" y="85"/>
                  </a:cubicBezTo>
                  <a:cubicBezTo>
                    <a:pt x="434" y="395"/>
                    <a:pt x="357" y="750"/>
                    <a:pt x="248" y="1106"/>
                  </a:cubicBezTo>
                  <a:cubicBezTo>
                    <a:pt x="140" y="1447"/>
                    <a:pt x="0" y="1771"/>
                    <a:pt x="47" y="2142"/>
                  </a:cubicBezTo>
                  <a:cubicBezTo>
                    <a:pt x="58" y="2229"/>
                    <a:pt x="121" y="2285"/>
                    <a:pt x="190" y="2285"/>
                  </a:cubicBezTo>
                  <a:cubicBezTo>
                    <a:pt x="220" y="2285"/>
                    <a:pt x="251" y="2274"/>
                    <a:pt x="279" y="2251"/>
                  </a:cubicBezTo>
                  <a:cubicBezTo>
                    <a:pt x="557" y="1988"/>
                    <a:pt x="635" y="1663"/>
                    <a:pt x="728" y="1307"/>
                  </a:cubicBezTo>
                  <a:cubicBezTo>
                    <a:pt x="821" y="936"/>
                    <a:pt x="929" y="549"/>
                    <a:pt x="914" y="162"/>
                  </a:cubicBezTo>
                  <a:cubicBezTo>
                    <a:pt x="914" y="67"/>
                    <a:pt x="819" y="1"/>
                    <a:pt x="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7"/>
            <p:cNvSpPr/>
            <p:nvPr/>
          </p:nvSpPr>
          <p:spPr>
            <a:xfrm rot="2700000">
              <a:off x="1483562" y="3626690"/>
              <a:ext cx="17096" cy="53313"/>
            </a:xfrm>
            <a:custGeom>
              <a:avLst/>
              <a:gdLst/>
              <a:ahLst/>
              <a:cxnLst/>
              <a:rect l="l" t="t" r="r" b="b"/>
              <a:pathLst>
                <a:path w="1883" h="5872" extrusionOk="0">
                  <a:moveTo>
                    <a:pt x="1527" y="0"/>
                  </a:moveTo>
                  <a:cubicBezTo>
                    <a:pt x="1496" y="0"/>
                    <a:pt x="1465" y="16"/>
                    <a:pt x="1449" y="16"/>
                  </a:cubicBezTo>
                  <a:cubicBezTo>
                    <a:pt x="1387" y="16"/>
                    <a:pt x="1326" y="47"/>
                    <a:pt x="1311" y="109"/>
                  </a:cubicBezTo>
                  <a:cubicBezTo>
                    <a:pt x="1311" y="140"/>
                    <a:pt x="1311" y="155"/>
                    <a:pt x="1295" y="171"/>
                  </a:cubicBezTo>
                  <a:cubicBezTo>
                    <a:pt x="1283" y="245"/>
                    <a:pt x="1348" y="309"/>
                    <a:pt x="1415" y="309"/>
                  </a:cubicBezTo>
                  <a:cubicBezTo>
                    <a:pt x="1429" y="309"/>
                    <a:pt x="1443" y="306"/>
                    <a:pt x="1457" y="300"/>
                  </a:cubicBezTo>
                  <a:lnTo>
                    <a:pt x="1457" y="300"/>
                  </a:lnTo>
                  <a:cubicBezTo>
                    <a:pt x="968" y="566"/>
                    <a:pt x="768" y="2494"/>
                    <a:pt x="661" y="2956"/>
                  </a:cubicBezTo>
                  <a:cubicBezTo>
                    <a:pt x="428" y="3853"/>
                    <a:pt x="150" y="4734"/>
                    <a:pt x="11" y="5662"/>
                  </a:cubicBezTo>
                  <a:cubicBezTo>
                    <a:pt x="0" y="5767"/>
                    <a:pt x="109" y="5871"/>
                    <a:pt x="205" y="5871"/>
                  </a:cubicBezTo>
                  <a:cubicBezTo>
                    <a:pt x="252" y="5871"/>
                    <a:pt x="295" y="5847"/>
                    <a:pt x="321" y="5786"/>
                  </a:cubicBezTo>
                  <a:cubicBezTo>
                    <a:pt x="754" y="4781"/>
                    <a:pt x="985" y="3729"/>
                    <a:pt x="1233" y="2661"/>
                  </a:cubicBezTo>
                  <a:cubicBezTo>
                    <a:pt x="1418" y="1935"/>
                    <a:pt x="1882" y="883"/>
                    <a:pt x="1682" y="124"/>
                  </a:cubicBezTo>
                  <a:cubicBezTo>
                    <a:pt x="1666" y="62"/>
                    <a:pt x="1589" y="0"/>
                    <a:pt x="1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7"/>
            <p:cNvSpPr/>
            <p:nvPr/>
          </p:nvSpPr>
          <p:spPr>
            <a:xfrm rot="2700000">
              <a:off x="1224369" y="3424720"/>
              <a:ext cx="211710" cy="57526"/>
            </a:xfrm>
            <a:custGeom>
              <a:avLst/>
              <a:gdLst/>
              <a:ahLst/>
              <a:cxnLst/>
              <a:rect l="l" t="t" r="r" b="b"/>
              <a:pathLst>
                <a:path w="23318" h="6336" extrusionOk="0">
                  <a:moveTo>
                    <a:pt x="572" y="1"/>
                  </a:moveTo>
                  <a:cubicBezTo>
                    <a:pt x="252" y="1"/>
                    <a:pt x="0" y="459"/>
                    <a:pt x="369" y="591"/>
                  </a:cubicBezTo>
                  <a:cubicBezTo>
                    <a:pt x="3882" y="2031"/>
                    <a:pt x="7764" y="2773"/>
                    <a:pt x="11431" y="3701"/>
                  </a:cubicBezTo>
                  <a:cubicBezTo>
                    <a:pt x="15330" y="4661"/>
                    <a:pt x="19228" y="5604"/>
                    <a:pt x="23172" y="6331"/>
                  </a:cubicBezTo>
                  <a:cubicBezTo>
                    <a:pt x="23182" y="6334"/>
                    <a:pt x="23191" y="6336"/>
                    <a:pt x="23200" y="6336"/>
                  </a:cubicBezTo>
                  <a:cubicBezTo>
                    <a:pt x="23288" y="6336"/>
                    <a:pt x="23317" y="6205"/>
                    <a:pt x="23219" y="6177"/>
                  </a:cubicBezTo>
                  <a:cubicBezTo>
                    <a:pt x="19490" y="4985"/>
                    <a:pt x="15732" y="3964"/>
                    <a:pt x="11957" y="2928"/>
                  </a:cubicBezTo>
                  <a:cubicBezTo>
                    <a:pt x="8228" y="1907"/>
                    <a:pt x="4439" y="577"/>
                    <a:pt x="617" y="3"/>
                  </a:cubicBezTo>
                  <a:cubicBezTo>
                    <a:pt x="602" y="1"/>
                    <a:pt x="587" y="1"/>
                    <a:pt x="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rot="2700000">
              <a:off x="1246220" y="3313074"/>
              <a:ext cx="21863" cy="75412"/>
            </a:xfrm>
            <a:custGeom>
              <a:avLst/>
              <a:gdLst/>
              <a:ahLst/>
              <a:cxnLst/>
              <a:rect l="l" t="t" r="r" b="b"/>
              <a:pathLst>
                <a:path w="2408" h="8306" extrusionOk="0">
                  <a:moveTo>
                    <a:pt x="2080" y="0"/>
                  </a:moveTo>
                  <a:cubicBezTo>
                    <a:pt x="1986" y="0"/>
                    <a:pt x="1897" y="42"/>
                    <a:pt x="1857" y="141"/>
                  </a:cubicBezTo>
                  <a:cubicBezTo>
                    <a:pt x="1331" y="1378"/>
                    <a:pt x="1052" y="2709"/>
                    <a:pt x="743" y="4024"/>
                  </a:cubicBezTo>
                  <a:cubicBezTo>
                    <a:pt x="417" y="5324"/>
                    <a:pt x="0" y="6654"/>
                    <a:pt x="0" y="7999"/>
                  </a:cubicBezTo>
                  <a:cubicBezTo>
                    <a:pt x="10" y="8182"/>
                    <a:pt x="180" y="8305"/>
                    <a:pt x="342" y="8305"/>
                  </a:cubicBezTo>
                  <a:cubicBezTo>
                    <a:pt x="440" y="8305"/>
                    <a:pt x="535" y="8260"/>
                    <a:pt x="588" y="8154"/>
                  </a:cubicBezTo>
                  <a:cubicBezTo>
                    <a:pt x="1176" y="6947"/>
                    <a:pt x="1393" y="5571"/>
                    <a:pt x="1686" y="4272"/>
                  </a:cubicBezTo>
                  <a:cubicBezTo>
                    <a:pt x="1980" y="2956"/>
                    <a:pt x="2321" y="1626"/>
                    <a:pt x="2398" y="280"/>
                  </a:cubicBezTo>
                  <a:cubicBezTo>
                    <a:pt x="2408" y="116"/>
                    <a:pt x="2236" y="0"/>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7"/>
            <p:cNvSpPr/>
            <p:nvPr/>
          </p:nvSpPr>
          <p:spPr>
            <a:xfrm rot="2700000">
              <a:off x="1640640" y="3967782"/>
              <a:ext cx="63555" cy="21227"/>
            </a:xfrm>
            <a:custGeom>
              <a:avLst/>
              <a:gdLst/>
              <a:ahLst/>
              <a:cxnLst/>
              <a:rect l="l" t="t" r="r" b="b"/>
              <a:pathLst>
                <a:path w="7000" h="2338" extrusionOk="0">
                  <a:moveTo>
                    <a:pt x="383" y="1"/>
                  </a:moveTo>
                  <a:cubicBezTo>
                    <a:pt x="86" y="1"/>
                    <a:pt x="1" y="437"/>
                    <a:pt x="244" y="573"/>
                  </a:cubicBezTo>
                  <a:cubicBezTo>
                    <a:pt x="1218" y="1115"/>
                    <a:pt x="2394" y="1301"/>
                    <a:pt x="3462" y="1594"/>
                  </a:cubicBezTo>
                  <a:cubicBezTo>
                    <a:pt x="4529" y="1889"/>
                    <a:pt x="5611" y="2244"/>
                    <a:pt x="6725" y="2337"/>
                  </a:cubicBezTo>
                  <a:cubicBezTo>
                    <a:pt x="6731" y="2337"/>
                    <a:pt x="6736" y="2337"/>
                    <a:pt x="6741" y="2337"/>
                  </a:cubicBezTo>
                  <a:cubicBezTo>
                    <a:pt x="6945" y="2337"/>
                    <a:pt x="6999" y="2025"/>
                    <a:pt x="6818" y="1935"/>
                  </a:cubicBezTo>
                  <a:cubicBezTo>
                    <a:pt x="5828" y="1425"/>
                    <a:pt x="4730" y="1161"/>
                    <a:pt x="3662" y="837"/>
                  </a:cubicBezTo>
                  <a:cubicBezTo>
                    <a:pt x="2595" y="511"/>
                    <a:pt x="1512" y="63"/>
                    <a:pt x="399" y="1"/>
                  </a:cubicBezTo>
                  <a:cubicBezTo>
                    <a:pt x="393" y="1"/>
                    <a:pt x="388"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7"/>
            <p:cNvSpPr/>
            <p:nvPr/>
          </p:nvSpPr>
          <p:spPr>
            <a:xfrm rot="2700000">
              <a:off x="1532411" y="3715273"/>
              <a:ext cx="17904" cy="54121"/>
            </a:xfrm>
            <a:custGeom>
              <a:avLst/>
              <a:gdLst/>
              <a:ahLst/>
              <a:cxnLst/>
              <a:rect l="l" t="t" r="r" b="b"/>
              <a:pathLst>
                <a:path w="1972" h="5961" extrusionOk="0">
                  <a:moveTo>
                    <a:pt x="1834" y="0"/>
                  </a:moveTo>
                  <a:cubicBezTo>
                    <a:pt x="1787" y="0"/>
                    <a:pt x="1740" y="23"/>
                    <a:pt x="1715" y="72"/>
                  </a:cubicBezTo>
                  <a:cubicBezTo>
                    <a:pt x="865" y="1712"/>
                    <a:pt x="339" y="3909"/>
                    <a:pt x="29" y="5718"/>
                  </a:cubicBezTo>
                  <a:cubicBezTo>
                    <a:pt x="1" y="5867"/>
                    <a:pt x="113" y="5960"/>
                    <a:pt x="227" y="5960"/>
                  </a:cubicBezTo>
                  <a:cubicBezTo>
                    <a:pt x="302" y="5960"/>
                    <a:pt x="378" y="5919"/>
                    <a:pt x="415" y="5827"/>
                  </a:cubicBezTo>
                  <a:cubicBezTo>
                    <a:pt x="787" y="4837"/>
                    <a:pt x="1034" y="3800"/>
                    <a:pt x="1313" y="2795"/>
                  </a:cubicBezTo>
                  <a:cubicBezTo>
                    <a:pt x="1560" y="1913"/>
                    <a:pt x="1870" y="1046"/>
                    <a:pt x="1962" y="134"/>
                  </a:cubicBezTo>
                  <a:cubicBezTo>
                    <a:pt x="1972" y="50"/>
                    <a:pt x="1903" y="0"/>
                    <a:pt x="1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rot="2700000">
              <a:off x="1583354" y="3796358"/>
              <a:ext cx="17904" cy="54158"/>
            </a:xfrm>
            <a:custGeom>
              <a:avLst/>
              <a:gdLst/>
              <a:ahLst/>
              <a:cxnLst/>
              <a:rect l="l" t="t" r="r" b="b"/>
              <a:pathLst>
                <a:path w="1972" h="5965" extrusionOk="0">
                  <a:moveTo>
                    <a:pt x="1818" y="1"/>
                  </a:moveTo>
                  <a:cubicBezTo>
                    <a:pt x="1774" y="1"/>
                    <a:pt x="1732" y="20"/>
                    <a:pt x="1715" y="61"/>
                  </a:cubicBezTo>
                  <a:cubicBezTo>
                    <a:pt x="863" y="1716"/>
                    <a:pt x="337" y="3912"/>
                    <a:pt x="28" y="5723"/>
                  </a:cubicBezTo>
                  <a:cubicBezTo>
                    <a:pt x="0" y="5872"/>
                    <a:pt x="112" y="5965"/>
                    <a:pt x="222" y="5965"/>
                  </a:cubicBezTo>
                  <a:cubicBezTo>
                    <a:pt x="296" y="5965"/>
                    <a:pt x="368" y="5924"/>
                    <a:pt x="399" y="5831"/>
                  </a:cubicBezTo>
                  <a:cubicBezTo>
                    <a:pt x="786" y="4841"/>
                    <a:pt x="1018" y="3805"/>
                    <a:pt x="1296" y="2799"/>
                  </a:cubicBezTo>
                  <a:cubicBezTo>
                    <a:pt x="1544" y="1917"/>
                    <a:pt x="1869" y="1051"/>
                    <a:pt x="1962" y="138"/>
                  </a:cubicBezTo>
                  <a:cubicBezTo>
                    <a:pt x="1971" y="52"/>
                    <a:pt x="1891"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rot="2700000">
              <a:off x="1509467" y="3707732"/>
              <a:ext cx="21218" cy="65035"/>
            </a:xfrm>
            <a:custGeom>
              <a:avLst/>
              <a:gdLst/>
              <a:ahLst/>
              <a:cxnLst/>
              <a:rect l="l" t="t" r="r" b="b"/>
              <a:pathLst>
                <a:path w="2337" h="7163" extrusionOk="0">
                  <a:moveTo>
                    <a:pt x="1966" y="1"/>
                  </a:moveTo>
                  <a:cubicBezTo>
                    <a:pt x="1316" y="2352"/>
                    <a:pt x="650" y="4704"/>
                    <a:pt x="0" y="7055"/>
                  </a:cubicBezTo>
                  <a:cubicBezTo>
                    <a:pt x="140" y="7086"/>
                    <a:pt x="264" y="7117"/>
                    <a:pt x="403" y="7163"/>
                  </a:cubicBezTo>
                  <a:lnTo>
                    <a:pt x="2337" y="109"/>
                  </a:lnTo>
                  <a:cubicBezTo>
                    <a:pt x="2213" y="78"/>
                    <a:pt x="2089" y="32"/>
                    <a:pt x="1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2578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grpSp>
        <p:nvGrpSpPr>
          <p:cNvPr id="598" name="Google Shape;598;p37"/>
          <p:cNvGrpSpPr/>
          <p:nvPr/>
        </p:nvGrpSpPr>
        <p:grpSpPr>
          <a:xfrm>
            <a:off x="6760782" y="12221"/>
            <a:ext cx="1967650" cy="1674799"/>
            <a:chOff x="4764575" y="3189550"/>
            <a:chExt cx="1866841" cy="1588993"/>
          </a:xfrm>
        </p:grpSpPr>
        <p:sp>
          <p:nvSpPr>
            <p:cNvPr id="599" name="Google Shape;599;p37"/>
            <p:cNvSpPr/>
            <p:nvPr/>
          </p:nvSpPr>
          <p:spPr>
            <a:xfrm>
              <a:off x="5257448" y="3189550"/>
              <a:ext cx="1373967" cy="1214432"/>
            </a:xfrm>
            <a:custGeom>
              <a:avLst/>
              <a:gdLst/>
              <a:ahLst/>
              <a:cxnLst/>
              <a:rect l="l" t="t" r="r" b="b"/>
              <a:pathLst>
                <a:path w="28033" h="24778" extrusionOk="0">
                  <a:moveTo>
                    <a:pt x="14000" y="5084"/>
                  </a:moveTo>
                  <a:cubicBezTo>
                    <a:pt x="16244" y="5084"/>
                    <a:pt x="18441" y="6105"/>
                    <a:pt x="19879" y="8024"/>
                  </a:cubicBezTo>
                  <a:cubicBezTo>
                    <a:pt x="21040" y="9585"/>
                    <a:pt x="21535" y="11520"/>
                    <a:pt x="21240" y="13453"/>
                  </a:cubicBezTo>
                  <a:cubicBezTo>
                    <a:pt x="20962" y="15371"/>
                    <a:pt x="19941" y="17089"/>
                    <a:pt x="18379" y="18249"/>
                  </a:cubicBezTo>
                  <a:cubicBezTo>
                    <a:pt x="17112" y="19190"/>
                    <a:pt x="15601" y="19693"/>
                    <a:pt x="14053" y="19693"/>
                  </a:cubicBezTo>
                  <a:cubicBezTo>
                    <a:pt x="13691" y="19693"/>
                    <a:pt x="13327" y="19666"/>
                    <a:pt x="12964" y="19610"/>
                  </a:cubicBezTo>
                  <a:cubicBezTo>
                    <a:pt x="11030" y="19332"/>
                    <a:pt x="9313" y="18311"/>
                    <a:pt x="8152" y="16749"/>
                  </a:cubicBezTo>
                  <a:cubicBezTo>
                    <a:pt x="6993" y="15186"/>
                    <a:pt x="6498" y="13252"/>
                    <a:pt x="6791" y="11334"/>
                  </a:cubicBezTo>
                  <a:cubicBezTo>
                    <a:pt x="7069" y="9400"/>
                    <a:pt x="8090" y="7683"/>
                    <a:pt x="9654" y="6522"/>
                  </a:cubicBezTo>
                  <a:cubicBezTo>
                    <a:pt x="10953" y="5548"/>
                    <a:pt x="12484" y="5084"/>
                    <a:pt x="14000" y="5084"/>
                  </a:cubicBezTo>
                  <a:close/>
                  <a:moveTo>
                    <a:pt x="14013" y="1"/>
                  </a:moveTo>
                  <a:cubicBezTo>
                    <a:pt x="11437" y="1"/>
                    <a:pt x="8840" y="800"/>
                    <a:pt x="6621" y="2454"/>
                  </a:cubicBezTo>
                  <a:cubicBezTo>
                    <a:pt x="1129" y="6522"/>
                    <a:pt x="0" y="14304"/>
                    <a:pt x="4068" y="19781"/>
                  </a:cubicBezTo>
                  <a:cubicBezTo>
                    <a:pt x="6512" y="23044"/>
                    <a:pt x="10241" y="24777"/>
                    <a:pt x="14031" y="24777"/>
                  </a:cubicBezTo>
                  <a:cubicBezTo>
                    <a:pt x="16599" y="24777"/>
                    <a:pt x="19198" y="23973"/>
                    <a:pt x="21411" y="22333"/>
                  </a:cubicBezTo>
                  <a:cubicBezTo>
                    <a:pt x="26902" y="18249"/>
                    <a:pt x="28032" y="10468"/>
                    <a:pt x="23963" y="4991"/>
                  </a:cubicBezTo>
                  <a:cubicBezTo>
                    <a:pt x="21533" y="1724"/>
                    <a:pt x="17795" y="1"/>
                    <a:pt x="1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4764575" y="3985373"/>
              <a:ext cx="866688" cy="734011"/>
            </a:xfrm>
            <a:custGeom>
              <a:avLst/>
              <a:gdLst/>
              <a:ahLst/>
              <a:cxnLst/>
              <a:rect l="l" t="t" r="r" b="b"/>
              <a:pathLst>
                <a:path w="17683" h="14976" extrusionOk="0">
                  <a:moveTo>
                    <a:pt x="14650" y="1"/>
                  </a:moveTo>
                  <a:lnTo>
                    <a:pt x="0" y="10908"/>
                  </a:lnTo>
                  <a:lnTo>
                    <a:pt x="3033" y="14976"/>
                  </a:lnTo>
                  <a:lnTo>
                    <a:pt x="17682" y="4070"/>
                  </a:lnTo>
                  <a:lnTo>
                    <a:pt x="14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4803981" y="4033161"/>
              <a:ext cx="643779" cy="745382"/>
            </a:xfrm>
            <a:custGeom>
              <a:avLst/>
              <a:gdLst/>
              <a:ahLst/>
              <a:cxnLst/>
              <a:rect l="l" t="t" r="r" b="b"/>
              <a:pathLst>
                <a:path w="13135" h="15208" extrusionOk="0">
                  <a:moveTo>
                    <a:pt x="4085" y="1"/>
                  </a:moveTo>
                  <a:lnTo>
                    <a:pt x="1" y="3033"/>
                  </a:lnTo>
                  <a:lnTo>
                    <a:pt x="9066" y="15207"/>
                  </a:lnTo>
                  <a:lnTo>
                    <a:pt x="13135" y="12175"/>
                  </a:lnTo>
                  <a:lnTo>
                    <a:pt x="4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37"/>
          <p:cNvSpPr txBox="1">
            <a:spLocks noGrp="1"/>
          </p:cNvSpPr>
          <p:nvPr>
            <p:ph type="title"/>
          </p:nvPr>
        </p:nvSpPr>
        <p:spPr>
          <a:xfrm>
            <a:off x="720000" y="445025"/>
            <a:ext cx="450954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Suntik Progestin</a:t>
            </a:r>
            <a:endParaRPr dirty="0"/>
          </a:p>
        </p:txBody>
      </p:sp>
      <p:sp>
        <p:nvSpPr>
          <p:cNvPr id="603" name="Google Shape;603;p37"/>
          <p:cNvSpPr txBox="1">
            <a:spLocks noGrp="1"/>
          </p:cNvSpPr>
          <p:nvPr>
            <p:ph type="body" idx="1"/>
          </p:nvPr>
        </p:nvSpPr>
        <p:spPr>
          <a:xfrm>
            <a:off x="719999" y="1215751"/>
            <a:ext cx="5826385" cy="408916"/>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sz="1400" dirty="0" err="1"/>
              <a:t>Sebelum</a:t>
            </a:r>
            <a:r>
              <a:rPr lang="en-ID" sz="1400" dirty="0"/>
              <a:t> </a:t>
            </a:r>
            <a:r>
              <a:rPr lang="en-ID" sz="1400" dirty="0" err="1"/>
              <a:t>memilih</a:t>
            </a:r>
            <a:r>
              <a:rPr lang="en-ID" sz="1400" dirty="0"/>
              <a:t> </a:t>
            </a:r>
            <a:r>
              <a:rPr lang="en-ID" sz="1400" dirty="0" err="1"/>
              <a:t>menggunakan</a:t>
            </a:r>
            <a:r>
              <a:rPr lang="en-ID" sz="1400" dirty="0"/>
              <a:t> </a:t>
            </a:r>
            <a:r>
              <a:rPr lang="en-ID" sz="1400" dirty="0" err="1"/>
              <a:t>kontrasepsi</a:t>
            </a:r>
            <a:r>
              <a:rPr lang="en-ID" sz="1400" dirty="0"/>
              <a:t> </a:t>
            </a:r>
            <a:r>
              <a:rPr lang="en-ID" sz="1400" dirty="0" err="1"/>
              <a:t>suntikan</a:t>
            </a:r>
            <a:r>
              <a:rPr lang="en-ID" sz="1400" dirty="0"/>
              <a:t> progestin </a:t>
            </a:r>
            <a:r>
              <a:rPr lang="en-ID" sz="1400" dirty="0" err="1"/>
              <a:t>dilakukan</a:t>
            </a:r>
            <a:r>
              <a:rPr lang="en-ID" sz="1400" dirty="0"/>
              <a:t> </a:t>
            </a:r>
            <a:r>
              <a:rPr lang="en-ID" sz="1400" dirty="0" err="1"/>
              <a:t>penilaian</a:t>
            </a:r>
            <a:r>
              <a:rPr lang="en-ID" sz="1400" dirty="0"/>
              <a:t> </a:t>
            </a:r>
            <a:r>
              <a:rPr lang="en-ID" sz="1400" dirty="0" err="1"/>
              <a:t>klien</a:t>
            </a:r>
            <a:r>
              <a:rPr lang="en-ID" sz="1400" dirty="0"/>
              <a:t> </a:t>
            </a:r>
            <a:r>
              <a:rPr lang="en-ID" sz="1400" dirty="0" err="1"/>
              <a:t>terlebih</a:t>
            </a:r>
            <a:r>
              <a:rPr lang="en-ID" sz="1400" dirty="0"/>
              <a:t> </a:t>
            </a:r>
            <a:r>
              <a:rPr lang="en-ID" sz="1400" dirty="0" err="1"/>
              <a:t>dahulu</a:t>
            </a:r>
            <a:r>
              <a:rPr lang="en-ID" sz="1400" dirty="0"/>
              <a:t>. </a:t>
            </a:r>
            <a:r>
              <a:rPr lang="en-ID" sz="1400" dirty="0" err="1"/>
              <a:t>Beberapa</a:t>
            </a:r>
            <a:r>
              <a:rPr lang="en-ID" sz="1400" dirty="0"/>
              <a:t> </a:t>
            </a:r>
            <a:r>
              <a:rPr lang="en-ID" sz="1400" dirty="0" err="1"/>
              <a:t>kondisi</a:t>
            </a:r>
            <a:r>
              <a:rPr lang="en-ID" sz="1400" dirty="0"/>
              <a:t> yang </a:t>
            </a:r>
            <a:r>
              <a:rPr lang="en-ID" sz="1400" dirty="0" err="1"/>
              <a:t>boleh</a:t>
            </a:r>
            <a:r>
              <a:rPr lang="en-ID" sz="1400" dirty="0"/>
              <a:t> </a:t>
            </a:r>
            <a:r>
              <a:rPr lang="en-ID" sz="1400" dirty="0" err="1"/>
              <a:t>menggunakan</a:t>
            </a:r>
            <a:r>
              <a:rPr lang="en-ID" sz="1400" dirty="0"/>
              <a:t> </a:t>
            </a:r>
            <a:r>
              <a:rPr lang="en-ID" sz="1400" dirty="0" err="1"/>
              <a:t>suntikan</a:t>
            </a:r>
            <a:r>
              <a:rPr lang="en-ID" sz="1400" dirty="0"/>
              <a:t> progestin </a:t>
            </a:r>
            <a:r>
              <a:rPr lang="en-ID" sz="1400" dirty="0" err="1"/>
              <a:t>yaitu</a:t>
            </a:r>
            <a:r>
              <a:rPr lang="en-ID" sz="1400" dirty="0"/>
              <a:t>: </a:t>
            </a:r>
            <a:r>
              <a:rPr lang="en-ID" sz="1400" dirty="0" err="1"/>
              <a:t>pasca</a:t>
            </a:r>
            <a:r>
              <a:rPr lang="en-ID" sz="1400" dirty="0"/>
              <a:t> abortus/</a:t>
            </a:r>
            <a:r>
              <a:rPr lang="en-ID" sz="1400" dirty="0" err="1"/>
              <a:t>keguguran</a:t>
            </a:r>
            <a:r>
              <a:rPr lang="en-ID" sz="1400" dirty="0"/>
              <a:t>, </a:t>
            </a:r>
            <a:r>
              <a:rPr lang="en-ID" sz="1400" dirty="0" err="1"/>
              <a:t>usia</a:t>
            </a:r>
            <a:r>
              <a:rPr lang="en-ID" sz="1400" dirty="0"/>
              <a:t> </a:t>
            </a:r>
            <a:r>
              <a:rPr lang="en-ID" sz="1400" dirty="0" err="1"/>
              <a:t>reproduksi</a:t>
            </a:r>
            <a:r>
              <a:rPr lang="en-ID" sz="1400" dirty="0"/>
              <a:t>, </a:t>
            </a:r>
            <a:r>
              <a:rPr lang="en-ID" sz="1400" dirty="0" err="1"/>
              <a:t>setelah</a:t>
            </a:r>
            <a:r>
              <a:rPr lang="en-ID" sz="1400" dirty="0"/>
              <a:t> </a:t>
            </a:r>
            <a:r>
              <a:rPr lang="en-ID" sz="1400" dirty="0" err="1"/>
              <a:t>melahirkan</a:t>
            </a:r>
            <a:r>
              <a:rPr lang="en-ID" sz="1400" dirty="0"/>
              <a:t> dan </a:t>
            </a:r>
            <a:r>
              <a:rPr lang="en-ID" sz="1400" dirty="0" err="1"/>
              <a:t>tidak</a:t>
            </a:r>
            <a:r>
              <a:rPr lang="en-ID" sz="1400" dirty="0"/>
              <a:t> </a:t>
            </a:r>
            <a:r>
              <a:rPr lang="en-ID" sz="1400" dirty="0" err="1"/>
              <a:t>menyusui</a:t>
            </a:r>
            <a:r>
              <a:rPr lang="en-ID" sz="1400" dirty="0"/>
              <a:t>, </a:t>
            </a:r>
            <a:r>
              <a:rPr lang="en-ID" sz="1400" dirty="0" err="1"/>
              <a:t>menginginkan</a:t>
            </a:r>
            <a:r>
              <a:rPr lang="en-ID" sz="1400" dirty="0"/>
              <a:t> </a:t>
            </a:r>
            <a:r>
              <a:rPr lang="en-ID" sz="1400" dirty="0" err="1"/>
              <a:t>kontrasepsi</a:t>
            </a:r>
            <a:r>
              <a:rPr lang="en-ID" sz="1400" dirty="0"/>
              <a:t> yang </a:t>
            </a:r>
            <a:r>
              <a:rPr lang="en-ID" sz="1400" dirty="0" err="1"/>
              <a:t>efektif</a:t>
            </a:r>
            <a:r>
              <a:rPr lang="en-ID" sz="1400" dirty="0"/>
              <a:t> </a:t>
            </a:r>
            <a:r>
              <a:rPr lang="en-ID" sz="1400" dirty="0" err="1"/>
              <a:t>selama</a:t>
            </a:r>
            <a:r>
              <a:rPr lang="en-ID" sz="1400" dirty="0"/>
              <a:t> </a:t>
            </a:r>
            <a:r>
              <a:rPr lang="en-ID" sz="1400" dirty="0" err="1"/>
              <a:t>periode</a:t>
            </a:r>
            <a:r>
              <a:rPr lang="en-ID" sz="1400" dirty="0"/>
              <a:t> </a:t>
            </a:r>
            <a:r>
              <a:rPr lang="en-ID" sz="1400" dirty="0" err="1"/>
              <a:t>menyusui</a:t>
            </a:r>
            <a:r>
              <a:rPr lang="en-ID" sz="1400" dirty="0"/>
              <a:t>, </a:t>
            </a:r>
            <a:r>
              <a:rPr lang="en-ID" sz="1400" dirty="0" err="1"/>
              <a:t>tidak</a:t>
            </a:r>
            <a:r>
              <a:rPr lang="en-ID" sz="1400" dirty="0"/>
              <a:t> </a:t>
            </a:r>
            <a:r>
              <a:rPr lang="en-ID" sz="1400" dirty="0" err="1"/>
              <a:t>boleh</a:t>
            </a:r>
            <a:r>
              <a:rPr lang="en-ID" sz="1400" dirty="0"/>
              <a:t> </a:t>
            </a:r>
            <a:r>
              <a:rPr lang="en-ID" sz="1400" dirty="0" err="1"/>
              <a:t>menggunakan</a:t>
            </a:r>
            <a:r>
              <a:rPr lang="en-ID" sz="1400" dirty="0"/>
              <a:t> </a:t>
            </a:r>
            <a:r>
              <a:rPr lang="en-ID" sz="1400" dirty="0" err="1"/>
              <a:t>estrogen</a:t>
            </a:r>
            <a:r>
              <a:rPr lang="en-ID" sz="1400" dirty="0"/>
              <a:t> </a:t>
            </a:r>
            <a:r>
              <a:rPr lang="en-ID" sz="1400" dirty="0" err="1"/>
              <a:t>atau</a:t>
            </a:r>
            <a:r>
              <a:rPr lang="en-ID" sz="1400" dirty="0"/>
              <a:t> </a:t>
            </a:r>
            <a:r>
              <a:rPr lang="en-ID" sz="1400" dirty="0" err="1"/>
              <a:t>lebih</a:t>
            </a:r>
            <a:r>
              <a:rPr lang="en-ID" sz="1400" dirty="0"/>
              <a:t> </a:t>
            </a:r>
            <a:r>
              <a:rPr lang="en-ID" sz="1400" dirty="0" err="1"/>
              <a:t>senang</a:t>
            </a:r>
            <a:r>
              <a:rPr lang="en-ID" sz="1400" dirty="0"/>
              <a:t> </a:t>
            </a:r>
            <a:r>
              <a:rPr lang="en-ID" sz="1400" dirty="0" err="1"/>
              <a:t>tidak</a:t>
            </a:r>
            <a:r>
              <a:rPr lang="en-ID" sz="1400" dirty="0"/>
              <a:t> </a:t>
            </a:r>
            <a:r>
              <a:rPr lang="en-ID" sz="1400" dirty="0" err="1"/>
              <a:t>menggunakan</a:t>
            </a:r>
            <a:r>
              <a:rPr lang="en-ID" sz="1400" dirty="0"/>
              <a:t> </a:t>
            </a:r>
            <a:r>
              <a:rPr lang="en-ID" sz="1400" dirty="0" err="1"/>
              <a:t>estrogen</a:t>
            </a:r>
            <a:r>
              <a:rPr lang="en-ID" sz="1400" dirty="0"/>
              <a:t>, </a:t>
            </a:r>
            <a:r>
              <a:rPr lang="en-ID" sz="1400" dirty="0" err="1"/>
              <a:t>anemia</a:t>
            </a:r>
            <a:r>
              <a:rPr lang="en-ID" sz="1400" dirty="0"/>
              <a:t> </a:t>
            </a:r>
            <a:r>
              <a:rPr lang="en-ID" sz="1400" dirty="0" err="1"/>
              <a:t>defisiensi</a:t>
            </a:r>
            <a:r>
              <a:rPr lang="en-ID" sz="1400" dirty="0"/>
              <a:t> </a:t>
            </a:r>
            <a:r>
              <a:rPr lang="en-ID" sz="1400" dirty="0" err="1"/>
              <a:t>besi</a:t>
            </a:r>
            <a:r>
              <a:rPr lang="en-ID" sz="1400" dirty="0"/>
              <a:t>, </a:t>
            </a:r>
            <a:r>
              <a:rPr lang="en-ID" sz="1400" dirty="0" err="1"/>
              <a:t>perokok</a:t>
            </a:r>
            <a:r>
              <a:rPr lang="en-ID" sz="1400" dirty="0"/>
              <a:t>, </a:t>
            </a:r>
            <a:r>
              <a:rPr lang="en-ID" sz="1400" dirty="0" err="1"/>
              <a:t>menggunakan</a:t>
            </a:r>
            <a:r>
              <a:rPr lang="en-ID" sz="1400" dirty="0"/>
              <a:t> </a:t>
            </a:r>
            <a:r>
              <a:rPr lang="en-ID" sz="1400" dirty="0" err="1"/>
              <a:t>obat</a:t>
            </a:r>
            <a:r>
              <a:rPr lang="en-ID" sz="1400" dirty="0"/>
              <a:t> </a:t>
            </a:r>
            <a:r>
              <a:rPr lang="en-ID" sz="1400" dirty="0" err="1"/>
              <a:t>epilepsi</a:t>
            </a:r>
            <a:r>
              <a:rPr lang="en-ID" sz="1400" dirty="0"/>
              <a:t> (</a:t>
            </a:r>
            <a:r>
              <a:rPr lang="en-ID" sz="1400" dirty="0" err="1"/>
              <a:t>fenitoin</a:t>
            </a:r>
            <a:r>
              <a:rPr lang="en-ID" sz="1400" dirty="0"/>
              <a:t>, </a:t>
            </a:r>
            <a:r>
              <a:rPr lang="en-ID" sz="1400" dirty="0" err="1"/>
              <a:t>barbiturat</a:t>
            </a:r>
            <a:r>
              <a:rPr lang="en-ID" sz="1400" dirty="0"/>
              <a:t>), </a:t>
            </a:r>
            <a:r>
              <a:rPr lang="en-ID" sz="1400" dirty="0" err="1"/>
              <a:t>menggunakan</a:t>
            </a:r>
            <a:r>
              <a:rPr lang="en-ID" sz="1400" dirty="0"/>
              <a:t> </a:t>
            </a:r>
            <a:r>
              <a:rPr lang="en-ID" sz="1400" dirty="0" err="1"/>
              <a:t>obat</a:t>
            </a:r>
            <a:r>
              <a:rPr lang="en-ID" sz="1400" dirty="0"/>
              <a:t> </a:t>
            </a:r>
            <a:r>
              <a:rPr lang="en-ID" sz="1400" dirty="0" err="1"/>
              <a:t>tuberkulosis</a:t>
            </a:r>
            <a:r>
              <a:rPr lang="en-ID" sz="1400" dirty="0"/>
              <a:t> (</a:t>
            </a:r>
            <a:r>
              <a:rPr lang="en-ID" sz="1400" dirty="0" err="1"/>
              <a:t>rifampisin</a:t>
            </a:r>
            <a:r>
              <a:rPr lang="en-ID" sz="1400" dirty="0"/>
              <a:t>).</a:t>
            </a:r>
          </a:p>
          <a:p>
            <a:pPr marL="0" lvl="0" indent="0" algn="just" rtl="0">
              <a:spcBef>
                <a:spcPts val="0"/>
              </a:spcBef>
              <a:spcAft>
                <a:spcPts val="0"/>
              </a:spcAft>
              <a:buNone/>
            </a:pPr>
            <a:r>
              <a:rPr lang="en-ID" sz="1400" dirty="0"/>
              <a:t>Hal-</a:t>
            </a:r>
            <a:r>
              <a:rPr lang="en-ID" sz="1400" dirty="0" err="1"/>
              <a:t>hal</a:t>
            </a:r>
            <a:r>
              <a:rPr lang="en-ID" sz="1400" dirty="0"/>
              <a:t> yang </a:t>
            </a:r>
            <a:r>
              <a:rPr lang="en-ID" sz="1400" dirty="0" err="1"/>
              <a:t>perlu</a:t>
            </a:r>
            <a:r>
              <a:rPr lang="en-ID" sz="1400" dirty="0"/>
              <a:t> </a:t>
            </a:r>
            <a:r>
              <a:rPr lang="en-ID" sz="1400" dirty="0" err="1"/>
              <a:t>diperhatikan</a:t>
            </a:r>
            <a:r>
              <a:rPr lang="en-ID" sz="1400" dirty="0"/>
              <a:t> </a:t>
            </a:r>
            <a:r>
              <a:rPr lang="en-ID" sz="1400" dirty="0" err="1"/>
              <a:t>bagi</a:t>
            </a:r>
            <a:r>
              <a:rPr lang="en-ID" sz="1400" dirty="0"/>
              <a:t> </a:t>
            </a:r>
            <a:r>
              <a:rPr lang="en-ID" sz="1400" dirty="0" err="1"/>
              <a:t>pengguna</a:t>
            </a:r>
            <a:r>
              <a:rPr lang="en-ID" sz="1400" dirty="0"/>
              <a:t> </a:t>
            </a:r>
            <a:r>
              <a:rPr lang="en-ID" sz="1400" dirty="0" err="1"/>
              <a:t>suntikan</a:t>
            </a:r>
            <a:r>
              <a:rPr lang="en-ID" sz="1400" dirty="0"/>
              <a:t> progestin </a:t>
            </a:r>
            <a:r>
              <a:rPr lang="en-ID" sz="1400" dirty="0" err="1"/>
              <a:t>yaitu</a:t>
            </a:r>
            <a:r>
              <a:rPr lang="en-ID" sz="1400" dirty="0"/>
              <a:t>: </a:t>
            </a:r>
            <a:r>
              <a:rPr lang="en-ID" sz="1400" dirty="0" err="1"/>
              <a:t>sering</a:t>
            </a:r>
            <a:r>
              <a:rPr lang="en-ID" sz="1400" dirty="0"/>
              <a:t> </a:t>
            </a:r>
            <a:r>
              <a:rPr lang="en-ID" sz="1400" dirty="0" err="1"/>
              <a:t>menimbulkan</a:t>
            </a:r>
            <a:r>
              <a:rPr lang="en-ID" sz="1400" dirty="0"/>
              <a:t> </a:t>
            </a:r>
            <a:r>
              <a:rPr lang="en-ID" sz="1400" dirty="0" err="1"/>
              <a:t>gangguan</a:t>
            </a:r>
            <a:r>
              <a:rPr lang="en-ID" sz="1400" dirty="0"/>
              <a:t> </a:t>
            </a:r>
            <a:r>
              <a:rPr lang="en-ID" sz="1400" dirty="0" err="1"/>
              <a:t>haid</a:t>
            </a:r>
            <a:r>
              <a:rPr lang="en-ID" sz="1400" dirty="0"/>
              <a:t> (</a:t>
            </a:r>
            <a:r>
              <a:rPr lang="en-ID" sz="1400" dirty="0" err="1"/>
              <a:t>amenore</a:t>
            </a:r>
            <a:r>
              <a:rPr lang="en-ID" sz="1400" dirty="0"/>
              <a:t>), yang </a:t>
            </a:r>
            <a:r>
              <a:rPr lang="en-ID" sz="1400" dirty="0" err="1"/>
              <a:t>tidak</a:t>
            </a:r>
            <a:r>
              <a:rPr lang="en-ID" sz="1400" dirty="0"/>
              <a:t> </a:t>
            </a:r>
            <a:r>
              <a:rPr lang="en-ID" sz="1400" dirty="0" err="1"/>
              <a:t>mengganggu</a:t>
            </a:r>
            <a:r>
              <a:rPr lang="en-ID" sz="1400" dirty="0"/>
              <a:t> </a:t>
            </a:r>
            <a:r>
              <a:rPr lang="en-ID" sz="1400" dirty="0" err="1"/>
              <a:t>kesehatan</a:t>
            </a:r>
            <a:r>
              <a:rPr lang="en-ID" sz="1400" dirty="0"/>
              <a:t> dan </a:t>
            </a:r>
            <a:r>
              <a:rPr lang="en-ID" sz="1400" dirty="0" err="1"/>
              <a:t>bersifat</a:t>
            </a:r>
            <a:r>
              <a:rPr lang="en-ID" sz="1400" dirty="0"/>
              <a:t> </a:t>
            </a:r>
            <a:r>
              <a:rPr lang="en-ID" sz="1400" dirty="0" err="1"/>
              <a:t>sementara</a:t>
            </a:r>
            <a:r>
              <a:rPr lang="en-ID" sz="1400" dirty="0"/>
              <a:t>. </a:t>
            </a:r>
            <a:r>
              <a:rPr lang="en-ID" sz="1400" dirty="0" err="1"/>
              <a:t>Kadang-kadang</a:t>
            </a:r>
            <a:r>
              <a:rPr lang="en-ID" sz="1400" dirty="0"/>
              <a:t> </a:t>
            </a:r>
            <a:r>
              <a:rPr lang="en-ID" sz="1400" dirty="0" err="1"/>
              <a:t>timbul</a:t>
            </a:r>
            <a:r>
              <a:rPr lang="en-ID" sz="1400" dirty="0"/>
              <a:t> </a:t>
            </a:r>
            <a:r>
              <a:rPr lang="en-ID" sz="1400" dirty="0" err="1"/>
              <a:t>efek</a:t>
            </a:r>
            <a:r>
              <a:rPr lang="en-ID" sz="1400" dirty="0"/>
              <a:t> </a:t>
            </a:r>
            <a:r>
              <a:rPr lang="en-ID" sz="1400" dirty="0" err="1"/>
              <a:t>samping</a:t>
            </a:r>
            <a:r>
              <a:rPr lang="en-ID" sz="1400" dirty="0"/>
              <a:t> </a:t>
            </a:r>
            <a:r>
              <a:rPr lang="en-ID" sz="1400" dirty="0" err="1"/>
              <a:t>peningkatan</a:t>
            </a:r>
            <a:r>
              <a:rPr lang="en-ID" sz="1400" dirty="0"/>
              <a:t> </a:t>
            </a:r>
            <a:r>
              <a:rPr lang="en-ID" sz="1400" dirty="0" err="1"/>
              <a:t>berat</a:t>
            </a:r>
            <a:r>
              <a:rPr lang="en-ID" sz="1400" dirty="0"/>
              <a:t> badan, </a:t>
            </a:r>
            <a:r>
              <a:rPr lang="en-ID" sz="1400" dirty="0" err="1"/>
              <a:t>sakit</a:t>
            </a:r>
            <a:r>
              <a:rPr lang="en-ID" sz="1400" dirty="0"/>
              <a:t> </a:t>
            </a:r>
            <a:r>
              <a:rPr lang="en-ID" sz="1400" dirty="0" err="1"/>
              <a:t>kepala</a:t>
            </a:r>
            <a:r>
              <a:rPr lang="en-ID" sz="1400" dirty="0"/>
              <a:t> </a:t>
            </a:r>
            <a:r>
              <a:rPr lang="en-ID" sz="1400" dirty="0" err="1"/>
              <a:t>ringan</a:t>
            </a:r>
            <a:r>
              <a:rPr lang="en-ID" sz="1400" dirty="0"/>
              <a:t> dan </a:t>
            </a:r>
            <a:r>
              <a:rPr lang="en-ID" sz="1400" dirty="0" err="1"/>
              <a:t>nyeri</a:t>
            </a:r>
            <a:r>
              <a:rPr lang="en-ID" sz="1400" dirty="0"/>
              <a:t> </a:t>
            </a:r>
            <a:r>
              <a:rPr lang="en-ID" sz="1400" dirty="0" err="1"/>
              <a:t>payudara</a:t>
            </a:r>
            <a:r>
              <a:rPr lang="en-ID" sz="1400" dirty="0"/>
              <a:t>. </a:t>
            </a:r>
          </a:p>
        </p:txBody>
      </p:sp>
      <p:sp>
        <p:nvSpPr>
          <p:cNvPr id="611" name="Google Shape;611;p37"/>
          <p:cNvSpPr/>
          <p:nvPr/>
        </p:nvSpPr>
        <p:spPr>
          <a:xfrm rot="3519483">
            <a:off x="8307639" y="4243385"/>
            <a:ext cx="93943" cy="93104"/>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rot="3519483">
            <a:off x="8150805" y="3709734"/>
            <a:ext cx="60846" cy="46971"/>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37"/>
          <p:cNvGrpSpPr/>
          <p:nvPr/>
        </p:nvGrpSpPr>
        <p:grpSpPr>
          <a:xfrm>
            <a:off x="7223632" y="-430209"/>
            <a:ext cx="1831281" cy="2552722"/>
            <a:chOff x="1167610" y="3266645"/>
            <a:chExt cx="754203" cy="1051325"/>
          </a:xfrm>
        </p:grpSpPr>
        <p:sp>
          <p:nvSpPr>
            <p:cNvPr id="618" name="Google Shape;618;p37"/>
            <p:cNvSpPr/>
            <p:nvPr/>
          </p:nvSpPr>
          <p:spPr>
            <a:xfrm rot="2700000">
              <a:off x="1590426" y="4110669"/>
              <a:ext cx="347218" cy="99046"/>
            </a:xfrm>
            <a:custGeom>
              <a:avLst/>
              <a:gdLst/>
              <a:ahLst/>
              <a:cxnLst/>
              <a:rect l="l" t="t" r="r" b="b"/>
              <a:pathLst>
                <a:path w="38243" h="10909" extrusionOk="0">
                  <a:moveTo>
                    <a:pt x="310" y="1"/>
                  </a:moveTo>
                  <a:lnTo>
                    <a:pt x="0" y="1177"/>
                  </a:lnTo>
                  <a:lnTo>
                    <a:pt x="38073" y="10908"/>
                  </a:lnTo>
                  <a:lnTo>
                    <a:pt x="38243" y="10258"/>
                  </a:lnTo>
                  <a:lnTo>
                    <a:pt x="310" y="1"/>
                  </a:ln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rot="2700000">
              <a:off x="1606442" y="4123203"/>
              <a:ext cx="326009" cy="93144"/>
            </a:xfrm>
            <a:custGeom>
              <a:avLst/>
              <a:gdLst/>
              <a:ahLst/>
              <a:cxnLst/>
              <a:rect l="l" t="t" r="r" b="b"/>
              <a:pathLst>
                <a:path w="35907" h="10259" extrusionOk="0">
                  <a:moveTo>
                    <a:pt x="403" y="1"/>
                  </a:moveTo>
                  <a:cubicBezTo>
                    <a:pt x="449" y="186"/>
                    <a:pt x="511" y="357"/>
                    <a:pt x="558" y="543"/>
                  </a:cubicBezTo>
                  <a:cubicBezTo>
                    <a:pt x="372" y="743"/>
                    <a:pt x="187" y="929"/>
                    <a:pt x="1" y="1131"/>
                  </a:cubicBezTo>
                  <a:lnTo>
                    <a:pt x="35737" y="10258"/>
                  </a:lnTo>
                  <a:lnTo>
                    <a:pt x="35907" y="9608"/>
                  </a:lnTo>
                  <a:lnTo>
                    <a:pt x="4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rot="2700000">
              <a:off x="1595787" y="3936288"/>
              <a:ext cx="121081" cy="75294"/>
            </a:xfrm>
            <a:custGeom>
              <a:avLst/>
              <a:gdLst/>
              <a:ahLst/>
              <a:cxnLst/>
              <a:rect l="l" t="t" r="r" b="b"/>
              <a:pathLst>
                <a:path w="13336" h="8293" extrusionOk="0">
                  <a:moveTo>
                    <a:pt x="1486" y="0"/>
                  </a:moveTo>
                  <a:cubicBezTo>
                    <a:pt x="882" y="2057"/>
                    <a:pt x="387" y="4146"/>
                    <a:pt x="1" y="6250"/>
                  </a:cubicBezTo>
                  <a:cubicBezTo>
                    <a:pt x="3728" y="6993"/>
                    <a:pt x="7472" y="7674"/>
                    <a:pt x="11232" y="8292"/>
                  </a:cubicBezTo>
                  <a:cubicBezTo>
                    <a:pt x="11913" y="7519"/>
                    <a:pt x="12624" y="6760"/>
                    <a:pt x="13336" y="6003"/>
                  </a:cubicBezTo>
                  <a:cubicBezTo>
                    <a:pt x="13088" y="5075"/>
                    <a:pt x="12825" y="4161"/>
                    <a:pt x="12577" y="3233"/>
                  </a:cubicBezTo>
                  <a:cubicBezTo>
                    <a:pt x="8880" y="2150"/>
                    <a:pt x="5182" y="1083"/>
                    <a:pt x="14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rot="2700000">
              <a:off x="1161678" y="3448106"/>
              <a:ext cx="476588" cy="180632"/>
            </a:xfrm>
            <a:custGeom>
              <a:avLst/>
              <a:gdLst/>
              <a:ahLst/>
              <a:cxnLst/>
              <a:rect l="l" t="t" r="r" b="b"/>
              <a:pathLst>
                <a:path w="52492" h="19895" extrusionOk="0">
                  <a:moveTo>
                    <a:pt x="1672" y="0"/>
                  </a:moveTo>
                  <a:lnTo>
                    <a:pt x="1" y="7117"/>
                  </a:lnTo>
                  <a:cubicBezTo>
                    <a:pt x="13305" y="10258"/>
                    <a:pt x="36805" y="16136"/>
                    <a:pt x="50558" y="19895"/>
                  </a:cubicBezTo>
                  <a:lnTo>
                    <a:pt x="52492" y="12841"/>
                  </a:lnTo>
                  <a:cubicBezTo>
                    <a:pt x="38645" y="9066"/>
                    <a:pt x="15038" y="3156"/>
                    <a:pt x="1672"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7"/>
            <p:cNvSpPr/>
            <p:nvPr/>
          </p:nvSpPr>
          <p:spPr>
            <a:xfrm rot="2700000">
              <a:off x="1214775" y="3385331"/>
              <a:ext cx="263925" cy="125021"/>
            </a:xfrm>
            <a:custGeom>
              <a:avLst/>
              <a:gdLst/>
              <a:ahLst/>
              <a:cxnLst/>
              <a:rect l="l" t="t" r="r" b="b"/>
              <a:pathLst>
                <a:path w="29069" h="13770" extrusionOk="0">
                  <a:moveTo>
                    <a:pt x="1810" y="1"/>
                  </a:moveTo>
                  <a:cubicBezTo>
                    <a:pt x="1208" y="2352"/>
                    <a:pt x="604" y="4720"/>
                    <a:pt x="1" y="7086"/>
                  </a:cubicBezTo>
                  <a:cubicBezTo>
                    <a:pt x="7256" y="8804"/>
                    <a:pt x="17328" y="11279"/>
                    <a:pt x="27198" y="13769"/>
                  </a:cubicBezTo>
                  <a:cubicBezTo>
                    <a:pt x="27816" y="11418"/>
                    <a:pt x="28435" y="9067"/>
                    <a:pt x="29069" y="6700"/>
                  </a:cubicBezTo>
                  <a:cubicBezTo>
                    <a:pt x="19184" y="4194"/>
                    <a:pt x="9097" y="1719"/>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7"/>
            <p:cNvSpPr/>
            <p:nvPr/>
          </p:nvSpPr>
          <p:spPr>
            <a:xfrm rot="2700000">
              <a:off x="1253621" y="3264918"/>
              <a:ext cx="49164" cy="130487"/>
            </a:xfrm>
            <a:custGeom>
              <a:avLst/>
              <a:gdLst/>
              <a:ahLst/>
              <a:cxnLst/>
              <a:rect l="l" t="t" r="r" b="b"/>
              <a:pathLst>
                <a:path w="5415" h="14372" extrusionOk="0">
                  <a:moveTo>
                    <a:pt x="3574" y="0"/>
                  </a:moveTo>
                  <a:cubicBezTo>
                    <a:pt x="2429" y="4641"/>
                    <a:pt x="1238" y="9266"/>
                    <a:pt x="0" y="13876"/>
                  </a:cubicBezTo>
                  <a:cubicBezTo>
                    <a:pt x="635" y="14047"/>
                    <a:pt x="1254" y="14217"/>
                    <a:pt x="1873" y="14371"/>
                  </a:cubicBezTo>
                  <a:cubicBezTo>
                    <a:pt x="3063" y="9746"/>
                    <a:pt x="4239" y="5120"/>
                    <a:pt x="5415" y="495"/>
                  </a:cubicBezTo>
                  <a:cubicBezTo>
                    <a:pt x="4796" y="309"/>
                    <a:pt x="4193" y="155"/>
                    <a:pt x="3574"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7"/>
            <p:cNvSpPr/>
            <p:nvPr/>
          </p:nvSpPr>
          <p:spPr>
            <a:xfrm rot="2700000">
              <a:off x="1253621" y="3264918"/>
              <a:ext cx="49164" cy="130487"/>
            </a:xfrm>
            <a:custGeom>
              <a:avLst/>
              <a:gdLst/>
              <a:ahLst/>
              <a:cxnLst/>
              <a:rect l="l" t="t" r="r" b="b"/>
              <a:pathLst>
                <a:path w="5415" h="14372" extrusionOk="0">
                  <a:moveTo>
                    <a:pt x="3574" y="0"/>
                  </a:moveTo>
                  <a:cubicBezTo>
                    <a:pt x="2429" y="4641"/>
                    <a:pt x="1238" y="9266"/>
                    <a:pt x="0" y="13876"/>
                  </a:cubicBezTo>
                  <a:cubicBezTo>
                    <a:pt x="635" y="14047"/>
                    <a:pt x="1254" y="14217"/>
                    <a:pt x="1873" y="14371"/>
                  </a:cubicBezTo>
                  <a:cubicBezTo>
                    <a:pt x="3063" y="9746"/>
                    <a:pt x="4239" y="5120"/>
                    <a:pt x="5415" y="495"/>
                  </a:cubicBezTo>
                  <a:cubicBezTo>
                    <a:pt x="4796" y="309"/>
                    <a:pt x="4193" y="155"/>
                    <a:pt x="3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7"/>
            <p:cNvSpPr/>
            <p:nvPr/>
          </p:nvSpPr>
          <p:spPr>
            <a:xfrm rot="2700000">
              <a:off x="1298196" y="3622229"/>
              <a:ext cx="460854" cy="233310"/>
            </a:xfrm>
            <a:custGeom>
              <a:avLst/>
              <a:gdLst/>
              <a:ahLst/>
              <a:cxnLst/>
              <a:rect l="l" t="t" r="r" b="b"/>
              <a:pathLst>
                <a:path w="50759" h="25697" extrusionOk="0">
                  <a:moveTo>
                    <a:pt x="4178" y="0"/>
                  </a:moveTo>
                  <a:cubicBezTo>
                    <a:pt x="3807" y="1392"/>
                    <a:pt x="3435" y="2770"/>
                    <a:pt x="3079" y="4162"/>
                  </a:cubicBezTo>
                  <a:cubicBezTo>
                    <a:pt x="11309" y="6250"/>
                    <a:pt x="19415" y="8354"/>
                    <a:pt x="25620" y="10041"/>
                  </a:cubicBezTo>
                  <a:cubicBezTo>
                    <a:pt x="25682" y="9839"/>
                    <a:pt x="25727" y="9654"/>
                    <a:pt x="25789" y="9453"/>
                  </a:cubicBezTo>
                  <a:cubicBezTo>
                    <a:pt x="29811" y="10489"/>
                    <a:pt x="33834" y="11541"/>
                    <a:pt x="37856" y="12593"/>
                  </a:cubicBezTo>
                  <a:cubicBezTo>
                    <a:pt x="41012" y="13413"/>
                    <a:pt x="46055" y="14821"/>
                    <a:pt x="49537" y="15796"/>
                  </a:cubicBezTo>
                  <a:cubicBezTo>
                    <a:pt x="49428" y="16291"/>
                    <a:pt x="49304" y="16786"/>
                    <a:pt x="49196" y="17281"/>
                  </a:cubicBezTo>
                  <a:cubicBezTo>
                    <a:pt x="49521" y="17374"/>
                    <a:pt x="49846" y="17467"/>
                    <a:pt x="50186" y="17559"/>
                  </a:cubicBezTo>
                  <a:cubicBezTo>
                    <a:pt x="50372" y="16755"/>
                    <a:pt x="50558" y="15934"/>
                    <a:pt x="50758" y="15130"/>
                  </a:cubicBezTo>
                  <a:cubicBezTo>
                    <a:pt x="47293" y="14140"/>
                    <a:pt x="41569" y="12516"/>
                    <a:pt x="38104" y="11619"/>
                  </a:cubicBezTo>
                  <a:cubicBezTo>
                    <a:pt x="27336" y="8803"/>
                    <a:pt x="16569" y="6003"/>
                    <a:pt x="5802" y="3203"/>
                  </a:cubicBezTo>
                  <a:cubicBezTo>
                    <a:pt x="5972" y="2383"/>
                    <a:pt x="6158" y="1563"/>
                    <a:pt x="6313" y="728"/>
                  </a:cubicBezTo>
                  <a:cubicBezTo>
                    <a:pt x="5601" y="480"/>
                    <a:pt x="4890" y="248"/>
                    <a:pt x="4178" y="0"/>
                  </a:cubicBezTo>
                  <a:close/>
                  <a:moveTo>
                    <a:pt x="1208" y="11231"/>
                  </a:moveTo>
                  <a:lnTo>
                    <a:pt x="1" y="15780"/>
                  </a:lnTo>
                  <a:cubicBezTo>
                    <a:pt x="929" y="15951"/>
                    <a:pt x="1857" y="16120"/>
                    <a:pt x="2800" y="16291"/>
                  </a:cubicBezTo>
                  <a:lnTo>
                    <a:pt x="3404" y="13785"/>
                  </a:lnTo>
                  <a:cubicBezTo>
                    <a:pt x="14048" y="16553"/>
                    <a:pt x="24706" y="19338"/>
                    <a:pt x="35350" y="22108"/>
                  </a:cubicBezTo>
                  <a:cubicBezTo>
                    <a:pt x="38908" y="23036"/>
                    <a:pt x="44865" y="24721"/>
                    <a:pt x="48283" y="25697"/>
                  </a:cubicBezTo>
                  <a:cubicBezTo>
                    <a:pt x="48438" y="25016"/>
                    <a:pt x="48592" y="24335"/>
                    <a:pt x="48747" y="23670"/>
                  </a:cubicBezTo>
                  <a:cubicBezTo>
                    <a:pt x="48423" y="23593"/>
                    <a:pt x="48082" y="23531"/>
                    <a:pt x="47742" y="23469"/>
                  </a:cubicBezTo>
                  <a:lnTo>
                    <a:pt x="47509" y="24443"/>
                  </a:lnTo>
                  <a:cubicBezTo>
                    <a:pt x="44029" y="23469"/>
                    <a:pt x="38815" y="22015"/>
                    <a:pt x="35582" y="21179"/>
                  </a:cubicBezTo>
                  <a:cubicBezTo>
                    <a:pt x="31529" y="20111"/>
                    <a:pt x="27460" y="19059"/>
                    <a:pt x="23407" y="18007"/>
                  </a:cubicBezTo>
                  <a:cubicBezTo>
                    <a:pt x="23485" y="17698"/>
                    <a:pt x="23578" y="17389"/>
                    <a:pt x="23654" y="17095"/>
                  </a:cubicBezTo>
                  <a:cubicBezTo>
                    <a:pt x="17466" y="15408"/>
                    <a:pt x="9407" y="13321"/>
                    <a:pt x="1208" y="112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7"/>
            <p:cNvSpPr/>
            <p:nvPr/>
          </p:nvSpPr>
          <p:spPr>
            <a:xfrm rot="2700000">
              <a:off x="1619958" y="3910213"/>
              <a:ext cx="22199" cy="58016"/>
            </a:xfrm>
            <a:custGeom>
              <a:avLst/>
              <a:gdLst/>
              <a:ahLst/>
              <a:cxnLst/>
              <a:rect l="l" t="t" r="r" b="b"/>
              <a:pathLst>
                <a:path w="2445" h="6390" extrusionOk="0">
                  <a:moveTo>
                    <a:pt x="1454" y="1"/>
                  </a:moveTo>
                  <a:cubicBezTo>
                    <a:pt x="974" y="2058"/>
                    <a:pt x="479" y="4131"/>
                    <a:pt x="0" y="6189"/>
                  </a:cubicBezTo>
                  <a:cubicBezTo>
                    <a:pt x="340" y="6251"/>
                    <a:pt x="681" y="6313"/>
                    <a:pt x="1005" y="6390"/>
                  </a:cubicBezTo>
                  <a:cubicBezTo>
                    <a:pt x="1485" y="4347"/>
                    <a:pt x="1964" y="2321"/>
                    <a:pt x="2444" y="279"/>
                  </a:cubicBezTo>
                  <a:cubicBezTo>
                    <a:pt x="2104" y="187"/>
                    <a:pt x="1779" y="94"/>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7"/>
            <p:cNvSpPr/>
            <p:nvPr/>
          </p:nvSpPr>
          <p:spPr>
            <a:xfrm rot="2700000">
              <a:off x="1355227" y="3589094"/>
              <a:ext cx="221652" cy="117431"/>
            </a:xfrm>
            <a:custGeom>
              <a:avLst/>
              <a:gdLst/>
              <a:ahLst/>
              <a:cxnLst/>
              <a:rect l="l" t="t" r="r" b="b"/>
              <a:pathLst>
                <a:path w="24413" h="12934" extrusionOk="0">
                  <a:moveTo>
                    <a:pt x="1872" y="0"/>
                  </a:moveTo>
                  <a:cubicBezTo>
                    <a:pt x="1238" y="2367"/>
                    <a:pt x="619" y="4718"/>
                    <a:pt x="1" y="7069"/>
                  </a:cubicBezTo>
                  <a:cubicBezTo>
                    <a:pt x="8200" y="9159"/>
                    <a:pt x="16259" y="11246"/>
                    <a:pt x="22447" y="12933"/>
                  </a:cubicBezTo>
                  <a:cubicBezTo>
                    <a:pt x="23097" y="10582"/>
                    <a:pt x="23763" y="8230"/>
                    <a:pt x="24413" y="5879"/>
                  </a:cubicBezTo>
                  <a:cubicBezTo>
                    <a:pt x="18208" y="4192"/>
                    <a:pt x="10102" y="2088"/>
                    <a:pt x="18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7"/>
            <p:cNvSpPr/>
            <p:nvPr/>
          </p:nvSpPr>
          <p:spPr>
            <a:xfrm rot="2700000">
              <a:off x="1454878" y="3768343"/>
              <a:ext cx="237250" cy="136107"/>
            </a:xfrm>
            <a:custGeom>
              <a:avLst/>
              <a:gdLst/>
              <a:ahLst/>
              <a:cxnLst/>
              <a:rect l="l" t="t" r="r" b="b"/>
              <a:pathLst>
                <a:path w="26131" h="14991" extrusionOk="0">
                  <a:moveTo>
                    <a:pt x="2383" y="0"/>
                  </a:moveTo>
                  <a:cubicBezTo>
                    <a:pt x="2321" y="201"/>
                    <a:pt x="2276" y="386"/>
                    <a:pt x="2214" y="588"/>
                  </a:cubicBezTo>
                  <a:cubicBezTo>
                    <a:pt x="2337" y="619"/>
                    <a:pt x="2461" y="665"/>
                    <a:pt x="2585" y="696"/>
                  </a:cubicBezTo>
                  <a:lnTo>
                    <a:pt x="651" y="7750"/>
                  </a:lnTo>
                  <a:cubicBezTo>
                    <a:pt x="512" y="7704"/>
                    <a:pt x="388" y="7673"/>
                    <a:pt x="248" y="7642"/>
                  </a:cubicBezTo>
                  <a:cubicBezTo>
                    <a:pt x="172" y="7936"/>
                    <a:pt x="79" y="8245"/>
                    <a:pt x="1" y="8554"/>
                  </a:cubicBezTo>
                  <a:cubicBezTo>
                    <a:pt x="4054" y="9606"/>
                    <a:pt x="8123" y="10658"/>
                    <a:pt x="12176" y="11726"/>
                  </a:cubicBezTo>
                  <a:cubicBezTo>
                    <a:pt x="15409" y="12562"/>
                    <a:pt x="20623" y="14016"/>
                    <a:pt x="24103" y="14990"/>
                  </a:cubicBezTo>
                  <a:lnTo>
                    <a:pt x="24336" y="14016"/>
                  </a:lnTo>
                  <a:cubicBezTo>
                    <a:pt x="24089" y="13969"/>
                    <a:pt x="23825" y="13907"/>
                    <a:pt x="23563" y="13861"/>
                  </a:cubicBezTo>
                  <a:cubicBezTo>
                    <a:pt x="23949" y="11757"/>
                    <a:pt x="24444" y="9668"/>
                    <a:pt x="25048" y="7611"/>
                  </a:cubicBezTo>
                  <a:cubicBezTo>
                    <a:pt x="25295" y="7673"/>
                    <a:pt x="25543" y="7750"/>
                    <a:pt x="25790" y="7828"/>
                  </a:cubicBezTo>
                  <a:cubicBezTo>
                    <a:pt x="25898" y="7333"/>
                    <a:pt x="26022" y="6838"/>
                    <a:pt x="26131" y="6343"/>
                  </a:cubicBezTo>
                  <a:cubicBezTo>
                    <a:pt x="22649" y="5368"/>
                    <a:pt x="17606" y="3960"/>
                    <a:pt x="14450" y="3140"/>
                  </a:cubicBezTo>
                  <a:cubicBezTo>
                    <a:pt x="10428" y="2088"/>
                    <a:pt x="6405" y="1036"/>
                    <a:pt x="2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7"/>
            <p:cNvSpPr/>
            <p:nvPr/>
          </p:nvSpPr>
          <p:spPr>
            <a:xfrm rot="2700000">
              <a:off x="1632287" y="3881284"/>
              <a:ext cx="17904" cy="54158"/>
            </a:xfrm>
            <a:custGeom>
              <a:avLst/>
              <a:gdLst/>
              <a:ahLst/>
              <a:cxnLst/>
              <a:rect l="l" t="t" r="r" b="b"/>
              <a:pathLst>
                <a:path w="1972" h="5965" extrusionOk="0">
                  <a:moveTo>
                    <a:pt x="1828" y="0"/>
                  </a:moveTo>
                  <a:cubicBezTo>
                    <a:pt x="1783" y="0"/>
                    <a:pt x="1738" y="19"/>
                    <a:pt x="1714" y="60"/>
                  </a:cubicBezTo>
                  <a:cubicBezTo>
                    <a:pt x="863" y="1700"/>
                    <a:pt x="337" y="3913"/>
                    <a:pt x="28" y="5723"/>
                  </a:cubicBezTo>
                  <a:cubicBezTo>
                    <a:pt x="0" y="5871"/>
                    <a:pt x="112" y="5964"/>
                    <a:pt x="226" y="5964"/>
                  </a:cubicBezTo>
                  <a:cubicBezTo>
                    <a:pt x="302" y="5964"/>
                    <a:pt x="378" y="5924"/>
                    <a:pt x="415" y="5831"/>
                  </a:cubicBezTo>
                  <a:cubicBezTo>
                    <a:pt x="786" y="4841"/>
                    <a:pt x="1034" y="3804"/>
                    <a:pt x="1312" y="2799"/>
                  </a:cubicBezTo>
                  <a:cubicBezTo>
                    <a:pt x="1560" y="1917"/>
                    <a:pt x="1869" y="1036"/>
                    <a:pt x="1962" y="122"/>
                  </a:cubicBezTo>
                  <a:cubicBezTo>
                    <a:pt x="1971" y="47"/>
                    <a:pt x="1899" y="0"/>
                    <a:pt x="1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7"/>
            <p:cNvSpPr/>
            <p:nvPr/>
          </p:nvSpPr>
          <p:spPr>
            <a:xfrm rot="2700000">
              <a:off x="1641847" y="3871807"/>
              <a:ext cx="8825" cy="20855"/>
            </a:xfrm>
            <a:custGeom>
              <a:avLst/>
              <a:gdLst/>
              <a:ahLst/>
              <a:cxnLst/>
              <a:rect l="l" t="t" r="r" b="b"/>
              <a:pathLst>
                <a:path w="972" h="2297" extrusionOk="0">
                  <a:moveTo>
                    <a:pt x="817" y="1"/>
                  </a:moveTo>
                  <a:cubicBezTo>
                    <a:pt x="748" y="1"/>
                    <a:pt x="675" y="39"/>
                    <a:pt x="646" y="112"/>
                  </a:cubicBezTo>
                  <a:cubicBezTo>
                    <a:pt x="383" y="761"/>
                    <a:pt x="151" y="1473"/>
                    <a:pt x="12" y="2154"/>
                  </a:cubicBezTo>
                  <a:cubicBezTo>
                    <a:pt x="0" y="2221"/>
                    <a:pt x="63" y="2297"/>
                    <a:pt x="128" y="2297"/>
                  </a:cubicBezTo>
                  <a:cubicBezTo>
                    <a:pt x="152" y="2297"/>
                    <a:pt x="176" y="2287"/>
                    <a:pt x="198" y="2261"/>
                  </a:cubicBezTo>
                  <a:cubicBezTo>
                    <a:pt x="662" y="1673"/>
                    <a:pt x="924" y="900"/>
                    <a:pt x="971" y="157"/>
                  </a:cubicBezTo>
                  <a:cubicBezTo>
                    <a:pt x="971" y="51"/>
                    <a:pt x="896" y="1"/>
                    <a:pt x="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7"/>
            <p:cNvSpPr/>
            <p:nvPr/>
          </p:nvSpPr>
          <p:spPr>
            <a:xfrm rot="2700000">
              <a:off x="1631711" y="3854018"/>
              <a:ext cx="9134" cy="20728"/>
            </a:xfrm>
            <a:custGeom>
              <a:avLst/>
              <a:gdLst/>
              <a:ahLst/>
              <a:cxnLst/>
              <a:rect l="l" t="t" r="r" b="b"/>
              <a:pathLst>
                <a:path w="1006" h="2283" extrusionOk="0">
                  <a:moveTo>
                    <a:pt x="789" y="0"/>
                  </a:moveTo>
                  <a:cubicBezTo>
                    <a:pt x="728" y="0"/>
                    <a:pt x="668" y="26"/>
                    <a:pt x="634" y="83"/>
                  </a:cubicBezTo>
                  <a:cubicBezTo>
                    <a:pt x="464" y="423"/>
                    <a:pt x="355" y="779"/>
                    <a:pt x="248" y="1135"/>
                  </a:cubicBezTo>
                  <a:cubicBezTo>
                    <a:pt x="155" y="1460"/>
                    <a:pt x="0" y="1815"/>
                    <a:pt x="124" y="2156"/>
                  </a:cubicBezTo>
                  <a:cubicBezTo>
                    <a:pt x="153" y="2235"/>
                    <a:pt x="227" y="2283"/>
                    <a:pt x="305" y="2283"/>
                  </a:cubicBezTo>
                  <a:cubicBezTo>
                    <a:pt x="349" y="2283"/>
                    <a:pt x="394" y="2267"/>
                    <a:pt x="433" y="2234"/>
                  </a:cubicBezTo>
                  <a:cubicBezTo>
                    <a:pt x="712" y="2001"/>
                    <a:pt x="743" y="1615"/>
                    <a:pt x="819" y="1289"/>
                  </a:cubicBezTo>
                  <a:cubicBezTo>
                    <a:pt x="912" y="934"/>
                    <a:pt x="990" y="563"/>
                    <a:pt x="1005" y="192"/>
                  </a:cubicBezTo>
                  <a:cubicBezTo>
                    <a:pt x="1005" y="74"/>
                    <a:pt x="894"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7"/>
            <p:cNvSpPr/>
            <p:nvPr/>
          </p:nvSpPr>
          <p:spPr>
            <a:xfrm rot="2700000">
              <a:off x="1622407" y="3838811"/>
              <a:ext cx="8162" cy="18867"/>
            </a:xfrm>
            <a:custGeom>
              <a:avLst/>
              <a:gdLst/>
              <a:ahLst/>
              <a:cxnLst/>
              <a:rect l="l" t="t" r="r" b="b"/>
              <a:pathLst>
                <a:path w="899" h="2078" extrusionOk="0">
                  <a:moveTo>
                    <a:pt x="687" y="1"/>
                  </a:moveTo>
                  <a:cubicBezTo>
                    <a:pt x="625" y="1"/>
                    <a:pt x="563" y="28"/>
                    <a:pt x="527" y="89"/>
                  </a:cubicBezTo>
                  <a:cubicBezTo>
                    <a:pt x="357" y="382"/>
                    <a:pt x="295" y="722"/>
                    <a:pt x="217" y="1032"/>
                  </a:cubicBezTo>
                  <a:cubicBezTo>
                    <a:pt x="125" y="1341"/>
                    <a:pt x="1" y="1620"/>
                    <a:pt x="63" y="1929"/>
                  </a:cubicBezTo>
                  <a:cubicBezTo>
                    <a:pt x="83" y="2019"/>
                    <a:pt x="174" y="2077"/>
                    <a:pt x="262" y="2077"/>
                  </a:cubicBezTo>
                  <a:cubicBezTo>
                    <a:pt x="309" y="2077"/>
                    <a:pt x="355" y="2060"/>
                    <a:pt x="388" y="2022"/>
                  </a:cubicBezTo>
                  <a:cubicBezTo>
                    <a:pt x="589" y="1774"/>
                    <a:pt x="620" y="1465"/>
                    <a:pt x="698" y="1171"/>
                  </a:cubicBezTo>
                  <a:cubicBezTo>
                    <a:pt x="774" y="846"/>
                    <a:pt x="898" y="522"/>
                    <a:pt x="883" y="181"/>
                  </a:cubicBezTo>
                  <a:cubicBezTo>
                    <a:pt x="883" y="68"/>
                    <a:pt x="785"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7"/>
            <p:cNvSpPr/>
            <p:nvPr/>
          </p:nvSpPr>
          <p:spPr>
            <a:xfrm rot="2700000">
              <a:off x="1612111" y="3821409"/>
              <a:ext cx="8444" cy="20764"/>
            </a:xfrm>
            <a:custGeom>
              <a:avLst/>
              <a:gdLst/>
              <a:ahLst/>
              <a:cxnLst/>
              <a:rect l="l" t="t" r="r" b="b"/>
              <a:pathLst>
                <a:path w="930" h="2287" extrusionOk="0">
                  <a:moveTo>
                    <a:pt x="719" y="0"/>
                  </a:moveTo>
                  <a:cubicBezTo>
                    <a:pt x="667" y="0"/>
                    <a:pt x="617" y="24"/>
                    <a:pt x="589" y="80"/>
                  </a:cubicBezTo>
                  <a:cubicBezTo>
                    <a:pt x="434" y="405"/>
                    <a:pt x="356" y="760"/>
                    <a:pt x="248" y="1101"/>
                  </a:cubicBezTo>
                  <a:cubicBezTo>
                    <a:pt x="140" y="1457"/>
                    <a:pt x="1" y="1781"/>
                    <a:pt x="47" y="2153"/>
                  </a:cubicBezTo>
                  <a:cubicBezTo>
                    <a:pt x="58" y="2227"/>
                    <a:pt x="120" y="2287"/>
                    <a:pt x="187" y="2287"/>
                  </a:cubicBezTo>
                  <a:cubicBezTo>
                    <a:pt x="218" y="2287"/>
                    <a:pt x="250" y="2275"/>
                    <a:pt x="279" y="2245"/>
                  </a:cubicBezTo>
                  <a:cubicBezTo>
                    <a:pt x="558" y="1983"/>
                    <a:pt x="635" y="1658"/>
                    <a:pt x="727" y="1317"/>
                  </a:cubicBezTo>
                  <a:cubicBezTo>
                    <a:pt x="820" y="946"/>
                    <a:pt x="929" y="560"/>
                    <a:pt x="913" y="172"/>
                  </a:cubicBezTo>
                  <a:cubicBezTo>
                    <a:pt x="913" y="74"/>
                    <a:pt x="812" y="0"/>
                    <a:pt x="7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7"/>
            <p:cNvSpPr/>
            <p:nvPr/>
          </p:nvSpPr>
          <p:spPr>
            <a:xfrm rot="2700000">
              <a:off x="1591982" y="3786425"/>
              <a:ext cx="8889" cy="20864"/>
            </a:xfrm>
            <a:custGeom>
              <a:avLst/>
              <a:gdLst/>
              <a:ahLst/>
              <a:cxnLst/>
              <a:rect l="l" t="t" r="r" b="b"/>
              <a:pathLst>
                <a:path w="979" h="2298" extrusionOk="0">
                  <a:moveTo>
                    <a:pt x="830" y="0"/>
                  </a:moveTo>
                  <a:cubicBezTo>
                    <a:pt x="763" y="0"/>
                    <a:pt x="690" y="39"/>
                    <a:pt x="661" y="111"/>
                  </a:cubicBezTo>
                  <a:cubicBezTo>
                    <a:pt x="398" y="761"/>
                    <a:pt x="166" y="1472"/>
                    <a:pt x="11" y="2153"/>
                  </a:cubicBezTo>
                  <a:cubicBezTo>
                    <a:pt x="0" y="2221"/>
                    <a:pt x="71" y="2297"/>
                    <a:pt x="141" y="2297"/>
                  </a:cubicBezTo>
                  <a:cubicBezTo>
                    <a:pt x="166" y="2297"/>
                    <a:pt x="192" y="2287"/>
                    <a:pt x="213" y="2262"/>
                  </a:cubicBezTo>
                  <a:cubicBezTo>
                    <a:pt x="677" y="1674"/>
                    <a:pt x="939" y="900"/>
                    <a:pt x="970" y="158"/>
                  </a:cubicBezTo>
                  <a:cubicBezTo>
                    <a:pt x="979" y="50"/>
                    <a:pt x="908" y="0"/>
                    <a:pt x="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7"/>
            <p:cNvSpPr/>
            <p:nvPr/>
          </p:nvSpPr>
          <p:spPr>
            <a:xfrm rot="2700000">
              <a:off x="1581955" y="3768682"/>
              <a:ext cx="8998" cy="20728"/>
            </a:xfrm>
            <a:custGeom>
              <a:avLst/>
              <a:gdLst/>
              <a:ahLst/>
              <a:cxnLst/>
              <a:rect l="l" t="t" r="r" b="b"/>
              <a:pathLst>
                <a:path w="991" h="2283" extrusionOk="0">
                  <a:moveTo>
                    <a:pt x="793" y="1"/>
                  </a:moveTo>
                  <a:cubicBezTo>
                    <a:pt x="731" y="1"/>
                    <a:pt x="670" y="30"/>
                    <a:pt x="634" y="95"/>
                  </a:cubicBezTo>
                  <a:cubicBezTo>
                    <a:pt x="448" y="421"/>
                    <a:pt x="356" y="776"/>
                    <a:pt x="248" y="1147"/>
                  </a:cubicBezTo>
                  <a:cubicBezTo>
                    <a:pt x="155" y="1472"/>
                    <a:pt x="0" y="1813"/>
                    <a:pt x="108" y="2153"/>
                  </a:cubicBezTo>
                  <a:cubicBezTo>
                    <a:pt x="137" y="2238"/>
                    <a:pt x="212" y="2283"/>
                    <a:pt x="291" y="2283"/>
                  </a:cubicBezTo>
                  <a:cubicBezTo>
                    <a:pt x="341" y="2283"/>
                    <a:pt x="392" y="2266"/>
                    <a:pt x="434" y="2230"/>
                  </a:cubicBezTo>
                  <a:cubicBezTo>
                    <a:pt x="696" y="1998"/>
                    <a:pt x="743" y="1627"/>
                    <a:pt x="820" y="1287"/>
                  </a:cubicBezTo>
                  <a:cubicBezTo>
                    <a:pt x="898" y="930"/>
                    <a:pt x="990" y="559"/>
                    <a:pt x="990" y="188"/>
                  </a:cubicBezTo>
                  <a:cubicBezTo>
                    <a:pt x="990" y="74"/>
                    <a:pt x="891" y="1"/>
                    <a:pt x="7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7"/>
            <p:cNvSpPr/>
            <p:nvPr/>
          </p:nvSpPr>
          <p:spPr>
            <a:xfrm rot="2700000">
              <a:off x="1572658" y="3753516"/>
              <a:ext cx="8153" cy="18849"/>
            </a:xfrm>
            <a:custGeom>
              <a:avLst/>
              <a:gdLst/>
              <a:ahLst/>
              <a:cxnLst/>
              <a:rect l="l" t="t" r="r" b="b"/>
              <a:pathLst>
                <a:path w="898" h="2076" extrusionOk="0">
                  <a:moveTo>
                    <a:pt x="676" y="0"/>
                  </a:moveTo>
                  <a:cubicBezTo>
                    <a:pt x="614" y="0"/>
                    <a:pt x="552" y="28"/>
                    <a:pt x="511" y="87"/>
                  </a:cubicBezTo>
                  <a:cubicBezTo>
                    <a:pt x="340" y="381"/>
                    <a:pt x="295" y="722"/>
                    <a:pt x="202" y="1046"/>
                  </a:cubicBezTo>
                  <a:cubicBezTo>
                    <a:pt x="124" y="1341"/>
                    <a:pt x="0" y="1634"/>
                    <a:pt x="47" y="1928"/>
                  </a:cubicBezTo>
                  <a:cubicBezTo>
                    <a:pt x="67" y="2018"/>
                    <a:pt x="165" y="2076"/>
                    <a:pt x="253" y="2076"/>
                  </a:cubicBezTo>
                  <a:cubicBezTo>
                    <a:pt x="300" y="2076"/>
                    <a:pt x="344" y="2059"/>
                    <a:pt x="371" y="2021"/>
                  </a:cubicBezTo>
                  <a:cubicBezTo>
                    <a:pt x="588" y="1789"/>
                    <a:pt x="619" y="1464"/>
                    <a:pt x="697" y="1170"/>
                  </a:cubicBezTo>
                  <a:cubicBezTo>
                    <a:pt x="774" y="845"/>
                    <a:pt x="897" y="520"/>
                    <a:pt x="882" y="196"/>
                  </a:cubicBezTo>
                  <a:cubicBezTo>
                    <a:pt x="873" y="71"/>
                    <a:pt x="775"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7"/>
            <p:cNvSpPr/>
            <p:nvPr/>
          </p:nvSpPr>
          <p:spPr>
            <a:xfrm rot="2700000">
              <a:off x="1562235" y="3736053"/>
              <a:ext cx="8580" cy="20773"/>
            </a:xfrm>
            <a:custGeom>
              <a:avLst/>
              <a:gdLst/>
              <a:ahLst/>
              <a:cxnLst/>
              <a:rect l="l" t="t" r="r" b="b"/>
              <a:pathLst>
                <a:path w="945" h="2288" extrusionOk="0">
                  <a:moveTo>
                    <a:pt x="731" y="1"/>
                  </a:moveTo>
                  <a:cubicBezTo>
                    <a:pt x="680" y="1"/>
                    <a:pt x="632" y="24"/>
                    <a:pt x="604" y="80"/>
                  </a:cubicBezTo>
                  <a:cubicBezTo>
                    <a:pt x="433" y="404"/>
                    <a:pt x="357" y="761"/>
                    <a:pt x="264" y="1101"/>
                  </a:cubicBezTo>
                  <a:cubicBezTo>
                    <a:pt x="155" y="1456"/>
                    <a:pt x="0" y="1782"/>
                    <a:pt x="47" y="2153"/>
                  </a:cubicBezTo>
                  <a:cubicBezTo>
                    <a:pt x="57" y="2227"/>
                    <a:pt x="127" y="2287"/>
                    <a:pt x="199" y="2287"/>
                  </a:cubicBezTo>
                  <a:cubicBezTo>
                    <a:pt x="232" y="2287"/>
                    <a:pt x="266" y="2275"/>
                    <a:pt x="295" y="2246"/>
                  </a:cubicBezTo>
                  <a:cubicBezTo>
                    <a:pt x="557" y="1998"/>
                    <a:pt x="635" y="1673"/>
                    <a:pt x="728" y="1318"/>
                  </a:cubicBezTo>
                  <a:cubicBezTo>
                    <a:pt x="835" y="946"/>
                    <a:pt x="944" y="559"/>
                    <a:pt x="928" y="173"/>
                  </a:cubicBezTo>
                  <a:cubicBezTo>
                    <a:pt x="919" y="74"/>
                    <a:pt x="821"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7"/>
            <p:cNvSpPr/>
            <p:nvPr/>
          </p:nvSpPr>
          <p:spPr>
            <a:xfrm rot="2700000">
              <a:off x="1542204" y="3701179"/>
              <a:ext cx="8816" cy="20755"/>
            </a:xfrm>
            <a:custGeom>
              <a:avLst/>
              <a:gdLst/>
              <a:ahLst/>
              <a:cxnLst/>
              <a:rect l="l" t="t" r="r" b="b"/>
              <a:pathLst>
                <a:path w="971" h="2286" extrusionOk="0">
                  <a:moveTo>
                    <a:pt x="816" y="1"/>
                  </a:moveTo>
                  <a:cubicBezTo>
                    <a:pt x="747" y="1"/>
                    <a:pt x="675" y="35"/>
                    <a:pt x="646" y="100"/>
                  </a:cubicBezTo>
                  <a:cubicBezTo>
                    <a:pt x="383" y="765"/>
                    <a:pt x="151" y="1462"/>
                    <a:pt x="11" y="2142"/>
                  </a:cubicBezTo>
                  <a:cubicBezTo>
                    <a:pt x="0" y="2210"/>
                    <a:pt x="63" y="2286"/>
                    <a:pt x="128" y="2286"/>
                  </a:cubicBezTo>
                  <a:cubicBezTo>
                    <a:pt x="152" y="2286"/>
                    <a:pt x="176" y="2275"/>
                    <a:pt x="197" y="2250"/>
                  </a:cubicBezTo>
                  <a:cubicBezTo>
                    <a:pt x="661" y="1662"/>
                    <a:pt x="925" y="905"/>
                    <a:pt x="970" y="146"/>
                  </a:cubicBezTo>
                  <a:cubicBezTo>
                    <a:pt x="970" y="47"/>
                    <a:pt x="89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7"/>
            <p:cNvSpPr/>
            <p:nvPr/>
          </p:nvSpPr>
          <p:spPr>
            <a:xfrm rot="2700000">
              <a:off x="1532071" y="3683323"/>
              <a:ext cx="9143" cy="20737"/>
            </a:xfrm>
            <a:custGeom>
              <a:avLst/>
              <a:gdLst/>
              <a:ahLst/>
              <a:cxnLst/>
              <a:rect l="l" t="t" r="r" b="b"/>
              <a:pathLst>
                <a:path w="1007" h="2284" extrusionOk="0">
                  <a:moveTo>
                    <a:pt x="799" y="1"/>
                  </a:moveTo>
                  <a:cubicBezTo>
                    <a:pt x="735" y="1"/>
                    <a:pt x="671" y="30"/>
                    <a:pt x="635" y="95"/>
                  </a:cubicBezTo>
                  <a:cubicBezTo>
                    <a:pt x="465" y="420"/>
                    <a:pt x="357" y="791"/>
                    <a:pt x="248" y="1147"/>
                  </a:cubicBezTo>
                  <a:cubicBezTo>
                    <a:pt x="155" y="1472"/>
                    <a:pt x="1" y="1812"/>
                    <a:pt x="124" y="2152"/>
                  </a:cubicBezTo>
                  <a:cubicBezTo>
                    <a:pt x="153" y="2239"/>
                    <a:pt x="223" y="2283"/>
                    <a:pt x="298" y="2283"/>
                  </a:cubicBezTo>
                  <a:cubicBezTo>
                    <a:pt x="344" y="2283"/>
                    <a:pt x="392" y="2266"/>
                    <a:pt x="434" y="2230"/>
                  </a:cubicBezTo>
                  <a:cubicBezTo>
                    <a:pt x="712" y="1998"/>
                    <a:pt x="743" y="1626"/>
                    <a:pt x="821" y="1286"/>
                  </a:cubicBezTo>
                  <a:cubicBezTo>
                    <a:pt x="914" y="931"/>
                    <a:pt x="991" y="560"/>
                    <a:pt x="1007" y="188"/>
                  </a:cubicBezTo>
                  <a:cubicBezTo>
                    <a:pt x="1007" y="74"/>
                    <a:pt x="902" y="1"/>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7"/>
            <p:cNvSpPr/>
            <p:nvPr/>
          </p:nvSpPr>
          <p:spPr>
            <a:xfrm rot="2700000">
              <a:off x="1522780" y="3668165"/>
              <a:ext cx="8153" cy="18794"/>
            </a:xfrm>
            <a:custGeom>
              <a:avLst/>
              <a:gdLst/>
              <a:ahLst/>
              <a:cxnLst/>
              <a:rect l="l" t="t" r="r" b="b"/>
              <a:pathLst>
                <a:path w="898" h="2070" extrusionOk="0">
                  <a:moveTo>
                    <a:pt x="685" y="1"/>
                  </a:moveTo>
                  <a:cubicBezTo>
                    <a:pt x="623" y="1"/>
                    <a:pt x="562" y="30"/>
                    <a:pt x="526" y="95"/>
                  </a:cubicBezTo>
                  <a:cubicBezTo>
                    <a:pt x="356" y="374"/>
                    <a:pt x="294" y="714"/>
                    <a:pt x="217" y="1039"/>
                  </a:cubicBezTo>
                  <a:cubicBezTo>
                    <a:pt x="124" y="1333"/>
                    <a:pt x="0" y="1627"/>
                    <a:pt x="62" y="1937"/>
                  </a:cubicBezTo>
                  <a:cubicBezTo>
                    <a:pt x="82" y="2016"/>
                    <a:pt x="171" y="2070"/>
                    <a:pt x="257" y="2070"/>
                  </a:cubicBezTo>
                  <a:cubicBezTo>
                    <a:pt x="306" y="2070"/>
                    <a:pt x="353" y="2053"/>
                    <a:pt x="387" y="2013"/>
                  </a:cubicBezTo>
                  <a:cubicBezTo>
                    <a:pt x="588" y="1782"/>
                    <a:pt x="619" y="1456"/>
                    <a:pt x="696" y="1163"/>
                  </a:cubicBezTo>
                  <a:cubicBezTo>
                    <a:pt x="774" y="838"/>
                    <a:pt x="898" y="513"/>
                    <a:pt x="882" y="188"/>
                  </a:cubicBezTo>
                  <a:cubicBezTo>
                    <a:pt x="882" y="74"/>
                    <a:pt x="783" y="1"/>
                    <a:pt x="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rot="2700000">
              <a:off x="1512445" y="3650762"/>
              <a:ext cx="8435" cy="20746"/>
            </a:xfrm>
            <a:custGeom>
              <a:avLst/>
              <a:gdLst/>
              <a:ahLst/>
              <a:cxnLst/>
              <a:rect l="l" t="t" r="r" b="b"/>
              <a:pathLst>
                <a:path w="929" h="2285" extrusionOk="0">
                  <a:moveTo>
                    <a:pt x="729" y="1"/>
                  </a:moveTo>
                  <a:cubicBezTo>
                    <a:pt x="673" y="1"/>
                    <a:pt x="618" y="26"/>
                    <a:pt x="588" y="85"/>
                  </a:cubicBezTo>
                  <a:cubicBezTo>
                    <a:pt x="434" y="395"/>
                    <a:pt x="357" y="750"/>
                    <a:pt x="248" y="1106"/>
                  </a:cubicBezTo>
                  <a:cubicBezTo>
                    <a:pt x="140" y="1447"/>
                    <a:pt x="0" y="1771"/>
                    <a:pt x="47" y="2142"/>
                  </a:cubicBezTo>
                  <a:cubicBezTo>
                    <a:pt x="58" y="2229"/>
                    <a:pt x="121" y="2285"/>
                    <a:pt x="190" y="2285"/>
                  </a:cubicBezTo>
                  <a:cubicBezTo>
                    <a:pt x="220" y="2285"/>
                    <a:pt x="251" y="2274"/>
                    <a:pt x="279" y="2251"/>
                  </a:cubicBezTo>
                  <a:cubicBezTo>
                    <a:pt x="557" y="1988"/>
                    <a:pt x="635" y="1663"/>
                    <a:pt x="728" y="1307"/>
                  </a:cubicBezTo>
                  <a:cubicBezTo>
                    <a:pt x="821" y="936"/>
                    <a:pt x="929" y="549"/>
                    <a:pt x="914" y="162"/>
                  </a:cubicBezTo>
                  <a:cubicBezTo>
                    <a:pt x="914" y="67"/>
                    <a:pt x="819" y="1"/>
                    <a:pt x="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7"/>
            <p:cNvSpPr/>
            <p:nvPr/>
          </p:nvSpPr>
          <p:spPr>
            <a:xfrm rot="2700000">
              <a:off x="1483562" y="3626690"/>
              <a:ext cx="17096" cy="53313"/>
            </a:xfrm>
            <a:custGeom>
              <a:avLst/>
              <a:gdLst/>
              <a:ahLst/>
              <a:cxnLst/>
              <a:rect l="l" t="t" r="r" b="b"/>
              <a:pathLst>
                <a:path w="1883" h="5872" extrusionOk="0">
                  <a:moveTo>
                    <a:pt x="1527" y="0"/>
                  </a:moveTo>
                  <a:cubicBezTo>
                    <a:pt x="1496" y="0"/>
                    <a:pt x="1465" y="16"/>
                    <a:pt x="1449" y="16"/>
                  </a:cubicBezTo>
                  <a:cubicBezTo>
                    <a:pt x="1387" y="16"/>
                    <a:pt x="1326" y="47"/>
                    <a:pt x="1311" y="109"/>
                  </a:cubicBezTo>
                  <a:cubicBezTo>
                    <a:pt x="1311" y="140"/>
                    <a:pt x="1311" y="155"/>
                    <a:pt x="1295" y="171"/>
                  </a:cubicBezTo>
                  <a:cubicBezTo>
                    <a:pt x="1283" y="245"/>
                    <a:pt x="1348" y="309"/>
                    <a:pt x="1415" y="309"/>
                  </a:cubicBezTo>
                  <a:cubicBezTo>
                    <a:pt x="1429" y="309"/>
                    <a:pt x="1443" y="306"/>
                    <a:pt x="1457" y="300"/>
                  </a:cubicBezTo>
                  <a:lnTo>
                    <a:pt x="1457" y="300"/>
                  </a:lnTo>
                  <a:cubicBezTo>
                    <a:pt x="968" y="566"/>
                    <a:pt x="768" y="2494"/>
                    <a:pt x="661" y="2956"/>
                  </a:cubicBezTo>
                  <a:cubicBezTo>
                    <a:pt x="428" y="3853"/>
                    <a:pt x="150" y="4734"/>
                    <a:pt x="11" y="5662"/>
                  </a:cubicBezTo>
                  <a:cubicBezTo>
                    <a:pt x="0" y="5767"/>
                    <a:pt x="109" y="5871"/>
                    <a:pt x="205" y="5871"/>
                  </a:cubicBezTo>
                  <a:cubicBezTo>
                    <a:pt x="252" y="5871"/>
                    <a:pt x="295" y="5847"/>
                    <a:pt x="321" y="5786"/>
                  </a:cubicBezTo>
                  <a:cubicBezTo>
                    <a:pt x="754" y="4781"/>
                    <a:pt x="985" y="3729"/>
                    <a:pt x="1233" y="2661"/>
                  </a:cubicBezTo>
                  <a:cubicBezTo>
                    <a:pt x="1418" y="1935"/>
                    <a:pt x="1882" y="883"/>
                    <a:pt x="1682" y="124"/>
                  </a:cubicBezTo>
                  <a:cubicBezTo>
                    <a:pt x="1666" y="62"/>
                    <a:pt x="1589" y="0"/>
                    <a:pt x="1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7"/>
            <p:cNvSpPr/>
            <p:nvPr/>
          </p:nvSpPr>
          <p:spPr>
            <a:xfrm rot="2700000">
              <a:off x="1224369" y="3424720"/>
              <a:ext cx="211710" cy="57526"/>
            </a:xfrm>
            <a:custGeom>
              <a:avLst/>
              <a:gdLst/>
              <a:ahLst/>
              <a:cxnLst/>
              <a:rect l="l" t="t" r="r" b="b"/>
              <a:pathLst>
                <a:path w="23318" h="6336" extrusionOk="0">
                  <a:moveTo>
                    <a:pt x="572" y="1"/>
                  </a:moveTo>
                  <a:cubicBezTo>
                    <a:pt x="252" y="1"/>
                    <a:pt x="0" y="459"/>
                    <a:pt x="369" y="591"/>
                  </a:cubicBezTo>
                  <a:cubicBezTo>
                    <a:pt x="3882" y="2031"/>
                    <a:pt x="7764" y="2773"/>
                    <a:pt x="11431" y="3701"/>
                  </a:cubicBezTo>
                  <a:cubicBezTo>
                    <a:pt x="15330" y="4661"/>
                    <a:pt x="19228" y="5604"/>
                    <a:pt x="23172" y="6331"/>
                  </a:cubicBezTo>
                  <a:cubicBezTo>
                    <a:pt x="23182" y="6334"/>
                    <a:pt x="23191" y="6336"/>
                    <a:pt x="23200" y="6336"/>
                  </a:cubicBezTo>
                  <a:cubicBezTo>
                    <a:pt x="23288" y="6336"/>
                    <a:pt x="23317" y="6205"/>
                    <a:pt x="23219" y="6177"/>
                  </a:cubicBezTo>
                  <a:cubicBezTo>
                    <a:pt x="19490" y="4985"/>
                    <a:pt x="15732" y="3964"/>
                    <a:pt x="11957" y="2928"/>
                  </a:cubicBezTo>
                  <a:cubicBezTo>
                    <a:pt x="8228" y="1907"/>
                    <a:pt x="4439" y="577"/>
                    <a:pt x="617" y="3"/>
                  </a:cubicBezTo>
                  <a:cubicBezTo>
                    <a:pt x="602" y="1"/>
                    <a:pt x="587" y="1"/>
                    <a:pt x="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rot="2700000">
              <a:off x="1246220" y="3313074"/>
              <a:ext cx="21863" cy="75412"/>
            </a:xfrm>
            <a:custGeom>
              <a:avLst/>
              <a:gdLst/>
              <a:ahLst/>
              <a:cxnLst/>
              <a:rect l="l" t="t" r="r" b="b"/>
              <a:pathLst>
                <a:path w="2408" h="8306" extrusionOk="0">
                  <a:moveTo>
                    <a:pt x="2080" y="0"/>
                  </a:moveTo>
                  <a:cubicBezTo>
                    <a:pt x="1986" y="0"/>
                    <a:pt x="1897" y="42"/>
                    <a:pt x="1857" y="141"/>
                  </a:cubicBezTo>
                  <a:cubicBezTo>
                    <a:pt x="1331" y="1378"/>
                    <a:pt x="1052" y="2709"/>
                    <a:pt x="743" y="4024"/>
                  </a:cubicBezTo>
                  <a:cubicBezTo>
                    <a:pt x="417" y="5324"/>
                    <a:pt x="0" y="6654"/>
                    <a:pt x="0" y="7999"/>
                  </a:cubicBezTo>
                  <a:cubicBezTo>
                    <a:pt x="10" y="8182"/>
                    <a:pt x="180" y="8305"/>
                    <a:pt x="342" y="8305"/>
                  </a:cubicBezTo>
                  <a:cubicBezTo>
                    <a:pt x="440" y="8305"/>
                    <a:pt x="535" y="8260"/>
                    <a:pt x="588" y="8154"/>
                  </a:cubicBezTo>
                  <a:cubicBezTo>
                    <a:pt x="1176" y="6947"/>
                    <a:pt x="1393" y="5571"/>
                    <a:pt x="1686" y="4272"/>
                  </a:cubicBezTo>
                  <a:cubicBezTo>
                    <a:pt x="1980" y="2956"/>
                    <a:pt x="2321" y="1626"/>
                    <a:pt x="2398" y="280"/>
                  </a:cubicBezTo>
                  <a:cubicBezTo>
                    <a:pt x="2408" y="116"/>
                    <a:pt x="2236" y="0"/>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7"/>
            <p:cNvSpPr/>
            <p:nvPr/>
          </p:nvSpPr>
          <p:spPr>
            <a:xfrm rot="2700000">
              <a:off x="1640640" y="3967782"/>
              <a:ext cx="63555" cy="21227"/>
            </a:xfrm>
            <a:custGeom>
              <a:avLst/>
              <a:gdLst/>
              <a:ahLst/>
              <a:cxnLst/>
              <a:rect l="l" t="t" r="r" b="b"/>
              <a:pathLst>
                <a:path w="7000" h="2338" extrusionOk="0">
                  <a:moveTo>
                    <a:pt x="383" y="1"/>
                  </a:moveTo>
                  <a:cubicBezTo>
                    <a:pt x="86" y="1"/>
                    <a:pt x="1" y="437"/>
                    <a:pt x="244" y="573"/>
                  </a:cubicBezTo>
                  <a:cubicBezTo>
                    <a:pt x="1218" y="1115"/>
                    <a:pt x="2394" y="1301"/>
                    <a:pt x="3462" y="1594"/>
                  </a:cubicBezTo>
                  <a:cubicBezTo>
                    <a:pt x="4529" y="1889"/>
                    <a:pt x="5611" y="2244"/>
                    <a:pt x="6725" y="2337"/>
                  </a:cubicBezTo>
                  <a:cubicBezTo>
                    <a:pt x="6731" y="2337"/>
                    <a:pt x="6736" y="2337"/>
                    <a:pt x="6741" y="2337"/>
                  </a:cubicBezTo>
                  <a:cubicBezTo>
                    <a:pt x="6945" y="2337"/>
                    <a:pt x="6999" y="2025"/>
                    <a:pt x="6818" y="1935"/>
                  </a:cubicBezTo>
                  <a:cubicBezTo>
                    <a:pt x="5828" y="1425"/>
                    <a:pt x="4730" y="1161"/>
                    <a:pt x="3662" y="837"/>
                  </a:cubicBezTo>
                  <a:cubicBezTo>
                    <a:pt x="2595" y="511"/>
                    <a:pt x="1512" y="63"/>
                    <a:pt x="399" y="1"/>
                  </a:cubicBezTo>
                  <a:cubicBezTo>
                    <a:pt x="393" y="1"/>
                    <a:pt x="388"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7"/>
            <p:cNvSpPr/>
            <p:nvPr/>
          </p:nvSpPr>
          <p:spPr>
            <a:xfrm rot="2700000">
              <a:off x="1532411" y="3715273"/>
              <a:ext cx="17904" cy="54121"/>
            </a:xfrm>
            <a:custGeom>
              <a:avLst/>
              <a:gdLst/>
              <a:ahLst/>
              <a:cxnLst/>
              <a:rect l="l" t="t" r="r" b="b"/>
              <a:pathLst>
                <a:path w="1972" h="5961" extrusionOk="0">
                  <a:moveTo>
                    <a:pt x="1834" y="0"/>
                  </a:moveTo>
                  <a:cubicBezTo>
                    <a:pt x="1787" y="0"/>
                    <a:pt x="1740" y="23"/>
                    <a:pt x="1715" y="72"/>
                  </a:cubicBezTo>
                  <a:cubicBezTo>
                    <a:pt x="865" y="1712"/>
                    <a:pt x="339" y="3909"/>
                    <a:pt x="29" y="5718"/>
                  </a:cubicBezTo>
                  <a:cubicBezTo>
                    <a:pt x="1" y="5867"/>
                    <a:pt x="113" y="5960"/>
                    <a:pt x="227" y="5960"/>
                  </a:cubicBezTo>
                  <a:cubicBezTo>
                    <a:pt x="302" y="5960"/>
                    <a:pt x="378" y="5919"/>
                    <a:pt x="415" y="5827"/>
                  </a:cubicBezTo>
                  <a:cubicBezTo>
                    <a:pt x="787" y="4837"/>
                    <a:pt x="1034" y="3800"/>
                    <a:pt x="1313" y="2795"/>
                  </a:cubicBezTo>
                  <a:cubicBezTo>
                    <a:pt x="1560" y="1913"/>
                    <a:pt x="1870" y="1046"/>
                    <a:pt x="1962" y="134"/>
                  </a:cubicBezTo>
                  <a:cubicBezTo>
                    <a:pt x="1972" y="50"/>
                    <a:pt x="1903" y="0"/>
                    <a:pt x="1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rot="2700000">
              <a:off x="1583354" y="3796358"/>
              <a:ext cx="17904" cy="54158"/>
            </a:xfrm>
            <a:custGeom>
              <a:avLst/>
              <a:gdLst/>
              <a:ahLst/>
              <a:cxnLst/>
              <a:rect l="l" t="t" r="r" b="b"/>
              <a:pathLst>
                <a:path w="1972" h="5965" extrusionOk="0">
                  <a:moveTo>
                    <a:pt x="1818" y="1"/>
                  </a:moveTo>
                  <a:cubicBezTo>
                    <a:pt x="1774" y="1"/>
                    <a:pt x="1732" y="20"/>
                    <a:pt x="1715" y="61"/>
                  </a:cubicBezTo>
                  <a:cubicBezTo>
                    <a:pt x="863" y="1716"/>
                    <a:pt x="337" y="3912"/>
                    <a:pt x="28" y="5723"/>
                  </a:cubicBezTo>
                  <a:cubicBezTo>
                    <a:pt x="0" y="5872"/>
                    <a:pt x="112" y="5965"/>
                    <a:pt x="222" y="5965"/>
                  </a:cubicBezTo>
                  <a:cubicBezTo>
                    <a:pt x="296" y="5965"/>
                    <a:pt x="368" y="5924"/>
                    <a:pt x="399" y="5831"/>
                  </a:cubicBezTo>
                  <a:cubicBezTo>
                    <a:pt x="786" y="4841"/>
                    <a:pt x="1018" y="3805"/>
                    <a:pt x="1296" y="2799"/>
                  </a:cubicBezTo>
                  <a:cubicBezTo>
                    <a:pt x="1544" y="1917"/>
                    <a:pt x="1869" y="1051"/>
                    <a:pt x="1962" y="138"/>
                  </a:cubicBezTo>
                  <a:cubicBezTo>
                    <a:pt x="1971" y="52"/>
                    <a:pt x="1891"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rot="2700000">
              <a:off x="1509467" y="3707732"/>
              <a:ext cx="21218" cy="65035"/>
            </a:xfrm>
            <a:custGeom>
              <a:avLst/>
              <a:gdLst/>
              <a:ahLst/>
              <a:cxnLst/>
              <a:rect l="l" t="t" r="r" b="b"/>
              <a:pathLst>
                <a:path w="2337" h="7163" extrusionOk="0">
                  <a:moveTo>
                    <a:pt x="1966" y="1"/>
                  </a:moveTo>
                  <a:cubicBezTo>
                    <a:pt x="1316" y="2352"/>
                    <a:pt x="650" y="4704"/>
                    <a:pt x="0" y="7055"/>
                  </a:cubicBezTo>
                  <a:cubicBezTo>
                    <a:pt x="140" y="7086"/>
                    <a:pt x="264" y="7117"/>
                    <a:pt x="403" y="7163"/>
                  </a:cubicBezTo>
                  <a:lnTo>
                    <a:pt x="2337" y="109"/>
                  </a:lnTo>
                  <a:cubicBezTo>
                    <a:pt x="2213" y="78"/>
                    <a:pt x="2089" y="32"/>
                    <a:pt x="1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46773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1FBD19-72F7-4276-8A43-C9E7D2D70FF8}"/>
              </a:ext>
            </a:extLst>
          </p:cNvPr>
          <p:cNvSpPr>
            <a:spLocks noGrp="1"/>
          </p:cNvSpPr>
          <p:nvPr>
            <p:ph type="body" idx="1"/>
          </p:nvPr>
        </p:nvSpPr>
        <p:spPr>
          <a:xfrm>
            <a:off x="754964" y="791767"/>
            <a:ext cx="4978016" cy="412500"/>
          </a:xfrm>
        </p:spPr>
        <p:txBody>
          <a:bodyPr/>
          <a:lstStyle/>
          <a:p>
            <a:pPr marL="139700" indent="0" algn="just">
              <a:buNone/>
            </a:pPr>
            <a:r>
              <a:rPr lang="en-ID" sz="1400" dirty="0" err="1"/>
              <a:t>Selain</a:t>
            </a:r>
            <a:r>
              <a:rPr lang="en-ID" sz="1400" dirty="0"/>
              <a:t> </a:t>
            </a:r>
            <a:r>
              <a:rPr lang="en-ID" sz="1400" dirty="0" err="1"/>
              <a:t>kontrasepsi</a:t>
            </a:r>
            <a:r>
              <a:rPr lang="en-ID" sz="1400" dirty="0"/>
              <a:t> </a:t>
            </a:r>
            <a:r>
              <a:rPr lang="en-ID" sz="1400" dirty="0" err="1"/>
              <a:t>kondom</a:t>
            </a:r>
            <a:r>
              <a:rPr lang="en-ID" sz="1400" dirty="0"/>
              <a:t>, </a:t>
            </a:r>
            <a:r>
              <a:rPr lang="en-ID" sz="1400" dirty="0" err="1"/>
              <a:t>pil</a:t>
            </a:r>
            <a:r>
              <a:rPr lang="en-ID" sz="1400" dirty="0"/>
              <a:t> dan </a:t>
            </a:r>
            <a:r>
              <a:rPr lang="en-ID" sz="1400" dirty="0" err="1"/>
              <a:t>suntik</a:t>
            </a:r>
            <a:r>
              <a:rPr lang="en-ID" sz="1400" dirty="0"/>
              <a:t>, pada </a:t>
            </a:r>
            <a:r>
              <a:rPr lang="en-ID" sz="1400" dirty="0" err="1"/>
              <a:t>pasca</a:t>
            </a:r>
            <a:r>
              <a:rPr lang="en-ID" sz="1400" dirty="0"/>
              <a:t> abortus </a:t>
            </a:r>
            <a:r>
              <a:rPr lang="en-ID" sz="1400" dirty="0" err="1"/>
              <a:t>dapat</a:t>
            </a:r>
            <a:r>
              <a:rPr lang="en-ID" sz="1400" dirty="0"/>
              <a:t> </a:t>
            </a:r>
            <a:r>
              <a:rPr lang="en-ID" sz="1400" dirty="0" err="1"/>
              <a:t>menggunakan</a:t>
            </a:r>
            <a:r>
              <a:rPr lang="en-ID" sz="1400" dirty="0"/>
              <a:t> </a:t>
            </a:r>
            <a:r>
              <a:rPr lang="en-ID" sz="1400" dirty="0" err="1"/>
              <a:t>alat</a:t>
            </a:r>
            <a:r>
              <a:rPr lang="en-ID" sz="1400" dirty="0"/>
              <a:t> </a:t>
            </a:r>
            <a:r>
              <a:rPr lang="en-ID" sz="1400" dirty="0" err="1"/>
              <a:t>kontrasepsi</a:t>
            </a:r>
            <a:r>
              <a:rPr lang="en-ID" sz="1400" dirty="0"/>
              <a:t> </a:t>
            </a:r>
            <a:r>
              <a:rPr lang="en-ID" sz="1400" dirty="0" err="1"/>
              <a:t>dalam</a:t>
            </a:r>
            <a:r>
              <a:rPr lang="en-ID" sz="1400" dirty="0"/>
              <a:t> </a:t>
            </a:r>
            <a:r>
              <a:rPr lang="en-ID" sz="1400" dirty="0" err="1"/>
              <a:t>rahim</a:t>
            </a:r>
            <a:r>
              <a:rPr lang="en-ID" sz="1400" dirty="0"/>
              <a:t> (AKDR). Pada </a:t>
            </a:r>
            <a:r>
              <a:rPr lang="en-ID" sz="1400" dirty="0" err="1"/>
              <a:t>kasus</a:t>
            </a:r>
            <a:r>
              <a:rPr lang="en-ID" sz="1400" dirty="0"/>
              <a:t> </a:t>
            </a:r>
            <a:r>
              <a:rPr lang="en-ID" sz="1400" dirty="0" err="1"/>
              <a:t>keguguran</a:t>
            </a:r>
            <a:r>
              <a:rPr lang="en-ID" sz="1400" dirty="0"/>
              <a:t> </a:t>
            </a:r>
            <a:r>
              <a:rPr lang="en-ID" sz="1400" dirty="0" err="1"/>
              <a:t>dengan</a:t>
            </a:r>
            <a:r>
              <a:rPr lang="en-ID" sz="1400" dirty="0"/>
              <a:t> </a:t>
            </a:r>
            <a:r>
              <a:rPr lang="en-ID" sz="1400" dirty="0" err="1"/>
              <a:t>tatalaksana</a:t>
            </a:r>
            <a:r>
              <a:rPr lang="en-ID" sz="1400" dirty="0"/>
              <a:t> </a:t>
            </a:r>
            <a:r>
              <a:rPr lang="en-ID" sz="1400" dirty="0" err="1"/>
              <a:t>operatif</a:t>
            </a:r>
            <a:r>
              <a:rPr lang="en-ID" sz="1400" dirty="0"/>
              <a:t>, </a:t>
            </a:r>
            <a:r>
              <a:rPr lang="en-ID" sz="1400" dirty="0" err="1"/>
              <a:t>kontrasepsi</a:t>
            </a:r>
            <a:r>
              <a:rPr lang="en-ID" sz="1400" dirty="0"/>
              <a:t> </a:t>
            </a:r>
            <a:r>
              <a:rPr lang="en-ID" sz="1400" dirty="0" err="1"/>
              <a:t>dapat</a:t>
            </a:r>
            <a:r>
              <a:rPr lang="en-ID" sz="1400" dirty="0"/>
              <a:t> </a:t>
            </a:r>
            <a:r>
              <a:rPr lang="en-ID" sz="1400" dirty="0" err="1"/>
              <a:t>diberikan</a:t>
            </a:r>
            <a:r>
              <a:rPr lang="en-ID" sz="1400" dirty="0"/>
              <a:t> </a:t>
            </a:r>
            <a:r>
              <a:rPr lang="en-ID" sz="1400" dirty="0" err="1"/>
              <a:t>segera</a:t>
            </a:r>
            <a:r>
              <a:rPr lang="en-ID" sz="1400" dirty="0"/>
              <a:t> </a:t>
            </a:r>
            <a:r>
              <a:rPr lang="en-ID" sz="1400" dirty="0" err="1"/>
              <a:t>setelah</a:t>
            </a:r>
            <a:r>
              <a:rPr lang="en-ID" sz="1400" dirty="0"/>
              <a:t> </a:t>
            </a:r>
            <a:r>
              <a:rPr lang="en-ID" sz="1400" dirty="0" err="1"/>
              <a:t>prosedur</a:t>
            </a:r>
            <a:r>
              <a:rPr lang="en-ID" sz="1400" dirty="0"/>
              <a:t> </a:t>
            </a:r>
            <a:r>
              <a:rPr lang="en-ID" sz="1400" dirty="0" err="1"/>
              <a:t>aspirasi</a:t>
            </a:r>
            <a:r>
              <a:rPr lang="en-ID" sz="1400" dirty="0"/>
              <a:t> </a:t>
            </a:r>
            <a:r>
              <a:rPr lang="en-ID" sz="1400" dirty="0" err="1"/>
              <a:t>vakum</a:t>
            </a:r>
            <a:r>
              <a:rPr lang="en-ID" sz="1400" dirty="0"/>
              <a:t> </a:t>
            </a:r>
            <a:r>
              <a:rPr lang="en-ID" sz="1400" dirty="0" err="1"/>
              <a:t>dilakukan</a:t>
            </a:r>
            <a:r>
              <a:rPr lang="en-ID" sz="1400" dirty="0"/>
              <a:t>, </a:t>
            </a:r>
            <a:r>
              <a:rPr lang="en-ID" sz="1400" dirty="0" err="1"/>
              <a:t>termasuk</a:t>
            </a:r>
            <a:r>
              <a:rPr lang="en-ID" sz="1400" dirty="0"/>
              <a:t> </a:t>
            </a:r>
            <a:r>
              <a:rPr lang="en-ID" sz="1400" dirty="0" err="1"/>
              <a:t>pemasangan</a:t>
            </a:r>
            <a:r>
              <a:rPr lang="en-ID" sz="1400" dirty="0"/>
              <a:t> AKDR. </a:t>
            </a:r>
            <a:r>
              <a:rPr lang="en-ID" sz="1400" dirty="0" err="1"/>
              <a:t>Pemasangan</a:t>
            </a:r>
            <a:r>
              <a:rPr lang="en-ID" sz="1400" dirty="0"/>
              <a:t> AKDR </a:t>
            </a:r>
            <a:r>
              <a:rPr lang="en-ID" sz="1400" dirty="0" err="1"/>
              <a:t>dilakukan</a:t>
            </a:r>
            <a:r>
              <a:rPr lang="en-ID" sz="1400" dirty="0"/>
              <a:t> </a:t>
            </a:r>
            <a:r>
              <a:rPr lang="en-ID" sz="1400" dirty="0" err="1"/>
              <a:t>jika</a:t>
            </a:r>
            <a:r>
              <a:rPr lang="en-ID" sz="1400" dirty="0"/>
              <a:t> </a:t>
            </a:r>
            <a:r>
              <a:rPr lang="en-ID" sz="1400" dirty="0" err="1"/>
              <a:t>hasil</a:t>
            </a:r>
            <a:r>
              <a:rPr lang="en-ID" sz="1400" dirty="0"/>
              <a:t> </a:t>
            </a:r>
            <a:r>
              <a:rPr lang="en-ID" sz="1400" dirty="0" err="1"/>
              <a:t>konsepsi</a:t>
            </a:r>
            <a:r>
              <a:rPr lang="en-ID" sz="1400" dirty="0"/>
              <a:t> </a:t>
            </a:r>
            <a:r>
              <a:rPr lang="en-ID" sz="1400" dirty="0" err="1"/>
              <a:t>telah</a:t>
            </a:r>
            <a:r>
              <a:rPr lang="en-ID" sz="1400" dirty="0"/>
              <a:t> </a:t>
            </a:r>
            <a:r>
              <a:rPr lang="en-ID" sz="1400" dirty="0" err="1"/>
              <a:t>dipastikan</a:t>
            </a:r>
            <a:r>
              <a:rPr lang="en-ID" sz="1400" dirty="0"/>
              <a:t> </a:t>
            </a:r>
            <a:r>
              <a:rPr lang="en-ID" sz="1400" dirty="0" err="1"/>
              <a:t>keluar</a:t>
            </a:r>
            <a:r>
              <a:rPr lang="en-ID" sz="1400" dirty="0"/>
              <a:t> </a:t>
            </a:r>
            <a:r>
              <a:rPr lang="en-ID" sz="1400" dirty="0" err="1"/>
              <a:t>seluruhnya</a:t>
            </a:r>
            <a:r>
              <a:rPr lang="en-ID" sz="1400" dirty="0"/>
              <a:t>. AKDR </a:t>
            </a:r>
            <a:r>
              <a:rPr lang="en-ID" sz="1400" dirty="0" err="1"/>
              <a:t>tidak</a:t>
            </a:r>
            <a:r>
              <a:rPr lang="en-ID" sz="1400" dirty="0"/>
              <a:t> </a:t>
            </a:r>
            <a:r>
              <a:rPr lang="en-ID" sz="1400" dirty="0" err="1"/>
              <a:t>dianjurkan</a:t>
            </a:r>
            <a:r>
              <a:rPr lang="en-ID" sz="1400" dirty="0"/>
              <a:t> </a:t>
            </a:r>
            <a:r>
              <a:rPr lang="en-ID" sz="1400" dirty="0" err="1"/>
              <a:t>untuk</a:t>
            </a:r>
            <a:r>
              <a:rPr lang="en-ID" sz="1400" dirty="0"/>
              <a:t> </a:t>
            </a:r>
            <a:r>
              <a:rPr lang="en-ID" sz="1400" dirty="0" err="1"/>
              <a:t>digunakan</a:t>
            </a:r>
            <a:r>
              <a:rPr lang="en-ID" sz="1400" dirty="0"/>
              <a:t> pada abortus septic </a:t>
            </a:r>
            <a:r>
              <a:rPr lang="en-ID" sz="1400" dirty="0" err="1"/>
              <a:t>karena</a:t>
            </a:r>
            <a:r>
              <a:rPr lang="en-ID" sz="1400" dirty="0"/>
              <a:t> </a:t>
            </a:r>
            <a:r>
              <a:rPr lang="en-ID" sz="1400" dirty="0" err="1"/>
              <a:t>adanya</a:t>
            </a:r>
            <a:r>
              <a:rPr lang="en-ID" sz="1400" dirty="0"/>
              <a:t> proses </a:t>
            </a:r>
            <a:r>
              <a:rPr lang="en-ID" sz="1400" dirty="0" err="1"/>
              <a:t>infeksi</a:t>
            </a:r>
            <a:r>
              <a:rPr lang="en-ID" sz="1400" dirty="0"/>
              <a:t>. </a:t>
            </a:r>
            <a:r>
              <a:rPr lang="en-ID" sz="1400" dirty="0" err="1"/>
              <a:t>Penggunaan</a:t>
            </a:r>
            <a:r>
              <a:rPr lang="en-ID" sz="1400" dirty="0"/>
              <a:t> AKDR pada </a:t>
            </a:r>
            <a:r>
              <a:rPr lang="en-ID" sz="1400" dirty="0" err="1"/>
              <a:t>kasus</a:t>
            </a:r>
            <a:r>
              <a:rPr lang="en-ID" sz="1400" dirty="0"/>
              <a:t> </a:t>
            </a:r>
            <a:r>
              <a:rPr lang="en-ID" sz="1400" dirty="0" err="1"/>
              <a:t>keguguran</a:t>
            </a:r>
            <a:r>
              <a:rPr lang="en-ID" sz="1400" dirty="0"/>
              <a:t> di trimester I </a:t>
            </a:r>
            <a:r>
              <a:rPr lang="en-ID" sz="1400" dirty="0" err="1"/>
              <a:t>dapat</a:t>
            </a:r>
            <a:r>
              <a:rPr lang="en-ID" sz="1400" dirty="0"/>
              <a:t> </a:t>
            </a:r>
            <a:r>
              <a:rPr lang="en-ID" sz="1400" dirty="0" err="1"/>
              <a:t>langsung</a:t>
            </a:r>
            <a:r>
              <a:rPr lang="en-ID" sz="1400" dirty="0"/>
              <a:t> </a:t>
            </a:r>
            <a:r>
              <a:rPr lang="en-ID" sz="1400" dirty="0" err="1"/>
              <a:t>dipasang</a:t>
            </a:r>
            <a:r>
              <a:rPr lang="en-ID" sz="1400" dirty="0"/>
              <a:t> </a:t>
            </a:r>
            <a:r>
              <a:rPr lang="en-ID" sz="1400" dirty="0" err="1"/>
              <a:t>jika</a:t>
            </a:r>
            <a:r>
              <a:rPr lang="en-ID" sz="1400" dirty="0"/>
              <a:t> </a:t>
            </a:r>
            <a:r>
              <a:rPr lang="en-ID" sz="1400" dirty="0" err="1"/>
              <a:t>tidak</a:t>
            </a:r>
            <a:r>
              <a:rPr lang="en-ID" sz="1400" dirty="0"/>
              <a:t> </a:t>
            </a:r>
            <a:r>
              <a:rPr lang="en-ID" sz="1400" dirty="0" err="1"/>
              <a:t>ada</a:t>
            </a:r>
            <a:r>
              <a:rPr lang="en-ID" sz="1400" dirty="0"/>
              <a:t> </a:t>
            </a:r>
            <a:r>
              <a:rPr lang="en-ID" sz="1400" dirty="0" err="1"/>
              <a:t>infeksi</a:t>
            </a:r>
            <a:r>
              <a:rPr lang="en-ID" sz="1400" dirty="0"/>
              <a:t>. </a:t>
            </a:r>
            <a:r>
              <a:rPr lang="en-ID" sz="1400" dirty="0" err="1"/>
              <a:t>Tunda</a:t>
            </a:r>
            <a:r>
              <a:rPr lang="en-ID" sz="1400" dirty="0"/>
              <a:t> </a:t>
            </a:r>
            <a:r>
              <a:rPr lang="en-ID" sz="1400" dirty="0" err="1"/>
              <a:t>pemasangan</a:t>
            </a:r>
            <a:r>
              <a:rPr lang="en-ID" sz="1400" dirty="0"/>
              <a:t> </a:t>
            </a:r>
            <a:r>
              <a:rPr lang="en-ID" sz="1400" dirty="0" err="1"/>
              <a:t>sampai</a:t>
            </a:r>
            <a:r>
              <a:rPr lang="en-ID" sz="1400" dirty="0"/>
              <a:t> </a:t>
            </a:r>
            <a:r>
              <a:rPr lang="en-ID" sz="1400" dirty="0" err="1"/>
              <a:t>luka</a:t>
            </a:r>
            <a:r>
              <a:rPr lang="en-ID" sz="1400" dirty="0"/>
              <a:t> </a:t>
            </a:r>
            <a:r>
              <a:rPr lang="en-ID" sz="1400" dirty="0" err="1"/>
              <a:t>atau</a:t>
            </a:r>
            <a:r>
              <a:rPr lang="en-ID" sz="1400" dirty="0"/>
              <a:t> </a:t>
            </a:r>
            <a:r>
              <a:rPr lang="en-ID" sz="1400" dirty="0" err="1"/>
              <a:t>infeksi</a:t>
            </a:r>
            <a:r>
              <a:rPr lang="en-ID" sz="1400" dirty="0"/>
              <a:t> </a:t>
            </a:r>
            <a:r>
              <a:rPr lang="en-ID" sz="1400" dirty="0" err="1"/>
              <a:t>sembuh</a:t>
            </a:r>
            <a:r>
              <a:rPr lang="en-ID" sz="1400" dirty="0"/>
              <a:t>, </a:t>
            </a:r>
            <a:r>
              <a:rPr lang="en-ID" sz="1400" dirty="0" err="1"/>
              <a:t>perdarahan</a:t>
            </a:r>
            <a:r>
              <a:rPr lang="en-ID" sz="1400" dirty="0"/>
              <a:t> </a:t>
            </a:r>
            <a:r>
              <a:rPr lang="en-ID" sz="1400" dirty="0" err="1"/>
              <a:t>diatasi</a:t>
            </a:r>
            <a:r>
              <a:rPr lang="en-ID" sz="1400" dirty="0"/>
              <a:t> dan </a:t>
            </a:r>
            <a:r>
              <a:rPr lang="en-ID" sz="1400" dirty="0" err="1"/>
              <a:t>anemia</a:t>
            </a:r>
            <a:r>
              <a:rPr lang="en-ID" sz="1400" dirty="0"/>
              <a:t> </a:t>
            </a:r>
            <a:r>
              <a:rPr lang="en-ID" sz="1400" dirty="0" err="1"/>
              <a:t>diperbaiki</a:t>
            </a:r>
            <a:r>
              <a:rPr lang="en-ID" sz="1400" dirty="0"/>
              <a:t>. </a:t>
            </a:r>
            <a:r>
              <a:rPr lang="en-ID" sz="1400" dirty="0" err="1"/>
              <a:t>Penggunaan</a:t>
            </a:r>
            <a:r>
              <a:rPr lang="en-ID" sz="1400" dirty="0"/>
              <a:t> AKDR pada </a:t>
            </a:r>
            <a:r>
              <a:rPr lang="en-ID" sz="1400" dirty="0" err="1"/>
              <a:t>kasus</a:t>
            </a:r>
            <a:r>
              <a:rPr lang="en-ID" sz="1400" dirty="0"/>
              <a:t> abortus di trimester II </a:t>
            </a:r>
            <a:r>
              <a:rPr lang="en-ID" sz="1400" dirty="0" err="1"/>
              <a:t>memiliki</a:t>
            </a:r>
            <a:r>
              <a:rPr lang="en-ID" sz="1400" dirty="0"/>
              <a:t> </a:t>
            </a:r>
            <a:r>
              <a:rPr lang="en-ID" sz="1400" dirty="0" err="1"/>
              <a:t>risiko</a:t>
            </a:r>
            <a:r>
              <a:rPr lang="en-ID" sz="1400" dirty="0"/>
              <a:t> </a:t>
            </a:r>
            <a:r>
              <a:rPr lang="en-ID" sz="1400" dirty="0" err="1"/>
              <a:t>ekspulsi</a:t>
            </a:r>
            <a:r>
              <a:rPr lang="en-ID" sz="1400" dirty="0"/>
              <a:t> yang </a:t>
            </a:r>
            <a:r>
              <a:rPr lang="en-ID" sz="1400" dirty="0" err="1"/>
              <a:t>rendah</a:t>
            </a:r>
            <a:r>
              <a:rPr lang="en-ID" sz="1400" dirty="0"/>
              <a:t>, </a:t>
            </a:r>
            <a:r>
              <a:rPr lang="en-ID" sz="1400" dirty="0" err="1"/>
              <a:t>sebagaimana</a:t>
            </a:r>
            <a:r>
              <a:rPr lang="en-ID" sz="1400" dirty="0"/>
              <a:t> pada </a:t>
            </a:r>
            <a:r>
              <a:rPr lang="en-ID" sz="1400" dirty="0" err="1"/>
              <a:t>kasus</a:t>
            </a:r>
            <a:r>
              <a:rPr lang="en-ID" sz="1400" dirty="0"/>
              <a:t> </a:t>
            </a:r>
            <a:r>
              <a:rPr lang="en-ID" sz="1400" dirty="0" err="1"/>
              <a:t>pasca</a:t>
            </a:r>
            <a:r>
              <a:rPr lang="en-ID" sz="1400" dirty="0"/>
              <a:t> </a:t>
            </a:r>
            <a:r>
              <a:rPr lang="en-ID" sz="1400" dirty="0" err="1"/>
              <a:t>persalinan</a:t>
            </a:r>
            <a:r>
              <a:rPr lang="en-ID" sz="1400" dirty="0"/>
              <a:t>. Pada </a:t>
            </a:r>
            <a:r>
              <a:rPr lang="en-ID" sz="1400" dirty="0" err="1"/>
              <a:t>kasus</a:t>
            </a:r>
            <a:r>
              <a:rPr lang="en-ID" sz="1400" dirty="0"/>
              <a:t> </a:t>
            </a:r>
            <a:r>
              <a:rPr lang="en-ID" sz="1400" dirty="0" err="1"/>
              <a:t>keguguran</a:t>
            </a:r>
            <a:r>
              <a:rPr lang="en-ID" sz="1400" dirty="0"/>
              <a:t> di trimester II, </a:t>
            </a:r>
            <a:r>
              <a:rPr lang="en-ID" sz="1400" dirty="0" err="1"/>
              <a:t>tunda</a:t>
            </a:r>
            <a:r>
              <a:rPr lang="en-ID" sz="1400" dirty="0"/>
              <a:t> </a:t>
            </a:r>
            <a:r>
              <a:rPr lang="en-ID" sz="1400" dirty="0" err="1"/>
              <a:t>pemasangan</a:t>
            </a:r>
            <a:r>
              <a:rPr lang="en-ID" sz="1400" dirty="0"/>
              <a:t> 4-6 </a:t>
            </a:r>
            <a:r>
              <a:rPr lang="en-ID" sz="1400" dirty="0" err="1"/>
              <a:t>minggu</a:t>
            </a:r>
            <a:endParaRPr lang="en-ID" sz="1400" dirty="0"/>
          </a:p>
          <a:p>
            <a:pPr marL="139700" indent="0" algn="just">
              <a:buNone/>
            </a:pPr>
            <a:r>
              <a:rPr lang="en-ID" sz="1400" dirty="0" err="1"/>
              <a:t>pasca</a:t>
            </a:r>
            <a:r>
              <a:rPr lang="en-ID" sz="1400" dirty="0"/>
              <a:t> abortus, </a:t>
            </a:r>
            <a:r>
              <a:rPr lang="en-ID" sz="1400" dirty="0" err="1"/>
              <a:t>yakinkan</a:t>
            </a:r>
            <a:r>
              <a:rPr lang="en-ID" sz="1400" dirty="0"/>
              <a:t> </a:t>
            </a:r>
            <a:r>
              <a:rPr lang="en-ID" sz="1400" dirty="0" err="1"/>
              <a:t>tidak</a:t>
            </a:r>
            <a:r>
              <a:rPr lang="en-ID" sz="1400" dirty="0"/>
              <a:t> </a:t>
            </a:r>
            <a:r>
              <a:rPr lang="en-ID" sz="1400" dirty="0" err="1"/>
              <a:t>ada</a:t>
            </a:r>
            <a:r>
              <a:rPr lang="en-ID" sz="1400" dirty="0"/>
              <a:t> </a:t>
            </a:r>
            <a:r>
              <a:rPr lang="en-ID" sz="1400" dirty="0" err="1"/>
              <a:t>infeksi</a:t>
            </a:r>
            <a:r>
              <a:rPr lang="en-ID" sz="1400" dirty="0"/>
              <a:t>, </a:t>
            </a:r>
            <a:r>
              <a:rPr lang="en-ID" sz="1400" dirty="0" err="1"/>
              <a:t>tunda</a:t>
            </a:r>
            <a:r>
              <a:rPr lang="en-ID" sz="1400" dirty="0"/>
              <a:t> </a:t>
            </a:r>
            <a:r>
              <a:rPr lang="en-ID" sz="1400" dirty="0" err="1"/>
              <a:t>pemasangan</a:t>
            </a:r>
            <a:r>
              <a:rPr lang="en-ID" sz="1400" dirty="0"/>
              <a:t> </a:t>
            </a:r>
            <a:r>
              <a:rPr lang="en-ID" sz="1400" dirty="0" err="1"/>
              <a:t>hingga</a:t>
            </a:r>
            <a:r>
              <a:rPr lang="en-ID" sz="1400" dirty="0"/>
              <a:t> </a:t>
            </a:r>
            <a:r>
              <a:rPr lang="en-ID" sz="1400" dirty="0" err="1"/>
              <a:t>infeksi</a:t>
            </a:r>
            <a:r>
              <a:rPr lang="en-ID" sz="1400" dirty="0"/>
              <a:t> </a:t>
            </a:r>
            <a:r>
              <a:rPr lang="en-ID" sz="1400" dirty="0" err="1"/>
              <a:t>teratasi</a:t>
            </a:r>
            <a:r>
              <a:rPr lang="en-ID" sz="1400" dirty="0"/>
              <a:t> 3 </a:t>
            </a:r>
            <a:r>
              <a:rPr lang="en-ID" sz="1400" dirty="0" err="1"/>
              <a:t>bulan</a:t>
            </a:r>
            <a:r>
              <a:rPr lang="en-ID" sz="1400" dirty="0"/>
              <a:t>.</a:t>
            </a:r>
          </a:p>
        </p:txBody>
      </p:sp>
      <p:grpSp>
        <p:nvGrpSpPr>
          <p:cNvPr id="4" name="Google Shape;672;p38">
            <a:extLst>
              <a:ext uri="{FF2B5EF4-FFF2-40B4-BE49-F238E27FC236}">
                <a16:creationId xmlns:a16="http://schemas.microsoft.com/office/drawing/2014/main" id="{756C1D64-3FF9-4070-9F80-199FDDC7C475}"/>
              </a:ext>
            </a:extLst>
          </p:cNvPr>
          <p:cNvGrpSpPr/>
          <p:nvPr/>
        </p:nvGrpSpPr>
        <p:grpSpPr>
          <a:xfrm rot="2145372">
            <a:off x="7272841" y="-2190226"/>
            <a:ext cx="2446095" cy="2518347"/>
            <a:chOff x="5164300" y="252650"/>
            <a:chExt cx="1787351" cy="1840146"/>
          </a:xfrm>
        </p:grpSpPr>
        <p:sp>
          <p:nvSpPr>
            <p:cNvPr id="5" name="Google Shape;673;p38">
              <a:extLst>
                <a:ext uri="{FF2B5EF4-FFF2-40B4-BE49-F238E27FC236}">
                  <a16:creationId xmlns:a16="http://schemas.microsoft.com/office/drawing/2014/main" id="{9D838838-39AA-4FC8-84B1-88C2F3D3721B}"/>
                </a:ext>
              </a:extLst>
            </p:cNvPr>
            <p:cNvSpPr/>
            <p:nvPr/>
          </p:nvSpPr>
          <p:spPr>
            <a:xfrm>
              <a:off x="5624329" y="1929506"/>
              <a:ext cx="268381" cy="163290"/>
            </a:xfrm>
            <a:custGeom>
              <a:avLst/>
              <a:gdLst/>
              <a:ahLst/>
              <a:cxnLst/>
              <a:rect l="l" t="t" r="r" b="b"/>
              <a:pathLst>
                <a:path w="8402" h="5112" extrusionOk="0">
                  <a:moveTo>
                    <a:pt x="3787" y="795"/>
                  </a:moveTo>
                  <a:cubicBezTo>
                    <a:pt x="4156" y="795"/>
                    <a:pt x="4530" y="839"/>
                    <a:pt x="4905" y="934"/>
                  </a:cubicBezTo>
                  <a:cubicBezTo>
                    <a:pt x="5586" y="1104"/>
                    <a:pt x="6251" y="1398"/>
                    <a:pt x="6669" y="1970"/>
                  </a:cubicBezTo>
                  <a:cubicBezTo>
                    <a:pt x="7504" y="3162"/>
                    <a:pt x="6684" y="4198"/>
                    <a:pt x="5322" y="4276"/>
                  </a:cubicBezTo>
                  <a:cubicBezTo>
                    <a:pt x="5268" y="4278"/>
                    <a:pt x="5213" y="4279"/>
                    <a:pt x="5158" y="4279"/>
                  </a:cubicBezTo>
                  <a:cubicBezTo>
                    <a:pt x="3801" y="4279"/>
                    <a:pt x="2406" y="3547"/>
                    <a:pt x="1811" y="2357"/>
                  </a:cubicBezTo>
                  <a:cubicBezTo>
                    <a:pt x="1646" y="2027"/>
                    <a:pt x="1513" y="1711"/>
                    <a:pt x="1350" y="1421"/>
                  </a:cubicBezTo>
                  <a:lnTo>
                    <a:pt x="1350" y="1421"/>
                  </a:lnTo>
                  <a:cubicBezTo>
                    <a:pt x="2116" y="1028"/>
                    <a:pt x="2940" y="795"/>
                    <a:pt x="3787" y="795"/>
                  </a:cubicBezTo>
                  <a:close/>
                  <a:moveTo>
                    <a:pt x="3873" y="1"/>
                  </a:moveTo>
                  <a:cubicBezTo>
                    <a:pt x="2843" y="1"/>
                    <a:pt x="1819" y="313"/>
                    <a:pt x="1054" y="986"/>
                  </a:cubicBezTo>
                  <a:lnTo>
                    <a:pt x="1054" y="986"/>
                  </a:lnTo>
                  <a:cubicBezTo>
                    <a:pt x="940" y="850"/>
                    <a:pt x="809" y="724"/>
                    <a:pt x="650" y="609"/>
                  </a:cubicBezTo>
                  <a:cubicBezTo>
                    <a:pt x="586" y="563"/>
                    <a:pt x="521" y="543"/>
                    <a:pt x="459" y="543"/>
                  </a:cubicBezTo>
                  <a:cubicBezTo>
                    <a:pt x="205" y="543"/>
                    <a:pt x="0" y="871"/>
                    <a:pt x="124" y="1120"/>
                  </a:cubicBezTo>
                  <a:cubicBezTo>
                    <a:pt x="1084" y="2914"/>
                    <a:pt x="1595" y="4307"/>
                    <a:pt x="3683" y="4878"/>
                  </a:cubicBezTo>
                  <a:cubicBezTo>
                    <a:pt x="4167" y="5017"/>
                    <a:pt x="4712" y="5111"/>
                    <a:pt x="5249" y="5111"/>
                  </a:cubicBezTo>
                  <a:cubicBezTo>
                    <a:pt x="6270" y="5111"/>
                    <a:pt x="7259" y="4768"/>
                    <a:pt x="7736" y="3734"/>
                  </a:cubicBezTo>
                  <a:cubicBezTo>
                    <a:pt x="8402" y="2295"/>
                    <a:pt x="7133" y="934"/>
                    <a:pt x="5879" y="408"/>
                  </a:cubicBezTo>
                  <a:cubicBezTo>
                    <a:pt x="5259" y="141"/>
                    <a:pt x="4565" y="1"/>
                    <a:pt x="3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74;p38">
              <a:extLst>
                <a:ext uri="{FF2B5EF4-FFF2-40B4-BE49-F238E27FC236}">
                  <a16:creationId xmlns:a16="http://schemas.microsoft.com/office/drawing/2014/main" id="{5CEC0449-EA69-483C-BE81-A47E0BB10C4A}"/>
                </a:ext>
              </a:extLst>
            </p:cNvPr>
            <p:cNvSpPr/>
            <p:nvPr/>
          </p:nvSpPr>
          <p:spPr>
            <a:xfrm>
              <a:off x="5612478" y="1936533"/>
              <a:ext cx="64779" cy="60148"/>
            </a:xfrm>
            <a:custGeom>
              <a:avLst/>
              <a:gdLst/>
              <a:ahLst/>
              <a:cxnLst/>
              <a:rect l="l" t="t" r="r" b="b"/>
              <a:pathLst>
                <a:path w="2028" h="1883" extrusionOk="0">
                  <a:moveTo>
                    <a:pt x="852" y="714"/>
                  </a:moveTo>
                  <a:cubicBezTo>
                    <a:pt x="866" y="715"/>
                    <a:pt x="880" y="717"/>
                    <a:pt x="893" y="719"/>
                  </a:cubicBezTo>
                  <a:lnTo>
                    <a:pt x="893" y="719"/>
                  </a:lnTo>
                  <a:cubicBezTo>
                    <a:pt x="879" y="717"/>
                    <a:pt x="866" y="715"/>
                    <a:pt x="852" y="714"/>
                  </a:cubicBezTo>
                  <a:close/>
                  <a:moveTo>
                    <a:pt x="929" y="791"/>
                  </a:moveTo>
                  <a:lnTo>
                    <a:pt x="929" y="791"/>
                  </a:lnTo>
                  <a:cubicBezTo>
                    <a:pt x="922" y="799"/>
                    <a:pt x="916" y="807"/>
                    <a:pt x="910" y="815"/>
                  </a:cubicBezTo>
                  <a:lnTo>
                    <a:pt x="910" y="815"/>
                  </a:lnTo>
                  <a:cubicBezTo>
                    <a:pt x="910" y="812"/>
                    <a:pt x="911" y="809"/>
                    <a:pt x="912" y="807"/>
                  </a:cubicBezTo>
                  <a:lnTo>
                    <a:pt x="912" y="807"/>
                  </a:lnTo>
                  <a:cubicBezTo>
                    <a:pt x="916" y="803"/>
                    <a:pt x="922" y="798"/>
                    <a:pt x="929" y="791"/>
                  </a:cubicBezTo>
                  <a:close/>
                  <a:moveTo>
                    <a:pt x="1087" y="1"/>
                  </a:moveTo>
                  <a:cubicBezTo>
                    <a:pt x="759" y="1"/>
                    <a:pt x="429" y="172"/>
                    <a:pt x="233" y="467"/>
                  </a:cubicBezTo>
                  <a:cubicBezTo>
                    <a:pt x="78" y="698"/>
                    <a:pt x="0" y="1023"/>
                    <a:pt x="93" y="1302"/>
                  </a:cubicBezTo>
                  <a:cubicBezTo>
                    <a:pt x="114" y="1371"/>
                    <a:pt x="147" y="1437"/>
                    <a:pt x="188" y="1498"/>
                  </a:cubicBezTo>
                  <a:lnTo>
                    <a:pt x="188" y="1498"/>
                  </a:lnTo>
                  <a:cubicBezTo>
                    <a:pt x="250" y="1642"/>
                    <a:pt x="368" y="1758"/>
                    <a:pt x="526" y="1828"/>
                  </a:cubicBezTo>
                  <a:cubicBezTo>
                    <a:pt x="619" y="1866"/>
                    <a:pt x="713" y="1883"/>
                    <a:pt x="808" y="1883"/>
                  </a:cubicBezTo>
                  <a:cubicBezTo>
                    <a:pt x="982" y="1883"/>
                    <a:pt x="1155" y="1825"/>
                    <a:pt x="1316" y="1735"/>
                  </a:cubicBezTo>
                  <a:cubicBezTo>
                    <a:pt x="1532" y="1611"/>
                    <a:pt x="1733" y="1441"/>
                    <a:pt x="1857" y="1224"/>
                  </a:cubicBezTo>
                  <a:cubicBezTo>
                    <a:pt x="2028" y="915"/>
                    <a:pt x="1980" y="559"/>
                    <a:pt x="1749" y="296"/>
                  </a:cubicBezTo>
                  <a:cubicBezTo>
                    <a:pt x="1566" y="93"/>
                    <a:pt x="13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75;p38">
              <a:extLst>
                <a:ext uri="{FF2B5EF4-FFF2-40B4-BE49-F238E27FC236}">
                  <a16:creationId xmlns:a16="http://schemas.microsoft.com/office/drawing/2014/main" id="{1A005903-A4CD-4D5F-A8CC-D6976EA2C039}"/>
                </a:ext>
              </a:extLst>
            </p:cNvPr>
            <p:cNvSpPr/>
            <p:nvPr/>
          </p:nvSpPr>
          <p:spPr>
            <a:xfrm>
              <a:off x="5253705" y="1051837"/>
              <a:ext cx="401453" cy="923937"/>
            </a:xfrm>
            <a:custGeom>
              <a:avLst/>
              <a:gdLst/>
              <a:ahLst/>
              <a:cxnLst/>
              <a:rect l="l" t="t" r="r" b="b"/>
              <a:pathLst>
                <a:path w="12568" h="28925" extrusionOk="0">
                  <a:moveTo>
                    <a:pt x="626" y="1"/>
                  </a:moveTo>
                  <a:cubicBezTo>
                    <a:pt x="537" y="1"/>
                    <a:pt x="447" y="3"/>
                    <a:pt x="357" y="8"/>
                  </a:cubicBezTo>
                  <a:cubicBezTo>
                    <a:pt x="141" y="23"/>
                    <a:pt x="1" y="348"/>
                    <a:pt x="234" y="456"/>
                  </a:cubicBezTo>
                  <a:cubicBezTo>
                    <a:pt x="1703" y="1075"/>
                    <a:pt x="3219" y="1524"/>
                    <a:pt x="4287" y="2776"/>
                  </a:cubicBezTo>
                  <a:cubicBezTo>
                    <a:pt x="5106" y="3752"/>
                    <a:pt x="5539" y="4989"/>
                    <a:pt x="5756" y="6227"/>
                  </a:cubicBezTo>
                  <a:cubicBezTo>
                    <a:pt x="6467" y="10449"/>
                    <a:pt x="4194" y="14457"/>
                    <a:pt x="3854" y="18603"/>
                  </a:cubicBezTo>
                  <a:cubicBezTo>
                    <a:pt x="3590" y="21728"/>
                    <a:pt x="4627" y="24589"/>
                    <a:pt x="6839" y="26802"/>
                  </a:cubicBezTo>
                  <a:cubicBezTo>
                    <a:pt x="7850" y="27813"/>
                    <a:pt x="9266" y="28925"/>
                    <a:pt x="10673" y="28925"/>
                  </a:cubicBezTo>
                  <a:cubicBezTo>
                    <a:pt x="11247" y="28925"/>
                    <a:pt x="11820" y="28740"/>
                    <a:pt x="12362" y="28287"/>
                  </a:cubicBezTo>
                  <a:cubicBezTo>
                    <a:pt x="12568" y="28120"/>
                    <a:pt x="12378" y="27793"/>
                    <a:pt x="12158" y="27793"/>
                  </a:cubicBezTo>
                  <a:cubicBezTo>
                    <a:pt x="12113" y="27793"/>
                    <a:pt x="12066" y="27806"/>
                    <a:pt x="12022" y="27838"/>
                  </a:cubicBezTo>
                  <a:cubicBezTo>
                    <a:pt x="11601" y="28136"/>
                    <a:pt x="11161" y="28265"/>
                    <a:pt x="10716" y="28265"/>
                  </a:cubicBezTo>
                  <a:cubicBezTo>
                    <a:pt x="8430" y="28265"/>
                    <a:pt x="6009" y="24839"/>
                    <a:pt x="5323" y="23104"/>
                  </a:cubicBezTo>
                  <a:cubicBezTo>
                    <a:pt x="3792" y="19129"/>
                    <a:pt x="5601" y="15138"/>
                    <a:pt x="6422" y="11239"/>
                  </a:cubicBezTo>
                  <a:cubicBezTo>
                    <a:pt x="6963" y="8671"/>
                    <a:pt x="7102" y="5870"/>
                    <a:pt x="5896" y="3457"/>
                  </a:cubicBezTo>
                  <a:cubicBezTo>
                    <a:pt x="4898" y="1479"/>
                    <a:pt x="2872" y="1"/>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76;p38">
              <a:extLst>
                <a:ext uri="{FF2B5EF4-FFF2-40B4-BE49-F238E27FC236}">
                  <a16:creationId xmlns:a16="http://schemas.microsoft.com/office/drawing/2014/main" id="{5DE111AB-A865-496C-83E3-FD677AD2BD4B}"/>
                </a:ext>
              </a:extLst>
            </p:cNvPr>
            <p:cNvSpPr/>
            <p:nvPr/>
          </p:nvSpPr>
          <p:spPr>
            <a:xfrm>
              <a:off x="5540832" y="1345767"/>
              <a:ext cx="216953" cy="632653"/>
            </a:xfrm>
            <a:custGeom>
              <a:avLst/>
              <a:gdLst/>
              <a:ahLst/>
              <a:cxnLst/>
              <a:rect l="l" t="t" r="r" b="b"/>
              <a:pathLst>
                <a:path w="6792" h="19806" extrusionOk="0">
                  <a:moveTo>
                    <a:pt x="4703" y="0"/>
                  </a:moveTo>
                  <a:cubicBezTo>
                    <a:pt x="4514" y="0"/>
                    <a:pt x="4334" y="157"/>
                    <a:pt x="4394" y="397"/>
                  </a:cubicBezTo>
                  <a:cubicBezTo>
                    <a:pt x="4982" y="2718"/>
                    <a:pt x="5292" y="4884"/>
                    <a:pt x="4007" y="7049"/>
                  </a:cubicBezTo>
                  <a:cubicBezTo>
                    <a:pt x="3110" y="8566"/>
                    <a:pt x="1748" y="9725"/>
                    <a:pt x="1099" y="11381"/>
                  </a:cubicBezTo>
                  <a:cubicBezTo>
                    <a:pt x="1" y="14228"/>
                    <a:pt x="867" y="17600"/>
                    <a:pt x="3002" y="19735"/>
                  </a:cubicBezTo>
                  <a:cubicBezTo>
                    <a:pt x="3051" y="19785"/>
                    <a:pt x="3111" y="19806"/>
                    <a:pt x="3171" y="19806"/>
                  </a:cubicBezTo>
                  <a:cubicBezTo>
                    <a:pt x="3353" y="19806"/>
                    <a:pt x="3532" y="19608"/>
                    <a:pt x="3404" y="19410"/>
                  </a:cubicBezTo>
                  <a:cubicBezTo>
                    <a:pt x="2383" y="17801"/>
                    <a:pt x="1470" y="16130"/>
                    <a:pt x="1455" y="14150"/>
                  </a:cubicBezTo>
                  <a:cubicBezTo>
                    <a:pt x="1439" y="11891"/>
                    <a:pt x="2631" y="10391"/>
                    <a:pt x="3945" y="8689"/>
                  </a:cubicBezTo>
                  <a:cubicBezTo>
                    <a:pt x="5771" y="6322"/>
                    <a:pt x="6792" y="2825"/>
                    <a:pt x="4982" y="150"/>
                  </a:cubicBezTo>
                  <a:cubicBezTo>
                    <a:pt x="4911" y="46"/>
                    <a:pt x="4806" y="0"/>
                    <a:pt x="4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77;p38">
              <a:extLst>
                <a:ext uri="{FF2B5EF4-FFF2-40B4-BE49-F238E27FC236}">
                  <a16:creationId xmlns:a16="http://schemas.microsoft.com/office/drawing/2014/main" id="{30BA35B3-3E9C-4C8B-9C8F-C0E426F4BBE5}"/>
                </a:ext>
              </a:extLst>
            </p:cNvPr>
            <p:cNvSpPr/>
            <p:nvPr/>
          </p:nvSpPr>
          <p:spPr>
            <a:xfrm>
              <a:off x="6761401" y="594684"/>
              <a:ext cx="190250" cy="177249"/>
            </a:xfrm>
            <a:custGeom>
              <a:avLst/>
              <a:gdLst/>
              <a:ahLst/>
              <a:cxnLst/>
              <a:rect l="l" t="t" r="r" b="b"/>
              <a:pathLst>
                <a:path w="5956" h="5549" extrusionOk="0">
                  <a:moveTo>
                    <a:pt x="3102" y="2660"/>
                  </a:moveTo>
                  <a:lnTo>
                    <a:pt x="3102" y="2660"/>
                  </a:lnTo>
                  <a:cubicBezTo>
                    <a:pt x="3096" y="2899"/>
                    <a:pt x="3029" y="3143"/>
                    <a:pt x="2923" y="3227"/>
                  </a:cubicBezTo>
                  <a:cubicBezTo>
                    <a:pt x="2903" y="3243"/>
                    <a:pt x="2883" y="3256"/>
                    <a:pt x="2864" y="3269"/>
                  </a:cubicBezTo>
                  <a:lnTo>
                    <a:pt x="2864" y="3269"/>
                  </a:lnTo>
                  <a:cubicBezTo>
                    <a:pt x="2809" y="3154"/>
                    <a:pt x="2751" y="3026"/>
                    <a:pt x="2702" y="2898"/>
                  </a:cubicBezTo>
                  <a:lnTo>
                    <a:pt x="2702" y="2898"/>
                  </a:lnTo>
                  <a:cubicBezTo>
                    <a:pt x="2796" y="2822"/>
                    <a:pt x="2946" y="2726"/>
                    <a:pt x="3102" y="2660"/>
                  </a:cubicBezTo>
                  <a:close/>
                  <a:moveTo>
                    <a:pt x="3223" y="0"/>
                  </a:moveTo>
                  <a:cubicBezTo>
                    <a:pt x="2555" y="0"/>
                    <a:pt x="1863" y="279"/>
                    <a:pt x="1315" y="814"/>
                  </a:cubicBezTo>
                  <a:cubicBezTo>
                    <a:pt x="355" y="1773"/>
                    <a:pt x="0" y="3567"/>
                    <a:pt x="1067" y="4588"/>
                  </a:cubicBezTo>
                  <a:cubicBezTo>
                    <a:pt x="1147" y="4664"/>
                    <a:pt x="1231" y="4732"/>
                    <a:pt x="1318" y="4792"/>
                  </a:cubicBezTo>
                  <a:lnTo>
                    <a:pt x="1318" y="4792"/>
                  </a:lnTo>
                  <a:cubicBezTo>
                    <a:pt x="1860" y="5272"/>
                    <a:pt x="2640" y="5549"/>
                    <a:pt x="3360" y="5549"/>
                  </a:cubicBezTo>
                  <a:cubicBezTo>
                    <a:pt x="3666" y="5549"/>
                    <a:pt x="3961" y="5499"/>
                    <a:pt x="4223" y="5393"/>
                  </a:cubicBezTo>
                  <a:cubicBezTo>
                    <a:pt x="5801" y="4743"/>
                    <a:pt x="5956" y="2655"/>
                    <a:pt x="5275" y="1309"/>
                  </a:cubicBezTo>
                  <a:cubicBezTo>
                    <a:pt x="4831" y="422"/>
                    <a:pt x="4045" y="0"/>
                    <a:pt x="3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78;p38">
              <a:extLst>
                <a:ext uri="{FF2B5EF4-FFF2-40B4-BE49-F238E27FC236}">
                  <a16:creationId xmlns:a16="http://schemas.microsoft.com/office/drawing/2014/main" id="{45FE815E-08B6-43D5-91BA-764A2C62A49D}"/>
                </a:ext>
              </a:extLst>
            </p:cNvPr>
            <p:cNvSpPr/>
            <p:nvPr/>
          </p:nvSpPr>
          <p:spPr>
            <a:xfrm>
              <a:off x="6012265" y="346144"/>
              <a:ext cx="900395" cy="437133"/>
            </a:xfrm>
            <a:custGeom>
              <a:avLst/>
              <a:gdLst/>
              <a:ahLst/>
              <a:cxnLst/>
              <a:rect l="l" t="t" r="r" b="b"/>
              <a:pathLst>
                <a:path w="28188" h="13685" extrusionOk="0">
                  <a:moveTo>
                    <a:pt x="9072" y="0"/>
                  </a:moveTo>
                  <a:cubicBezTo>
                    <a:pt x="8627" y="0"/>
                    <a:pt x="8173" y="34"/>
                    <a:pt x="7719" y="117"/>
                  </a:cubicBezTo>
                  <a:cubicBezTo>
                    <a:pt x="7055" y="257"/>
                    <a:pt x="6420" y="504"/>
                    <a:pt x="5848" y="845"/>
                  </a:cubicBezTo>
                  <a:cubicBezTo>
                    <a:pt x="5260" y="1169"/>
                    <a:pt x="4780" y="1602"/>
                    <a:pt x="4347" y="2051"/>
                  </a:cubicBezTo>
                  <a:cubicBezTo>
                    <a:pt x="3930" y="2499"/>
                    <a:pt x="3573" y="2980"/>
                    <a:pt x="3280" y="3458"/>
                  </a:cubicBezTo>
                  <a:cubicBezTo>
                    <a:pt x="2971" y="3954"/>
                    <a:pt x="2723" y="4434"/>
                    <a:pt x="2490" y="4913"/>
                  </a:cubicBezTo>
                  <a:cubicBezTo>
                    <a:pt x="2057" y="5872"/>
                    <a:pt x="1733" y="6785"/>
                    <a:pt x="1469" y="7635"/>
                  </a:cubicBezTo>
                  <a:cubicBezTo>
                    <a:pt x="943" y="9353"/>
                    <a:pt x="619" y="10777"/>
                    <a:pt x="386" y="11751"/>
                  </a:cubicBezTo>
                  <a:cubicBezTo>
                    <a:pt x="263" y="12231"/>
                    <a:pt x="170" y="12617"/>
                    <a:pt x="93" y="12880"/>
                  </a:cubicBezTo>
                  <a:cubicBezTo>
                    <a:pt x="31" y="13143"/>
                    <a:pt x="0" y="13283"/>
                    <a:pt x="0" y="13283"/>
                  </a:cubicBezTo>
                  <a:lnTo>
                    <a:pt x="1455" y="13685"/>
                  </a:lnTo>
                  <a:cubicBezTo>
                    <a:pt x="1455" y="13685"/>
                    <a:pt x="1485" y="13545"/>
                    <a:pt x="1562" y="13283"/>
                  </a:cubicBezTo>
                  <a:cubicBezTo>
                    <a:pt x="1640" y="13019"/>
                    <a:pt x="1748" y="12633"/>
                    <a:pt x="1903" y="12153"/>
                  </a:cubicBezTo>
                  <a:cubicBezTo>
                    <a:pt x="2181" y="11163"/>
                    <a:pt x="2537" y="9770"/>
                    <a:pt x="3078" y="8178"/>
                  </a:cubicBezTo>
                  <a:cubicBezTo>
                    <a:pt x="3357" y="7373"/>
                    <a:pt x="3697" y="6538"/>
                    <a:pt x="4115" y="5702"/>
                  </a:cubicBezTo>
                  <a:cubicBezTo>
                    <a:pt x="4549" y="4867"/>
                    <a:pt x="5058" y="4032"/>
                    <a:pt x="5724" y="3382"/>
                  </a:cubicBezTo>
                  <a:cubicBezTo>
                    <a:pt x="6374" y="2701"/>
                    <a:pt x="7193" y="2252"/>
                    <a:pt x="8091" y="2097"/>
                  </a:cubicBezTo>
                  <a:cubicBezTo>
                    <a:pt x="8323" y="2059"/>
                    <a:pt x="8559" y="2043"/>
                    <a:pt x="8797" y="2043"/>
                  </a:cubicBezTo>
                  <a:cubicBezTo>
                    <a:pt x="9035" y="2043"/>
                    <a:pt x="9274" y="2059"/>
                    <a:pt x="9514" y="2082"/>
                  </a:cubicBezTo>
                  <a:cubicBezTo>
                    <a:pt x="9761" y="2128"/>
                    <a:pt x="10009" y="2159"/>
                    <a:pt x="10256" y="2221"/>
                  </a:cubicBezTo>
                  <a:lnTo>
                    <a:pt x="10628" y="2314"/>
                  </a:lnTo>
                  <a:lnTo>
                    <a:pt x="11015" y="2437"/>
                  </a:lnTo>
                  <a:cubicBezTo>
                    <a:pt x="11294" y="2530"/>
                    <a:pt x="11572" y="2608"/>
                    <a:pt x="11834" y="2701"/>
                  </a:cubicBezTo>
                  <a:lnTo>
                    <a:pt x="12608" y="2980"/>
                  </a:lnTo>
                  <a:cubicBezTo>
                    <a:pt x="12872" y="3072"/>
                    <a:pt x="13134" y="3180"/>
                    <a:pt x="13398" y="3273"/>
                  </a:cubicBezTo>
                  <a:cubicBezTo>
                    <a:pt x="13645" y="3382"/>
                    <a:pt x="13907" y="3475"/>
                    <a:pt x="14155" y="3598"/>
                  </a:cubicBezTo>
                  <a:cubicBezTo>
                    <a:pt x="15176" y="4015"/>
                    <a:pt x="16151" y="4510"/>
                    <a:pt x="17079" y="4991"/>
                  </a:cubicBezTo>
                  <a:cubicBezTo>
                    <a:pt x="18008" y="5501"/>
                    <a:pt x="18905" y="6012"/>
                    <a:pt x="19724" y="6522"/>
                  </a:cubicBezTo>
                  <a:cubicBezTo>
                    <a:pt x="20126" y="6769"/>
                    <a:pt x="20514" y="7048"/>
                    <a:pt x="20900" y="7295"/>
                  </a:cubicBezTo>
                  <a:cubicBezTo>
                    <a:pt x="21287" y="7543"/>
                    <a:pt x="21643" y="7806"/>
                    <a:pt x="21983" y="8038"/>
                  </a:cubicBezTo>
                  <a:cubicBezTo>
                    <a:pt x="22680" y="8533"/>
                    <a:pt x="23299" y="8997"/>
                    <a:pt x="23839" y="9415"/>
                  </a:cubicBezTo>
                  <a:cubicBezTo>
                    <a:pt x="24381" y="9848"/>
                    <a:pt x="24846" y="10220"/>
                    <a:pt x="25232" y="10544"/>
                  </a:cubicBezTo>
                  <a:cubicBezTo>
                    <a:pt x="25619" y="10853"/>
                    <a:pt x="25898" y="11117"/>
                    <a:pt x="26098" y="11286"/>
                  </a:cubicBezTo>
                  <a:cubicBezTo>
                    <a:pt x="26300" y="11457"/>
                    <a:pt x="26407" y="11550"/>
                    <a:pt x="26407" y="11550"/>
                  </a:cubicBezTo>
                  <a:lnTo>
                    <a:pt x="28187" y="9461"/>
                  </a:lnTo>
                  <a:cubicBezTo>
                    <a:pt x="28187" y="9461"/>
                    <a:pt x="28078" y="9368"/>
                    <a:pt x="27862" y="9199"/>
                  </a:cubicBezTo>
                  <a:cubicBezTo>
                    <a:pt x="27645" y="9028"/>
                    <a:pt x="27336" y="8765"/>
                    <a:pt x="26919" y="8456"/>
                  </a:cubicBezTo>
                  <a:cubicBezTo>
                    <a:pt x="26516" y="8130"/>
                    <a:pt x="26005" y="7744"/>
                    <a:pt x="25433" y="7326"/>
                  </a:cubicBezTo>
                  <a:cubicBezTo>
                    <a:pt x="24846" y="6893"/>
                    <a:pt x="24180" y="6429"/>
                    <a:pt x="23437" y="5934"/>
                  </a:cubicBezTo>
                  <a:cubicBezTo>
                    <a:pt x="23051" y="5702"/>
                    <a:pt x="22664" y="5439"/>
                    <a:pt x="22261" y="5191"/>
                  </a:cubicBezTo>
                  <a:cubicBezTo>
                    <a:pt x="21844" y="4944"/>
                    <a:pt x="21426" y="4665"/>
                    <a:pt x="20993" y="4418"/>
                  </a:cubicBezTo>
                  <a:cubicBezTo>
                    <a:pt x="20112" y="3908"/>
                    <a:pt x="19152" y="3397"/>
                    <a:pt x="18162" y="2902"/>
                  </a:cubicBezTo>
                  <a:cubicBezTo>
                    <a:pt x="17156" y="2423"/>
                    <a:pt x="16104" y="1928"/>
                    <a:pt x="15006" y="1509"/>
                  </a:cubicBezTo>
                  <a:cubicBezTo>
                    <a:pt x="14728" y="1402"/>
                    <a:pt x="14450" y="1309"/>
                    <a:pt x="14171" y="1200"/>
                  </a:cubicBezTo>
                  <a:cubicBezTo>
                    <a:pt x="13893" y="1107"/>
                    <a:pt x="13614" y="999"/>
                    <a:pt x="13336" y="907"/>
                  </a:cubicBezTo>
                  <a:lnTo>
                    <a:pt x="12453" y="643"/>
                  </a:lnTo>
                  <a:cubicBezTo>
                    <a:pt x="12175" y="550"/>
                    <a:pt x="11896" y="473"/>
                    <a:pt x="11618" y="395"/>
                  </a:cubicBezTo>
                  <a:lnTo>
                    <a:pt x="11185" y="288"/>
                  </a:lnTo>
                  <a:lnTo>
                    <a:pt x="10706" y="179"/>
                  </a:lnTo>
                  <a:cubicBezTo>
                    <a:pt x="10396" y="102"/>
                    <a:pt x="10056" y="71"/>
                    <a:pt x="9730" y="24"/>
                  </a:cubicBezTo>
                  <a:cubicBezTo>
                    <a:pt x="9514" y="9"/>
                    <a:pt x="9294" y="0"/>
                    <a:pt x="9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79;p38">
              <a:extLst>
                <a:ext uri="{FF2B5EF4-FFF2-40B4-BE49-F238E27FC236}">
                  <a16:creationId xmlns:a16="http://schemas.microsoft.com/office/drawing/2014/main" id="{50E4AE2E-FE63-449D-B73C-E10FEBFF6622}"/>
                </a:ext>
              </a:extLst>
            </p:cNvPr>
            <p:cNvSpPr/>
            <p:nvPr/>
          </p:nvSpPr>
          <p:spPr>
            <a:xfrm>
              <a:off x="5164300" y="303342"/>
              <a:ext cx="185905" cy="176834"/>
            </a:xfrm>
            <a:custGeom>
              <a:avLst/>
              <a:gdLst/>
              <a:ahLst/>
              <a:cxnLst/>
              <a:rect l="l" t="t" r="r" b="b"/>
              <a:pathLst>
                <a:path w="5820" h="5536" extrusionOk="0">
                  <a:moveTo>
                    <a:pt x="3088" y="2737"/>
                  </a:moveTo>
                  <a:cubicBezTo>
                    <a:pt x="3205" y="2847"/>
                    <a:pt x="3307" y="2981"/>
                    <a:pt x="3369" y="3076"/>
                  </a:cubicBezTo>
                  <a:lnTo>
                    <a:pt x="3369" y="3076"/>
                  </a:lnTo>
                  <a:cubicBezTo>
                    <a:pt x="3282" y="3177"/>
                    <a:pt x="3187" y="3276"/>
                    <a:pt x="3101" y="3363"/>
                  </a:cubicBezTo>
                  <a:lnTo>
                    <a:pt x="3101" y="3363"/>
                  </a:lnTo>
                  <a:cubicBezTo>
                    <a:pt x="3022" y="3239"/>
                    <a:pt x="3023" y="2974"/>
                    <a:pt x="3088" y="2737"/>
                  </a:cubicBezTo>
                  <a:close/>
                  <a:moveTo>
                    <a:pt x="3125" y="0"/>
                  </a:moveTo>
                  <a:cubicBezTo>
                    <a:pt x="2893" y="0"/>
                    <a:pt x="2655" y="40"/>
                    <a:pt x="2414" y="126"/>
                  </a:cubicBezTo>
                  <a:cubicBezTo>
                    <a:pt x="1005" y="638"/>
                    <a:pt x="0" y="2587"/>
                    <a:pt x="510" y="4025"/>
                  </a:cubicBezTo>
                  <a:cubicBezTo>
                    <a:pt x="873" y="5020"/>
                    <a:pt x="1916" y="5536"/>
                    <a:pt x="2951" y="5536"/>
                  </a:cubicBezTo>
                  <a:cubicBezTo>
                    <a:pt x="3314" y="5536"/>
                    <a:pt x="3677" y="5472"/>
                    <a:pt x="4009" y="5343"/>
                  </a:cubicBezTo>
                  <a:lnTo>
                    <a:pt x="4009" y="5343"/>
                  </a:lnTo>
                  <a:cubicBezTo>
                    <a:pt x="5165" y="5043"/>
                    <a:pt x="5820" y="3745"/>
                    <a:pt x="5663" y="2525"/>
                  </a:cubicBezTo>
                  <a:cubicBezTo>
                    <a:pt x="5505" y="1251"/>
                    <a:pt x="4422" y="0"/>
                    <a:pt x="3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80;p38">
              <a:extLst>
                <a:ext uri="{FF2B5EF4-FFF2-40B4-BE49-F238E27FC236}">
                  <a16:creationId xmlns:a16="http://schemas.microsoft.com/office/drawing/2014/main" id="{777AB87B-63B6-49AA-86AF-DEEB87A50ABD}"/>
                </a:ext>
              </a:extLst>
            </p:cNvPr>
            <p:cNvSpPr/>
            <p:nvPr/>
          </p:nvSpPr>
          <p:spPr>
            <a:xfrm>
              <a:off x="5225053" y="252650"/>
              <a:ext cx="822328" cy="520247"/>
            </a:xfrm>
            <a:custGeom>
              <a:avLst/>
              <a:gdLst/>
              <a:ahLst/>
              <a:cxnLst/>
              <a:rect l="l" t="t" r="r" b="b"/>
              <a:pathLst>
                <a:path w="25744" h="16287" extrusionOk="0">
                  <a:moveTo>
                    <a:pt x="15587" y="1"/>
                  </a:moveTo>
                  <a:cubicBezTo>
                    <a:pt x="15440" y="1"/>
                    <a:pt x="15293" y="4"/>
                    <a:pt x="15147" y="12"/>
                  </a:cubicBezTo>
                  <a:cubicBezTo>
                    <a:pt x="13971" y="12"/>
                    <a:pt x="12810" y="90"/>
                    <a:pt x="11696" y="197"/>
                  </a:cubicBezTo>
                  <a:cubicBezTo>
                    <a:pt x="10598" y="306"/>
                    <a:pt x="9515" y="461"/>
                    <a:pt x="8509" y="631"/>
                  </a:cubicBezTo>
                  <a:cubicBezTo>
                    <a:pt x="8014" y="709"/>
                    <a:pt x="7519" y="816"/>
                    <a:pt x="7055" y="894"/>
                  </a:cubicBezTo>
                  <a:cubicBezTo>
                    <a:pt x="6591" y="1002"/>
                    <a:pt x="6127" y="1095"/>
                    <a:pt x="5694" y="1188"/>
                  </a:cubicBezTo>
                  <a:cubicBezTo>
                    <a:pt x="4827" y="1389"/>
                    <a:pt x="4039" y="1590"/>
                    <a:pt x="3342" y="1791"/>
                  </a:cubicBezTo>
                  <a:cubicBezTo>
                    <a:pt x="2647" y="1992"/>
                    <a:pt x="2043" y="2163"/>
                    <a:pt x="1548" y="2317"/>
                  </a:cubicBezTo>
                  <a:cubicBezTo>
                    <a:pt x="1053" y="2472"/>
                    <a:pt x="666" y="2611"/>
                    <a:pt x="403" y="2689"/>
                  </a:cubicBezTo>
                  <a:cubicBezTo>
                    <a:pt x="140" y="2782"/>
                    <a:pt x="1" y="2827"/>
                    <a:pt x="1" y="2827"/>
                  </a:cubicBezTo>
                  <a:lnTo>
                    <a:pt x="945" y="5411"/>
                  </a:lnTo>
                  <a:lnTo>
                    <a:pt x="1316" y="5272"/>
                  </a:lnTo>
                  <a:cubicBezTo>
                    <a:pt x="1564" y="5179"/>
                    <a:pt x="1935" y="5040"/>
                    <a:pt x="2399" y="4869"/>
                  </a:cubicBezTo>
                  <a:cubicBezTo>
                    <a:pt x="2863" y="4700"/>
                    <a:pt x="3435" y="4514"/>
                    <a:pt x="4085" y="4312"/>
                  </a:cubicBezTo>
                  <a:cubicBezTo>
                    <a:pt x="4751" y="4112"/>
                    <a:pt x="5493" y="3879"/>
                    <a:pt x="6312" y="3663"/>
                  </a:cubicBezTo>
                  <a:cubicBezTo>
                    <a:pt x="6715" y="3570"/>
                    <a:pt x="7148" y="3462"/>
                    <a:pt x="7597" y="3338"/>
                  </a:cubicBezTo>
                  <a:cubicBezTo>
                    <a:pt x="8030" y="3246"/>
                    <a:pt x="8494" y="3137"/>
                    <a:pt x="8973" y="3044"/>
                  </a:cubicBezTo>
                  <a:cubicBezTo>
                    <a:pt x="9918" y="2843"/>
                    <a:pt x="10923" y="2673"/>
                    <a:pt x="11975" y="2534"/>
                  </a:cubicBezTo>
                  <a:cubicBezTo>
                    <a:pt x="13012" y="2410"/>
                    <a:pt x="14095" y="2287"/>
                    <a:pt x="15208" y="2256"/>
                  </a:cubicBezTo>
                  <a:cubicBezTo>
                    <a:pt x="15487" y="2225"/>
                    <a:pt x="15749" y="2225"/>
                    <a:pt x="16028" y="2225"/>
                  </a:cubicBezTo>
                  <a:cubicBezTo>
                    <a:pt x="16306" y="2225"/>
                    <a:pt x="16585" y="2209"/>
                    <a:pt x="16863" y="2209"/>
                  </a:cubicBezTo>
                  <a:lnTo>
                    <a:pt x="17684" y="2225"/>
                  </a:lnTo>
                  <a:cubicBezTo>
                    <a:pt x="17962" y="2239"/>
                    <a:pt x="18256" y="2256"/>
                    <a:pt x="18550" y="2270"/>
                  </a:cubicBezTo>
                  <a:lnTo>
                    <a:pt x="18952" y="2301"/>
                  </a:lnTo>
                  <a:lnTo>
                    <a:pt x="19338" y="2332"/>
                  </a:lnTo>
                  <a:cubicBezTo>
                    <a:pt x="19602" y="2348"/>
                    <a:pt x="19833" y="2425"/>
                    <a:pt x="20081" y="2456"/>
                  </a:cubicBezTo>
                  <a:cubicBezTo>
                    <a:pt x="20545" y="2596"/>
                    <a:pt x="21009" y="2751"/>
                    <a:pt x="21411" y="2982"/>
                  </a:cubicBezTo>
                  <a:cubicBezTo>
                    <a:pt x="22201" y="3431"/>
                    <a:pt x="22804" y="4143"/>
                    <a:pt x="23175" y="5009"/>
                  </a:cubicBezTo>
                  <a:cubicBezTo>
                    <a:pt x="23577" y="5845"/>
                    <a:pt x="23763" y="6819"/>
                    <a:pt x="23872" y="7732"/>
                  </a:cubicBezTo>
                  <a:cubicBezTo>
                    <a:pt x="23965" y="8675"/>
                    <a:pt x="23979" y="9572"/>
                    <a:pt x="23965" y="10424"/>
                  </a:cubicBezTo>
                  <a:cubicBezTo>
                    <a:pt x="23918" y="12109"/>
                    <a:pt x="23763" y="13549"/>
                    <a:pt x="23686" y="14554"/>
                  </a:cubicBezTo>
                  <a:cubicBezTo>
                    <a:pt x="23639" y="15065"/>
                    <a:pt x="23608" y="15467"/>
                    <a:pt x="23593" y="15746"/>
                  </a:cubicBezTo>
                  <a:cubicBezTo>
                    <a:pt x="23577" y="16008"/>
                    <a:pt x="23562" y="16163"/>
                    <a:pt x="23562" y="16163"/>
                  </a:cubicBezTo>
                  <a:lnTo>
                    <a:pt x="25079" y="16286"/>
                  </a:lnTo>
                  <a:cubicBezTo>
                    <a:pt x="25079" y="16286"/>
                    <a:pt x="25093" y="16148"/>
                    <a:pt x="25109" y="15869"/>
                  </a:cubicBezTo>
                  <a:cubicBezTo>
                    <a:pt x="25140" y="15606"/>
                    <a:pt x="25186" y="15220"/>
                    <a:pt x="25248" y="14725"/>
                  </a:cubicBezTo>
                  <a:cubicBezTo>
                    <a:pt x="25357" y="13718"/>
                    <a:pt x="25557" y="12264"/>
                    <a:pt x="25666" y="10486"/>
                  </a:cubicBezTo>
                  <a:cubicBezTo>
                    <a:pt x="25712" y="9603"/>
                    <a:pt x="25743" y="8629"/>
                    <a:pt x="25666" y="7577"/>
                  </a:cubicBezTo>
                  <a:cubicBezTo>
                    <a:pt x="25619" y="7051"/>
                    <a:pt x="25557" y="6494"/>
                    <a:pt x="25434" y="5937"/>
                  </a:cubicBezTo>
                  <a:cubicBezTo>
                    <a:pt x="25326" y="5381"/>
                    <a:pt x="25171" y="4808"/>
                    <a:pt x="24924" y="4236"/>
                  </a:cubicBezTo>
                  <a:cubicBezTo>
                    <a:pt x="24691" y="3679"/>
                    <a:pt x="24382" y="3106"/>
                    <a:pt x="23949" y="2580"/>
                  </a:cubicBezTo>
                  <a:cubicBezTo>
                    <a:pt x="23531" y="2070"/>
                    <a:pt x="23020" y="1621"/>
                    <a:pt x="22449" y="1249"/>
                  </a:cubicBezTo>
                  <a:cubicBezTo>
                    <a:pt x="21861" y="894"/>
                    <a:pt x="21226" y="647"/>
                    <a:pt x="20592" y="461"/>
                  </a:cubicBezTo>
                  <a:cubicBezTo>
                    <a:pt x="20283" y="383"/>
                    <a:pt x="19957" y="290"/>
                    <a:pt x="19633" y="259"/>
                  </a:cubicBezTo>
                  <a:lnTo>
                    <a:pt x="19153" y="183"/>
                  </a:lnTo>
                  <a:lnTo>
                    <a:pt x="18705" y="152"/>
                  </a:lnTo>
                  <a:cubicBezTo>
                    <a:pt x="18410" y="121"/>
                    <a:pt x="18132" y="90"/>
                    <a:pt x="17838" y="74"/>
                  </a:cubicBezTo>
                  <a:lnTo>
                    <a:pt x="16925" y="28"/>
                  </a:lnTo>
                  <a:cubicBezTo>
                    <a:pt x="16616" y="12"/>
                    <a:pt x="16322" y="12"/>
                    <a:pt x="16028" y="12"/>
                  </a:cubicBezTo>
                  <a:cubicBezTo>
                    <a:pt x="15881" y="4"/>
                    <a:pt x="15734" y="1"/>
                    <a:pt x="15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81;p38">
              <a:extLst>
                <a:ext uri="{FF2B5EF4-FFF2-40B4-BE49-F238E27FC236}">
                  <a16:creationId xmlns:a16="http://schemas.microsoft.com/office/drawing/2014/main" id="{7EBBE335-EE40-4970-A395-4ACE00EC0865}"/>
                </a:ext>
              </a:extLst>
            </p:cNvPr>
            <p:cNvSpPr/>
            <p:nvPr/>
          </p:nvSpPr>
          <p:spPr>
            <a:xfrm>
              <a:off x="5731590" y="682429"/>
              <a:ext cx="356798" cy="1273484"/>
            </a:xfrm>
            <a:custGeom>
              <a:avLst/>
              <a:gdLst/>
              <a:ahLst/>
              <a:cxnLst/>
              <a:rect l="l" t="t" r="r" b="b"/>
              <a:pathLst>
                <a:path w="11170" h="39868" extrusionOk="0">
                  <a:moveTo>
                    <a:pt x="7596" y="1"/>
                  </a:moveTo>
                  <a:cubicBezTo>
                    <a:pt x="4889" y="14079"/>
                    <a:pt x="2723" y="25170"/>
                    <a:pt x="0" y="39248"/>
                  </a:cubicBezTo>
                  <a:cubicBezTo>
                    <a:pt x="1238" y="39496"/>
                    <a:pt x="2490" y="39698"/>
                    <a:pt x="3728" y="39867"/>
                  </a:cubicBezTo>
                  <a:cubicBezTo>
                    <a:pt x="6389" y="25774"/>
                    <a:pt x="8509" y="14698"/>
                    <a:pt x="11170" y="604"/>
                  </a:cubicBezTo>
                  <a:cubicBezTo>
                    <a:pt x="9963" y="449"/>
                    <a:pt x="8787" y="249"/>
                    <a:pt x="7596"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82;p38">
              <a:extLst>
                <a:ext uri="{FF2B5EF4-FFF2-40B4-BE49-F238E27FC236}">
                  <a16:creationId xmlns:a16="http://schemas.microsoft.com/office/drawing/2014/main" id="{53583061-5936-4033-86F4-FF406216801A}"/>
                </a:ext>
              </a:extLst>
            </p:cNvPr>
            <p:cNvSpPr/>
            <p:nvPr/>
          </p:nvSpPr>
          <p:spPr>
            <a:xfrm>
              <a:off x="5738969" y="682429"/>
              <a:ext cx="349419" cy="1236430"/>
            </a:xfrm>
            <a:custGeom>
              <a:avLst/>
              <a:gdLst/>
              <a:ahLst/>
              <a:cxnLst/>
              <a:rect l="l" t="t" r="r" b="b"/>
              <a:pathLst>
                <a:path w="10939" h="38708" extrusionOk="0">
                  <a:moveTo>
                    <a:pt x="7365" y="1"/>
                  </a:moveTo>
                  <a:cubicBezTo>
                    <a:pt x="4735" y="13692"/>
                    <a:pt x="2600" y="24552"/>
                    <a:pt x="1" y="38089"/>
                  </a:cubicBezTo>
                  <a:cubicBezTo>
                    <a:pt x="465" y="37732"/>
                    <a:pt x="1053" y="37547"/>
                    <a:pt x="1641" y="37547"/>
                  </a:cubicBezTo>
                  <a:cubicBezTo>
                    <a:pt x="2275" y="37547"/>
                    <a:pt x="2909" y="37763"/>
                    <a:pt x="3389" y="38258"/>
                  </a:cubicBezTo>
                  <a:cubicBezTo>
                    <a:pt x="3528" y="38398"/>
                    <a:pt x="3637" y="38553"/>
                    <a:pt x="3730" y="38707"/>
                  </a:cubicBezTo>
                  <a:cubicBezTo>
                    <a:pt x="6282" y="25156"/>
                    <a:pt x="8355" y="14295"/>
                    <a:pt x="10939" y="604"/>
                  </a:cubicBezTo>
                  <a:cubicBezTo>
                    <a:pt x="10382" y="527"/>
                    <a:pt x="9825" y="449"/>
                    <a:pt x="9268" y="356"/>
                  </a:cubicBezTo>
                  <a:cubicBezTo>
                    <a:pt x="8742" y="263"/>
                    <a:pt x="8216" y="171"/>
                    <a:pt x="7690" y="63"/>
                  </a:cubicBezTo>
                  <a:cubicBezTo>
                    <a:pt x="7581" y="47"/>
                    <a:pt x="7473" y="16"/>
                    <a:pt x="7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83;p38">
              <a:extLst>
                <a:ext uri="{FF2B5EF4-FFF2-40B4-BE49-F238E27FC236}">
                  <a16:creationId xmlns:a16="http://schemas.microsoft.com/office/drawing/2014/main" id="{55613203-2E14-4FBB-A18A-F39D772F6B73}"/>
                </a:ext>
              </a:extLst>
            </p:cNvPr>
            <p:cNvSpPr/>
            <p:nvPr/>
          </p:nvSpPr>
          <p:spPr>
            <a:xfrm>
              <a:off x="5704503" y="1881625"/>
              <a:ext cx="163961" cy="181433"/>
            </a:xfrm>
            <a:custGeom>
              <a:avLst/>
              <a:gdLst/>
              <a:ahLst/>
              <a:cxnLst/>
              <a:rect l="l" t="t" r="r" b="b"/>
              <a:pathLst>
                <a:path w="5133" h="5680" extrusionOk="0">
                  <a:moveTo>
                    <a:pt x="2716" y="1"/>
                  </a:moveTo>
                  <a:cubicBezTo>
                    <a:pt x="1697" y="1"/>
                    <a:pt x="675" y="584"/>
                    <a:pt x="275" y="1612"/>
                  </a:cubicBezTo>
                  <a:cubicBezTo>
                    <a:pt x="47" y="2198"/>
                    <a:pt x="0" y="2819"/>
                    <a:pt x="111" y="3392"/>
                  </a:cubicBezTo>
                  <a:lnTo>
                    <a:pt x="111" y="3392"/>
                  </a:lnTo>
                  <a:cubicBezTo>
                    <a:pt x="268" y="4610"/>
                    <a:pt x="1219" y="5679"/>
                    <a:pt x="2446" y="5679"/>
                  </a:cubicBezTo>
                  <a:cubicBezTo>
                    <a:pt x="2663" y="5679"/>
                    <a:pt x="2890" y="5645"/>
                    <a:pt x="3122" y="5573"/>
                  </a:cubicBezTo>
                  <a:cubicBezTo>
                    <a:pt x="3399" y="5483"/>
                    <a:pt x="3648" y="5287"/>
                    <a:pt x="3831" y="5040"/>
                  </a:cubicBezTo>
                  <a:lnTo>
                    <a:pt x="3831" y="5040"/>
                  </a:lnTo>
                  <a:cubicBezTo>
                    <a:pt x="4472" y="4557"/>
                    <a:pt x="4738" y="3812"/>
                    <a:pt x="4932" y="3052"/>
                  </a:cubicBezTo>
                  <a:cubicBezTo>
                    <a:pt x="5133" y="2200"/>
                    <a:pt x="5118" y="1381"/>
                    <a:pt x="4468" y="715"/>
                  </a:cubicBezTo>
                  <a:cubicBezTo>
                    <a:pt x="3987" y="228"/>
                    <a:pt x="3352" y="1"/>
                    <a:pt x="2716"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84;p38">
              <a:extLst>
                <a:ext uri="{FF2B5EF4-FFF2-40B4-BE49-F238E27FC236}">
                  <a16:creationId xmlns:a16="http://schemas.microsoft.com/office/drawing/2014/main" id="{9FBF8EE9-CB07-4AB7-8103-8F58B791E11D}"/>
                </a:ext>
              </a:extLst>
            </p:cNvPr>
            <p:cNvSpPr/>
            <p:nvPr/>
          </p:nvSpPr>
          <p:spPr>
            <a:xfrm>
              <a:off x="5706356" y="1881721"/>
              <a:ext cx="159169" cy="181401"/>
            </a:xfrm>
            <a:custGeom>
              <a:avLst/>
              <a:gdLst/>
              <a:ahLst/>
              <a:cxnLst/>
              <a:rect l="l" t="t" r="r" b="b"/>
              <a:pathLst>
                <a:path w="4983" h="5679" extrusionOk="0">
                  <a:moveTo>
                    <a:pt x="2662" y="1"/>
                  </a:moveTo>
                  <a:cubicBezTo>
                    <a:pt x="1640" y="1"/>
                    <a:pt x="619" y="574"/>
                    <a:pt x="217" y="1609"/>
                  </a:cubicBezTo>
                  <a:cubicBezTo>
                    <a:pt x="63" y="1997"/>
                    <a:pt x="1" y="2399"/>
                    <a:pt x="1" y="2785"/>
                  </a:cubicBezTo>
                  <a:cubicBezTo>
                    <a:pt x="1" y="2987"/>
                    <a:pt x="17" y="3173"/>
                    <a:pt x="48" y="3373"/>
                  </a:cubicBezTo>
                  <a:cubicBezTo>
                    <a:pt x="202" y="4596"/>
                    <a:pt x="1145" y="5679"/>
                    <a:pt x="2383" y="5679"/>
                  </a:cubicBezTo>
                  <a:cubicBezTo>
                    <a:pt x="2600" y="5679"/>
                    <a:pt x="2832" y="5632"/>
                    <a:pt x="3064" y="5570"/>
                  </a:cubicBezTo>
                  <a:cubicBezTo>
                    <a:pt x="3342" y="5477"/>
                    <a:pt x="3575" y="5291"/>
                    <a:pt x="3761" y="5044"/>
                  </a:cubicBezTo>
                  <a:cubicBezTo>
                    <a:pt x="4410" y="4565"/>
                    <a:pt x="4689" y="3806"/>
                    <a:pt x="4874" y="3049"/>
                  </a:cubicBezTo>
                  <a:cubicBezTo>
                    <a:pt x="4936" y="2739"/>
                    <a:pt x="4982" y="2445"/>
                    <a:pt x="4982" y="2166"/>
                  </a:cubicBezTo>
                  <a:cubicBezTo>
                    <a:pt x="4982" y="1640"/>
                    <a:pt x="4827" y="1145"/>
                    <a:pt x="4410" y="712"/>
                  </a:cubicBezTo>
                  <a:cubicBezTo>
                    <a:pt x="3930" y="217"/>
                    <a:pt x="3296" y="1"/>
                    <a:pt x="2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85;p38">
              <a:extLst>
                <a:ext uri="{FF2B5EF4-FFF2-40B4-BE49-F238E27FC236}">
                  <a16:creationId xmlns:a16="http://schemas.microsoft.com/office/drawing/2014/main" id="{E9BB0FA9-FDCD-45FB-8CFC-1EBFD0736F99}"/>
                </a:ext>
              </a:extLst>
            </p:cNvPr>
            <p:cNvSpPr/>
            <p:nvPr/>
          </p:nvSpPr>
          <p:spPr>
            <a:xfrm>
              <a:off x="5192441" y="325669"/>
              <a:ext cx="71711" cy="119625"/>
            </a:xfrm>
            <a:custGeom>
              <a:avLst/>
              <a:gdLst/>
              <a:ahLst/>
              <a:cxnLst/>
              <a:rect l="l" t="t" r="r" b="b"/>
              <a:pathLst>
                <a:path w="2245" h="3745" extrusionOk="0">
                  <a:moveTo>
                    <a:pt x="1950" y="1"/>
                  </a:moveTo>
                  <a:cubicBezTo>
                    <a:pt x="1904" y="1"/>
                    <a:pt x="1857" y="15"/>
                    <a:pt x="1811" y="31"/>
                  </a:cubicBezTo>
                  <a:cubicBezTo>
                    <a:pt x="1114" y="279"/>
                    <a:pt x="558" y="758"/>
                    <a:pt x="295" y="1470"/>
                  </a:cubicBezTo>
                  <a:cubicBezTo>
                    <a:pt x="32" y="2150"/>
                    <a:pt x="1" y="3140"/>
                    <a:pt x="650" y="3621"/>
                  </a:cubicBezTo>
                  <a:cubicBezTo>
                    <a:pt x="743" y="3697"/>
                    <a:pt x="852" y="3744"/>
                    <a:pt x="945" y="3744"/>
                  </a:cubicBezTo>
                  <a:cubicBezTo>
                    <a:pt x="1207" y="3744"/>
                    <a:pt x="1424" y="3528"/>
                    <a:pt x="1424" y="3218"/>
                  </a:cubicBezTo>
                  <a:cubicBezTo>
                    <a:pt x="1440" y="2723"/>
                    <a:pt x="1207" y="2290"/>
                    <a:pt x="1347" y="1795"/>
                  </a:cubicBezTo>
                  <a:cubicBezTo>
                    <a:pt x="1362" y="1733"/>
                    <a:pt x="1378" y="1671"/>
                    <a:pt x="1409" y="1609"/>
                  </a:cubicBezTo>
                  <a:lnTo>
                    <a:pt x="1022" y="541"/>
                  </a:lnTo>
                  <a:cubicBezTo>
                    <a:pt x="1022" y="541"/>
                    <a:pt x="1161" y="496"/>
                    <a:pt x="1424" y="403"/>
                  </a:cubicBezTo>
                  <a:cubicBezTo>
                    <a:pt x="1626" y="341"/>
                    <a:pt x="1904" y="248"/>
                    <a:pt x="2244" y="139"/>
                  </a:cubicBezTo>
                  <a:cubicBezTo>
                    <a:pt x="2166" y="62"/>
                    <a:pt x="2059" y="1"/>
                    <a:pt x="1950"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86;p38">
              <a:extLst>
                <a:ext uri="{FF2B5EF4-FFF2-40B4-BE49-F238E27FC236}">
                  <a16:creationId xmlns:a16="http://schemas.microsoft.com/office/drawing/2014/main" id="{4940ACD6-4790-45C7-9A2C-2EAC8BE29731}"/>
                </a:ext>
              </a:extLst>
            </p:cNvPr>
            <p:cNvSpPr/>
            <p:nvPr/>
          </p:nvSpPr>
          <p:spPr>
            <a:xfrm>
              <a:off x="5372306" y="268813"/>
              <a:ext cx="349898" cy="58870"/>
            </a:xfrm>
            <a:custGeom>
              <a:avLst/>
              <a:gdLst/>
              <a:ahLst/>
              <a:cxnLst/>
              <a:rect l="l" t="t" r="r" b="b"/>
              <a:pathLst>
                <a:path w="10954" h="1843" extrusionOk="0">
                  <a:moveTo>
                    <a:pt x="7829" y="1"/>
                  </a:moveTo>
                  <a:cubicBezTo>
                    <a:pt x="5153" y="1"/>
                    <a:pt x="2259" y="729"/>
                    <a:pt x="48" y="1733"/>
                  </a:cubicBezTo>
                  <a:cubicBezTo>
                    <a:pt x="1" y="1750"/>
                    <a:pt x="1" y="1842"/>
                    <a:pt x="63" y="1842"/>
                  </a:cubicBezTo>
                  <a:lnTo>
                    <a:pt x="79" y="1842"/>
                  </a:lnTo>
                  <a:cubicBezTo>
                    <a:pt x="1764" y="1657"/>
                    <a:pt x="3420" y="1100"/>
                    <a:pt x="5106" y="836"/>
                  </a:cubicBezTo>
                  <a:cubicBezTo>
                    <a:pt x="6096" y="682"/>
                    <a:pt x="7055" y="620"/>
                    <a:pt x="8030" y="620"/>
                  </a:cubicBezTo>
                  <a:cubicBezTo>
                    <a:pt x="8881" y="620"/>
                    <a:pt x="9747" y="667"/>
                    <a:pt x="10629" y="743"/>
                  </a:cubicBezTo>
                  <a:lnTo>
                    <a:pt x="10660" y="743"/>
                  </a:lnTo>
                  <a:cubicBezTo>
                    <a:pt x="10892" y="743"/>
                    <a:pt x="10954" y="388"/>
                    <a:pt x="10706" y="326"/>
                  </a:cubicBezTo>
                  <a:cubicBezTo>
                    <a:pt x="9809" y="110"/>
                    <a:pt x="8835" y="1"/>
                    <a:pt x="7829"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7;p38">
              <a:extLst>
                <a:ext uri="{FF2B5EF4-FFF2-40B4-BE49-F238E27FC236}">
                  <a16:creationId xmlns:a16="http://schemas.microsoft.com/office/drawing/2014/main" id="{B7EBBF82-5C12-43E2-82BB-67EF34813640}"/>
                </a:ext>
              </a:extLst>
            </p:cNvPr>
            <p:cNvSpPr/>
            <p:nvPr/>
          </p:nvSpPr>
          <p:spPr>
            <a:xfrm>
              <a:off x="6151085" y="355790"/>
              <a:ext cx="225386" cy="86532"/>
            </a:xfrm>
            <a:custGeom>
              <a:avLst/>
              <a:gdLst/>
              <a:ahLst/>
              <a:cxnLst/>
              <a:rect l="l" t="t" r="r" b="b"/>
              <a:pathLst>
                <a:path w="7056" h="2709" extrusionOk="0">
                  <a:moveTo>
                    <a:pt x="4998" y="1"/>
                  </a:moveTo>
                  <a:cubicBezTo>
                    <a:pt x="3049" y="1"/>
                    <a:pt x="774" y="697"/>
                    <a:pt x="79" y="2368"/>
                  </a:cubicBezTo>
                  <a:cubicBezTo>
                    <a:pt x="1" y="2569"/>
                    <a:pt x="141" y="2708"/>
                    <a:pt x="295" y="2708"/>
                  </a:cubicBezTo>
                  <a:cubicBezTo>
                    <a:pt x="372" y="2708"/>
                    <a:pt x="465" y="2661"/>
                    <a:pt x="512" y="2585"/>
                  </a:cubicBezTo>
                  <a:cubicBezTo>
                    <a:pt x="1734" y="712"/>
                    <a:pt x="4797" y="945"/>
                    <a:pt x="6731" y="790"/>
                  </a:cubicBezTo>
                  <a:cubicBezTo>
                    <a:pt x="7055" y="759"/>
                    <a:pt x="7040" y="295"/>
                    <a:pt x="6746" y="217"/>
                  </a:cubicBezTo>
                  <a:cubicBezTo>
                    <a:pt x="6251" y="79"/>
                    <a:pt x="5632" y="1"/>
                    <a:pt x="4998"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88;p38">
              <a:extLst>
                <a:ext uri="{FF2B5EF4-FFF2-40B4-BE49-F238E27FC236}">
                  <a16:creationId xmlns:a16="http://schemas.microsoft.com/office/drawing/2014/main" id="{E39057B0-C6F6-4CBC-9E37-1B5D6C5C72F5}"/>
                </a:ext>
              </a:extLst>
            </p:cNvPr>
            <p:cNvSpPr/>
            <p:nvPr/>
          </p:nvSpPr>
          <p:spPr>
            <a:xfrm>
              <a:off x="6780183" y="661187"/>
              <a:ext cx="53855" cy="82060"/>
            </a:xfrm>
            <a:custGeom>
              <a:avLst/>
              <a:gdLst/>
              <a:ahLst/>
              <a:cxnLst/>
              <a:rect l="l" t="t" r="r" b="b"/>
              <a:pathLst>
                <a:path w="1686" h="2569" extrusionOk="0">
                  <a:moveTo>
                    <a:pt x="355" y="0"/>
                  </a:moveTo>
                  <a:lnTo>
                    <a:pt x="355" y="0"/>
                  </a:lnTo>
                  <a:cubicBezTo>
                    <a:pt x="0" y="944"/>
                    <a:pt x="217" y="2290"/>
                    <a:pt x="1129" y="2553"/>
                  </a:cubicBezTo>
                  <a:cubicBezTo>
                    <a:pt x="1176" y="2553"/>
                    <a:pt x="1207" y="2568"/>
                    <a:pt x="1238" y="2568"/>
                  </a:cubicBezTo>
                  <a:cubicBezTo>
                    <a:pt x="1485" y="2568"/>
                    <a:pt x="1686" y="2290"/>
                    <a:pt x="1671" y="2058"/>
                  </a:cubicBezTo>
                  <a:cubicBezTo>
                    <a:pt x="1655" y="1625"/>
                    <a:pt x="1438" y="1285"/>
                    <a:pt x="1407" y="866"/>
                  </a:cubicBezTo>
                  <a:cubicBezTo>
                    <a:pt x="1345" y="805"/>
                    <a:pt x="1269" y="743"/>
                    <a:pt x="1191" y="681"/>
                  </a:cubicBezTo>
                  <a:cubicBezTo>
                    <a:pt x="943" y="480"/>
                    <a:pt x="665" y="248"/>
                    <a:pt x="355"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89;p38">
              <a:extLst>
                <a:ext uri="{FF2B5EF4-FFF2-40B4-BE49-F238E27FC236}">
                  <a16:creationId xmlns:a16="http://schemas.microsoft.com/office/drawing/2014/main" id="{F397A07D-C7A1-4174-AD91-FCA2127723A2}"/>
                </a:ext>
              </a:extLst>
            </p:cNvPr>
            <p:cNvSpPr/>
            <p:nvPr/>
          </p:nvSpPr>
          <p:spPr>
            <a:xfrm>
              <a:off x="6791522" y="631066"/>
              <a:ext cx="48457" cy="57816"/>
            </a:xfrm>
            <a:custGeom>
              <a:avLst/>
              <a:gdLst/>
              <a:ahLst/>
              <a:cxnLst/>
              <a:rect l="l" t="t" r="r" b="b"/>
              <a:pathLst>
                <a:path w="1517" h="1810" extrusionOk="0">
                  <a:moveTo>
                    <a:pt x="1130" y="0"/>
                  </a:moveTo>
                  <a:cubicBezTo>
                    <a:pt x="588" y="0"/>
                    <a:pt x="202" y="402"/>
                    <a:pt x="0" y="943"/>
                  </a:cubicBezTo>
                  <a:cubicBezTo>
                    <a:pt x="310" y="1191"/>
                    <a:pt x="588" y="1423"/>
                    <a:pt x="836" y="1624"/>
                  </a:cubicBezTo>
                  <a:cubicBezTo>
                    <a:pt x="914" y="1686"/>
                    <a:pt x="990" y="1748"/>
                    <a:pt x="1052" y="1809"/>
                  </a:cubicBezTo>
                  <a:lnTo>
                    <a:pt x="1052" y="1609"/>
                  </a:lnTo>
                  <a:cubicBezTo>
                    <a:pt x="1099" y="1145"/>
                    <a:pt x="1409" y="774"/>
                    <a:pt x="1485" y="324"/>
                  </a:cubicBezTo>
                  <a:cubicBezTo>
                    <a:pt x="1516" y="186"/>
                    <a:pt x="1424" y="15"/>
                    <a:pt x="1269"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90;p38">
              <a:extLst>
                <a:ext uri="{FF2B5EF4-FFF2-40B4-BE49-F238E27FC236}">
                  <a16:creationId xmlns:a16="http://schemas.microsoft.com/office/drawing/2014/main" id="{D257DB04-1BB3-4FBF-9184-24DA69C458D2}"/>
                </a:ext>
              </a:extLst>
            </p:cNvPr>
            <p:cNvSpPr/>
            <p:nvPr/>
          </p:nvSpPr>
          <p:spPr>
            <a:xfrm>
              <a:off x="5738969" y="1896063"/>
              <a:ext cx="126141" cy="141889"/>
            </a:xfrm>
            <a:custGeom>
              <a:avLst/>
              <a:gdLst/>
              <a:ahLst/>
              <a:cxnLst/>
              <a:rect l="l" t="t" r="r" b="b"/>
              <a:pathLst>
                <a:path w="3949" h="4442" extrusionOk="0">
                  <a:moveTo>
                    <a:pt x="2801" y="0"/>
                  </a:moveTo>
                  <a:cubicBezTo>
                    <a:pt x="2707" y="0"/>
                    <a:pt x="2617" y="46"/>
                    <a:pt x="2569" y="156"/>
                  </a:cubicBezTo>
                  <a:cubicBezTo>
                    <a:pt x="1981" y="1470"/>
                    <a:pt x="2214" y="3203"/>
                    <a:pt x="496" y="3652"/>
                  </a:cubicBezTo>
                  <a:cubicBezTo>
                    <a:pt x="1" y="3776"/>
                    <a:pt x="248" y="4425"/>
                    <a:pt x="667" y="4440"/>
                  </a:cubicBezTo>
                  <a:cubicBezTo>
                    <a:pt x="696" y="4441"/>
                    <a:pt x="725" y="4442"/>
                    <a:pt x="755" y="4442"/>
                  </a:cubicBezTo>
                  <a:cubicBezTo>
                    <a:pt x="2744" y="4442"/>
                    <a:pt x="3949" y="1848"/>
                    <a:pt x="3095" y="186"/>
                  </a:cubicBezTo>
                  <a:cubicBezTo>
                    <a:pt x="3043" y="74"/>
                    <a:pt x="2919" y="0"/>
                    <a:pt x="2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91;p38">
              <a:extLst>
                <a:ext uri="{FF2B5EF4-FFF2-40B4-BE49-F238E27FC236}">
                  <a16:creationId xmlns:a16="http://schemas.microsoft.com/office/drawing/2014/main" id="{DBB613F8-5F2C-4928-8D91-98F4E06B4744}"/>
                </a:ext>
              </a:extLst>
            </p:cNvPr>
            <p:cNvSpPr/>
            <p:nvPr/>
          </p:nvSpPr>
          <p:spPr>
            <a:xfrm>
              <a:off x="5874243" y="853190"/>
              <a:ext cx="98000" cy="436878"/>
            </a:xfrm>
            <a:custGeom>
              <a:avLst/>
              <a:gdLst/>
              <a:ahLst/>
              <a:cxnLst/>
              <a:rect l="l" t="t" r="r" b="b"/>
              <a:pathLst>
                <a:path w="3068" h="13677" extrusionOk="0">
                  <a:moveTo>
                    <a:pt x="2927" y="1"/>
                  </a:moveTo>
                  <a:cubicBezTo>
                    <a:pt x="2879" y="1"/>
                    <a:pt x="2833" y="26"/>
                    <a:pt x="2820" y="84"/>
                  </a:cubicBezTo>
                  <a:cubicBezTo>
                    <a:pt x="2139" y="2143"/>
                    <a:pt x="1830" y="4339"/>
                    <a:pt x="1397" y="6458"/>
                  </a:cubicBezTo>
                  <a:cubicBezTo>
                    <a:pt x="918" y="8748"/>
                    <a:pt x="314" y="11068"/>
                    <a:pt x="21" y="13389"/>
                  </a:cubicBezTo>
                  <a:cubicBezTo>
                    <a:pt x="1" y="13548"/>
                    <a:pt x="154" y="13676"/>
                    <a:pt x="290" y="13676"/>
                  </a:cubicBezTo>
                  <a:cubicBezTo>
                    <a:pt x="366" y="13676"/>
                    <a:pt x="436" y="13637"/>
                    <a:pt x="469" y="13544"/>
                  </a:cubicBezTo>
                  <a:cubicBezTo>
                    <a:pt x="1242" y="11394"/>
                    <a:pt x="1660" y="9104"/>
                    <a:pt x="2108" y="6876"/>
                  </a:cubicBezTo>
                  <a:cubicBezTo>
                    <a:pt x="2542" y="4680"/>
                    <a:pt x="3053" y="2374"/>
                    <a:pt x="3068" y="131"/>
                  </a:cubicBezTo>
                  <a:cubicBezTo>
                    <a:pt x="3068" y="50"/>
                    <a:pt x="2994" y="1"/>
                    <a:pt x="2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2;p38">
              <a:extLst>
                <a:ext uri="{FF2B5EF4-FFF2-40B4-BE49-F238E27FC236}">
                  <a16:creationId xmlns:a16="http://schemas.microsoft.com/office/drawing/2014/main" id="{9313BA48-2CA0-4853-AD57-FABE6768BFC9}"/>
                </a:ext>
              </a:extLst>
            </p:cNvPr>
            <p:cNvSpPr/>
            <p:nvPr/>
          </p:nvSpPr>
          <p:spPr>
            <a:xfrm>
              <a:off x="5225053" y="330109"/>
              <a:ext cx="45039" cy="46987"/>
            </a:xfrm>
            <a:custGeom>
              <a:avLst/>
              <a:gdLst/>
              <a:ahLst/>
              <a:cxnLst/>
              <a:rect l="l" t="t" r="r" b="b"/>
              <a:pathLst>
                <a:path w="1410" h="1471" extrusionOk="0">
                  <a:moveTo>
                    <a:pt x="1223" y="0"/>
                  </a:moveTo>
                  <a:lnTo>
                    <a:pt x="1223" y="0"/>
                  </a:lnTo>
                  <a:cubicBezTo>
                    <a:pt x="883" y="109"/>
                    <a:pt x="605" y="202"/>
                    <a:pt x="403" y="264"/>
                  </a:cubicBezTo>
                  <a:cubicBezTo>
                    <a:pt x="140" y="357"/>
                    <a:pt x="1" y="402"/>
                    <a:pt x="1" y="402"/>
                  </a:cubicBezTo>
                  <a:lnTo>
                    <a:pt x="388" y="1470"/>
                  </a:lnTo>
                  <a:cubicBezTo>
                    <a:pt x="543" y="1099"/>
                    <a:pt x="821" y="821"/>
                    <a:pt x="1162" y="604"/>
                  </a:cubicBezTo>
                  <a:cubicBezTo>
                    <a:pt x="1409" y="464"/>
                    <a:pt x="1378" y="171"/>
                    <a:pt x="1223"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428;p45">
            <a:extLst>
              <a:ext uri="{FF2B5EF4-FFF2-40B4-BE49-F238E27FC236}">
                <a16:creationId xmlns:a16="http://schemas.microsoft.com/office/drawing/2014/main" id="{F2241A20-02C2-4A14-9C59-969AAB0D345D}"/>
              </a:ext>
            </a:extLst>
          </p:cNvPr>
          <p:cNvGrpSpPr/>
          <p:nvPr/>
        </p:nvGrpSpPr>
        <p:grpSpPr>
          <a:xfrm rot="1183730">
            <a:off x="8322368" y="-673757"/>
            <a:ext cx="2651513" cy="1992597"/>
            <a:chOff x="1302912" y="1720926"/>
            <a:chExt cx="762214" cy="572784"/>
          </a:xfrm>
        </p:grpSpPr>
        <p:sp>
          <p:nvSpPr>
            <p:cNvPr id="26" name="Google Shape;1429;p45">
              <a:extLst>
                <a:ext uri="{FF2B5EF4-FFF2-40B4-BE49-F238E27FC236}">
                  <a16:creationId xmlns:a16="http://schemas.microsoft.com/office/drawing/2014/main" id="{3729C9F7-0D4C-48CB-967A-CC765905D0C0}"/>
                </a:ext>
              </a:extLst>
            </p:cNvPr>
            <p:cNvSpPr/>
            <p:nvPr/>
          </p:nvSpPr>
          <p:spPr>
            <a:xfrm>
              <a:off x="1483098" y="1720926"/>
              <a:ext cx="200877" cy="572784"/>
            </a:xfrm>
            <a:custGeom>
              <a:avLst/>
              <a:gdLst/>
              <a:ahLst/>
              <a:cxnLst/>
              <a:rect l="l" t="t" r="r" b="b"/>
              <a:pathLst>
                <a:path w="33396" h="95226" extrusionOk="0">
                  <a:moveTo>
                    <a:pt x="32493" y="0"/>
                  </a:moveTo>
                  <a:cubicBezTo>
                    <a:pt x="27282" y="0"/>
                    <a:pt x="22092" y="2670"/>
                    <a:pt x="18043" y="5903"/>
                  </a:cubicBezTo>
                  <a:cubicBezTo>
                    <a:pt x="15138" y="8260"/>
                    <a:pt x="12847" y="11197"/>
                    <a:pt x="10109" y="13720"/>
                  </a:cubicBezTo>
                  <a:cubicBezTo>
                    <a:pt x="8456" y="15235"/>
                    <a:pt x="6466" y="16312"/>
                    <a:pt x="4495" y="16312"/>
                  </a:cubicBezTo>
                  <a:cubicBezTo>
                    <a:pt x="3162" y="16312"/>
                    <a:pt x="1837" y="15819"/>
                    <a:pt x="631" y="14633"/>
                  </a:cubicBezTo>
                  <a:cubicBezTo>
                    <a:pt x="570" y="14572"/>
                    <a:pt x="498" y="14546"/>
                    <a:pt x="427" y="14546"/>
                  </a:cubicBezTo>
                  <a:cubicBezTo>
                    <a:pt x="209" y="14546"/>
                    <a:pt x="0" y="14793"/>
                    <a:pt x="151" y="15032"/>
                  </a:cubicBezTo>
                  <a:cubicBezTo>
                    <a:pt x="233" y="15180"/>
                    <a:pt x="332" y="15313"/>
                    <a:pt x="449" y="15446"/>
                  </a:cubicBezTo>
                  <a:lnTo>
                    <a:pt x="498" y="16508"/>
                  </a:lnTo>
                  <a:cubicBezTo>
                    <a:pt x="350" y="16525"/>
                    <a:pt x="217" y="16658"/>
                    <a:pt x="250" y="16857"/>
                  </a:cubicBezTo>
                  <a:cubicBezTo>
                    <a:pt x="881" y="20542"/>
                    <a:pt x="4781" y="22251"/>
                    <a:pt x="7586" y="23862"/>
                  </a:cubicBezTo>
                  <a:cubicBezTo>
                    <a:pt x="11154" y="25902"/>
                    <a:pt x="12980" y="28658"/>
                    <a:pt x="13993" y="32674"/>
                  </a:cubicBezTo>
                  <a:cubicBezTo>
                    <a:pt x="14989" y="36624"/>
                    <a:pt x="16797" y="40210"/>
                    <a:pt x="19504" y="43214"/>
                  </a:cubicBezTo>
                  <a:cubicBezTo>
                    <a:pt x="19951" y="43728"/>
                    <a:pt x="20482" y="44243"/>
                    <a:pt x="21064" y="44741"/>
                  </a:cubicBezTo>
                  <a:cubicBezTo>
                    <a:pt x="20449" y="47612"/>
                    <a:pt x="19851" y="50500"/>
                    <a:pt x="19271" y="53372"/>
                  </a:cubicBezTo>
                  <a:cubicBezTo>
                    <a:pt x="18840" y="55546"/>
                    <a:pt x="18324" y="57688"/>
                    <a:pt x="19039" y="59845"/>
                  </a:cubicBezTo>
                  <a:cubicBezTo>
                    <a:pt x="19603" y="61638"/>
                    <a:pt x="20699" y="63181"/>
                    <a:pt x="21511" y="64841"/>
                  </a:cubicBezTo>
                  <a:cubicBezTo>
                    <a:pt x="22673" y="67197"/>
                    <a:pt x="22524" y="69521"/>
                    <a:pt x="22358" y="72077"/>
                  </a:cubicBezTo>
                  <a:cubicBezTo>
                    <a:pt x="22192" y="74467"/>
                    <a:pt x="22425" y="76658"/>
                    <a:pt x="23071" y="78966"/>
                  </a:cubicBezTo>
                  <a:cubicBezTo>
                    <a:pt x="23802" y="81522"/>
                    <a:pt x="24598" y="83978"/>
                    <a:pt x="24864" y="86634"/>
                  </a:cubicBezTo>
                  <a:cubicBezTo>
                    <a:pt x="25130" y="89239"/>
                    <a:pt x="25063" y="91895"/>
                    <a:pt x="24997" y="94517"/>
                  </a:cubicBezTo>
                  <a:cubicBezTo>
                    <a:pt x="24981" y="94882"/>
                    <a:pt x="25295" y="95181"/>
                    <a:pt x="25645" y="95181"/>
                  </a:cubicBezTo>
                  <a:lnTo>
                    <a:pt x="30259" y="95181"/>
                  </a:lnTo>
                  <a:cubicBezTo>
                    <a:pt x="30945" y="95181"/>
                    <a:pt x="31653" y="95225"/>
                    <a:pt x="32353" y="95225"/>
                  </a:cubicBezTo>
                  <a:cubicBezTo>
                    <a:pt x="32704" y="95225"/>
                    <a:pt x="33052" y="95214"/>
                    <a:pt x="33395" y="95181"/>
                  </a:cubicBezTo>
                  <a:lnTo>
                    <a:pt x="33395" y="93853"/>
                  </a:lnTo>
                  <a:lnTo>
                    <a:pt x="33395" y="990"/>
                  </a:lnTo>
                  <a:lnTo>
                    <a:pt x="33395" y="27"/>
                  </a:lnTo>
                  <a:cubicBezTo>
                    <a:pt x="33095" y="9"/>
                    <a:pt x="32794" y="0"/>
                    <a:pt x="324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30;p45">
              <a:extLst>
                <a:ext uri="{FF2B5EF4-FFF2-40B4-BE49-F238E27FC236}">
                  <a16:creationId xmlns:a16="http://schemas.microsoft.com/office/drawing/2014/main" id="{9754A9A6-2E93-4C22-968E-1DD1676EBA2D}"/>
                </a:ext>
              </a:extLst>
            </p:cNvPr>
            <p:cNvSpPr/>
            <p:nvPr/>
          </p:nvSpPr>
          <p:spPr>
            <a:xfrm>
              <a:off x="1302912" y="1757519"/>
              <a:ext cx="255078" cy="165599"/>
            </a:xfrm>
            <a:custGeom>
              <a:avLst/>
              <a:gdLst/>
              <a:ahLst/>
              <a:cxnLst/>
              <a:rect l="l" t="t" r="r" b="b"/>
              <a:pathLst>
                <a:path w="42407" h="27531" extrusionOk="0">
                  <a:moveTo>
                    <a:pt x="34008" y="11453"/>
                  </a:moveTo>
                  <a:lnTo>
                    <a:pt x="34034" y="11470"/>
                  </a:lnTo>
                  <a:lnTo>
                    <a:pt x="34034" y="11470"/>
                  </a:lnTo>
                  <a:cubicBezTo>
                    <a:pt x="34040" y="11469"/>
                    <a:pt x="34033" y="11466"/>
                    <a:pt x="34008" y="11453"/>
                  </a:cubicBezTo>
                  <a:close/>
                  <a:moveTo>
                    <a:pt x="12166" y="1"/>
                  </a:moveTo>
                  <a:lnTo>
                    <a:pt x="11884" y="18"/>
                  </a:lnTo>
                  <a:lnTo>
                    <a:pt x="11386" y="51"/>
                  </a:lnTo>
                  <a:cubicBezTo>
                    <a:pt x="10025" y="151"/>
                    <a:pt x="8664" y="516"/>
                    <a:pt x="7419" y="1113"/>
                  </a:cubicBezTo>
                  <a:cubicBezTo>
                    <a:pt x="6157" y="1694"/>
                    <a:pt x="5013" y="2508"/>
                    <a:pt x="4033" y="3486"/>
                  </a:cubicBezTo>
                  <a:cubicBezTo>
                    <a:pt x="2091" y="5429"/>
                    <a:pt x="813" y="7934"/>
                    <a:pt x="299" y="10557"/>
                  </a:cubicBezTo>
                  <a:cubicBezTo>
                    <a:pt x="49" y="11885"/>
                    <a:pt x="0" y="13230"/>
                    <a:pt x="149" y="14574"/>
                  </a:cubicBezTo>
                  <a:cubicBezTo>
                    <a:pt x="315" y="15901"/>
                    <a:pt x="697" y="17213"/>
                    <a:pt x="1311" y="18408"/>
                  </a:cubicBezTo>
                  <a:lnTo>
                    <a:pt x="1709" y="19154"/>
                  </a:lnTo>
                  <a:cubicBezTo>
                    <a:pt x="1892" y="19437"/>
                    <a:pt x="2091" y="19752"/>
                    <a:pt x="2257" y="20018"/>
                  </a:cubicBezTo>
                  <a:cubicBezTo>
                    <a:pt x="2605" y="20500"/>
                    <a:pt x="2970" y="20964"/>
                    <a:pt x="3336" y="21379"/>
                  </a:cubicBezTo>
                  <a:cubicBezTo>
                    <a:pt x="4083" y="22208"/>
                    <a:pt x="4863" y="22923"/>
                    <a:pt x="5643" y="23536"/>
                  </a:cubicBezTo>
                  <a:cubicBezTo>
                    <a:pt x="7204" y="24782"/>
                    <a:pt x="8780" y="25645"/>
                    <a:pt x="10274" y="26291"/>
                  </a:cubicBezTo>
                  <a:cubicBezTo>
                    <a:pt x="10473" y="26375"/>
                    <a:pt x="10656" y="26442"/>
                    <a:pt x="10838" y="26524"/>
                  </a:cubicBezTo>
                  <a:cubicBezTo>
                    <a:pt x="10937" y="26557"/>
                    <a:pt x="11021" y="26590"/>
                    <a:pt x="11121" y="26623"/>
                  </a:cubicBezTo>
                  <a:cubicBezTo>
                    <a:pt x="11203" y="26641"/>
                    <a:pt x="11253" y="26674"/>
                    <a:pt x="11369" y="26707"/>
                  </a:cubicBezTo>
                  <a:cubicBezTo>
                    <a:pt x="11818" y="26856"/>
                    <a:pt x="12166" y="26955"/>
                    <a:pt x="12531" y="27039"/>
                  </a:cubicBezTo>
                  <a:cubicBezTo>
                    <a:pt x="13245" y="27221"/>
                    <a:pt x="13925" y="27338"/>
                    <a:pt x="14523" y="27404"/>
                  </a:cubicBezTo>
                  <a:cubicBezTo>
                    <a:pt x="15339" y="27506"/>
                    <a:pt x="16031" y="27531"/>
                    <a:pt x="16584" y="27531"/>
                  </a:cubicBezTo>
                  <a:cubicBezTo>
                    <a:pt x="16840" y="27531"/>
                    <a:pt x="17067" y="27525"/>
                    <a:pt x="17262" y="27520"/>
                  </a:cubicBezTo>
                  <a:cubicBezTo>
                    <a:pt x="17875" y="27504"/>
                    <a:pt x="18191" y="27471"/>
                    <a:pt x="18191" y="27471"/>
                  </a:cubicBezTo>
                  <a:lnTo>
                    <a:pt x="17461" y="20316"/>
                  </a:lnTo>
                  <a:cubicBezTo>
                    <a:pt x="17461" y="20316"/>
                    <a:pt x="17229" y="20367"/>
                    <a:pt x="16813" y="20416"/>
                  </a:cubicBezTo>
                  <a:cubicBezTo>
                    <a:pt x="16442" y="20446"/>
                    <a:pt x="15924" y="20502"/>
                    <a:pt x="15295" y="20502"/>
                  </a:cubicBezTo>
                  <a:cubicBezTo>
                    <a:pt x="15222" y="20502"/>
                    <a:pt x="15147" y="20501"/>
                    <a:pt x="15071" y="20500"/>
                  </a:cubicBezTo>
                  <a:cubicBezTo>
                    <a:pt x="14706" y="20482"/>
                    <a:pt x="14307" y="20449"/>
                    <a:pt x="13876" y="20383"/>
                  </a:cubicBezTo>
                  <a:cubicBezTo>
                    <a:pt x="13677" y="20367"/>
                    <a:pt x="13427" y="20300"/>
                    <a:pt x="13278" y="20267"/>
                  </a:cubicBezTo>
                  <a:cubicBezTo>
                    <a:pt x="13245" y="20267"/>
                    <a:pt x="13146" y="20250"/>
                    <a:pt x="13079" y="20217"/>
                  </a:cubicBezTo>
                  <a:lnTo>
                    <a:pt x="12962" y="20184"/>
                  </a:lnTo>
                  <a:lnTo>
                    <a:pt x="12896" y="20168"/>
                  </a:lnTo>
                  <a:cubicBezTo>
                    <a:pt x="12763" y="20134"/>
                    <a:pt x="12648" y="20101"/>
                    <a:pt x="12515" y="20051"/>
                  </a:cubicBezTo>
                  <a:cubicBezTo>
                    <a:pt x="11502" y="19719"/>
                    <a:pt x="10324" y="19205"/>
                    <a:pt x="9178" y="18441"/>
                  </a:cubicBezTo>
                  <a:cubicBezTo>
                    <a:pt x="8049" y="17711"/>
                    <a:pt x="6938" y="16715"/>
                    <a:pt x="6257" y="15603"/>
                  </a:cubicBezTo>
                  <a:cubicBezTo>
                    <a:pt x="5626" y="14558"/>
                    <a:pt x="5311" y="13080"/>
                    <a:pt x="5527" y="11504"/>
                  </a:cubicBezTo>
                  <a:cubicBezTo>
                    <a:pt x="5726" y="9926"/>
                    <a:pt x="6440" y="8300"/>
                    <a:pt x="7551" y="7055"/>
                  </a:cubicBezTo>
                  <a:cubicBezTo>
                    <a:pt x="8647" y="5794"/>
                    <a:pt x="10158" y="4947"/>
                    <a:pt x="11851" y="4699"/>
                  </a:cubicBezTo>
                  <a:lnTo>
                    <a:pt x="12166" y="4648"/>
                  </a:lnTo>
                  <a:lnTo>
                    <a:pt x="12316" y="4648"/>
                  </a:lnTo>
                  <a:cubicBezTo>
                    <a:pt x="12365" y="4632"/>
                    <a:pt x="12398" y="4632"/>
                    <a:pt x="12482" y="4632"/>
                  </a:cubicBezTo>
                  <a:lnTo>
                    <a:pt x="12681" y="4615"/>
                  </a:lnTo>
                  <a:lnTo>
                    <a:pt x="13146" y="4615"/>
                  </a:lnTo>
                  <a:cubicBezTo>
                    <a:pt x="13577" y="4615"/>
                    <a:pt x="13991" y="4665"/>
                    <a:pt x="14357" y="4748"/>
                  </a:cubicBezTo>
                  <a:cubicBezTo>
                    <a:pt x="15104" y="4914"/>
                    <a:pt x="15702" y="5212"/>
                    <a:pt x="16266" y="5744"/>
                  </a:cubicBezTo>
                  <a:cubicBezTo>
                    <a:pt x="16547" y="6009"/>
                    <a:pt x="16813" y="6325"/>
                    <a:pt x="17063" y="6690"/>
                  </a:cubicBezTo>
                  <a:cubicBezTo>
                    <a:pt x="17178" y="6872"/>
                    <a:pt x="17311" y="7055"/>
                    <a:pt x="17428" y="7255"/>
                  </a:cubicBezTo>
                  <a:lnTo>
                    <a:pt x="17594" y="7553"/>
                  </a:lnTo>
                  <a:lnTo>
                    <a:pt x="17793" y="7919"/>
                  </a:lnTo>
                  <a:cubicBezTo>
                    <a:pt x="18108" y="8499"/>
                    <a:pt x="18473" y="9080"/>
                    <a:pt x="19004" y="9661"/>
                  </a:cubicBezTo>
                  <a:cubicBezTo>
                    <a:pt x="19270" y="9943"/>
                    <a:pt x="19552" y="10225"/>
                    <a:pt x="19917" y="10475"/>
                  </a:cubicBezTo>
                  <a:cubicBezTo>
                    <a:pt x="20265" y="10707"/>
                    <a:pt x="20664" y="10922"/>
                    <a:pt x="21079" y="11055"/>
                  </a:cubicBezTo>
                  <a:cubicBezTo>
                    <a:pt x="21624" y="11251"/>
                    <a:pt x="22168" y="11318"/>
                    <a:pt x="22660" y="11318"/>
                  </a:cubicBezTo>
                  <a:cubicBezTo>
                    <a:pt x="22919" y="11318"/>
                    <a:pt x="23163" y="11300"/>
                    <a:pt x="23386" y="11271"/>
                  </a:cubicBezTo>
                  <a:cubicBezTo>
                    <a:pt x="24050" y="11205"/>
                    <a:pt x="24614" y="11055"/>
                    <a:pt x="25129" y="10906"/>
                  </a:cubicBezTo>
                  <a:cubicBezTo>
                    <a:pt x="25643" y="10756"/>
                    <a:pt x="26125" y="10607"/>
                    <a:pt x="26573" y="10475"/>
                  </a:cubicBezTo>
                  <a:lnTo>
                    <a:pt x="26922" y="10375"/>
                  </a:lnTo>
                  <a:lnTo>
                    <a:pt x="27170" y="10309"/>
                  </a:lnTo>
                  <a:cubicBezTo>
                    <a:pt x="27336" y="10275"/>
                    <a:pt x="27486" y="10242"/>
                    <a:pt x="27619" y="10225"/>
                  </a:cubicBezTo>
                  <a:cubicBezTo>
                    <a:pt x="27685" y="10221"/>
                    <a:pt x="27747" y="10219"/>
                    <a:pt x="27806" y="10219"/>
                  </a:cubicBezTo>
                  <a:cubicBezTo>
                    <a:pt x="28001" y="10219"/>
                    <a:pt x="28163" y="10240"/>
                    <a:pt x="28316" y="10291"/>
                  </a:cubicBezTo>
                  <a:cubicBezTo>
                    <a:pt x="28515" y="10358"/>
                    <a:pt x="28730" y="10490"/>
                    <a:pt x="28980" y="10707"/>
                  </a:cubicBezTo>
                  <a:cubicBezTo>
                    <a:pt x="29478" y="11138"/>
                    <a:pt x="30009" y="11851"/>
                    <a:pt x="30656" y="12533"/>
                  </a:cubicBezTo>
                  <a:cubicBezTo>
                    <a:pt x="30972" y="12881"/>
                    <a:pt x="31337" y="13230"/>
                    <a:pt x="31718" y="13529"/>
                  </a:cubicBezTo>
                  <a:cubicBezTo>
                    <a:pt x="31801" y="13611"/>
                    <a:pt x="31917" y="13695"/>
                    <a:pt x="32034" y="13777"/>
                  </a:cubicBezTo>
                  <a:cubicBezTo>
                    <a:pt x="32149" y="13876"/>
                    <a:pt x="32216" y="13910"/>
                    <a:pt x="32299" y="13960"/>
                  </a:cubicBezTo>
                  <a:lnTo>
                    <a:pt x="32399" y="14026"/>
                  </a:lnTo>
                  <a:lnTo>
                    <a:pt x="32465" y="14076"/>
                  </a:lnTo>
                  <a:lnTo>
                    <a:pt x="32631" y="14159"/>
                  </a:lnTo>
                  <a:cubicBezTo>
                    <a:pt x="32731" y="14226"/>
                    <a:pt x="32831" y="14275"/>
                    <a:pt x="32946" y="14341"/>
                  </a:cubicBezTo>
                  <a:cubicBezTo>
                    <a:pt x="33793" y="14773"/>
                    <a:pt x="34705" y="15022"/>
                    <a:pt x="35553" y="15071"/>
                  </a:cubicBezTo>
                  <a:cubicBezTo>
                    <a:pt x="35719" y="15084"/>
                    <a:pt x="35882" y="15091"/>
                    <a:pt x="36041" y="15091"/>
                  </a:cubicBezTo>
                  <a:cubicBezTo>
                    <a:pt x="36695" y="15091"/>
                    <a:pt x="37292" y="14990"/>
                    <a:pt x="37826" y="14856"/>
                  </a:cubicBezTo>
                  <a:cubicBezTo>
                    <a:pt x="38507" y="14690"/>
                    <a:pt x="39071" y="14474"/>
                    <a:pt x="39569" y="14242"/>
                  </a:cubicBezTo>
                  <a:cubicBezTo>
                    <a:pt x="40565" y="13794"/>
                    <a:pt x="41245" y="13329"/>
                    <a:pt x="41710" y="13013"/>
                  </a:cubicBezTo>
                  <a:cubicBezTo>
                    <a:pt x="41942" y="12865"/>
                    <a:pt x="42125" y="12715"/>
                    <a:pt x="42241" y="12648"/>
                  </a:cubicBezTo>
                  <a:cubicBezTo>
                    <a:pt x="42340" y="12566"/>
                    <a:pt x="42407" y="12515"/>
                    <a:pt x="42407" y="12515"/>
                  </a:cubicBezTo>
                  <a:lnTo>
                    <a:pt x="41063" y="10475"/>
                  </a:lnTo>
                  <a:cubicBezTo>
                    <a:pt x="41063" y="10475"/>
                    <a:pt x="41013" y="10508"/>
                    <a:pt x="40897" y="10590"/>
                  </a:cubicBezTo>
                  <a:cubicBezTo>
                    <a:pt x="40764" y="10656"/>
                    <a:pt x="40632" y="10740"/>
                    <a:pt x="40415" y="10873"/>
                  </a:cubicBezTo>
                  <a:cubicBezTo>
                    <a:pt x="40001" y="11121"/>
                    <a:pt x="39386" y="11470"/>
                    <a:pt x="38589" y="11785"/>
                  </a:cubicBezTo>
                  <a:cubicBezTo>
                    <a:pt x="37943" y="12027"/>
                    <a:pt x="37166" y="12237"/>
                    <a:pt x="36365" y="12237"/>
                  </a:cubicBezTo>
                  <a:cubicBezTo>
                    <a:pt x="36178" y="12237"/>
                    <a:pt x="35989" y="12226"/>
                    <a:pt x="35801" y="12201"/>
                  </a:cubicBezTo>
                  <a:cubicBezTo>
                    <a:pt x="35303" y="12117"/>
                    <a:pt x="34822" y="11951"/>
                    <a:pt x="34324" y="11670"/>
                  </a:cubicBezTo>
                  <a:cubicBezTo>
                    <a:pt x="34274" y="11619"/>
                    <a:pt x="34208" y="11586"/>
                    <a:pt x="34141" y="11553"/>
                  </a:cubicBezTo>
                  <a:lnTo>
                    <a:pt x="34059" y="11486"/>
                  </a:lnTo>
                  <a:lnTo>
                    <a:pt x="34034" y="11470"/>
                  </a:lnTo>
                  <a:lnTo>
                    <a:pt x="34034" y="11470"/>
                  </a:lnTo>
                  <a:cubicBezTo>
                    <a:pt x="34032" y="11470"/>
                    <a:pt x="34030" y="11470"/>
                    <a:pt x="34026" y="11470"/>
                  </a:cubicBezTo>
                  <a:lnTo>
                    <a:pt x="34008" y="11453"/>
                  </a:lnTo>
                  <a:lnTo>
                    <a:pt x="34008" y="11453"/>
                  </a:lnTo>
                  <a:lnTo>
                    <a:pt x="34008" y="11453"/>
                  </a:lnTo>
                  <a:lnTo>
                    <a:pt x="33975" y="11437"/>
                  </a:lnTo>
                  <a:cubicBezTo>
                    <a:pt x="33909" y="11371"/>
                    <a:pt x="33809" y="11304"/>
                    <a:pt x="33776" y="11271"/>
                  </a:cubicBezTo>
                  <a:cubicBezTo>
                    <a:pt x="33727" y="11221"/>
                    <a:pt x="33694" y="11188"/>
                    <a:pt x="33627" y="11138"/>
                  </a:cubicBezTo>
                  <a:cubicBezTo>
                    <a:pt x="33395" y="10922"/>
                    <a:pt x="33178" y="10690"/>
                    <a:pt x="32930" y="10391"/>
                  </a:cubicBezTo>
                  <a:cubicBezTo>
                    <a:pt x="32448" y="9827"/>
                    <a:pt x="31983" y="9080"/>
                    <a:pt x="31171" y="8250"/>
                  </a:cubicBezTo>
                  <a:cubicBezTo>
                    <a:pt x="30755" y="7852"/>
                    <a:pt x="30224" y="7421"/>
                    <a:pt x="29560" y="7138"/>
                  </a:cubicBezTo>
                  <a:cubicBezTo>
                    <a:pt x="29245" y="6989"/>
                    <a:pt x="28896" y="6889"/>
                    <a:pt x="28548" y="6806"/>
                  </a:cubicBezTo>
                  <a:cubicBezTo>
                    <a:pt x="28199" y="6757"/>
                    <a:pt x="27834" y="6723"/>
                    <a:pt x="27502" y="6723"/>
                  </a:cubicBezTo>
                  <a:cubicBezTo>
                    <a:pt x="27170" y="6723"/>
                    <a:pt x="26838" y="6773"/>
                    <a:pt x="26523" y="6823"/>
                  </a:cubicBezTo>
                  <a:cubicBezTo>
                    <a:pt x="26373" y="6856"/>
                    <a:pt x="26225" y="6889"/>
                    <a:pt x="26075" y="6905"/>
                  </a:cubicBezTo>
                  <a:lnTo>
                    <a:pt x="25709" y="6989"/>
                  </a:lnTo>
                  <a:cubicBezTo>
                    <a:pt x="25212" y="7105"/>
                    <a:pt x="24747" y="7221"/>
                    <a:pt x="24299" y="7321"/>
                  </a:cubicBezTo>
                  <a:cubicBezTo>
                    <a:pt x="23835" y="7421"/>
                    <a:pt x="23419" y="7503"/>
                    <a:pt x="23071" y="7503"/>
                  </a:cubicBezTo>
                  <a:cubicBezTo>
                    <a:pt x="22993" y="7510"/>
                    <a:pt x="22920" y="7513"/>
                    <a:pt x="22853" y="7513"/>
                  </a:cubicBezTo>
                  <a:cubicBezTo>
                    <a:pt x="22610" y="7513"/>
                    <a:pt x="22441" y="7469"/>
                    <a:pt x="22324" y="7403"/>
                  </a:cubicBezTo>
                  <a:cubicBezTo>
                    <a:pt x="22191" y="7337"/>
                    <a:pt x="22042" y="7237"/>
                    <a:pt x="21859" y="6989"/>
                  </a:cubicBezTo>
                  <a:cubicBezTo>
                    <a:pt x="21677" y="6773"/>
                    <a:pt x="21478" y="6425"/>
                    <a:pt x="21294" y="6026"/>
                  </a:cubicBezTo>
                  <a:lnTo>
                    <a:pt x="21128" y="5661"/>
                  </a:lnTo>
                  <a:lnTo>
                    <a:pt x="20913" y="5230"/>
                  </a:lnTo>
                  <a:cubicBezTo>
                    <a:pt x="20763" y="4947"/>
                    <a:pt x="20597" y="4665"/>
                    <a:pt x="20431" y="4383"/>
                  </a:cubicBezTo>
                  <a:cubicBezTo>
                    <a:pt x="20083" y="3818"/>
                    <a:pt x="19685" y="3254"/>
                    <a:pt x="19187" y="2723"/>
                  </a:cubicBezTo>
                  <a:cubicBezTo>
                    <a:pt x="18705" y="2192"/>
                    <a:pt x="18125" y="1711"/>
                    <a:pt x="17477" y="1313"/>
                  </a:cubicBezTo>
                  <a:cubicBezTo>
                    <a:pt x="16846" y="914"/>
                    <a:pt x="16149" y="616"/>
                    <a:pt x="15452" y="416"/>
                  </a:cubicBezTo>
                  <a:cubicBezTo>
                    <a:pt x="14755" y="217"/>
                    <a:pt x="14058" y="100"/>
                    <a:pt x="13394" y="51"/>
                  </a:cubicBezTo>
                  <a:cubicBezTo>
                    <a:pt x="13228" y="34"/>
                    <a:pt x="13062" y="18"/>
                    <a:pt x="12896" y="18"/>
                  </a:cubicBezTo>
                  <a:lnTo>
                    <a:pt x="127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31;p45">
              <a:extLst>
                <a:ext uri="{FF2B5EF4-FFF2-40B4-BE49-F238E27FC236}">
                  <a16:creationId xmlns:a16="http://schemas.microsoft.com/office/drawing/2014/main" id="{F7D6FDAB-12C6-4002-B4C5-52D8ECC36858}"/>
                </a:ext>
              </a:extLst>
            </p:cNvPr>
            <p:cNvSpPr/>
            <p:nvPr/>
          </p:nvSpPr>
          <p:spPr>
            <a:xfrm>
              <a:off x="1312692" y="1766812"/>
              <a:ext cx="242609" cy="142122"/>
            </a:xfrm>
            <a:custGeom>
              <a:avLst/>
              <a:gdLst/>
              <a:ahLst/>
              <a:cxnLst/>
              <a:rect l="l" t="t" r="r" b="b"/>
              <a:pathLst>
                <a:path w="40334" h="23628" extrusionOk="0">
                  <a:moveTo>
                    <a:pt x="10805" y="0"/>
                  </a:moveTo>
                  <a:cubicBezTo>
                    <a:pt x="10672" y="0"/>
                    <a:pt x="10506" y="16"/>
                    <a:pt x="10358" y="16"/>
                  </a:cubicBezTo>
                  <a:lnTo>
                    <a:pt x="9909" y="49"/>
                  </a:lnTo>
                  <a:cubicBezTo>
                    <a:pt x="8731" y="166"/>
                    <a:pt x="7552" y="498"/>
                    <a:pt x="6474" y="1029"/>
                  </a:cubicBezTo>
                  <a:cubicBezTo>
                    <a:pt x="5394" y="1543"/>
                    <a:pt x="4416" y="2273"/>
                    <a:pt x="3586" y="3120"/>
                  </a:cubicBezTo>
                  <a:cubicBezTo>
                    <a:pt x="1909" y="4847"/>
                    <a:pt x="831" y="7053"/>
                    <a:pt x="415" y="9328"/>
                  </a:cubicBezTo>
                  <a:cubicBezTo>
                    <a:pt x="1" y="11601"/>
                    <a:pt x="299" y="13991"/>
                    <a:pt x="1329" y="15917"/>
                  </a:cubicBezTo>
                  <a:lnTo>
                    <a:pt x="1378" y="16016"/>
                  </a:lnTo>
                  <a:lnTo>
                    <a:pt x="1444" y="16116"/>
                  </a:lnTo>
                  <a:lnTo>
                    <a:pt x="1528" y="16282"/>
                  </a:lnTo>
                  <a:lnTo>
                    <a:pt x="1710" y="16598"/>
                  </a:lnTo>
                  <a:cubicBezTo>
                    <a:pt x="1860" y="16813"/>
                    <a:pt x="2008" y="17045"/>
                    <a:pt x="2158" y="17262"/>
                  </a:cubicBezTo>
                  <a:cubicBezTo>
                    <a:pt x="2473" y="17676"/>
                    <a:pt x="2789" y="18058"/>
                    <a:pt x="3121" y="18423"/>
                  </a:cubicBezTo>
                  <a:cubicBezTo>
                    <a:pt x="3785" y="19136"/>
                    <a:pt x="4482" y="19767"/>
                    <a:pt x="5195" y="20298"/>
                  </a:cubicBezTo>
                  <a:cubicBezTo>
                    <a:pt x="6607" y="21378"/>
                    <a:pt x="8050" y="22124"/>
                    <a:pt x="9395" y="22672"/>
                  </a:cubicBezTo>
                  <a:cubicBezTo>
                    <a:pt x="9727" y="22805"/>
                    <a:pt x="10075" y="22921"/>
                    <a:pt x="10374" y="23020"/>
                  </a:cubicBezTo>
                  <a:cubicBezTo>
                    <a:pt x="10739" y="23120"/>
                    <a:pt x="11038" y="23219"/>
                    <a:pt x="11354" y="23286"/>
                  </a:cubicBezTo>
                  <a:cubicBezTo>
                    <a:pt x="11984" y="23419"/>
                    <a:pt x="12549" y="23502"/>
                    <a:pt x="13080" y="23551"/>
                  </a:cubicBezTo>
                  <a:cubicBezTo>
                    <a:pt x="13674" y="23608"/>
                    <a:pt x="14193" y="23627"/>
                    <a:pt x="14631" y="23627"/>
                  </a:cubicBezTo>
                  <a:cubicBezTo>
                    <a:pt x="14964" y="23627"/>
                    <a:pt x="15250" y="23616"/>
                    <a:pt x="15486" y="23602"/>
                  </a:cubicBezTo>
                  <a:cubicBezTo>
                    <a:pt x="16034" y="23569"/>
                    <a:pt x="16333" y="23536"/>
                    <a:pt x="16333" y="23536"/>
                  </a:cubicBezTo>
                  <a:lnTo>
                    <a:pt x="16083" y="21161"/>
                  </a:lnTo>
                  <a:cubicBezTo>
                    <a:pt x="16083" y="21161"/>
                    <a:pt x="15818" y="21195"/>
                    <a:pt x="15337" y="21228"/>
                  </a:cubicBezTo>
                  <a:cubicBezTo>
                    <a:pt x="15024" y="21261"/>
                    <a:pt x="14613" y="21286"/>
                    <a:pt x="14122" y="21286"/>
                  </a:cubicBezTo>
                  <a:cubicBezTo>
                    <a:pt x="13858" y="21286"/>
                    <a:pt x="13570" y="21279"/>
                    <a:pt x="13262" y="21261"/>
                  </a:cubicBezTo>
                  <a:cubicBezTo>
                    <a:pt x="12814" y="21228"/>
                    <a:pt x="12332" y="21161"/>
                    <a:pt x="11801" y="21062"/>
                  </a:cubicBezTo>
                  <a:cubicBezTo>
                    <a:pt x="11553" y="21013"/>
                    <a:pt x="11270" y="20946"/>
                    <a:pt x="11022" y="20880"/>
                  </a:cubicBezTo>
                  <a:cubicBezTo>
                    <a:pt x="10723" y="20796"/>
                    <a:pt x="10440" y="20697"/>
                    <a:pt x="10141" y="20597"/>
                  </a:cubicBezTo>
                  <a:cubicBezTo>
                    <a:pt x="8964" y="20150"/>
                    <a:pt x="7652" y="19519"/>
                    <a:pt x="6374" y="18605"/>
                  </a:cubicBezTo>
                  <a:cubicBezTo>
                    <a:pt x="5113" y="17693"/>
                    <a:pt x="3834" y="16498"/>
                    <a:pt x="2988" y="14987"/>
                  </a:cubicBezTo>
                  <a:cubicBezTo>
                    <a:pt x="2158" y="13493"/>
                    <a:pt x="1842" y="11568"/>
                    <a:pt x="2158" y="9643"/>
                  </a:cubicBezTo>
                  <a:cubicBezTo>
                    <a:pt x="2457" y="7717"/>
                    <a:pt x="3353" y="5792"/>
                    <a:pt x="4748" y="4315"/>
                  </a:cubicBezTo>
                  <a:cubicBezTo>
                    <a:pt x="6125" y="2822"/>
                    <a:pt x="8034" y="1826"/>
                    <a:pt x="10075" y="1593"/>
                  </a:cubicBezTo>
                  <a:lnTo>
                    <a:pt x="10457" y="1560"/>
                  </a:lnTo>
                  <a:cubicBezTo>
                    <a:pt x="10573" y="1560"/>
                    <a:pt x="10690" y="1543"/>
                    <a:pt x="10822" y="1543"/>
                  </a:cubicBezTo>
                  <a:lnTo>
                    <a:pt x="11602" y="1543"/>
                  </a:lnTo>
                  <a:cubicBezTo>
                    <a:pt x="12117" y="1560"/>
                    <a:pt x="12615" y="1627"/>
                    <a:pt x="13096" y="1759"/>
                  </a:cubicBezTo>
                  <a:cubicBezTo>
                    <a:pt x="14058" y="1992"/>
                    <a:pt x="14921" y="2490"/>
                    <a:pt x="15619" y="3187"/>
                  </a:cubicBezTo>
                  <a:cubicBezTo>
                    <a:pt x="15968" y="3535"/>
                    <a:pt x="16282" y="3950"/>
                    <a:pt x="16565" y="4365"/>
                  </a:cubicBezTo>
                  <a:cubicBezTo>
                    <a:pt x="16698" y="4581"/>
                    <a:pt x="16831" y="4813"/>
                    <a:pt x="16964" y="5028"/>
                  </a:cubicBezTo>
                  <a:cubicBezTo>
                    <a:pt x="17030" y="5145"/>
                    <a:pt x="17079" y="5261"/>
                    <a:pt x="17146" y="5378"/>
                  </a:cubicBezTo>
                  <a:lnTo>
                    <a:pt x="17329" y="5743"/>
                  </a:lnTo>
                  <a:cubicBezTo>
                    <a:pt x="17610" y="6257"/>
                    <a:pt x="17909" y="6772"/>
                    <a:pt x="18325" y="7219"/>
                  </a:cubicBezTo>
                  <a:cubicBezTo>
                    <a:pt x="18723" y="7684"/>
                    <a:pt x="19254" y="8082"/>
                    <a:pt x="19868" y="8299"/>
                  </a:cubicBezTo>
                  <a:cubicBezTo>
                    <a:pt x="20303" y="8451"/>
                    <a:pt x="20739" y="8504"/>
                    <a:pt x="21156" y="8504"/>
                  </a:cubicBezTo>
                  <a:cubicBezTo>
                    <a:pt x="21327" y="8504"/>
                    <a:pt x="21496" y="8495"/>
                    <a:pt x="21660" y="8481"/>
                  </a:cubicBezTo>
                  <a:cubicBezTo>
                    <a:pt x="22209" y="8414"/>
                    <a:pt x="22722" y="8299"/>
                    <a:pt x="23220" y="8166"/>
                  </a:cubicBezTo>
                  <a:cubicBezTo>
                    <a:pt x="23718" y="8033"/>
                    <a:pt x="24200" y="7900"/>
                    <a:pt x="24665" y="7768"/>
                  </a:cubicBezTo>
                  <a:lnTo>
                    <a:pt x="25013" y="7668"/>
                  </a:lnTo>
                  <a:lnTo>
                    <a:pt x="25329" y="7602"/>
                  </a:lnTo>
                  <a:cubicBezTo>
                    <a:pt x="25544" y="7551"/>
                    <a:pt x="25760" y="7518"/>
                    <a:pt x="25960" y="7518"/>
                  </a:cubicBezTo>
                  <a:cubicBezTo>
                    <a:pt x="26030" y="7512"/>
                    <a:pt x="26100" y="7510"/>
                    <a:pt x="26168" y="7510"/>
                  </a:cubicBezTo>
                  <a:cubicBezTo>
                    <a:pt x="26907" y="7510"/>
                    <a:pt x="27537" y="7832"/>
                    <a:pt x="28084" y="8348"/>
                  </a:cubicBezTo>
                  <a:cubicBezTo>
                    <a:pt x="28682" y="8912"/>
                    <a:pt x="29196" y="9627"/>
                    <a:pt x="29793" y="10273"/>
                  </a:cubicBezTo>
                  <a:cubicBezTo>
                    <a:pt x="30375" y="10937"/>
                    <a:pt x="31039" y="11502"/>
                    <a:pt x="31785" y="11900"/>
                  </a:cubicBezTo>
                  <a:cubicBezTo>
                    <a:pt x="32499" y="12298"/>
                    <a:pt x="33279" y="12515"/>
                    <a:pt x="34009" y="12564"/>
                  </a:cubicBezTo>
                  <a:cubicBezTo>
                    <a:pt x="34185" y="12578"/>
                    <a:pt x="34358" y="12584"/>
                    <a:pt x="34527" y="12584"/>
                  </a:cubicBezTo>
                  <a:cubicBezTo>
                    <a:pt x="35761" y="12584"/>
                    <a:pt x="36808" y="12234"/>
                    <a:pt x="37611" y="11884"/>
                  </a:cubicBezTo>
                  <a:cubicBezTo>
                    <a:pt x="38541" y="11468"/>
                    <a:pt x="39205" y="11054"/>
                    <a:pt x="39652" y="10755"/>
                  </a:cubicBezTo>
                  <a:cubicBezTo>
                    <a:pt x="40101" y="10457"/>
                    <a:pt x="40333" y="10291"/>
                    <a:pt x="40333" y="10291"/>
                  </a:cubicBezTo>
                  <a:lnTo>
                    <a:pt x="39885" y="9609"/>
                  </a:lnTo>
                  <a:cubicBezTo>
                    <a:pt x="39885" y="9609"/>
                    <a:pt x="39652" y="9775"/>
                    <a:pt x="39221" y="10041"/>
                  </a:cubicBezTo>
                  <a:cubicBezTo>
                    <a:pt x="38789" y="10306"/>
                    <a:pt x="38142" y="10705"/>
                    <a:pt x="37295" y="11054"/>
                  </a:cubicBezTo>
                  <a:cubicBezTo>
                    <a:pt x="36552" y="11354"/>
                    <a:pt x="35623" y="11642"/>
                    <a:pt x="34595" y="11642"/>
                  </a:cubicBezTo>
                  <a:cubicBezTo>
                    <a:pt x="34430" y="11642"/>
                    <a:pt x="34262" y="11634"/>
                    <a:pt x="34093" y="11618"/>
                  </a:cubicBezTo>
                  <a:cubicBezTo>
                    <a:pt x="33478" y="11552"/>
                    <a:pt x="32847" y="11353"/>
                    <a:pt x="32234" y="11004"/>
                  </a:cubicBezTo>
                  <a:cubicBezTo>
                    <a:pt x="32084" y="10921"/>
                    <a:pt x="31935" y="10822"/>
                    <a:pt x="31802" y="10722"/>
                  </a:cubicBezTo>
                  <a:cubicBezTo>
                    <a:pt x="31619" y="10605"/>
                    <a:pt x="31503" y="10506"/>
                    <a:pt x="31371" y="10390"/>
                  </a:cubicBezTo>
                  <a:cubicBezTo>
                    <a:pt x="31088" y="10141"/>
                    <a:pt x="30822" y="9875"/>
                    <a:pt x="30557" y="9560"/>
                  </a:cubicBezTo>
                  <a:cubicBezTo>
                    <a:pt x="30010" y="8963"/>
                    <a:pt x="29512" y="8215"/>
                    <a:pt x="28814" y="7535"/>
                  </a:cubicBezTo>
                  <a:cubicBezTo>
                    <a:pt x="28449" y="7186"/>
                    <a:pt x="28034" y="6854"/>
                    <a:pt x="27520" y="6639"/>
                  </a:cubicBezTo>
                  <a:cubicBezTo>
                    <a:pt x="27085" y="6450"/>
                    <a:pt x="26599" y="6350"/>
                    <a:pt x="26117" y="6350"/>
                  </a:cubicBezTo>
                  <a:cubicBezTo>
                    <a:pt x="26048" y="6350"/>
                    <a:pt x="25978" y="6352"/>
                    <a:pt x="25909" y="6356"/>
                  </a:cubicBezTo>
                  <a:cubicBezTo>
                    <a:pt x="25644" y="6356"/>
                    <a:pt x="25378" y="6389"/>
                    <a:pt x="25113" y="6440"/>
                  </a:cubicBezTo>
                  <a:lnTo>
                    <a:pt x="24731" y="6522"/>
                  </a:lnTo>
                  <a:lnTo>
                    <a:pt x="24366" y="6606"/>
                  </a:lnTo>
                  <a:cubicBezTo>
                    <a:pt x="23902" y="6739"/>
                    <a:pt x="23420" y="6854"/>
                    <a:pt x="22939" y="6971"/>
                  </a:cubicBezTo>
                  <a:cubicBezTo>
                    <a:pt x="22358" y="7116"/>
                    <a:pt x="21757" y="7236"/>
                    <a:pt x="21206" y="7236"/>
                  </a:cubicBezTo>
                  <a:cubicBezTo>
                    <a:pt x="20876" y="7236"/>
                    <a:pt x="20563" y="7193"/>
                    <a:pt x="20283" y="7087"/>
                  </a:cubicBezTo>
                  <a:cubicBezTo>
                    <a:pt x="19536" y="6821"/>
                    <a:pt x="18955" y="6024"/>
                    <a:pt x="18507" y="5112"/>
                  </a:cubicBezTo>
                  <a:cubicBezTo>
                    <a:pt x="18026" y="4116"/>
                    <a:pt x="17428" y="3070"/>
                    <a:pt x="16599" y="2191"/>
                  </a:cubicBezTo>
                  <a:cubicBezTo>
                    <a:pt x="15751" y="1295"/>
                    <a:pt x="14640" y="631"/>
                    <a:pt x="13461" y="315"/>
                  </a:cubicBezTo>
                  <a:cubicBezTo>
                    <a:pt x="12881" y="149"/>
                    <a:pt x="12283" y="66"/>
                    <a:pt x="11686" y="16"/>
                  </a:cubicBezTo>
                  <a:cubicBezTo>
                    <a:pt x="11536" y="16"/>
                    <a:pt x="11387" y="0"/>
                    <a:pt x="1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32;p45">
              <a:extLst>
                <a:ext uri="{FF2B5EF4-FFF2-40B4-BE49-F238E27FC236}">
                  <a16:creationId xmlns:a16="http://schemas.microsoft.com/office/drawing/2014/main" id="{5F8FCE7E-0536-454D-865A-5B0327F1E017}"/>
                </a:ext>
              </a:extLst>
            </p:cNvPr>
            <p:cNvSpPr/>
            <p:nvPr/>
          </p:nvSpPr>
          <p:spPr>
            <a:xfrm>
              <a:off x="1444761" y="1848070"/>
              <a:ext cx="144372" cy="63699"/>
            </a:xfrm>
            <a:custGeom>
              <a:avLst/>
              <a:gdLst/>
              <a:ahLst/>
              <a:cxnLst/>
              <a:rect l="l" t="t" r="r" b="b"/>
              <a:pathLst>
                <a:path w="24002" h="10590" extrusionOk="0">
                  <a:moveTo>
                    <a:pt x="22474" y="1"/>
                  </a:moveTo>
                  <a:cubicBezTo>
                    <a:pt x="16351" y="5223"/>
                    <a:pt x="8306" y="8217"/>
                    <a:pt x="347" y="8217"/>
                  </a:cubicBezTo>
                  <a:cubicBezTo>
                    <a:pt x="237" y="8217"/>
                    <a:pt x="128" y="8217"/>
                    <a:pt x="18" y="8216"/>
                  </a:cubicBezTo>
                  <a:lnTo>
                    <a:pt x="1" y="10590"/>
                  </a:lnTo>
                  <a:lnTo>
                    <a:pt x="317" y="10590"/>
                  </a:lnTo>
                  <a:cubicBezTo>
                    <a:pt x="8848" y="10590"/>
                    <a:pt x="17462" y="7386"/>
                    <a:pt x="24001" y="1793"/>
                  </a:cubicBezTo>
                  <a:lnTo>
                    <a:pt x="224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33;p45">
              <a:extLst>
                <a:ext uri="{FF2B5EF4-FFF2-40B4-BE49-F238E27FC236}">
                  <a16:creationId xmlns:a16="http://schemas.microsoft.com/office/drawing/2014/main" id="{F3416A2D-0334-4A2F-B4ED-021DB8D77554}"/>
                </a:ext>
              </a:extLst>
            </p:cNvPr>
            <p:cNvSpPr/>
            <p:nvPr/>
          </p:nvSpPr>
          <p:spPr>
            <a:xfrm>
              <a:off x="1360905" y="1855456"/>
              <a:ext cx="119518" cy="82369"/>
            </a:xfrm>
            <a:custGeom>
              <a:avLst/>
              <a:gdLst/>
              <a:ahLst/>
              <a:cxnLst/>
              <a:rect l="l" t="t" r="r" b="b"/>
              <a:pathLst>
                <a:path w="19870" h="13694" extrusionOk="0">
                  <a:moveTo>
                    <a:pt x="9926" y="1"/>
                  </a:moveTo>
                  <a:cubicBezTo>
                    <a:pt x="4449" y="1"/>
                    <a:pt x="1" y="3071"/>
                    <a:pt x="1" y="6855"/>
                  </a:cubicBezTo>
                  <a:cubicBezTo>
                    <a:pt x="1" y="10639"/>
                    <a:pt x="4449" y="13693"/>
                    <a:pt x="9926" y="13693"/>
                  </a:cubicBezTo>
                  <a:cubicBezTo>
                    <a:pt x="15421" y="13693"/>
                    <a:pt x="19869" y="10639"/>
                    <a:pt x="19869" y="6855"/>
                  </a:cubicBezTo>
                  <a:cubicBezTo>
                    <a:pt x="19869" y="3071"/>
                    <a:pt x="15421" y="1"/>
                    <a:pt x="99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34;p45">
              <a:extLst>
                <a:ext uri="{FF2B5EF4-FFF2-40B4-BE49-F238E27FC236}">
                  <a16:creationId xmlns:a16="http://schemas.microsoft.com/office/drawing/2014/main" id="{16C8A5B6-B41A-4D27-84F2-9E0861BBFC25}"/>
                </a:ext>
              </a:extLst>
            </p:cNvPr>
            <p:cNvSpPr/>
            <p:nvPr/>
          </p:nvSpPr>
          <p:spPr>
            <a:xfrm>
              <a:off x="1360905" y="1895790"/>
              <a:ext cx="6" cy="698"/>
            </a:xfrm>
            <a:custGeom>
              <a:avLst/>
              <a:gdLst/>
              <a:ahLst/>
              <a:cxnLst/>
              <a:rect l="l" t="t" r="r" b="b"/>
              <a:pathLst>
                <a:path w="1" h="116" extrusionOk="0">
                  <a:moveTo>
                    <a:pt x="1" y="116"/>
                  </a:moveTo>
                  <a:lnTo>
                    <a:pt x="1" y="116"/>
                  </a:lnTo>
                  <a:lnTo>
                    <a:pt x="1" y="116"/>
                  </a:lnTo>
                  <a:close/>
                  <a:moveTo>
                    <a:pt x="1" y="100"/>
                  </a:moveTo>
                  <a:lnTo>
                    <a:pt x="1" y="116"/>
                  </a:lnTo>
                  <a:lnTo>
                    <a:pt x="1" y="100"/>
                  </a:lnTo>
                  <a:close/>
                  <a:moveTo>
                    <a:pt x="1" y="100"/>
                  </a:moveTo>
                  <a:lnTo>
                    <a:pt x="1" y="100"/>
                  </a:lnTo>
                  <a:lnTo>
                    <a:pt x="1" y="100"/>
                  </a:lnTo>
                  <a:close/>
                  <a:moveTo>
                    <a:pt x="1" y="83"/>
                  </a:moveTo>
                  <a:lnTo>
                    <a:pt x="1" y="83"/>
                  </a:lnTo>
                  <a:lnTo>
                    <a:pt x="1" y="83"/>
                  </a:lnTo>
                  <a:close/>
                  <a:moveTo>
                    <a:pt x="1" y="67"/>
                  </a:moveTo>
                  <a:lnTo>
                    <a:pt x="1" y="67"/>
                  </a:lnTo>
                  <a:lnTo>
                    <a:pt x="1" y="67"/>
                  </a:lnTo>
                  <a:close/>
                  <a:moveTo>
                    <a:pt x="1" y="49"/>
                  </a:moveTo>
                  <a:lnTo>
                    <a:pt x="1" y="49"/>
                  </a:lnTo>
                  <a:lnTo>
                    <a:pt x="1" y="49"/>
                  </a:lnTo>
                  <a:close/>
                  <a:moveTo>
                    <a:pt x="1" y="33"/>
                  </a:moveTo>
                  <a:lnTo>
                    <a:pt x="1" y="33"/>
                  </a:lnTo>
                  <a:lnTo>
                    <a:pt x="1" y="33"/>
                  </a:lnTo>
                  <a:close/>
                  <a:moveTo>
                    <a:pt x="1" y="16"/>
                  </a:moveTo>
                  <a:lnTo>
                    <a:pt x="1" y="16"/>
                  </a:lnTo>
                  <a:lnTo>
                    <a:pt x="1" y="16"/>
                  </a:lnTo>
                  <a:close/>
                  <a:moveTo>
                    <a:pt x="1" y="0"/>
                  </a:moveTo>
                  <a:lnTo>
                    <a:pt x="1" y="0"/>
                  </a:lnTo>
                  <a:close/>
                </a:path>
              </a:pathLst>
            </a:custGeom>
            <a:solidFill>
              <a:srgbClr val="D71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35;p45">
              <a:extLst>
                <a:ext uri="{FF2B5EF4-FFF2-40B4-BE49-F238E27FC236}">
                  <a16:creationId xmlns:a16="http://schemas.microsoft.com/office/drawing/2014/main" id="{8016BFF1-C294-4F77-989A-790DDD00BB45}"/>
                </a:ext>
              </a:extLst>
            </p:cNvPr>
            <p:cNvSpPr/>
            <p:nvPr/>
          </p:nvSpPr>
          <p:spPr>
            <a:xfrm>
              <a:off x="1360905" y="1896584"/>
              <a:ext cx="6" cy="6"/>
            </a:xfrm>
            <a:custGeom>
              <a:avLst/>
              <a:gdLst/>
              <a:ahLst/>
              <a:cxnLst/>
              <a:rect l="l" t="t" r="r" b="b"/>
              <a:pathLst>
                <a:path w="1" h="1" extrusionOk="0">
                  <a:moveTo>
                    <a:pt x="1" y="1"/>
                  </a:moveTo>
                  <a:lnTo>
                    <a:pt x="1" y="1"/>
                  </a:lnTo>
                  <a:close/>
                </a:path>
              </a:pathLst>
            </a:custGeom>
            <a:solidFill>
              <a:srgbClr val="D71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36;p45">
              <a:extLst>
                <a:ext uri="{FF2B5EF4-FFF2-40B4-BE49-F238E27FC236}">
                  <a16:creationId xmlns:a16="http://schemas.microsoft.com/office/drawing/2014/main" id="{DC90136B-8D61-4B91-9EFF-52979A122804}"/>
                </a:ext>
              </a:extLst>
            </p:cNvPr>
            <p:cNvSpPr/>
            <p:nvPr/>
          </p:nvSpPr>
          <p:spPr>
            <a:xfrm>
              <a:off x="1480410" y="1896584"/>
              <a:ext cx="6" cy="102"/>
            </a:xfrm>
            <a:custGeom>
              <a:avLst/>
              <a:gdLst/>
              <a:ahLst/>
              <a:cxnLst/>
              <a:rect l="l" t="t" r="r" b="b"/>
              <a:pathLst>
                <a:path w="1" h="17" extrusionOk="0">
                  <a:moveTo>
                    <a:pt x="0" y="1"/>
                  </a:moveTo>
                  <a:lnTo>
                    <a:pt x="0" y="17"/>
                  </a:lnTo>
                  <a:lnTo>
                    <a:pt x="0" y="17"/>
                  </a:lnTo>
                  <a:close/>
                </a:path>
              </a:pathLst>
            </a:custGeom>
            <a:solidFill>
              <a:srgbClr val="EE9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37;p45">
              <a:extLst>
                <a:ext uri="{FF2B5EF4-FFF2-40B4-BE49-F238E27FC236}">
                  <a16:creationId xmlns:a16="http://schemas.microsoft.com/office/drawing/2014/main" id="{E387556F-29CA-4FBF-9F93-A87DFC7A8703}"/>
                </a:ext>
              </a:extLst>
            </p:cNvPr>
            <p:cNvSpPr/>
            <p:nvPr/>
          </p:nvSpPr>
          <p:spPr>
            <a:xfrm>
              <a:off x="1360905" y="1864339"/>
              <a:ext cx="119518" cy="73485"/>
            </a:xfrm>
            <a:custGeom>
              <a:avLst/>
              <a:gdLst/>
              <a:ahLst/>
              <a:cxnLst/>
              <a:rect l="l" t="t" r="r" b="b"/>
              <a:pathLst>
                <a:path w="19870" h="12217" extrusionOk="0">
                  <a:moveTo>
                    <a:pt x="3769" y="0"/>
                  </a:moveTo>
                  <a:lnTo>
                    <a:pt x="3769" y="0"/>
                  </a:lnTo>
                  <a:cubicBezTo>
                    <a:pt x="1512" y="1228"/>
                    <a:pt x="51" y="3121"/>
                    <a:pt x="1" y="5229"/>
                  </a:cubicBezTo>
                  <a:lnTo>
                    <a:pt x="1" y="5245"/>
                  </a:lnTo>
                  <a:lnTo>
                    <a:pt x="1" y="5262"/>
                  </a:lnTo>
                  <a:lnTo>
                    <a:pt x="1" y="5278"/>
                  </a:lnTo>
                  <a:lnTo>
                    <a:pt x="1" y="5296"/>
                  </a:lnTo>
                  <a:lnTo>
                    <a:pt x="1" y="5312"/>
                  </a:lnTo>
                  <a:lnTo>
                    <a:pt x="1" y="5329"/>
                  </a:lnTo>
                  <a:lnTo>
                    <a:pt x="1" y="5345"/>
                  </a:lnTo>
                  <a:lnTo>
                    <a:pt x="1" y="5362"/>
                  </a:lnTo>
                  <a:lnTo>
                    <a:pt x="1" y="5378"/>
                  </a:lnTo>
                  <a:cubicBezTo>
                    <a:pt x="1" y="9162"/>
                    <a:pt x="4449" y="12216"/>
                    <a:pt x="9926" y="12216"/>
                  </a:cubicBezTo>
                  <a:cubicBezTo>
                    <a:pt x="15421" y="12216"/>
                    <a:pt x="19869" y="9162"/>
                    <a:pt x="19869" y="5378"/>
                  </a:cubicBezTo>
                  <a:lnTo>
                    <a:pt x="19869" y="5362"/>
                  </a:lnTo>
                  <a:cubicBezTo>
                    <a:pt x="19869" y="5046"/>
                    <a:pt x="19836" y="4731"/>
                    <a:pt x="19769" y="4415"/>
                  </a:cubicBezTo>
                  <a:cubicBezTo>
                    <a:pt x="19172" y="7387"/>
                    <a:pt x="15470" y="9677"/>
                    <a:pt x="10989" y="9677"/>
                  </a:cubicBezTo>
                  <a:cubicBezTo>
                    <a:pt x="6076" y="9677"/>
                    <a:pt x="2109" y="6938"/>
                    <a:pt x="2109" y="3569"/>
                  </a:cubicBezTo>
                  <a:cubicBezTo>
                    <a:pt x="2109" y="2242"/>
                    <a:pt x="2723" y="1013"/>
                    <a:pt x="3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38;p45">
              <a:extLst>
                <a:ext uri="{FF2B5EF4-FFF2-40B4-BE49-F238E27FC236}">
                  <a16:creationId xmlns:a16="http://schemas.microsoft.com/office/drawing/2014/main" id="{EED144B8-A24B-4C0A-BC1E-C480D6A80D5B}"/>
                </a:ext>
              </a:extLst>
            </p:cNvPr>
            <p:cNvSpPr/>
            <p:nvPr/>
          </p:nvSpPr>
          <p:spPr>
            <a:xfrm>
              <a:off x="1683957" y="1720926"/>
              <a:ext cx="200979" cy="572784"/>
            </a:xfrm>
            <a:custGeom>
              <a:avLst/>
              <a:gdLst/>
              <a:ahLst/>
              <a:cxnLst/>
              <a:rect l="l" t="t" r="r" b="b"/>
              <a:pathLst>
                <a:path w="33413" h="95226" extrusionOk="0">
                  <a:moveTo>
                    <a:pt x="905" y="0"/>
                  </a:moveTo>
                  <a:cubicBezTo>
                    <a:pt x="603" y="0"/>
                    <a:pt x="302" y="9"/>
                    <a:pt x="0" y="27"/>
                  </a:cubicBezTo>
                  <a:lnTo>
                    <a:pt x="0" y="990"/>
                  </a:lnTo>
                  <a:lnTo>
                    <a:pt x="0" y="93853"/>
                  </a:lnTo>
                  <a:lnTo>
                    <a:pt x="0" y="95181"/>
                  </a:lnTo>
                  <a:cubicBezTo>
                    <a:pt x="343" y="95214"/>
                    <a:pt x="694" y="95225"/>
                    <a:pt x="1046" y="95225"/>
                  </a:cubicBezTo>
                  <a:cubicBezTo>
                    <a:pt x="1752" y="95225"/>
                    <a:pt x="2468" y="95181"/>
                    <a:pt x="3154" y="95181"/>
                  </a:cubicBezTo>
                  <a:lnTo>
                    <a:pt x="7768" y="95181"/>
                  </a:lnTo>
                  <a:cubicBezTo>
                    <a:pt x="8117" y="95181"/>
                    <a:pt x="8416" y="94882"/>
                    <a:pt x="8416" y="94517"/>
                  </a:cubicBezTo>
                  <a:cubicBezTo>
                    <a:pt x="8350" y="91895"/>
                    <a:pt x="8266" y="89239"/>
                    <a:pt x="8531" y="86634"/>
                  </a:cubicBezTo>
                  <a:cubicBezTo>
                    <a:pt x="8797" y="83978"/>
                    <a:pt x="9611" y="81522"/>
                    <a:pt x="10324" y="78966"/>
                  </a:cubicBezTo>
                  <a:cubicBezTo>
                    <a:pt x="10972" y="76658"/>
                    <a:pt x="11204" y="74467"/>
                    <a:pt x="11054" y="72077"/>
                  </a:cubicBezTo>
                  <a:cubicBezTo>
                    <a:pt x="10888" y="69521"/>
                    <a:pt x="10740" y="67197"/>
                    <a:pt x="11884" y="64841"/>
                  </a:cubicBezTo>
                  <a:cubicBezTo>
                    <a:pt x="12698" y="63181"/>
                    <a:pt x="13794" y="61638"/>
                    <a:pt x="14374" y="59845"/>
                  </a:cubicBezTo>
                  <a:cubicBezTo>
                    <a:pt x="15071" y="57688"/>
                    <a:pt x="14573" y="55546"/>
                    <a:pt x="14126" y="53372"/>
                  </a:cubicBezTo>
                  <a:cubicBezTo>
                    <a:pt x="13544" y="50500"/>
                    <a:pt x="12964" y="47612"/>
                    <a:pt x="12333" y="44741"/>
                  </a:cubicBezTo>
                  <a:cubicBezTo>
                    <a:pt x="12913" y="44243"/>
                    <a:pt x="13444" y="43728"/>
                    <a:pt x="13909" y="43214"/>
                  </a:cubicBezTo>
                  <a:cubicBezTo>
                    <a:pt x="16598" y="40210"/>
                    <a:pt x="18424" y="36624"/>
                    <a:pt x="19404" y="32674"/>
                  </a:cubicBezTo>
                  <a:cubicBezTo>
                    <a:pt x="20433" y="28658"/>
                    <a:pt x="22258" y="25902"/>
                    <a:pt x="25826" y="23862"/>
                  </a:cubicBezTo>
                  <a:cubicBezTo>
                    <a:pt x="28632" y="22251"/>
                    <a:pt x="32532" y="20542"/>
                    <a:pt x="33163" y="16857"/>
                  </a:cubicBezTo>
                  <a:cubicBezTo>
                    <a:pt x="33196" y="16658"/>
                    <a:pt x="33063" y="16525"/>
                    <a:pt x="32897" y="16508"/>
                  </a:cubicBezTo>
                  <a:lnTo>
                    <a:pt x="32963" y="15446"/>
                  </a:lnTo>
                  <a:cubicBezTo>
                    <a:pt x="33063" y="15313"/>
                    <a:pt x="33163" y="15180"/>
                    <a:pt x="33262" y="15032"/>
                  </a:cubicBezTo>
                  <a:cubicBezTo>
                    <a:pt x="33412" y="14793"/>
                    <a:pt x="33195" y="14546"/>
                    <a:pt x="32971" y="14546"/>
                  </a:cubicBezTo>
                  <a:cubicBezTo>
                    <a:pt x="32899" y="14546"/>
                    <a:pt x="32826" y="14572"/>
                    <a:pt x="32764" y="14633"/>
                  </a:cubicBezTo>
                  <a:cubicBezTo>
                    <a:pt x="31565" y="15819"/>
                    <a:pt x="30245" y="16312"/>
                    <a:pt x="28914" y="16312"/>
                  </a:cubicBezTo>
                  <a:cubicBezTo>
                    <a:pt x="26947" y="16312"/>
                    <a:pt x="24957" y="15235"/>
                    <a:pt x="23303" y="13720"/>
                  </a:cubicBezTo>
                  <a:cubicBezTo>
                    <a:pt x="20548" y="11197"/>
                    <a:pt x="18275" y="8260"/>
                    <a:pt x="15354" y="5903"/>
                  </a:cubicBezTo>
                  <a:cubicBezTo>
                    <a:pt x="11320" y="2670"/>
                    <a:pt x="6131" y="0"/>
                    <a:pt x="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39;p45">
              <a:extLst>
                <a:ext uri="{FF2B5EF4-FFF2-40B4-BE49-F238E27FC236}">
                  <a16:creationId xmlns:a16="http://schemas.microsoft.com/office/drawing/2014/main" id="{9E1F73E7-C8D9-4FAE-A309-A92F58611258}"/>
                </a:ext>
              </a:extLst>
            </p:cNvPr>
            <p:cNvSpPr/>
            <p:nvPr/>
          </p:nvSpPr>
          <p:spPr>
            <a:xfrm>
              <a:off x="1810042" y="1757519"/>
              <a:ext cx="255084" cy="165599"/>
            </a:xfrm>
            <a:custGeom>
              <a:avLst/>
              <a:gdLst/>
              <a:ahLst/>
              <a:cxnLst/>
              <a:rect l="l" t="t" r="r" b="b"/>
              <a:pathLst>
                <a:path w="42408" h="27531" extrusionOk="0">
                  <a:moveTo>
                    <a:pt x="8382" y="11459"/>
                  </a:moveTo>
                  <a:cubicBezTo>
                    <a:pt x="8353" y="11470"/>
                    <a:pt x="8366" y="11470"/>
                    <a:pt x="8366" y="11470"/>
                  </a:cubicBezTo>
                  <a:cubicBezTo>
                    <a:pt x="8366" y="11470"/>
                    <a:pt x="8373" y="11463"/>
                    <a:pt x="8378" y="11463"/>
                  </a:cubicBezTo>
                  <a:cubicBezTo>
                    <a:pt x="8379" y="11463"/>
                    <a:pt x="8380" y="11463"/>
                    <a:pt x="8381" y="11465"/>
                  </a:cubicBezTo>
                  <a:lnTo>
                    <a:pt x="8381" y="11465"/>
                  </a:lnTo>
                  <a:lnTo>
                    <a:pt x="8382" y="11465"/>
                  </a:lnTo>
                  <a:lnTo>
                    <a:pt x="8382" y="11465"/>
                  </a:lnTo>
                  <a:lnTo>
                    <a:pt x="8382" y="11459"/>
                  </a:lnTo>
                  <a:close/>
                  <a:moveTo>
                    <a:pt x="29627" y="1"/>
                  </a:moveTo>
                  <a:lnTo>
                    <a:pt x="29512" y="18"/>
                  </a:lnTo>
                  <a:cubicBezTo>
                    <a:pt x="29346" y="18"/>
                    <a:pt x="29180" y="34"/>
                    <a:pt x="29014" y="51"/>
                  </a:cubicBezTo>
                  <a:cubicBezTo>
                    <a:pt x="28333" y="100"/>
                    <a:pt x="27636" y="217"/>
                    <a:pt x="26956" y="416"/>
                  </a:cubicBezTo>
                  <a:cubicBezTo>
                    <a:pt x="26259" y="616"/>
                    <a:pt x="25561" y="914"/>
                    <a:pt x="24913" y="1313"/>
                  </a:cubicBezTo>
                  <a:cubicBezTo>
                    <a:pt x="24283" y="1711"/>
                    <a:pt x="23702" y="2192"/>
                    <a:pt x="23205" y="2723"/>
                  </a:cubicBezTo>
                  <a:cubicBezTo>
                    <a:pt x="22723" y="3254"/>
                    <a:pt x="22308" y="3818"/>
                    <a:pt x="21976" y="4383"/>
                  </a:cubicBezTo>
                  <a:cubicBezTo>
                    <a:pt x="21793" y="4665"/>
                    <a:pt x="21644" y="4947"/>
                    <a:pt x="21494" y="5230"/>
                  </a:cubicBezTo>
                  <a:lnTo>
                    <a:pt x="21279" y="5661"/>
                  </a:lnTo>
                  <a:lnTo>
                    <a:pt x="21113" y="6026"/>
                  </a:lnTo>
                  <a:cubicBezTo>
                    <a:pt x="20930" y="6425"/>
                    <a:pt x="20731" y="6773"/>
                    <a:pt x="20549" y="6989"/>
                  </a:cubicBezTo>
                  <a:cubicBezTo>
                    <a:pt x="20350" y="7237"/>
                    <a:pt x="20217" y="7337"/>
                    <a:pt x="20067" y="7403"/>
                  </a:cubicBezTo>
                  <a:cubicBezTo>
                    <a:pt x="19963" y="7469"/>
                    <a:pt x="19797" y="7513"/>
                    <a:pt x="19554" y="7513"/>
                  </a:cubicBezTo>
                  <a:cubicBezTo>
                    <a:pt x="19488" y="7513"/>
                    <a:pt x="19415" y="7510"/>
                    <a:pt x="19337" y="7503"/>
                  </a:cubicBezTo>
                  <a:cubicBezTo>
                    <a:pt x="18989" y="7503"/>
                    <a:pt x="18557" y="7421"/>
                    <a:pt x="18108" y="7321"/>
                  </a:cubicBezTo>
                  <a:cubicBezTo>
                    <a:pt x="17661" y="7221"/>
                    <a:pt x="17179" y="7105"/>
                    <a:pt x="16698" y="6989"/>
                  </a:cubicBezTo>
                  <a:lnTo>
                    <a:pt x="16333" y="6905"/>
                  </a:lnTo>
                  <a:cubicBezTo>
                    <a:pt x="16183" y="6889"/>
                    <a:pt x="16034" y="6856"/>
                    <a:pt x="15868" y="6823"/>
                  </a:cubicBezTo>
                  <a:cubicBezTo>
                    <a:pt x="15552" y="6773"/>
                    <a:pt x="15238" y="6723"/>
                    <a:pt x="14906" y="6723"/>
                  </a:cubicBezTo>
                  <a:cubicBezTo>
                    <a:pt x="14574" y="6723"/>
                    <a:pt x="14209" y="6757"/>
                    <a:pt x="13859" y="6806"/>
                  </a:cubicBezTo>
                  <a:cubicBezTo>
                    <a:pt x="13511" y="6889"/>
                    <a:pt x="13162" y="6989"/>
                    <a:pt x="12830" y="7138"/>
                  </a:cubicBezTo>
                  <a:cubicBezTo>
                    <a:pt x="12184" y="7421"/>
                    <a:pt x="11653" y="7852"/>
                    <a:pt x="11237" y="8250"/>
                  </a:cubicBezTo>
                  <a:cubicBezTo>
                    <a:pt x="10424" y="9080"/>
                    <a:pt x="9942" y="9827"/>
                    <a:pt x="9462" y="10391"/>
                  </a:cubicBezTo>
                  <a:cubicBezTo>
                    <a:pt x="9229" y="10690"/>
                    <a:pt x="8997" y="10922"/>
                    <a:pt x="8780" y="11138"/>
                  </a:cubicBezTo>
                  <a:cubicBezTo>
                    <a:pt x="8714" y="11188"/>
                    <a:pt x="8665" y="11221"/>
                    <a:pt x="8632" y="11271"/>
                  </a:cubicBezTo>
                  <a:cubicBezTo>
                    <a:pt x="8599" y="11304"/>
                    <a:pt x="8482" y="11371"/>
                    <a:pt x="8415" y="11437"/>
                  </a:cubicBezTo>
                  <a:lnTo>
                    <a:pt x="8382" y="11453"/>
                  </a:lnTo>
                  <a:lnTo>
                    <a:pt x="8382" y="11459"/>
                  </a:lnTo>
                  <a:lnTo>
                    <a:pt x="8382" y="11459"/>
                  </a:lnTo>
                  <a:cubicBezTo>
                    <a:pt x="8387" y="11458"/>
                    <a:pt x="8392" y="11456"/>
                    <a:pt x="8399" y="11453"/>
                  </a:cubicBezTo>
                  <a:lnTo>
                    <a:pt x="8399" y="11453"/>
                  </a:lnTo>
                  <a:lnTo>
                    <a:pt x="8382" y="11465"/>
                  </a:lnTo>
                  <a:lnTo>
                    <a:pt x="8382" y="11465"/>
                  </a:lnTo>
                  <a:lnTo>
                    <a:pt x="8382" y="11470"/>
                  </a:lnTo>
                  <a:cubicBezTo>
                    <a:pt x="8382" y="11468"/>
                    <a:pt x="8382" y="11466"/>
                    <a:pt x="8381" y="11465"/>
                  </a:cubicBezTo>
                  <a:lnTo>
                    <a:pt x="8381" y="11465"/>
                  </a:lnTo>
                  <a:lnTo>
                    <a:pt x="8349" y="11486"/>
                  </a:lnTo>
                  <a:lnTo>
                    <a:pt x="8249" y="11553"/>
                  </a:lnTo>
                  <a:cubicBezTo>
                    <a:pt x="8200" y="11586"/>
                    <a:pt x="8134" y="11619"/>
                    <a:pt x="8067" y="11670"/>
                  </a:cubicBezTo>
                  <a:cubicBezTo>
                    <a:pt x="7585" y="11951"/>
                    <a:pt x="7087" y="12117"/>
                    <a:pt x="6590" y="12201"/>
                  </a:cubicBezTo>
                  <a:cubicBezTo>
                    <a:pt x="6401" y="12226"/>
                    <a:pt x="6213" y="12237"/>
                    <a:pt x="6027" y="12237"/>
                  </a:cubicBezTo>
                  <a:cubicBezTo>
                    <a:pt x="5230" y="12237"/>
                    <a:pt x="4464" y="12027"/>
                    <a:pt x="3818" y="11785"/>
                  </a:cubicBezTo>
                  <a:cubicBezTo>
                    <a:pt x="3022" y="11470"/>
                    <a:pt x="2407" y="11121"/>
                    <a:pt x="1975" y="10873"/>
                  </a:cubicBezTo>
                  <a:cubicBezTo>
                    <a:pt x="1760" y="10740"/>
                    <a:pt x="1627" y="10656"/>
                    <a:pt x="1511" y="10590"/>
                  </a:cubicBezTo>
                  <a:cubicBezTo>
                    <a:pt x="1395" y="10508"/>
                    <a:pt x="1345" y="10475"/>
                    <a:pt x="1345" y="10475"/>
                  </a:cubicBezTo>
                  <a:lnTo>
                    <a:pt x="1" y="12515"/>
                  </a:lnTo>
                  <a:cubicBezTo>
                    <a:pt x="1" y="12515"/>
                    <a:pt x="50" y="12566"/>
                    <a:pt x="167" y="12648"/>
                  </a:cubicBezTo>
                  <a:cubicBezTo>
                    <a:pt x="266" y="12715"/>
                    <a:pt x="466" y="12865"/>
                    <a:pt x="681" y="13013"/>
                  </a:cubicBezTo>
                  <a:cubicBezTo>
                    <a:pt x="1145" y="13329"/>
                    <a:pt x="1843" y="13794"/>
                    <a:pt x="2822" y="14242"/>
                  </a:cubicBezTo>
                  <a:cubicBezTo>
                    <a:pt x="3320" y="14474"/>
                    <a:pt x="3901" y="14690"/>
                    <a:pt x="4565" y="14856"/>
                  </a:cubicBezTo>
                  <a:cubicBezTo>
                    <a:pt x="5112" y="14990"/>
                    <a:pt x="5713" y="15091"/>
                    <a:pt x="6366" y="15091"/>
                  </a:cubicBezTo>
                  <a:cubicBezTo>
                    <a:pt x="6526" y="15091"/>
                    <a:pt x="6689" y="15084"/>
                    <a:pt x="6855" y="15071"/>
                  </a:cubicBezTo>
                  <a:cubicBezTo>
                    <a:pt x="7702" y="15022"/>
                    <a:pt x="8614" y="14773"/>
                    <a:pt x="9462" y="14341"/>
                  </a:cubicBezTo>
                  <a:cubicBezTo>
                    <a:pt x="9561" y="14275"/>
                    <a:pt x="9677" y="14226"/>
                    <a:pt x="9776" y="14159"/>
                  </a:cubicBezTo>
                  <a:lnTo>
                    <a:pt x="9926" y="14076"/>
                  </a:lnTo>
                  <a:lnTo>
                    <a:pt x="10009" y="14026"/>
                  </a:lnTo>
                  <a:lnTo>
                    <a:pt x="10092" y="13960"/>
                  </a:lnTo>
                  <a:cubicBezTo>
                    <a:pt x="10192" y="13910"/>
                    <a:pt x="10241" y="13876"/>
                    <a:pt x="10374" y="13777"/>
                  </a:cubicBezTo>
                  <a:cubicBezTo>
                    <a:pt x="10473" y="13695"/>
                    <a:pt x="10590" y="13611"/>
                    <a:pt x="10690" y="13529"/>
                  </a:cubicBezTo>
                  <a:cubicBezTo>
                    <a:pt x="11071" y="13230"/>
                    <a:pt x="11420" y="12881"/>
                    <a:pt x="11752" y="12533"/>
                  </a:cubicBezTo>
                  <a:cubicBezTo>
                    <a:pt x="12383" y="11851"/>
                    <a:pt x="12930" y="11138"/>
                    <a:pt x="13428" y="10707"/>
                  </a:cubicBezTo>
                  <a:cubicBezTo>
                    <a:pt x="13677" y="10490"/>
                    <a:pt x="13893" y="10358"/>
                    <a:pt x="14092" y="10291"/>
                  </a:cubicBezTo>
                  <a:cubicBezTo>
                    <a:pt x="14244" y="10240"/>
                    <a:pt x="14397" y="10219"/>
                    <a:pt x="14587" y="10219"/>
                  </a:cubicBezTo>
                  <a:cubicBezTo>
                    <a:pt x="14645" y="10219"/>
                    <a:pt x="14707" y="10221"/>
                    <a:pt x="14773" y="10225"/>
                  </a:cubicBezTo>
                  <a:cubicBezTo>
                    <a:pt x="14906" y="10242"/>
                    <a:pt x="15072" y="10275"/>
                    <a:pt x="15220" y="10309"/>
                  </a:cubicBezTo>
                  <a:lnTo>
                    <a:pt x="15470" y="10375"/>
                  </a:lnTo>
                  <a:lnTo>
                    <a:pt x="15818" y="10475"/>
                  </a:lnTo>
                  <a:cubicBezTo>
                    <a:pt x="16267" y="10607"/>
                    <a:pt x="16747" y="10756"/>
                    <a:pt x="17263" y="10906"/>
                  </a:cubicBezTo>
                  <a:cubicBezTo>
                    <a:pt x="17794" y="11055"/>
                    <a:pt x="18358" y="11205"/>
                    <a:pt x="19022" y="11271"/>
                  </a:cubicBezTo>
                  <a:cubicBezTo>
                    <a:pt x="19245" y="11300"/>
                    <a:pt x="19487" y="11318"/>
                    <a:pt x="19744" y="11318"/>
                  </a:cubicBezTo>
                  <a:cubicBezTo>
                    <a:pt x="20233" y="11318"/>
                    <a:pt x="20774" y="11251"/>
                    <a:pt x="21328" y="11055"/>
                  </a:cubicBezTo>
                  <a:cubicBezTo>
                    <a:pt x="21744" y="10922"/>
                    <a:pt x="22142" y="10707"/>
                    <a:pt x="22490" y="10475"/>
                  </a:cubicBezTo>
                  <a:cubicBezTo>
                    <a:pt x="22839" y="10225"/>
                    <a:pt x="23138" y="9943"/>
                    <a:pt x="23404" y="9661"/>
                  </a:cubicBezTo>
                  <a:cubicBezTo>
                    <a:pt x="23935" y="9080"/>
                    <a:pt x="24283" y="8499"/>
                    <a:pt x="24599" y="7919"/>
                  </a:cubicBezTo>
                  <a:lnTo>
                    <a:pt x="24814" y="7553"/>
                  </a:lnTo>
                  <a:lnTo>
                    <a:pt x="24980" y="7255"/>
                  </a:lnTo>
                  <a:cubicBezTo>
                    <a:pt x="25097" y="7055"/>
                    <a:pt x="25212" y="6872"/>
                    <a:pt x="25345" y="6690"/>
                  </a:cubicBezTo>
                  <a:cubicBezTo>
                    <a:pt x="25595" y="6325"/>
                    <a:pt x="25860" y="6009"/>
                    <a:pt x="26142" y="5744"/>
                  </a:cubicBezTo>
                  <a:cubicBezTo>
                    <a:pt x="26706" y="5212"/>
                    <a:pt x="27304" y="4914"/>
                    <a:pt x="28034" y="4748"/>
                  </a:cubicBezTo>
                  <a:cubicBezTo>
                    <a:pt x="28416" y="4665"/>
                    <a:pt x="28815" y="4615"/>
                    <a:pt x="29246" y="4615"/>
                  </a:cubicBezTo>
                  <a:lnTo>
                    <a:pt x="29711" y="4615"/>
                  </a:lnTo>
                  <a:lnTo>
                    <a:pt x="29926" y="4632"/>
                  </a:lnTo>
                  <a:cubicBezTo>
                    <a:pt x="30010" y="4632"/>
                    <a:pt x="30043" y="4632"/>
                    <a:pt x="30092" y="4648"/>
                  </a:cubicBezTo>
                  <a:lnTo>
                    <a:pt x="30225" y="4648"/>
                  </a:lnTo>
                  <a:lnTo>
                    <a:pt x="30541" y="4699"/>
                  </a:lnTo>
                  <a:cubicBezTo>
                    <a:pt x="32234" y="4947"/>
                    <a:pt x="33743" y="5794"/>
                    <a:pt x="34856" y="7055"/>
                  </a:cubicBezTo>
                  <a:cubicBezTo>
                    <a:pt x="35968" y="8300"/>
                    <a:pt x="36682" y="9926"/>
                    <a:pt x="36881" y="11504"/>
                  </a:cubicBezTo>
                  <a:cubicBezTo>
                    <a:pt x="37080" y="13080"/>
                    <a:pt x="36782" y="14558"/>
                    <a:pt x="36151" y="15603"/>
                  </a:cubicBezTo>
                  <a:cubicBezTo>
                    <a:pt x="35470" y="16715"/>
                    <a:pt x="34341" y="17711"/>
                    <a:pt x="33212" y="18441"/>
                  </a:cubicBezTo>
                  <a:cubicBezTo>
                    <a:pt x="32084" y="19205"/>
                    <a:pt x="30906" y="19719"/>
                    <a:pt x="29893" y="20051"/>
                  </a:cubicBezTo>
                  <a:cubicBezTo>
                    <a:pt x="29760" y="20101"/>
                    <a:pt x="29627" y="20134"/>
                    <a:pt x="29512" y="20168"/>
                  </a:cubicBezTo>
                  <a:lnTo>
                    <a:pt x="29445" y="20184"/>
                  </a:lnTo>
                  <a:lnTo>
                    <a:pt x="29328" y="20217"/>
                  </a:lnTo>
                  <a:cubicBezTo>
                    <a:pt x="29246" y="20250"/>
                    <a:pt x="29163" y="20267"/>
                    <a:pt x="29129" y="20267"/>
                  </a:cubicBezTo>
                  <a:cubicBezTo>
                    <a:pt x="28963" y="20300"/>
                    <a:pt x="28731" y="20367"/>
                    <a:pt x="28516" y="20383"/>
                  </a:cubicBezTo>
                  <a:cubicBezTo>
                    <a:pt x="28100" y="20449"/>
                    <a:pt x="27702" y="20482"/>
                    <a:pt x="27337" y="20500"/>
                  </a:cubicBezTo>
                  <a:cubicBezTo>
                    <a:pt x="27260" y="20501"/>
                    <a:pt x="27186" y="20502"/>
                    <a:pt x="27112" y="20502"/>
                  </a:cubicBezTo>
                  <a:cubicBezTo>
                    <a:pt x="26484" y="20502"/>
                    <a:pt x="25966" y="20446"/>
                    <a:pt x="25595" y="20416"/>
                  </a:cubicBezTo>
                  <a:cubicBezTo>
                    <a:pt x="25179" y="20367"/>
                    <a:pt x="24947" y="20316"/>
                    <a:pt x="24947" y="20316"/>
                  </a:cubicBezTo>
                  <a:lnTo>
                    <a:pt x="24200" y="27471"/>
                  </a:lnTo>
                  <a:cubicBezTo>
                    <a:pt x="24200" y="27471"/>
                    <a:pt x="24532" y="27504"/>
                    <a:pt x="25146" y="27520"/>
                  </a:cubicBezTo>
                  <a:cubicBezTo>
                    <a:pt x="25341" y="27525"/>
                    <a:pt x="25567" y="27531"/>
                    <a:pt x="25824" y="27531"/>
                  </a:cubicBezTo>
                  <a:cubicBezTo>
                    <a:pt x="26377" y="27531"/>
                    <a:pt x="27069" y="27506"/>
                    <a:pt x="27885" y="27404"/>
                  </a:cubicBezTo>
                  <a:cubicBezTo>
                    <a:pt x="28483" y="27338"/>
                    <a:pt x="29147" y="27221"/>
                    <a:pt x="29877" y="27039"/>
                  </a:cubicBezTo>
                  <a:cubicBezTo>
                    <a:pt x="30242" y="26955"/>
                    <a:pt x="30590" y="26856"/>
                    <a:pt x="31021" y="26707"/>
                  </a:cubicBezTo>
                  <a:cubicBezTo>
                    <a:pt x="31138" y="26674"/>
                    <a:pt x="31205" y="26641"/>
                    <a:pt x="31287" y="26623"/>
                  </a:cubicBezTo>
                  <a:cubicBezTo>
                    <a:pt x="31371" y="26590"/>
                    <a:pt x="31470" y="26557"/>
                    <a:pt x="31570" y="26524"/>
                  </a:cubicBezTo>
                  <a:cubicBezTo>
                    <a:pt x="31752" y="26442"/>
                    <a:pt x="31935" y="26375"/>
                    <a:pt x="32117" y="26291"/>
                  </a:cubicBezTo>
                  <a:cubicBezTo>
                    <a:pt x="33628" y="25645"/>
                    <a:pt x="35204" y="24782"/>
                    <a:pt x="36764" y="23536"/>
                  </a:cubicBezTo>
                  <a:cubicBezTo>
                    <a:pt x="37545" y="22923"/>
                    <a:pt x="38324" y="22208"/>
                    <a:pt x="39055" y="21379"/>
                  </a:cubicBezTo>
                  <a:cubicBezTo>
                    <a:pt x="39437" y="20964"/>
                    <a:pt x="39785" y="20500"/>
                    <a:pt x="40134" y="20018"/>
                  </a:cubicBezTo>
                  <a:cubicBezTo>
                    <a:pt x="40316" y="19752"/>
                    <a:pt x="40515" y="19437"/>
                    <a:pt x="40681" y="19154"/>
                  </a:cubicBezTo>
                  <a:cubicBezTo>
                    <a:pt x="40831" y="18906"/>
                    <a:pt x="40964" y="18657"/>
                    <a:pt x="41097" y="18408"/>
                  </a:cubicBezTo>
                  <a:cubicBezTo>
                    <a:pt x="41694" y="17213"/>
                    <a:pt x="42093" y="15901"/>
                    <a:pt x="42242" y="14574"/>
                  </a:cubicBezTo>
                  <a:cubicBezTo>
                    <a:pt x="42408" y="13230"/>
                    <a:pt x="42358" y="11885"/>
                    <a:pt x="42093" y="10557"/>
                  </a:cubicBezTo>
                  <a:cubicBezTo>
                    <a:pt x="41595" y="7934"/>
                    <a:pt x="40316" y="5429"/>
                    <a:pt x="38358" y="3486"/>
                  </a:cubicBezTo>
                  <a:cubicBezTo>
                    <a:pt x="37395" y="2508"/>
                    <a:pt x="36250" y="1694"/>
                    <a:pt x="34989" y="1113"/>
                  </a:cubicBezTo>
                  <a:cubicBezTo>
                    <a:pt x="33728" y="516"/>
                    <a:pt x="32382" y="151"/>
                    <a:pt x="31021" y="51"/>
                  </a:cubicBezTo>
                  <a:lnTo>
                    <a:pt x="30508" y="18"/>
                  </a:lnTo>
                  <a:lnTo>
                    <a:pt x="302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40;p45">
              <a:extLst>
                <a:ext uri="{FF2B5EF4-FFF2-40B4-BE49-F238E27FC236}">
                  <a16:creationId xmlns:a16="http://schemas.microsoft.com/office/drawing/2014/main" id="{F50EDB00-F5DD-4788-9701-56FBCDFDE392}"/>
                </a:ext>
              </a:extLst>
            </p:cNvPr>
            <p:cNvSpPr/>
            <p:nvPr/>
          </p:nvSpPr>
          <p:spPr>
            <a:xfrm>
              <a:off x="1812737" y="1766812"/>
              <a:ext cx="242513" cy="142122"/>
            </a:xfrm>
            <a:custGeom>
              <a:avLst/>
              <a:gdLst/>
              <a:ahLst/>
              <a:cxnLst/>
              <a:rect l="l" t="t" r="r" b="b"/>
              <a:pathLst>
                <a:path w="40318" h="23628" extrusionOk="0">
                  <a:moveTo>
                    <a:pt x="29080" y="0"/>
                  </a:moveTo>
                  <a:cubicBezTo>
                    <a:pt x="28931" y="0"/>
                    <a:pt x="28781" y="16"/>
                    <a:pt x="28648" y="16"/>
                  </a:cubicBezTo>
                  <a:cubicBezTo>
                    <a:pt x="28051" y="66"/>
                    <a:pt x="27453" y="149"/>
                    <a:pt x="26873" y="315"/>
                  </a:cubicBezTo>
                  <a:cubicBezTo>
                    <a:pt x="25694" y="631"/>
                    <a:pt x="24565" y="1295"/>
                    <a:pt x="23735" y="2191"/>
                  </a:cubicBezTo>
                  <a:cubicBezTo>
                    <a:pt x="22889" y="3070"/>
                    <a:pt x="22292" y="4116"/>
                    <a:pt x="21827" y="5112"/>
                  </a:cubicBezTo>
                  <a:cubicBezTo>
                    <a:pt x="21378" y="6024"/>
                    <a:pt x="20798" y="6821"/>
                    <a:pt x="20035" y="7087"/>
                  </a:cubicBezTo>
                  <a:cubicBezTo>
                    <a:pt x="19754" y="7193"/>
                    <a:pt x="19444" y="7236"/>
                    <a:pt x="19115" y="7236"/>
                  </a:cubicBezTo>
                  <a:cubicBezTo>
                    <a:pt x="18567" y="7236"/>
                    <a:pt x="17970" y="7116"/>
                    <a:pt x="17379" y="6971"/>
                  </a:cubicBezTo>
                  <a:cubicBezTo>
                    <a:pt x="16914" y="6854"/>
                    <a:pt x="16432" y="6739"/>
                    <a:pt x="15951" y="6606"/>
                  </a:cubicBezTo>
                  <a:lnTo>
                    <a:pt x="15602" y="6522"/>
                  </a:lnTo>
                  <a:lnTo>
                    <a:pt x="15204" y="6440"/>
                  </a:lnTo>
                  <a:cubicBezTo>
                    <a:pt x="14956" y="6389"/>
                    <a:pt x="14690" y="6356"/>
                    <a:pt x="14407" y="6356"/>
                  </a:cubicBezTo>
                  <a:cubicBezTo>
                    <a:pt x="14340" y="6352"/>
                    <a:pt x="14273" y="6350"/>
                    <a:pt x="14205" y="6350"/>
                  </a:cubicBezTo>
                  <a:cubicBezTo>
                    <a:pt x="13735" y="6350"/>
                    <a:pt x="13247" y="6450"/>
                    <a:pt x="12798" y="6639"/>
                  </a:cubicBezTo>
                  <a:cubicBezTo>
                    <a:pt x="12300" y="6854"/>
                    <a:pt x="11868" y="7186"/>
                    <a:pt x="11519" y="7535"/>
                  </a:cubicBezTo>
                  <a:cubicBezTo>
                    <a:pt x="10806" y="8215"/>
                    <a:pt x="10308" y="8963"/>
                    <a:pt x="9777" y="9560"/>
                  </a:cubicBezTo>
                  <a:cubicBezTo>
                    <a:pt x="9512" y="9875"/>
                    <a:pt x="9246" y="10141"/>
                    <a:pt x="8963" y="10390"/>
                  </a:cubicBezTo>
                  <a:cubicBezTo>
                    <a:pt x="8830" y="10506"/>
                    <a:pt x="8698" y="10605"/>
                    <a:pt x="8532" y="10722"/>
                  </a:cubicBezTo>
                  <a:cubicBezTo>
                    <a:pt x="8399" y="10822"/>
                    <a:pt x="8233" y="10921"/>
                    <a:pt x="8084" y="11004"/>
                  </a:cubicBezTo>
                  <a:cubicBezTo>
                    <a:pt x="7487" y="11353"/>
                    <a:pt x="6839" y="11552"/>
                    <a:pt x="6241" y="11618"/>
                  </a:cubicBezTo>
                  <a:cubicBezTo>
                    <a:pt x="6069" y="11634"/>
                    <a:pt x="5900" y="11642"/>
                    <a:pt x="5734" y="11642"/>
                  </a:cubicBezTo>
                  <a:cubicBezTo>
                    <a:pt x="4698" y="11642"/>
                    <a:pt x="3782" y="11354"/>
                    <a:pt x="3038" y="11054"/>
                  </a:cubicBezTo>
                  <a:cubicBezTo>
                    <a:pt x="2175" y="10705"/>
                    <a:pt x="1527" y="10306"/>
                    <a:pt x="1096" y="10041"/>
                  </a:cubicBezTo>
                  <a:cubicBezTo>
                    <a:pt x="682" y="9775"/>
                    <a:pt x="449" y="9609"/>
                    <a:pt x="449" y="9609"/>
                  </a:cubicBezTo>
                  <a:lnTo>
                    <a:pt x="0" y="10291"/>
                  </a:lnTo>
                  <a:cubicBezTo>
                    <a:pt x="0" y="10291"/>
                    <a:pt x="217" y="10457"/>
                    <a:pt x="664" y="10755"/>
                  </a:cubicBezTo>
                  <a:cubicBezTo>
                    <a:pt x="1113" y="11054"/>
                    <a:pt x="1777" y="11468"/>
                    <a:pt x="2706" y="11884"/>
                  </a:cubicBezTo>
                  <a:cubicBezTo>
                    <a:pt x="3524" y="12234"/>
                    <a:pt x="4559" y="12584"/>
                    <a:pt x="5801" y="12584"/>
                  </a:cubicBezTo>
                  <a:cubicBezTo>
                    <a:pt x="5972" y="12584"/>
                    <a:pt x="6146" y="12578"/>
                    <a:pt x="6325" y="12564"/>
                  </a:cubicBezTo>
                  <a:cubicBezTo>
                    <a:pt x="7055" y="12515"/>
                    <a:pt x="7819" y="12298"/>
                    <a:pt x="8549" y="11900"/>
                  </a:cubicBezTo>
                  <a:cubicBezTo>
                    <a:pt x="9295" y="11502"/>
                    <a:pt x="9959" y="10937"/>
                    <a:pt x="10541" y="10273"/>
                  </a:cubicBezTo>
                  <a:cubicBezTo>
                    <a:pt x="11121" y="9627"/>
                    <a:pt x="11652" y="8912"/>
                    <a:pt x="12250" y="8348"/>
                  </a:cubicBezTo>
                  <a:cubicBezTo>
                    <a:pt x="12796" y="7832"/>
                    <a:pt x="13427" y="7510"/>
                    <a:pt x="14166" y="7510"/>
                  </a:cubicBezTo>
                  <a:cubicBezTo>
                    <a:pt x="14234" y="7510"/>
                    <a:pt x="14304" y="7512"/>
                    <a:pt x="14374" y="7518"/>
                  </a:cubicBezTo>
                  <a:cubicBezTo>
                    <a:pt x="14573" y="7518"/>
                    <a:pt x="14790" y="7551"/>
                    <a:pt x="14989" y="7602"/>
                  </a:cubicBezTo>
                  <a:lnTo>
                    <a:pt x="15321" y="7668"/>
                  </a:lnTo>
                  <a:lnTo>
                    <a:pt x="15669" y="7768"/>
                  </a:lnTo>
                  <a:cubicBezTo>
                    <a:pt x="16133" y="7900"/>
                    <a:pt x="16598" y="8033"/>
                    <a:pt x="17096" y="8166"/>
                  </a:cubicBezTo>
                  <a:cubicBezTo>
                    <a:pt x="17594" y="8299"/>
                    <a:pt x="18109" y="8414"/>
                    <a:pt x="18674" y="8481"/>
                  </a:cubicBezTo>
                  <a:cubicBezTo>
                    <a:pt x="18838" y="8495"/>
                    <a:pt x="19006" y="8504"/>
                    <a:pt x="19178" y="8504"/>
                  </a:cubicBezTo>
                  <a:cubicBezTo>
                    <a:pt x="19595" y="8504"/>
                    <a:pt x="20030" y="8451"/>
                    <a:pt x="20466" y="8299"/>
                  </a:cubicBezTo>
                  <a:cubicBezTo>
                    <a:pt x="21064" y="8082"/>
                    <a:pt x="21595" y="7684"/>
                    <a:pt x="21993" y="7219"/>
                  </a:cubicBezTo>
                  <a:cubicBezTo>
                    <a:pt x="22407" y="6772"/>
                    <a:pt x="22723" y="6257"/>
                    <a:pt x="22989" y="5743"/>
                  </a:cubicBezTo>
                  <a:lnTo>
                    <a:pt x="23188" y="5378"/>
                  </a:lnTo>
                  <a:cubicBezTo>
                    <a:pt x="23237" y="5261"/>
                    <a:pt x="23304" y="5145"/>
                    <a:pt x="23370" y="5028"/>
                  </a:cubicBezTo>
                  <a:cubicBezTo>
                    <a:pt x="23487" y="4813"/>
                    <a:pt x="23636" y="4581"/>
                    <a:pt x="23768" y="4365"/>
                  </a:cubicBezTo>
                  <a:cubicBezTo>
                    <a:pt x="24051" y="3950"/>
                    <a:pt x="24366" y="3535"/>
                    <a:pt x="24715" y="3187"/>
                  </a:cubicBezTo>
                  <a:cubicBezTo>
                    <a:pt x="25412" y="2490"/>
                    <a:pt x="26275" y="1992"/>
                    <a:pt x="27221" y="1759"/>
                  </a:cubicBezTo>
                  <a:cubicBezTo>
                    <a:pt x="27703" y="1627"/>
                    <a:pt x="28217" y="1560"/>
                    <a:pt x="28715" y="1543"/>
                  </a:cubicBezTo>
                  <a:lnTo>
                    <a:pt x="29495" y="1543"/>
                  </a:lnTo>
                  <a:cubicBezTo>
                    <a:pt x="29644" y="1543"/>
                    <a:pt x="29744" y="1560"/>
                    <a:pt x="29876" y="1560"/>
                  </a:cubicBezTo>
                  <a:lnTo>
                    <a:pt x="30259" y="1593"/>
                  </a:lnTo>
                  <a:cubicBezTo>
                    <a:pt x="32300" y="1826"/>
                    <a:pt x="34192" y="2822"/>
                    <a:pt x="35570" y="4315"/>
                  </a:cubicBezTo>
                  <a:cubicBezTo>
                    <a:pt x="36964" y="5792"/>
                    <a:pt x="37861" y="7717"/>
                    <a:pt x="38175" y="9643"/>
                  </a:cubicBezTo>
                  <a:cubicBezTo>
                    <a:pt x="38474" y="11568"/>
                    <a:pt x="38175" y="13493"/>
                    <a:pt x="37345" y="14987"/>
                  </a:cubicBezTo>
                  <a:cubicBezTo>
                    <a:pt x="36500" y="16498"/>
                    <a:pt x="35221" y="17693"/>
                    <a:pt x="33959" y="18605"/>
                  </a:cubicBezTo>
                  <a:cubicBezTo>
                    <a:pt x="32682" y="19519"/>
                    <a:pt x="31370" y="20150"/>
                    <a:pt x="30192" y="20597"/>
                  </a:cubicBezTo>
                  <a:cubicBezTo>
                    <a:pt x="29876" y="20697"/>
                    <a:pt x="29611" y="20796"/>
                    <a:pt x="29312" y="20880"/>
                  </a:cubicBezTo>
                  <a:cubicBezTo>
                    <a:pt x="29064" y="20946"/>
                    <a:pt x="28781" y="21013"/>
                    <a:pt x="28515" y="21062"/>
                  </a:cubicBezTo>
                  <a:cubicBezTo>
                    <a:pt x="28001" y="21161"/>
                    <a:pt x="27519" y="21228"/>
                    <a:pt x="27072" y="21261"/>
                  </a:cubicBezTo>
                  <a:cubicBezTo>
                    <a:pt x="26764" y="21279"/>
                    <a:pt x="26476" y="21286"/>
                    <a:pt x="26211" y="21286"/>
                  </a:cubicBezTo>
                  <a:cubicBezTo>
                    <a:pt x="25720" y="21286"/>
                    <a:pt x="25310" y="21261"/>
                    <a:pt x="24997" y="21228"/>
                  </a:cubicBezTo>
                  <a:cubicBezTo>
                    <a:pt x="24516" y="21195"/>
                    <a:pt x="24250" y="21161"/>
                    <a:pt x="24250" y="21161"/>
                  </a:cubicBezTo>
                  <a:lnTo>
                    <a:pt x="24001" y="23536"/>
                  </a:lnTo>
                  <a:cubicBezTo>
                    <a:pt x="24001" y="23536"/>
                    <a:pt x="24299" y="23569"/>
                    <a:pt x="24848" y="23602"/>
                  </a:cubicBezTo>
                  <a:cubicBezTo>
                    <a:pt x="25084" y="23616"/>
                    <a:pt x="25370" y="23627"/>
                    <a:pt x="25702" y="23627"/>
                  </a:cubicBezTo>
                  <a:cubicBezTo>
                    <a:pt x="26140" y="23627"/>
                    <a:pt x="26660" y="23608"/>
                    <a:pt x="27254" y="23551"/>
                  </a:cubicBezTo>
                  <a:cubicBezTo>
                    <a:pt x="27769" y="23502"/>
                    <a:pt x="28349" y="23419"/>
                    <a:pt x="28980" y="23286"/>
                  </a:cubicBezTo>
                  <a:cubicBezTo>
                    <a:pt x="29279" y="23219"/>
                    <a:pt x="29595" y="23120"/>
                    <a:pt x="29943" y="23020"/>
                  </a:cubicBezTo>
                  <a:cubicBezTo>
                    <a:pt x="30259" y="22921"/>
                    <a:pt x="30591" y="22805"/>
                    <a:pt x="30939" y="22672"/>
                  </a:cubicBezTo>
                  <a:cubicBezTo>
                    <a:pt x="32266" y="22124"/>
                    <a:pt x="33711" y="21378"/>
                    <a:pt x="35139" y="20298"/>
                  </a:cubicBezTo>
                  <a:cubicBezTo>
                    <a:pt x="35836" y="19767"/>
                    <a:pt x="36549" y="19136"/>
                    <a:pt x="37213" y="18423"/>
                  </a:cubicBezTo>
                  <a:cubicBezTo>
                    <a:pt x="37545" y="18058"/>
                    <a:pt x="37861" y="17676"/>
                    <a:pt x="38159" y="17262"/>
                  </a:cubicBezTo>
                  <a:cubicBezTo>
                    <a:pt x="38325" y="17045"/>
                    <a:pt x="38474" y="16813"/>
                    <a:pt x="38624" y="16598"/>
                  </a:cubicBezTo>
                  <a:lnTo>
                    <a:pt x="38806" y="16282"/>
                  </a:lnTo>
                  <a:lnTo>
                    <a:pt x="38890" y="16116"/>
                  </a:lnTo>
                  <a:lnTo>
                    <a:pt x="38956" y="16016"/>
                  </a:lnTo>
                  <a:lnTo>
                    <a:pt x="39005" y="15917"/>
                  </a:lnTo>
                  <a:cubicBezTo>
                    <a:pt x="40018" y="13991"/>
                    <a:pt x="40317" y="11601"/>
                    <a:pt x="39901" y="9328"/>
                  </a:cubicBezTo>
                  <a:cubicBezTo>
                    <a:pt x="39503" y="7053"/>
                    <a:pt x="38425" y="4847"/>
                    <a:pt x="36748" y="3120"/>
                  </a:cubicBezTo>
                  <a:cubicBezTo>
                    <a:pt x="35918" y="2273"/>
                    <a:pt x="34939" y="1543"/>
                    <a:pt x="33844" y="1029"/>
                  </a:cubicBezTo>
                  <a:cubicBezTo>
                    <a:pt x="32782" y="498"/>
                    <a:pt x="31603" y="166"/>
                    <a:pt x="30407" y="49"/>
                  </a:cubicBezTo>
                  <a:lnTo>
                    <a:pt x="29976" y="16"/>
                  </a:lnTo>
                  <a:cubicBezTo>
                    <a:pt x="29827" y="16"/>
                    <a:pt x="29661" y="0"/>
                    <a:pt x="29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41;p45">
              <a:extLst>
                <a:ext uri="{FF2B5EF4-FFF2-40B4-BE49-F238E27FC236}">
                  <a16:creationId xmlns:a16="http://schemas.microsoft.com/office/drawing/2014/main" id="{406BDF1A-2F74-4DFE-842B-64F0AB06603F}"/>
                </a:ext>
              </a:extLst>
            </p:cNvPr>
            <p:cNvSpPr/>
            <p:nvPr/>
          </p:nvSpPr>
          <p:spPr>
            <a:xfrm>
              <a:off x="1778796" y="1848070"/>
              <a:ext cx="144468" cy="63699"/>
            </a:xfrm>
            <a:custGeom>
              <a:avLst/>
              <a:gdLst/>
              <a:ahLst/>
              <a:cxnLst/>
              <a:rect l="l" t="t" r="r" b="b"/>
              <a:pathLst>
                <a:path w="24018" h="10590" extrusionOk="0">
                  <a:moveTo>
                    <a:pt x="1544" y="1"/>
                  </a:moveTo>
                  <a:lnTo>
                    <a:pt x="0" y="1793"/>
                  </a:lnTo>
                  <a:cubicBezTo>
                    <a:pt x="6557" y="7386"/>
                    <a:pt x="15170" y="10590"/>
                    <a:pt x="23686" y="10590"/>
                  </a:cubicBezTo>
                  <a:lnTo>
                    <a:pt x="24018" y="10590"/>
                  </a:lnTo>
                  <a:lnTo>
                    <a:pt x="23985" y="8216"/>
                  </a:lnTo>
                  <a:lnTo>
                    <a:pt x="23686" y="8216"/>
                  </a:lnTo>
                  <a:cubicBezTo>
                    <a:pt x="15719" y="8216"/>
                    <a:pt x="7668" y="5228"/>
                    <a:pt x="1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42;p45">
              <a:extLst>
                <a:ext uri="{FF2B5EF4-FFF2-40B4-BE49-F238E27FC236}">
                  <a16:creationId xmlns:a16="http://schemas.microsoft.com/office/drawing/2014/main" id="{7B8E6A80-9509-45F6-A72D-64A34B7493E3}"/>
                </a:ext>
              </a:extLst>
            </p:cNvPr>
            <p:cNvSpPr/>
            <p:nvPr/>
          </p:nvSpPr>
          <p:spPr>
            <a:xfrm>
              <a:off x="1887511" y="1855456"/>
              <a:ext cx="119608" cy="82369"/>
            </a:xfrm>
            <a:custGeom>
              <a:avLst/>
              <a:gdLst/>
              <a:ahLst/>
              <a:cxnLst/>
              <a:rect l="l" t="t" r="r" b="b"/>
              <a:pathLst>
                <a:path w="19885" h="13694" extrusionOk="0">
                  <a:moveTo>
                    <a:pt x="9942" y="1"/>
                  </a:moveTo>
                  <a:cubicBezTo>
                    <a:pt x="4465" y="1"/>
                    <a:pt x="1" y="3071"/>
                    <a:pt x="1" y="6855"/>
                  </a:cubicBezTo>
                  <a:cubicBezTo>
                    <a:pt x="1" y="10639"/>
                    <a:pt x="4465" y="13693"/>
                    <a:pt x="9942" y="13693"/>
                  </a:cubicBezTo>
                  <a:cubicBezTo>
                    <a:pt x="15437" y="13693"/>
                    <a:pt x="19885" y="10639"/>
                    <a:pt x="19885" y="6855"/>
                  </a:cubicBezTo>
                  <a:cubicBezTo>
                    <a:pt x="19885" y="3071"/>
                    <a:pt x="15437" y="1"/>
                    <a:pt x="9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43;p45">
              <a:extLst>
                <a:ext uri="{FF2B5EF4-FFF2-40B4-BE49-F238E27FC236}">
                  <a16:creationId xmlns:a16="http://schemas.microsoft.com/office/drawing/2014/main" id="{98EFA365-E315-4FFB-937D-3E6FF004504F}"/>
                </a:ext>
              </a:extLst>
            </p:cNvPr>
            <p:cNvSpPr/>
            <p:nvPr/>
          </p:nvSpPr>
          <p:spPr>
            <a:xfrm>
              <a:off x="1526326" y="1753730"/>
              <a:ext cx="315288" cy="539714"/>
            </a:xfrm>
            <a:custGeom>
              <a:avLst/>
              <a:gdLst/>
              <a:ahLst/>
              <a:cxnLst/>
              <a:rect l="l" t="t" r="r" b="b"/>
              <a:pathLst>
                <a:path w="52417" h="89728" extrusionOk="0">
                  <a:moveTo>
                    <a:pt x="26208" y="0"/>
                  </a:moveTo>
                  <a:cubicBezTo>
                    <a:pt x="21943" y="84"/>
                    <a:pt x="17810" y="1859"/>
                    <a:pt x="14191" y="4167"/>
                  </a:cubicBezTo>
                  <a:cubicBezTo>
                    <a:pt x="11835" y="5661"/>
                    <a:pt x="9644" y="7436"/>
                    <a:pt x="7453" y="9162"/>
                  </a:cubicBezTo>
                  <a:cubicBezTo>
                    <a:pt x="5295" y="10872"/>
                    <a:pt x="2889" y="13329"/>
                    <a:pt x="150" y="13909"/>
                  </a:cubicBezTo>
                  <a:cubicBezTo>
                    <a:pt x="1" y="13926"/>
                    <a:pt x="1" y="14174"/>
                    <a:pt x="150" y="14208"/>
                  </a:cubicBezTo>
                  <a:cubicBezTo>
                    <a:pt x="374" y="14247"/>
                    <a:pt x="592" y="14263"/>
                    <a:pt x="804" y="14263"/>
                  </a:cubicBezTo>
                  <a:cubicBezTo>
                    <a:pt x="954" y="14263"/>
                    <a:pt x="1101" y="14255"/>
                    <a:pt x="1245" y="14241"/>
                  </a:cubicBezTo>
                  <a:cubicBezTo>
                    <a:pt x="1296" y="14307"/>
                    <a:pt x="1362" y="14374"/>
                    <a:pt x="1444" y="14374"/>
                  </a:cubicBezTo>
                  <a:cubicBezTo>
                    <a:pt x="6142" y="14938"/>
                    <a:pt x="7254" y="20466"/>
                    <a:pt x="9263" y="24000"/>
                  </a:cubicBezTo>
                  <a:cubicBezTo>
                    <a:pt x="11038" y="27121"/>
                    <a:pt x="14010" y="29511"/>
                    <a:pt x="17212" y="30922"/>
                  </a:cubicBezTo>
                  <a:cubicBezTo>
                    <a:pt x="18026" y="31287"/>
                    <a:pt x="18856" y="31586"/>
                    <a:pt x="19719" y="31801"/>
                  </a:cubicBezTo>
                  <a:cubicBezTo>
                    <a:pt x="20715" y="32034"/>
                    <a:pt x="21810" y="31934"/>
                    <a:pt x="22623" y="32615"/>
                  </a:cubicBezTo>
                  <a:cubicBezTo>
                    <a:pt x="23968" y="33760"/>
                    <a:pt x="23570" y="36581"/>
                    <a:pt x="23619" y="38241"/>
                  </a:cubicBezTo>
                  <a:cubicBezTo>
                    <a:pt x="23703" y="40797"/>
                    <a:pt x="23537" y="43552"/>
                    <a:pt x="23785" y="46192"/>
                  </a:cubicBezTo>
                  <a:cubicBezTo>
                    <a:pt x="21561" y="45893"/>
                    <a:pt x="19553" y="45079"/>
                    <a:pt x="17694" y="43702"/>
                  </a:cubicBezTo>
                  <a:cubicBezTo>
                    <a:pt x="17445" y="43503"/>
                    <a:pt x="17179" y="43304"/>
                    <a:pt x="16931" y="43088"/>
                  </a:cubicBezTo>
                  <a:cubicBezTo>
                    <a:pt x="16864" y="43404"/>
                    <a:pt x="16798" y="43736"/>
                    <a:pt x="16732" y="44068"/>
                  </a:cubicBezTo>
                  <a:cubicBezTo>
                    <a:pt x="16466" y="45345"/>
                    <a:pt x="16200" y="46640"/>
                    <a:pt x="15951" y="47918"/>
                  </a:cubicBezTo>
                  <a:cubicBezTo>
                    <a:pt x="15503" y="50092"/>
                    <a:pt x="15005" y="52234"/>
                    <a:pt x="15702" y="54407"/>
                  </a:cubicBezTo>
                  <a:cubicBezTo>
                    <a:pt x="16283" y="56184"/>
                    <a:pt x="17362" y="57727"/>
                    <a:pt x="18192" y="59404"/>
                  </a:cubicBezTo>
                  <a:cubicBezTo>
                    <a:pt x="19337" y="61743"/>
                    <a:pt x="19204" y="64084"/>
                    <a:pt x="19038" y="66623"/>
                  </a:cubicBezTo>
                  <a:cubicBezTo>
                    <a:pt x="18872" y="69013"/>
                    <a:pt x="19104" y="71204"/>
                    <a:pt x="19752" y="73512"/>
                  </a:cubicBezTo>
                  <a:cubicBezTo>
                    <a:pt x="20465" y="76068"/>
                    <a:pt x="21279" y="78524"/>
                    <a:pt x="21545" y="81180"/>
                  </a:cubicBezTo>
                  <a:cubicBezTo>
                    <a:pt x="21810" y="83785"/>
                    <a:pt x="21727" y="86441"/>
                    <a:pt x="21678" y="89063"/>
                  </a:cubicBezTo>
                  <a:cubicBezTo>
                    <a:pt x="21660" y="89428"/>
                    <a:pt x="21976" y="89727"/>
                    <a:pt x="22308" y="89727"/>
                  </a:cubicBezTo>
                  <a:lnTo>
                    <a:pt x="30109" y="89727"/>
                  </a:lnTo>
                  <a:cubicBezTo>
                    <a:pt x="30457" y="89727"/>
                    <a:pt x="30773" y="89428"/>
                    <a:pt x="30756" y="89063"/>
                  </a:cubicBezTo>
                  <a:cubicBezTo>
                    <a:pt x="30690" y="86441"/>
                    <a:pt x="30623" y="83785"/>
                    <a:pt x="30889" y="81180"/>
                  </a:cubicBezTo>
                  <a:cubicBezTo>
                    <a:pt x="31154" y="78524"/>
                    <a:pt x="31951" y="76068"/>
                    <a:pt x="32681" y="73512"/>
                  </a:cubicBezTo>
                  <a:cubicBezTo>
                    <a:pt x="33329" y="71204"/>
                    <a:pt x="33562" y="69013"/>
                    <a:pt x="33396" y="66623"/>
                  </a:cubicBezTo>
                  <a:cubicBezTo>
                    <a:pt x="33230" y="64084"/>
                    <a:pt x="33097" y="61743"/>
                    <a:pt x="34242" y="59404"/>
                  </a:cubicBezTo>
                  <a:cubicBezTo>
                    <a:pt x="35055" y="57727"/>
                    <a:pt x="36151" y="56184"/>
                    <a:pt x="36731" y="54407"/>
                  </a:cubicBezTo>
                  <a:cubicBezTo>
                    <a:pt x="37428" y="52234"/>
                    <a:pt x="36914" y="50092"/>
                    <a:pt x="36483" y="47918"/>
                  </a:cubicBezTo>
                  <a:cubicBezTo>
                    <a:pt x="36217" y="46640"/>
                    <a:pt x="35968" y="45345"/>
                    <a:pt x="35702" y="44068"/>
                  </a:cubicBezTo>
                  <a:cubicBezTo>
                    <a:pt x="35636" y="43736"/>
                    <a:pt x="35569" y="43404"/>
                    <a:pt x="35503" y="43088"/>
                  </a:cubicBezTo>
                  <a:cubicBezTo>
                    <a:pt x="35237" y="43304"/>
                    <a:pt x="34989" y="43503"/>
                    <a:pt x="34724" y="43702"/>
                  </a:cubicBezTo>
                  <a:cubicBezTo>
                    <a:pt x="32881" y="45079"/>
                    <a:pt x="30873" y="45893"/>
                    <a:pt x="28649" y="46192"/>
                  </a:cubicBezTo>
                  <a:cubicBezTo>
                    <a:pt x="28881" y="43552"/>
                    <a:pt x="28731" y="40797"/>
                    <a:pt x="28815" y="38241"/>
                  </a:cubicBezTo>
                  <a:cubicBezTo>
                    <a:pt x="28864" y="36581"/>
                    <a:pt x="28466" y="33760"/>
                    <a:pt x="29811" y="32615"/>
                  </a:cubicBezTo>
                  <a:cubicBezTo>
                    <a:pt x="30623" y="31934"/>
                    <a:pt x="31719" y="32034"/>
                    <a:pt x="32699" y="31801"/>
                  </a:cubicBezTo>
                  <a:cubicBezTo>
                    <a:pt x="33562" y="31586"/>
                    <a:pt x="34408" y="31287"/>
                    <a:pt x="35221" y="30922"/>
                  </a:cubicBezTo>
                  <a:cubicBezTo>
                    <a:pt x="38424" y="29511"/>
                    <a:pt x="41396" y="27121"/>
                    <a:pt x="43171" y="24000"/>
                  </a:cubicBezTo>
                  <a:cubicBezTo>
                    <a:pt x="45180" y="20466"/>
                    <a:pt x="46276" y="14938"/>
                    <a:pt x="50989" y="14374"/>
                  </a:cubicBezTo>
                  <a:cubicBezTo>
                    <a:pt x="51072" y="14374"/>
                    <a:pt x="51138" y="14307"/>
                    <a:pt x="51171" y="14241"/>
                  </a:cubicBezTo>
                  <a:cubicBezTo>
                    <a:pt x="51323" y="14255"/>
                    <a:pt x="51474" y="14263"/>
                    <a:pt x="51626" y="14263"/>
                  </a:cubicBezTo>
                  <a:cubicBezTo>
                    <a:pt x="51842" y="14263"/>
                    <a:pt x="52060" y="14247"/>
                    <a:pt x="52284" y="14208"/>
                  </a:cubicBezTo>
                  <a:cubicBezTo>
                    <a:pt x="52417" y="14174"/>
                    <a:pt x="52417" y="13926"/>
                    <a:pt x="52284" y="13909"/>
                  </a:cubicBezTo>
                  <a:cubicBezTo>
                    <a:pt x="49545" y="13329"/>
                    <a:pt x="47121" y="10872"/>
                    <a:pt x="44981" y="9162"/>
                  </a:cubicBezTo>
                  <a:cubicBezTo>
                    <a:pt x="42773" y="7436"/>
                    <a:pt x="40599" y="5661"/>
                    <a:pt x="38242" y="4167"/>
                  </a:cubicBezTo>
                  <a:cubicBezTo>
                    <a:pt x="34624" y="1859"/>
                    <a:pt x="30490" y="84"/>
                    <a:pt x="26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44;p45">
              <a:extLst>
                <a:ext uri="{FF2B5EF4-FFF2-40B4-BE49-F238E27FC236}">
                  <a16:creationId xmlns:a16="http://schemas.microsoft.com/office/drawing/2014/main" id="{56C30A11-1591-481E-B68A-9D95CD146117}"/>
                </a:ext>
              </a:extLst>
            </p:cNvPr>
            <p:cNvSpPr/>
            <p:nvPr/>
          </p:nvSpPr>
          <p:spPr>
            <a:xfrm>
              <a:off x="2007106" y="1895790"/>
              <a:ext cx="6" cy="800"/>
            </a:xfrm>
            <a:custGeom>
              <a:avLst/>
              <a:gdLst/>
              <a:ahLst/>
              <a:cxnLst/>
              <a:rect l="l" t="t" r="r" b="b"/>
              <a:pathLst>
                <a:path w="1" h="133" extrusionOk="0">
                  <a:moveTo>
                    <a:pt x="1" y="133"/>
                  </a:moveTo>
                  <a:lnTo>
                    <a:pt x="1" y="133"/>
                  </a:lnTo>
                  <a:lnTo>
                    <a:pt x="1" y="133"/>
                  </a:lnTo>
                  <a:close/>
                  <a:moveTo>
                    <a:pt x="1" y="116"/>
                  </a:moveTo>
                  <a:lnTo>
                    <a:pt x="1" y="116"/>
                  </a:lnTo>
                  <a:lnTo>
                    <a:pt x="1" y="116"/>
                  </a:lnTo>
                  <a:close/>
                  <a:moveTo>
                    <a:pt x="1" y="100"/>
                  </a:moveTo>
                  <a:lnTo>
                    <a:pt x="1" y="116"/>
                  </a:lnTo>
                  <a:lnTo>
                    <a:pt x="1" y="100"/>
                  </a:lnTo>
                  <a:close/>
                  <a:moveTo>
                    <a:pt x="1" y="100"/>
                  </a:moveTo>
                  <a:lnTo>
                    <a:pt x="1" y="100"/>
                  </a:lnTo>
                  <a:lnTo>
                    <a:pt x="1" y="100"/>
                  </a:lnTo>
                  <a:close/>
                  <a:moveTo>
                    <a:pt x="1" y="83"/>
                  </a:moveTo>
                  <a:lnTo>
                    <a:pt x="1" y="83"/>
                  </a:lnTo>
                  <a:lnTo>
                    <a:pt x="1" y="83"/>
                  </a:lnTo>
                  <a:close/>
                  <a:moveTo>
                    <a:pt x="1" y="67"/>
                  </a:moveTo>
                  <a:lnTo>
                    <a:pt x="1" y="67"/>
                  </a:lnTo>
                  <a:lnTo>
                    <a:pt x="1" y="67"/>
                  </a:lnTo>
                  <a:close/>
                  <a:moveTo>
                    <a:pt x="1" y="49"/>
                  </a:moveTo>
                  <a:lnTo>
                    <a:pt x="1" y="49"/>
                  </a:lnTo>
                  <a:lnTo>
                    <a:pt x="1" y="49"/>
                  </a:lnTo>
                  <a:close/>
                  <a:moveTo>
                    <a:pt x="1" y="33"/>
                  </a:moveTo>
                  <a:lnTo>
                    <a:pt x="1" y="33"/>
                  </a:lnTo>
                  <a:lnTo>
                    <a:pt x="1" y="33"/>
                  </a:lnTo>
                  <a:close/>
                  <a:moveTo>
                    <a:pt x="1" y="16"/>
                  </a:moveTo>
                  <a:lnTo>
                    <a:pt x="1" y="16"/>
                  </a:lnTo>
                  <a:lnTo>
                    <a:pt x="1" y="16"/>
                  </a:lnTo>
                  <a:close/>
                  <a:moveTo>
                    <a:pt x="1" y="0"/>
                  </a:moveTo>
                  <a:lnTo>
                    <a:pt x="1" y="16"/>
                  </a:lnTo>
                  <a:close/>
                </a:path>
              </a:pathLst>
            </a:custGeom>
            <a:solidFill>
              <a:srgbClr val="D71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45;p45">
              <a:extLst>
                <a:ext uri="{FF2B5EF4-FFF2-40B4-BE49-F238E27FC236}">
                  <a16:creationId xmlns:a16="http://schemas.microsoft.com/office/drawing/2014/main" id="{ECDD6DF6-AB24-4218-BAE4-4B9D1580356A}"/>
                </a:ext>
              </a:extLst>
            </p:cNvPr>
            <p:cNvSpPr/>
            <p:nvPr/>
          </p:nvSpPr>
          <p:spPr>
            <a:xfrm>
              <a:off x="1947308" y="1917251"/>
              <a:ext cx="51825" cy="20571"/>
            </a:xfrm>
            <a:custGeom>
              <a:avLst/>
              <a:gdLst/>
              <a:ahLst/>
              <a:cxnLst/>
              <a:rect l="l" t="t" r="r" b="b"/>
              <a:pathLst>
                <a:path w="8616" h="3420" extrusionOk="0">
                  <a:moveTo>
                    <a:pt x="8615" y="0"/>
                  </a:moveTo>
                  <a:lnTo>
                    <a:pt x="8615" y="0"/>
                  </a:lnTo>
                  <a:cubicBezTo>
                    <a:pt x="6889" y="2058"/>
                    <a:pt x="3685" y="3419"/>
                    <a:pt x="0" y="3419"/>
                  </a:cubicBezTo>
                  <a:lnTo>
                    <a:pt x="0" y="3419"/>
                  </a:lnTo>
                  <a:cubicBezTo>
                    <a:pt x="3685" y="3419"/>
                    <a:pt x="6889" y="2058"/>
                    <a:pt x="8615" y="0"/>
                  </a:cubicBezTo>
                  <a:close/>
                </a:path>
              </a:pathLst>
            </a:custGeom>
            <a:solidFill>
              <a:srgbClr val="F1F9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46;p45">
              <a:extLst>
                <a:ext uri="{FF2B5EF4-FFF2-40B4-BE49-F238E27FC236}">
                  <a16:creationId xmlns:a16="http://schemas.microsoft.com/office/drawing/2014/main" id="{283F473E-8F5F-4D8A-9CFF-600A8A8704C6}"/>
                </a:ext>
              </a:extLst>
            </p:cNvPr>
            <p:cNvSpPr/>
            <p:nvPr/>
          </p:nvSpPr>
          <p:spPr>
            <a:xfrm>
              <a:off x="1999124" y="1904866"/>
              <a:ext cx="6791" cy="12391"/>
            </a:xfrm>
            <a:custGeom>
              <a:avLst/>
              <a:gdLst/>
              <a:ahLst/>
              <a:cxnLst/>
              <a:rect l="l" t="t" r="r" b="b"/>
              <a:pathLst>
                <a:path w="1129" h="2060" extrusionOk="0">
                  <a:moveTo>
                    <a:pt x="1129" y="1"/>
                  </a:moveTo>
                  <a:cubicBezTo>
                    <a:pt x="912" y="731"/>
                    <a:pt x="531" y="1428"/>
                    <a:pt x="0" y="2059"/>
                  </a:cubicBezTo>
                  <a:lnTo>
                    <a:pt x="0" y="2059"/>
                  </a:lnTo>
                  <a:cubicBezTo>
                    <a:pt x="531" y="1428"/>
                    <a:pt x="912" y="731"/>
                    <a:pt x="1129" y="1"/>
                  </a:cubicBezTo>
                  <a:close/>
                </a:path>
              </a:pathLst>
            </a:custGeom>
            <a:solidFill>
              <a:srgbClr val="EE9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47;p45">
              <a:extLst>
                <a:ext uri="{FF2B5EF4-FFF2-40B4-BE49-F238E27FC236}">
                  <a16:creationId xmlns:a16="http://schemas.microsoft.com/office/drawing/2014/main" id="{5A750BA4-167B-420A-A883-848944C270E1}"/>
                </a:ext>
              </a:extLst>
            </p:cNvPr>
            <p:cNvSpPr/>
            <p:nvPr/>
          </p:nvSpPr>
          <p:spPr>
            <a:xfrm>
              <a:off x="1887511" y="1896584"/>
              <a:ext cx="6" cy="102"/>
            </a:xfrm>
            <a:custGeom>
              <a:avLst/>
              <a:gdLst/>
              <a:ahLst/>
              <a:cxnLst/>
              <a:rect l="l" t="t" r="r" b="b"/>
              <a:pathLst>
                <a:path w="1" h="17" extrusionOk="0">
                  <a:moveTo>
                    <a:pt x="1" y="1"/>
                  </a:moveTo>
                  <a:lnTo>
                    <a:pt x="1" y="17"/>
                  </a:lnTo>
                  <a:lnTo>
                    <a:pt x="1" y="17"/>
                  </a:lnTo>
                  <a:lnTo>
                    <a:pt x="1" y="1"/>
                  </a:lnTo>
                  <a:close/>
                  <a:moveTo>
                    <a:pt x="1" y="1"/>
                  </a:moveTo>
                  <a:lnTo>
                    <a:pt x="1" y="1"/>
                  </a:lnTo>
                  <a:close/>
                </a:path>
              </a:pathLst>
            </a:custGeom>
            <a:solidFill>
              <a:srgbClr val="EE9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48;p45">
              <a:extLst>
                <a:ext uri="{FF2B5EF4-FFF2-40B4-BE49-F238E27FC236}">
                  <a16:creationId xmlns:a16="http://schemas.microsoft.com/office/drawing/2014/main" id="{8023A472-7330-4DCC-9ABB-D0684F64E994}"/>
                </a:ext>
              </a:extLst>
            </p:cNvPr>
            <p:cNvSpPr/>
            <p:nvPr/>
          </p:nvSpPr>
          <p:spPr>
            <a:xfrm>
              <a:off x="1887511" y="1864339"/>
              <a:ext cx="119608" cy="73485"/>
            </a:xfrm>
            <a:custGeom>
              <a:avLst/>
              <a:gdLst/>
              <a:ahLst/>
              <a:cxnLst/>
              <a:rect l="l" t="t" r="r" b="b"/>
              <a:pathLst>
                <a:path w="19885" h="12217" extrusionOk="0">
                  <a:moveTo>
                    <a:pt x="16117" y="0"/>
                  </a:moveTo>
                  <a:lnTo>
                    <a:pt x="16117" y="0"/>
                  </a:lnTo>
                  <a:cubicBezTo>
                    <a:pt x="17163" y="1013"/>
                    <a:pt x="17776" y="2242"/>
                    <a:pt x="17776" y="3569"/>
                  </a:cubicBezTo>
                  <a:cubicBezTo>
                    <a:pt x="17776" y="6938"/>
                    <a:pt x="13793" y="9677"/>
                    <a:pt x="8897" y="9677"/>
                  </a:cubicBezTo>
                  <a:cubicBezTo>
                    <a:pt x="4416" y="9677"/>
                    <a:pt x="714" y="7387"/>
                    <a:pt x="100" y="4415"/>
                  </a:cubicBezTo>
                  <a:cubicBezTo>
                    <a:pt x="50" y="4731"/>
                    <a:pt x="17" y="5046"/>
                    <a:pt x="1" y="5362"/>
                  </a:cubicBezTo>
                  <a:lnTo>
                    <a:pt x="1" y="5378"/>
                  </a:lnTo>
                  <a:cubicBezTo>
                    <a:pt x="1" y="9162"/>
                    <a:pt x="4465" y="12216"/>
                    <a:pt x="9942" y="12216"/>
                  </a:cubicBezTo>
                  <a:cubicBezTo>
                    <a:pt x="13627" y="12216"/>
                    <a:pt x="16831" y="10855"/>
                    <a:pt x="18557" y="8797"/>
                  </a:cubicBezTo>
                  <a:cubicBezTo>
                    <a:pt x="19088" y="8166"/>
                    <a:pt x="19469" y="7469"/>
                    <a:pt x="19686" y="6739"/>
                  </a:cubicBezTo>
                  <a:cubicBezTo>
                    <a:pt x="19818" y="6291"/>
                    <a:pt x="19885" y="5843"/>
                    <a:pt x="19885" y="5378"/>
                  </a:cubicBezTo>
                  <a:lnTo>
                    <a:pt x="19885" y="5362"/>
                  </a:lnTo>
                  <a:lnTo>
                    <a:pt x="19885" y="5345"/>
                  </a:lnTo>
                  <a:lnTo>
                    <a:pt x="19885" y="5329"/>
                  </a:lnTo>
                  <a:lnTo>
                    <a:pt x="19885" y="5312"/>
                  </a:lnTo>
                  <a:lnTo>
                    <a:pt x="19885" y="5296"/>
                  </a:lnTo>
                  <a:lnTo>
                    <a:pt x="19885" y="5278"/>
                  </a:lnTo>
                  <a:lnTo>
                    <a:pt x="19885" y="5262"/>
                  </a:lnTo>
                  <a:lnTo>
                    <a:pt x="19885" y="5245"/>
                  </a:lnTo>
                  <a:lnTo>
                    <a:pt x="19885" y="5229"/>
                  </a:lnTo>
                  <a:cubicBezTo>
                    <a:pt x="19818" y="3121"/>
                    <a:pt x="18358" y="1228"/>
                    <a:pt x="16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49;p45">
              <a:extLst>
                <a:ext uri="{FF2B5EF4-FFF2-40B4-BE49-F238E27FC236}">
                  <a16:creationId xmlns:a16="http://schemas.microsoft.com/office/drawing/2014/main" id="{9210219A-EF83-4453-A728-41707855F14D}"/>
                </a:ext>
              </a:extLst>
            </p:cNvPr>
            <p:cNvSpPr/>
            <p:nvPr/>
          </p:nvSpPr>
          <p:spPr>
            <a:xfrm>
              <a:off x="1707517" y="2012884"/>
              <a:ext cx="44036" cy="280546"/>
            </a:xfrm>
            <a:custGeom>
              <a:avLst/>
              <a:gdLst/>
              <a:ahLst/>
              <a:cxnLst/>
              <a:rect l="l" t="t" r="r" b="b"/>
              <a:pathLst>
                <a:path w="7321" h="46641" extrusionOk="0">
                  <a:moveTo>
                    <a:pt x="5378" y="1"/>
                  </a:moveTo>
                  <a:cubicBezTo>
                    <a:pt x="5444" y="333"/>
                    <a:pt x="5511" y="649"/>
                    <a:pt x="5577" y="981"/>
                  </a:cubicBezTo>
                  <a:cubicBezTo>
                    <a:pt x="5843" y="2258"/>
                    <a:pt x="6092" y="3553"/>
                    <a:pt x="6358" y="4831"/>
                  </a:cubicBezTo>
                  <a:cubicBezTo>
                    <a:pt x="6789" y="7005"/>
                    <a:pt x="7303" y="9147"/>
                    <a:pt x="6606" y="11320"/>
                  </a:cubicBezTo>
                  <a:cubicBezTo>
                    <a:pt x="6026" y="13097"/>
                    <a:pt x="4930" y="14640"/>
                    <a:pt x="4117" y="16317"/>
                  </a:cubicBezTo>
                  <a:cubicBezTo>
                    <a:pt x="2972" y="18656"/>
                    <a:pt x="3105" y="20997"/>
                    <a:pt x="3271" y="23536"/>
                  </a:cubicBezTo>
                  <a:cubicBezTo>
                    <a:pt x="3437" y="25926"/>
                    <a:pt x="3204" y="28117"/>
                    <a:pt x="2556" y="30425"/>
                  </a:cubicBezTo>
                  <a:cubicBezTo>
                    <a:pt x="1826" y="32981"/>
                    <a:pt x="1029" y="35437"/>
                    <a:pt x="764" y="38093"/>
                  </a:cubicBezTo>
                  <a:cubicBezTo>
                    <a:pt x="498" y="40698"/>
                    <a:pt x="565" y="43354"/>
                    <a:pt x="631" y="45976"/>
                  </a:cubicBezTo>
                  <a:cubicBezTo>
                    <a:pt x="648" y="46325"/>
                    <a:pt x="332" y="46640"/>
                    <a:pt x="0" y="46640"/>
                  </a:cubicBezTo>
                  <a:cubicBezTo>
                    <a:pt x="350" y="46640"/>
                    <a:pt x="664" y="46341"/>
                    <a:pt x="648" y="45976"/>
                  </a:cubicBezTo>
                  <a:cubicBezTo>
                    <a:pt x="582" y="43354"/>
                    <a:pt x="515" y="40698"/>
                    <a:pt x="781" y="38093"/>
                  </a:cubicBezTo>
                  <a:cubicBezTo>
                    <a:pt x="1047" y="35437"/>
                    <a:pt x="1843" y="32981"/>
                    <a:pt x="2574" y="30425"/>
                  </a:cubicBezTo>
                  <a:cubicBezTo>
                    <a:pt x="3220" y="28117"/>
                    <a:pt x="3453" y="25926"/>
                    <a:pt x="3287" y="23536"/>
                  </a:cubicBezTo>
                  <a:cubicBezTo>
                    <a:pt x="3121" y="20997"/>
                    <a:pt x="2988" y="18656"/>
                    <a:pt x="4134" y="16317"/>
                  </a:cubicBezTo>
                  <a:cubicBezTo>
                    <a:pt x="4946" y="14640"/>
                    <a:pt x="6042" y="13097"/>
                    <a:pt x="6623" y="11320"/>
                  </a:cubicBezTo>
                  <a:cubicBezTo>
                    <a:pt x="7321" y="9147"/>
                    <a:pt x="6805" y="7005"/>
                    <a:pt x="6374" y="4831"/>
                  </a:cubicBezTo>
                  <a:cubicBezTo>
                    <a:pt x="6108" y="3553"/>
                    <a:pt x="5860" y="2258"/>
                    <a:pt x="5594" y="981"/>
                  </a:cubicBezTo>
                  <a:cubicBezTo>
                    <a:pt x="5528" y="649"/>
                    <a:pt x="5462" y="317"/>
                    <a:pt x="5395" y="1"/>
                  </a:cubicBez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50;p45">
              <a:extLst>
                <a:ext uri="{FF2B5EF4-FFF2-40B4-BE49-F238E27FC236}">
                  <a16:creationId xmlns:a16="http://schemas.microsoft.com/office/drawing/2014/main" id="{25458FC2-481C-4349-AF58-9EB92BA8F565}"/>
                </a:ext>
              </a:extLst>
            </p:cNvPr>
            <p:cNvSpPr/>
            <p:nvPr/>
          </p:nvSpPr>
          <p:spPr>
            <a:xfrm>
              <a:off x="1686550" y="2012884"/>
              <a:ext cx="64902" cy="280546"/>
            </a:xfrm>
            <a:custGeom>
              <a:avLst/>
              <a:gdLst/>
              <a:ahLst/>
              <a:cxnLst/>
              <a:rect l="l" t="t" r="r" b="b"/>
              <a:pathLst>
                <a:path w="10790" h="46641" extrusionOk="0">
                  <a:moveTo>
                    <a:pt x="8864" y="1"/>
                  </a:moveTo>
                  <a:cubicBezTo>
                    <a:pt x="8616" y="217"/>
                    <a:pt x="8366" y="416"/>
                    <a:pt x="8100" y="615"/>
                  </a:cubicBezTo>
                  <a:cubicBezTo>
                    <a:pt x="7171" y="1312"/>
                    <a:pt x="6192" y="1860"/>
                    <a:pt x="5163" y="2275"/>
                  </a:cubicBezTo>
                  <a:cubicBezTo>
                    <a:pt x="5064" y="2324"/>
                    <a:pt x="4964" y="2357"/>
                    <a:pt x="4847" y="2391"/>
                  </a:cubicBezTo>
                  <a:cubicBezTo>
                    <a:pt x="4997" y="3205"/>
                    <a:pt x="5130" y="4017"/>
                    <a:pt x="5263" y="4831"/>
                  </a:cubicBezTo>
                  <a:cubicBezTo>
                    <a:pt x="5628" y="7005"/>
                    <a:pt x="6042" y="9147"/>
                    <a:pt x="5462" y="11320"/>
                  </a:cubicBezTo>
                  <a:cubicBezTo>
                    <a:pt x="4980" y="13097"/>
                    <a:pt x="4084" y="14640"/>
                    <a:pt x="3420" y="16317"/>
                  </a:cubicBezTo>
                  <a:cubicBezTo>
                    <a:pt x="2457" y="18656"/>
                    <a:pt x="2574" y="20997"/>
                    <a:pt x="2707" y="23536"/>
                  </a:cubicBezTo>
                  <a:cubicBezTo>
                    <a:pt x="2840" y="25926"/>
                    <a:pt x="2656" y="28117"/>
                    <a:pt x="2109" y="30425"/>
                  </a:cubicBezTo>
                  <a:cubicBezTo>
                    <a:pt x="1528" y="32981"/>
                    <a:pt x="848" y="35437"/>
                    <a:pt x="631" y="38093"/>
                  </a:cubicBezTo>
                  <a:cubicBezTo>
                    <a:pt x="416" y="40698"/>
                    <a:pt x="483" y="43354"/>
                    <a:pt x="532" y="45976"/>
                  </a:cubicBezTo>
                  <a:cubicBezTo>
                    <a:pt x="532" y="46341"/>
                    <a:pt x="284" y="46640"/>
                    <a:pt x="1" y="46640"/>
                  </a:cubicBezTo>
                  <a:lnTo>
                    <a:pt x="3486" y="46640"/>
                  </a:lnTo>
                  <a:cubicBezTo>
                    <a:pt x="3818" y="46640"/>
                    <a:pt x="4134" y="46325"/>
                    <a:pt x="4117" y="45976"/>
                  </a:cubicBezTo>
                  <a:cubicBezTo>
                    <a:pt x="4051" y="43354"/>
                    <a:pt x="3984" y="40698"/>
                    <a:pt x="4250" y="38093"/>
                  </a:cubicBezTo>
                  <a:cubicBezTo>
                    <a:pt x="4515" y="35437"/>
                    <a:pt x="5312" y="32981"/>
                    <a:pt x="6042" y="30425"/>
                  </a:cubicBezTo>
                  <a:cubicBezTo>
                    <a:pt x="6690" y="28117"/>
                    <a:pt x="6923" y="25926"/>
                    <a:pt x="6757" y="23536"/>
                  </a:cubicBezTo>
                  <a:cubicBezTo>
                    <a:pt x="6591" y="20997"/>
                    <a:pt x="6458" y="18656"/>
                    <a:pt x="7603" y="16317"/>
                  </a:cubicBezTo>
                  <a:cubicBezTo>
                    <a:pt x="8416" y="14640"/>
                    <a:pt x="9512" y="13097"/>
                    <a:pt x="10092" y="11320"/>
                  </a:cubicBezTo>
                  <a:cubicBezTo>
                    <a:pt x="10789" y="9147"/>
                    <a:pt x="10275" y="7005"/>
                    <a:pt x="9844" y="4831"/>
                  </a:cubicBezTo>
                  <a:cubicBezTo>
                    <a:pt x="9578" y="3553"/>
                    <a:pt x="9329" y="2258"/>
                    <a:pt x="9063" y="981"/>
                  </a:cubicBezTo>
                  <a:cubicBezTo>
                    <a:pt x="8997" y="649"/>
                    <a:pt x="8930" y="333"/>
                    <a:pt x="8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51;p45">
              <a:extLst>
                <a:ext uri="{FF2B5EF4-FFF2-40B4-BE49-F238E27FC236}">
                  <a16:creationId xmlns:a16="http://schemas.microsoft.com/office/drawing/2014/main" id="{F6CC8C2F-8F8F-4782-AE41-2EA3B02CAD90}"/>
                </a:ext>
              </a:extLst>
            </p:cNvPr>
            <p:cNvSpPr/>
            <p:nvPr/>
          </p:nvSpPr>
          <p:spPr>
            <a:xfrm>
              <a:off x="1684060" y="1753730"/>
              <a:ext cx="131590" cy="70592"/>
            </a:xfrm>
            <a:custGeom>
              <a:avLst/>
              <a:gdLst/>
              <a:ahLst/>
              <a:cxnLst/>
              <a:rect l="l" t="t" r="r" b="b"/>
              <a:pathLst>
                <a:path w="21877" h="11736" extrusionOk="0">
                  <a:moveTo>
                    <a:pt x="0" y="0"/>
                  </a:moveTo>
                  <a:cubicBezTo>
                    <a:pt x="4265" y="84"/>
                    <a:pt x="8399" y="1859"/>
                    <a:pt x="12017" y="4167"/>
                  </a:cubicBezTo>
                  <a:cubicBezTo>
                    <a:pt x="14374" y="5661"/>
                    <a:pt x="16548" y="7436"/>
                    <a:pt x="18756" y="9162"/>
                  </a:cubicBezTo>
                  <a:cubicBezTo>
                    <a:pt x="19735" y="9943"/>
                    <a:pt x="20781" y="10888"/>
                    <a:pt x="21876" y="11735"/>
                  </a:cubicBezTo>
                  <a:lnTo>
                    <a:pt x="21876" y="11718"/>
                  </a:lnTo>
                  <a:cubicBezTo>
                    <a:pt x="20781" y="10872"/>
                    <a:pt x="19752" y="9943"/>
                    <a:pt x="18772" y="9162"/>
                  </a:cubicBezTo>
                  <a:cubicBezTo>
                    <a:pt x="16565" y="7436"/>
                    <a:pt x="14390" y="5661"/>
                    <a:pt x="12033" y="4167"/>
                  </a:cubicBezTo>
                  <a:cubicBezTo>
                    <a:pt x="8415" y="1859"/>
                    <a:pt x="4283" y="84"/>
                    <a:pt x="0" y="0"/>
                  </a:cubicBez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52;p45">
              <a:extLst>
                <a:ext uri="{FF2B5EF4-FFF2-40B4-BE49-F238E27FC236}">
                  <a16:creationId xmlns:a16="http://schemas.microsoft.com/office/drawing/2014/main" id="{CEA2BAEB-4B61-440A-81F7-EE48D4EDA7EA}"/>
                </a:ext>
              </a:extLst>
            </p:cNvPr>
            <p:cNvSpPr/>
            <p:nvPr/>
          </p:nvSpPr>
          <p:spPr>
            <a:xfrm>
              <a:off x="1815636" y="1824210"/>
              <a:ext cx="6689" cy="4794"/>
            </a:xfrm>
            <a:custGeom>
              <a:avLst/>
              <a:gdLst/>
              <a:ahLst/>
              <a:cxnLst/>
              <a:rect l="l" t="t" r="r" b="b"/>
              <a:pathLst>
                <a:path w="1112" h="797" extrusionOk="0">
                  <a:moveTo>
                    <a:pt x="0" y="0"/>
                  </a:moveTo>
                  <a:lnTo>
                    <a:pt x="0" y="17"/>
                  </a:lnTo>
                  <a:cubicBezTo>
                    <a:pt x="315" y="250"/>
                    <a:pt x="647" y="498"/>
                    <a:pt x="963" y="714"/>
                  </a:cubicBezTo>
                  <a:cubicBezTo>
                    <a:pt x="1009" y="745"/>
                    <a:pt x="1056" y="761"/>
                    <a:pt x="1102" y="790"/>
                  </a:cubicBezTo>
                  <a:lnTo>
                    <a:pt x="1102" y="790"/>
                  </a:lnTo>
                  <a:cubicBezTo>
                    <a:pt x="724" y="544"/>
                    <a:pt x="362" y="280"/>
                    <a:pt x="0" y="0"/>
                  </a:cubicBezTo>
                  <a:close/>
                  <a:moveTo>
                    <a:pt x="1102" y="790"/>
                  </a:moveTo>
                  <a:cubicBezTo>
                    <a:pt x="1105" y="792"/>
                    <a:pt x="1108" y="795"/>
                    <a:pt x="1112" y="797"/>
                  </a:cubicBezTo>
                  <a:cubicBezTo>
                    <a:pt x="1108" y="794"/>
                    <a:pt x="1105" y="792"/>
                    <a:pt x="1102" y="790"/>
                  </a:cubicBez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53;p45">
              <a:extLst>
                <a:ext uri="{FF2B5EF4-FFF2-40B4-BE49-F238E27FC236}">
                  <a16:creationId xmlns:a16="http://schemas.microsoft.com/office/drawing/2014/main" id="{697958AC-FFB7-4C34-BF0E-195065A04C6D}"/>
                </a:ext>
              </a:extLst>
            </p:cNvPr>
            <p:cNvSpPr/>
            <p:nvPr/>
          </p:nvSpPr>
          <p:spPr>
            <a:xfrm>
              <a:off x="1821428" y="1828504"/>
              <a:ext cx="20265" cy="10989"/>
            </a:xfrm>
            <a:custGeom>
              <a:avLst/>
              <a:gdLst/>
              <a:ahLst/>
              <a:cxnLst/>
              <a:rect l="l" t="t" r="r" b="b"/>
              <a:pathLst>
                <a:path w="3369" h="1827" extrusionOk="0">
                  <a:moveTo>
                    <a:pt x="0" y="0"/>
                  </a:moveTo>
                  <a:cubicBezTo>
                    <a:pt x="2" y="2"/>
                    <a:pt x="4" y="3"/>
                    <a:pt x="6" y="5"/>
                  </a:cubicBezTo>
                  <a:lnTo>
                    <a:pt x="6" y="5"/>
                  </a:lnTo>
                  <a:cubicBezTo>
                    <a:pt x="4" y="3"/>
                    <a:pt x="2" y="2"/>
                    <a:pt x="0" y="0"/>
                  </a:cubicBezTo>
                  <a:close/>
                  <a:moveTo>
                    <a:pt x="6" y="5"/>
                  </a:moveTo>
                  <a:lnTo>
                    <a:pt x="6" y="5"/>
                  </a:lnTo>
                  <a:cubicBezTo>
                    <a:pt x="1033" y="683"/>
                    <a:pt x="2094" y="1245"/>
                    <a:pt x="3220" y="1477"/>
                  </a:cubicBezTo>
                  <a:cubicBezTo>
                    <a:pt x="3353" y="1494"/>
                    <a:pt x="3353" y="1742"/>
                    <a:pt x="3220" y="1776"/>
                  </a:cubicBezTo>
                  <a:cubicBezTo>
                    <a:pt x="2988" y="1809"/>
                    <a:pt x="2771" y="1826"/>
                    <a:pt x="2556" y="1826"/>
                  </a:cubicBezTo>
                  <a:cubicBezTo>
                    <a:pt x="2771" y="1826"/>
                    <a:pt x="3004" y="1809"/>
                    <a:pt x="3236" y="1776"/>
                  </a:cubicBezTo>
                  <a:cubicBezTo>
                    <a:pt x="3369" y="1742"/>
                    <a:pt x="3369" y="1494"/>
                    <a:pt x="3236" y="1477"/>
                  </a:cubicBezTo>
                  <a:cubicBezTo>
                    <a:pt x="2158" y="1245"/>
                    <a:pt x="1129" y="731"/>
                    <a:pt x="149" y="83"/>
                  </a:cubicBezTo>
                  <a:cubicBezTo>
                    <a:pt x="102" y="51"/>
                    <a:pt x="53" y="35"/>
                    <a:pt x="6" y="5"/>
                  </a:cubicBezTo>
                  <a:close/>
                </a:path>
              </a:pathLst>
            </a:custGeom>
            <a:solidFill>
              <a:srgbClr val="C50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54;p45">
              <a:extLst>
                <a:ext uri="{FF2B5EF4-FFF2-40B4-BE49-F238E27FC236}">
                  <a16:creationId xmlns:a16="http://schemas.microsoft.com/office/drawing/2014/main" id="{C4294CF0-F01B-4B29-B036-422F7823E9EC}"/>
                </a:ext>
              </a:extLst>
            </p:cNvPr>
            <p:cNvSpPr/>
            <p:nvPr/>
          </p:nvSpPr>
          <p:spPr>
            <a:xfrm>
              <a:off x="1804455" y="1842175"/>
              <a:ext cx="20469" cy="18574"/>
            </a:xfrm>
            <a:custGeom>
              <a:avLst/>
              <a:gdLst/>
              <a:ahLst/>
              <a:cxnLst/>
              <a:rect l="l" t="t" r="r" b="b"/>
              <a:pathLst>
                <a:path w="3403" h="3088" extrusionOk="0">
                  <a:moveTo>
                    <a:pt x="3402" y="1"/>
                  </a:moveTo>
                  <a:lnTo>
                    <a:pt x="3402" y="1"/>
                  </a:lnTo>
                  <a:cubicBezTo>
                    <a:pt x="1908" y="549"/>
                    <a:pt x="846" y="1694"/>
                    <a:pt x="0" y="3072"/>
                  </a:cubicBezTo>
                  <a:cubicBezTo>
                    <a:pt x="0" y="3072"/>
                    <a:pt x="0" y="3088"/>
                    <a:pt x="16" y="3088"/>
                  </a:cubicBezTo>
                  <a:cubicBezTo>
                    <a:pt x="863" y="1711"/>
                    <a:pt x="1926" y="565"/>
                    <a:pt x="3402" y="1"/>
                  </a:cubicBez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55;p45">
              <a:extLst>
                <a:ext uri="{FF2B5EF4-FFF2-40B4-BE49-F238E27FC236}">
                  <a16:creationId xmlns:a16="http://schemas.microsoft.com/office/drawing/2014/main" id="{D0F458C2-4A06-4C08-ABA4-06DCB891D5D4}"/>
                </a:ext>
              </a:extLst>
            </p:cNvPr>
            <p:cNvSpPr/>
            <p:nvPr/>
          </p:nvSpPr>
          <p:spPr>
            <a:xfrm>
              <a:off x="1824916" y="1839980"/>
              <a:ext cx="8692" cy="2201"/>
            </a:xfrm>
            <a:custGeom>
              <a:avLst/>
              <a:gdLst/>
              <a:ahLst/>
              <a:cxnLst/>
              <a:rect l="l" t="t" r="r" b="b"/>
              <a:pathLst>
                <a:path w="1445" h="366" extrusionOk="0">
                  <a:moveTo>
                    <a:pt x="1428" y="0"/>
                  </a:moveTo>
                  <a:cubicBezTo>
                    <a:pt x="1412" y="18"/>
                    <a:pt x="1379" y="34"/>
                    <a:pt x="1345" y="34"/>
                  </a:cubicBezTo>
                  <a:cubicBezTo>
                    <a:pt x="863" y="100"/>
                    <a:pt x="416" y="200"/>
                    <a:pt x="0" y="366"/>
                  </a:cubicBezTo>
                  <a:cubicBezTo>
                    <a:pt x="416" y="200"/>
                    <a:pt x="863" y="100"/>
                    <a:pt x="1361" y="34"/>
                  </a:cubicBezTo>
                  <a:cubicBezTo>
                    <a:pt x="1394" y="34"/>
                    <a:pt x="1412" y="18"/>
                    <a:pt x="1445" y="18"/>
                  </a:cubicBezTo>
                  <a:cubicBezTo>
                    <a:pt x="1445" y="0"/>
                    <a:pt x="1428" y="0"/>
                    <a:pt x="1428" y="0"/>
                  </a:cubicBez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56;p45">
              <a:extLst>
                <a:ext uri="{FF2B5EF4-FFF2-40B4-BE49-F238E27FC236}">
                  <a16:creationId xmlns:a16="http://schemas.microsoft.com/office/drawing/2014/main" id="{95738BF5-EDA3-4F82-8ED8-99B6C716193C}"/>
                </a:ext>
              </a:extLst>
            </p:cNvPr>
            <p:cNvSpPr/>
            <p:nvPr/>
          </p:nvSpPr>
          <p:spPr>
            <a:xfrm>
              <a:off x="1833499" y="1839379"/>
              <a:ext cx="710" cy="710"/>
            </a:xfrm>
            <a:custGeom>
              <a:avLst/>
              <a:gdLst/>
              <a:ahLst/>
              <a:cxnLst/>
              <a:rect l="l" t="t" r="r" b="b"/>
              <a:pathLst>
                <a:path w="118" h="118" extrusionOk="0">
                  <a:moveTo>
                    <a:pt x="100" y="1"/>
                  </a:moveTo>
                  <a:cubicBezTo>
                    <a:pt x="84" y="51"/>
                    <a:pt x="51" y="85"/>
                    <a:pt x="1" y="100"/>
                  </a:cubicBezTo>
                  <a:cubicBezTo>
                    <a:pt x="1" y="100"/>
                    <a:pt x="18" y="100"/>
                    <a:pt x="18" y="118"/>
                  </a:cubicBezTo>
                  <a:cubicBezTo>
                    <a:pt x="67" y="85"/>
                    <a:pt x="100" y="51"/>
                    <a:pt x="118" y="1"/>
                  </a:cubicBezTo>
                  <a:close/>
                </a:path>
              </a:pathLst>
            </a:custGeom>
            <a:solidFill>
              <a:srgbClr val="C50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57;p45">
              <a:extLst>
                <a:ext uri="{FF2B5EF4-FFF2-40B4-BE49-F238E27FC236}">
                  <a16:creationId xmlns:a16="http://schemas.microsoft.com/office/drawing/2014/main" id="{960FD4B9-2309-493C-9BDA-4E1B15279E3B}"/>
                </a:ext>
              </a:extLst>
            </p:cNvPr>
            <p:cNvSpPr/>
            <p:nvPr/>
          </p:nvSpPr>
          <p:spPr>
            <a:xfrm>
              <a:off x="1697532" y="1873325"/>
              <a:ext cx="100240" cy="150952"/>
            </a:xfrm>
            <a:custGeom>
              <a:avLst/>
              <a:gdLst/>
              <a:ahLst/>
              <a:cxnLst/>
              <a:rect l="l" t="t" r="r" b="b"/>
              <a:pathLst>
                <a:path w="16665" h="25096" extrusionOk="0">
                  <a:moveTo>
                    <a:pt x="16665" y="0"/>
                  </a:moveTo>
                  <a:cubicBezTo>
                    <a:pt x="15985" y="1412"/>
                    <a:pt x="15403" y="2888"/>
                    <a:pt x="14706" y="4116"/>
                  </a:cubicBezTo>
                  <a:cubicBezTo>
                    <a:pt x="12931" y="7237"/>
                    <a:pt x="9959" y="9627"/>
                    <a:pt x="6756" y="11038"/>
                  </a:cubicBezTo>
                  <a:cubicBezTo>
                    <a:pt x="5943" y="11403"/>
                    <a:pt x="5097" y="11702"/>
                    <a:pt x="4234" y="11917"/>
                  </a:cubicBezTo>
                  <a:cubicBezTo>
                    <a:pt x="3254" y="12150"/>
                    <a:pt x="2158" y="12050"/>
                    <a:pt x="1346" y="12731"/>
                  </a:cubicBezTo>
                  <a:cubicBezTo>
                    <a:pt x="1" y="13876"/>
                    <a:pt x="399" y="16697"/>
                    <a:pt x="350" y="18357"/>
                  </a:cubicBezTo>
                  <a:cubicBezTo>
                    <a:pt x="283" y="20515"/>
                    <a:pt x="383" y="22838"/>
                    <a:pt x="266" y="25096"/>
                  </a:cubicBezTo>
                  <a:lnTo>
                    <a:pt x="283" y="25080"/>
                  </a:lnTo>
                  <a:cubicBezTo>
                    <a:pt x="399" y="22823"/>
                    <a:pt x="299" y="20515"/>
                    <a:pt x="366" y="18357"/>
                  </a:cubicBezTo>
                  <a:cubicBezTo>
                    <a:pt x="416" y="16697"/>
                    <a:pt x="18" y="13876"/>
                    <a:pt x="1362" y="12731"/>
                  </a:cubicBezTo>
                  <a:cubicBezTo>
                    <a:pt x="2175" y="12050"/>
                    <a:pt x="3271" y="12150"/>
                    <a:pt x="4250" y="11917"/>
                  </a:cubicBezTo>
                  <a:cubicBezTo>
                    <a:pt x="5113" y="11702"/>
                    <a:pt x="5960" y="11403"/>
                    <a:pt x="6772" y="11038"/>
                  </a:cubicBezTo>
                  <a:cubicBezTo>
                    <a:pt x="9976" y="9627"/>
                    <a:pt x="12947" y="7237"/>
                    <a:pt x="14723" y="4116"/>
                  </a:cubicBezTo>
                  <a:cubicBezTo>
                    <a:pt x="15421" y="2888"/>
                    <a:pt x="16001" y="1412"/>
                    <a:pt x="16665" y="0"/>
                  </a:cubicBez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58;p45">
              <a:extLst>
                <a:ext uri="{FF2B5EF4-FFF2-40B4-BE49-F238E27FC236}">
                  <a16:creationId xmlns:a16="http://schemas.microsoft.com/office/drawing/2014/main" id="{DFB1E327-4247-4B38-A5E7-51F78956A2C8}"/>
                </a:ext>
              </a:extLst>
            </p:cNvPr>
            <p:cNvSpPr/>
            <p:nvPr/>
          </p:nvSpPr>
          <p:spPr>
            <a:xfrm>
              <a:off x="1797760" y="1860646"/>
              <a:ext cx="6797" cy="12686"/>
            </a:xfrm>
            <a:custGeom>
              <a:avLst/>
              <a:gdLst/>
              <a:ahLst/>
              <a:cxnLst/>
              <a:rect l="l" t="t" r="r" b="b"/>
              <a:pathLst>
                <a:path w="1130" h="2109" extrusionOk="0">
                  <a:moveTo>
                    <a:pt x="1113" y="1"/>
                  </a:moveTo>
                  <a:cubicBezTo>
                    <a:pt x="698" y="665"/>
                    <a:pt x="333" y="1378"/>
                    <a:pt x="1" y="2108"/>
                  </a:cubicBezTo>
                  <a:cubicBezTo>
                    <a:pt x="350" y="1378"/>
                    <a:pt x="715" y="681"/>
                    <a:pt x="1129" y="17"/>
                  </a:cubicBezTo>
                  <a:cubicBezTo>
                    <a:pt x="1113" y="17"/>
                    <a:pt x="1113" y="1"/>
                    <a:pt x="1113" y="1"/>
                  </a:cubicBez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59;p45">
              <a:extLst>
                <a:ext uri="{FF2B5EF4-FFF2-40B4-BE49-F238E27FC236}">
                  <a16:creationId xmlns:a16="http://schemas.microsoft.com/office/drawing/2014/main" id="{C9524A19-F943-49C7-9C7E-E19B0F529CAC}"/>
                </a:ext>
              </a:extLst>
            </p:cNvPr>
            <p:cNvSpPr/>
            <p:nvPr/>
          </p:nvSpPr>
          <p:spPr>
            <a:xfrm>
              <a:off x="1674773" y="1753730"/>
              <a:ext cx="166832" cy="277851"/>
            </a:xfrm>
            <a:custGeom>
              <a:avLst/>
              <a:gdLst/>
              <a:ahLst/>
              <a:cxnLst/>
              <a:rect l="l" t="t" r="r" b="b"/>
              <a:pathLst>
                <a:path w="27736" h="46193" extrusionOk="0">
                  <a:moveTo>
                    <a:pt x="1544" y="0"/>
                  </a:moveTo>
                  <a:cubicBezTo>
                    <a:pt x="1029" y="17"/>
                    <a:pt x="515" y="50"/>
                    <a:pt x="0" y="100"/>
                  </a:cubicBezTo>
                  <a:cubicBezTo>
                    <a:pt x="3087" y="531"/>
                    <a:pt x="6042" y="2142"/>
                    <a:pt x="8664" y="4167"/>
                  </a:cubicBezTo>
                  <a:cubicBezTo>
                    <a:pt x="10623" y="5661"/>
                    <a:pt x="12433" y="7436"/>
                    <a:pt x="14241" y="9162"/>
                  </a:cubicBezTo>
                  <a:cubicBezTo>
                    <a:pt x="16018" y="10872"/>
                    <a:pt x="18025" y="13329"/>
                    <a:pt x="20283" y="13909"/>
                  </a:cubicBezTo>
                  <a:cubicBezTo>
                    <a:pt x="20400" y="13926"/>
                    <a:pt x="20400" y="14174"/>
                    <a:pt x="20283" y="14208"/>
                  </a:cubicBezTo>
                  <a:cubicBezTo>
                    <a:pt x="20084" y="14241"/>
                    <a:pt x="19902" y="14258"/>
                    <a:pt x="19718" y="14258"/>
                  </a:cubicBezTo>
                  <a:cubicBezTo>
                    <a:pt x="19603" y="14258"/>
                    <a:pt x="19486" y="14258"/>
                    <a:pt x="19370" y="14241"/>
                  </a:cubicBezTo>
                  <a:cubicBezTo>
                    <a:pt x="19337" y="14307"/>
                    <a:pt x="19287" y="14374"/>
                    <a:pt x="19220" y="14374"/>
                  </a:cubicBezTo>
                  <a:cubicBezTo>
                    <a:pt x="15321" y="14938"/>
                    <a:pt x="14407" y="20466"/>
                    <a:pt x="12747" y="24000"/>
                  </a:cubicBezTo>
                  <a:cubicBezTo>
                    <a:pt x="11287" y="27121"/>
                    <a:pt x="8830" y="29511"/>
                    <a:pt x="6175" y="30922"/>
                  </a:cubicBezTo>
                  <a:cubicBezTo>
                    <a:pt x="5511" y="31287"/>
                    <a:pt x="4814" y="31586"/>
                    <a:pt x="4101" y="31801"/>
                  </a:cubicBezTo>
                  <a:cubicBezTo>
                    <a:pt x="3287" y="32034"/>
                    <a:pt x="2374" y="31934"/>
                    <a:pt x="1710" y="32615"/>
                  </a:cubicBezTo>
                  <a:cubicBezTo>
                    <a:pt x="582" y="33760"/>
                    <a:pt x="930" y="36581"/>
                    <a:pt x="881" y="38241"/>
                  </a:cubicBezTo>
                  <a:cubicBezTo>
                    <a:pt x="814" y="40797"/>
                    <a:pt x="947" y="43552"/>
                    <a:pt x="748" y="46192"/>
                  </a:cubicBezTo>
                  <a:cubicBezTo>
                    <a:pt x="1262" y="46108"/>
                    <a:pt x="1777" y="45976"/>
                    <a:pt x="2275" y="45810"/>
                  </a:cubicBezTo>
                  <a:cubicBezTo>
                    <a:pt x="2275" y="44615"/>
                    <a:pt x="2441" y="43404"/>
                    <a:pt x="2589" y="42291"/>
                  </a:cubicBezTo>
                  <a:cubicBezTo>
                    <a:pt x="2607" y="42225"/>
                    <a:pt x="2640" y="42209"/>
                    <a:pt x="2673" y="42209"/>
                  </a:cubicBezTo>
                  <a:cubicBezTo>
                    <a:pt x="2722" y="42209"/>
                    <a:pt x="2789" y="42258"/>
                    <a:pt x="2789" y="42308"/>
                  </a:cubicBezTo>
                  <a:cubicBezTo>
                    <a:pt x="2905" y="43337"/>
                    <a:pt x="3054" y="44415"/>
                    <a:pt x="3105" y="45478"/>
                  </a:cubicBezTo>
                  <a:cubicBezTo>
                    <a:pt x="3419" y="45329"/>
                    <a:pt x="3735" y="45163"/>
                    <a:pt x="4050" y="44980"/>
                  </a:cubicBezTo>
                  <a:cubicBezTo>
                    <a:pt x="4167" y="42722"/>
                    <a:pt x="4067" y="40399"/>
                    <a:pt x="4134" y="38241"/>
                  </a:cubicBezTo>
                  <a:cubicBezTo>
                    <a:pt x="4183" y="36581"/>
                    <a:pt x="3785" y="33760"/>
                    <a:pt x="5130" y="32615"/>
                  </a:cubicBezTo>
                  <a:cubicBezTo>
                    <a:pt x="5942" y="31934"/>
                    <a:pt x="7038" y="32034"/>
                    <a:pt x="8018" y="31801"/>
                  </a:cubicBezTo>
                  <a:cubicBezTo>
                    <a:pt x="8881" y="31586"/>
                    <a:pt x="9727" y="31287"/>
                    <a:pt x="10540" y="30922"/>
                  </a:cubicBezTo>
                  <a:cubicBezTo>
                    <a:pt x="13743" y="29511"/>
                    <a:pt x="16715" y="27121"/>
                    <a:pt x="18490" y="24000"/>
                  </a:cubicBezTo>
                  <a:cubicBezTo>
                    <a:pt x="19187" y="22772"/>
                    <a:pt x="19769" y="21296"/>
                    <a:pt x="20449" y="19884"/>
                  </a:cubicBezTo>
                  <a:cubicBezTo>
                    <a:pt x="20781" y="19154"/>
                    <a:pt x="21146" y="18441"/>
                    <a:pt x="21561" y="17777"/>
                  </a:cubicBezTo>
                  <a:cubicBezTo>
                    <a:pt x="22407" y="16399"/>
                    <a:pt x="23469" y="15254"/>
                    <a:pt x="24963" y="14706"/>
                  </a:cubicBezTo>
                  <a:cubicBezTo>
                    <a:pt x="25379" y="14540"/>
                    <a:pt x="25826" y="14440"/>
                    <a:pt x="26308" y="14374"/>
                  </a:cubicBezTo>
                  <a:cubicBezTo>
                    <a:pt x="26342" y="14374"/>
                    <a:pt x="26375" y="14358"/>
                    <a:pt x="26391" y="14340"/>
                  </a:cubicBezTo>
                  <a:cubicBezTo>
                    <a:pt x="26441" y="14325"/>
                    <a:pt x="26474" y="14291"/>
                    <a:pt x="26490" y="14241"/>
                  </a:cubicBezTo>
                  <a:lnTo>
                    <a:pt x="26523" y="14241"/>
                  </a:lnTo>
                  <a:cubicBezTo>
                    <a:pt x="26656" y="14258"/>
                    <a:pt x="26789" y="14258"/>
                    <a:pt x="26922" y="14258"/>
                  </a:cubicBezTo>
                  <a:lnTo>
                    <a:pt x="26939" y="14258"/>
                  </a:lnTo>
                  <a:cubicBezTo>
                    <a:pt x="27154" y="14258"/>
                    <a:pt x="27371" y="14241"/>
                    <a:pt x="27603" y="14208"/>
                  </a:cubicBezTo>
                  <a:cubicBezTo>
                    <a:pt x="27736" y="14174"/>
                    <a:pt x="27736" y="13926"/>
                    <a:pt x="27603" y="13909"/>
                  </a:cubicBezTo>
                  <a:cubicBezTo>
                    <a:pt x="26474" y="13677"/>
                    <a:pt x="25412" y="13112"/>
                    <a:pt x="24383" y="12432"/>
                  </a:cubicBezTo>
                  <a:cubicBezTo>
                    <a:pt x="24067" y="12216"/>
                    <a:pt x="23735" y="11968"/>
                    <a:pt x="23420" y="11735"/>
                  </a:cubicBezTo>
                  <a:cubicBezTo>
                    <a:pt x="22325" y="10888"/>
                    <a:pt x="21279" y="9943"/>
                    <a:pt x="20300" y="9162"/>
                  </a:cubicBezTo>
                  <a:cubicBezTo>
                    <a:pt x="18092" y="7436"/>
                    <a:pt x="15918" y="5661"/>
                    <a:pt x="13561" y="4167"/>
                  </a:cubicBezTo>
                  <a:cubicBezTo>
                    <a:pt x="9943" y="1859"/>
                    <a:pt x="5809" y="84"/>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60;p45">
              <a:extLst>
                <a:ext uri="{FF2B5EF4-FFF2-40B4-BE49-F238E27FC236}">
                  <a16:creationId xmlns:a16="http://schemas.microsoft.com/office/drawing/2014/main" id="{9FEB15DA-7166-425A-963A-F9561730550D}"/>
                </a:ext>
              </a:extLst>
            </p:cNvPr>
            <p:cNvSpPr/>
            <p:nvPr/>
          </p:nvSpPr>
          <p:spPr>
            <a:xfrm>
              <a:off x="1577240" y="1736359"/>
              <a:ext cx="71091" cy="42237"/>
            </a:xfrm>
            <a:custGeom>
              <a:avLst/>
              <a:gdLst/>
              <a:ahLst/>
              <a:cxnLst/>
              <a:rect l="l" t="t" r="r" b="b"/>
              <a:pathLst>
                <a:path w="11819" h="7022" extrusionOk="0">
                  <a:moveTo>
                    <a:pt x="11502" y="0"/>
                  </a:moveTo>
                  <a:cubicBezTo>
                    <a:pt x="9378" y="0"/>
                    <a:pt x="7038" y="1295"/>
                    <a:pt x="5262" y="2357"/>
                  </a:cubicBezTo>
                  <a:cubicBezTo>
                    <a:pt x="3336" y="3503"/>
                    <a:pt x="1461" y="4913"/>
                    <a:pt x="116" y="6723"/>
                  </a:cubicBezTo>
                  <a:cubicBezTo>
                    <a:pt x="1" y="6871"/>
                    <a:pt x="150" y="7022"/>
                    <a:pt x="300" y="7022"/>
                  </a:cubicBezTo>
                  <a:cubicBezTo>
                    <a:pt x="349" y="7022"/>
                    <a:pt x="399" y="7004"/>
                    <a:pt x="448" y="6971"/>
                  </a:cubicBezTo>
                  <a:cubicBezTo>
                    <a:pt x="2208" y="5544"/>
                    <a:pt x="3867" y="4050"/>
                    <a:pt x="5859" y="2921"/>
                  </a:cubicBezTo>
                  <a:cubicBezTo>
                    <a:pt x="7702" y="1876"/>
                    <a:pt x="9794" y="1427"/>
                    <a:pt x="11635" y="416"/>
                  </a:cubicBezTo>
                  <a:cubicBezTo>
                    <a:pt x="11818" y="299"/>
                    <a:pt x="11735" y="0"/>
                    <a:pt x="1152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61;p45">
              <a:extLst>
                <a:ext uri="{FF2B5EF4-FFF2-40B4-BE49-F238E27FC236}">
                  <a16:creationId xmlns:a16="http://schemas.microsoft.com/office/drawing/2014/main" id="{2C06D421-358B-4B81-B594-0910D067A229}"/>
                </a:ext>
              </a:extLst>
            </p:cNvPr>
            <p:cNvSpPr/>
            <p:nvPr/>
          </p:nvSpPr>
          <p:spPr>
            <a:xfrm>
              <a:off x="1596408" y="1961476"/>
              <a:ext cx="53612" cy="48824"/>
            </a:xfrm>
            <a:custGeom>
              <a:avLst/>
              <a:gdLst/>
              <a:ahLst/>
              <a:cxnLst/>
              <a:rect l="l" t="t" r="r" b="b"/>
              <a:pathLst>
                <a:path w="8913" h="8117" extrusionOk="0">
                  <a:moveTo>
                    <a:pt x="299" y="0"/>
                  </a:moveTo>
                  <a:cubicBezTo>
                    <a:pt x="133" y="0"/>
                    <a:pt x="1" y="182"/>
                    <a:pt x="83" y="366"/>
                  </a:cubicBezTo>
                  <a:cubicBezTo>
                    <a:pt x="979" y="2125"/>
                    <a:pt x="2424" y="3668"/>
                    <a:pt x="3867" y="4996"/>
                  </a:cubicBezTo>
                  <a:cubicBezTo>
                    <a:pt x="5212" y="6224"/>
                    <a:pt x="6755" y="7503"/>
                    <a:pt x="8499" y="8100"/>
                  </a:cubicBezTo>
                  <a:cubicBezTo>
                    <a:pt x="8515" y="8100"/>
                    <a:pt x="8548" y="8116"/>
                    <a:pt x="8565" y="8116"/>
                  </a:cubicBezTo>
                  <a:cubicBezTo>
                    <a:pt x="8780" y="8116"/>
                    <a:pt x="8913" y="7817"/>
                    <a:pt x="8747" y="7651"/>
                  </a:cubicBezTo>
                  <a:cubicBezTo>
                    <a:pt x="7370" y="6407"/>
                    <a:pt x="5743" y="5427"/>
                    <a:pt x="4349" y="4166"/>
                  </a:cubicBezTo>
                  <a:cubicBezTo>
                    <a:pt x="2955" y="2904"/>
                    <a:pt x="1776" y="1428"/>
                    <a:pt x="448" y="83"/>
                  </a:cubicBezTo>
                  <a:cubicBezTo>
                    <a:pt x="399" y="34"/>
                    <a:pt x="349" y="0"/>
                    <a:pt x="299"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62;p45">
              <a:extLst>
                <a:ext uri="{FF2B5EF4-FFF2-40B4-BE49-F238E27FC236}">
                  <a16:creationId xmlns:a16="http://schemas.microsoft.com/office/drawing/2014/main" id="{4F67BA97-3897-4400-B33C-BDFB11037B88}"/>
                </a:ext>
              </a:extLst>
            </p:cNvPr>
            <p:cNvSpPr/>
            <p:nvPr/>
          </p:nvSpPr>
          <p:spPr>
            <a:xfrm>
              <a:off x="1603000" y="2066595"/>
              <a:ext cx="20968" cy="49918"/>
            </a:xfrm>
            <a:custGeom>
              <a:avLst/>
              <a:gdLst/>
              <a:ahLst/>
              <a:cxnLst/>
              <a:rect l="l" t="t" r="r" b="b"/>
              <a:pathLst>
                <a:path w="3486" h="8299" extrusionOk="0">
                  <a:moveTo>
                    <a:pt x="315" y="0"/>
                  </a:moveTo>
                  <a:cubicBezTo>
                    <a:pt x="166" y="0"/>
                    <a:pt x="16" y="100"/>
                    <a:pt x="16" y="316"/>
                  </a:cubicBezTo>
                  <a:cubicBezTo>
                    <a:pt x="0" y="3071"/>
                    <a:pt x="1793" y="5710"/>
                    <a:pt x="2888" y="8150"/>
                  </a:cubicBezTo>
                  <a:cubicBezTo>
                    <a:pt x="2937" y="8250"/>
                    <a:pt x="3037" y="8299"/>
                    <a:pt x="3136" y="8299"/>
                  </a:cubicBezTo>
                  <a:cubicBezTo>
                    <a:pt x="3302" y="8299"/>
                    <a:pt x="3486" y="8166"/>
                    <a:pt x="3468" y="7984"/>
                  </a:cubicBezTo>
                  <a:cubicBezTo>
                    <a:pt x="3220" y="5229"/>
                    <a:pt x="896" y="3138"/>
                    <a:pt x="664" y="316"/>
                  </a:cubicBezTo>
                  <a:cubicBezTo>
                    <a:pt x="647" y="117"/>
                    <a:pt x="481" y="0"/>
                    <a:pt x="315"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63;p45">
              <a:extLst>
                <a:ext uri="{FF2B5EF4-FFF2-40B4-BE49-F238E27FC236}">
                  <a16:creationId xmlns:a16="http://schemas.microsoft.com/office/drawing/2014/main" id="{3E46B179-BA97-4D9E-9EEA-00DB71495C44}"/>
                </a:ext>
              </a:extLst>
            </p:cNvPr>
            <p:cNvSpPr/>
            <p:nvPr/>
          </p:nvSpPr>
          <p:spPr>
            <a:xfrm>
              <a:off x="1725789" y="2167623"/>
              <a:ext cx="20571" cy="54514"/>
            </a:xfrm>
            <a:custGeom>
              <a:avLst/>
              <a:gdLst/>
              <a:ahLst/>
              <a:cxnLst/>
              <a:rect l="l" t="t" r="r" b="b"/>
              <a:pathLst>
                <a:path w="3420" h="9063" extrusionOk="0">
                  <a:moveTo>
                    <a:pt x="2705" y="0"/>
                  </a:moveTo>
                  <a:cubicBezTo>
                    <a:pt x="2572" y="0"/>
                    <a:pt x="2457" y="84"/>
                    <a:pt x="2406" y="216"/>
                  </a:cubicBezTo>
                  <a:cubicBezTo>
                    <a:pt x="1975" y="1710"/>
                    <a:pt x="1842" y="3204"/>
                    <a:pt x="1278" y="4681"/>
                  </a:cubicBezTo>
                  <a:cubicBezTo>
                    <a:pt x="780" y="5959"/>
                    <a:pt x="0" y="7369"/>
                    <a:pt x="67" y="8781"/>
                  </a:cubicBezTo>
                  <a:cubicBezTo>
                    <a:pt x="83" y="8947"/>
                    <a:pt x="215" y="9062"/>
                    <a:pt x="365" y="9062"/>
                  </a:cubicBezTo>
                  <a:cubicBezTo>
                    <a:pt x="448" y="9062"/>
                    <a:pt x="547" y="9013"/>
                    <a:pt x="598" y="8930"/>
                  </a:cubicBezTo>
                  <a:cubicBezTo>
                    <a:pt x="1361" y="7586"/>
                    <a:pt x="1809" y="5909"/>
                    <a:pt x="2340" y="4465"/>
                  </a:cubicBezTo>
                  <a:cubicBezTo>
                    <a:pt x="2822" y="3171"/>
                    <a:pt x="3419" y="1593"/>
                    <a:pt x="3004" y="216"/>
                  </a:cubicBezTo>
                  <a:cubicBezTo>
                    <a:pt x="2955" y="84"/>
                    <a:pt x="2822" y="0"/>
                    <a:pt x="2705"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64;p45">
              <a:extLst>
                <a:ext uri="{FF2B5EF4-FFF2-40B4-BE49-F238E27FC236}">
                  <a16:creationId xmlns:a16="http://schemas.microsoft.com/office/drawing/2014/main" id="{D437BCCF-A682-4AB3-A65F-63CADAC55040}"/>
                </a:ext>
              </a:extLst>
            </p:cNvPr>
            <p:cNvSpPr/>
            <p:nvPr/>
          </p:nvSpPr>
          <p:spPr>
            <a:xfrm>
              <a:off x="1583230" y="1878516"/>
              <a:ext cx="42634" cy="47230"/>
            </a:xfrm>
            <a:custGeom>
              <a:avLst/>
              <a:gdLst/>
              <a:ahLst/>
              <a:cxnLst/>
              <a:rect l="l" t="t" r="r" b="b"/>
              <a:pathLst>
                <a:path w="7088" h="7852" extrusionOk="0">
                  <a:moveTo>
                    <a:pt x="333" y="0"/>
                  </a:moveTo>
                  <a:cubicBezTo>
                    <a:pt x="167" y="0"/>
                    <a:pt x="1" y="150"/>
                    <a:pt x="34" y="383"/>
                  </a:cubicBezTo>
                  <a:cubicBezTo>
                    <a:pt x="598" y="3320"/>
                    <a:pt x="3719" y="7403"/>
                    <a:pt x="6839" y="7852"/>
                  </a:cubicBezTo>
                  <a:lnTo>
                    <a:pt x="6855" y="7852"/>
                  </a:lnTo>
                  <a:cubicBezTo>
                    <a:pt x="6972" y="7852"/>
                    <a:pt x="7087" y="7719"/>
                    <a:pt x="6972" y="7619"/>
                  </a:cubicBezTo>
                  <a:cubicBezTo>
                    <a:pt x="5759" y="6590"/>
                    <a:pt x="4465" y="5776"/>
                    <a:pt x="3436" y="4532"/>
                  </a:cubicBezTo>
                  <a:cubicBezTo>
                    <a:pt x="2324" y="3171"/>
                    <a:pt x="1660" y="1527"/>
                    <a:pt x="614" y="150"/>
                  </a:cubicBezTo>
                  <a:cubicBezTo>
                    <a:pt x="532" y="51"/>
                    <a:pt x="432" y="0"/>
                    <a:pt x="333"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65;p45">
              <a:extLst>
                <a:ext uri="{FF2B5EF4-FFF2-40B4-BE49-F238E27FC236}">
                  <a16:creationId xmlns:a16="http://schemas.microsoft.com/office/drawing/2014/main" id="{5B93718E-1C4A-4B50-85FA-ABCD96183E6F}"/>
                </a:ext>
              </a:extLst>
            </p:cNvPr>
            <p:cNvSpPr/>
            <p:nvPr/>
          </p:nvSpPr>
          <p:spPr>
            <a:xfrm>
              <a:off x="1574744" y="1865242"/>
              <a:ext cx="8192" cy="9191"/>
            </a:xfrm>
            <a:custGeom>
              <a:avLst/>
              <a:gdLst/>
              <a:ahLst/>
              <a:cxnLst/>
              <a:rect l="l" t="t" r="r" b="b"/>
              <a:pathLst>
                <a:path w="1362" h="1528" extrusionOk="0">
                  <a:moveTo>
                    <a:pt x="465" y="0"/>
                  </a:moveTo>
                  <a:cubicBezTo>
                    <a:pt x="233" y="0"/>
                    <a:pt x="33" y="199"/>
                    <a:pt x="18" y="448"/>
                  </a:cubicBezTo>
                  <a:cubicBezTo>
                    <a:pt x="0" y="598"/>
                    <a:pt x="0" y="764"/>
                    <a:pt x="67" y="897"/>
                  </a:cubicBezTo>
                  <a:cubicBezTo>
                    <a:pt x="117" y="1012"/>
                    <a:pt x="166" y="1145"/>
                    <a:pt x="233" y="1244"/>
                  </a:cubicBezTo>
                  <a:cubicBezTo>
                    <a:pt x="332" y="1428"/>
                    <a:pt x="531" y="1527"/>
                    <a:pt x="731" y="1527"/>
                  </a:cubicBezTo>
                  <a:cubicBezTo>
                    <a:pt x="830" y="1527"/>
                    <a:pt x="930" y="1510"/>
                    <a:pt x="1013" y="1461"/>
                  </a:cubicBezTo>
                  <a:cubicBezTo>
                    <a:pt x="1295" y="1278"/>
                    <a:pt x="1361" y="963"/>
                    <a:pt x="1213" y="664"/>
                  </a:cubicBezTo>
                  <a:cubicBezTo>
                    <a:pt x="1162" y="565"/>
                    <a:pt x="1096" y="432"/>
                    <a:pt x="1029" y="332"/>
                  </a:cubicBezTo>
                  <a:cubicBezTo>
                    <a:pt x="930" y="215"/>
                    <a:pt x="814" y="149"/>
                    <a:pt x="681" y="67"/>
                  </a:cubicBezTo>
                  <a:cubicBezTo>
                    <a:pt x="615" y="16"/>
                    <a:pt x="531" y="0"/>
                    <a:pt x="465"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12465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42"/>
        <p:cNvGrpSpPr/>
        <p:nvPr/>
      </p:nvGrpSpPr>
      <p:grpSpPr>
        <a:xfrm>
          <a:off x="0" y="0"/>
          <a:ext cx="0" cy="0"/>
          <a:chOff x="0" y="0"/>
          <a:chExt cx="0" cy="0"/>
        </a:xfrm>
      </p:grpSpPr>
      <p:pic>
        <p:nvPicPr>
          <p:cNvPr id="2243" name="Google Shape;2243;p52"/>
          <p:cNvPicPr preferRelativeResize="0">
            <a:picLocks noGrp="1"/>
          </p:cNvPicPr>
          <p:nvPr>
            <p:ph type="pic" idx="2"/>
          </p:nvPr>
        </p:nvPicPr>
        <p:blipFill rotWithShape="1">
          <a:blip r:embed="rId3">
            <a:alphaModFix/>
          </a:blip>
          <a:srcRect t="39480" b="682"/>
          <a:stretch/>
        </p:blipFill>
        <p:spPr>
          <a:xfrm>
            <a:off x="5025300" y="1043057"/>
            <a:ext cx="3405474" cy="3057393"/>
          </a:xfrm>
          <a:prstGeom prst="rect">
            <a:avLst/>
          </a:prstGeom>
        </p:spPr>
      </p:pic>
      <p:sp>
        <p:nvSpPr>
          <p:cNvPr id="2244" name="Google Shape;2244;p52"/>
          <p:cNvSpPr/>
          <p:nvPr/>
        </p:nvSpPr>
        <p:spPr>
          <a:xfrm rot="2700000">
            <a:off x="2715824" y="3610309"/>
            <a:ext cx="5592331" cy="4812685"/>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2"/>
          <p:cNvSpPr txBox="1">
            <a:spLocks noGrp="1"/>
          </p:cNvSpPr>
          <p:nvPr>
            <p:ph type="title"/>
          </p:nvPr>
        </p:nvSpPr>
        <p:spPr>
          <a:xfrm>
            <a:off x="1468331" y="570033"/>
            <a:ext cx="2415300" cy="8706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Attention!</a:t>
            </a:r>
            <a:endParaRPr dirty="0"/>
          </a:p>
        </p:txBody>
      </p:sp>
      <p:sp>
        <p:nvSpPr>
          <p:cNvPr id="2246" name="Google Shape;2246;p52"/>
          <p:cNvSpPr txBox="1">
            <a:spLocks noGrp="1"/>
          </p:cNvSpPr>
          <p:nvPr>
            <p:ph type="subTitle" idx="1"/>
          </p:nvPr>
        </p:nvSpPr>
        <p:spPr>
          <a:xfrm>
            <a:off x="491813" y="1630871"/>
            <a:ext cx="4305300" cy="843300"/>
          </a:xfrm>
          <a:prstGeom prst="rect">
            <a:avLst/>
          </a:prstGeom>
        </p:spPr>
        <p:txBody>
          <a:bodyPr spcFirstLastPara="1" wrap="square" lIns="91425" tIns="91425" rIns="91425" bIns="91425" anchor="t" anchorCtr="0">
            <a:noAutofit/>
          </a:bodyPr>
          <a:lstStyle/>
          <a:p>
            <a:pPr marL="285750" lvl="0" indent="-285750" algn="just" rtl="0">
              <a:spcBef>
                <a:spcPts val="0"/>
              </a:spcBef>
              <a:spcAft>
                <a:spcPts val="1600"/>
              </a:spcAft>
              <a:buFont typeface="Wingdings" panose="05000000000000000000" pitchFamily="2" charset="2"/>
              <a:buChar char="q"/>
            </a:pPr>
            <a:r>
              <a:rPr lang="en-ID" dirty="0" err="1"/>
              <a:t>Kontrasepsi</a:t>
            </a:r>
            <a:r>
              <a:rPr lang="en-ID" dirty="0"/>
              <a:t> yang </a:t>
            </a:r>
            <a:r>
              <a:rPr lang="en-ID" dirty="0" err="1"/>
              <a:t>dianjurkan</a:t>
            </a:r>
            <a:r>
              <a:rPr lang="en-ID" dirty="0"/>
              <a:t> </a:t>
            </a:r>
            <a:r>
              <a:rPr lang="en-ID" dirty="0" err="1"/>
              <a:t>sesudah</a:t>
            </a:r>
            <a:r>
              <a:rPr lang="en-ID" dirty="0"/>
              <a:t> </a:t>
            </a:r>
            <a:r>
              <a:rPr lang="en-ID" dirty="0" err="1"/>
              <a:t>keguguran</a:t>
            </a:r>
            <a:r>
              <a:rPr lang="en-ID" dirty="0"/>
              <a:t> trimester I </a:t>
            </a:r>
            <a:r>
              <a:rPr lang="en-ID" dirty="0" err="1"/>
              <a:t>sama</a:t>
            </a:r>
            <a:r>
              <a:rPr lang="en-ID" dirty="0"/>
              <a:t> </a:t>
            </a:r>
            <a:r>
              <a:rPr lang="en-ID" dirty="0" err="1"/>
              <a:t>dengan</a:t>
            </a:r>
            <a:r>
              <a:rPr lang="en-ID" dirty="0"/>
              <a:t> yang </a:t>
            </a:r>
            <a:r>
              <a:rPr lang="en-ID" dirty="0" err="1"/>
              <a:t>dianjurkan</a:t>
            </a:r>
            <a:r>
              <a:rPr lang="en-ID" dirty="0"/>
              <a:t> pada masa interval.</a:t>
            </a:r>
          </a:p>
          <a:p>
            <a:pPr marL="285750" lvl="0" indent="-285750" algn="just" rtl="0">
              <a:spcBef>
                <a:spcPts val="0"/>
              </a:spcBef>
              <a:spcAft>
                <a:spcPts val="1600"/>
              </a:spcAft>
              <a:buFont typeface="Wingdings" panose="05000000000000000000" pitchFamily="2" charset="2"/>
              <a:buChar char="q"/>
            </a:pPr>
            <a:r>
              <a:rPr lang="en-ID" dirty="0" err="1"/>
              <a:t>Kontrasepsi</a:t>
            </a:r>
            <a:r>
              <a:rPr lang="en-ID" dirty="0"/>
              <a:t> yang </a:t>
            </a:r>
            <a:r>
              <a:rPr lang="en-ID" dirty="0" err="1"/>
              <a:t>dianjurkan</a:t>
            </a:r>
            <a:r>
              <a:rPr lang="en-ID" dirty="0"/>
              <a:t> </a:t>
            </a:r>
            <a:r>
              <a:rPr lang="en-ID" dirty="0" err="1"/>
              <a:t>sesudah</a:t>
            </a:r>
            <a:r>
              <a:rPr lang="en-ID" dirty="0"/>
              <a:t> </a:t>
            </a:r>
            <a:r>
              <a:rPr lang="en-ID" dirty="0" err="1"/>
              <a:t>keguguran</a:t>
            </a:r>
            <a:r>
              <a:rPr lang="en-ID" dirty="0"/>
              <a:t> trimester II </a:t>
            </a:r>
            <a:r>
              <a:rPr lang="en-ID" dirty="0" err="1"/>
              <a:t>sama</a:t>
            </a:r>
            <a:r>
              <a:rPr lang="en-ID" dirty="0"/>
              <a:t> </a:t>
            </a:r>
            <a:r>
              <a:rPr lang="en-ID" dirty="0" err="1"/>
              <a:t>dengan</a:t>
            </a:r>
            <a:r>
              <a:rPr lang="en-ID" dirty="0"/>
              <a:t> yang </a:t>
            </a:r>
            <a:r>
              <a:rPr lang="en-ID" dirty="0" err="1"/>
              <a:t>dianjurkan</a:t>
            </a:r>
            <a:r>
              <a:rPr lang="en-ID" dirty="0"/>
              <a:t> pada masa </a:t>
            </a:r>
            <a:r>
              <a:rPr lang="en-ID" dirty="0" err="1"/>
              <a:t>pasca</a:t>
            </a:r>
            <a:r>
              <a:rPr lang="en-ID" dirty="0"/>
              <a:t> </a:t>
            </a:r>
            <a:r>
              <a:rPr lang="en-ID" dirty="0" err="1"/>
              <a:t>persalinan</a:t>
            </a:r>
            <a:r>
              <a:rPr lang="en-ID" dirty="0"/>
              <a:t>.</a:t>
            </a:r>
            <a:endParaRPr dirty="0"/>
          </a:p>
        </p:txBody>
      </p:sp>
      <p:grpSp>
        <p:nvGrpSpPr>
          <p:cNvPr id="2247" name="Google Shape;2247;p52"/>
          <p:cNvGrpSpPr/>
          <p:nvPr/>
        </p:nvGrpSpPr>
        <p:grpSpPr>
          <a:xfrm>
            <a:off x="4043886" y="3475160"/>
            <a:ext cx="2191671" cy="1865478"/>
            <a:chOff x="4764575" y="3189550"/>
            <a:chExt cx="1866841" cy="1588993"/>
          </a:xfrm>
        </p:grpSpPr>
        <p:sp>
          <p:nvSpPr>
            <p:cNvPr id="2248" name="Google Shape;2248;p52"/>
            <p:cNvSpPr/>
            <p:nvPr/>
          </p:nvSpPr>
          <p:spPr>
            <a:xfrm>
              <a:off x="5257448" y="3189550"/>
              <a:ext cx="1373967" cy="1214432"/>
            </a:xfrm>
            <a:custGeom>
              <a:avLst/>
              <a:gdLst/>
              <a:ahLst/>
              <a:cxnLst/>
              <a:rect l="l" t="t" r="r" b="b"/>
              <a:pathLst>
                <a:path w="28033" h="24778" extrusionOk="0">
                  <a:moveTo>
                    <a:pt x="14000" y="5084"/>
                  </a:moveTo>
                  <a:cubicBezTo>
                    <a:pt x="16244" y="5084"/>
                    <a:pt x="18441" y="6105"/>
                    <a:pt x="19879" y="8024"/>
                  </a:cubicBezTo>
                  <a:cubicBezTo>
                    <a:pt x="21040" y="9585"/>
                    <a:pt x="21535" y="11520"/>
                    <a:pt x="21240" y="13453"/>
                  </a:cubicBezTo>
                  <a:cubicBezTo>
                    <a:pt x="20962" y="15371"/>
                    <a:pt x="19941" y="17089"/>
                    <a:pt x="18379" y="18249"/>
                  </a:cubicBezTo>
                  <a:cubicBezTo>
                    <a:pt x="17112" y="19190"/>
                    <a:pt x="15601" y="19693"/>
                    <a:pt x="14053" y="19693"/>
                  </a:cubicBezTo>
                  <a:cubicBezTo>
                    <a:pt x="13691" y="19693"/>
                    <a:pt x="13327" y="19666"/>
                    <a:pt x="12964" y="19610"/>
                  </a:cubicBezTo>
                  <a:cubicBezTo>
                    <a:pt x="11030" y="19332"/>
                    <a:pt x="9313" y="18311"/>
                    <a:pt x="8152" y="16749"/>
                  </a:cubicBezTo>
                  <a:cubicBezTo>
                    <a:pt x="6993" y="15186"/>
                    <a:pt x="6498" y="13252"/>
                    <a:pt x="6791" y="11334"/>
                  </a:cubicBezTo>
                  <a:cubicBezTo>
                    <a:pt x="7069" y="9400"/>
                    <a:pt x="8090" y="7683"/>
                    <a:pt x="9654" y="6522"/>
                  </a:cubicBezTo>
                  <a:cubicBezTo>
                    <a:pt x="10953" y="5548"/>
                    <a:pt x="12484" y="5084"/>
                    <a:pt x="14000" y="5084"/>
                  </a:cubicBezTo>
                  <a:close/>
                  <a:moveTo>
                    <a:pt x="14013" y="1"/>
                  </a:moveTo>
                  <a:cubicBezTo>
                    <a:pt x="11437" y="1"/>
                    <a:pt x="8840" y="800"/>
                    <a:pt x="6621" y="2454"/>
                  </a:cubicBezTo>
                  <a:cubicBezTo>
                    <a:pt x="1129" y="6522"/>
                    <a:pt x="0" y="14304"/>
                    <a:pt x="4068" y="19781"/>
                  </a:cubicBezTo>
                  <a:cubicBezTo>
                    <a:pt x="6512" y="23044"/>
                    <a:pt x="10241" y="24777"/>
                    <a:pt x="14031" y="24777"/>
                  </a:cubicBezTo>
                  <a:cubicBezTo>
                    <a:pt x="16599" y="24777"/>
                    <a:pt x="19198" y="23973"/>
                    <a:pt x="21411" y="22333"/>
                  </a:cubicBezTo>
                  <a:cubicBezTo>
                    <a:pt x="26902" y="18249"/>
                    <a:pt x="28032" y="10468"/>
                    <a:pt x="23963" y="4991"/>
                  </a:cubicBezTo>
                  <a:cubicBezTo>
                    <a:pt x="21533" y="1724"/>
                    <a:pt x="17795" y="1"/>
                    <a:pt x="1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2"/>
            <p:cNvSpPr/>
            <p:nvPr/>
          </p:nvSpPr>
          <p:spPr>
            <a:xfrm>
              <a:off x="4764575" y="3985373"/>
              <a:ext cx="866688" cy="734011"/>
            </a:xfrm>
            <a:custGeom>
              <a:avLst/>
              <a:gdLst/>
              <a:ahLst/>
              <a:cxnLst/>
              <a:rect l="l" t="t" r="r" b="b"/>
              <a:pathLst>
                <a:path w="17683" h="14976" extrusionOk="0">
                  <a:moveTo>
                    <a:pt x="14650" y="1"/>
                  </a:moveTo>
                  <a:lnTo>
                    <a:pt x="0" y="10908"/>
                  </a:lnTo>
                  <a:lnTo>
                    <a:pt x="3033" y="14976"/>
                  </a:lnTo>
                  <a:lnTo>
                    <a:pt x="17682" y="4070"/>
                  </a:lnTo>
                  <a:lnTo>
                    <a:pt x="14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2"/>
            <p:cNvSpPr/>
            <p:nvPr/>
          </p:nvSpPr>
          <p:spPr>
            <a:xfrm>
              <a:off x="4803981" y="4033161"/>
              <a:ext cx="643779" cy="745382"/>
            </a:xfrm>
            <a:custGeom>
              <a:avLst/>
              <a:gdLst/>
              <a:ahLst/>
              <a:cxnLst/>
              <a:rect l="l" t="t" r="r" b="b"/>
              <a:pathLst>
                <a:path w="13135" h="15208" extrusionOk="0">
                  <a:moveTo>
                    <a:pt x="4085" y="1"/>
                  </a:moveTo>
                  <a:lnTo>
                    <a:pt x="1" y="3033"/>
                  </a:lnTo>
                  <a:lnTo>
                    <a:pt x="9066" y="15207"/>
                  </a:lnTo>
                  <a:lnTo>
                    <a:pt x="13135" y="12175"/>
                  </a:lnTo>
                  <a:lnTo>
                    <a:pt x="4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1" name="Google Shape;2251;p52"/>
          <p:cNvGrpSpPr/>
          <p:nvPr/>
        </p:nvGrpSpPr>
        <p:grpSpPr>
          <a:xfrm rot="140253">
            <a:off x="3676213" y="2457477"/>
            <a:ext cx="392581" cy="391870"/>
            <a:chOff x="4324200" y="3063825"/>
            <a:chExt cx="400300" cy="399575"/>
          </a:xfrm>
        </p:grpSpPr>
        <p:sp>
          <p:nvSpPr>
            <p:cNvPr id="2252" name="Google Shape;2252;p52"/>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2"/>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428;p45">
            <a:extLst>
              <a:ext uri="{FF2B5EF4-FFF2-40B4-BE49-F238E27FC236}">
                <a16:creationId xmlns:a16="http://schemas.microsoft.com/office/drawing/2014/main" id="{1E2DD6AA-5337-44E3-9FD7-CA2BD5D908A1}"/>
              </a:ext>
            </a:extLst>
          </p:cNvPr>
          <p:cNvGrpSpPr/>
          <p:nvPr/>
        </p:nvGrpSpPr>
        <p:grpSpPr>
          <a:xfrm rot="1183730">
            <a:off x="5312581" y="4399017"/>
            <a:ext cx="2651513" cy="1992597"/>
            <a:chOff x="1302912" y="1720926"/>
            <a:chExt cx="762214" cy="572784"/>
          </a:xfrm>
        </p:grpSpPr>
        <p:sp>
          <p:nvSpPr>
            <p:cNvPr id="46" name="Google Shape;1429;p45">
              <a:extLst>
                <a:ext uri="{FF2B5EF4-FFF2-40B4-BE49-F238E27FC236}">
                  <a16:creationId xmlns:a16="http://schemas.microsoft.com/office/drawing/2014/main" id="{9DC39A26-66DF-41A8-8F6D-F908FB6244AB}"/>
                </a:ext>
              </a:extLst>
            </p:cNvPr>
            <p:cNvSpPr/>
            <p:nvPr/>
          </p:nvSpPr>
          <p:spPr>
            <a:xfrm>
              <a:off x="1483098" y="1720926"/>
              <a:ext cx="200877" cy="572784"/>
            </a:xfrm>
            <a:custGeom>
              <a:avLst/>
              <a:gdLst/>
              <a:ahLst/>
              <a:cxnLst/>
              <a:rect l="l" t="t" r="r" b="b"/>
              <a:pathLst>
                <a:path w="33396" h="95226" extrusionOk="0">
                  <a:moveTo>
                    <a:pt x="32493" y="0"/>
                  </a:moveTo>
                  <a:cubicBezTo>
                    <a:pt x="27282" y="0"/>
                    <a:pt x="22092" y="2670"/>
                    <a:pt x="18043" y="5903"/>
                  </a:cubicBezTo>
                  <a:cubicBezTo>
                    <a:pt x="15138" y="8260"/>
                    <a:pt x="12847" y="11197"/>
                    <a:pt x="10109" y="13720"/>
                  </a:cubicBezTo>
                  <a:cubicBezTo>
                    <a:pt x="8456" y="15235"/>
                    <a:pt x="6466" y="16312"/>
                    <a:pt x="4495" y="16312"/>
                  </a:cubicBezTo>
                  <a:cubicBezTo>
                    <a:pt x="3162" y="16312"/>
                    <a:pt x="1837" y="15819"/>
                    <a:pt x="631" y="14633"/>
                  </a:cubicBezTo>
                  <a:cubicBezTo>
                    <a:pt x="570" y="14572"/>
                    <a:pt x="498" y="14546"/>
                    <a:pt x="427" y="14546"/>
                  </a:cubicBezTo>
                  <a:cubicBezTo>
                    <a:pt x="209" y="14546"/>
                    <a:pt x="0" y="14793"/>
                    <a:pt x="151" y="15032"/>
                  </a:cubicBezTo>
                  <a:cubicBezTo>
                    <a:pt x="233" y="15180"/>
                    <a:pt x="332" y="15313"/>
                    <a:pt x="449" y="15446"/>
                  </a:cubicBezTo>
                  <a:lnTo>
                    <a:pt x="498" y="16508"/>
                  </a:lnTo>
                  <a:cubicBezTo>
                    <a:pt x="350" y="16525"/>
                    <a:pt x="217" y="16658"/>
                    <a:pt x="250" y="16857"/>
                  </a:cubicBezTo>
                  <a:cubicBezTo>
                    <a:pt x="881" y="20542"/>
                    <a:pt x="4781" y="22251"/>
                    <a:pt x="7586" y="23862"/>
                  </a:cubicBezTo>
                  <a:cubicBezTo>
                    <a:pt x="11154" y="25902"/>
                    <a:pt x="12980" y="28658"/>
                    <a:pt x="13993" y="32674"/>
                  </a:cubicBezTo>
                  <a:cubicBezTo>
                    <a:pt x="14989" y="36624"/>
                    <a:pt x="16797" y="40210"/>
                    <a:pt x="19504" y="43214"/>
                  </a:cubicBezTo>
                  <a:cubicBezTo>
                    <a:pt x="19951" y="43728"/>
                    <a:pt x="20482" y="44243"/>
                    <a:pt x="21064" y="44741"/>
                  </a:cubicBezTo>
                  <a:cubicBezTo>
                    <a:pt x="20449" y="47612"/>
                    <a:pt x="19851" y="50500"/>
                    <a:pt x="19271" y="53372"/>
                  </a:cubicBezTo>
                  <a:cubicBezTo>
                    <a:pt x="18840" y="55546"/>
                    <a:pt x="18324" y="57688"/>
                    <a:pt x="19039" y="59845"/>
                  </a:cubicBezTo>
                  <a:cubicBezTo>
                    <a:pt x="19603" y="61638"/>
                    <a:pt x="20699" y="63181"/>
                    <a:pt x="21511" y="64841"/>
                  </a:cubicBezTo>
                  <a:cubicBezTo>
                    <a:pt x="22673" y="67197"/>
                    <a:pt x="22524" y="69521"/>
                    <a:pt x="22358" y="72077"/>
                  </a:cubicBezTo>
                  <a:cubicBezTo>
                    <a:pt x="22192" y="74467"/>
                    <a:pt x="22425" y="76658"/>
                    <a:pt x="23071" y="78966"/>
                  </a:cubicBezTo>
                  <a:cubicBezTo>
                    <a:pt x="23802" y="81522"/>
                    <a:pt x="24598" y="83978"/>
                    <a:pt x="24864" y="86634"/>
                  </a:cubicBezTo>
                  <a:cubicBezTo>
                    <a:pt x="25130" y="89239"/>
                    <a:pt x="25063" y="91895"/>
                    <a:pt x="24997" y="94517"/>
                  </a:cubicBezTo>
                  <a:cubicBezTo>
                    <a:pt x="24981" y="94882"/>
                    <a:pt x="25295" y="95181"/>
                    <a:pt x="25645" y="95181"/>
                  </a:cubicBezTo>
                  <a:lnTo>
                    <a:pt x="30259" y="95181"/>
                  </a:lnTo>
                  <a:cubicBezTo>
                    <a:pt x="30945" y="95181"/>
                    <a:pt x="31653" y="95225"/>
                    <a:pt x="32353" y="95225"/>
                  </a:cubicBezTo>
                  <a:cubicBezTo>
                    <a:pt x="32704" y="95225"/>
                    <a:pt x="33052" y="95214"/>
                    <a:pt x="33395" y="95181"/>
                  </a:cubicBezTo>
                  <a:lnTo>
                    <a:pt x="33395" y="93853"/>
                  </a:lnTo>
                  <a:lnTo>
                    <a:pt x="33395" y="990"/>
                  </a:lnTo>
                  <a:lnTo>
                    <a:pt x="33395" y="27"/>
                  </a:lnTo>
                  <a:cubicBezTo>
                    <a:pt x="33095" y="9"/>
                    <a:pt x="32794" y="0"/>
                    <a:pt x="324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30;p45">
              <a:extLst>
                <a:ext uri="{FF2B5EF4-FFF2-40B4-BE49-F238E27FC236}">
                  <a16:creationId xmlns:a16="http://schemas.microsoft.com/office/drawing/2014/main" id="{A5F7C180-2139-497F-AC50-21FBAEF69A17}"/>
                </a:ext>
              </a:extLst>
            </p:cNvPr>
            <p:cNvSpPr/>
            <p:nvPr/>
          </p:nvSpPr>
          <p:spPr>
            <a:xfrm>
              <a:off x="1302912" y="1757519"/>
              <a:ext cx="255078" cy="165599"/>
            </a:xfrm>
            <a:custGeom>
              <a:avLst/>
              <a:gdLst/>
              <a:ahLst/>
              <a:cxnLst/>
              <a:rect l="l" t="t" r="r" b="b"/>
              <a:pathLst>
                <a:path w="42407" h="27531" extrusionOk="0">
                  <a:moveTo>
                    <a:pt x="34008" y="11453"/>
                  </a:moveTo>
                  <a:lnTo>
                    <a:pt x="34034" y="11470"/>
                  </a:lnTo>
                  <a:lnTo>
                    <a:pt x="34034" y="11470"/>
                  </a:lnTo>
                  <a:cubicBezTo>
                    <a:pt x="34040" y="11469"/>
                    <a:pt x="34033" y="11466"/>
                    <a:pt x="34008" y="11453"/>
                  </a:cubicBezTo>
                  <a:close/>
                  <a:moveTo>
                    <a:pt x="12166" y="1"/>
                  </a:moveTo>
                  <a:lnTo>
                    <a:pt x="11884" y="18"/>
                  </a:lnTo>
                  <a:lnTo>
                    <a:pt x="11386" y="51"/>
                  </a:lnTo>
                  <a:cubicBezTo>
                    <a:pt x="10025" y="151"/>
                    <a:pt x="8664" y="516"/>
                    <a:pt x="7419" y="1113"/>
                  </a:cubicBezTo>
                  <a:cubicBezTo>
                    <a:pt x="6157" y="1694"/>
                    <a:pt x="5013" y="2508"/>
                    <a:pt x="4033" y="3486"/>
                  </a:cubicBezTo>
                  <a:cubicBezTo>
                    <a:pt x="2091" y="5429"/>
                    <a:pt x="813" y="7934"/>
                    <a:pt x="299" y="10557"/>
                  </a:cubicBezTo>
                  <a:cubicBezTo>
                    <a:pt x="49" y="11885"/>
                    <a:pt x="0" y="13230"/>
                    <a:pt x="149" y="14574"/>
                  </a:cubicBezTo>
                  <a:cubicBezTo>
                    <a:pt x="315" y="15901"/>
                    <a:pt x="697" y="17213"/>
                    <a:pt x="1311" y="18408"/>
                  </a:cubicBezTo>
                  <a:lnTo>
                    <a:pt x="1709" y="19154"/>
                  </a:lnTo>
                  <a:cubicBezTo>
                    <a:pt x="1892" y="19437"/>
                    <a:pt x="2091" y="19752"/>
                    <a:pt x="2257" y="20018"/>
                  </a:cubicBezTo>
                  <a:cubicBezTo>
                    <a:pt x="2605" y="20500"/>
                    <a:pt x="2970" y="20964"/>
                    <a:pt x="3336" y="21379"/>
                  </a:cubicBezTo>
                  <a:cubicBezTo>
                    <a:pt x="4083" y="22208"/>
                    <a:pt x="4863" y="22923"/>
                    <a:pt x="5643" y="23536"/>
                  </a:cubicBezTo>
                  <a:cubicBezTo>
                    <a:pt x="7204" y="24782"/>
                    <a:pt x="8780" y="25645"/>
                    <a:pt x="10274" y="26291"/>
                  </a:cubicBezTo>
                  <a:cubicBezTo>
                    <a:pt x="10473" y="26375"/>
                    <a:pt x="10656" y="26442"/>
                    <a:pt x="10838" y="26524"/>
                  </a:cubicBezTo>
                  <a:cubicBezTo>
                    <a:pt x="10937" y="26557"/>
                    <a:pt x="11021" y="26590"/>
                    <a:pt x="11121" y="26623"/>
                  </a:cubicBezTo>
                  <a:cubicBezTo>
                    <a:pt x="11203" y="26641"/>
                    <a:pt x="11253" y="26674"/>
                    <a:pt x="11369" y="26707"/>
                  </a:cubicBezTo>
                  <a:cubicBezTo>
                    <a:pt x="11818" y="26856"/>
                    <a:pt x="12166" y="26955"/>
                    <a:pt x="12531" y="27039"/>
                  </a:cubicBezTo>
                  <a:cubicBezTo>
                    <a:pt x="13245" y="27221"/>
                    <a:pt x="13925" y="27338"/>
                    <a:pt x="14523" y="27404"/>
                  </a:cubicBezTo>
                  <a:cubicBezTo>
                    <a:pt x="15339" y="27506"/>
                    <a:pt x="16031" y="27531"/>
                    <a:pt x="16584" y="27531"/>
                  </a:cubicBezTo>
                  <a:cubicBezTo>
                    <a:pt x="16840" y="27531"/>
                    <a:pt x="17067" y="27525"/>
                    <a:pt x="17262" y="27520"/>
                  </a:cubicBezTo>
                  <a:cubicBezTo>
                    <a:pt x="17875" y="27504"/>
                    <a:pt x="18191" y="27471"/>
                    <a:pt x="18191" y="27471"/>
                  </a:cubicBezTo>
                  <a:lnTo>
                    <a:pt x="17461" y="20316"/>
                  </a:lnTo>
                  <a:cubicBezTo>
                    <a:pt x="17461" y="20316"/>
                    <a:pt x="17229" y="20367"/>
                    <a:pt x="16813" y="20416"/>
                  </a:cubicBezTo>
                  <a:cubicBezTo>
                    <a:pt x="16442" y="20446"/>
                    <a:pt x="15924" y="20502"/>
                    <a:pt x="15295" y="20502"/>
                  </a:cubicBezTo>
                  <a:cubicBezTo>
                    <a:pt x="15222" y="20502"/>
                    <a:pt x="15147" y="20501"/>
                    <a:pt x="15071" y="20500"/>
                  </a:cubicBezTo>
                  <a:cubicBezTo>
                    <a:pt x="14706" y="20482"/>
                    <a:pt x="14307" y="20449"/>
                    <a:pt x="13876" y="20383"/>
                  </a:cubicBezTo>
                  <a:cubicBezTo>
                    <a:pt x="13677" y="20367"/>
                    <a:pt x="13427" y="20300"/>
                    <a:pt x="13278" y="20267"/>
                  </a:cubicBezTo>
                  <a:cubicBezTo>
                    <a:pt x="13245" y="20267"/>
                    <a:pt x="13146" y="20250"/>
                    <a:pt x="13079" y="20217"/>
                  </a:cubicBezTo>
                  <a:lnTo>
                    <a:pt x="12962" y="20184"/>
                  </a:lnTo>
                  <a:lnTo>
                    <a:pt x="12896" y="20168"/>
                  </a:lnTo>
                  <a:cubicBezTo>
                    <a:pt x="12763" y="20134"/>
                    <a:pt x="12648" y="20101"/>
                    <a:pt x="12515" y="20051"/>
                  </a:cubicBezTo>
                  <a:cubicBezTo>
                    <a:pt x="11502" y="19719"/>
                    <a:pt x="10324" y="19205"/>
                    <a:pt x="9178" y="18441"/>
                  </a:cubicBezTo>
                  <a:cubicBezTo>
                    <a:pt x="8049" y="17711"/>
                    <a:pt x="6938" y="16715"/>
                    <a:pt x="6257" y="15603"/>
                  </a:cubicBezTo>
                  <a:cubicBezTo>
                    <a:pt x="5626" y="14558"/>
                    <a:pt x="5311" y="13080"/>
                    <a:pt x="5527" y="11504"/>
                  </a:cubicBezTo>
                  <a:cubicBezTo>
                    <a:pt x="5726" y="9926"/>
                    <a:pt x="6440" y="8300"/>
                    <a:pt x="7551" y="7055"/>
                  </a:cubicBezTo>
                  <a:cubicBezTo>
                    <a:pt x="8647" y="5794"/>
                    <a:pt x="10158" y="4947"/>
                    <a:pt x="11851" y="4699"/>
                  </a:cubicBezTo>
                  <a:lnTo>
                    <a:pt x="12166" y="4648"/>
                  </a:lnTo>
                  <a:lnTo>
                    <a:pt x="12316" y="4648"/>
                  </a:lnTo>
                  <a:cubicBezTo>
                    <a:pt x="12365" y="4632"/>
                    <a:pt x="12398" y="4632"/>
                    <a:pt x="12482" y="4632"/>
                  </a:cubicBezTo>
                  <a:lnTo>
                    <a:pt x="12681" y="4615"/>
                  </a:lnTo>
                  <a:lnTo>
                    <a:pt x="13146" y="4615"/>
                  </a:lnTo>
                  <a:cubicBezTo>
                    <a:pt x="13577" y="4615"/>
                    <a:pt x="13991" y="4665"/>
                    <a:pt x="14357" y="4748"/>
                  </a:cubicBezTo>
                  <a:cubicBezTo>
                    <a:pt x="15104" y="4914"/>
                    <a:pt x="15702" y="5212"/>
                    <a:pt x="16266" y="5744"/>
                  </a:cubicBezTo>
                  <a:cubicBezTo>
                    <a:pt x="16547" y="6009"/>
                    <a:pt x="16813" y="6325"/>
                    <a:pt x="17063" y="6690"/>
                  </a:cubicBezTo>
                  <a:cubicBezTo>
                    <a:pt x="17178" y="6872"/>
                    <a:pt x="17311" y="7055"/>
                    <a:pt x="17428" y="7255"/>
                  </a:cubicBezTo>
                  <a:lnTo>
                    <a:pt x="17594" y="7553"/>
                  </a:lnTo>
                  <a:lnTo>
                    <a:pt x="17793" y="7919"/>
                  </a:lnTo>
                  <a:cubicBezTo>
                    <a:pt x="18108" y="8499"/>
                    <a:pt x="18473" y="9080"/>
                    <a:pt x="19004" y="9661"/>
                  </a:cubicBezTo>
                  <a:cubicBezTo>
                    <a:pt x="19270" y="9943"/>
                    <a:pt x="19552" y="10225"/>
                    <a:pt x="19917" y="10475"/>
                  </a:cubicBezTo>
                  <a:cubicBezTo>
                    <a:pt x="20265" y="10707"/>
                    <a:pt x="20664" y="10922"/>
                    <a:pt x="21079" y="11055"/>
                  </a:cubicBezTo>
                  <a:cubicBezTo>
                    <a:pt x="21624" y="11251"/>
                    <a:pt x="22168" y="11318"/>
                    <a:pt x="22660" y="11318"/>
                  </a:cubicBezTo>
                  <a:cubicBezTo>
                    <a:pt x="22919" y="11318"/>
                    <a:pt x="23163" y="11300"/>
                    <a:pt x="23386" y="11271"/>
                  </a:cubicBezTo>
                  <a:cubicBezTo>
                    <a:pt x="24050" y="11205"/>
                    <a:pt x="24614" y="11055"/>
                    <a:pt x="25129" y="10906"/>
                  </a:cubicBezTo>
                  <a:cubicBezTo>
                    <a:pt x="25643" y="10756"/>
                    <a:pt x="26125" y="10607"/>
                    <a:pt x="26573" y="10475"/>
                  </a:cubicBezTo>
                  <a:lnTo>
                    <a:pt x="26922" y="10375"/>
                  </a:lnTo>
                  <a:lnTo>
                    <a:pt x="27170" y="10309"/>
                  </a:lnTo>
                  <a:cubicBezTo>
                    <a:pt x="27336" y="10275"/>
                    <a:pt x="27486" y="10242"/>
                    <a:pt x="27619" y="10225"/>
                  </a:cubicBezTo>
                  <a:cubicBezTo>
                    <a:pt x="27685" y="10221"/>
                    <a:pt x="27747" y="10219"/>
                    <a:pt x="27806" y="10219"/>
                  </a:cubicBezTo>
                  <a:cubicBezTo>
                    <a:pt x="28001" y="10219"/>
                    <a:pt x="28163" y="10240"/>
                    <a:pt x="28316" y="10291"/>
                  </a:cubicBezTo>
                  <a:cubicBezTo>
                    <a:pt x="28515" y="10358"/>
                    <a:pt x="28730" y="10490"/>
                    <a:pt x="28980" y="10707"/>
                  </a:cubicBezTo>
                  <a:cubicBezTo>
                    <a:pt x="29478" y="11138"/>
                    <a:pt x="30009" y="11851"/>
                    <a:pt x="30656" y="12533"/>
                  </a:cubicBezTo>
                  <a:cubicBezTo>
                    <a:pt x="30972" y="12881"/>
                    <a:pt x="31337" y="13230"/>
                    <a:pt x="31718" y="13529"/>
                  </a:cubicBezTo>
                  <a:cubicBezTo>
                    <a:pt x="31801" y="13611"/>
                    <a:pt x="31917" y="13695"/>
                    <a:pt x="32034" y="13777"/>
                  </a:cubicBezTo>
                  <a:cubicBezTo>
                    <a:pt x="32149" y="13876"/>
                    <a:pt x="32216" y="13910"/>
                    <a:pt x="32299" y="13960"/>
                  </a:cubicBezTo>
                  <a:lnTo>
                    <a:pt x="32399" y="14026"/>
                  </a:lnTo>
                  <a:lnTo>
                    <a:pt x="32465" y="14076"/>
                  </a:lnTo>
                  <a:lnTo>
                    <a:pt x="32631" y="14159"/>
                  </a:lnTo>
                  <a:cubicBezTo>
                    <a:pt x="32731" y="14226"/>
                    <a:pt x="32831" y="14275"/>
                    <a:pt x="32946" y="14341"/>
                  </a:cubicBezTo>
                  <a:cubicBezTo>
                    <a:pt x="33793" y="14773"/>
                    <a:pt x="34705" y="15022"/>
                    <a:pt x="35553" y="15071"/>
                  </a:cubicBezTo>
                  <a:cubicBezTo>
                    <a:pt x="35719" y="15084"/>
                    <a:pt x="35882" y="15091"/>
                    <a:pt x="36041" y="15091"/>
                  </a:cubicBezTo>
                  <a:cubicBezTo>
                    <a:pt x="36695" y="15091"/>
                    <a:pt x="37292" y="14990"/>
                    <a:pt x="37826" y="14856"/>
                  </a:cubicBezTo>
                  <a:cubicBezTo>
                    <a:pt x="38507" y="14690"/>
                    <a:pt x="39071" y="14474"/>
                    <a:pt x="39569" y="14242"/>
                  </a:cubicBezTo>
                  <a:cubicBezTo>
                    <a:pt x="40565" y="13794"/>
                    <a:pt x="41245" y="13329"/>
                    <a:pt x="41710" y="13013"/>
                  </a:cubicBezTo>
                  <a:cubicBezTo>
                    <a:pt x="41942" y="12865"/>
                    <a:pt x="42125" y="12715"/>
                    <a:pt x="42241" y="12648"/>
                  </a:cubicBezTo>
                  <a:cubicBezTo>
                    <a:pt x="42340" y="12566"/>
                    <a:pt x="42407" y="12515"/>
                    <a:pt x="42407" y="12515"/>
                  </a:cubicBezTo>
                  <a:lnTo>
                    <a:pt x="41063" y="10475"/>
                  </a:lnTo>
                  <a:cubicBezTo>
                    <a:pt x="41063" y="10475"/>
                    <a:pt x="41013" y="10508"/>
                    <a:pt x="40897" y="10590"/>
                  </a:cubicBezTo>
                  <a:cubicBezTo>
                    <a:pt x="40764" y="10656"/>
                    <a:pt x="40632" y="10740"/>
                    <a:pt x="40415" y="10873"/>
                  </a:cubicBezTo>
                  <a:cubicBezTo>
                    <a:pt x="40001" y="11121"/>
                    <a:pt x="39386" y="11470"/>
                    <a:pt x="38589" y="11785"/>
                  </a:cubicBezTo>
                  <a:cubicBezTo>
                    <a:pt x="37943" y="12027"/>
                    <a:pt x="37166" y="12237"/>
                    <a:pt x="36365" y="12237"/>
                  </a:cubicBezTo>
                  <a:cubicBezTo>
                    <a:pt x="36178" y="12237"/>
                    <a:pt x="35989" y="12226"/>
                    <a:pt x="35801" y="12201"/>
                  </a:cubicBezTo>
                  <a:cubicBezTo>
                    <a:pt x="35303" y="12117"/>
                    <a:pt x="34822" y="11951"/>
                    <a:pt x="34324" y="11670"/>
                  </a:cubicBezTo>
                  <a:cubicBezTo>
                    <a:pt x="34274" y="11619"/>
                    <a:pt x="34208" y="11586"/>
                    <a:pt x="34141" y="11553"/>
                  </a:cubicBezTo>
                  <a:lnTo>
                    <a:pt x="34059" y="11486"/>
                  </a:lnTo>
                  <a:lnTo>
                    <a:pt x="34034" y="11470"/>
                  </a:lnTo>
                  <a:lnTo>
                    <a:pt x="34034" y="11470"/>
                  </a:lnTo>
                  <a:cubicBezTo>
                    <a:pt x="34032" y="11470"/>
                    <a:pt x="34030" y="11470"/>
                    <a:pt x="34026" y="11470"/>
                  </a:cubicBezTo>
                  <a:lnTo>
                    <a:pt x="34008" y="11453"/>
                  </a:lnTo>
                  <a:lnTo>
                    <a:pt x="34008" y="11453"/>
                  </a:lnTo>
                  <a:lnTo>
                    <a:pt x="34008" y="11453"/>
                  </a:lnTo>
                  <a:lnTo>
                    <a:pt x="33975" y="11437"/>
                  </a:lnTo>
                  <a:cubicBezTo>
                    <a:pt x="33909" y="11371"/>
                    <a:pt x="33809" y="11304"/>
                    <a:pt x="33776" y="11271"/>
                  </a:cubicBezTo>
                  <a:cubicBezTo>
                    <a:pt x="33727" y="11221"/>
                    <a:pt x="33694" y="11188"/>
                    <a:pt x="33627" y="11138"/>
                  </a:cubicBezTo>
                  <a:cubicBezTo>
                    <a:pt x="33395" y="10922"/>
                    <a:pt x="33178" y="10690"/>
                    <a:pt x="32930" y="10391"/>
                  </a:cubicBezTo>
                  <a:cubicBezTo>
                    <a:pt x="32448" y="9827"/>
                    <a:pt x="31983" y="9080"/>
                    <a:pt x="31171" y="8250"/>
                  </a:cubicBezTo>
                  <a:cubicBezTo>
                    <a:pt x="30755" y="7852"/>
                    <a:pt x="30224" y="7421"/>
                    <a:pt x="29560" y="7138"/>
                  </a:cubicBezTo>
                  <a:cubicBezTo>
                    <a:pt x="29245" y="6989"/>
                    <a:pt x="28896" y="6889"/>
                    <a:pt x="28548" y="6806"/>
                  </a:cubicBezTo>
                  <a:cubicBezTo>
                    <a:pt x="28199" y="6757"/>
                    <a:pt x="27834" y="6723"/>
                    <a:pt x="27502" y="6723"/>
                  </a:cubicBezTo>
                  <a:cubicBezTo>
                    <a:pt x="27170" y="6723"/>
                    <a:pt x="26838" y="6773"/>
                    <a:pt x="26523" y="6823"/>
                  </a:cubicBezTo>
                  <a:cubicBezTo>
                    <a:pt x="26373" y="6856"/>
                    <a:pt x="26225" y="6889"/>
                    <a:pt x="26075" y="6905"/>
                  </a:cubicBezTo>
                  <a:lnTo>
                    <a:pt x="25709" y="6989"/>
                  </a:lnTo>
                  <a:cubicBezTo>
                    <a:pt x="25212" y="7105"/>
                    <a:pt x="24747" y="7221"/>
                    <a:pt x="24299" y="7321"/>
                  </a:cubicBezTo>
                  <a:cubicBezTo>
                    <a:pt x="23835" y="7421"/>
                    <a:pt x="23419" y="7503"/>
                    <a:pt x="23071" y="7503"/>
                  </a:cubicBezTo>
                  <a:cubicBezTo>
                    <a:pt x="22993" y="7510"/>
                    <a:pt x="22920" y="7513"/>
                    <a:pt x="22853" y="7513"/>
                  </a:cubicBezTo>
                  <a:cubicBezTo>
                    <a:pt x="22610" y="7513"/>
                    <a:pt x="22441" y="7469"/>
                    <a:pt x="22324" y="7403"/>
                  </a:cubicBezTo>
                  <a:cubicBezTo>
                    <a:pt x="22191" y="7337"/>
                    <a:pt x="22042" y="7237"/>
                    <a:pt x="21859" y="6989"/>
                  </a:cubicBezTo>
                  <a:cubicBezTo>
                    <a:pt x="21677" y="6773"/>
                    <a:pt x="21478" y="6425"/>
                    <a:pt x="21294" y="6026"/>
                  </a:cubicBezTo>
                  <a:lnTo>
                    <a:pt x="21128" y="5661"/>
                  </a:lnTo>
                  <a:lnTo>
                    <a:pt x="20913" y="5230"/>
                  </a:lnTo>
                  <a:cubicBezTo>
                    <a:pt x="20763" y="4947"/>
                    <a:pt x="20597" y="4665"/>
                    <a:pt x="20431" y="4383"/>
                  </a:cubicBezTo>
                  <a:cubicBezTo>
                    <a:pt x="20083" y="3818"/>
                    <a:pt x="19685" y="3254"/>
                    <a:pt x="19187" y="2723"/>
                  </a:cubicBezTo>
                  <a:cubicBezTo>
                    <a:pt x="18705" y="2192"/>
                    <a:pt x="18125" y="1711"/>
                    <a:pt x="17477" y="1313"/>
                  </a:cubicBezTo>
                  <a:cubicBezTo>
                    <a:pt x="16846" y="914"/>
                    <a:pt x="16149" y="616"/>
                    <a:pt x="15452" y="416"/>
                  </a:cubicBezTo>
                  <a:cubicBezTo>
                    <a:pt x="14755" y="217"/>
                    <a:pt x="14058" y="100"/>
                    <a:pt x="13394" y="51"/>
                  </a:cubicBezTo>
                  <a:cubicBezTo>
                    <a:pt x="13228" y="34"/>
                    <a:pt x="13062" y="18"/>
                    <a:pt x="12896" y="18"/>
                  </a:cubicBezTo>
                  <a:lnTo>
                    <a:pt x="127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31;p45">
              <a:extLst>
                <a:ext uri="{FF2B5EF4-FFF2-40B4-BE49-F238E27FC236}">
                  <a16:creationId xmlns:a16="http://schemas.microsoft.com/office/drawing/2014/main" id="{5C48147A-6D1A-4AC8-8B70-3AEA7ADFFF29}"/>
                </a:ext>
              </a:extLst>
            </p:cNvPr>
            <p:cNvSpPr/>
            <p:nvPr/>
          </p:nvSpPr>
          <p:spPr>
            <a:xfrm>
              <a:off x="1312692" y="1766812"/>
              <a:ext cx="242609" cy="142122"/>
            </a:xfrm>
            <a:custGeom>
              <a:avLst/>
              <a:gdLst/>
              <a:ahLst/>
              <a:cxnLst/>
              <a:rect l="l" t="t" r="r" b="b"/>
              <a:pathLst>
                <a:path w="40334" h="23628" extrusionOk="0">
                  <a:moveTo>
                    <a:pt x="10805" y="0"/>
                  </a:moveTo>
                  <a:cubicBezTo>
                    <a:pt x="10672" y="0"/>
                    <a:pt x="10506" y="16"/>
                    <a:pt x="10358" y="16"/>
                  </a:cubicBezTo>
                  <a:lnTo>
                    <a:pt x="9909" y="49"/>
                  </a:lnTo>
                  <a:cubicBezTo>
                    <a:pt x="8731" y="166"/>
                    <a:pt x="7552" y="498"/>
                    <a:pt x="6474" y="1029"/>
                  </a:cubicBezTo>
                  <a:cubicBezTo>
                    <a:pt x="5394" y="1543"/>
                    <a:pt x="4416" y="2273"/>
                    <a:pt x="3586" y="3120"/>
                  </a:cubicBezTo>
                  <a:cubicBezTo>
                    <a:pt x="1909" y="4847"/>
                    <a:pt x="831" y="7053"/>
                    <a:pt x="415" y="9328"/>
                  </a:cubicBezTo>
                  <a:cubicBezTo>
                    <a:pt x="1" y="11601"/>
                    <a:pt x="299" y="13991"/>
                    <a:pt x="1329" y="15917"/>
                  </a:cubicBezTo>
                  <a:lnTo>
                    <a:pt x="1378" y="16016"/>
                  </a:lnTo>
                  <a:lnTo>
                    <a:pt x="1444" y="16116"/>
                  </a:lnTo>
                  <a:lnTo>
                    <a:pt x="1528" y="16282"/>
                  </a:lnTo>
                  <a:lnTo>
                    <a:pt x="1710" y="16598"/>
                  </a:lnTo>
                  <a:cubicBezTo>
                    <a:pt x="1860" y="16813"/>
                    <a:pt x="2008" y="17045"/>
                    <a:pt x="2158" y="17262"/>
                  </a:cubicBezTo>
                  <a:cubicBezTo>
                    <a:pt x="2473" y="17676"/>
                    <a:pt x="2789" y="18058"/>
                    <a:pt x="3121" y="18423"/>
                  </a:cubicBezTo>
                  <a:cubicBezTo>
                    <a:pt x="3785" y="19136"/>
                    <a:pt x="4482" y="19767"/>
                    <a:pt x="5195" y="20298"/>
                  </a:cubicBezTo>
                  <a:cubicBezTo>
                    <a:pt x="6607" y="21378"/>
                    <a:pt x="8050" y="22124"/>
                    <a:pt x="9395" y="22672"/>
                  </a:cubicBezTo>
                  <a:cubicBezTo>
                    <a:pt x="9727" y="22805"/>
                    <a:pt x="10075" y="22921"/>
                    <a:pt x="10374" y="23020"/>
                  </a:cubicBezTo>
                  <a:cubicBezTo>
                    <a:pt x="10739" y="23120"/>
                    <a:pt x="11038" y="23219"/>
                    <a:pt x="11354" y="23286"/>
                  </a:cubicBezTo>
                  <a:cubicBezTo>
                    <a:pt x="11984" y="23419"/>
                    <a:pt x="12549" y="23502"/>
                    <a:pt x="13080" y="23551"/>
                  </a:cubicBezTo>
                  <a:cubicBezTo>
                    <a:pt x="13674" y="23608"/>
                    <a:pt x="14193" y="23627"/>
                    <a:pt x="14631" y="23627"/>
                  </a:cubicBezTo>
                  <a:cubicBezTo>
                    <a:pt x="14964" y="23627"/>
                    <a:pt x="15250" y="23616"/>
                    <a:pt x="15486" y="23602"/>
                  </a:cubicBezTo>
                  <a:cubicBezTo>
                    <a:pt x="16034" y="23569"/>
                    <a:pt x="16333" y="23536"/>
                    <a:pt x="16333" y="23536"/>
                  </a:cubicBezTo>
                  <a:lnTo>
                    <a:pt x="16083" y="21161"/>
                  </a:lnTo>
                  <a:cubicBezTo>
                    <a:pt x="16083" y="21161"/>
                    <a:pt x="15818" y="21195"/>
                    <a:pt x="15337" y="21228"/>
                  </a:cubicBezTo>
                  <a:cubicBezTo>
                    <a:pt x="15024" y="21261"/>
                    <a:pt x="14613" y="21286"/>
                    <a:pt x="14122" y="21286"/>
                  </a:cubicBezTo>
                  <a:cubicBezTo>
                    <a:pt x="13858" y="21286"/>
                    <a:pt x="13570" y="21279"/>
                    <a:pt x="13262" y="21261"/>
                  </a:cubicBezTo>
                  <a:cubicBezTo>
                    <a:pt x="12814" y="21228"/>
                    <a:pt x="12332" y="21161"/>
                    <a:pt x="11801" y="21062"/>
                  </a:cubicBezTo>
                  <a:cubicBezTo>
                    <a:pt x="11553" y="21013"/>
                    <a:pt x="11270" y="20946"/>
                    <a:pt x="11022" y="20880"/>
                  </a:cubicBezTo>
                  <a:cubicBezTo>
                    <a:pt x="10723" y="20796"/>
                    <a:pt x="10440" y="20697"/>
                    <a:pt x="10141" y="20597"/>
                  </a:cubicBezTo>
                  <a:cubicBezTo>
                    <a:pt x="8964" y="20150"/>
                    <a:pt x="7652" y="19519"/>
                    <a:pt x="6374" y="18605"/>
                  </a:cubicBezTo>
                  <a:cubicBezTo>
                    <a:pt x="5113" y="17693"/>
                    <a:pt x="3834" y="16498"/>
                    <a:pt x="2988" y="14987"/>
                  </a:cubicBezTo>
                  <a:cubicBezTo>
                    <a:pt x="2158" y="13493"/>
                    <a:pt x="1842" y="11568"/>
                    <a:pt x="2158" y="9643"/>
                  </a:cubicBezTo>
                  <a:cubicBezTo>
                    <a:pt x="2457" y="7717"/>
                    <a:pt x="3353" y="5792"/>
                    <a:pt x="4748" y="4315"/>
                  </a:cubicBezTo>
                  <a:cubicBezTo>
                    <a:pt x="6125" y="2822"/>
                    <a:pt x="8034" y="1826"/>
                    <a:pt x="10075" y="1593"/>
                  </a:cubicBezTo>
                  <a:lnTo>
                    <a:pt x="10457" y="1560"/>
                  </a:lnTo>
                  <a:cubicBezTo>
                    <a:pt x="10573" y="1560"/>
                    <a:pt x="10690" y="1543"/>
                    <a:pt x="10822" y="1543"/>
                  </a:cubicBezTo>
                  <a:lnTo>
                    <a:pt x="11602" y="1543"/>
                  </a:lnTo>
                  <a:cubicBezTo>
                    <a:pt x="12117" y="1560"/>
                    <a:pt x="12615" y="1627"/>
                    <a:pt x="13096" y="1759"/>
                  </a:cubicBezTo>
                  <a:cubicBezTo>
                    <a:pt x="14058" y="1992"/>
                    <a:pt x="14921" y="2490"/>
                    <a:pt x="15619" y="3187"/>
                  </a:cubicBezTo>
                  <a:cubicBezTo>
                    <a:pt x="15968" y="3535"/>
                    <a:pt x="16282" y="3950"/>
                    <a:pt x="16565" y="4365"/>
                  </a:cubicBezTo>
                  <a:cubicBezTo>
                    <a:pt x="16698" y="4581"/>
                    <a:pt x="16831" y="4813"/>
                    <a:pt x="16964" y="5028"/>
                  </a:cubicBezTo>
                  <a:cubicBezTo>
                    <a:pt x="17030" y="5145"/>
                    <a:pt x="17079" y="5261"/>
                    <a:pt x="17146" y="5378"/>
                  </a:cubicBezTo>
                  <a:lnTo>
                    <a:pt x="17329" y="5743"/>
                  </a:lnTo>
                  <a:cubicBezTo>
                    <a:pt x="17610" y="6257"/>
                    <a:pt x="17909" y="6772"/>
                    <a:pt x="18325" y="7219"/>
                  </a:cubicBezTo>
                  <a:cubicBezTo>
                    <a:pt x="18723" y="7684"/>
                    <a:pt x="19254" y="8082"/>
                    <a:pt x="19868" y="8299"/>
                  </a:cubicBezTo>
                  <a:cubicBezTo>
                    <a:pt x="20303" y="8451"/>
                    <a:pt x="20739" y="8504"/>
                    <a:pt x="21156" y="8504"/>
                  </a:cubicBezTo>
                  <a:cubicBezTo>
                    <a:pt x="21327" y="8504"/>
                    <a:pt x="21496" y="8495"/>
                    <a:pt x="21660" y="8481"/>
                  </a:cubicBezTo>
                  <a:cubicBezTo>
                    <a:pt x="22209" y="8414"/>
                    <a:pt x="22722" y="8299"/>
                    <a:pt x="23220" y="8166"/>
                  </a:cubicBezTo>
                  <a:cubicBezTo>
                    <a:pt x="23718" y="8033"/>
                    <a:pt x="24200" y="7900"/>
                    <a:pt x="24665" y="7768"/>
                  </a:cubicBezTo>
                  <a:lnTo>
                    <a:pt x="25013" y="7668"/>
                  </a:lnTo>
                  <a:lnTo>
                    <a:pt x="25329" y="7602"/>
                  </a:lnTo>
                  <a:cubicBezTo>
                    <a:pt x="25544" y="7551"/>
                    <a:pt x="25760" y="7518"/>
                    <a:pt x="25960" y="7518"/>
                  </a:cubicBezTo>
                  <a:cubicBezTo>
                    <a:pt x="26030" y="7512"/>
                    <a:pt x="26100" y="7510"/>
                    <a:pt x="26168" y="7510"/>
                  </a:cubicBezTo>
                  <a:cubicBezTo>
                    <a:pt x="26907" y="7510"/>
                    <a:pt x="27537" y="7832"/>
                    <a:pt x="28084" y="8348"/>
                  </a:cubicBezTo>
                  <a:cubicBezTo>
                    <a:pt x="28682" y="8912"/>
                    <a:pt x="29196" y="9627"/>
                    <a:pt x="29793" y="10273"/>
                  </a:cubicBezTo>
                  <a:cubicBezTo>
                    <a:pt x="30375" y="10937"/>
                    <a:pt x="31039" y="11502"/>
                    <a:pt x="31785" y="11900"/>
                  </a:cubicBezTo>
                  <a:cubicBezTo>
                    <a:pt x="32499" y="12298"/>
                    <a:pt x="33279" y="12515"/>
                    <a:pt x="34009" y="12564"/>
                  </a:cubicBezTo>
                  <a:cubicBezTo>
                    <a:pt x="34185" y="12578"/>
                    <a:pt x="34358" y="12584"/>
                    <a:pt x="34527" y="12584"/>
                  </a:cubicBezTo>
                  <a:cubicBezTo>
                    <a:pt x="35761" y="12584"/>
                    <a:pt x="36808" y="12234"/>
                    <a:pt x="37611" y="11884"/>
                  </a:cubicBezTo>
                  <a:cubicBezTo>
                    <a:pt x="38541" y="11468"/>
                    <a:pt x="39205" y="11054"/>
                    <a:pt x="39652" y="10755"/>
                  </a:cubicBezTo>
                  <a:cubicBezTo>
                    <a:pt x="40101" y="10457"/>
                    <a:pt x="40333" y="10291"/>
                    <a:pt x="40333" y="10291"/>
                  </a:cubicBezTo>
                  <a:lnTo>
                    <a:pt x="39885" y="9609"/>
                  </a:lnTo>
                  <a:cubicBezTo>
                    <a:pt x="39885" y="9609"/>
                    <a:pt x="39652" y="9775"/>
                    <a:pt x="39221" y="10041"/>
                  </a:cubicBezTo>
                  <a:cubicBezTo>
                    <a:pt x="38789" y="10306"/>
                    <a:pt x="38142" y="10705"/>
                    <a:pt x="37295" y="11054"/>
                  </a:cubicBezTo>
                  <a:cubicBezTo>
                    <a:pt x="36552" y="11354"/>
                    <a:pt x="35623" y="11642"/>
                    <a:pt x="34595" y="11642"/>
                  </a:cubicBezTo>
                  <a:cubicBezTo>
                    <a:pt x="34430" y="11642"/>
                    <a:pt x="34262" y="11634"/>
                    <a:pt x="34093" y="11618"/>
                  </a:cubicBezTo>
                  <a:cubicBezTo>
                    <a:pt x="33478" y="11552"/>
                    <a:pt x="32847" y="11353"/>
                    <a:pt x="32234" y="11004"/>
                  </a:cubicBezTo>
                  <a:cubicBezTo>
                    <a:pt x="32084" y="10921"/>
                    <a:pt x="31935" y="10822"/>
                    <a:pt x="31802" y="10722"/>
                  </a:cubicBezTo>
                  <a:cubicBezTo>
                    <a:pt x="31619" y="10605"/>
                    <a:pt x="31503" y="10506"/>
                    <a:pt x="31371" y="10390"/>
                  </a:cubicBezTo>
                  <a:cubicBezTo>
                    <a:pt x="31088" y="10141"/>
                    <a:pt x="30822" y="9875"/>
                    <a:pt x="30557" y="9560"/>
                  </a:cubicBezTo>
                  <a:cubicBezTo>
                    <a:pt x="30010" y="8963"/>
                    <a:pt x="29512" y="8215"/>
                    <a:pt x="28814" y="7535"/>
                  </a:cubicBezTo>
                  <a:cubicBezTo>
                    <a:pt x="28449" y="7186"/>
                    <a:pt x="28034" y="6854"/>
                    <a:pt x="27520" y="6639"/>
                  </a:cubicBezTo>
                  <a:cubicBezTo>
                    <a:pt x="27085" y="6450"/>
                    <a:pt x="26599" y="6350"/>
                    <a:pt x="26117" y="6350"/>
                  </a:cubicBezTo>
                  <a:cubicBezTo>
                    <a:pt x="26048" y="6350"/>
                    <a:pt x="25978" y="6352"/>
                    <a:pt x="25909" y="6356"/>
                  </a:cubicBezTo>
                  <a:cubicBezTo>
                    <a:pt x="25644" y="6356"/>
                    <a:pt x="25378" y="6389"/>
                    <a:pt x="25113" y="6440"/>
                  </a:cubicBezTo>
                  <a:lnTo>
                    <a:pt x="24731" y="6522"/>
                  </a:lnTo>
                  <a:lnTo>
                    <a:pt x="24366" y="6606"/>
                  </a:lnTo>
                  <a:cubicBezTo>
                    <a:pt x="23902" y="6739"/>
                    <a:pt x="23420" y="6854"/>
                    <a:pt x="22939" y="6971"/>
                  </a:cubicBezTo>
                  <a:cubicBezTo>
                    <a:pt x="22358" y="7116"/>
                    <a:pt x="21757" y="7236"/>
                    <a:pt x="21206" y="7236"/>
                  </a:cubicBezTo>
                  <a:cubicBezTo>
                    <a:pt x="20876" y="7236"/>
                    <a:pt x="20563" y="7193"/>
                    <a:pt x="20283" y="7087"/>
                  </a:cubicBezTo>
                  <a:cubicBezTo>
                    <a:pt x="19536" y="6821"/>
                    <a:pt x="18955" y="6024"/>
                    <a:pt x="18507" y="5112"/>
                  </a:cubicBezTo>
                  <a:cubicBezTo>
                    <a:pt x="18026" y="4116"/>
                    <a:pt x="17428" y="3070"/>
                    <a:pt x="16599" y="2191"/>
                  </a:cubicBezTo>
                  <a:cubicBezTo>
                    <a:pt x="15751" y="1295"/>
                    <a:pt x="14640" y="631"/>
                    <a:pt x="13461" y="315"/>
                  </a:cubicBezTo>
                  <a:cubicBezTo>
                    <a:pt x="12881" y="149"/>
                    <a:pt x="12283" y="66"/>
                    <a:pt x="11686" y="16"/>
                  </a:cubicBezTo>
                  <a:cubicBezTo>
                    <a:pt x="11536" y="16"/>
                    <a:pt x="11387" y="0"/>
                    <a:pt x="1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32;p45">
              <a:extLst>
                <a:ext uri="{FF2B5EF4-FFF2-40B4-BE49-F238E27FC236}">
                  <a16:creationId xmlns:a16="http://schemas.microsoft.com/office/drawing/2014/main" id="{B40AC725-32B3-4D70-AAD0-696BF8886BD7}"/>
                </a:ext>
              </a:extLst>
            </p:cNvPr>
            <p:cNvSpPr/>
            <p:nvPr/>
          </p:nvSpPr>
          <p:spPr>
            <a:xfrm>
              <a:off x="1444761" y="1848070"/>
              <a:ext cx="144372" cy="63699"/>
            </a:xfrm>
            <a:custGeom>
              <a:avLst/>
              <a:gdLst/>
              <a:ahLst/>
              <a:cxnLst/>
              <a:rect l="l" t="t" r="r" b="b"/>
              <a:pathLst>
                <a:path w="24002" h="10590" extrusionOk="0">
                  <a:moveTo>
                    <a:pt x="22474" y="1"/>
                  </a:moveTo>
                  <a:cubicBezTo>
                    <a:pt x="16351" y="5223"/>
                    <a:pt x="8306" y="8217"/>
                    <a:pt x="347" y="8217"/>
                  </a:cubicBezTo>
                  <a:cubicBezTo>
                    <a:pt x="237" y="8217"/>
                    <a:pt x="128" y="8217"/>
                    <a:pt x="18" y="8216"/>
                  </a:cubicBezTo>
                  <a:lnTo>
                    <a:pt x="1" y="10590"/>
                  </a:lnTo>
                  <a:lnTo>
                    <a:pt x="317" y="10590"/>
                  </a:lnTo>
                  <a:cubicBezTo>
                    <a:pt x="8848" y="10590"/>
                    <a:pt x="17462" y="7386"/>
                    <a:pt x="24001" y="1793"/>
                  </a:cubicBezTo>
                  <a:lnTo>
                    <a:pt x="224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33;p45">
              <a:extLst>
                <a:ext uri="{FF2B5EF4-FFF2-40B4-BE49-F238E27FC236}">
                  <a16:creationId xmlns:a16="http://schemas.microsoft.com/office/drawing/2014/main" id="{61FAF43A-79B5-4502-BDA3-16926FB417A6}"/>
                </a:ext>
              </a:extLst>
            </p:cNvPr>
            <p:cNvSpPr/>
            <p:nvPr/>
          </p:nvSpPr>
          <p:spPr>
            <a:xfrm>
              <a:off x="1360905" y="1855456"/>
              <a:ext cx="119518" cy="82369"/>
            </a:xfrm>
            <a:custGeom>
              <a:avLst/>
              <a:gdLst/>
              <a:ahLst/>
              <a:cxnLst/>
              <a:rect l="l" t="t" r="r" b="b"/>
              <a:pathLst>
                <a:path w="19870" h="13694" extrusionOk="0">
                  <a:moveTo>
                    <a:pt x="9926" y="1"/>
                  </a:moveTo>
                  <a:cubicBezTo>
                    <a:pt x="4449" y="1"/>
                    <a:pt x="1" y="3071"/>
                    <a:pt x="1" y="6855"/>
                  </a:cubicBezTo>
                  <a:cubicBezTo>
                    <a:pt x="1" y="10639"/>
                    <a:pt x="4449" y="13693"/>
                    <a:pt x="9926" y="13693"/>
                  </a:cubicBezTo>
                  <a:cubicBezTo>
                    <a:pt x="15421" y="13693"/>
                    <a:pt x="19869" y="10639"/>
                    <a:pt x="19869" y="6855"/>
                  </a:cubicBezTo>
                  <a:cubicBezTo>
                    <a:pt x="19869" y="3071"/>
                    <a:pt x="15421" y="1"/>
                    <a:pt x="99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34;p45">
              <a:extLst>
                <a:ext uri="{FF2B5EF4-FFF2-40B4-BE49-F238E27FC236}">
                  <a16:creationId xmlns:a16="http://schemas.microsoft.com/office/drawing/2014/main" id="{B2480C1B-EB68-41E9-8449-82BC3771EE27}"/>
                </a:ext>
              </a:extLst>
            </p:cNvPr>
            <p:cNvSpPr/>
            <p:nvPr/>
          </p:nvSpPr>
          <p:spPr>
            <a:xfrm>
              <a:off x="1360905" y="1895790"/>
              <a:ext cx="6" cy="698"/>
            </a:xfrm>
            <a:custGeom>
              <a:avLst/>
              <a:gdLst/>
              <a:ahLst/>
              <a:cxnLst/>
              <a:rect l="l" t="t" r="r" b="b"/>
              <a:pathLst>
                <a:path w="1" h="116" extrusionOk="0">
                  <a:moveTo>
                    <a:pt x="1" y="116"/>
                  </a:moveTo>
                  <a:lnTo>
                    <a:pt x="1" y="116"/>
                  </a:lnTo>
                  <a:lnTo>
                    <a:pt x="1" y="116"/>
                  </a:lnTo>
                  <a:close/>
                  <a:moveTo>
                    <a:pt x="1" y="100"/>
                  </a:moveTo>
                  <a:lnTo>
                    <a:pt x="1" y="116"/>
                  </a:lnTo>
                  <a:lnTo>
                    <a:pt x="1" y="100"/>
                  </a:lnTo>
                  <a:close/>
                  <a:moveTo>
                    <a:pt x="1" y="100"/>
                  </a:moveTo>
                  <a:lnTo>
                    <a:pt x="1" y="100"/>
                  </a:lnTo>
                  <a:lnTo>
                    <a:pt x="1" y="100"/>
                  </a:lnTo>
                  <a:close/>
                  <a:moveTo>
                    <a:pt x="1" y="83"/>
                  </a:moveTo>
                  <a:lnTo>
                    <a:pt x="1" y="83"/>
                  </a:lnTo>
                  <a:lnTo>
                    <a:pt x="1" y="83"/>
                  </a:lnTo>
                  <a:close/>
                  <a:moveTo>
                    <a:pt x="1" y="67"/>
                  </a:moveTo>
                  <a:lnTo>
                    <a:pt x="1" y="67"/>
                  </a:lnTo>
                  <a:lnTo>
                    <a:pt x="1" y="67"/>
                  </a:lnTo>
                  <a:close/>
                  <a:moveTo>
                    <a:pt x="1" y="49"/>
                  </a:moveTo>
                  <a:lnTo>
                    <a:pt x="1" y="49"/>
                  </a:lnTo>
                  <a:lnTo>
                    <a:pt x="1" y="49"/>
                  </a:lnTo>
                  <a:close/>
                  <a:moveTo>
                    <a:pt x="1" y="33"/>
                  </a:moveTo>
                  <a:lnTo>
                    <a:pt x="1" y="33"/>
                  </a:lnTo>
                  <a:lnTo>
                    <a:pt x="1" y="33"/>
                  </a:lnTo>
                  <a:close/>
                  <a:moveTo>
                    <a:pt x="1" y="16"/>
                  </a:moveTo>
                  <a:lnTo>
                    <a:pt x="1" y="16"/>
                  </a:lnTo>
                  <a:lnTo>
                    <a:pt x="1" y="16"/>
                  </a:lnTo>
                  <a:close/>
                  <a:moveTo>
                    <a:pt x="1" y="0"/>
                  </a:moveTo>
                  <a:lnTo>
                    <a:pt x="1" y="0"/>
                  </a:lnTo>
                  <a:close/>
                </a:path>
              </a:pathLst>
            </a:custGeom>
            <a:solidFill>
              <a:srgbClr val="D71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35;p45">
              <a:extLst>
                <a:ext uri="{FF2B5EF4-FFF2-40B4-BE49-F238E27FC236}">
                  <a16:creationId xmlns:a16="http://schemas.microsoft.com/office/drawing/2014/main" id="{F511D37B-608E-4E27-86F1-96953868AB65}"/>
                </a:ext>
              </a:extLst>
            </p:cNvPr>
            <p:cNvSpPr/>
            <p:nvPr/>
          </p:nvSpPr>
          <p:spPr>
            <a:xfrm>
              <a:off x="1360905" y="1896584"/>
              <a:ext cx="6" cy="6"/>
            </a:xfrm>
            <a:custGeom>
              <a:avLst/>
              <a:gdLst/>
              <a:ahLst/>
              <a:cxnLst/>
              <a:rect l="l" t="t" r="r" b="b"/>
              <a:pathLst>
                <a:path w="1" h="1" extrusionOk="0">
                  <a:moveTo>
                    <a:pt x="1" y="1"/>
                  </a:moveTo>
                  <a:lnTo>
                    <a:pt x="1" y="1"/>
                  </a:lnTo>
                  <a:close/>
                </a:path>
              </a:pathLst>
            </a:custGeom>
            <a:solidFill>
              <a:srgbClr val="D71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36;p45">
              <a:extLst>
                <a:ext uri="{FF2B5EF4-FFF2-40B4-BE49-F238E27FC236}">
                  <a16:creationId xmlns:a16="http://schemas.microsoft.com/office/drawing/2014/main" id="{13999554-044F-4EC3-876D-375436A70CEB}"/>
                </a:ext>
              </a:extLst>
            </p:cNvPr>
            <p:cNvSpPr/>
            <p:nvPr/>
          </p:nvSpPr>
          <p:spPr>
            <a:xfrm>
              <a:off x="1480410" y="1896584"/>
              <a:ext cx="6" cy="102"/>
            </a:xfrm>
            <a:custGeom>
              <a:avLst/>
              <a:gdLst/>
              <a:ahLst/>
              <a:cxnLst/>
              <a:rect l="l" t="t" r="r" b="b"/>
              <a:pathLst>
                <a:path w="1" h="17" extrusionOk="0">
                  <a:moveTo>
                    <a:pt x="0" y="1"/>
                  </a:moveTo>
                  <a:lnTo>
                    <a:pt x="0" y="17"/>
                  </a:lnTo>
                  <a:lnTo>
                    <a:pt x="0" y="17"/>
                  </a:lnTo>
                  <a:close/>
                </a:path>
              </a:pathLst>
            </a:custGeom>
            <a:solidFill>
              <a:srgbClr val="EE9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37;p45">
              <a:extLst>
                <a:ext uri="{FF2B5EF4-FFF2-40B4-BE49-F238E27FC236}">
                  <a16:creationId xmlns:a16="http://schemas.microsoft.com/office/drawing/2014/main" id="{F7741519-06CC-4DB2-B24F-1302740CFF3F}"/>
                </a:ext>
              </a:extLst>
            </p:cNvPr>
            <p:cNvSpPr/>
            <p:nvPr/>
          </p:nvSpPr>
          <p:spPr>
            <a:xfrm>
              <a:off x="1360905" y="1864339"/>
              <a:ext cx="119518" cy="73485"/>
            </a:xfrm>
            <a:custGeom>
              <a:avLst/>
              <a:gdLst/>
              <a:ahLst/>
              <a:cxnLst/>
              <a:rect l="l" t="t" r="r" b="b"/>
              <a:pathLst>
                <a:path w="19870" h="12217" extrusionOk="0">
                  <a:moveTo>
                    <a:pt x="3769" y="0"/>
                  </a:moveTo>
                  <a:lnTo>
                    <a:pt x="3769" y="0"/>
                  </a:lnTo>
                  <a:cubicBezTo>
                    <a:pt x="1512" y="1228"/>
                    <a:pt x="51" y="3121"/>
                    <a:pt x="1" y="5229"/>
                  </a:cubicBezTo>
                  <a:lnTo>
                    <a:pt x="1" y="5245"/>
                  </a:lnTo>
                  <a:lnTo>
                    <a:pt x="1" y="5262"/>
                  </a:lnTo>
                  <a:lnTo>
                    <a:pt x="1" y="5278"/>
                  </a:lnTo>
                  <a:lnTo>
                    <a:pt x="1" y="5296"/>
                  </a:lnTo>
                  <a:lnTo>
                    <a:pt x="1" y="5312"/>
                  </a:lnTo>
                  <a:lnTo>
                    <a:pt x="1" y="5329"/>
                  </a:lnTo>
                  <a:lnTo>
                    <a:pt x="1" y="5345"/>
                  </a:lnTo>
                  <a:lnTo>
                    <a:pt x="1" y="5362"/>
                  </a:lnTo>
                  <a:lnTo>
                    <a:pt x="1" y="5378"/>
                  </a:lnTo>
                  <a:cubicBezTo>
                    <a:pt x="1" y="9162"/>
                    <a:pt x="4449" y="12216"/>
                    <a:pt x="9926" y="12216"/>
                  </a:cubicBezTo>
                  <a:cubicBezTo>
                    <a:pt x="15421" y="12216"/>
                    <a:pt x="19869" y="9162"/>
                    <a:pt x="19869" y="5378"/>
                  </a:cubicBezTo>
                  <a:lnTo>
                    <a:pt x="19869" y="5362"/>
                  </a:lnTo>
                  <a:cubicBezTo>
                    <a:pt x="19869" y="5046"/>
                    <a:pt x="19836" y="4731"/>
                    <a:pt x="19769" y="4415"/>
                  </a:cubicBezTo>
                  <a:cubicBezTo>
                    <a:pt x="19172" y="7387"/>
                    <a:pt x="15470" y="9677"/>
                    <a:pt x="10989" y="9677"/>
                  </a:cubicBezTo>
                  <a:cubicBezTo>
                    <a:pt x="6076" y="9677"/>
                    <a:pt x="2109" y="6938"/>
                    <a:pt x="2109" y="3569"/>
                  </a:cubicBezTo>
                  <a:cubicBezTo>
                    <a:pt x="2109" y="2242"/>
                    <a:pt x="2723" y="1013"/>
                    <a:pt x="3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38;p45">
              <a:extLst>
                <a:ext uri="{FF2B5EF4-FFF2-40B4-BE49-F238E27FC236}">
                  <a16:creationId xmlns:a16="http://schemas.microsoft.com/office/drawing/2014/main" id="{2ECCA83D-BD7D-4862-A588-ED58CAEF0DAF}"/>
                </a:ext>
              </a:extLst>
            </p:cNvPr>
            <p:cNvSpPr/>
            <p:nvPr/>
          </p:nvSpPr>
          <p:spPr>
            <a:xfrm>
              <a:off x="1683957" y="1720926"/>
              <a:ext cx="200979" cy="572784"/>
            </a:xfrm>
            <a:custGeom>
              <a:avLst/>
              <a:gdLst/>
              <a:ahLst/>
              <a:cxnLst/>
              <a:rect l="l" t="t" r="r" b="b"/>
              <a:pathLst>
                <a:path w="33413" h="95226" extrusionOk="0">
                  <a:moveTo>
                    <a:pt x="905" y="0"/>
                  </a:moveTo>
                  <a:cubicBezTo>
                    <a:pt x="603" y="0"/>
                    <a:pt x="302" y="9"/>
                    <a:pt x="0" y="27"/>
                  </a:cubicBezTo>
                  <a:lnTo>
                    <a:pt x="0" y="990"/>
                  </a:lnTo>
                  <a:lnTo>
                    <a:pt x="0" y="93853"/>
                  </a:lnTo>
                  <a:lnTo>
                    <a:pt x="0" y="95181"/>
                  </a:lnTo>
                  <a:cubicBezTo>
                    <a:pt x="343" y="95214"/>
                    <a:pt x="694" y="95225"/>
                    <a:pt x="1046" y="95225"/>
                  </a:cubicBezTo>
                  <a:cubicBezTo>
                    <a:pt x="1752" y="95225"/>
                    <a:pt x="2468" y="95181"/>
                    <a:pt x="3154" y="95181"/>
                  </a:cubicBezTo>
                  <a:lnTo>
                    <a:pt x="7768" y="95181"/>
                  </a:lnTo>
                  <a:cubicBezTo>
                    <a:pt x="8117" y="95181"/>
                    <a:pt x="8416" y="94882"/>
                    <a:pt x="8416" y="94517"/>
                  </a:cubicBezTo>
                  <a:cubicBezTo>
                    <a:pt x="8350" y="91895"/>
                    <a:pt x="8266" y="89239"/>
                    <a:pt x="8531" y="86634"/>
                  </a:cubicBezTo>
                  <a:cubicBezTo>
                    <a:pt x="8797" y="83978"/>
                    <a:pt x="9611" y="81522"/>
                    <a:pt x="10324" y="78966"/>
                  </a:cubicBezTo>
                  <a:cubicBezTo>
                    <a:pt x="10972" y="76658"/>
                    <a:pt x="11204" y="74467"/>
                    <a:pt x="11054" y="72077"/>
                  </a:cubicBezTo>
                  <a:cubicBezTo>
                    <a:pt x="10888" y="69521"/>
                    <a:pt x="10740" y="67197"/>
                    <a:pt x="11884" y="64841"/>
                  </a:cubicBezTo>
                  <a:cubicBezTo>
                    <a:pt x="12698" y="63181"/>
                    <a:pt x="13794" y="61638"/>
                    <a:pt x="14374" y="59845"/>
                  </a:cubicBezTo>
                  <a:cubicBezTo>
                    <a:pt x="15071" y="57688"/>
                    <a:pt x="14573" y="55546"/>
                    <a:pt x="14126" y="53372"/>
                  </a:cubicBezTo>
                  <a:cubicBezTo>
                    <a:pt x="13544" y="50500"/>
                    <a:pt x="12964" y="47612"/>
                    <a:pt x="12333" y="44741"/>
                  </a:cubicBezTo>
                  <a:cubicBezTo>
                    <a:pt x="12913" y="44243"/>
                    <a:pt x="13444" y="43728"/>
                    <a:pt x="13909" y="43214"/>
                  </a:cubicBezTo>
                  <a:cubicBezTo>
                    <a:pt x="16598" y="40210"/>
                    <a:pt x="18424" y="36624"/>
                    <a:pt x="19404" y="32674"/>
                  </a:cubicBezTo>
                  <a:cubicBezTo>
                    <a:pt x="20433" y="28658"/>
                    <a:pt x="22258" y="25902"/>
                    <a:pt x="25826" y="23862"/>
                  </a:cubicBezTo>
                  <a:cubicBezTo>
                    <a:pt x="28632" y="22251"/>
                    <a:pt x="32532" y="20542"/>
                    <a:pt x="33163" y="16857"/>
                  </a:cubicBezTo>
                  <a:cubicBezTo>
                    <a:pt x="33196" y="16658"/>
                    <a:pt x="33063" y="16525"/>
                    <a:pt x="32897" y="16508"/>
                  </a:cubicBezTo>
                  <a:lnTo>
                    <a:pt x="32963" y="15446"/>
                  </a:lnTo>
                  <a:cubicBezTo>
                    <a:pt x="33063" y="15313"/>
                    <a:pt x="33163" y="15180"/>
                    <a:pt x="33262" y="15032"/>
                  </a:cubicBezTo>
                  <a:cubicBezTo>
                    <a:pt x="33412" y="14793"/>
                    <a:pt x="33195" y="14546"/>
                    <a:pt x="32971" y="14546"/>
                  </a:cubicBezTo>
                  <a:cubicBezTo>
                    <a:pt x="32899" y="14546"/>
                    <a:pt x="32826" y="14572"/>
                    <a:pt x="32764" y="14633"/>
                  </a:cubicBezTo>
                  <a:cubicBezTo>
                    <a:pt x="31565" y="15819"/>
                    <a:pt x="30245" y="16312"/>
                    <a:pt x="28914" y="16312"/>
                  </a:cubicBezTo>
                  <a:cubicBezTo>
                    <a:pt x="26947" y="16312"/>
                    <a:pt x="24957" y="15235"/>
                    <a:pt x="23303" y="13720"/>
                  </a:cubicBezTo>
                  <a:cubicBezTo>
                    <a:pt x="20548" y="11197"/>
                    <a:pt x="18275" y="8260"/>
                    <a:pt x="15354" y="5903"/>
                  </a:cubicBezTo>
                  <a:cubicBezTo>
                    <a:pt x="11320" y="2670"/>
                    <a:pt x="6131" y="0"/>
                    <a:pt x="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39;p45">
              <a:extLst>
                <a:ext uri="{FF2B5EF4-FFF2-40B4-BE49-F238E27FC236}">
                  <a16:creationId xmlns:a16="http://schemas.microsoft.com/office/drawing/2014/main" id="{120A36C6-C0B7-4645-8322-412555ADB3D4}"/>
                </a:ext>
              </a:extLst>
            </p:cNvPr>
            <p:cNvSpPr/>
            <p:nvPr/>
          </p:nvSpPr>
          <p:spPr>
            <a:xfrm>
              <a:off x="1810042" y="1757519"/>
              <a:ext cx="255084" cy="165599"/>
            </a:xfrm>
            <a:custGeom>
              <a:avLst/>
              <a:gdLst/>
              <a:ahLst/>
              <a:cxnLst/>
              <a:rect l="l" t="t" r="r" b="b"/>
              <a:pathLst>
                <a:path w="42408" h="27531" extrusionOk="0">
                  <a:moveTo>
                    <a:pt x="8382" y="11459"/>
                  </a:moveTo>
                  <a:cubicBezTo>
                    <a:pt x="8353" y="11470"/>
                    <a:pt x="8366" y="11470"/>
                    <a:pt x="8366" y="11470"/>
                  </a:cubicBezTo>
                  <a:cubicBezTo>
                    <a:pt x="8366" y="11470"/>
                    <a:pt x="8373" y="11463"/>
                    <a:pt x="8378" y="11463"/>
                  </a:cubicBezTo>
                  <a:cubicBezTo>
                    <a:pt x="8379" y="11463"/>
                    <a:pt x="8380" y="11463"/>
                    <a:pt x="8381" y="11465"/>
                  </a:cubicBezTo>
                  <a:lnTo>
                    <a:pt x="8381" y="11465"/>
                  </a:lnTo>
                  <a:lnTo>
                    <a:pt x="8382" y="11465"/>
                  </a:lnTo>
                  <a:lnTo>
                    <a:pt x="8382" y="11465"/>
                  </a:lnTo>
                  <a:lnTo>
                    <a:pt x="8382" y="11459"/>
                  </a:lnTo>
                  <a:close/>
                  <a:moveTo>
                    <a:pt x="29627" y="1"/>
                  </a:moveTo>
                  <a:lnTo>
                    <a:pt x="29512" y="18"/>
                  </a:lnTo>
                  <a:cubicBezTo>
                    <a:pt x="29346" y="18"/>
                    <a:pt x="29180" y="34"/>
                    <a:pt x="29014" y="51"/>
                  </a:cubicBezTo>
                  <a:cubicBezTo>
                    <a:pt x="28333" y="100"/>
                    <a:pt x="27636" y="217"/>
                    <a:pt x="26956" y="416"/>
                  </a:cubicBezTo>
                  <a:cubicBezTo>
                    <a:pt x="26259" y="616"/>
                    <a:pt x="25561" y="914"/>
                    <a:pt x="24913" y="1313"/>
                  </a:cubicBezTo>
                  <a:cubicBezTo>
                    <a:pt x="24283" y="1711"/>
                    <a:pt x="23702" y="2192"/>
                    <a:pt x="23205" y="2723"/>
                  </a:cubicBezTo>
                  <a:cubicBezTo>
                    <a:pt x="22723" y="3254"/>
                    <a:pt x="22308" y="3818"/>
                    <a:pt x="21976" y="4383"/>
                  </a:cubicBezTo>
                  <a:cubicBezTo>
                    <a:pt x="21793" y="4665"/>
                    <a:pt x="21644" y="4947"/>
                    <a:pt x="21494" y="5230"/>
                  </a:cubicBezTo>
                  <a:lnTo>
                    <a:pt x="21279" y="5661"/>
                  </a:lnTo>
                  <a:lnTo>
                    <a:pt x="21113" y="6026"/>
                  </a:lnTo>
                  <a:cubicBezTo>
                    <a:pt x="20930" y="6425"/>
                    <a:pt x="20731" y="6773"/>
                    <a:pt x="20549" y="6989"/>
                  </a:cubicBezTo>
                  <a:cubicBezTo>
                    <a:pt x="20350" y="7237"/>
                    <a:pt x="20217" y="7337"/>
                    <a:pt x="20067" y="7403"/>
                  </a:cubicBezTo>
                  <a:cubicBezTo>
                    <a:pt x="19963" y="7469"/>
                    <a:pt x="19797" y="7513"/>
                    <a:pt x="19554" y="7513"/>
                  </a:cubicBezTo>
                  <a:cubicBezTo>
                    <a:pt x="19488" y="7513"/>
                    <a:pt x="19415" y="7510"/>
                    <a:pt x="19337" y="7503"/>
                  </a:cubicBezTo>
                  <a:cubicBezTo>
                    <a:pt x="18989" y="7503"/>
                    <a:pt x="18557" y="7421"/>
                    <a:pt x="18108" y="7321"/>
                  </a:cubicBezTo>
                  <a:cubicBezTo>
                    <a:pt x="17661" y="7221"/>
                    <a:pt x="17179" y="7105"/>
                    <a:pt x="16698" y="6989"/>
                  </a:cubicBezTo>
                  <a:lnTo>
                    <a:pt x="16333" y="6905"/>
                  </a:lnTo>
                  <a:cubicBezTo>
                    <a:pt x="16183" y="6889"/>
                    <a:pt x="16034" y="6856"/>
                    <a:pt x="15868" y="6823"/>
                  </a:cubicBezTo>
                  <a:cubicBezTo>
                    <a:pt x="15552" y="6773"/>
                    <a:pt x="15238" y="6723"/>
                    <a:pt x="14906" y="6723"/>
                  </a:cubicBezTo>
                  <a:cubicBezTo>
                    <a:pt x="14574" y="6723"/>
                    <a:pt x="14209" y="6757"/>
                    <a:pt x="13859" y="6806"/>
                  </a:cubicBezTo>
                  <a:cubicBezTo>
                    <a:pt x="13511" y="6889"/>
                    <a:pt x="13162" y="6989"/>
                    <a:pt x="12830" y="7138"/>
                  </a:cubicBezTo>
                  <a:cubicBezTo>
                    <a:pt x="12184" y="7421"/>
                    <a:pt x="11653" y="7852"/>
                    <a:pt x="11237" y="8250"/>
                  </a:cubicBezTo>
                  <a:cubicBezTo>
                    <a:pt x="10424" y="9080"/>
                    <a:pt x="9942" y="9827"/>
                    <a:pt x="9462" y="10391"/>
                  </a:cubicBezTo>
                  <a:cubicBezTo>
                    <a:pt x="9229" y="10690"/>
                    <a:pt x="8997" y="10922"/>
                    <a:pt x="8780" y="11138"/>
                  </a:cubicBezTo>
                  <a:cubicBezTo>
                    <a:pt x="8714" y="11188"/>
                    <a:pt x="8665" y="11221"/>
                    <a:pt x="8632" y="11271"/>
                  </a:cubicBezTo>
                  <a:cubicBezTo>
                    <a:pt x="8599" y="11304"/>
                    <a:pt x="8482" y="11371"/>
                    <a:pt x="8415" y="11437"/>
                  </a:cubicBezTo>
                  <a:lnTo>
                    <a:pt x="8382" y="11453"/>
                  </a:lnTo>
                  <a:lnTo>
                    <a:pt x="8382" y="11459"/>
                  </a:lnTo>
                  <a:lnTo>
                    <a:pt x="8382" y="11459"/>
                  </a:lnTo>
                  <a:cubicBezTo>
                    <a:pt x="8387" y="11458"/>
                    <a:pt x="8392" y="11456"/>
                    <a:pt x="8399" y="11453"/>
                  </a:cubicBezTo>
                  <a:lnTo>
                    <a:pt x="8399" y="11453"/>
                  </a:lnTo>
                  <a:lnTo>
                    <a:pt x="8382" y="11465"/>
                  </a:lnTo>
                  <a:lnTo>
                    <a:pt x="8382" y="11465"/>
                  </a:lnTo>
                  <a:lnTo>
                    <a:pt x="8382" y="11470"/>
                  </a:lnTo>
                  <a:cubicBezTo>
                    <a:pt x="8382" y="11468"/>
                    <a:pt x="8382" y="11466"/>
                    <a:pt x="8381" y="11465"/>
                  </a:cubicBezTo>
                  <a:lnTo>
                    <a:pt x="8381" y="11465"/>
                  </a:lnTo>
                  <a:lnTo>
                    <a:pt x="8349" y="11486"/>
                  </a:lnTo>
                  <a:lnTo>
                    <a:pt x="8249" y="11553"/>
                  </a:lnTo>
                  <a:cubicBezTo>
                    <a:pt x="8200" y="11586"/>
                    <a:pt x="8134" y="11619"/>
                    <a:pt x="8067" y="11670"/>
                  </a:cubicBezTo>
                  <a:cubicBezTo>
                    <a:pt x="7585" y="11951"/>
                    <a:pt x="7087" y="12117"/>
                    <a:pt x="6590" y="12201"/>
                  </a:cubicBezTo>
                  <a:cubicBezTo>
                    <a:pt x="6401" y="12226"/>
                    <a:pt x="6213" y="12237"/>
                    <a:pt x="6027" y="12237"/>
                  </a:cubicBezTo>
                  <a:cubicBezTo>
                    <a:pt x="5230" y="12237"/>
                    <a:pt x="4464" y="12027"/>
                    <a:pt x="3818" y="11785"/>
                  </a:cubicBezTo>
                  <a:cubicBezTo>
                    <a:pt x="3022" y="11470"/>
                    <a:pt x="2407" y="11121"/>
                    <a:pt x="1975" y="10873"/>
                  </a:cubicBezTo>
                  <a:cubicBezTo>
                    <a:pt x="1760" y="10740"/>
                    <a:pt x="1627" y="10656"/>
                    <a:pt x="1511" y="10590"/>
                  </a:cubicBezTo>
                  <a:cubicBezTo>
                    <a:pt x="1395" y="10508"/>
                    <a:pt x="1345" y="10475"/>
                    <a:pt x="1345" y="10475"/>
                  </a:cubicBezTo>
                  <a:lnTo>
                    <a:pt x="1" y="12515"/>
                  </a:lnTo>
                  <a:cubicBezTo>
                    <a:pt x="1" y="12515"/>
                    <a:pt x="50" y="12566"/>
                    <a:pt x="167" y="12648"/>
                  </a:cubicBezTo>
                  <a:cubicBezTo>
                    <a:pt x="266" y="12715"/>
                    <a:pt x="466" y="12865"/>
                    <a:pt x="681" y="13013"/>
                  </a:cubicBezTo>
                  <a:cubicBezTo>
                    <a:pt x="1145" y="13329"/>
                    <a:pt x="1843" y="13794"/>
                    <a:pt x="2822" y="14242"/>
                  </a:cubicBezTo>
                  <a:cubicBezTo>
                    <a:pt x="3320" y="14474"/>
                    <a:pt x="3901" y="14690"/>
                    <a:pt x="4565" y="14856"/>
                  </a:cubicBezTo>
                  <a:cubicBezTo>
                    <a:pt x="5112" y="14990"/>
                    <a:pt x="5713" y="15091"/>
                    <a:pt x="6366" y="15091"/>
                  </a:cubicBezTo>
                  <a:cubicBezTo>
                    <a:pt x="6526" y="15091"/>
                    <a:pt x="6689" y="15084"/>
                    <a:pt x="6855" y="15071"/>
                  </a:cubicBezTo>
                  <a:cubicBezTo>
                    <a:pt x="7702" y="15022"/>
                    <a:pt x="8614" y="14773"/>
                    <a:pt x="9462" y="14341"/>
                  </a:cubicBezTo>
                  <a:cubicBezTo>
                    <a:pt x="9561" y="14275"/>
                    <a:pt x="9677" y="14226"/>
                    <a:pt x="9776" y="14159"/>
                  </a:cubicBezTo>
                  <a:lnTo>
                    <a:pt x="9926" y="14076"/>
                  </a:lnTo>
                  <a:lnTo>
                    <a:pt x="10009" y="14026"/>
                  </a:lnTo>
                  <a:lnTo>
                    <a:pt x="10092" y="13960"/>
                  </a:lnTo>
                  <a:cubicBezTo>
                    <a:pt x="10192" y="13910"/>
                    <a:pt x="10241" y="13876"/>
                    <a:pt x="10374" y="13777"/>
                  </a:cubicBezTo>
                  <a:cubicBezTo>
                    <a:pt x="10473" y="13695"/>
                    <a:pt x="10590" y="13611"/>
                    <a:pt x="10690" y="13529"/>
                  </a:cubicBezTo>
                  <a:cubicBezTo>
                    <a:pt x="11071" y="13230"/>
                    <a:pt x="11420" y="12881"/>
                    <a:pt x="11752" y="12533"/>
                  </a:cubicBezTo>
                  <a:cubicBezTo>
                    <a:pt x="12383" y="11851"/>
                    <a:pt x="12930" y="11138"/>
                    <a:pt x="13428" y="10707"/>
                  </a:cubicBezTo>
                  <a:cubicBezTo>
                    <a:pt x="13677" y="10490"/>
                    <a:pt x="13893" y="10358"/>
                    <a:pt x="14092" y="10291"/>
                  </a:cubicBezTo>
                  <a:cubicBezTo>
                    <a:pt x="14244" y="10240"/>
                    <a:pt x="14397" y="10219"/>
                    <a:pt x="14587" y="10219"/>
                  </a:cubicBezTo>
                  <a:cubicBezTo>
                    <a:pt x="14645" y="10219"/>
                    <a:pt x="14707" y="10221"/>
                    <a:pt x="14773" y="10225"/>
                  </a:cubicBezTo>
                  <a:cubicBezTo>
                    <a:pt x="14906" y="10242"/>
                    <a:pt x="15072" y="10275"/>
                    <a:pt x="15220" y="10309"/>
                  </a:cubicBezTo>
                  <a:lnTo>
                    <a:pt x="15470" y="10375"/>
                  </a:lnTo>
                  <a:lnTo>
                    <a:pt x="15818" y="10475"/>
                  </a:lnTo>
                  <a:cubicBezTo>
                    <a:pt x="16267" y="10607"/>
                    <a:pt x="16747" y="10756"/>
                    <a:pt x="17263" y="10906"/>
                  </a:cubicBezTo>
                  <a:cubicBezTo>
                    <a:pt x="17794" y="11055"/>
                    <a:pt x="18358" y="11205"/>
                    <a:pt x="19022" y="11271"/>
                  </a:cubicBezTo>
                  <a:cubicBezTo>
                    <a:pt x="19245" y="11300"/>
                    <a:pt x="19487" y="11318"/>
                    <a:pt x="19744" y="11318"/>
                  </a:cubicBezTo>
                  <a:cubicBezTo>
                    <a:pt x="20233" y="11318"/>
                    <a:pt x="20774" y="11251"/>
                    <a:pt x="21328" y="11055"/>
                  </a:cubicBezTo>
                  <a:cubicBezTo>
                    <a:pt x="21744" y="10922"/>
                    <a:pt x="22142" y="10707"/>
                    <a:pt x="22490" y="10475"/>
                  </a:cubicBezTo>
                  <a:cubicBezTo>
                    <a:pt x="22839" y="10225"/>
                    <a:pt x="23138" y="9943"/>
                    <a:pt x="23404" y="9661"/>
                  </a:cubicBezTo>
                  <a:cubicBezTo>
                    <a:pt x="23935" y="9080"/>
                    <a:pt x="24283" y="8499"/>
                    <a:pt x="24599" y="7919"/>
                  </a:cubicBezTo>
                  <a:lnTo>
                    <a:pt x="24814" y="7553"/>
                  </a:lnTo>
                  <a:lnTo>
                    <a:pt x="24980" y="7255"/>
                  </a:lnTo>
                  <a:cubicBezTo>
                    <a:pt x="25097" y="7055"/>
                    <a:pt x="25212" y="6872"/>
                    <a:pt x="25345" y="6690"/>
                  </a:cubicBezTo>
                  <a:cubicBezTo>
                    <a:pt x="25595" y="6325"/>
                    <a:pt x="25860" y="6009"/>
                    <a:pt x="26142" y="5744"/>
                  </a:cubicBezTo>
                  <a:cubicBezTo>
                    <a:pt x="26706" y="5212"/>
                    <a:pt x="27304" y="4914"/>
                    <a:pt x="28034" y="4748"/>
                  </a:cubicBezTo>
                  <a:cubicBezTo>
                    <a:pt x="28416" y="4665"/>
                    <a:pt x="28815" y="4615"/>
                    <a:pt x="29246" y="4615"/>
                  </a:cubicBezTo>
                  <a:lnTo>
                    <a:pt x="29711" y="4615"/>
                  </a:lnTo>
                  <a:lnTo>
                    <a:pt x="29926" y="4632"/>
                  </a:lnTo>
                  <a:cubicBezTo>
                    <a:pt x="30010" y="4632"/>
                    <a:pt x="30043" y="4632"/>
                    <a:pt x="30092" y="4648"/>
                  </a:cubicBezTo>
                  <a:lnTo>
                    <a:pt x="30225" y="4648"/>
                  </a:lnTo>
                  <a:lnTo>
                    <a:pt x="30541" y="4699"/>
                  </a:lnTo>
                  <a:cubicBezTo>
                    <a:pt x="32234" y="4947"/>
                    <a:pt x="33743" y="5794"/>
                    <a:pt x="34856" y="7055"/>
                  </a:cubicBezTo>
                  <a:cubicBezTo>
                    <a:pt x="35968" y="8300"/>
                    <a:pt x="36682" y="9926"/>
                    <a:pt x="36881" y="11504"/>
                  </a:cubicBezTo>
                  <a:cubicBezTo>
                    <a:pt x="37080" y="13080"/>
                    <a:pt x="36782" y="14558"/>
                    <a:pt x="36151" y="15603"/>
                  </a:cubicBezTo>
                  <a:cubicBezTo>
                    <a:pt x="35470" y="16715"/>
                    <a:pt x="34341" y="17711"/>
                    <a:pt x="33212" y="18441"/>
                  </a:cubicBezTo>
                  <a:cubicBezTo>
                    <a:pt x="32084" y="19205"/>
                    <a:pt x="30906" y="19719"/>
                    <a:pt x="29893" y="20051"/>
                  </a:cubicBezTo>
                  <a:cubicBezTo>
                    <a:pt x="29760" y="20101"/>
                    <a:pt x="29627" y="20134"/>
                    <a:pt x="29512" y="20168"/>
                  </a:cubicBezTo>
                  <a:lnTo>
                    <a:pt x="29445" y="20184"/>
                  </a:lnTo>
                  <a:lnTo>
                    <a:pt x="29328" y="20217"/>
                  </a:lnTo>
                  <a:cubicBezTo>
                    <a:pt x="29246" y="20250"/>
                    <a:pt x="29163" y="20267"/>
                    <a:pt x="29129" y="20267"/>
                  </a:cubicBezTo>
                  <a:cubicBezTo>
                    <a:pt x="28963" y="20300"/>
                    <a:pt x="28731" y="20367"/>
                    <a:pt x="28516" y="20383"/>
                  </a:cubicBezTo>
                  <a:cubicBezTo>
                    <a:pt x="28100" y="20449"/>
                    <a:pt x="27702" y="20482"/>
                    <a:pt x="27337" y="20500"/>
                  </a:cubicBezTo>
                  <a:cubicBezTo>
                    <a:pt x="27260" y="20501"/>
                    <a:pt x="27186" y="20502"/>
                    <a:pt x="27112" y="20502"/>
                  </a:cubicBezTo>
                  <a:cubicBezTo>
                    <a:pt x="26484" y="20502"/>
                    <a:pt x="25966" y="20446"/>
                    <a:pt x="25595" y="20416"/>
                  </a:cubicBezTo>
                  <a:cubicBezTo>
                    <a:pt x="25179" y="20367"/>
                    <a:pt x="24947" y="20316"/>
                    <a:pt x="24947" y="20316"/>
                  </a:cubicBezTo>
                  <a:lnTo>
                    <a:pt x="24200" y="27471"/>
                  </a:lnTo>
                  <a:cubicBezTo>
                    <a:pt x="24200" y="27471"/>
                    <a:pt x="24532" y="27504"/>
                    <a:pt x="25146" y="27520"/>
                  </a:cubicBezTo>
                  <a:cubicBezTo>
                    <a:pt x="25341" y="27525"/>
                    <a:pt x="25567" y="27531"/>
                    <a:pt x="25824" y="27531"/>
                  </a:cubicBezTo>
                  <a:cubicBezTo>
                    <a:pt x="26377" y="27531"/>
                    <a:pt x="27069" y="27506"/>
                    <a:pt x="27885" y="27404"/>
                  </a:cubicBezTo>
                  <a:cubicBezTo>
                    <a:pt x="28483" y="27338"/>
                    <a:pt x="29147" y="27221"/>
                    <a:pt x="29877" y="27039"/>
                  </a:cubicBezTo>
                  <a:cubicBezTo>
                    <a:pt x="30242" y="26955"/>
                    <a:pt x="30590" y="26856"/>
                    <a:pt x="31021" y="26707"/>
                  </a:cubicBezTo>
                  <a:cubicBezTo>
                    <a:pt x="31138" y="26674"/>
                    <a:pt x="31205" y="26641"/>
                    <a:pt x="31287" y="26623"/>
                  </a:cubicBezTo>
                  <a:cubicBezTo>
                    <a:pt x="31371" y="26590"/>
                    <a:pt x="31470" y="26557"/>
                    <a:pt x="31570" y="26524"/>
                  </a:cubicBezTo>
                  <a:cubicBezTo>
                    <a:pt x="31752" y="26442"/>
                    <a:pt x="31935" y="26375"/>
                    <a:pt x="32117" y="26291"/>
                  </a:cubicBezTo>
                  <a:cubicBezTo>
                    <a:pt x="33628" y="25645"/>
                    <a:pt x="35204" y="24782"/>
                    <a:pt x="36764" y="23536"/>
                  </a:cubicBezTo>
                  <a:cubicBezTo>
                    <a:pt x="37545" y="22923"/>
                    <a:pt x="38324" y="22208"/>
                    <a:pt x="39055" y="21379"/>
                  </a:cubicBezTo>
                  <a:cubicBezTo>
                    <a:pt x="39437" y="20964"/>
                    <a:pt x="39785" y="20500"/>
                    <a:pt x="40134" y="20018"/>
                  </a:cubicBezTo>
                  <a:cubicBezTo>
                    <a:pt x="40316" y="19752"/>
                    <a:pt x="40515" y="19437"/>
                    <a:pt x="40681" y="19154"/>
                  </a:cubicBezTo>
                  <a:cubicBezTo>
                    <a:pt x="40831" y="18906"/>
                    <a:pt x="40964" y="18657"/>
                    <a:pt x="41097" y="18408"/>
                  </a:cubicBezTo>
                  <a:cubicBezTo>
                    <a:pt x="41694" y="17213"/>
                    <a:pt x="42093" y="15901"/>
                    <a:pt x="42242" y="14574"/>
                  </a:cubicBezTo>
                  <a:cubicBezTo>
                    <a:pt x="42408" y="13230"/>
                    <a:pt x="42358" y="11885"/>
                    <a:pt x="42093" y="10557"/>
                  </a:cubicBezTo>
                  <a:cubicBezTo>
                    <a:pt x="41595" y="7934"/>
                    <a:pt x="40316" y="5429"/>
                    <a:pt x="38358" y="3486"/>
                  </a:cubicBezTo>
                  <a:cubicBezTo>
                    <a:pt x="37395" y="2508"/>
                    <a:pt x="36250" y="1694"/>
                    <a:pt x="34989" y="1113"/>
                  </a:cubicBezTo>
                  <a:cubicBezTo>
                    <a:pt x="33728" y="516"/>
                    <a:pt x="32382" y="151"/>
                    <a:pt x="31021" y="51"/>
                  </a:cubicBezTo>
                  <a:lnTo>
                    <a:pt x="30508" y="18"/>
                  </a:lnTo>
                  <a:lnTo>
                    <a:pt x="302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40;p45">
              <a:extLst>
                <a:ext uri="{FF2B5EF4-FFF2-40B4-BE49-F238E27FC236}">
                  <a16:creationId xmlns:a16="http://schemas.microsoft.com/office/drawing/2014/main" id="{212364F7-127C-4BF5-B9A2-4276B85C04B6}"/>
                </a:ext>
              </a:extLst>
            </p:cNvPr>
            <p:cNvSpPr/>
            <p:nvPr/>
          </p:nvSpPr>
          <p:spPr>
            <a:xfrm>
              <a:off x="1812737" y="1766812"/>
              <a:ext cx="242513" cy="142122"/>
            </a:xfrm>
            <a:custGeom>
              <a:avLst/>
              <a:gdLst/>
              <a:ahLst/>
              <a:cxnLst/>
              <a:rect l="l" t="t" r="r" b="b"/>
              <a:pathLst>
                <a:path w="40318" h="23628" extrusionOk="0">
                  <a:moveTo>
                    <a:pt x="29080" y="0"/>
                  </a:moveTo>
                  <a:cubicBezTo>
                    <a:pt x="28931" y="0"/>
                    <a:pt x="28781" y="16"/>
                    <a:pt x="28648" y="16"/>
                  </a:cubicBezTo>
                  <a:cubicBezTo>
                    <a:pt x="28051" y="66"/>
                    <a:pt x="27453" y="149"/>
                    <a:pt x="26873" y="315"/>
                  </a:cubicBezTo>
                  <a:cubicBezTo>
                    <a:pt x="25694" y="631"/>
                    <a:pt x="24565" y="1295"/>
                    <a:pt x="23735" y="2191"/>
                  </a:cubicBezTo>
                  <a:cubicBezTo>
                    <a:pt x="22889" y="3070"/>
                    <a:pt x="22292" y="4116"/>
                    <a:pt x="21827" y="5112"/>
                  </a:cubicBezTo>
                  <a:cubicBezTo>
                    <a:pt x="21378" y="6024"/>
                    <a:pt x="20798" y="6821"/>
                    <a:pt x="20035" y="7087"/>
                  </a:cubicBezTo>
                  <a:cubicBezTo>
                    <a:pt x="19754" y="7193"/>
                    <a:pt x="19444" y="7236"/>
                    <a:pt x="19115" y="7236"/>
                  </a:cubicBezTo>
                  <a:cubicBezTo>
                    <a:pt x="18567" y="7236"/>
                    <a:pt x="17970" y="7116"/>
                    <a:pt x="17379" y="6971"/>
                  </a:cubicBezTo>
                  <a:cubicBezTo>
                    <a:pt x="16914" y="6854"/>
                    <a:pt x="16432" y="6739"/>
                    <a:pt x="15951" y="6606"/>
                  </a:cubicBezTo>
                  <a:lnTo>
                    <a:pt x="15602" y="6522"/>
                  </a:lnTo>
                  <a:lnTo>
                    <a:pt x="15204" y="6440"/>
                  </a:lnTo>
                  <a:cubicBezTo>
                    <a:pt x="14956" y="6389"/>
                    <a:pt x="14690" y="6356"/>
                    <a:pt x="14407" y="6356"/>
                  </a:cubicBezTo>
                  <a:cubicBezTo>
                    <a:pt x="14340" y="6352"/>
                    <a:pt x="14273" y="6350"/>
                    <a:pt x="14205" y="6350"/>
                  </a:cubicBezTo>
                  <a:cubicBezTo>
                    <a:pt x="13735" y="6350"/>
                    <a:pt x="13247" y="6450"/>
                    <a:pt x="12798" y="6639"/>
                  </a:cubicBezTo>
                  <a:cubicBezTo>
                    <a:pt x="12300" y="6854"/>
                    <a:pt x="11868" y="7186"/>
                    <a:pt x="11519" y="7535"/>
                  </a:cubicBezTo>
                  <a:cubicBezTo>
                    <a:pt x="10806" y="8215"/>
                    <a:pt x="10308" y="8963"/>
                    <a:pt x="9777" y="9560"/>
                  </a:cubicBezTo>
                  <a:cubicBezTo>
                    <a:pt x="9512" y="9875"/>
                    <a:pt x="9246" y="10141"/>
                    <a:pt x="8963" y="10390"/>
                  </a:cubicBezTo>
                  <a:cubicBezTo>
                    <a:pt x="8830" y="10506"/>
                    <a:pt x="8698" y="10605"/>
                    <a:pt x="8532" y="10722"/>
                  </a:cubicBezTo>
                  <a:cubicBezTo>
                    <a:pt x="8399" y="10822"/>
                    <a:pt x="8233" y="10921"/>
                    <a:pt x="8084" y="11004"/>
                  </a:cubicBezTo>
                  <a:cubicBezTo>
                    <a:pt x="7487" y="11353"/>
                    <a:pt x="6839" y="11552"/>
                    <a:pt x="6241" y="11618"/>
                  </a:cubicBezTo>
                  <a:cubicBezTo>
                    <a:pt x="6069" y="11634"/>
                    <a:pt x="5900" y="11642"/>
                    <a:pt x="5734" y="11642"/>
                  </a:cubicBezTo>
                  <a:cubicBezTo>
                    <a:pt x="4698" y="11642"/>
                    <a:pt x="3782" y="11354"/>
                    <a:pt x="3038" y="11054"/>
                  </a:cubicBezTo>
                  <a:cubicBezTo>
                    <a:pt x="2175" y="10705"/>
                    <a:pt x="1527" y="10306"/>
                    <a:pt x="1096" y="10041"/>
                  </a:cubicBezTo>
                  <a:cubicBezTo>
                    <a:pt x="682" y="9775"/>
                    <a:pt x="449" y="9609"/>
                    <a:pt x="449" y="9609"/>
                  </a:cubicBezTo>
                  <a:lnTo>
                    <a:pt x="0" y="10291"/>
                  </a:lnTo>
                  <a:cubicBezTo>
                    <a:pt x="0" y="10291"/>
                    <a:pt x="217" y="10457"/>
                    <a:pt x="664" y="10755"/>
                  </a:cubicBezTo>
                  <a:cubicBezTo>
                    <a:pt x="1113" y="11054"/>
                    <a:pt x="1777" y="11468"/>
                    <a:pt x="2706" y="11884"/>
                  </a:cubicBezTo>
                  <a:cubicBezTo>
                    <a:pt x="3524" y="12234"/>
                    <a:pt x="4559" y="12584"/>
                    <a:pt x="5801" y="12584"/>
                  </a:cubicBezTo>
                  <a:cubicBezTo>
                    <a:pt x="5972" y="12584"/>
                    <a:pt x="6146" y="12578"/>
                    <a:pt x="6325" y="12564"/>
                  </a:cubicBezTo>
                  <a:cubicBezTo>
                    <a:pt x="7055" y="12515"/>
                    <a:pt x="7819" y="12298"/>
                    <a:pt x="8549" y="11900"/>
                  </a:cubicBezTo>
                  <a:cubicBezTo>
                    <a:pt x="9295" y="11502"/>
                    <a:pt x="9959" y="10937"/>
                    <a:pt x="10541" y="10273"/>
                  </a:cubicBezTo>
                  <a:cubicBezTo>
                    <a:pt x="11121" y="9627"/>
                    <a:pt x="11652" y="8912"/>
                    <a:pt x="12250" y="8348"/>
                  </a:cubicBezTo>
                  <a:cubicBezTo>
                    <a:pt x="12796" y="7832"/>
                    <a:pt x="13427" y="7510"/>
                    <a:pt x="14166" y="7510"/>
                  </a:cubicBezTo>
                  <a:cubicBezTo>
                    <a:pt x="14234" y="7510"/>
                    <a:pt x="14304" y="7512"/>
                    <a:pt x="14374" y="7518"/>
                  </a:cubicBezTo>
                  <a:cubicBezTo>
                    <a:pt x="14573" y="7518"/>
                    <a:pt x="14790" y="7551"/>
                    <a:pt x="14989" y="7602"/>
                  </a:cubicBezTo>
                  <a:lnTo>
                    <a:pt x="15321" y="7668"/>
                  </a:lnTo>
                  <a:lnTo>
                    <a:pt x="15669" y="7768"/>
                  </a:lnTo>
                  <a:cubicBezTo>
                    <a:pt x="16133" y="7900"/>
                    <a:pt x="16598" y="8033"/>
                    <a:pt x="17096" y="8166"/>
                  </a:cubicBezTo>
                  <a:cubicBezTo>
                    <a:pt x="17594" y="8299"/>
                    <a:pt x="18109" y="8414"/>
                    <a:pt x="18674" y="8481"/>
                  </a:cubicBezTo>
                  <a:cubicBezTo>
                    <a:pt x="18838" y="8495"/>
                    <a:pt x="19006" y="8504"/>
                    <a:pt x="19178" y="8504"/>
                  </a:cubicBezTo>
                  <a:cubicBezTo>
                    <a:pt x="19595" y="8504"/>
                    <a:pt x="20030" y="8451"/>
                    <a:pt x="20466" y="8299"/>
                  </a:cubicBezTo>
                  <a:cubicBezTo>
                    <a:pt x="21064" y="8082"/>
                    <a:pt x="21595" y="7684"/>
                    <a:pt x="21993" y="7219"/>
                  </a:cubicBezTo>
                  <a:cubicBezTo>
                    <a:pt x="22407" y="6772"/>
                    <a:pt x="22723" y="6257"/>
                    <a:pt x="22989" y="5743"/>
                  </a:cubicBezTo>
                  <a:lnTo>
                    <a:pt x="23188" y="5378"/>
                  </a:lnTo>
                  <a:cubicBezTo>
                    <a:pt x="23237" y="5261"/>
                    <a:pt x="23304" y="5145"/>
                    <a:pt x="23370" y="5028"/>
                  </a:cubicBezTo>
                  <a:cubicBezTo>
                    <a:pt x="23487" y="4813"/>
                    <a:pt x="23636" y="4581"/>
                    <a:pt x="23768" y="4365"/>
                  </a:cubicBezTo>
                  <a:cubicBezTo>
                    <a:pt x="24051" y="3950"/>
                    <a:pt x="24366" y="3535"/>
                    <a:pt x="24715" y="3187"/>
                  </a:cubicBezTo>
                  <a:cubicBezTo>
                    <a:pt x="25412" y="2490"/>
                    <a:pt x="26275" y="1992"/>
                    <a:pt x="27221" y="1759"/>
                  </a:cubicBezTo>
                  <a:cubicBezTo>
                    <a:pt x="27703" y="1627"/>
                    <a:pt x="28217" y="1560"/>
                    <a:pt x="28715" y="1543"/>
                  </a:cubicBezTo>
                  <a:lnTo>
                    <a:pt x="29495" y="1543"/>
                  </a:lnTo>
                  <a:cubicBezTo>
                    <a:pt x="29644" y="1543"/>
                    <a:pt x="29744" y="1560"/>
                    <a:pt x="29876" y="1560"/>
                  </a:cubicBezTo>
                  <a:lnTo>
                    <a:pt x="30259" y="1593"/>
                  </a:lnTo>
                  <a:cubicBezTo>
                    <a:pt x="32300" y="1826"/>
                    <a:pt x="34192" y="2822"/>
                    <a:pt x="35570" y="4315"/>
                  </a:cubicBezTo>
                  <a:cubicBezTo>
                    <a:pt x="36964" y="5792"/>
                    <a:pt x="37861" y="7717"/>
                    <a:pt x="38175" y="9643"/>
                  </a:cubicBezTo>
                  <a:cubicBezTo>
                    <a:pt x="38474" y="11568"/>
                    <a:pt x="38175" y="13493"/>
                    <a:pt x="37345" y="14987"/>
                  </a:cubicBezTo>
                  <a:cubicBezTo>
                    <a:pt x="36500" y="16498"/>
                    <a:pt x="35221" y="17693"/>
                    <a:pt x="33959" y="18605"/>
                  </a:cubicBezTo>
                  <a:cubicBezTo>
                    <a:pt x="32682" y="19519"/>
                    <a:pt x="31370" y="20150"/>
                    <a:pt x="30192" y="20597"/>
                  </a:cubicBezTo>
                  <a:cubicBezTo>
                    <a:pt x="29876" y="20697"/>
                    <a:pt x="29611" y="20796"/>
                    <a:pt x="29312" y="20880"/>
                  </a:cubicBezTo>
                  <a:cubicBezTo>
                    <a:pt x="29064" y="20946"/>
                    <a:pt x="28781" y="21013"/>
                    <a:pt x="28515" y="21062"/>
                  </a:cubicBezTo>
                  <a:cubicBezTo>
                    <a:pt x="28001" y="21161"/>
                    <a:pt x="27519" y="21228"/>
                    <a:pt x="27072" y="21261"/>
                  </a:cubicBezTo>
                  <a:cubicBezTo>
                    <a:pt x="26764" y="21279"/>
                    <a:pt x="26476" y="21286"/>
                    <a:pt x="26211" y="21286"/>
                  </a:cubicBezTo>
                  <a:cubicBezTo>
                    <a:pt x="25720" y="21286"/>
                    <a:pt x="25310" y="21261"/>
                    <a:pt x="24997" y="21228"/>
                  </a:cubicBezTo>
                  <a:cubicBezTo>
                    <a:pt x="24516" y="21195"/>
                    <a:pt x="24250" y="21161"/>
                    <a:pt x="24250" y="21161"/>
                  </a:cubicBezTo>
                  <a:lnTo>
                    <a:pt x="24001" y="23536"/>
                  </a:lnTo>
                  <a:cubicBezTo>
                    <a:pt x="24001" y="23536"/>
                    <a:pt x="24299" y="23569"/>
                    <a:pt x="24848" y="23602"/>
                  </a:cubicBezTo>
                  <a:cubicBezTo>
                    <a:pt x="25084" y="23616"/>
                    <a:pt x="25370" y="23627"/>
                    <a:pt x="25702" y="23627"/>
                  </a:cubicBezTo>
                  <a:cubicBezTo>
                    <a:pt x="26140" y="23627"/>
                    <a:pt x="26660" y="23608"/>
                    <a:pt x="27254" y="23551"/>
                  </a:cubicBezTo>
                  <a:cubicBezTo>
                    <a:pt x="27769" y="23502"/>
                    <a:pt x="28349" y="23419"/>
                    <a:pt x="28980" y="23286"/>
                  </a:cubicBezTo>
                  <a:cubicBezTo>
                    <a:pt x="29279" y="23219"/>
                    <a:pt x="29595" y="23120"/>
                    <a:pt x="29943" y="23020"/>
                  </a:cubicBezTo>
                  <a:cubicBezTo>
                    <a:pt x="30259" y="22921"/>
                    <a:pt x="30591" y="22805"/>
                    <a:pt x="30939" y="22672"/>
                  </a:cubicBezTo>
                  <a:cubicBezTo>
                    <a:pt x="32266" y="22124"/>
                    <a:pt x="33711" y="21378"/>
                    <a:pt x="35139" y="20298"/>
                  </a:cubicBezTo>
                  <a:cubicBezTo>
                    <a:pt x="35836" y="19767"/>
                    <a:pt x="36549" y="19136"/>
                    <a:pt x="37213" y="18423"/>
                  </a:cubicBezTo>
                  <a:cubicBezTo>
                    <a:pt x="37545" y="18058"/>
                    <a:pt x="37861" y="17676"/>
                    <a:pt x="38159" y="17262"/>
                  </a:cubicBezTo>
                  <a:cubicBezTo>
                    <a:pt x="38325" y="17045"/>
                    <a:pt x="38474" y="16813"/>
                    <a:pt x="38624" y="16598"/>
                  </a:cubicBezTo>
                  <a:lnTo>
                    <a:pt x="38806" y="16282"/>
                  </a:lnTo>
                  <a:lnTo>
                    <a:pt x="38890" y="16116"/>
                  </a:lnTo>
                  <a:lnTo>
                    <a:pt x="38956" y="16016"/>
                  </a:lnTo>
                  <a:lnTo>
                    <a:pt x="39005" y="15917"/>
                  </a:lnTo>
                  <a:cubicBezTo>
                    <a:pt x="40018" y="13991"/>
                    <a:pt x="40317" y="11601"/>
                    <a:pt x="39901" y="9328"/>
                  </a:cubicBezTo>
                  <a:cubicBezTo>
                    <a:pt x="39503" y="7053"/>
                    <a:pt x="38425" y="4847"/>
                    <a:pt x="36748" y="3120"/>
                  </a:cubicBezTo>
                  <a:cubicBezTo>
                    <a:pt x="35918" y="2273"/>
                    <a:pt x="34939" y="1543"/>
                    <a:pt x="33844" y="1029"/>
                  </a:cubicBezTo>
                  <a:cubicBezTo>
                    <a:pt x="32782" y="498"/>
                    <a:pt x="31603" y="166"/>
                    <a:pt x="30407" y="49"/>
                  </a:cubicBezTo>
                  <a:lnTo>
                    <a:pt x="29976" y="16"/>
                  </a:lnTo>
                  <a:cubicBezTo>
                    <a:pt x="29827" y="16"/>
                    <a:pt x="29661" y="0"/>
                    <a:pt x="29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41;p45">
              <a:extLst>
                <a:ext uri="{FF2B5EF4-FFF2-40B4-BE49-F238E27FC236}">
                  <a16:creationId xmlns:a16="http://schemas.microsoft.com/office/drawing/2014/main" id="{967A9791-9784-4A7B-9290-6A6B2D674B7B}"/>
                </a:ext>
              </a:extLst>
            </p:cNvPr>
            <p:cNvSpPr/>
            <p:nvPr/>
          </p:nvSpPr>
          <p:spPr>
            <a:xfrm>
              <a:off x="1778796" y="1848070"/>
              <a:ext cx="144468" cy="63699"/>
            </a:xfrm>
            <a:custGeom>
              <a:avLst/>
              <a:gdLst/>
              <a:ahLst/>
              <a:cxnLst/>
              <a:rect l="l" t="t" r="r" b="b"/>
              <a:pathLst>
                <a:path w="24018" h="10590" extrusionOk="0">
                  <a:moveTo>
                    <a:pt x="1544" y="1"/>
                  </a:moveTo>
                  <a:lnTo>
                    <a:pt x="0" y="1793"/>
                  </a:lnTo>
                  <a:cubicBezTo>
                    <a:pt x="6557" y="7386"/>
                    <a:pt x="15170" y="10590"/>
                    <a:pt x="23686" y="10590"/>
                  </a:cubicBezTo>
                  <a:lnTo>
                    <a:pt x="24018" y="10590"/>
                  </a:lnTo>
                  <a:lnTo>
                    <a:pt x="23985" y="8216"/>
                  </a:lnTo>
                  <a:lnTo>
                    <a:pt x="23686" y="8216"/>
                  </a:lnTo>
                  <a:cubicBezTo>
                    <a:pt x="15719" y="8216"/>
                    <a:pt x="7668" y="5228"/>
                    <a:pt x="1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42;p45">
              <a:extLst>
                <a:ext uri="{FF2B5EF4-FFF2-40B4-BE49-F238E27FC236}">
                  <a16:creationId xmlns:a16="http://schemas.microsoft.com/office/drawing/2014/main" id="{39A4C806-54F0-424A-897A-DE56D04D511C}"/>
                </a:ext>
              </a:extLst>
            </p:cNvPr>
            <p:cNvSpPr/>
            <p:nvPr/>
          </p:nvSpPr>
          <p:spPr>
            <a:xfrm>
              <a:off x="1887511" y="1855456"/>
              <a:ext cx="119608" cy="82369"/>
            </a:xfrm>
            <a:custGeom>
              <a:avLst/>
              <a:gdLst/>
              <a:ahLst/>
              <a:cxnLst/>
              <a:rect l="l" t="t" r="r" b="b"/>
              <a:pathLst>
                <a:path w="19885" h="13694" extrusionOk="0">
                  <a:moveTo>
                    <a:pt x="9942" y="1"/>
                  </a:moveTo>
                  <a:cubicBezTo>
                    <a:pt x="4465" y="1"/>
                    <a:pt x="1" y="3071"/>
                    <a:pt x="1" y="6855"/>
                  </a:cubicBezTo>
                  <a:cubicBezTo>
                    <a:pt x="1" y="10639"/>
                    <a:pt x="4465" y="13693"/>
                    <a:pt x="9942" y="13693"/>
                  </a:cubicBezTo>
                  <a:cubicBezTo>
                    <a:pt x="15437" y="13693"/>
                    <a:pt x="19885" y="10639"/>
                    <a:pt x="19885" y="6855"/>
                  </a:cubicBezTo>
                  <a:cubicBezTo>
                    <a:pt x="19885" y="3071"/>
                    <a:pt x="15437" y="1"/>
                    <a:pt x="9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43;p45">
              <a:extLst>
                <a:ext uri="{FF2B5EF4-FFF2-40B4-BE49-F238E27FC236}">
                  <a16:creationId xmlns:a16="http://schemas.microsoft.com/office/drawing/2014/main" id="{8003CA78-B68D-4132-B7B3-1A6928C6B1DC}"/>
                </a:ext>
              </a:extLst>
            </p:cNvPr>
            <p:cNvSpPr/>
            <p:nvPr/>
          </p:nvSpPr>
          <p:spPr>
            <a:xfrm>
              <a:off x="1526326" y="1753730"/>
              <a:ext cx="315288" cy="539714"/>
            </a:xfrm>
            <a:custGeom>
              <a:avLst/>
              <a:gdLst/>
              <a:ahLst/>
              <a:cxnLst/>
              <a:rect l="l" t="t" r="r" b="b"/>
              <a:pathLst>
                <a:path w="52417" h="89728" extrusionOk="0">
                  <a:moveTo>
                    <a:pt x="26208" y="0"/>
                  </a:moveTo>
                  <a:cubicBezTo>
                    <a:pt x="21943" y="84"/>
                    <a:pt x="17810" y="1859"/>
                    <a:pt x="14191" y="4167"/>
                  </a:cubicBezTo>
                  <a:cubicBezTo>
                    <a:pt x="11835" y="5661"/>
                    <a:pt x="9644" y="7436"/>
                    <a:pt x="7453" y="9162"/>
                  </a:cubicBezTo>
                  <a:cubicBezTo>
                    <a:pt x="5295" y="10872"/>
                    <a:pt x="2889" y="13329"/>
                    <a:pt x="150" y="13909"/>
                  </a:cubicBezTo>
                  <a:cubicBezTo>
                    <a:pt x="1" y="13926"/>
                    <a:pt x="1" y="14174"/>
                    <a:pt x="150" y="14208"/>
                  </a:cubicBezTo>
                  <a:cubicBezTo>
                    <a:pt x="374" y="14247"/>
                    <a:pt x="592" y="14263"/>
                    <a:pt x="804" y="14263"/>
                  </a:cubicBezTo>
                  <a:cubicBezTo>
                    <a:pt x="954" y="14263"/>
                    <a:pt x="1101" y="14255"/>
                    <a:pt x="1245" y="14241"/>
                  </a:cubicBezTo>
                  <a:cubicBezTo>
                    <a:pt x="1296" y="14307"/>
                    <a:pt x="1362" y="14374"/>
                    <a:pt x="1444" y="14374"/>
                  </a:cubicBezTo>
                  <a:cubicBezTo>
                    <a:pt x="6142" y="14938"/>
                    <a:pt x="7254" y="20466"/>
                    <a:pt x="9263" y="24000"/>
                  </a:cubicBezTo>
                  <a:cubicBezTo>
                    <a:pt x="11038" y="27121"/>
                    <a:pt x="14010" y="29511"/>
                    <a:pt x="17212" y="30922"/>
                  </a:cubicBezTo>
                  <a:cubicBezTo>
                    <a:pt x="18026" y="31287"/>
                    <a:pt x="18856" y="31586"/>
                    <a:pt x="19719" y="31801"/>
                  </a:cubicBezTo>
                  <a:cubicBezTo>
                    <a:pt x="20715" y="32034"/>
                    <a:pt x="21810" y="31934"/>
                    <a:pt x="22623" y="32615"/>
                  </a:cubicBezTo>
                  <a:cubicBezTo>
                    <a:pt x="23968" y="33760"/>
                    <a:pt x="23570" y="36581"/>
                    <a:pt x="23619" y="38241"/>
                  </a:cubicBezTo>
                  <a:cubicBezTo>
                    <a:pt x="23703" y="40797"/>
                    <a:pt x="23537" y="43552"/>
                    <a:pt x="23785" y="46192"/>
                  </a:cubicBezTo>
                  <a:cubicBezTo>
                    <a:pt x="21561" y="45893"/>
                    <a:pt x="19553" y="45079"/>
                    <a:pt x="17694" y="43702"/>
                  </a:cubicBezTo>
                  <a:cubicBezTo>
                    <a:pt x="17445" y="43503"/>
                    <a:pt x="17179" y="43304"/>
                    <a:pt x="16931" y="43088"/>
                  </a:cubicBezTo>
                  <a:cubicBezTo>
                    <a:pt x="16864" y="43404"/>
                    <a:pt x="16798" y="43736"/>
                    <a:pt x="16732" y="44068"/>
                  </a:cubicBezTo>
                  <a:cubicBezTo>
                    <a:pt x="16466" y="45345"/>
                    <a:pt x="16200" y="46640"/>
                    <a:pt x="15951" y="47918"/>
                  </a:cubicBezTo>
                  <a:cubicBezTo>
                    <a:pt x="15503" y="50092"/>
                    <a:pt x="15005" y="52234"/>
                    <a:pt x="15702" y="54407"/>
                  </a:cubicBezTo>
                  <a:cubicBezTo>
                    <a:pt x="16283" y="56184"/>
                    <a:pt x="17362" y="57727"/>
                    <a:pt x="18192" y="59404"/>
                  </a:cubicBezTo>
                  <a:cubicBezTo>
                    <a:pt x="19337" y="61743"/>
                    <a:pt x="19204" y="64084"/>
                    <a:pt x="19038" y="66623"/>
                  </a:cubicBezTo>
                  <a:cubicBezTo>
                    <a:pt x="18872" y="69013"/>
                    <a:pt x="19104" y="71204"/>
                    <a:pt x="19752" y="73512"/>
                  </a:cubicBezTo>
                  <a:cubicBezTo>
                    <a:pt x="20465" y="76068"/>
                    <a:pt x="21279" y="78524"/>
                    <a:pt x="21545" y="81180"/>
                  </a:cubicBezTo>
                  <a:cubicBezTo>
                    <a:pt x="21810" y="83785"/>
                    <a:pt x="21727" y="86441"/>
                    <a:pt x="21678" y="89063"/>
                  </a:cubicBezTo>
                  <a:cubicBezTo>
                    <a:pt x="21660" y="89428"/>
                    <a:pt x="21976" y="89727"/>
                    <a:pt x="22308" y="89727"/>
                  </a:cubicBezTo>
                  <a:lnTo>
                    <a:pt x="30109" y="89727"/>
                  </a:lnTo>
                  <a:cubicBezTo>
                    <a:pt x="30457" y="89727"/>
                    <a:pt x="30773" y="89428"/>
                    <a:pt x="30756" y="89063"/>
                  </a:cubicBezTo>
                  <a:cubicBezTo>
                    <a:pt x="30690" y="86441"/>
                    <a:pt x="30623" y="83785"/>
                    <a:pt x="30889" y="81180"/>
                  </a:cubicBezTo>
                  <a:cubicBezTo>
                    <a:pt x="31154" y="78524"/>
                    <a:pt x="31951" y="76068"/>
                    <a:pt x="32681" y="73512"/>
                  </a:cubicBezTo>
                  <a:cubicBezTo>
                    <a:pt x="33329" y="71204"/>
                    <a:pt x="33562" y="69013"/>
                    <a:pt x="33396" y="66623"/>
                  </a:cubicBezTo>
                  <a:cubicBezTo>
                    <a:pt x="33230" y="64084"/>
                    <a:pt x="33097" y="61743"/>
                    <a:pt x="34242" y="59404"/>
                  </a:cubicBezTo>
                  <a:cubicBezTo>
                    <a:pt x="35055" y="57727"/>
                    <a:pt x="36151" y="56184"/>
                    <a:pt x="36731" y="54407"/>
                  </a:cubicBezTo>
                  <a:cubicBezTo>
                    <a:pt x="37428" y="52234"/>
                    <a:pt x="36914" y="50092"/>
                    <a:pt x="36483" y="47918"/>
                  </a:cubicBezTo>
                  <a:cubicBezTo>
                    <a:pt x="36217" y="46640"/>
                    <a:pt x="35968" y="45345"/>
                    <a:pt x="35702" y="44068"/>
                  </a:cubicBezTo>
                  <a:cubicBezTo>
                    <a:pt x="35636" y="43736"/>
                    <a:pt x="35569" y="43404"/>
                    <a:pt x="35503" y="43088"/>
                  </a:cubicBezTo>
                  <a:cubicBezTo>
                    <a:pt x="35237" y="43304"/>
                    <a:pt x="34989" y="43503"/>
                    <a:pt x="34724" y="43702"/>
                  </a:cubicBezTo>
                  <a:cubicBezTo>
                    <a:pt x="32881" y="45079"/>
                    <a:pt x="30873" y="45893"/>
                    <a:pt x="28649" y="46192"/>
                  </a:cubicBezTo>
                  <a:cubicBezTo>
                    <a:pt x="28881" y="43552"/>
                    <a:pt x="28731" y="40797"/>
                    <a:pt x="28815" y="38241"/>
                  </a:cubicBezTo>
                  <a:cubicBezTo>
                    <a:pt x="28864" y="36581"/>
                    <a:pt x="28466" y="33760"/>
                    <a:pt x="29811" y="32615"/>
                  </a:cubicBezTo>
                  <a:cubicBezTo>
                    <a:pt x="30623" y="31934"/>
                    <a:pt x="31719" y="32034"/>
                    <a:pt x="32699" y="31801"/>
                  </a:cubicBezTo>
                  <a:cubicBezTo>
                    <a:pt x="33562" y="31586"/>
                    <a:pt x="34408" y="31287"/>
                    <a:pt x="35221" y="30922"/>
                  </a:cubicBezTo>
                  <a:cubicBezTo>
                    <a:pt x="38424" y="29511"/>
                    <a:pt x="41396" y="27121"/>
                    <a:pt x="43171" y="24000"/>
                  </a:cubicBezTo>
                  <a:cubicBezTo>
                    <a:pt x="45180" y="20466"/>
                    <a:pt x="46276" y="14938"/>
                    <a:pt x="50989" y="14374"/>
                  </a:cubicBezTo>
                  <a:cubicBezTo>
                    <a:pt x="51072" y="14374"/>
                    <a:pt x="51138" y="14307"/>
                    <a:pt x="51171" y="14241"/>
                  </a:cubicBezTo>
                  <a:cubicBezTo>
                    <a:pt x="51323" y="14255"/>
                    <a:pt x="51474" y="14263"/>
                    <a:pt x="51626" y="14263"/>
                  </a:cubicBezTo>
                  <a:cubicBezTo>
                    <a:pt x="51842" y="14263"/>
                    <a:pt x="52060" y="14247"/>
                    <a:pt x="52284" y="14208"/>
                  </a:cubicBezTo>
                  <a:cubicBezTo>
                    <a:pt x="52417" y="14174"/>
                    <a:pt x="52417" y="13926"/>
                    <a:pt x="52284" y="13909"/>
                  </a:cubicBezTo>
                  <a:cubicBezTo>
                    <a:pt x="49545" y="13329"/>
                    <a:pt x="47121" y="10872"/>
                    <a:pt x="44981" y="9162"/>
                  </a:cubicBezTo>
                  <a:cubicBezTo>
                    <a:pt x="42773" y="7436"/>
                    <a:pt x="40599" y="5661"/>
                    <a:pt x="38242" y="4167"/>
                  </a:cubicBezTo>
                  <a:cubicBezTo>
                    <a:pt x="34624" y="1859"/>
                    <a:pt x="30490" y="84"/>
                    <a:pt x="26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44;p45">
              <a:extLst>
                <a:ext uri="{FF2B5EF4-FFF2-40B4-BE49-F238E27FC236}">
                  <a16:creationId xmlns:a16="http://schemas.microsoft.com/office/drawing/2014/main" id="{07BBC29C-FEE4-4AA9-8D3F-C8FEF9C1504F}"/>
                </a:ext>
              </a:extLst>
            </p:cNvPr>
            <p:cNvSpPr/>
            <p:nvPr/>
          </p:nvSpPr>
          <p:spPr>
            <a:xfrm>
              <a:off x="2007106" y="1895790"/>
              <a:ext cx="6" cy="800"/>
            </a:xfrm>
            <a:custGeom>
              <a:avLst/>
              <a:gdLst/>
              <a:ahLst/>
              <a:cxnLst/>
              <a:rect l="l" t="t" r="r" b="b"/>
              <a:pathLst>
                <a:path w="1" h="133" extrusionOk="0">
                  <a:moveTo>
                    <a:pt x="1" y="133"/>
                  </a:moveTo>
                  <a:lnTo>
                    <a:pt x="1" y="133"/>
                  </a:lnTo>
                  <a:lnTo>
                    <a:pt x="1" y="133"/>
                  </a:lnTo>
                  <a:close/>
                  <a:moveTo>
                    <a:pt x="1" y="116"/>
                  </a:moveTo>
                  <a:lnTo>
                    <a:pt x="1" y="116"/>
                  </a:lnTo>
                  <a:lnTo>
                    <a:pt x="1" y="116"/>
                  </a:lnTo>
                  <a:close/>
                  <a:moveTo>
                    <a:pt x="1" y="100"/>
                  </a:moveTo>
                  <a:lnTo>
                    <a:pt x="1" y="116"/>
                  </a:lnTo>
                  <a:lnTo>
                    <a:pt x="1" y="100"/>
                  </a:lnTo>
                  <a:close/>
                  <a:moveTo>
                    <a:pt x="1" y="100"/>
                  </a:moveTo>
                  <a:lnTo>
                    <a:pt x="1" y="100"/>
                  </a:lnTo>
                  <a:lnTo>
                    <a:pt x="1" y="100"/>
                  </a:lnTo>
                  <a:close/>
                  <a:moveTo>
                    <a:pt x="1" y="83"/>
                  </a:moveTo>
                  <a:lnTo>
                    <a:pt x="1" y="83"/>
                  </a:lnTo>
                  <a:lnTo>
                    <a:pt x="1" y="83"/>
                  </a:lnTo>
                  <a:close/>
                  <a:moveTo>
                    <a:pt x="1" y="67"/>
                  </a:moveTo>
                  <a:lnTo>
                    <a:pt x="1" y="67"/>
                  </a:lnTo>
                  <a:lnTo>
                    <a:pt x="1" y="67"/>
                  </a:lnTo>
                  <a:close/>
                  <a:moveTo>
                    <a:pt x="1" y="49"/>
                  </a:moveTo>
                  <a:lnTo>
                    <a:pt x="1" y="49"/>
                  </a:lnTo>
                  <a:lnTo>
                    <a:pt x="1" y="49"/>
                  </a:lnTo>
                  <a:close/>
                  <a:moveTo>
                    <a:pt x="1" y="33"/>
                  </a:moveTo>
                  <a:lnTo>
                    <a:pt x="1" y="33"/>
                  </a:lnTo>
                  <a:lnTo>
                    <a:pt x="1" y="33"/>
                  </a:lnTo>
                  <a:close/>
                  <a:moveTo>
                    <a:pt x="1" y="16"/>
                  </a:moveTo>
                  <a:lnTo>
                    <a:pt x="1" y="16"/>
                  </a:lnTo>
                  <a:lnTo>
                    <a:pt x="1" y="16"/>
                  </a:lnTo>
                  <a:close/>
                  <a:moveTo>
                    <a:pt x="1" y="0"/>
                  </a:moveTo>
                  <a:lnTo>
                    <a:pt x="1" y="16"/>
                  </a:lnTo>
                  <a:close/>
                </a:path>
              </a:pathLst>
            </a:custGeom>
            <a:solidFill>
              <a:srgbClr val="D71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45;p45">
              <a:extLst>
                <a:ext uri="{FF2B5EF4-FFF2-40B4-BE49-F238E27FC236}">
                  <a16:creationId xmlns:a16="http://schemas.microsoft.com/office/drawing/2014/main" id="{D15D7107-3034-4B2A-88CE-A8511472C4CB}"/>
                </a:ext>
              </a:extLst>
            </p:cNvPr>
            <p:cNvSpPr/>
            <p:nvPr/>
          </p:nvSpPr>
          <p:spPr>
            <a:xfrm>
              <a:off x="1947308" y="1917251"/>
              <a:ext cx="51825" cy="20571"/>
            </a:xfrm>
            <a:custGeom>
              <a:avLst/>
              <a:gdLst/>
              <a:ahLst/>
              <a:cxnLst/>
              <a:rect l="l" t="t" r="r" b="b"/>
              <a:pathLst>
                <a:path w="8616" h="3420" extrusionOk="0">
                  <a:moveTo>
                    <a:pt x="8615" y="0"/>
                  </a:moveTo>
                  <a:lnTo>
                    <a:pt x="8615" y="0"/>
                  </a:lnTo>
                  <a:cubicBezTo>
                    <a:pt x="6889" y="2058"/>
                    <a:pt x="3685" y="3419"/>
                    <a:pt x="0" y="3419"/>
                  </a:cubicBezTo>
                  <a:lnTo>
                    <a:pt x="0" y="3419"/>
                  </a:lnTo>
                  <a:cubicBezTo>
                    <a:pt x="3685" y="3419"/>
                    <a:pt x="6889" y="2058"/>
                    <a:pt x="8615" y="0"/>
                  </a:cubicBezTo>
                  <a:close/>
                </a:path>
              </a:pathLst>
            </a:custGeom>
            <a:solidFill>
              <a:srgbClr val="F1F9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46;p45">
              <a:extLst>
                <a:ext uri="{FF2B5EF4-FFF2-40B4-BE49-F238E27FC236}">
                  <a16:creationId xmlns:a16="http://schemas.microsoft.com/office/drawing/2014/main" id="{B32DBFA3-83A2-4C7E-84E7-78C38815B301}"/>
                </a:ext>
              </a:extLst>
            </p:cNvPr>
            <p:cNvSpPr/>
            <p:nvPr/>
          </p:nvSpPr>
          <p:spPr>
            <a:xfrm>
              <a:off x="1999124" y="1904866"/>
              <a:ext cx="6791" cy="12391"/>
            </a:xfrm>
            <a:custGeom>
              <a:avLst/>
              <a:gdLst/>
              <a:ahLst/>
              <a:cxnLst/>
              <a:rect l="l" t="t" r="r" b="b"/>
              <a:pathLst>
                <a:path w="1129" h="2060" extrusionOk="0">
                  <a:moveTo>
                    <a:pt x="1129" y="1"/>
                  </a:moveTo>
                  <a:cubicBezTo>
                    <a:pt x="912" y="731"/>
                    <a:pt x="531" y="1428"/>
                    <a:pt x="0" y="2059"/>
                  </a:cubicBezTo>
                  <a:lnTo>
                    <a:pt x="0" y="2059"/>
                  </a:lnTo>
                  <a:cubicBezTo>
                    <a:pt x="531" y="1428"/>
                    <a:pt x="912" y="731"/>
                    <a:pt x="1129" y="1"/>
                  </a:cubicBezTo>
                  <a:close/>
                </a:path>
              </a:pathLst>
            </a:custGeom>
            <a:solidFill>
              <a:srgbClr val="EE9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47;p45">
              <a:extLst>
                <a:ext uri="{FF2B5EF4-FFF2-40B4-BE49-F238E27FC236}">
                  <a16:creationId xmlns:a16="http://schemas.microsoft.com/office/drawing/2014/main" id="{DBC577CF-7BF4-4FB4-8BCE-33DBDA5E7A65}"/>
                </a:ext>
              </a:extLst>
            </p:cNvPr>
            <p:cNvSpPr/>
            <p:nvPr/>
          </p:nvSpPr>
          <p:spPr>
            <a:xfrm>
              <a:off x="1887511" y="1896584"/>
              <a:ext cx="6" cy="102"/>
            </a:xfrm>
            <a:custGeom>
              <a:avLst/>
              <a:gdLst/>
              <a:ahLst/>
              <a:cxnLst/>
              <a:rect l="l" t="t" r="r" b="b"/>
              <a:pathLst>
                <a:path w="1" h="17" extrusionOk="0">
                  <a:moveTo>
                    <a:pt x="1" y="1"/>
                  </a:moveTo>
                  <a:lnTo>
                    <a:pt x="1" y="17"/>
                  </a:lnTo>
                  <a:lnTo>
                    <a:pt x="1" y="17"/>
                  </a:lnTo>
                  <a:lnTo>
                    <a:pt x="1" y="1"/>
                  </a:lnTo>
                  <a:close/>
                  <a:moveTo>
                    <a:pt x="1" y="1"/>
                  </a:moveTo>
                  <a:lnTo>
                    <a:pt x="1" y="1"/>
                  </a:lnTo>
                  <a:close/>
                </a:path>
              </a:pathLst>
            </a:custGeom>
            <a:solidFill>
              <a:srgbClr val="EE9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48;p45">
              <a:extLst>
                <a:ext uri="{FF2B5EF4-FFF2-40B4-BE49-F238E27FC236}">
                  <a16:creationId xmlns:a16="http://schemas.microsoft.com/office/drawing/2014/main" id="{CAA53421-B088-42E9-9DAE-FCDCA55E85F4}"/>
                </a:ext>
              </a:extLst>
            </p:cNvPr>
            <p:cNvSpPr/>
            <p:nvPr/>
          </p:nvSpPr>
          <p:spPr>
            <a:xfrm>
              <a:off x="1887511" y="1864339"/>
              <a:ext cx="119608" cy="73485"/>
            </a:xfrm>
            <a:custGeom>
              <a:avLst/>
              <a:gdLst/>
              <a:ahLst/>
              <a:cxnLst/>
              <a:rect l="l" t="t" r="r" b="b"/>
              <a:pathLst>
                <a:path w="19885" h="12217" extrusionOk="0">
                  <a:moveTo>
                    <a:pt x="16117" y="0"/>
                  </a:moveTo>
                  <a:lnTo>
                    <a:pt x="16117" y="0"/>
                  </a:lnTo>
                  <a:cubicBezTo>
                    <a:pt x="17163" y="1013"/>
                    <a:pt x="17776" y="2242"/>
                    <a:pt x="17776" y="3569"/>
                  </a:cubicBezTo>
                  <a:cubicBezTo>
                    <a:pt x="17776" y="6938"/>
                    <a:pt x="13793" y="9677"/>
                    <a:pt x="8897" y="9677"/>
                  </a:cubicBezTo>
                  <a:cubicBezTo>
                    <a:pt x="4416" y="9677"/>
                    <a:pt x="714" y="7387"/>
                    <a:pt x="100" y="4415"/>
                  </a:cubicBezTo>
                  <a:cubicBezTo>
                    <a:pt x="50" y="4731"/>
                    <a:pt x="17" y="5046"/>
                    <a:pt x="1" y="5362"/>
                  </a:cubicBezTo>
                  <a:lnTo>
                    <a:pt x="1" y="5378"/>
                  </a:lnTo>
                  <a:cubicBezTo>
                    <a:pt x="1" y="9162"/>
                    <a:pt x="4465" y="12216"/>
                    <a:pt x="9942" y="12216"/>
                  </a:cubicBezTo>
                  <a:cubicBezTo>
                    <a:pt x="13627" y="12216"/>
                    <a:pt x="16831" y="10855"/>
                    <a:pt x="18557" y="8797"/>
                  </a:cubicBezTo>
                  <a:cubicBezTo>
                    <a:pt x="19088" y="8166"/>
                    <a:pt x="19469" y="7469"/>
                    <a:pt x="19686" y="6739"/>
                  </a:cubicBezTo>
                  <a:cubicBezTo>
                    <a:pt x="19818" y="6291"/>
                    <a:pt x="19885" y="5843"/>
                    <a:pt x="19885" y="5378"/>
                  </a:cubicBezTo>
                  <a:lnTo>
                    <a:pt x="19885" y="5362"/>
                  </a:lnTo>
                  <a:lnTo>
                    <a:pt x="19885" y="5345"/>
                  </a:lnTo>
                  <a:lnTo>
                    <a:pt x="19885" y="5329"/>
                  </a:lnTo>
                  <a:lnTo>
                    <a:pt x="19885" y="5312"/>
                  </a:lnTo>
                  <a:lnTo>
                    <a:pt x="19885" y="5296"/>
                  </a:lnTo>
                  <a:lnTo>
                    <a:pt x="19885" y="5278"/>
                  </a:lnTo>
                  <a:lnTo>
                    <a:pt x="19885" y="5262"/>
                  </a:lnTo>
                  <a:lnTo>
                    <a:pt x="19885" y="5245"/>
                  </a:lnTo>
                  <a:lnTo>
                    <a:pt x="19885" y="5229"/>
                  </a:lnTo>
                  <a:cubicBezTo>
                    <a:pt x="19818" y="3121"/>
                    <a:pt x="18358" y="1228"/>
                    <a:pt x="16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49;p45">
              <a:extLst>
                <a:ext uri="{FF2B5EF4-FFF2-40B4-BE49-F238E27FC236}">
                  <a16:creationId xmlns:a16="http://schemas.microsoft.com/office/drawing/2014/main" id="{C6CF584E-BF4B-47F7-BB88-9760E96645FF}"/>
                </a:ext>
              </a:extLst>
            </p:cNvPr>
            <p:cNvSpPr/>
            <p:nvPr/>
          </p:nvSpPr>
          <p:spPr>
            <a:xfrm>
              <a:off x="1707517" y="2012884"/>
              <a:ext cx="44036" cy="280546"/>
            </a:xfrm>
            <a:custGeom>
              <a:avLst/>
              <a:gdLst/>
              <a:ahLst/>
              <a:cxnLst/>
              <a:rect l="l" t="t" r="r" b="b"/>
              <a:pathLst>
                <a:path w="7321" h="46641" extrusionOk="0">
                  <a:moveTo>
                    <a:pt x="5378" y="1"/>
                  </a:moveTo>
                  <a:cubicBezTo>
                    <a:pt x="5444" y="333"/>
                    <a:pt x="5511" y="649"/>
                    <a:pt x="5577" y="981"/>
                  </a:cubicBezTo>
                  <a:cubicBezTo>
                    <a:pt x="5843" y="2258"/>
                    <a:pt x="6092" y="3553"/>
                    <a:pt x="6358" y="4831"/>
                  </a:cubicBezTo>
                  <a:cubicBezTo>
                    <a:pt x="6789" y="7005"/>
                    <a:pt x="7303" y="9147"/>
                    <a:pt x="6606" y="11320"/>
                  </a:cubicBezTo>
                  <a:cubicBezTo>
                    <a:pt x="6026" y="13097"/>
                    <a:pt x="4930" y="14640"/>
                    <a:pt x="4117" y="16317"/>
                  </a:cubicBezTo>
                  <a:cubicBezTo>
                    <a:pt x="2972" y="18656"/>
                    <a:pt x="3105" y="20997"/>
                    <a:pt x="3271" y="23536"/>
                  </a:cubicBezTo>
                  <a:cubicBezTo>
                    <a:pt x="3437" y="25926"/>
                    <a:pt x="3204" y="28117"/>
                    <a:pt x="2556" y="30425"/>
                  </a:cubicBezTo>
                  <a:cubicBezTo>
                    <a:pt x="1826" y="32981"/>
                    <a:pt x="1029" y="35437"/>
                    <a:pt x="764" y="38093"/>
                  </a:cubicBezTo>
                  <a:cubicBezTo>
                    <a:pt x="498" y="40698"/>
                    <a:pt x="565" y="43354"/>
                    <a:pt x="631" y="45976"/>
                  </a:cubicBezTo>
                  <a:cubicBezTo>
                    <a:pt x="648" y="46325"/>
                    <a:pt x="332" y="46640"/>
                    <a:pt x="0" y="46640"/>
                  </a:cubicBezTo>
                  <a:cubicBezTo>
                    <a:pt x="350" y="46640"/>
                    <a:pt x="664" y="46341"/>
                    <a:pt x="648" y="45976"/>
                  </a:cubicBezTo>
                  <a:cubicBezTo>
                    <a:pt x="582" y="43354"/>
                    <a:pt x="515" y="40698"/>
                    <a:pt x="781" y="38093"/>
                  </a:cubicBezTo>
                  <a:cubicBezTo>
                    <a:pt x="1047" y="35437"/>
                    <a:pt x="1843" y="32981"/>
                    <a:pt x="2574" y="30425"/>
                  </a:cubicBezTo>
                  <a:cubicBezTo>
                    <a:pt x="3220" y="28117"/>
                    <a:pt x="3453" y="25926"/>
                    <a:pt x="3287" y="23536"/>
                  </a:cubicBezTo>
                  <a:cubicBezTo>
                    <a:pt x="3121" y="20997"/>
                    <a:pt x="2988" y="18656"/>
                    <a:pt x="4134" y="16317"/>
                  </a:cubicBezTo>
                  <a:cubicBezTo>
                    <a:pt x="4946" y="14640"/>
                    <a:pt x="6042" y="13097"/>
                    <a:pt x="6623" y="11320"/>
                  </a:cubicBezTo>
                  <a:cubicBezTo>
                    <a:pt x="7321" y="9147"/>
                    <a:pt x="6805" y="7005"/>
                    <a:pt x="6374" y="4831"/>
                  </a:cubicBezTo>
                  <a:cubicBezTo>
                    <a:pt x="6108" y="3553"/>
                    <a:pt x="5860" y="2258"/>
                    <a:pt x="5594" y="981"/>
                  </a:cubicBezTo>
                  <a:cubicBezTo>
                    <a:pt x="5528" y="649"/>
                    <a:pt x="5462" y="317"/>
                    <a:pt x="5395" y="1"/>
                  </a:cubicBez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50;p45">
              <a:extLst>
                <a:ext uri="{FF2B5EF4-FFF2-40B4-BE49-F238E27FC236}">
                  <a16:creationId xmlns:a16="http://schemas.microsoft.com/office/drawing/2014/main" id="{9E8F39D8-DB9E-43A1-BC7D-76E8051027EF}"/>
                </a:ext>
              </a:extLst>
            </p:cNvPr>
            <p:cNvSpPr/>
            <p:nvPr/>
          </p:nvSpPr>
          <p:spPr>
            <a:xfrm>
              <a:off x="1686550" y="2012884"/>
              <a:ext cx="64902" cy="280546"/>
            </a:xfrm>
            <a:custGeom>
              <a:avLst/>
              <a:gdLst/>
              <a:ahLst/>
              <a:cxnLst/>
              <a:rect l="l" t="t" r="r" b="b"/>
              <a:pathLst>
                <a:path w="10790" h="46641" extrusionOk="0">
                  <a:moveTo>
                    <a:pt x="8864" y="1"/>
                  </a:moveTo>
                  <a:cubicBezTo>
                    <a:pt x="8616" y="217"/>
                    <a:pt x="8366" y="416"/>
                    <a:pt x="8100" y="615"/>
                  </a:cubicBezTo>
                  <a:cubicBezTo>
                    <a:pt x="7171" y="1312"/>
                    <a:pt x="6192" y="1860"/>
                    <a:pt x="5163" y="2275"/>
                  </a:cubicBezTo>
                  <a:cubicBezTo>
                    <a:pt x="5064" y="2324"/>
                    <a:pt x="4964" y="2357"/>
                    <a:pt x="4847" y="2391"/>
                  </a:cubicBezTo>
                  <a:cubicBezTo>
                    <a:pt x="4997" y="3205"/>
                    <a:pt x="5130" y="4017"/>
                    <a:pt x="5263" y="4831"/>
                  </a:cubicBezTo>
                  <a:cubicBezTo>
                    <a:pt x="5628" y="7005"/>
                    <a:pt x="6042" y="9147"/>
                    <a:pt x="5462" y="11320"/>
                  </a:cubicBezTo>
                  <a:cubicBezTo>
                    <a:pt x="4980" y="13097"/>
                    <a:pt x="4084" y="14640"/>
                    <a:pt x="3420" y="16317"/>
                  </a:cubicBezTo>
                  <a:cubicBezTo>
                    <a:pt x="2457" y="18656"/>
                    <a:pt x="2574" y="20997"/>
                    <a:pt x="2707" y="23536"/>
                  </a:cubicBezTo>
                  <a:cubicBezTo>
                    <a:pt x="2840" y="25926"/>
                    <a:pt x="2656" y="28117"/>
                    <a:pt x="2109" y="30425"/>
                  </a:cubicBezTo>
                  <a:cubicBezTo>
                    <a:pt x="1528" y="32981"/>
                    <a:pt x="848" y="35437"/>
                    <a:pt x="631" y="38093"/>
                  </a:cubicBezTo>
                  <a:cubicBezTo>
                    <a:pt x="416" y="40698"/>
                    <a:pt x="483" y="43354"/>
                    <a:pt x="532" y="45976"/>
                  </a:cubicBezTo>
                  <a:cubicBezTo>
                    <a:pt x="532" y="46341"/>
                    <a:pt x="284" y="46640"/>
                    <a:pt x="1" y="46640"/>
                  </a:cubicBezTo>
                  <a:lnTo>
                    <a:pt x="3486" y="46640"/>
                  </a:lnTo>
                  <a:cubicBezTo>
                    <a:pt x="3818" y="46640"/>
                    <a:pt x="4134" y="46325"/>
                    <a:pt x="4117" y="45976"/>
                  </a:cubicBezTo>
                  <a:cubicBezTo>
                    <a:pt x="4051" y="43354"/>
                    <a:pt x="3984" y="40698"/>
                    <a:pt x="4250" y="38093"/>
                  </a:cubicBezTo>
                  <a:cubicBezTo>
                    <a:pt x="4515" y="35437"/>
                    <a:pt x="5312" y="32981"/>
                    <a:pt x="6042" y="30425"/>
                  </a:cubicBezTo>
                  <a:cubicBezTo>
                    <a:pt x="6690" y="28117"/>
                    <a:pt x="6923" y="25926"/>
                    <a:pt x="6757" y="23536"/>
                  </a:cubicBezTo>
                  <a:cubicBezTo>
                    <a:pt x="6591" y="20997"/>
                    <a:pt x="6458" y="18656"/>
                    <a:pt x="7603" y="16317"/>
                  </a:cubicBezTo>
                  <a:cubicBezTo>
                    <a:pt x="8416" y="14640"/>
                    <a:pt x="9512" y="13097"/>
                    <a:pt x="10092" y="11320"/>
                  </a:cubicBezTo>
                  <a:cubicBezTo>
                    <a:pt x="10789" y="9147"/>
                    <a:pt x="10275" y="7005"/>
                    <a:pt x="9844" y="4831"/>
                  </a:cubicBezTo>
                  <a:cubicBezTo>
                    <a:pt x="9578" y="3553"/>
                    <a:pt x="9329" y="2258"/>
                    <a:pt x="9063" y="981"/>
                  </a:cubicBezTo>
                  <a:cubicBezTo>
                    <a:pt x="8997" y="649"/>
                    <a:pt x="8930" y="333"/>
                    <a:pt x="8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51;p45">
              <a:extLst>
                <a:ext uri="{FF2B5EF4-FFF2-40B4-BE49-F238E27FC236}">
                  <a16:creationId xmlns:a16="http://schemas.microsoft.com/office/drawing/2014/main" id="{596276B1-DDA9-4CFF-9246-64FE3FE00EF4}"/>
                </a:ext>
              </a:extLst>
            </p:cNvPr>
            <p:cNvSpPr/>
            <p:nvPr/>
          </p:nvSpPr>
          <p:spPr>
            <a:xfrm>
              <a:off x="1684060" y="1753730"/>
              <a:ext cx="131590" cy="70592"/>
            </a:xfrm>
            <a:custGeom>
              <a:avLst/>
              <a:gdLst/>
              <a:ahLst/>
              <a:cxnLst/>
              <a:rect l="l" t="t" r="r" b="b"/>
              <a:pathLst>
                <a:path w="21877" h="11736" extrusionOk="0">
                  <a:moveTo>
                    <a:pt x="0" y="0"/>
                  </a:moveTo>
                  <a:cubicBezTo>
                    <a:pt x="4265" y="84"/>
                    <a:pt x="8399" y="1859"/>
                    <a:pt x="12017" y="4167"/>
                  </a:cubicBezTo>
                  <a:cubicBezTo>
                    <a:pt x="14374" y="5661"/>
                    <a:pt x="16548" y="7436"/>
                    <a:pt x="18756" y="9162"/>
                  </a:cubicBezTo>
                  <a:cubicBezTo>
                    <a:pt x="19735" y="9943"/>
                    <a:pt x="20781" y="10888"/>
                    <a:pt x="21876" y="11735"/>
                  </a:cubicBezTo>
                  <a:lnTo>
                    <a:pt x="21876" y="11718"/>
                  </a:lnTo>
                  <a:cubicBezTo>
                    <a:pt x="20781" y="10872"/>
                    <a:pt x="19752" y="9943"/>
                    <a:pt x="18772" y="9162"/>
                  </a:cubicBezTo>
                  <a:cubicBezTo>
                    <a:pt x="16565" y="7436"/>
                    <a:pt x="14390" y="5661"/>
                    <a:pt x="12033" y="4167"/>
                  </a:cubicBezTo>
                  <a:cubicBezTo>
                    <a:pt x="8415" y="1859"/>
                    <a:pt x="4283" y="84"/>
                    <a:pt x="0" y="0"/>
                  </a:cubicBez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52;p45">
              <a:extLst>
                <a:ext uri="{FF2B5EF4-FFF2-40B4-BE49-F238E27FC236}">
                  <a16:creationId xmlns:a16="http://schemas.microsoft.com/office/drawing/2014/main" id="{06AFA566-DD1C-44ED-965B-90751D545B7F}"/>
                </a:ext>
              </a:extLst>
            </p:cNvPr>
            <p:cNvSpPr/>
            <p:nvPr/>
          </p:nvSpPr>
          <p:spPr>
            <a:xfrm>
              <a:off x="1815636" y="1824210"/>
              <a:ext cx="6689" cy="4794"/>
            </a:xfrm>
            <a:custGeom>
              <a:avLst/>
              <a:gdLst/>
              <a:ahLst/>
              <a:cxnLst/>
              <a:rect l="l" t="t" r="r" b="b"/>
              <a:pathLst>
                <a:path w="1112" h="797" extrusionOk="0">
                  <a:moveTo>
                    <a:pt x="0" y="0"/>
                  </a:moveTo>
                  <a:lnTo>
                    <a:pt x="0" y="17"/>
                  </a:lnTo>
                  <a:cubicBezTo>
                    <a:pt x="315" y="250"/>
                    <a:pt x="647" y="498"/>
                    <a:pt x="963" y="714"/>
                  </a:cubicBezTo>
                  <a:cubicBezTo>
                    <a:pt x="1009" y="745"/>
                    <a:pt x="1056" y="761"/>
                    <a:pt x="1102" y="790"/>
                  </a:cubicBezTo>
                  <a:lnTo>
                    <a:pt x="1102" y="790"/>
                  </a:lnTo>
                  <a:cubicBezTo>
                    <a:pt x="724" y="544"/>
                    <a:pt x="362" y="280"/>
                    <a:pt x="0" y="0"/>
                  </a:cubicBezTo>
                  <a:close/>
                  <a:moveTo>
                    <a:pt x="1102" y="790"/>
                  </a:moveTo>
                  <a:cubicBezTo>
                    <a:pt x="1105" y="792"/>
                    <a:pt x="1108" y="795"/>
                    <a:pt x="1112" y="797"/>
                  </a:cubicBezTo>
                  <a:cubicBezTo>
                    <a:pt x="1108" y="794"/>
                    <a:pt x="1105" y="792"/>
                    <a:pt x="1102" y="790"/>
                  </a:cubicBez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53;p45">
              <a:extLst>
                <a:ext uri="{FF2B5EF4-FFF2-40B4-BE49-F238E27FC236}">
                  <a16:creationId xmlns:a16="http://schemas.microsoft.com/office/drawing/2014/main" id="{552B2B0D-A356-4785-B6E1-4570A443B1BB}"/>
                </a:ext>
              </a:extLst>
            </p:cNvPr>
            <p:cNvSpPr/>
            <p:nvPr/>
          </p:nvSpPr>
          <p:spPr>
            <a:xfrm>
              <a:off x="1821428" y="1828504"/>
              <a:ext cx="20265" cy="10989"/>
            </a:xfrm>
            <a:custGeom>
              <a:avLst/>
              <a:gdLst/>
              <a:ahLst/>
              <a:cxnLst/>
              <a:rect l="l" t="t" r="r" b="b"/>
              <a:pathLst>
                <a:path w="3369" h="1827" extrusionOk="0">
                  <a:moveTo>
                    <a:pt x="0" y="0"/>
                  </a:moveTo>
                  <a:cubicBezTo>
                    <a:pt x="2" y="2"/>
                    <a:pt x="4" y="3"/>
                    <a:pt x="6" y="5"/>
                  </a:cubicBezTo>
                  <a:lnTo>
                    <a:pt x="6" y="5"/>
                  </a:lnTo>
                  <a:cubicBezTo>
                    <a:pt x="4" y="3"/>
                    <a:pt x="2" y="2"/>
                    <a:pt x="0" y="0"/>
                  </a:cubicBezTo>
                  <a:close/>
                  <a:moveTo>
                    <a:pt x="6" y="5"/>
                  </a:moveTo>
                  <a:lnTo>
                    <a:pt x="6" y="5"/>
                  </a:lnTo>
                  <a:cubicBezTo>
                    <a:pt x="1033" y="683"/>
                    <a:pt x="2094" y="1245"/>
                    <a:pt x="3220" y="1477"/>
                  </a:cubicBezTo>
                  <a:cubicBezTo>
                    <a:pt x="3353" y="1494"/>
                    <a:pt x="3353" y="1742"/>
                    <a:pt x="3220" y="1776"/>
                  </a:cubicBezTo>
                  <a:cubicBezTo>
                    <a:pt x="2988" y="1809"/>
                    <a:pt x="2771" y="1826"/>
                    <a:pt x="2556" y="1826"/>
                  </a:cubicBezTo>
                  <a:cubicBezTo>
                    <a:pt x="2771" y="1826"/>
                    <a:pt x="3004" y="1809"/>
                    <a:pt x="3236" y="1776"/>
                  </a:cubicBezTo>
                  <a:cubicBezTo>
                    <a:pt x="3369" y="1742"/>
                    <a:pt x="3369" y="1494"/>
                    <a:pt x="3236" y="1477"/>
                  </a:cubicBezTo>
                  <a:cubicBezTo>
                    <a:pt x="2158" y="1245"/>
                    <a:pt x="1129" y="731"/>
                    <a:pt x="149" y="83"/>
                  </a:cubicBezTo>
                  <a:cubicBezTo>
                    <a:pt x="102" y="51"/>
                    <a:pt x="53" y="35"/>
                    <a:pt x="6" y="5"/>
                  </a:cubicBezTo>
                  <a:close/>
                </a:path>
              </a:pathLst>
            </a:custGeom>
            <a:solidFill>
              <a:srgbClr val="C50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454;p45">
              <a:extLst>
                <a:ext uri="{FF2B5EF4-FFF2-40B4-BE49-F238E27FC236}">
                  <a16:creationId xmlns:a16="http://schemas.microsoft.com/office/drawing/2014/main" id="{B0FDC0DA-0B37-40F5-9F21-68BAD88EE03F}"/>
                </a:ext>
              </a:extLst>
            </p:cNvPr>
            <p:cNvSpPr/>
            <p:nvPr/>
          </p:nvSpPr>
          <p:spPr>
            <a:xfrm>
              <a:off x="1804455" y="1842175"/>
              <a:ext cx="20469" cy="18574"/>
            </a:xfrm>
            <a:custGeom>
              <a:avLst/>
              <a:gdLst/>
              <a:ahLst/>
              <a:cxnLst/>
              <a:rect l="l" t="t" r="r" b="b"/>
              <a:pathLst>
                <a:path w="3403" h="3088" extrusionOk="0">
                  <a:moveTo>
                    <a:pt x="3402" y="1"/>
                  </a:moveTo>
                  <a:lnTo>
                    <a:pt x="3402" y="1"/>
                  </a:lnTo>
                  <a:cubicBezTo>
                    <a:pt x="1908" y="549"/>
                    <a:pt x="846" y="1694"/>
                    <a:pt x="0" y="3072"/>
                  </a:cubicBezTo>
                  <a:cubicBezTo>
                    <a:pt x="0" y="3072"/>
                    <a:pt x="0" y="3088"/>
                    <a:pt x="16" y="3088"/>
                  </a:cubicBezTo>
                  <a:cubicBezTo>
                    <a:pt x="863" y="1711"/>
                    <a:pt x="1926" y="565"/>
                    <a:pt x="3402" y="1"/>
                  </a:cubicBez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55;p45">
              <a:extLst>
                <a:ext uri="{FF2B5EF4-FFF2-40B4-BE49-F238E27FC236}">
                  <a16:creationId xmlns:a16="http://schemas.microsoft.com/office/drawing/2014/main" id="{97FFD73B-795B-46DA-BB8E-95A723669EE7}"/>
                </a:ext>
              </a:extLst>
            </p:cNvPr>
            <p:cNvSpPr/>
            <p:nvPr/>
          </p:nvSpPr>
          <p:spPr>
            <a:xfrm>
              <a:off x="1824916" y="1839980"/>
              <a:ext cx="8692" cy="2201"/>
            </a:xfrm>
            <a:custGeom>
              <a:avLst/>
              <a:gdLst/>
              <a:ahLst/>
              <a:cxnLst/>
              <a:rect l="l" t="t" r="r" b="b"/>
              <a:pathLst>
                <a:path w="1445" h="366" extrusionOk="0">
                  <a:moveTo>
                    <a:pt x="1428" y="0"/>
                  </a:moveTo>
                  <a:cubicBezTo>
                    <a:pt x="1412" y="18"/>
                    <a:pt x="1379" y="34"/>
                    <a:pt x="1345" y="34"/>
                  </a:cubicBezTo>
                  <a:cubicBezTo>
                    <a:pt x="863" y="100"/>
                    <a:pt x="416" y="200"/>
                    <a:pt x="0" y="366"/>
                  </a:cubicBezTo>
                  <a:cubicBezTo>
                    <a:pt x="416" y="200"/>
                    <a:pt x="863" y="100"/>
                    <a:pt x="1361" y="34"/>
                  </a:cubicBezTo>
                  <a:cubicBezTo>
                    <a:pt x="1394" y="34"/>
                    <a:pt x="1412" y="18"/>
                    <a:pt x="1445" y="18"/>
                  </a:cubicBezTo>
                  <a:cubicBezTo>
                    <a:pt x="1445" y="0"/>
                    <a:pt x="1428" y="0"/>
                    <a:pt x="1428" y="0"/>
                  </a:cubicBez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56;p45">
              <a:extLst>
                <a:ext uri="{FF2B5EF4-FFF2-40B4-BE49-F238E27FC236}">
                  <a16:creationId xmlns:a16="http://schemas.microsoft.com/office/drawing/2014/main" id="{F55E05C9-443B-4A31-9F41-FBBDBF591FA7}"/>
                </a:ext>
              </a:extLst>
            </p:cNvPr>
            <p:cNvSpPr/>
            <p:nvPr/>
          </p:nvSpPr>
          <p:spPr>
            <a:xfrm>
              <a:off x="1833499" y="1839379"/>
              <a:ext cx="710" cy="710"/>
            </a:xfrm>
            <a:custGeom>
              <a:avLst/>
              <a:gdLst/>
              <a:ahLst/>
              <a:cxnLst/>
              <a:rect l="l" t="t" r="r" b="b"/>
              <a:pathLst>
                <a:path w="118" h="118" extrusionOk="0">
                  <a:moveTo>
                    <a:pt x="100" y="1"/>
                  </a:moveTo>
                  <a:cubicBezTo>
                    <a:pt x="84" y="51"/>
                    <a:pt x="51" y="85"/>
                    <a:pt x="1" y="100"/>
                  </a:cubicBezTo>
                  <a:cubicBezTo>
                    <a:pt x="1" y="100"/>
                    <a:pt x="18" y="100"/>
                    <a:pt x="18" y="118"/>
                  </a:cubicBezTo>
                  <a:cubicBezTo>
                    <a:pt x="67" y="85"/>
                    <a:pt x="100" y="51"/>
                    <a:pt x="118" y="1"/>
                  </a:cubicBezTo>
                  <a:close/>
                </a:path>
              </a:pathLst>
            </a:custGeom>
            <a:solidFill>
              <a:srgbClr val="C50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57;p45">
              <a:extLst>
                <a:ext uri="{FF2B5EF4-FFF2-40B4-BE49-F238E27FC236}">
                  <a16:creationId xmlns:a16="http://schemas.microsoft.com/office/drawing/2014/main" id="{A662E6F5-F46C-49D0-A521-7C72D0965B10}"/>
                </a:ext>
              </a:extLst>
            </p:cNvPr>
            <p:cNvSpPr/>
            <p:nvPr/>
          </p:nvSpPr>
          <p:spPr>
            <a:xfrm>
              <a:off x="1697532" y="1873325"/>
              <a:ext cx="100240" cy="150952"/>
            </a:xfrm>
            <a:custGeom>
              <a:avLst/>
              <a:gdLst/>
              <a:ahLst/>
              <a:cxnLst/>
              <a:rect l="l" t="t" r="r" b="b"/>
              <a:pathLst>
                <a:path w="16665" h="25096" extrusionOk="0">
                  <a:moveTo>
                    <a:pt x="16665" y="0"/>
                  </a:moveTo>
                  <a:cubicBezTo>
                    <a:pt x="15985" y="1412"/>
                    <a:pt x="15403" y="2888"/>
                    <a:pt x="14706" y="4116"/>
                  </a:cubicBezTo>
                  <a:cubicBezTo>
                    <a:pt x="12931" y="7237"/>
                    <a:pt x="9959" y="9627"/>
                    <a:pt x="6756" y="11038"/>
                  </a:cubicBezTo>
                  <a:cubicBezTo>
                    <a:pt x="5943" y="11403"/>
                    <a:pt x="5097" y="11702"/>
                    <a:pt x="4234" y="11917"/>
                  </a:cubicBezTo>
                  <a:cubicBezTo>
                    <a:pt x="3254" y="12150"/>
                    <a:pt x="2158" y="12050"/>
                    <a:pt x="1346" y="12731"/>
                  </a:cubicBezTo>
                  <a:cubicBezTo>
                    <a:pt x="1" y="13876"/>
                    <a:pt x="399" y="16697"/>
                    <a:pt x="350" y="18357"/>
                  </a:cubicBezTo>
                  <a:cubicBezTo>
                    <a:pt x="283" y="20515"/>
                    <a:pt x="383" y="22838"/>
                    <a:pt x="266" y="25096"/>
                  </a:cubicBezTo>
                  <a:lnTo>
                    <a:pt x="283" y="25080"/>
                  </a:lnTo>
                  <a:cubicBezTo>
                    <a:pt x="399" y="22823"/>
                    <a:pt x="299" y="20515"/>
                    <a:pt x="366" y="18357"/>
                  </a:cubicBezTo>
                  <a:cubicBezTo>
                    <a:pt x="416" y="16697"/>
                    <a:pt x="18" y="13876"/>
                    <a:pt x="1362" y="12731"/>
                  </a:cubicBezTo>
                  <a:cubicBezTo>
                    <a:pt x="2175" y="12050"/>
                    <a:pt x="3271" y="12150"/>
                    <a:pt x="4250" y="11917"/>
                  </a:cubicBezTo>
                  <a:cubicBezTo>
                    <a:pt x="5113" y="11702"/>
                    <a:pt x="5960" y="11403"/>
                    <a:pt x="6772" y="11038"/>
                  </a:cubicBezTo>
                  <a:cubicBezTo>
                    <a:pt x="9976" y="9627"/>
                    <a:pt x="12947" y="7237"/>
                    <a:pt x="14723" y="4116"/>
                  </a:cubicBezTo>
                  <a:cubicBezTo>
                    <a:pt x="15421" y="2888"/>
                    <a:pt x="16001" y="1412"/>
                    <a:pt x="16665" y="0"/>
                  </a:cubicBez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458;p45">
              <a:extLst>
                <a:ext uri="{FF2B5EF4-FFF2-40B4-BE49-F238E27FC236}">
                  <a16:creationId xmlns:a16="http://schemas.microsoft.com/office/drawing/2014/main" id="{647217CE-2765-4E55-8245-0A7079054EE2}"/>
                </a:ext>
              </a:extLst>
            </p:cNvPr>
            <p:cNvSpPr/>
            <p:nvPr/>
          </p:nvSpPr>
          <p:spPr>
            <a:xfrm>
              <a:off x="1797760" y="1860646"/>
              <a:ext cx="6797" cy="12686"/>
            </a:xfrm>
            <a:custGeom>
              <a:avLst/>
              <a:gdLst/>
              <a:ahLst/>
              <a:cxnLst/>
              <a:rect l="l" t="t" r="r" b="b"/>
              <a:pathLst>
                <a:path w="1130" h="2109" extrusionOk="0">
                  <a:moveTo>
                    <a:pt x="1113" y="1"/>
                  </a:moveTo>
                  <a:cubicBezTo>
                    <a:pt x="698" y="665"/>
                    <a:pt x="333" y="1378"/>
                    <a:pt x="1" y="2108"/>
                  </a:cubicBezTo>
                  <a:cubicBezTo>
                    <a:pt x="350" y="1378"/>
                    <a:pt x="715" y="681"/>
                    <a:pt x="1129" y="17"/>
                  </a:cubicBezTo>
                  <a:cubicBezTo>
                    <a:pt x="1113" y="17"/>
                    <a:pt x="1113" y="1"/>
                    <a:pt x="1113" y="1"/>
                  </a:cubicBez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459;p45">
              <a:extLst>
                <a:ext uri="{FF2B5EF4-FFF2-40B4-BE49-F238E27FC236}">
                  <a16:creationId xmlns:a16="http://schemas.microsoft.com/office/drawing/2014/main" id="{699D5426-9AD6-453D-B6F5-6833860DB57A}"/>
                </a:ext>
              </a:extLst>
            </p:cNvPr>
            <p:cNvSpPr/>
            <p:nvPr/>
          </p:nvSpPr>
          <p:spPr>
            <a:xfrm>
              <a:off x="1674773" y="1753730"/>
              <a:ext cx="166832" cy="277851"/>
            </a:xfrm>
            <a:custGeom>
              <a:avLst/>
              <a:gdLst/>
              <a:ahLst/>
              <a:cxnLst/>
              <a:rect l="l" t="t" r="r" b="b"/>
              <a:pathLst>
                <a:path w="27736" h="46193" extrusionOk="0">
                  <a:moveTo>
                    <a:pt x="1544" y="0"/>
                  </a:moveTo>
                  <a:cubicBezTo>
                    <a:pt x="1029" y="17"/>
                    <a:pt x="515" y="50"/>
                    <a:pt x="0" y="100"/>
                  </a:cubicBezTo>
                  <a:cubicBezTo>
                    <a:pt x="3087" y="531"/>
                    <a:pt x="6042" y="2142"/>
                    <a:pt x="8664" y="4167"/>
                  </a:cubicBezTo>
                  <a:cubicBezTo>
                    <a:pt x="10623" y="5661"/>
                    <a:pt x="12433" y="7436"/>
                    <a:pt x="14241" y="9162"/>
                  </a:cubicBezTo>
                  <a:cubicBezTo>
                    <a:pt x="16018" y="10872"/>
                    <a:pt x="18025" y="13329"/>
                    <a:pt x="20283" y="13909"/>
                  </a:cubicBezTo>
                  <a:cubicBezTo>
                    <a:pt x="20400" y="13926"/>
                    <a:pt x="20400" y="14174"/>
                    <a:pt x="20283" y="14208"/>
                  </a:cubicBezTo>
                  <a:cubicBezTo>
                    <a:pt x="20084" y="14241"/>
                    <a:pt x="19902" y="14258"/>
                    <a:pt x="19718" y="14258"/>
                  </a:cubicBezTo>
                  <a:cubicBezTo>
                    <a:pt x="19603" y="14258"/>
                    <a:pt x="19486" y="14258"/>
                    <a:pt x="19370" y="14241"/>
                  </a:cubicBezTo>
                  <a:cubicBezTo>
                    <a:pt x="19337" y="14307"/>
                    <a:pt x="19287" y="14374"/>
                    <a:pt x="19220" y="14374"/>
                  </a:cubicBezTo>
                  <a:cubicBezTo>
                    <a:pt x="15321" y="14938"/>
                    <a:pt x="14407" y="20466"/>
                    <a:pt x="12747" y="24000"/>
                  </a:cubicBezTo>
                  <a:cubicBezTo>
                    <a:pt x="11287" y="27121"/>
                    <a:pt x="8830" y="29511"/>
                    <a:pt x="6175" y="30922"/>
                  </a:cubicBezTo>
                  <a:cubicBezTo>
                    <a:pt x="5511" y="31287"/>
                    <a:pt x="4814" y="31586"/>
                    <a:pt x="4101" y="31801"/>
                  </a:cubicBezTo>
                  <a:cubicBezTo>
                    <a:pt x="3287" y="32034"/>
                    <a:pt x="2374" y="31934"/>
                    <a:pt x="1710" y="32615"/>
                  </a:cubicBezTo>
                  <a:cubicBezTo>
                    <a:pt x="582" y="33760"/>
                    <a:pt x="930" y="36581"/>
                    <a:pt x="881" y="38241"/>
                  </a:cubicBezTo>
                  <a:cubicBezTo>
                    <a:pt x="814" y="40797"/>
                    <a:pt x="947" y="43552"/>
                    <a:pt x="748" y="46192"/>
                  </a:cubicBezTo>
                  <a:cubicBezTo>
                    <a:pt x="1262" y="46108"/>
                    <a:pt x="1777" y="45976"/>
                    <a:pt x="2275" y="45810"/>
                  </a:cubicBezTo>
                  <a:cubicBezTo>
                    <a:pt x="2275" y="44615"/>
                    <a:pt x="2441" y="43404"/>
                    <a:pt x="2589" y="42291"/>
                  </a:cubicBezTo>
                  <a:cubicBezTo>
                    <a:pt x="2607" y="42225"/>
                    <a:pt x="2640" y="42209"/>
                    <a:pt x="2673" y="42209"/>
                  </a:cubicBezTo>
                  <a:cubicBezTo>
                    <a:pt x="2722" y="42209"/>
                    <a:pt x="2789" y="42258"/>
                    <a:pt x="2789" y="42308"/>
                  </a:cubicBezTo>
                  <a:cubicBezTo>
                    <a:pt x="2905" y="43337"/>
                    <a:pt x="3054" y="44415"/>
                    <a:pt x="3105" y="45478"/>
                  </a:cubicBezTo>
                  <a:cubicBezTo>
                    <a:pt x="3419" y="45329"/>
                    <a:pt x="3735" y="45163"/>
                    <a:pt x="4050" y="44980"/>
                  </a:cubicBezTo>
                  <a:cubicBezTo>
                    <a:pt x="4167" y="42722"/>
                    <a:pt x="4067" y="40399"/>
                    <a:pt x="4134" y="38241"/>
                  </a:cubicBezTo>
                  <a:cubicBezTo>
                    <a:pt x="4183" y="36581"/>
                    <a:pt x="3785" y="33760"/>
                    <a:pt x="5130" y="32615"/>
                  </a:cubicBezTo>
                  <a:cubicBezTo>
                    <a:pt x="5942" y="31934"/>
                    <a:pt x="7038" y="32034"/>
                    <a:pt x="8018" y="31801"/>
                  </a:cubicBezTo>
                  <a:cubicBezTo>
                    <a:pt x="8881" y="31586"/>
                    <a:pt x="9727" y="31287"/>
                    <a:pt x="10540" y="30922"/>
                  </a:cubicBezTo>
                  <a:cubicBezTo>
                    <a:pt x="13743" y="29511"/>
                    <a:pt x="16715" y="27121"/>
                    <a:pt x="18490" y="24000"/>
                  </a:cubicBezTo>
                  <a:cubicBezTo>
                    <a:pt x="19187" y="22772"/>
                    <a:pt x="19769" y="21296"/>
                    <a:pt x="20449" y="19884"/>
                  </a:cubicBezTo>
                  <a:cubicBezTo>
                    <a:pt x="20781" y="19154"/>
                    <a:pt x="21146" y="18441"/>
                    <a:pt x="21561" y="17777"/>
                  </a:cubicBezTo>
                  <a:cubicBezTo>
                    <a:pt x="22407" y="16399"/>
                    <a:pt x="23469" y="15254"/>
                    <a:pt x="24963" y="14706"/>
                  </a:cubicBezTo>
                  <a:cubicBezTo>
                    <a:pt x="25379" y="14540"/>
                    <a:pt x="25826" y="14440"/>
                    <a:pt x="26308" y="14374"/>
                  </a:cubicBezTo>
                  <a:cubicBezTo>
                    <a:pt x="26342" y="14374"/>
                    <a:pt x="26375" y="14358"/>
                    <a:pt x="26391" y="14340"/>
                  </a:cubicBezTo>
                  <a:cubicBezTo>
                    <a:pt x="26441" y="14325"/>
                    <a:pt x="26474" y="14291"/>
                    <a:pt x="26490" y="14241"/>
                  </a:cubicBezTo>
                  <a:lnTo>
                    <a:pt x="26523" y="14241"/>
                  </a:lnTo>
                  <a:cubicBezTo>
                    <a:pt x="26656" y="14258"/>
                    <a:pt x="26789" y="14258"/>
                    <a:pt x="26922" y="14258"/>
                  </a:cubicBezTo>
                  <a:lnTo>
                    <a:pt x="26939" y="14258"/>
                  </a:lnTo>
                  <a:cubicBezTo>
                    <a:pt x="27154" y="14258"/>
                    <a:pt x="27371" y="14241"/>
                    <a:pt x="27603" y="14208"/>
                  </a:cubicBezTo>
                  <a:cubicBezTo>
                    <a:pt x="27736" y="14174"/>
                    <a:pt x="27736" y="13926"/>
                    <a:pt x="27603" y="13909"/>
                  </a:cubicBezTo>
                  <a:cubicBezTo>
                    <a:pt x="26474" y="13677"/>
                    <a:pt x="25412" y="13112"/>
                    <a:pt x="24383" y="12432"/>
                  </a:cubicBezTo>
                  <a:cubicBezTo>
                    <a:pt x="24067" y="12216"/>
                    <a:pt x="23735" y="11968"/>
                    <a:pt x="23420" y="11735"/>
                  </a:cubicBezTo>
                  <a:cubicBezTo>
                    <a:pt x="22325" y="10888"/>
                    <a:pt x="21279" y="9943"/>
                    <a:pt x="20300" y="9162"/>
                  </a:cubicBezTo>
                  <a:cubicBezTo>
                    <a:pt x="18092" y="7436"/>
                    <a:pt x="15918" y="5661"/>
                    <a:pt x="13561" y="4167"/>
                  </a:cubicBezTo>
                  <a:cubicBezTo>
                    <a:pt x="9943" y="1859"/>
                    <a:pt x="5809" y="84"/>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460;p45">
              <a:extLst>
                <a:ext uri="{FF2B5EF4-FFF2-40B4-BE49-F238E27FC236}">
                  <a16:creationId xmlns:a16="http://schemas.microsoft.com/office/drawing/2014/main" id="{B52C4669-2C46-4103-9D02-4DCF224A865B}"/>
                </a:ext>
              </a:extLst>
            </p:cNvPr>
            <p:cNvSpPr/>
            <p:nvPr/>
          </p:nvSpPr>
          <p:spPr>
            <a:xfrm>
              <a:off x="1577240" y="1736359"/>
              <a:ext cx="71091" cy="42237"/>
            </a:xfrm>
            <a:custGeom>
              <a:avLst/>
              <a:gdLst/>
              <a:ahLst/>
              <a:cxnLst/>
              <a:rect l="l" t="t" r="r" b="b"/>
              <a:pathLst>
                <a:path w="11819" h="7022" extrusionOk="0">
                  <a:moveTo>
                    <a:pt x="11502" y="0"/>
                  </a:moveTo>
                  <a:cubicBezTo>
                    <a:pt x="9378" y="0"/>
                    <a:pt x="7038" y="1295"/>
                    <a:pt x="5262" y="2357"/>
                  </a:cubicBezTo>
                  <a:cubicBezTo>
                    <a:pt x="3336" y="3503"/>
                    <a:pt x="1461" y="4913"/>
                    <a:pt x="116" y="6723"/>
                  </a:cubicBezTo>
                  <a:cubicBezTo>
                    <a:pt x="1" y="6871"/>
                    <a:pt x="150" y="7022"/>
                    <a:pt x="300" y="7022"/>
                  </a:cubicBezTo>
                  <a:cubicBezTo>
                    <a:pt x="349" y="7022"/>
                    <a:pt x="399" y="7004"/>
                    <a:pt x="448" y="6971"/>
                  </a:cubicBezTo>
                  <a:cubicBezTo>
                    <a:pt x="2208" y="5544"/>
                    <a:pt x="3867" y="4050"/>
                    <a:pt x="5859" y="2921"/>
                  </a:cubicBezTo>
                  <a:cubicBezTo>
                    <a:pt x="7702" y="1876"/>
                    <a:pt x="9794" y="1427"/>
                    <a:pt x="11635" y="416"/>
                  </a:cubicBezTo>
                  <a:cubicBezTo>
                    <a:pt x="11818" y="299"/>
                    <a:pt x="11735" y="0"/>
                    <a:pt x="1152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461;p45">
              <a:extLst>
                <a:ext uri="{FF2B5EF4-FFF2-40B4-BE49-F238E27FC236}">
                  <a16:creationId xmlns:a16="http://schemas.microsoft.com/office/drawing/2014/main" id="{FC00E286-305A-454A-91F4-75EE8C9B99F8}"/>
                </a:ext>
              </a:extLst>
            </p:cNvPr>
            <p:cNvSpPr/>
            <p:nvPr/>
          </p:nvSpPr>
          <p:spPr>
            <a:xfrm>
              <a:off x="1596408" y="1961476"/>
              <a:ext cx="53612" cy="48824"/>
            </a:xfrm>
            <a:custGeom>
              <a:avLst/>
              <a:gdLst/>
              <a:ahLst/>
              <a:cxnLst/>
              <a:rect l="l" t="t" r="r" b="b"/>
              <a:pathLst>
                <a:path w="8913" h="8117" extrusionOk="0">
                  <a:moveTo>
                    <a:pt x="299" y="0"/>
                  </a:moveTo>
                  <a:cubicBezTo>
                    <a:pt x="133" y="0"/>
                    <a:pt x="1" y="182"/>
                    <a:pt x="83" y="366"/>
                  </a:cubicBezTo>
                  <a:cubicBezTo>
                    <a:pt x="979" y="2125"/>
                    <a:pt x="2424" y="3668"/>
                    <a:pt x="3867" y="4996"/>
                  </a:cubicBezTo>
                  <a:cubicBezTo>
                    <a:pt x="5212" y="6224"/>
                    <a:pt x="6755" y="7503"/>
                    <a:pt x="8499" y="8100"/>
                  </a:cubicBezTo>
                  <a:cubicBezTo>
                    <a:pt x="8515" y="8100"/>
                    <a:pt x="8548" y="8116"/>
                    <a:pt x="8565" y="8116"/>
                  </a:cubicBezTo>
                  <a:cubicBezTo>
                    <a:pt x="8780" y="8116"/>
                    <a:pt x="8913" y="7817"/>
                    <a:pt x="8747" y="7651"/>
                  </a:cubicBezTo>
                  <a:cubicBezTo>
                    <a:pt x="7370" y="6407"/>
                    <a:pt x="5743" y="5427"/>
                    <a:pt x="4349" y="4166"/>
                  </a:cubicBezTo>
                  <a:cubicBezTo>
                    <a:pt x="2955" y="2904"/>
                    <a:pt x="1776" y="1428"/>
                    <a:pt x="448" y="83"/>
                  </a:cubicBezTo>
                  <a:cubicBezTo>
                    <a:pt x="399" y="34"/>
                    <a:pt x="349" y="0"/>
                    <a:pt x="299"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62;p45">
              <a:extLst>
                <a:ext uri="{FF2B5EF4-FFF2-40B4-BE49-F238E27FC236}">
                  <a16:creationId xmlns:a16="http://schemas.microsoft.com/office/drawing/2014/main" id="{45A6A2E8-63EB-47DF-8FBB-3B82DC9263CC}"/>
                </a:ext>
              </a:extLst>
            </p:cNvPr>
            <p:cNvSpPr/>
            <p:nvPr/>
          </p:nvSpPr>
          <p:spPr>
            <a:xfrm>
              <a:off x="1603000" y="2066595"/>
              <a:ext cx="20968" cy="49918"/>
            </a:xfrm>
            <a:custGeom>
              <a:avLst/>
              <a:gdLst/>
              <a:ahLst/>
              <a:cxnLst/>
              <a:rect l="l" t="t" r="r" b="b"/>
              <a:pathLst>
                <a:path w="3486" h="8299" extrusionOk="0">
                  <a:moveTo>
                    <a:pt x="315" y="0"/>
                  </a:moveTo>
                  <a:cubicBezTo>
                    <a:pt x="166" y="0"/>
                    <a:pt x="16" y="100"/>
                    <a:pt x="16" y="316"/>
                  </a:cubicBezTo>
                  <a:cubicBezTo>
                    <a:pt x="0" y="3071"/>
                    <a:pt x="1793" y="5710"/>
                    <a:pt x="2888" y="8150"/>
                  </a:cubicBezTo>
                  <a:cubicBezTo>
                    <a:pt x="2937" y="8250"/>
                    <a:pt x="3037" y="8299"/>
                    <a:pt x="3136" y="8299"/>
                  </a:cubicBezTo>
                  <a:cubicBezTo>
                    <a:pt x="3302" y="8299"/>
                    <a:pt x="3486" y="8166"/>
                    <a:pt x="3468" y="7984"/>
                  </a:cubicBezTo>
                  <a:cubicBezTo>
                    <a:pt x="3220" y="5229"/>
                    <a:pt x="896" y="3138"/>
                    <a:pt x="664" y="316"/>
                  </a:cubicBezTo>
                  <a:cubicBezTo>
                    <a:pt x="647" y="117"/>
                    <a:pt x="481" y="0"/>
                    <a:pt x="315"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463;p45">
              <a:extLst>
                <a:ext uri="{FF2B5EF4-FFF2-40B4-BE49-F238E27FC236}">
                  <a16:creationId xmlns:a16="http://schemas.microsoft.com/office/drawing/2014/main" id="{9636282E-3079-4E74-A6CA-D7E6BB64F9E6}"/>
                </a:ext>
              </a:extLst>
            </p:cNvPr>
            <p:cNvSpPr/>
            <p:nvPr/>
          </p:nvSpPr>
          <p:spPr>
            <a:xfrm>
              <a:off x="1725789" y="2167623"/>
              <a:ext cx="20571" cy="54514"/>
            </a:xfrm>
            <a:custGeom>
              <a:avLst/>
              <a:gdLst/>
              <a:ahLst/>
              <a:cxnLst/>
              <a:rect l="l" t="t" r="r" b="b"/>
              <a:pathLst>
                <a:path w="3420" h="9063" extrusionOk="0">
                  <a:moveTo>
                    <a:pt x="2705" y="0"/>
                  </a:moveTo>
                  <a:cubicBezTo>
                    <a:pt x="2572" y="0"/>
                    <a:pt x="2457" y="84"/>
                    <a:pt x="2406" y="216"/>
                  </a:cubicBezTo>
                  <a:cubicBezTo>
                    <a:pt x="1975" y="1710"/>
                    <a:pt x="1842" y="3204"/>
                    <a:pt x="1278" y="4681"/>
                  </a:cubicBezTo>
                  <a:cubicBezTo>
                    <a:pt x="780" y="5959"/>
                    <a:pt x="0" y="7369"/>
                    <a:pt x="67" y="8781"/>
                  </a:cubicBezTo>
                  <a:cubicBezTo>
                    <a:pt x="83" y="8947"/>
                    <a:pt x="215" y="9062"/>
                    <a:pt x="365" y="9062"/>
                  </a:cubicBezTo>
                  <a:cubicBezTo>
                    <a:pt x="448" y="9062"/>
                    <a:pt x="547" y="9013"/>
                    <a:pt x="598" y="8930"/>
                  </a:cubicBezTo>
                  <a:cubicBezTo>
                    <a:pt x="1361" y="7586"/>
                    <a:pt x="1809" y="5909"/>
                    <a:pt x="2340" y="4465"/>
                  </a:cubicBezTo>
                  <a:cubicBezTo>
                    <a:pt x="2822" y="3171"/>
                    <a:pt x="3419" y="1593"/>
                    <a:pt x="3004" y="216"/>
                  </a:cubicBezTo>
                  <a:cubicBezTo>
                    <a:pt x="2955" y="84"/>
                    <a:pt x="2822" y="0"/>
                    <a:pt x="2705"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464;p45">
              <a:extLst>
                <a:ext uri="{FF2B5EF4-FFF2-40B4-BE49-F238E27FC236}">
                  <a16:creationId xmlns:a16="http://schemas.microsoft.com/office/drawing/2014/main" id="{D24C0E3F-5E67-43E6-BBD2-DD3D6ABB649A}"/>
                </a:ext>
              </a:extLst>
            </p:cNvPr>
            <p:cNvSpPr/>
            <p:nvPr/>
          </p:nvSpPr>
          <p:spPr>
            <a:xfrm>
              <a:off x="1583230" y="1878516"/>
              <a:ext cx="42634" cy="47230"/>
            </a:xfrm>
            <a:custGeom>
              <a:avLst/>
              <a:gdLst/>
              <a:ahLst/>
              <a:cxnLst/>
              <a:rect l="l" t="t" r="r" b="b"/>
              <a:pathLst>
                <a:path w="7088" h="7852" extrusionOk="0">
                  <a:moveTo>
                    <a:pt x="333" y="0"/>
                  </a:moveTo>
                  <a:cubicBezTo>
                    <a:pt x="167" y="0"/>
                    <a:pt x="1" y="150"/>
                    <a:pt x="34" y="383"/>
                  </a:cubicBezTo>
                  <a:cubicBezTo>
                    <a:pt x="598" y="3320"/>
                    <a:pt x="3719" y="7403"/>
                    <a:pt x="6839" y="7852"/>
                  </a:cubicBezTo>
                  <a:lnTo>
                    <a:pt x="6855" y="7852"/>
                  </a:lnTo>
                  <a:cubicBezTo>
                    <a:pt x="6972" y="7852"/>
                    <a:pt x="7087" y="7719"/>
                    <a:pt x="6972" y="7619"/>
                  </a:cubicBezTo>
                  <a:cubicBezTo>
                    <a:pt x="5759" y="6590"/>
                    <a:pt x="4465" y="5776"/>
                    <a:pt x="3436" y="4532"/>
                  </a:cubicBezTo>
                  <a:cubicBezTo>
                    <a:pt x="2324" y="3171"/>
                    <a:pt x="1660" y="1527"/>
                    <a:pt x="614" y="150"/>
                  </a:cubicBezTo>
                  <a:cubicBezTo>
                    <a:pt x="532" y="51"/>
                    <a:pt x="432" y="0"/>
                    <a:pt x="333"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465;p45">
              <a:extLst>
                <a:ext uri="{FF2B5EF4-FFF2-40B4-BE49-F238E27FC236}">
                  <a16:creationId xmlns:a16="http://schemas.microsoft.com/office/drawing/2014/main" id="{417403C2-205C-49F8-A8D4-5533EA2B9698}"/>
                </a:ext>
              </a:extLst>
            </p:cNvPr>
            <p:cNvSpPr/>
            <p:nvPr/>
          </p:nvSpPr>
          <p:spPr>
            <a:xfrm>
              <a:off x="1574744" y="1865242"/>
              <a:ext cx="8192" cy="9191"/>
            </a:xfrm>
            <a:custGeom>
              <a:avLst/>
              <a:gdLst/>
              <a:ahLst/>
              <a:cxnLst/>
              <a:rect l="l" t="t" r="r" b="b"/>
              <a:pathLst>
                <a:path w="1362" h="1528" extrusionOk="0">
                  <a:moveTo>
                    <a:pt x="465" y="0"/>
                  </a:moveTo>
                  <a:cubicBezTo>
                    <a:pt x="233" y="0"/>
                    <a:pt x="33" y="199"/>
                    <a:pt x="18" y="448"/>
                  </a:cubicBezTo>
                  <a:cubicBezTo>
                    <a:pt x="0" y="598"/>
                    <a:pt x="0" y="764"/>
                    <a:pt x="67" y="897"/>
                  </a:cubicBezTo>
                  <a:cubicBezTo>
                    <a:pt x="117" y="1012"/>
                    <a:pt x="166" y="1145"/>
                    <a:pt x="233" y="1244"/>
                  </a:cubicBezTo>
                  <a:cubicBezTo>
                    <a:pt x="332" y="1428"/>
                    <a:pt x="531" y="1527"/>
                    <a:pt x="731" y="1527"/>
                  </a:cubicBezTo>
                  <a:cubicBezTo>
                    <a:pt x="830" y="1527"/>
                    <a:pt x="930" y="1510"/>
                    <a:pt x="1013" y="1461"/>
                  </a:cubicBezTo>
                  <a:cubicBezTo>
                    <a:pt x="1295" y="1278"/>
                    <a:pt x="1361" y="963"/>
                    <a:pt x="1213" y="664"/>
                  </a:cubicBezTo>
                  <a:cubicBezTo>
                    <a:pt x="1162" y="565"/>
                    <a:pt x="1096" y="432"/>
                    <a:pt x="1029" y="332"/>
                  </a:cubicBezTo>
                  <a:cubicBezTo>
                    <a:pt x="930" y="215"/>
                    <a:pt x="814" y="149"/>
                    <a:pt x="681" y="67"/>
                  </a:cubicBezTo>
                  <a:cubicBezTo>
                    <a:pt x="615" y="16"/>
                    <a:pt x="531" y="0"/>
                    <a:pt x="465"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8" name="Google Shape;1008;p42"/>
          <p:cNvSpPr txBox="1">
            <a:spLocks noGrp="1"/>
          </p:cNvSpPr>
          <p:nvPr>
            <p:ph type="subTitle" idx="1"/>
          </p:nvPr>
        </p:nvSpPr>
        <p:spPr>
          <a:xfrm>
            <a:off x="4142075" y="1335790"/>
            <a:ext cx="4294800" cy="200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ID" sz="1600" dirty="0" err="1">
                <a:solidFill>
                  <a:schemeClr val="accent6"/>
                </a:solidFill>
              </a:rPr>
              <a:t>Pelayanan</a:t>
            </a:r>
            <a:r>
              <a:rPr lang="en-ID" sz="1600" dirty="0">
                <a:solidFill>
                  <a:schemeClr val="accent6"/>
                </a:solidFill>
              </a:rPr>
              <a:t> </a:t>
            </a:r>
            <a:r>
              <a:rPr lang="en-ID" sz="1600" dirty="0" err="1">
                <a:solidFill>
                  <a:schemeClr val="accent6"/>
                </a:solidFill>
              </a:rPr>
              <a:t>kontrasepsi</a:t>
            </a:r>
            <a:r>
              <a:rPr lang="en-ID" sz="1600" dirty="0">
                <a:solidFill>
                  <a:schemeClr val="accent6"/>
                </a:solidFill>
              </a:rPr>
              <a:t> </a:t>
            </a:r>
            <a:r>
              <a:rPr lang="en-ID" sz="1600" dirty="0" err="1">
                <a:solidFill>
                  <a:schemeClr val="accent6"/>
                </a:solidFill>
              </a:rPr>
              <a:t>pasca</a:t>
            </a:r>
            <a:r>
              <a:rPr lang="en-ID" sz="1600" dirty="0">
                <a:solidFill>
                  <a:schemeClr val="accent6"/>
                </a:solidFill>
              </a:rPr>
              <a:t> abortus </a:t>
            </a:r>
            <a:r>
              <a:rPr lang="en-ID" sz="1600" dirty="0" err="1">
                <a:solidFill>
                  <a:schemeClr val="accent6"/>
                </a:solidFill>
              </a:rPr>
              <a:t>meliputi</a:t>
            </a:r>
            <a:r>
              <a:rPr lang="en-ID" sz="1600" dirty="0">
                <a:solidFill>
                  <a:schemeClr val="accent6"/>
                </a:solidFill>
              </a:rPr>
              <a:t>: </a:t>
            </a:r>
            <a:r>
              <a:rPr lang="en-ID" sz="1600" dirty="0" err="1">
                <a:solidFill>
                  <a:schemeClr val="accent6"/>
                </a:solidFill>
              </a:rPr>
              <a:t>konseling</a:t>
            </a:r>
            <a:r>
              <a:rPr lang="en-ID" sz="1600" dirty="0"/>
              <a:t> </a:t>
            </a:r>
            <a:r>
              <a:rPr lang="en-ID" sz="1600" dirty="0" err="1">
                <a:solidFill>
                  <a:schemeClr val="accent6"/>
                </a:solidFill>
              </a:rPr>
              <a:t>tentang</a:t>
            </a:r>
            <a:r>
              <a:rPr lang="en-ID" sz="1600" dirty="0">
                <a:solidFill>
                  <a:schemeClr val="accent6"/>
                </a:solidFill>
              </a:rPr>
              <a:t> </a:t>
            </a:r>
            <a:r>
              <a:rPr lang="en-ID" sz="1600" dirty="0" err="1">
                <a:solidFill>
                  <a:schemeClr val="accent6"/>
                </a:solidFill>
              </a:rPr>
              <a:t>kontrasepsi</a:t>
            </a:r>
            <a:r>
              <a:rPr lang="en-ID" sz="1600" dirty="0">
                <a:solidFill>
                  <a:schemeClr val="accent6"/>
                </a:solidFill>
              </a:rPr>
              <a:t>, </a:t>
            </a:r>
            <a:r>
              <a:rPr lang="en-ID" sz="1600" dirty="0" err="1">
                <a:solidFill>
                  <a:schemeClr val="accent6"/>
                </a:solidFill>
              </a:rPr>
              <a:t>jaminan</a:t>
            </a:r>
            <a:r>
              <a:rPr lang="en-ID" sz="1600" dirty="0">
                <a:solidFill>
                  <a:schemeClr val="accent6"/>
                </a:solidFill>
              </a:rPr>
              <a:t> </a:t>
            </a:r>
            <a:r>
              <a:rPr lang="en-ID" sz="1600" dirty="0" err="1">
                <a:solidFill>
                  <a:schemeClr val="accent6"/>
                </a:solidFill>
              </a:rPr>
              <a:t>tersedianya</a:t>
            </a:r>
            <a:r>
              <a:rPr lang="en-ID" sz="1600" dirty="0">
                <a:solidFill>
                  <a:schemeClr val="accent6"/>
                </a:solidFill>
              </a:rPr>
              <a:t> </a:t>
            </a:r>
            <a:r>
              <a:rPr lang="en-ID" sz="1600" dirty="0" err="1">
                <a:solidFill>
                  <a:schemeClr val="accent6"/>
                </a:solidFill>
              </a:rPr>
              <a:t>pasokan</a:t>
            </a:r>
            <a:r>
              <a:rPr lang="en-ID" sz="1600" dirty="0"/>
              <a:t> </a:t>
            </a:r>
            <a:r>
              <a:rPr lang="en-ID" sz="1600" dirty="0" err="1">
                <a:solidFill>
                  <a:schemeClr val="accent6"/>
                </a:solidFill>
              </a:rPr>
              <a:t>kontrasepsi</a:t>
            </a:r>
            <a:r>
              <a:rPr lang="en-ID" sz="1600" dirty="0">
                <a:solidFill>
                  <a:schemeClr val="accent6"/>
                </a:solidFill>
              </a:rPr>
              <a:t>, </a:t>
            </a:r>
            <a:r>
              <a:rPr lang="en-ID" sz="1600" dirty="0" err="1">
                <a:solidFill>
                  <a:schemeClr val="accent6"/>
                </a:solidFill>
              </a:rPr>
              <a:t>akses</a:t>
            </a:r>
            <a:r>
              <a:rPr lang="en-ID" sz="1600" dirty="0">
                <a:solidFill>
                  <a:schemeClr val="accent6"/>
                </a:solidFill>
              </a:rPr>
              <a:t> </a:t>
            </a:r>
            <a:r>
              <a:rPr lang="en-ID" sz="1600" dirty="0" err="1">
                <a:solidFill>
                  <a:schemeClr val="accent6"/>
                </a:solidFill>
              </a:rPr>
              <a:t>terhadap</a:t>
            </a:r>
            <a:r>
              <a:rPr lang="en-ID" sz="1600" dirty="0">
                <a:solidFill>
                  <a:schemeClr val="accent6"/>
                </a:solidFill>
              </a:rPr>
              <a:t> </a:t>
            </a:r>
            <a:r>
              <a:rPr lang="en-ID" sz="1600" dirty="0" err="1">
                <a:solidFill>
                  <a:schemeClr val="accent6"/>
                </a:solidFill>
              </a:rPr>
              <a:t>asuhan</a:t>
            </a:r>
            <a:r>
              <a:rPr lang="en-ID" sz="1600" dirty="0">
                <a:solidFill>
                  <a:schemeClr val="accent6"/>
                </a:solidFill>
              </a:rPr>
              <a:t> </a:t>
            </a:r>
            <a:r>
              <a:rPr lang="en-ID" sz="1600" dirty="0" err="1">
                <a:solidFill>
                  <a:schemeClr val="accent6"/>
                </a:solidFill>
              </a:rPr>
              <a:t>lanjutan</a:t>
            </a:r>
            <a:r>
              <a:rPr lang="en-ID" sz="1600" dirty="0">
                <a:solidFill>
                  <a:schemeClr val="accent6"/>
                </a:solidFill>
              </a:rPr>
              <a:t>, </a:t>
            </a:r>
            <a:r>
              <a:rPr lang="en-ID" sz="1600" dirty="0" err="1">
                <a:solidFill>
                  <a:schemeClr val="accent6"/>
                </a:solidFill>
              </a:rPr>
              <a:t>informasi</a:t>
            </a:r>
            <a:r>
              <a:rPr lang="en-ID" sz="1600" dirty="0"/>
              <a:t> </a:t>
            </a:r>
            <a:r>
              <a:rPr lang="en-ID" sz="1600" dirty="0" err="1">
                <a:solidFill>
                  <a:schemeClr val="accent6"/>
                </a:solidFill>
              </a:rPr>
              <a:t>perlindungan</a:t>
            </a:r>
            <a:r>
              <a:rPr lang="en-ID" sz="1600" dirty="0">
                <a:solidFill>
                  <a:schemeClr val="accent6"/>
                </a:solidFill>
              </a:rPr>
              <a:t> </a:t>
            </a:r>
            <a:r>
              <a:rPr lang="en-ID" sz="1600" dirty="0" err="1">
                <a:solidFill>
                  <a:schemeClr val="accent6"/>
                </a:solidFill>
              </a:rPr>
              <a:t>terhadap</a:t>
            </a:r>
            <a:r>
              <a:rPr lang="en-ID" sz="1600" dirty="0">
                <a:solidFill>
                  <a:schemeClr val="accent6"/>
                </a:solidFill>
              </a:rPr>
              <a:t> </a:t>
            </a:r>
            <a:r>
              <a:rPr lang="en-ID" sz="1600" dirty="0" err="1">
                <a:solidFill>
                  <a:schemeClr val="accent6"/>
                </a:solidFill>
              </a:rPr>
              <a:t>infeksi</a:t>
            </a:r>
            <a:r>
              <a:rPr lang="en-ID" sz="1600" dirty="0">
                <a:solidFill>
                  <a:schemeClr val="accent6"/>
                </a:solidFill>
              </a:rPr>
              <a:t> </a:t>
            </a:r>
            <a:r>
              <a:rPr lang="en-ID" sz="1600" dirty="0" err="1">
                <a:solidFill>
                  <a:schemeClr val="accent6"/>
                </a:solidFill>
              </a:rPr>
              <a:t>menular</a:t>
            </a:r>
            <a:r>
              <a:rPr lang="en-ID" sz="1600" dirty="0">
                <a:solidFill>
                  <a:schemeClr val="accent6"/>
                </a:solidFill>
              </a:rPr>
              <a:t> </a:t>
            </a:r>
            <a:r>
              <a:rPr lang="en-ID" sz="1600" dirty="0" err="1">
                <a:solidFill>
                  <a:schemeClr val="accent6"/>
                </a:solidFill>
              </a:rPr>
              <a:t>seksual</a:t>
            </a:r>
            <a:r>
              <a:rPr lang="en-ID" sz="1600" dirty="0">
                <a:solidFill>
                  <a:schemeClr val="accent6"/>
                </a:solidFill>
              </a:rPr>
              <a:t> (IMS), </a:t>
            </a:r>
            <a:r>
              <a:rPr lang="en-ID" sz="1600" dirty="0" err="1">
                <a:solidFill>
                  <a:schemeClr val="accent6"/>
                </a:solidFill>
              </a:rPr>
              <a:t>hal-hal</a:t>
            </a:r>
            <a:r>
              <a:rPr lang="en-ID" sz="1600" dirty="0"/>
              <a:t> </a:t>
            </a:r>
            <a:r>
              <a:rPr lang="en-ID" sz="1600" dirty="0" err="1">
                <a:solidFill>
                  <a:schemeClr val="accent6"/>
                </a:solidFill>
              </a:rPr>
              <a:t>khusus</a:t>
            </a:r>
            <a:r>
              <a:rPr lang="en-ID" sz="1600" dirty="0"/>
              <a:t> </a:t>
            </a:r>
            <a:r>
              <a:rPr lang="en-ID" sz="1600" dirty="0" err="1">
                <a:solidFill>
                  <a:schemeClr val="accent6"/>
                </a:solidFill>
              </a:rPr>
              <a:t>berkenaan</a:t>
            </a:r>
            <a:r>
              <a:rPr lang="en-ID" sz="1600" dirty="0"/>
              <a:t> </a:t>
            </a:r>
            <a:r>
              <a:rPr lang="en-ID" sz="1600" dirty="0" err="1">
                <a:solidFill>
                  <a:schemeClr val="accent6"/>
                </a:solidFill>
              </a:rPr>
              <a:t>dengan</a:t>
            </a:r>
            <a:r>
              <a:rPr lang="en-ID" sz="1600" dirty="0"/>
              <a:t> </a:t>
            </a:r>
            <a:r>
              <a:rPr lang="en-ID" sz="1600" dirty="0" err="1">
                <a:solidFill>
                  <a:schemeClr val="accent6"/>
                </a:solidFill>
              </a:rPr>
              <a:t>pribadi</a:t>
            </a:r>
            <a:r>
              <a:rPr lang="en-ID" sz="1600" dirty="0"/>
              <a:t> </a:t>
            </a:r>
            <a:r>
              <a:rPr lang="en-ID" sz="1600" dirty="0" err="1">
                <a:solidFill>
                  <a:schemeClr val="accent6"/>
                </a:solidFill>
              </a:rPr>
              <a:t>klien</a:t>
            </a:r>
            <a:r>
              <a:rPr lang="en-ID" sz="1600" dirty="0">
                <a:solidFill>
                  <a:schemeClr val="accent6"/>
                </a:solidFill>
              </a:rPr>
              <a:t>, </a:t>
            </a:r>
            <a:r>
              <a:rPr lang="en-ID" sz="1600" dirty="0" err="1">
                <a:solidFill>
                  <a:schemeClr val="accent6"/>
                </a:solidFill>
              </a:rPr>
              <a:t>kondisi</a:t>
            </a:r>
            <a:r>
              <a:rPr lang="en-ID" sz="1600" dirty="0"/>
              <a:t> </a:t>
            </a:r>
            <a:r>
              <a:rPr lang="en-ID" sz="1600" dirty="0" err="1">
                <a:solidFill>
                  <a:schemeClr val="accent6"/>
                </a:solidFill>
              </a:rPr>
              <a:t>klinis</a:t>
            </a:r>
            <a:r>
              <a:rPr lang="en-ID" sz="1600" dirty="0"/>
              <a:t> </a:t>
            </a:r>
            <a:r>
              <a:rPr lang="en-ID" sz="1600" dirty="0">
                <a:solidFill>
                  <a:schemeClr val="accent6"/>
                </a:solidFill>
              </a:rPr>
              <a:t>dan </a:t>
            </a:r>
            <a:r>
              <a:rPr lang="en-ID" sz="1600" dirty="0" err="1">
                <a:solidFill>
                  <a:schemeClr val="accent6"/>
                </a:solidFill>
              </a:rPr>
              <a:t>kemampuan</a:t>
            </a:r>
            <a:r>
              <a:rPr lang="en-ID" sz="1600" dirty="0">
                <a:solidFill>
                  <a:schemeClr val="accent6"/>
                </a:solidFill>
              </a:rPr>
              <a:t> </a:t>
            </a:r>
            <a:r>
              <a:rPr lang="en-ID" sz="1600" dirty="0" err="1">
                <a:solidFill>
                  <a:schemeClr val="accent6"/>
                </a:solidFill>
              </a:rPr>
              <a:t>fasilitas</a:t>
            </a:r>
            <a:r>
              <a:rPr lang="en-ID" sz="1600" dirty="0">
                <a:solidFill>
                  <a:schemeClr val="accent6"/>
                </a:solidFill>
              </a:rPr>
              <a:t> </a:t>
            </a:r>
            <a:r>
              <a:rPr lang="en-ID" sz="1600" dirty="0" err="1">
                <a:solidFill>
                  <a:schemeClr val="accent6"/>
                </a:solidFill>
              </a:rPr>
              <a:t>kesehatan</a:t>
            </a:r>
            <a:r>
              <a:rPr lang="en-ID" sz="1600" dirty="0">
                <a:solidFill>
                  <a:schemeClr val="accent6"/>
                </a:solidFill>
              </a:rPr>
              <a:t> </a:t>
            </a:r>
            <a:r>
              <a:rPr lang="en-ID" sz="1600" dirty="0" err="1">
                <a:solidFill>
                  <a:schemeClr val="accent6"/>
                </a:solidFill>
              </a:rPr>
              <a:t>setempat</a:t>
            </a:r>
            <a:r>
              <a:rPr lang="en-ID" sz="1600" dirty="0">
                <a:solidFill>
                  <a:schemeClr val="accent6"/>
                </a:solidFill>
              </a:rPr>
              <a:t> </a:t>
            </a:r>
          </a:p>
          <a:p>
            <a:pPr marL="0" lvl="0" indent="0" algn="ctr" rtl="0">
              <a:spcBef>
                <a:spcPts val="0"/>
              </a:spcBef>
              <a:spcAft>
                <a:spcPts val="0"/>
              </a:spcAft>
              <a:buClr>
                <a:schemeClr val="dk1"/>
              </a:buClr>
              <a:buSzPts val="1100"/>
              <a:buFont typeface="Arial"/>
              <a:buNone/>
            </a:pPr>
            <a:r>
              <a:rPr lang="en-ID" sz="1600" dirty="0">
                <a:solidFill>
                  <a:schemeClr val="accent6"/>
                </a:solidFill>
              </a:rPr>
              <a:t>(Kementerian Kesehatan R.I., 2020). </a:t>
            </a:r>
          </a:p>
          <a:p>
            <a:pPr marL="0" lvl="0" indent="0" algn="ctr" rtl="0">
              <a:spcBef>
                <a:spcPts val="0"/>
              </a:spcBef>
              <a:spcAft>
                <a:spcPts val="0"/>
              </a:spcAft>
              <a:buClr>
                <a:schemeClr val="dk1"/>
              </a:buClr>
              <a:buSzPts val="1100"/>
              <a:buFont typeface="Arial"/>
              <a:buNone/>
            </a:pPr>
            <a:r>
              <a:rPr lang="en-ID" sz="1600" dirty="0">
                <a:solidFill>
                  <a:schemeClr val="accent6"/>
                </a:solidFill>
              </a:rPr>
              <a:t> </a:t>
            </a:r>
            <a:endParaRPr sz="1600" dirty="0">
              <a:solidFill>
                <a:schemeClr val="accent6"/>
              </a:solidFill>
            </a:endParaRPr>
          </a:p>
        </p:txBody>
      </p:sp>
      <p:grpSp>
        <p:nvGrpSpPr>
          <p:cNvPr id="1009" name="Google Shape;1009;p42"/>
          <p:cNvGrpSpPr/>
          <p:nvPr/>
        </p:nvGrpSpPr>
        <p:grpSpPr>
          <a:xfrm>
            <a:off x="208647" y="1466535"/>
            <a:ext cx="2885067" cy="2998263"/>
            <a:chOff x="1253469" y="1413810"/>
            <a:chExt cx="2219453" cy="2306534"/>
          </a:xfrm>
        </p:grpSpPr>
        <p:sp>
          <p:nvSpPr>
            <p:cNvPr id="1010" name="Google Shape;1010;p42"/>
            <p:cNvSpPr/>
            <p:nvPr/>
          </p:nvSpPr>
          <p:spPr>
            <a:xfrm rot="-1781547">
              <a:off x="1591987" y="1679249"/>
              <a:ext cx="1542416" cy="1775656"/>
            </a:xfrm>
            <a:custGeom>
              <a:avLst/>
              <a:gdLst/>
              <a:ahLst/>
              <a:cxnLst/>
              <a:rect l="l" t="t" r="r" b="b"/>
              <a:pathLst>
                <a:path w="32040" h="36885" extrusionOk="0">
                  <a:moveTo>
                    <a:pt x="16020" y="0"/>
                  </a:moveTo>
                  <a:cubicBezTo>
                    <a:pt x="12176" y="0"/>
                    <a:pt x="8331" y="287"/>
                    <a:pt x="4487" y="859"/>
                  </a:cubicBezTo>
                  <a:cubicBezTo>
                    <a:pt x="2816" y="1121"/>
                    <a:pt x="1254" y="2746"/>
                    <a:pt x="1052" y="4417"/>
                  </a:cubicBezTo>
                  <a:cubicBezTo>
                    <a:pt x="0" y="13776"/>
                    <a:pt x="0" y="23120"/>
                    <a:pt x="1052" y="32480"/>
                  </a:cubicBezTo>
                  <a:cubicBezTo>
                    <a:pt x="1254" y="34135"/>
                    <a:pt x="2816" y="35775"/>
                    <a:pt x="4487" y="36038"/>
                  </a:cubicBezTo>
                  <a:cubicBezTo>
                    <a:pt x="8331" y="36603"/>
                    <a:pt x="12176" y="36885"/>
                    <a:pt x="16020" y="36885"/>
                  </a:cubicBezTo>
                  <a:cubicBezTo>
                    <a:pt x="19864" y="36885"/>
                    <a:pt x="23709" y="36603"/>
                    <a:pt x="27553" y="36038"/>
                  </a:cubicBezTo>
                  <a:cubicBezTo>
                    <a:pt x="29224" y="35775"/>
                    <a:pt x="30786" y="34135"/>
                    <a:pt x="30988" y="32480"/>
                  </a:cubicBezTo>
                  <a:cubicBezTo>
                    <a:pt x="32040" y="23120"/>
                    <a:pt x="32040" y="13776"/>
                    <a:pt x="30988" y="4417"/>
                  </a:cubicBezTo>
                  <a:cubicBezTo>
                    <a:pt x="30786" y="2746"/>
                    <a:pt x="29224" y="1121"/>
                    <a:pt x="27553" y="859"/>
                  </a:cubicBezTo>
                  <a:cubicBezTo>
                    <a:pt x="23709" y="287"/>
                    <a:pt x="19864" y="0"/>
                    <a:pt x="1602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2"/>
            <p:cNvSpPr/>
            <p:nvPr/>
          </p:nvSpPr>
          <p:spPr>
            <a:xfrm rot="-1781547">
              <a:off x="1604783" y="1679563"/>
              <a:ext cx="1517046" cy="1775512"/>
            </a:xfrm>
            <a:custGeom>
              <a:avLst/>
              <a:gdLst/>
              <a:ahLst/>
              <a:cxnLst/>
              <a:rect l="l" t="t" r="r" b="b"/>
              <a:pathLst>
                <a:path w="31513" h="36882" extrusionOk="0">
                  <a:moveTo>
                    <a:pt x="15764" y="0"/>
                  </a:moveTo>
                  <a:cubicBezTo>
                    <a:pt x="11913" y="0"/>
                    <a:pt x="8060" y="279"/>
                    <a:pt x="4224" y="852"/>
                  </a:cubicBezTo>
                  <a:cubicBezTo>
                    <a:pt x="2553" y="1114"/>
                    <a:pt x="991" y="2739"/>
                    <a:pt x="789" y="4410"/>
                  </a:cubicBezTo>
                  <a:cubicBezTo>
                    <a:pt x="263" y="9082"/>
                    <a:pt x="1" y="13769"/>
                    <a:pt x="1" y="18441"/>
                  </a:cubicBezTo>
                  <a:cubicBezTo>
                    <a:pt x="1" y="23113"/>
                    <a:pt x="263" y="27785"/>
                    <a:pt x="789" y="32473"/>
                  </a:cubicBezTo>
                  <a:cubicBezTo>
                    <a:pt x="991" y="34128"/>
                    <a:pt x="2553" y="35768"/>
                    <a:pt x="4224" y="36031"/>
                  </a:cubicBezTo>
                  <a:cubicBezTo>
                    <a:pt x="8060" y="36603"/>
                    <a:pt x="11913" y="36881"/>
                    <a:pt x="15764" y="36881"/>
                  </a:cubicBezTo>
                  <a:cubicBezTo>
                    <a:pt x="19601" y="36881"/>
                    <a:pt x="23454" y="36603"/>
                    <a:pt x="27290" y="36031"/>
                  </a:cubicBezTo>
                  <a:cubicBezTo>
                    <a:pt x="28961" y="35768"/>
                    <a:pt x="30523" y="34128"/>
                    <a:pt x="30725" y="32473"/>
                  </a:cubicBezTo>
                  <a:cubicBezTo>
                    <a:pt x="31251" y="27785"/>
                    <a:pt x="31513" y="23113"/>
                    <a:pt x="31513" y="18441"/>
                  </a:cubicBezTo>
                  <a:cubicBezTo>
                    <a:pt x="31513" y="13769"/>
                    <a:pt x="31251" y="9082"/>
                    <a:pt x="30725" y="4410"/>
                  </a:cubicBezTo>
                  <a:cubicBezTo>
                    <a:pt x="30523" y="2739"/>
                    <a:pt x="28961" y="1114"/>
                    <a:pt x="27290" y="852"/>
                  </a:cubicBezTo>
                  <a:cubicBezTo>
                    <a:pt x="23454" y="279"/>
                    <a:pt x="19601" y="0"/>
                    <a:pt x="15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2"/>
            <p:cNvSpPr/>
            <p:nvPr/>
          </p:nvSpPr>
          <p:spPr>
            <a:xfrm rot="-1781547">
              <a:off x="1927946" y="2065501"/>
              <a:ext cx="871388" cy="1003245"/>
            </a:xfrm>
            <a:custGeom>
              <a:avLst/>
              <a:gdLst/>
              <a:ahLst/>
              <a:cxnLst/>
              <a:rect l="l" t="t" r="r" b="b"/>
              <a:pathLst>
                <a:path w="18101" h="20840" extrusionOk="0">
                  <a:moveTo>
                    <a:pt x="9043" y="1"/>
                  </a:moveTo>
                  <a:cubicBezTo>
                    <a:pt x="6869" y="1"/>
                    <a:pt x="4696" y="163"/>
                    <a:pt x="2522" y="488"/>
                  </a:cubicBezTo>
                  <a:cubicBezTo>
                    <a:pt x="1579" y="628"/>
                    <a:pt x="696" y="1556"/>
                    <a:pt x="589" y="2499"/>
                  </a:cubicBezTo>
                  <a:cubicBezTo>
                    <a:pt x="1" y="7775"/>
                    <a:pt x="1" y="13066"/>
                    <a:pt x="589" y="18341"/>
                  </a:cubicBezTo>
                  <a:cubicBezTo>
                    <a:pt x="696" y="19285"/>
                    <a:pt x="1579" y="20213"/>
                    <a:pt x="2522" y="20352"/>
                  </a:cubicBezTo>
                  <a:cubicBezTo>
                    <a:pt x="4696" y="20677"/>
                    <a:pt x="6869" y="20839"/>
                    <a:pt x="9043" y="20839"/>
                  </a:cubicBezTo>
                  <a:cubicBezTo>
                    <a:pt x="11216" y="20839"/>
                    <a:pt x="13390" y="20677"/>
                    <a:pt x="15564" y="20352"/>
                  </a:cubicBezTo>
                  <a:cubicBezTo>
                    <a:pt x="16507" y="20213"/>
                    <a:pt x="17389" y="19285"/>
                    <a:pt x="17497" y="18341"/>
                  </a:cubicBezTo>
                  <a:cubicBezTo>
                    <a:pt x="18101" y="13066"/>
                    <a:pt x="18101" y="7775"/>
                    <a:pt x="17497" y="2499"/>
                  </a:cubicBezTo>
                  <a:cubicBezTo>
                    <a:pt x="17389" y="1556"/>
                    <a:pt x="16507" y="628"/>
                    <a:pt x="15564" y="488"/>
                  </a:cubicBezTo>
                  <a:cubicBezTo>
                    <a:pt x="13390" y="163"/>
                    <a:pt x="11216" y="1"/>
                    <a:pt x="90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2"/>
            <p:cNvSpPr/>
            <p:nvPr/>
          </p:nvSpPr>
          <p:spPr>
            <a:xfrm rot="-1781547">
              <a:off x="1473986" y="2113579"/>
              <a:ext cx="284702" cy="586060"/>
            </a:xfrm>
            <a:custGeom>
              <a:avLst/>
              <a:gdLst/>
              <a:ahLst/>
              <a:cxnLst/>
              <a:rect l="l" t="t" r="r" b="b"/>
              <a:pathLst>
                <a:path w="5914" h="12174" extrusionOk="0">
                  <a:moveTo>
                    <a:pt x="4900" y="0"/>
                  </a:moveTo>
                  <a:cubicBezTo>
                    <a:pt x="4833" y="0"/>
                    <a:pt x="4762" y="9"/>
                    <a:pt x="4689" y="27"/>
                  </a:cubicBezTo>
                  <a:cubicBezTo>
                    <a:pt x="1" y="1281"/>
                    <a:pt x="836" y="7778"/>
                    <a:pt x="1115" y="11382"/>
                  </a:cubicBezTo>
                  <a:cubicBezTo>
                    <a:pt x="1158" y="11884"/>
                    <a:pt x="1565" y="12173"/>
                    <a:pt x="1966" y="12173"/>
                  </a:cubicBezTo>
                  <a:cubicBezTo>
                    <a:pt x="2282" y="12173"/>
                    <a:pt x="2594" y="11994"/>
                    <a:pt x="2724" y="11599"/>
                  </a:cubicBezTo>
                  <a:cubicBezTo>
                    <a:pt x="3775" y="8288"/>
                    <a:pt x="1795" y="3725"/>
                    <a:pt x="5277" y="1419"/>
                  </a:cubicBezTo>
                  <a:cubicBezTo>
                    <a:pt x="5913" y="995"/>
                    <a:pt x="5618" y="0"/>
                    <a:pt x="4900"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2"/>
            <p:cNvSpPr/>
            <p:nvPr/>
          </p:nvSpPr>
          <p:spPr>
            <a:xfrm rot="-1781547">
              <a:off x="1733779" y="2780320"/>
              <a:ext cx="125935" cy="97580"/>
            </a:xfrm>
            <a:custGeom>
              <a:avLst/>
              <a:gdLst/>
              <a:ahLst/>
              <a:cxnLst/>
              <a:rect l="l" t="t" r="r" b="b"/>
              <a:pathLst>
                <a:path w="2616" h="2027" extrusionOk="0">
                  <a:moveTo>
                    <a:pt x="1300" y="0"/>
                  </a:moveTo>
                  <a:cubicBezTo>
                    <a:pt x="1" y="0"/>
                    <a:pt x="1" y="2026"/>
                    <a:pt x="1300" y="2026"/>
                  </a:cubicBezTo>
                  <a:cubicBezTo>
                    <a:pt x="2600" y="2026"/>
                    <a:pt x="2616" y="0"/>
                    <a:pt x="1300"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2"/>
            <p:cNvSpPr/>
            <p:nvPr/>
          </p:nvSpPr>
          <p:spPr>
            <a:xfrm rot="-1781547">
              <a:off x="2936447" y="2456502"/>
              <a:ext cx="283065" cy="567767"/>
            </a:xfrm>
            <a:custGeom>
              <a:avLst/>
              <a:gdLst/>
              <a:ahLst/>
              <a:cxnLst/>
              <a:rect l="l" t="t" r="r" b="b"/>
              <a:pathLst>
                <a:path w="5880" h="11794" extrusionOk="0">
                  <a:moveTo>
                    <a:pt x="4722" y="1"/>
                  </a:moveTo>
                  <a:cubicBezTo>
                    <a:pt x="4602" y="1"/>
                    <a:pt x="4483" y="44"/>
                    <a:pt x="4394" y="139"/>
                  </a:cubicBezTo>
                  <a:cubicBezTo>
                    <a:pt x="3249" y="1438"/>
                    <a:pt x="3404" y="3434"/>
                    <a:pt x="3249" y="5073"/>
                  </a:cubicBezTo>
                  <a:cubicBezTo>
                    <a:pt x="3095" y="6775"/>
                    <a:pt x="3218" y="10209"/>
                    <a:pt x="852" y="10504"/>
                  </a:cubicBezTo>
                  <a:cubicBezTo>
                    <a:pt x="48" y="10597"/>
                    <a:pt x="1" y="11742"/>
                    <a:pt x="852" y="11787"/>
                  </a:cubicBezTo>
                  <a:cubicBezTo>
                    <a:pt x="928" y="11792"/>
                    <a:pt x="1004" y="11794"/>
                    <a:pt x="1078" y="11794"/>
                  </a:cubicBezTo>
                  <a:cubicBezTo>
                    <a:pt x="3201" y="11794"/>
                    <a:pt x="4472" y="10109"/>
                    <a:pt x="4936" y="8136"/>
                  </a:cubicBezTo>
                  <a:cubicBezTo>
                    <a:pt x="5246" y="6853"/>
                    <a:pt x="5307" y="5523"/>
                    <a:pt x="5431" y="4223"/>
                  </a:cubicBezTo>
                  <a:cubicBezTo>
                    <a:pt x="5570" y="2877"/>
                    <a:pt x="5879" y="1453"/>
                    <a:pt x="5153" y="247"/>
                  </a:cubicBezTo>
                  <a:cubicBezTo>
                    <a:pt x="5070" y="91"/>
                    <a:pt x="4895" y="1"/>
                    <a:pt x="4722"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2"/>
            <p:cNvSpPr/>
            <p:nvPr/>
          </p:nvSpPr>
          <p:spPr>
            <a:xfrm rot="-1781547">
              <a:off x="2911619" y="2283423"/>
              <a:ext cx="92381" cy="71537"/>
            </a:xfrm>
            <a:custGeom>
              <a:avLst/>
              <a:gdLst/>
              <a:ahLst/>
              <a:cxnLst/>
              <a:rect l="l" t="t" r="r" b="b"/>
              <a:pathLst>
                <a:path w="1919" h="1486" extrusionOk="0">
                  <a:moveTo>
                    <a:pt x="960" y="0"/>
                  </a:moveTo>
                  <a:cubicBezTo>
                    <a:pt x="1" y="0"/>
                    <a:pt x="1" y="1485"/>
                    <a:pt x="960" y="1485"/>
                  </a:cubicBezTo>
                  <a:cubicBezTo>
                    <a:pt x="1919" y="1485"/>
                    <a:pt x="1919" y="0"/>
                    <a:pt x="960"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7" name="Google Shape;1017;p42"/>
            <p:cNvGrpSpPr/>
            <p:nvPr/>
          </p:nvGrpSpPr>
          <p:grpSpPr>
            <a:xfrm rot="-93405">
              <a:off x="1886408" y="2082827"/>
              <a:ext cx="882554" cy="990914"/>
              <a:chOff x="7133890" y="3089949"/>
              <a:chExt cx="1065622" cy="1196459"/>
            </a:xfrm>
          </p:grpSpPr>
          <p:sp>
            <p:nvSpPr>
              <p:cNvPr id="1018" name="Google Shape;1018;p42"/>
              <p:cNvSpPr/>
              <p:nvPr/>
            </p:nvSpPr>
            <p:spPr>
              <a:xfrm rot="-1688141">
                <a:off x="7141149" y="3437902"/>
                <a:ext cx="56673" cy="44990"/>
              </a:xfrm>
              <a:custGeom>
                <a:avLst/>
                <a:gdLst/>
                <a:ahLst/>
                <a:cxnLst/>
                <a:rect l="l" t="t" r="r" b="b"/>
                <a:pathLst>
                  <a:path w="975" h="774" extrusionOk="0">
                    <a:moveTo>
                      <a:pt x="496" y="0"/>
                    </a:moveTo>
                    <a:cubicBezTo>
                      <a:pt x="1" y="0"/>
                      <a:pt x="1" y="774"/>
                      <a:pt x="496" y="774"/>
                    </a:cubicBezTo>
                    <a:cubicBezTo>
                      <a:pt x="975" y="774"/>
                      <a:pt x="975" y="0"/>
                      <a:pt x="4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2"/>
              <p:cNvSpPr/>
              <p:nvPr/>
            </p:nvSpPr>
            <p:spPr>
              <a:xfrm rot="-1688141">
                <a:off x="7307075" y="3334798"/>
                <a:ext cx="56731" cy="44176"/>
              </a:xfrm>
              <a:custGeom>
                <a:avLst/>
                <a:gdLst/>
                <a:ahLst/>
                <a:cxnLst/>
                <a:rect l="l" t="t" r="r" b="b"/>
                <a:pathLst>
                  <a:path w="976" h="760" extrusionOk="0">
                    <a:moveTo>
                      <a:pt x="480" y="1"/>
                    </a:moveTo>
                    <a:cubicBezTo>
                      <a:pt x="0" y="1"/>
                      <a:pt x="0" y="760"/>
                      <a:pt x="480" y="760"/>
                    </a:cubicBezTo>
                    <a:cubicBezTo>
                      <a:pt x="975" y="760"/>
                      <a:pt x="975" y="1"/>
                      <a:pt x="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2"/>
              <p:cNvSpPr/>
              <p:nvPr/>
            </p:nvSpPr>
            <p:spPr>
              <a:xfrm rot="-1688141">
                <a:off x="7510053" y="3226254"/>
                <a:ext cx="56731" cy="44176"/>
              </a:xfrm>
              <a:custGeom>
                <a:avLst/>
                <a:gdLst/>
                <a:ahLst/>
                <a:cxnLst/>
                <a:rect l="l" t="t" r="r" b="b"/>
                <a:pathLst>
                  <a:path w="976" h="760" extrusionOk="0">
                    <a:moveTo>
                      <a:pt x="481" y="1"/>
                    </a:moveTo>
                    <a:cubicBezTo>
                      <a:pt x="1" y="1"/>
                      <a:pt x="1" y="760"/>
                      <a:pt x="481" y="760"/>
                    </a:cubicBezTo>
                    <a:cubicBezTo>
                      <a:pt x="976" y="760"/>
                      <a:pt x="976" y="1"/>
                      <a:pt x="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2"/>
              <p:cNvSpPr/>
              <p:nvPr/>
            </p:nvSpPr>
            <p:spPr>
              <a:xfrm rot="-1688141">
                <a:off x="7743935" y="3100935"/>
                <a:ext cx="57661" cy="44176"/>
              </a:xfrm>
              <a:custGeom>
                <a:avLst/>
                <a:gdLst/>
                <a:ahLst/>
                <a:cxnLst/>
                <a:rect l="l" t="t" r="r" b="b"/>
                <a:pathLst>
                  <a:path w="992" h="760" extrusionOk="0">
                    <a:moveTo>
                      <a:pt x="496" y="1"/>
                    </a:moveTo>
                    <a:cubicBezTo>
                      <a:pt x="1" y="1"/>
                      <a:pt x="1" y="760"/>
                      <a:pt x="496" y="760"/>
                    </a:cubicBezTo>
                    <a:cubicBezTo>
                      <a:pt x="991" y="760"/>
                      <a:pt x="991" y="1"/>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2"/>
              <p:cNvSpPr/>
              <p:nvPr/>
            </p:nvSpPr>
            <p:spPr>
              <a:xfrm rot="-1688141">
                <a:off x="7291279" y="3500259"/>
                <a:ext cx="49523" cy="44990"/>
              </a:xfrm>
              <a:custGeom>
                <a:avLst/>
                <a:gdLst/>
                <a:ahLst/>
                <a:cxnLst/>
                <a:rect l="l" t="t" r="r" b="b"/>
                <a:pathLst>
                  <a:path w="852" h="774" extrusionOk="0">
                    <a:moveTo>
                      <a:pt x="388" y="0"/>
                    </a:moveTo>
                    <a:cubicBezTo>
                      <a:pt x="341" y="0"/>
                      <a:pt x="279" y="16"/>
                      <a:pt x="248" y="31"/>
                    </a:cubicBezTo>
                    <a:cubicBezTo>
                      <a:pt x="186" y="47"/>
                      <a:pt x="155" y="78"/>
                      <a:pt x="124" y="109"/>
                    </a:cubicBezTo>
                    <a:cubicBezTo>
                      <a:pt x="78" y="155"/>
                      <a:pt x="62" y="186"/>
                      <a:pt x="47" y="233"/>
                    </a:cubicBezTo>
                    <a:cubicBezTo>
                      <a:pt x="16" y="279"/>
                      <a:pt x="0" y="341"/>
                      <a:pt x="0" y="388"/>
                    </a:cubicBezTo>
                    <a:cubicBezTo>
                      <a:pt x="16" y="419"/>
                      <a:pt x="16" y="450"/>
                      <a:pt x="16" y="481"/>
                    </a:cubicBezTo>
                    <a:cubicBezTo>
                      <a:pt x="31" y="557"/>
                      <a:pt x="78" y="604"/>
                      <a:pt x="124" y="650"/>
                    </a:cubicBezTo>
                    <a:cubicBezTo>
                      <a:pt x="140" y="681"/>
                      <a:pt x="171" y="697"/>
                      <a:pt x="202" y="712"/>
                    </a:cubicBezTo>
                    <a:cubicBezTo>
                      <a:pt x="248" y="743"/>
                      <a:pt x="326" y="774"/>
                      <a:pt x="388" y="774"/>
                    </a:cubicBezTo>
                    <a:lnTo>
                      <a:pt x="464" y="774"/>
                    </a:lnTo>
                    <a:cubicBezTo>
                      <a:pt x="511" y="774"/>
                      <a:pt x="573" y="759"/>
                      <a:pt x="604" y="728"/>
                    </a:cubicBezTo>
                    <a:cubicBezTo>
                      <a:pt x="650" y="712"/>
                      <a:pt x="697" y="697"/>
                      <a:pt x="728" y="650"/>
                    </a:cubicBezTo>
                    <a:cubicBezTo>
                      <a:pt x="774" y="619"/>
                      <a:pt x="790" y="573"/>
                      <a:pt x="805" y="526"/>
                    </a:cubicBezTo>
                    <a:cubicBezTo>
                      <a:pt x="836" y="481"/>
                      <a:pt x="852" y="433"/>
                      <a:pt x="852" y="388"/>
                    </a:cubicBezTo>
                    <a:cubicBezTo>
                      <a:pt x="836" y="357"/>
                      <a:pt x="836" y="326"/>
                      <a:pt x="836" y="279"/>
                    </a:cubicBezTo>
                    <a:cubicBezTo>
                      <a:pt x="821" y="217"/>
                      <a:pt x="774" y="171"/>
                      <a:pt x="728" y="109"/>
                    </a:cubicBezTo>
                    <a:cubicBezTo>
                      <a:pt x="712" y="93"/>
                      <a:pt x="681" y="78"/>
                      <a:pt x="650" y="62"/>
                    </a:cubicBezTo>
                    <a:cubicBezTo>
                      <a:pt x="604" y="16"/>
                      <a:pt x="526" y="0"/>
                      <a:pt x="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2"/>
              <p:cNvSpPr/>
              <p:nvPr/>
            </p:nvSpPr>
            <p:spPr>
              <a:xfrm rot="-1688141">
                <a:off x="7451192" y="3398443"/>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2"/>
              <p:cNvSpPr/>
              <p:nvPr/>
            </p:nvSpPr>
            <p:spPr>
              <a:xfrm rot="-1688141">
                <a:off x="7670059" y="3281402"/>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2"/>
              <p:cNvSpPr/>
              <p:nvPr/>
            </p:nvSpPr>
            <p:spPr>
              <a:xfrm rot="-1688141">
                <a:off x="7247116" y="3703186"/>
                <a:ext cx="57603" cy="44118"/>
              </a:xfrm>
              <a:custGeom>
                <a:avLst/>
                <a:gdLst/>
                <a:ahLst/>
                <a:cxnLst/>
                <a:rect l="l" t="t" r="r" b="b"/>
                <a:pathLst>
                  <a:path w="991" h="759" extrusionOk="0">
                    <a:moveTo>
                      <a:pt x="496" y="0"/>
                    </a:moveTo>
                    <a:cubicBezTo>
                      <a:pt x="17" y="0"/>
                      <a:pt x="1" y="759"/>
                      <a:pt x="496" y="759"/>
                    </a:cubicBezTo>
                    <a:cubicBezTo>
                      <a:pt x="991" y="759"/>
                      <a:pt x="991" y="0"/>
                      <a:pt x="4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2"/>
              <p:cNvSpPr/>
              <p:nvPr/>
            </p:nvSpPr>
            <p:spPr>
              <a:xfrm rot="-1688141">
                <a:off x="7436703" y="3586755"/>
                <a:ext cx="56673" cy="44060"/>
              </a:xfrm>
              <a:custGeom>
                <a:avLst/>
                <a:gdLst/>
                <a:ahLst/>
                <a:cxnLst/>
                <a:rect l="l" t="t" r="r" b="b"/>
                <a:pathLst>
                  <a:path w="975" h="758" extrusionOk="0">
                    <a:moveTo>
                      <a:pt x="479" y="1"/>
                    </a:moveTo>
                    <a:cubicBezTo>
                      <a:pt x="0" y="1"/>
                      <a:pt x="0" y="758"/>
                      <a:pt x="479" y="758"/>
                    </a:cubicBezTo>
                    <a:cubicBezTo>
                      <a:pt x="974" y="758"/>
                      <a:pt x="974" y="1"/>
                      <a:pt x="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2"/>
              <p:cNvSpPr/>
              <p:nvPr/>
            </p:nvSpPr>
            <p:spPr>
              <a:xfrm rot="-1688141">
                <a:off x="7631787" y="3482432"/>
                <a:ext cx="56673" cy="44060"/>
              </a:xfrm>
              <a:custGeom>
                <a:avLst/>
                <a:gdLst/>
                <a:ahLst/>
                <a:cxnLst/>
                <a:rect l="l" t="t" r="r" b="b"/>
                <a:pathLst>
                  <a:path w="975" h="758" extrusionOk="0">
                    <a:moveTo>
                      <a:pt x="495" y="1"/>
                    </a:moveTo>
                    <a:cubicBezTo>
                      <a:pt x="0" y="1"/>
                      <a:pt x="0" y="758"/>
                      <a:pt x="495" y="758"/>
                    </a:cubicBezTo>
                    <a:cubicBezTo>
                      <a:pt x="974" y="758"/>
                      <a:pt x="974" y="1"/>
                      <a:pt x="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2"/>
              <p:cNvSpPr/>
              <p:nvPr/>
            </p:nvSpPr>
            <p:spPr>
              <a:xfrm rot="-1688141">
                <a:off x="7875096" y="3336721"/>
                <a:ext cx="57603" cy="44176"/>
              </a:xfrm>
              <a:custGeom>
                <a:avLst/>
                <a:gdLst/>
                <a:ahLst/>
                <a:cxnLst/>
                <a:rect l="l" t="t" r="r" b="b"/>
                <a:pathLst>
                  <a:path w="991" h="760" extrusionOk="0">
                    <a:moveTo>
                      <a:pt x="496" y="1"/>
                    </a:moveTo>
                    <a:cubicBezTo>
                      <a:pt x="1" y="1"/>
                      <a:pt x="1" y="760"/>
                      <a:pt x="496" y="760"/>
                    </a:cubicBezTo>
                    <a:cubicBezTo>
                      <a:pt x="991" y="760"/>
                      <a:pt x="991" y="1"/>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2"/>
              <p:cNvSpPr/>
              <p:nvPr/>
            </p:nvSpPr>
            <p:spPr>
              <a:xfrm rot="-1688141">
                <a:off x="7410919" y="3755389"/>
                <a:ext cx="57603" cy="44990"/>
              </a:xfrm>
              <a:custGeom>
                <a:avLst/>
                <a:gdLst/>
                <a:ahLst/>
                <a:cxnLst/>
                <a:rect l="l" t="t" r="r" b="b"/>
                <a:pathLst>
                  <a:path w="991" h="774" extrusionOk="0">
                    <a:moveTo>
                      <a:pt x="496" y="0"/>
                    </a:moveTo>
                    <a:cubicBezTo>
                      <a:pt x="1" y="0"/>
                      <a:pt x="1" y="774"/>
                      <a:pt x="496" y="774"/>
                    </a:cubicBezTo>
                    <a:cubicBezTo>
                      <a:pt x="991" y="774"/>
                      <a:pt x="991" y="0"/>
                      <a:pt x="4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2"/>
              <p:cNvSpPr/>
              <p:nvPr/>
            </p:nvSpPr>
            <p:spPr>
              <a:xfrm rot="-1688141">
                <a:off x="7604946" y="3654040"/>
                <a:ext cx="48593" cy="44990"/>
              </a:xfrm>
              <a:custGeom>
                <a:avLst/>
                <a:gdLst/>
                <a:ahLst/>
                <a:cxnLst/>
                <a:rect l="l" t="t" r="r" b="b"/>
                <a:pathLst>
                  <a:path w="836" h="774" extrusionOk="0">
                    <a:moveTo>
                      <a:pt x="387" y="0"/>
                    </a:moveTo>
                    <a:cubicBezTo>
                      <a:pt x="325" y="0"/>
                      <a:pt x="279" y="15"/>
                      <a:pt x="232" y="46"/>
                    </a:cubicBezTo>
                    <a:cubicBezTo>
                      <a:pt x="186" y="62"/>
                      <a:pt x="139" y="77"/>
                      <a:pt x="108" y="124"/>
                    </a:cubicBezTo>
                    <a:cubicBezTo>
                      <a:pt x="77" y="155"/>
                      <a:pt x="46" y="201"/>
                      <a:pt x="32" y="248"/>
                    </a:cubicBezTo>
                    <a:cubicBezTo>
                      <a:pt x="15" y="293"/>
                      <a:pt x="1" y="340"/>
                      <a:pt x="1" y="386"/>
                    </a:cubicBezTo>
                    <a:cubicBezTo>
                      <a:pt x="1" y="417"/>
                      <a:pt x="15" y="448"/>
                      <a:pt x="15" y="495"/>
                    </a:cubicBezTo>
                    <a:cubicBezTo>
                      <a:pt x="32" y="557"/>
                      <a:pt x="62" y="603"/>
                      <a:pt x="108" y="665"/>
                    </a:cubicBezTo>
                    <a:cubicBezTo>
                      <a:pt x="139" y="681"/>
                      <a:pt x="155" y="696"/>
                      <a:pt x="186" y="712"/>
                    </a:cubicBezTo>
                    <a:cubicBezTo>
                      <a:pt x="248" y="757"/>
                      <a:pt x="310" y="774"/>
                      <a:pt x="387" y="774"/>
                    </a:cubicBezTo>
                    <a:lnTo>
                      <a:pt x="449" y="774"/>
                    </a:lnTo>
                    <a:cubicBezTo>
                      <a:pt x="510" y="774"/>
                      <a:pt x="558" y="757"/>
                      <a:pt x="603" y="743"/>
                    </a:cubicBezTo>
                    <a:cubicBezTo>
                      <a:pt x="650" y="727"/>
                      <a:pt x="696" y="696"/>
                      <a:pt x="727" y="665"/>
                    </a:cubicBezTo>
                    <a:cubicBezTo>
                      <a:pt x="758" y="619"/>
                      <a:pt x="789" y="588"/>
                      <a:pt x="805" y="541"/>
                    </a:cubicBezTo>
                    <a:cubicBezTo>
                      <a:pt x="836" y="495"/>
                      <a:pt x="836" y="433"/>
                      <a:pt x="836" y="386"/>
                    </a:cubicBezTo>
                    <a:cubicBezTo>
                      <a:pt x="836" y="355"/>
                      <a:pt x="836" y="324"/>
                      <a:pt x="820" y="293"/>
                    </a:cubicBezTo>
                    <a:cubicBezTo>
                      <a:pt x="805" y="217"/>
                      <a:pt x="774" y="170"/>
                      <a:pt x="727" y="124"/>
                    </a:cubicBezTo>
                    <a:cubicBezTo>
                      <a:pt x="696" y="93"/>
                      <a:pt x="681" y="77"/>
                      <a:pt x="650" y="62"/>
                    </a:cubicBezTo>
                    <a:cubicBezTo>
                      <a:pt x="588" y="31"/>
                      <a:pt x="527"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2"/>
              <p:cNvSpPr/>
              <p:nvPr/>
            </p:nvSpPr>
            <p:spPr>
              <a:xfrm rot="-1688141">
                <a:off x="7828772" y="3522652"/>
                <a:ext cx="57603" cy="44118"/>
              </a:xfrm>
              <a:custGeom>
                <a:avLst/>
                <a:gdLst/>
                <a:ahLst/>
                <a:cxnLst/>
                <a:rect l="l" t="t" r="r" b="b"/>
                <a:pathLst>
                  <a:path w="991" h="759" extrusionOk="0">
                    <a:moveTo>
                      <a:pt x="495" y="0"/>
                    </a:moveTo>
                    <a:cubicBezTo>
                      <a:pt x="0" y="0"/>
                      <a:pt x="0" y="759"/>
                      <a:pt x="495" y="759"/>
                    </a:cubicBezTo>
                    <a:cubicBezTo>
                      <a:pt x="990" y="759"/>
                      <a:pt x="990" y="0"/>
                      <a:pt x="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2"/>
              <p:cNvSpPr/>
              <p:nvPr/>
            </p:nvSpPr>
            <p:spPr>
              <a:xfrm rot="-1688141">
                <a:off x="7391352" y="3957683"/>
                <a:ext cx="53999" cy="48593"/>
              </a:xfrm>
              <a:custGeom>
                <a:avLst/>
                <a:gdLst/>
                <a:ahLst/>
                <a:cxnLst/>
                <a:rect l="l" t="t" r="r" b="b"/>
                <a:pathLst>
                  <a:path w="929" h="836" extrusionOk="0">
                    <a:moveTo>
                      <a:pt x="541" y="0"/>
                    </a:moveTo>
                    <a:cubicBezTo>
                      <a:pt x="465" y="0"/>
                      <a:pt x="403" y="16"/>
                      <a:pt x="341" y="47"/>
                    </a:cubicBezTo>
                    <a:cubicBezTo>
                      <a:pt x="294" y="78"/>
                      <a:pt x="248" y="109"/>
                      <a:pt x="201" y="124"/>
                    </a:cubicBezTo>
                    <a:cubicBezTo>
                      <a:pt x="155" y="155"/>
                      <a:pt x="108" y="186"/>
                      <a:pt x="93" y="233"/>
                    </a:cubicBezTo>
                    <a:cubicBezTo>
                      <a:pt x="46" y="264"/>
                      <a:pt x="32" y="310"/>
                      <a:pt x="15" y="357"/>
                    </a:cubicBezTo>
                    <a:cubicBezTo>
                      <a:pt x="1" y="403"/>
                      <a:pt x="1" y="464"/>
                      <a:pt x="15" y="512"/>
                    </a:cubicBezTo>
                    <a:cubicBezTo>
                      <a:pt x="15" y="557"/>
                      <a:pt x="32" y="604"/>
                      <a:pt x="62" y="650"/>
                    </a:cubicBezTo>
                    <a:cubicBezTo>
                      <a:pt x="77" y="681"/>
                      <a:pt x="93" y="697"/>
                      <a:pt x="124" y="728"/>
                    </a:cubicBezTo>
                    <a:cubicBezTo>
                      <a:pt x="170" y="774"/>
                      <a:pt x="217" y="805"/>
                      <a:pt x="279" y="821"/>
                    </a:cubicBezTo>
                    <a:cubicBezTo>
                      <a:pt x="325" y="836"/>
                      <a:pt x="356" y="836"/>
                      <a:pt x="387" y="836"/>
                    </a:cubicBezTo>
                    <a:cubicBezTo>
                      <a:pt x="449" y="836"/>
                      <a:pt x="527" y="821"/>
                      <a:pt x="572" y="790"/>
                    </a:cubicBezTo>
                    <a:cubicBezTo>
                      <a:pt x="634" y="759"/>
                      <a:pt x="681" y="743"/>
                      <a:pt x="727" y="712"/>
                    </a:cubicBezTo>
                    <a:cubicBezTo>
                      <a:pt x="774" y="681"/>
                      <a:pt x="805" y="650"/>
                      <a:pt x="836" y="619"/>
                    </a:cubicBezTo>
                    <a:cubicBezTo>
                      <a:pt x="867" y="573"/>
                      <a:pt x="898" y="526"/>
                      <a:pt x="913" y="481"/>
                    </a:cubicBezTo>
                    <a:cubicBezTo>
                      <a:pt x="929" y="434"/>
                      <a:pt x="929" y="388"/>
                      <a:pt x="913" y="326"/>
                    </a:cubicBezTo>
                    <a:cubicBezTo>
                      <a:pt x="913" y="279"/>
                      <a:pt x="898" y="233"/>
                      <a:pt x="867" y="186"/>
                    </a:cubicBezTo>
                    <a:cubicBezTo>
                      <a:pt x="851" y="171"/>
                      <a:pt x="836" y="140"/>
                      <a:pt x="805" y="109"/>
                    </a:cubicBezTo>
                    <a:cubicBezTo>
                      <a:pt x="758" y="62"/>
                      <a:pt x="712" y="31"/>
                      <a:pt x="634" y="16"/>
                    </a:cubicBezTo>
                    <a:cubicBezTo>
                      <a:pt x="603" y="16"/>
                      <a:pt x="572" y="0"/>
                      <a:pt x="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2"/>
              <p:cNvSpPr/>
              <p:nvPr/>
            </p:nvSpPr>
            <p:spPr>
              <a:xfrm rot="-1688141">
                <a:off x="7577196" y="3877686"/>
                <a:ext cx="56789" cy="45048"/>
              </a:xfrm>
              <a:custGeom>
                <a:avLst/>
                <a:gdLst/>
                <a:ahLst/>
                <a:cxnLst/>
                <a:rect l="l" t="t" r="r" b="b"/>
                <a:pathLst>
                  <a:path w="977" h="775" extrusionOk="0">
                    <a:moveTo>
                      <a:pt x="496" y="1"/>
                    </a:moveTo>
                    <a:cubicBezTo>
                      <a:pt x="1" y="1"/>
                      <a:pt x="1" y="774"/>
                      <a:pt x="496" y="774"/>
                    </a:cubicBezTo>
                    <a:cubicBezTo>
                      <a:pt x="976" y="774"/>
                      <a:pt x="976" y="1"/>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2"/>
              <p:cNvSpPr/>
              <p:nvPr/>
            </p:nvSpPr>
            <p:spPr>
              <a:xfrm rot="-1688141">
                <a:off x="7813991" y="3701125"/>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2"/>
              <p:cNvSpPr/>
              <p:nvPr/>
            </p:nvSpPr>
            <p:spPr>
              <a:xfrm rot="-1688141">
                <a:off x="8012679" y="3584413"/>
                <a:ext cx="57603" cy="44118"/>
              </a:xfrm>
              <a:custGeom>
                <a:avLst/>
                <a:gdLst/>
                <a:ahLst/>
                <a:cxnLst/>
                <a:rect l="l" t="t" r="r" b="b"/>
                <a:pathLst>
                  <a:path w="991" h="759" extrusionOk="0">
                    <a:moveTo>
                      <a:pt x="496" y="1"/>
                    </a:moveTo>
                    <a:cubicBezTo>
                      <a:pt x="1" y="1"/>
                      <a:pt x="1" y="758"/>
                      <a:pt x="496" y="758"/>
                    </a:cubicBezTo>
                    <a:cubicBezTo>
                      <a:pt x="975" y="758"/>
                      <a:pt x="991" y="1"/>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2"/>
              <p:cNvSpPr/>
              <p:nvPr/>
            </p:nvSpPr>
            <p:spPr>
              <a:xfrm rot="-1688141">
                <a:off x="7516313" y="4055833"/>
                <a:ext cx="57603" cy="44118"/>
              </a:xfrm>
              <a:custGeom>
                <a:avLst/>
                <a:gdLst/>
                <a:ahLst/>
                <a:cxnLst/>
                <a:rect l="l" t="t" r="r" b="b"/>
                <a:pathLst>
                  <a:path w="991" h="759" extrusionOk="0">
                    <a:moveTo>
                      <a:pt x="496" y="1"/>
                    </a:moveTo>
                    <a:cubicBezTo>
                      <a:pt x="0" y="1"/>
                      <a:pt x="0" y="758"/>
                      <a:pt x="496" y="758"/>
                    </a:cubicBezTo>
                    <a:cubicBezTo>
                      <a:pt x="991" y="758"/>
                      <a:pt x="991" y="1"/>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2"/>
              <p:cNvSpPr/>
              <p:nvPr/>
            </p:nvSpPr>
            <p:spPr>
              <a:xfrm rot="-1688141">
                <a:off x="7748709" y="3904002"/>
                <a:ext cx="48593" cy="44525"/>
              </a:xfrm>
              <a:custGeom>
                <a:avLst/>
                <a:gdLst/>
                <a:ahLst/>
                <a:cxnLst/>
                <a:rect l="l" t="t" r="r" b="b"/>
                <a:pathLst>
                  <a:path w="836" h="766" extrusionOk="0">
                    <a:moveTo>
                      <a:pt x="334" y="1"/>
                    </a:moveTo>
                    <a:cubicBezTo>
                      <a:pt x="300" y="1"/>
                      <a:pt x="266" y="15"/>
                      <a:pt x="232" y="37"/>
                    </a:cubicBezTo>
                    <a:cubicBezTo>
                      <a:pt x="186" y="53"/>
                      <a:pt x="139" y="68"/>
                      <a:pt x="108" y="115"/>
                    </a:cubicBezTo>
                    <a:cubicBezTo>
                      <a:pt x="77" y="146"/>
                      <a:pt x="46" y="192"/>
                      <a:pt x="31" y="239"/>
                    </a:cubicBezTo>
                    <a:cubicBezTo>
                      <a:pt x="0" y="285"/>
                      <a:pt x="0" y="332"/>
                      <a:pt x="0" y="378"/>
                    </a:cubicBezTo>
                    <a:cubicBezTo>
                      <a:pt x="0" y="409"/>
                      <a:pt x="0" y="456"/>
                      <a:pt x="15" y="487"/>
                    </a:cubicBezTo>
                    <a:cubicBezTo>
                      <a:pt x="31" y="548"/>
                      <a:pt x="62" y="610"/>
                      <a:pt x="108" y="656"/>
                    </a:cubicBezTo>
                    <a:cubicBezTo>
                      <a:pt x="139" y="672"/>
                      <a:pt x="155" y="687"/>
                      <a:pt x="186" y="703"/>
                    </a:cubicBezTo>
                    <a:cubicBezTo>
                      <a:pt x="248" y="749"/>
                      <a:pt x="310" y="765"/>
                      <a:pt x="372" y="765"/>
                    </a:cubicBezTo>
                    <a:lnTo>
                      <a:pt x="448" y="765"/>
                    </a:lnTo>
                    <a:cubicBezTo>
                      <a:pt x="510" y="765"/>
                      <a:pt x="557" y="749"/>
                      <a:pt x="603" y="734"/>
                    </a:cubicBezTo>
                    <a:cubicBezTo>
                      <a:pt x="650" y="718"/>
                      <a:pt x="696" y="687"/>
                      <a:pt x="727" y="656"/>
                    </a:cubicBezTo>
                    <a:cubicBezTo>
                      <a:pt x="758" y="610"/>
                      <a:pt x="789" y="579"/>
                      <a:pt x="805" y="532"/>
                    </a:cubicBezTo>
                    <a:cubicBezTo>
                      <a:pt x="820" y="487"/>
                      <a:pt x="836" y="440"/>
                      <a:pt x="836" y="378"/>
                    </a:cubicBezTo>
                    <a:cubicBezTo>
                      <a:pt x="836" y="347"/>
                      <a:pt x="820" y="316"/>
                      <a:pt x="820" y="285"/>
                    </a:cubicBezTo>
                    <a:cubicBezTo>
                      <a:pt x="805" y="208"/>
                      <a:pt x="774" y="161"/>
                      <a:pt x="727" y="115"/>
                    </a:cubicBezTo>
                    <a:cubicBezTo>
                      <a:pt x="696" y="99"/>
                      <a:pt x="665" y="68"/>
                      <a:pt x="650" y="53"/>
                    </a:cubicBezTo>
                    <a:cubicBezTo>
                      <a:pt x="588" y="22"/>
                      <a:pt x="526" y="6"/>
                      <a:pt x="448" y="6"/>
                    </a:cubicBezTo>
                    <a:lnTo>
                      <a:pt x="372" y="6"/>
                    </a:lnTo>
                    <a:cubicBezTo>
                      <a:pt x="359" y="2"/>
                      <a:pt x="347" y="1"/>
                      <a:pt x="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2"/>
              <p:cNvSpPr/>
              <p:nvPr/>
            </p:nvSpPr>
            <p:spPr>
              <a:xfrm rot="-1688141">
                <a:off x="7974001" y="3756286"/>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2"/>
              <p:cNvSpPr/>
              <p:nvPr/>
            </p:nvSpPr>
            <p:spPr>
              <a:xfrm rot="-1688141">
                <a:off x="7527821" y="4232606"/>
                <a:ext cx="48652" cy="44990"/>
              </a:xfrm>
              <a:custGeom>
                <a:avLst/>
                <a:gdLst/>
                <a:ahLst/>
                <a:cxnLst/>
                <a:rect l="l" t="t" r="r" b="b"/>
                <a:pathLst>
                  <a:path w="837" h="774" extrusionOk="0">
                    <a:moveTo>
                      <a:pt x="372" y="0"/>
                    </a:moveTo>
                    <a:cubicBezTo>
                      <a:pt x="326" y="0"/>
                      <a:pt x="279" y="16"/>
                      <a:pt x="233" y="47"/>
                    </a:cubicBezTo>
                    <a:cubicBezTo>
                      <a:pt x="186" y="62"/>
                      <a:pt x="141" y="78"/>
                      <a:pt x="110" y="124"/>
                    </a:cubicBezTo>
                    <a:cubicBezTo>
                      <a:pt x="79" y="155"/>
                      <a:pt x="48" y="202"/>
                      <a:pt x="32" y="248"/>
                    </a:cubicBezTo>
                    <a:cubicBezTo>
                      <a:pt x="1" y="279"/>
                      <a:pt x="1" y="341"/>
                      <a:pt x="1" y="388"/>
                    </a:cubicBezTo>
                    <a:cubicBezTo>
                      <a:pt x="1" y="419"/>
                      <a:pt x="1" y="449"/>
                      <a:pt x="17" y="495"/>
                    </a:cubicBezTo>
                    <a:cubicBezTo>
                      <a:pt x="32" y="557"/>
                      <a:pt x="63" y="604"/>
                      <a:pt x="110" y="650"/>
                    </a:cubicBezTo>
                    <a:cubicBezTo>
                      <a:pt x="141" y="681"/>
                      <a:pt x="155" y="697"/>
                      <a:pt x="186" y="712"/>
                    </a:cubicBezTo>
                    <a:cubicBezTo>
                      <a:pt x="248" y="759"/>
                      <a:pt x="310" y="774"/>
                      <a:pt x="372" y="774"/>
                    </a:cubicBezTo>
                    <a:lnTo>
                      <a:pt x="450" y="774"/>
                    </a:lnTo>
                    <a:cubicBezTo>
                      <a:pt x="512" y="774"/>
                      <a:pt x="558" y="759"/>
                      <a:pt x="605" y="743"/>
                    </a:cubicBezTo>
                    <a:cubicBezTo>
                      <a:pt x="651" y="728"/>
                      <a:pt x="681" y="697"/>
                      <a:pt x="728" y="650"/>
                    </a:cubicBezTo>
                    <a:cubicBezTo>
                      <a:pt x="759" y="619"/>
                      <a:pt x="790" y="588"/>
                      <a:pt x="805" y="542"/>
                    </a:cubicBezTo>
                    <a:cubicBezTo>
                      <a:pt x="821" y="495"/>
                      <a:pt x="836" y="433"/>
                      <a:pt x="836" y="388"/>
                    </a:cubicBezTo>
                    <a:cubicBezTo>
                      <a:pt x="836" y="357"/>
                      <a:pt x="821" y="326"/>
                      <a:pt x="821" y="279"/>
                    </a:cubicBezTo>
                    <a:cubicBezTo>
                      <a:pt x="805" y="217"/>
                      <a:pt x="774" y="171"/>
                      <a:pt x="728" y="124"/>
                    </a:cubicBezTo>
                    <a:cubicBezTo>
                      <a:pt x="698" y="93"/>
                      <a:pt x="667" y="78"/>
                      <a:pt x="651" y="62"/>
                    </a:cubicBezTo>
                    <a:cubicBezTo>
                      <a:pt x="589" y="31"/>
                      <a:pt x="527"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2"/>
              <p:cNvSpPr/>
              <p:nvPr/>
            </p:nvSpPr>
            <p:spPr>
              <a:xfrm rot="-1688141">
                <a:off x="7726687" y="4119029"/>
                <a:ext cx="56731" cy="45048"/>
              </a:xfrm>
              <a:custGeom>
                <a:avLst/>
                <a:gdLst/>
                <a:ahLst/>
                <a:cxnLst/>
                <a:rect l="l" t="t" r="r" b="b"/>
                <a:pathLst>
                  <a:path w="976" h="775" extrusionOk="0">
                    <a:moveTo>
                      <a:pt x="480" y="1"/>
                    </a:moveTo>
                    <a:cubicBezTo>
                      <a:pt x="0" y="1"/>
                      <a:pt x="0" y="774"/>
                      <a:pt x="480" y="774"/>
                    </a:cubicBezTo>
                    <a:cubicBezTo>
                      <a:pt x="975" y="774"/>
                      <a:pt x="975" y="1"/>
                      <a:pt x="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2"/>
              <p:cNvSpPr/>
              <p:nvPr/>
            </p:nvSpPr>
            <p:spPr>
              <a:xfrm rot="-1688141">
                <a:off x="7933978" y="3973207"/>
                <a:ext cx="57603" cy="44060"/>
              </a:xfrm>
              <a:custGeom>
                <a:avLst/>
                <a:gdLst/>
                <a:ahLst/>
                <a:cxnLst/>
                <a:rect l="l" t="t" r="r" b="b"/>
                <a:pathLst>
                  <a:path w="991" h="758" extrusionOk="0">
                    <a:moveTo>
                      <a:pt x="496" y="1"/>
                    </a:moveTo>
                    <a:cubicBezTo>
                      <a:pt x="1" y="1"/>
                      <a:pt x="1" y="758"/>
                      <a:pt x="496" y="758"/>
                    </a:cubicBezTo>
                    <a:cubicBezTo>
                      <a:pt x="991" y="758"/>
                      <a:pt x="991" y="1"/>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2"/>
              <p:cNvSpPr/>
              <p:nvPr/>
            </p:nvSpPr>
            <p:spPr>
              <a:xfrm rot="-1688141">
                <a:off x="8134897" y="3860630"/>
                <a:ext cx="57603" cy="44176"/>
              </a:xfrm>
              <a:custGeom>
                <a:avLst/>
                <a:gdLst/>
                <a:ahLst/>
                <a:cxnLst/>
                <a:rect l="l" t="t" r="r" b="b"/>
                <a:pathLst>
                  <a:path w="991" h="760" extrusionOk="0">
                    <a:moveTo>
                      <a:pt x="495" y="1"/>
                    </a:moveTo>
                    <a:cubicBezTo>
                      <a:pt x="0" y="1"/>
                      <a:pt x="0" y="759"/>
                      <a:pt x="495" y="759"/>
                    </a:cubicBezTo>
                    <a:cubicBezTo>
                      <a:pt x="990" y="759"/>
                      <a:pt x="990" y="1"/>
                      <a:pt x="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43" name="Google Shape;1043;p42"/>
          <p:cNvGrpSpPr/>
          <p:nvPr/>
        </p:nvGrpSpPr>
        <p:grpSpPr>
          <a:xfrm rot="2093953">
            <a:off x="1307296" y="2447511"/>
            <a:ext cx="2884975" cy="2998368"/>
            <a:chOff x="1253469" y="1413843"/>
            <a:chExt cx="2219436" cy="2306525"/>
          </a:xfrm>
        </p:grpSpPr>
        <p:sp>
          <p:nvSpPr>
            <p:cNvPr id="1044" name="Google Shape;1044;p42"/>
            <p:cNvSpPr/>
            <p:nvPr/>
          </p:nvSpPr>
          <p:spPr>
            <a:xfrm rot="-1781460">
              <a:off x="1591978" y="1679276"/>
              <a:ext cx="1542418" cy="1775658"/>
            </a:xfrm>
            <a:custGeom>
              <a:avLst/>
              <a:gdLst/>
              <a:ahLst/>
              <a:cxnLst/>
              <a:rect l="l" t="t" r="r" b="b"/>
              <a:pathLst>
                <a:path w="32040" h="36885" extrusionOk="0">
                  <a:moveTo>
                    <a:pt x="16020" y="0"/>
                  </a:moveTo>
                  <a:cubicBezTo>
                    <a:pt x="12176" y="0"/>
                    <a:pt x="8331" y="287"/>
                    <a:pt x="4487" y="859"/>
                  </a:cubicBezTo>
                  <a:cubicBezTo>
                    <a:pt x="2816" y="1121"/>
                    <a:pt x="1254" y="2746"/>
                    <a:pt x="1052" y="4417"/>
                  </a:cubicBezTo>
                  <a:cubicBezTo>
                    <a:pt x="0" y="13776"/>
                    <a:pt x="0" y="23120"/>
                    <a:pt x="1052" y="32480"/>
                  </a:cubicBezTo>
                  <a:cubicBezTo>
                    <a:pt x="1254" y="34135"/>
                    <a:pt x="2816" y="35775"/>
                    <a:pt x="4487" y="36038"/>
                  </a:cubicBezTo>
                  <a:cubicBezTo>
                    <a:pt x="8331" y="36603"/>
                    <a:pt x="12176" y="36885"/>
                    <a:pt x="16020" y="36885"/>
                  </a:cubicBezTo>
                  <a:cubicBezTo>
                    <a:pt x="19864" y="36885"/>
                    <a:pt x="23709" y="36603"/>
                    <a:pt x="27553" y="36038"/>
                  </a:cubicBezTo>
                  <a:cubicBezTo>
                    <a:pt x="29224" y="35775"/>
                    <a:pt x="30786" y="34135"/>
                    <a:pt x="30988" y="32480"/>
                  </a:cubicBezTo>
                  <a:cubicBezTo>
                    <a:pt x="32040" y="23120"/>
                    <a:pt x="32040" y="13776"/>
                    <a:pt x="30988" y="4417"/>
                  </a:cubicBezTo>
                  <a:cubicBezTo>
                    <a:pt x="30786" y="2746"/>
                    <a:pt x="29224" y="1121"/>
                    <a:pt x="27553" y="859"/>
                  </a:cubicBezTo>
                  <a:cubicBezTo>
                    <a:pt x="23709" y="287"/>
                    <a:pt x="19864" y="0"/>
                    <a:pt x="1602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2"/>
            <p:cNvSpPr/>
            <p:nvPr/>
          </p:nvSpPr>
          <p:spPr>
            <a:xfrm rot="-1781460">
              <a:off x="1604773" y="1679590"/>
              <a:ext cx="1517048" cy="1775514"/>
            </a:xfrm>
            <a:custGeom>
              <a:avLst/>
              <a:gdLst/>
              <a:ahLst/>
              <a:cxnLst/>
              <a:rect l="l" t="t" r="r" b="b"/>
              <a:pathLst>
                <a:path w="31513" h="36882" extrusionOk="0">
                  <a:moveTo>
                    <a:pt x="15764" y="0"/>
                  </a:moveTo>
                  <a:cubicBezTo>
                    <a:pt x="11913" y="0"/>
                    <a:pt x="8060" y="279"/>
                    <a:pt x="4224" y="852"/>
                  </a:cubicBezTo>
                  <a:cubicBezTo>
                    <a:pt x="2553" y="1114"/>
                    <a:pt x="991" y="2739"/>
                    <a:pt x="789" y="4410"/>
                  </a:cubicBezTo>
                  <a:cubicBezTo>
                    <a:pt x="263" y="9082"/>
                    <a:pt x="1" y="13769"/>
                    <a:pt x="1" y="18441"/>
                  </a:cubicBezTo>
                  <a:cubicBezTo>
                    <a:pt x="1" y="23113"/>
                    <a:pt x="263" y="27785"/>
                    <a:pt x="789" y="32473"/>
                  </a:cubicBezTo>
                  <a:cubicBezTo>
                    <a:pt x="991" y="34128"/>
                    <a:pt x="2553" y="35768"/>
                    <a:pt x="4224" y="36031"/>
                  </a:cubicBezTo>
                  <a:cubicBezTo>
                    <a:pt x="8060" y="36603"/>
                    <a:pt x="11913" y="36881"/>
                    <a:pt x="15764" y="36881"/>
                  </a:cubicBezTo>
                  <a:cubicBezTo>
                    <a:pt x="19601" y="36881"/>
                    <a:pt x="23454" y="36603"/>
                    <a:pt x="27290" y="36031"/>
                  </a:cubicBezTo>
                  <a:cubicBezTo>
                    <a:pt x="28961" y="35768"/>
                    <a:pt x="30523" y="34128"/>
                    <a:pt x="30725" y="32473"/>
                  </a:cubicBezTo>
                  <a:cubicBezTo>
                    <a:pt x="31251" y="27785"/>
                    <a:pt x="31513" y="23113"/>
                    <a:pt x="31513" y="18441"/>
                  </a:cubicBezTo>
                  <a:cubicBezTo>
                    <a:pt x="31513" y="13769"/>
                    <a:pt x="31251" y="9082"/>
                    <a:pt x="30725" y="4410"/>
                  </a:cubicBezTo>
                  <a:cubicBezTo>
                    <a:pt x="30523" y="2739"/>
                    <a:pt x="28961" y="1114"/>
                    <a:pt x="27290" y="852"/>
                  </a:cubicBezTo>
                  <a:cubicBezTo>
                    <a:pt x="23454" y="279"/>
                    <a:pt x="19601" y="0"/>
                    <a:pt x="15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2"/>
            <p:cNvSpPr/>
            <p:nvPr/>
          </p:nvSpPr>
          <p:spPr>
            <a:xfrm rot="-1781460">
              <a:off x="1927940" y="2065517"/>
              <a:ext cx="871389" cy="1003246"/>
            </a:xfrm>
            <a:custGeom>
              <a:avLst/>
              <a:gdLst/>
              <a:ahLst/>
              <a:cxnLst/>
              <a:rect l="l" t="t" r="r" b="b"/>
              <a:pathLst>
                <a:path w="18101" h="20840" extrusionOk="0">
                  <a:moveTo>
                    <a:pt x="9043" y="1"/>
                  </a:moveTo>
                  <a:cubicBezTo>
                    <a:pt x="6869" y="1"/>
                    <a:pt x="4696" y="163"/>
                    <a:pt x="2522" y="488"/>
                  </a:cubicBezTo>
                  <a:cubicBezTo>
                    <a:pt x="1579" y="628"/>
                    <a:pt x="696" y="1556"/>
                    <a:pt x="589" y="2499"/>
                  </a:cubicBezTo>
                  <a:cubicBezTo>
                    <a:pt x="1" y="7775"/>
                    <a:pt x="1" y="13066"/>
                    <a:pt x="589" y="18341"/>
                  </a:cubicBezTo>
                  <a:cubicBezTo>
                    <a:pt x="696" y="19285"/>
                    <a:pt x="1579" y="20213"/>
                    <a:pt x="2522" y="20352"/>
                  </a:cubicBezTo>
                  <a:cubicBezTo>
                    <a:pt x="4696" y="20677"/>
                    <a:pt x="6869" y="20839"/>
                    <a:pt x="9043" y="20839"/>
                  </a:cubicBezTo>
                  <a:cubicBezTo>
                    <a:pt x="11216" y="20839"/>
                    <a:pt x="13390" y="20677"/>
                    <a:pt x="15564" y="20352"/>
                  </a:cubicBezTo>
                  <a:cubicBezTo>
                    <a:pt x="16507" y="20213"/>
                    <a:pt x="17389" y="19285"/>
                    <a:pt x="17497" y="18341"/>
                  </a:cubicBezTo>
                  <a:cubicBezTo>
                    <a:pt x="18101" y="13066"/>
                    <a:pt x="18101" y="7775"/>
                    <a:pt x="17497" y="2499"/>
                  </a:cubicBezTo>
                  <a:cubicBezTo>
                    <a:pt x="17389" y="1556"/>
                    <a:pt x="16507" y="628"/>
                    <a:pt x="15564" y="488"/>
                  </a:cubicBezTo>
                  <a:cubicBezTo>
                    <a:pt x="13390" y="163"/>
                    <a:pt x="11216" y="1"/>
                    <a:pt x="90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2"/>
            <p:cNvSpPr/>
            <p:nvPr/>
          </p:nvSpPr>
          <p:spPr>
            <a:xfrm rot="-1781460">
              <a:off x="1473981" y="2113586"/>
              <a:ext cx="284702" cy="586061"/>
            </a:xfrm>
            <a:custGeom>
              <a:avLst/>
              <a:gdLst/>
              <a:ahLst/>
              <a:cxnLst/>
              <a:rect l="l" t="t" r="r" b="b"/>
              <a:pathLst>
                <a:path w="5914" h="12174" extrusionOk="0">
                  <a:moveTo>
                    <a:pt x="4900" y="0"/>
                  </a:moveTo>
                  <a:cubicBezTo>
                    <a:pt x="4833" y="0"/>
                    <a:pt x="4762" y="9"/>
                    <a:pt x="4689" y="27"/>
                  </a:cubicBezTo>
                  <a:cubicBezTo>
                    <a:pt x="1" y="1281"/>
                    <a:pt x="836" y="7778"/>
                    <a:pt x="1115" y="11382"/>
                  </a:cubicBezTo>
                  <a:cubicBezTo>
                    <a:pt x="1158" y="11884"/>
                    <a:pt x="1565" y="12173"/>
                    <a:pt x="1966" y="12173"/>
                  </a:cubicBezTo>
                  <a:cubicBezTo>
                    <a:pt x="2282" y="12173"/>
                    <a:pt x="2594" y="11994"/>
                    <a:pt x="2724" y="11599"/>
                  </a:cubicBezTo>
                  <a:cubicBezTo>
                    <a:pt x="3775" y="8288"/>
                    <a:pt x="1795" y="3725"/>
                    <a:pt x="5277" y="1419"/>
                  </a:cubicBezTo>
                  <a:cubicBezTo>
                    <a:pt x="5913" y="995"/>
                    <a:pt x="5618" y="0"/>
                    <a:pt x="4900"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2"/>
            <p:cNvSpPr/>
            <p:nvPr/>
          </p:nvSpPr>
          <p:spPr>
            <a:xfrm rot="-1781460">
              <a:off x="1733779" y="2780322"/>
              <a:ext cx="125935" cy="97581"/>
            </a:xfrm>
            <a:custGeom>
              <a:avLst/>
              <a:gdLst/>
              <a:ahLst/>
              <a:cxnLst/>
              <a:rect l="l" t="t" r="r" b="b"/>
              <a:pathLst>
                <a:path w="2616" h="2027" extrusionOk="0">
                  <a:moveTo>
                    <a:pt x="1300" y="0"/>
                  </a:moveTo>
                  <a:cubicBezTo>
                    <a:pt x="1" y="0"/>
                    <a:pt x="1" y="2026"/>
                    <a:pt x="1300" y="2026"/>
                  </a:cubicBezTo>
                  <a:cubicBezTo>
                    <a:pt x="2600" y="2026"/>
                    <a:pt x="2616" y="0"/>
                    <a:pt x="1300"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2"/>
            <p:cNvSpPr/>
            <p:nvPr/>
          </p:nvSpPr>
          <p:spPr>
            <a:xfrm rot="-1781460">
              <a:off x="2936443" y="2456509"/>
              <a:ext cx="283065" cy="567768"/>
            </a:xfrm>
            <a:custGeom>
              <a:avLst/>
              <a:gdLst/>
              <a:ahLst/>
              <a:cxnLst/>
              <a:rect l="l" t="t" r="r" b="b"/>
              <a:pathLst>
                <a:path w="5880" h="11794" extrusionOk="0">
                  <a:moveTo>
                    <a:pt x="4722" y="1"/>
                  </a:moveTo>
                  <a:cubicBezTo>
                    <a:pt x="4602" y="1"/>
                    <a:pt x="4483" y="44"/>
                    <a:pt x="4394" y="139"/>
                  </a:cubicBezTo>
                  <a:cubicBezTo>
                    <a:pt x="3249" y="1438"/>
                    <a:pt x="3404" y="3434"/>
                    <a:pt x="3249" y="5073"/>
                  </a:cubicBezTo>
                  <a:cubicBezTo>
                    <a:pt x="3095" y="6775"/>
                    <a:pt x="3218" y="10209"/>
                    <a:pt x="852" y="10504"/>
                  </a:cubicBezTo>
                  <a:cubicBezTo>
                    <a:pt x="48" y="10597"/>
                    <a:pt x="1" y="11742"/>
                    <a:pt x="852" y="11787"/>
                  </a:cubicBezTo>
                  <a:cubicBezTo>
                    <a:pt x="928" y="11792"/>
                    <a:pt x="1004" y="11794"/>
                    <a:pt x="1078" y="11794"/>
                  </a:cubicBezTo>
                  <a:cubicBezTo>
                    <a:pt x="3201" y="11794"/>
                    <a:pt x="4472" y="10109"/>
                    <a:pt x="4936" y="8136"/>
                  </a:cubicBezTo>
                  <a:cubicBezTo>
                    <a:pt x="5246" y="6853"/>
                    <a:pt x="5307" y="5523"/>
                    <a:pt x="5431" y="4223"/>
                  </a:cubicBezTo>
                  <a:cubicBezTo>
                    <a:pt x="5570" y="2877"/>
                    <a:pt x="5879" y="1453"/>
                    <a:pt x="5153" y="247"/>
                  </a:cubicBezTo>
                  <a:cubicBezTo>
                    <a:pt x="5070" y="91"/>
                    <a:pt x="4895" y="1"/>
                    <a:pt x="4722"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2"/>
            <p:cNvSpPr/>
            <p:nvPr/>
          </p:nvSpPr>
          <p:spPr>
            <a:xfrm rot="-1781460">
              <a:off x="2911618" y="2283424"/>
              <a:ext cx="92381" cy="71537"/>
            </a:xfrm>
            <a:custGeom>
              <a:avLst/>
              <a:gdLst/>
              <a:ahLst/>
              <a:cxnLst/>
              <a:rect l="l" t="t" r="r" b="b"/>
              <a:pathLst>
                <a:path w="1919" h="1486" extrusionOk="0">
                  <a:moveTo>
                    <a:pt x="960" y="0"/>
                  </a:moveTo>
                  <a:cubicBezTo>
                    <a:pt x="1" y="0"/>
                    <a:pt x="1" y="1485"/>
                    <a:pt x="960" y="1485"/>
                  </a:cubicBezTo>
                  <a:cubicBezTo>
                    <a:pt x="1919" y="1485"/>
                    <a:pt x="1919" y="0"/>
                    <a:pt x="960"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1" name="Google Shape;1051;p42"/>
            <p:cNvGrpSpPr/>
            <p:nvPr/>
          </p:nvGrpSpPr>
          <p:grpSpPr>
            <a:xfrm rot="-93405">
              <a:off x="1886408" y="2082827"/>
              <a:ext cx="882554" cy="990914"/>
              <a:chOff x="7133890" y="3089949"/>
              <a:chExt cx="1065622" cy="1196459"/>
            </a:xfrm>
          </p:grpSpPr>
          <p:sp>
            <p:nvSpPr>
              <p:cNvPr id="1052" name="Google Shape;1052;p42"/>
              <p:cNvSpPr/>
              <p:nvPr/>
            </p:nvSpPr>
            <p:spPr>
              <a:xfrm rot="-1688141">
                <a:off x="7141149" y="3437902"/>
                <a:ext cx="56673" cy="44990"/>
              </a:xfrm>
              <a:custGeom>
                <a:avLst/>
                <a:gdLst/>
                <a:ahLst/>
                <a:cxnLst/>
                <a:rect l="l" t="t" r="r" b="b"/>
                <a:pathLst>
                  <a:path w="975" h="774" extrusionOk="0">
                    <a:moveTo>
                      <a:pt x="496" y="0"/>
                    </a:moveTo>
                    <a:cubicBezTo>
                      <a:pt x="1" y="0"/>
                      <a:pt x="1" y="774"/>
                      <a:pt x="496" y="774"/>
                    </a:cubicBezTo>
                    <a:cubicBezTo>
                      <a:pt x="975" y="774"/>
                      <a:pt x="975" y="0"/>
                      <a:pt x="4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2"/>
              <p:cNvSpPr/>
              <p:nvPr/>
            </p:nvSpPr>
            <p:spPr>
              <a:xfrm rot="-1688141">
                <a:off x="7307075" y="3334798"/>
                <a:ext cx="56731" cy="44176"/>
              </a:xfrm>
              <a:custGeom>
                <a:avLst/>
                <a:gdLst/>
                <a:ahLst/>
                <a:cxnLst/>
                <a:rect l="l" t="t" r="r" b="b"/>
                <a:pathLst>
                  <a:path w="976" h="760" extrusionOk="0">
                    <a:moveTo>
                      <a:pt x="480" y="1"/>
                    </a:moveTo>
                    <a:cubicBezTo>
                      <a:pt x="0" y="1"/>
                      <a:pt x="0" y="760"/>
                      <a:pt x="480" y="760"/>
                    </a:cubicBezTo>
                    <a:cubicBezTo>
                      <a:pt x="975" y="760"/>
                      <a:pt x="975" y="1"/>
                      <a:pt x="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2"/>
              <p:cNvSpPr/>
              <p:nvPr/>
            </p:nvSpPr>
            <p:spPr>
              <a:xfrm rot="-1688141">
                <a:off x="7510053" y="3226254"/>
                <a:ext cx="56731" cy="44176"/>
              </a:xfrm>
              <a:custGeom>
                <a:avLst/>
                <a:gdLst/>
                <a:ahLst/>
                <a:cxnLst/>
                <a:rect l="l" t="t" r="r" b="b"/>
                <a:pathLst>
                  <a:path w="976" h="760" extrusionOk="0">
                    <a:moveTo>
                      <a:pt x="481" y="1"/>
                    </a:moveTo>
                    <a:cubicBezTo>
                      <a:pt x="1" y="1"/>
                      <a:pt x="1" y="760"/>
                      <a:pt x="481" y="760"/>
                    </a:cubicBezTo>
                    <a:cubicBezTo>
                      <a:pt x="976" y="760"/>
                      <a:pt x="976" y="1"/>
                      <a:pt x="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2"/>
              <p:cNvSpPr/>
              <p:nvPr/>
            </p:nvSpPr>
            <p:spPr>
              <a:xfrm rot="-1688141">
                <a:off x="7743935" y="3100935"/>
                <a:ext cx="57661" cy="44176"/>
              </a:xfrm>
              <a:custGeom>
                <a:avLst/>
                <a:gdLst/>
                <a:ahLst/>
                <a:cxnLst/>
                <a:rect l="l" t="t" r="r" b="b"/>
                <a:pathLst>
                  <a:path w="992" h="760" extrusionOk="0">
                    <a:moveTo>
                      <a:pt x="496" y="1"/>
                    </a:moveTo>
                    <a:cubicBezTo>
                      <a:pt x="1" y="1"/>
                      <a:pt x="1" y="760"/>
                      <a:pt x="496" y="760"/>
                    </a:cubicBezTo>
                    <a:cubicBezTo>
                      <a:pt x="991" y="760"/>
                      <a:pt x="991" y="1"/>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2"/>
              <p:cNvSpPr/>
              <p:nvPr/>
            </p:nvSpPr>
            <p:spPr>
              <a:xfrm rot="-1688141">
                <a:off x="7291279" y="3500259"/>
                <a:ext cx="49523" cy="44990"/>
              </a:xfrm>
              <a:custGeom>
                <a:avLst/>
                <a:gdLst/>
                <a:ahLst/>
                <a:cxnLst/>
                <a:rect l="l" t="t" r="r" b="b"/>
                <a:pathLst>
                  <a:path w="852" h="774" extrusionOk="0">
                    <a:moveTo>
                      <a:pt x="388" y="0"/>
                    </a:moveTo>
                    <a:cubicBezTo>
                      <a:pt x="341" y="0"/>
                      <a:pt x="279" y="16"/>
                      <a:pt x="248" y="31"/>
                    </a:cubicBezTo>
                    <a:cubicBezTo>
                      <a:pt x="186" y="47"/>
                      <a:pt x="155" y="78"/>
                      <a:pt x="124" y="109"/>
                    </a:cubicBezTo>
                    <a:cubicBezTo>
                      <a:pt x="78" y="155"/>
                      <a:pt x="62" y="186"/>
                      <a:pt x="47" y="233"/>
                    </a:cubicBezTo>
                    <a:cubicBezTo>
                      <a:pt x="16" y="279"/>
                      <a:pt x="0" y="341"/>
                      <a:pt x="0" y="388"/>
                    </a:cubicBezTo>
                    <a:cubicBezTo>
                      <a:pt x="16" y="419"/>
                      <a:pt x="16" y="450"/>
                      <a:pt x="16" y="481"/>
                    </a:cubicBezTo>
                    <a:cubicBezTo>
                      <a:pt x="31" y="557"/>
                      <a:pt x="78" y="604"/>
                      <a:pt x="124" y="650"/>
                    </a:cubicBezTo>
                    <a:cubicBezTo>
                      <a:pt x="140" y="681"/>
                      <a:pt x="171" y="697"/>
                      <a:pt x="202" y="712"/>
                    </a:cubicBezTo>
                    <a:cubicBezTo>
                      <a:pt x="248" y="743"/>
                      <a:pt x="326" y="774"/>
                      <a:pt x="388" y="774"/>
                    </a:cubicBezTo>
                    <a:lnTo>
                      <a:pt x="464" y="774"/>
                    </a:lnTo>
                    <a:cubicBezTo>
                      <a:pt x="511" y="774"/>
                      <a:pt x="573" y="759"/>
                      <a:pt x="604" y="728"/>
                    </a:cubicBezTo>
                    <a:cubicBezTo>
                      <a:pt x="650" y="712"/>
                      <a:pt x="697" y="697"/>
                      <a:pt x="728" y="650"/>
                    </a:cubicBezTo>
                    <a:cubicBezTo>
                      <a:pt x="774" y="619"/>
                      <a:pt x="790" y="573"/>
                      <a:pt x="805" y="526"/>
                    </a:cubicBezTo>
                    <a:cubicBezTo>
                      <a:pt x="836" y="481"/>
                      <a:pt x="852" y="433"/>
                      <a:pt x="852" y="388"/>
                    </a:cubicBezTo>
                    <a:cubicBezTo>
                      <a:pt x="836" y="357"/>
                      <a:pt x="836" y="326"/>
                      <a:pt x="836" y="279"/>
                    </a:cubicBezTo>
                    <a:cubicBezTo>
                      <a:pt x="821" y="217"/>
                      <a:pt x="774" y="171"/>
                      <a:pt x="728" y="109"/>
                    </a:cubicBezTo>
                    <a:cubicBezTo>
                      <a:pt x="712" y="93"/>
                      <a:pt x="681" y="78"/>
                      <a:pt x="650" y="62"/>
                    </a:cubicBezTo>
                    <a:cubicBezTo>
                      <a:pt x="604" y="16"/>
                      <a:pt x="526" y="0"/>
                      <a:pt x="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2"/>
              <p:cNvSpPr/>
              <p:nvPr/>
            </p:nvSpPr>
            <p:spPr>
              <a:xfrm rot="-1688141">
                <a:off x="7451192" y="3398443"/>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2"/>
              <p:cNvSpPr/>
              <p:nvPr/>
            </p:nvSpPr>
            <p:spPr>
              <a:xfrm rot="-1688141">
                <a:off x="7670059" y="3281402"/>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2"/>
              <p:cNvSpPr/>
              <p:nvPr/>
            </p:nvSpPr>
            <p:spPr>
              <a:xfrm rot="-1688141">
                <a:off x="7247116" y="3703186"/>
                <a:ext cx="57603" cy="44118"/>
              </a:xfrm>
              <a:custGeom>
                <a:avLst/>
                <a:gdLst/>
                <a:ahLst/>
                <a:cxnLst/>
                <a:rect l="l" t="t" r="r" b="b"/>
                <a:pathLst>
                  <a:path w="991" h="759" extrusionOk="0">
                    <a:moveTo>
                      <a:pt x="496" y="0"/>
                    </a:moveTo>
                    <a:cubicBezTo>
                      <a:pt x="17" y="0"/>
                      <a:pt x="1" y="759"/>
                      <a:pt x="496" y="759"/>
                    </a:cubicBezTo>
                    <a:cubicBezTo>
                      <a:pt x="991" y="759"/>
                      <a:pt x="991" y="0"/>
                      <a:pt x="4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2"/>
              <p:cNvSpPr/>
              <p:nvPr/>
            </p:nvSpPr>
            <p:spPr>
              <a:xfrm rot="-1688141">
                <a:off x="7436703" y="3586755"/>
                <a:ext cx="56673" cy="44060"/>
              </a:xfrm>
              <a:custGeom>
                <a:avLst/>
                <a:gdLst/>
                <a:ahLst/>
                <a:cxnLst/>
                <a:rect l="l" t="t" r="r" b="b"/>
                <a:pathLst>
                  <a:path w="975" h="758" extrusionOk="0">
                    <a:moveTo>
                      <a:pt x="479" y="1"/>
                    </a:moveTo>
                    <a:cubicBezTo>
                      <a:pt x="0" y="1"/>
                      <a:pt x="0" y="758"/>
                      <a:pt x="479" y="758"/>
                    </a:cubicBezTo>
                    <a:cubicBezTo>
                      <a:pt x="974" y="758"/>
                      <a:pt x="974" y="1"/>
                      <a:pt x="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2"/>
              <p:cNvSpPr/>
              <p:nvPr/>
            </p:nvSpPr>
            <p:spPr>
              <a:xfrm rot="-1688141">
                <a:off x="7631787" y="3482432"/>
                <a:ext cx="56673" cy="44060"/>
              </a:xfrm>
              <a:custGeom>
                <a:avLst/>
                <a:gdLst/>
                <a:ahLst/>
                <a:cxnLst/>
                <a:rect l="l" t="t" r="r" b="b"/>
                <a:pathLst>
                  <a:path w="975" h="758" extrusionOk="0">
                    <a:moveTo>
                      <a:pt x="495" y="1"/>
                    </a:moveTo>
                    <a:cubicBezTo>
                      <a:pt x="0" y="1"/>
                      <a:pt x="0" y="758"/>
                      <a:pt x="495" y="758"/>
                    </a:cubicBezTo>
                    <a:cubicBezTo>
                      <a:pt x="974" y="758"/>
                      <a:pt x="974" y="1"/>
                      <a:pt x="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2"/>
              <p:cNvSpPr/>
              <p:nvPr/>
            </p:nvSpPr>
            <p:spPr>
              <a:xfrm rot="-1688141">
                <a:off x="7875096" y="3336721"/>
                <a:ext cx="57603" cy="44176"/>
              </a:xfrm>
              <a:custGeom>
                <a:avLst/>
                <a:gdLst/>
                <a:ahLst/>
                <a:cxnLst/>
                <a:rect l="l" t="t" r="r" b="b"/>
                <a:pathLst>
                  <a:path w="991" h="760" extrusionOk="0">
                    <a:moveTo>
                      <a:pt x="496" y="1"/>
                    </a:moveTo>
                    <a:cubicBezTo>
                      <a:pt x="1" y="1"/>
                      <a:pt x="1" y="760"/>
                      <a:pt x="496" y="760"/>
                    </a:cubicBezTo>
                    <a:cubicBezTo>
                      <a:pt x="991" y="760"/>
                      <a:pt x="991" y="1"/>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2"/>
              <p:cNvSpPr/>
              <p:nvPr/>
            </p:nvSpPr>
            <p:spPr>
              <a:xfrm rot="-1688141">
                <a:off x="7410919" y="3755389"/>
                <a:ext cx="57603" cy="44990"/>
              </a:xfrm>
              <a:custGeom>
                <a:avLst/>
                <a:gdLst/>
                <a:ahLst/>
                <a:cxnLst/>
                <a:rect l="l" t="t" r="r" b="b"/>
                <a:pathLst>
                  <a:path w="991" h="774" extrusionOk="0">
                    <a:moveTo>
                      <a:pt x="496" y="0"/>
                    </a:moveTo>
                    <a:cubicBezTo>
                      <a:pt x="1" y="0"/>
                      <a:pt x="1" y="774"/>
                      <a:pt x="496" y="774"/>
                    </a:cubicBezTo>
                    <a:cubicBezTo>
                      <a:pt x="991" y="774"/>
                      <a:pt x="991" y="0"/>
                      <a:pt x="4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2"/>
              <p:cNvSpPr/>
              <p:nvPr/>
            </p:nvSpPr>
            <p:spPr>
              <a:xfrm rot="-1688141">
                <a:off x="7604946" y="3654040"/>
                <a:ext cx="48593" cy="44990"/>
              </a:xfrm>
              <a:custGeom>
                <a:avLst/>
                <a:gdLst/>
                <a:ahLst/>
                <a:cxnLst/>
                <a:rect l="l" t="t" r="r" b="b"/>
                <a:pathLst>
                  <a:path w="836" h="774" extrusionOk="0">
                    <a:moveTo>
                      <a:pt x="387" y="0"/>
                    </a:moveTo>
                    <a:cubicBezTo>
                      <a:pt x="325" y="0"/>
                      <a:pt x="279" y="15"/>
                      <a:pt x="232" y="46"/>
                    </a:cubicBezTo>
                    <a:cubicBezTo>
                      <a:pt x="186" y="62"/>
                      <a:pt x="139" y="77"/>
                      <a:pt x="108" y="124"/>
                    </a:cubicBezTo>
                    <a:cubicBezTo>
                      <a:pt x="77" y="155"/>
                      <a:pt x="46" y="201"/>
                      <a:pt x="32" y="248"/>
                    </a:cubicBezTo>
                    <a:cubicBezTo>
                      <a:pt x="15" y="293"/>
                      <a:pt x="1" y="340"/>
                      <a:pt x="1" y="386"/>
                    </a:cubicBezTo>
                    <a:cubicBezTo>
                      <a:pt x="1" y="417"/>
                      <a:pt x="15" y="448"/>
                      <a:pt x="15" y="495"/>
                    </a:cubicBezTo>
                    <a:cubicBezTo>
                      <a:pt x="32" y="557"/>
                      <a:pt x="62" y="603"/>
                      <a:pt x="108" y="665"/>
                    </a:cubicBezTo>
                    <a:cubicBezTo>
                      <a:pt x="139" y="681"/>
                      <a:pt x="155" y="696"/>
                      <a:pt x="186" y="712"/>
                    </a:cubicBezTo>
                    <a:cubicBezTo>
                      <a:pt x="248" y="757"/>
                      <a:pt x="310" y="774"/>
                      <a:pt x="387" y="774"/>
                    </a:cubicBezTo>
                    <a:lnTo>
                      <a:pt x="449" y="774"/>
                    </a:lnTo>
                    <a:cubicBezTo>
                      <a:pt x="510" y="774"/>
                      <a:pt x="558" y="757"/>
                      <a:pt x="603" y="743"/>
                    </a:cubicBezTo>
                    <a:cubicBezTo>
                      <a:pt x="650" y="727"/>
                      <a:pt x="696" y="696"/>
                      <a:pt x="727" y="665"/>
                    </a:cubicBezTo>
                    <a:cubicBezTo>
                      <a:pt x="758" y="619"/>
                      <a:pt x="789" y="588"/>
                      <a:pt x="805" y="541"/>
                    </a:cubicBezTo>
                    <a:cubicBezTo>
                      <a:pt x="836" y="495"/>
                      <a:pt x="836" y="433"/>
                      <a:pt x="836" y="386"/>
                    </a:cubicBezTo>
                    <a:cubicBezTo>
                      <a:pt x="836" y="355"/>
                      <a:pt x="836" y="324"/>
                      <a:pt x="820" y="293"/>
                    </a:cubicBezTo>
                    <a:cubicBezTo>
                      <a:pt x="805" y="217"/>
                      <a:pt x="774" y="170"/>
                      <a:pt x="727" y="124"/>
                    </a:cubicBezTo>
                    <a:cubicBezTo>
                      <a:pt x="696" y="93"/>
                      <a:pt x="681" y="77"/>
                      <a:pt x="650" y="62"/>
                    </a:cubicBezTo>
                    <a:cubicBezTo>
                      <a:pt x="588" y="31"/>
                      <a:pt x="527"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2"/>
              <p:cNvSpPr/>
              <p:nvPr/>
            </p:nvSpPr>
            <p:spPr>
              <a:xfrm rot="-1688141">
                <a:off x="7828772" y="3522652"/>
                <a:ext cx="57603" cy="44118"/>
              </a:xfrm>
              <a:custGeom>
                <a:avLst/>
                <a:gdLst/>
                <a:ahLst/>
                <a:cxnLst/>
                <a:rect l="l" t="t" r="r" b="b"/>
                <a:pathLst>
                  <a:path w="991" h="759" extrusionOk="0">
                    <a:moveTo>
                      <a:pt x="495" y="0"/>
                    </a:moveTo>
                    <a:cubicBezTo>
                      <a:pt x="0" y="0"/>
                      <a:pt x="0" y="759"/>
                      <a:pt x="495" y="759"/>
                    </a:cubicBezTo>
                    <a:cubicBezTo>
                      <a:pt x="990" y="759"/>
                      <a:pt x="990" y="0"/>
                      <a:pt x="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2"/>
              <p:cNvSpPr/>
              <p:nvPr/>
            </p:nvSpPr>
            <p:spPr>
              <a:xfrm rot="-1688141">
                <a:off x="7391352" y="3957683"/>
                <a:ext cx="53999" cy="48593"/>
              </a:xfrm>
              <a:custGeom>
                <a:avLst/>
                <a:gdLst/>
                <a:ahLst/>
                <a:cxnLst/>
                <a:rect l="l" t="t" r="r" b="b"/>
                <a:pathLst>
                  <a:path w="929" h="836" extrusionOk="0">
                    <a:moveTo>
                      <a:pt x="541" y="0"/>
                    </a:moveTo>
                    <a:cubicBezTo>
                      <a:pt x="465" y="0"/>
                      <a:pt x="403" y="16"/>
                      <a:pt x="341" y="47"/>
                    </a:cubicBezTo>
                    <a:cubicBezTo>
                      <a:pt x="294" y="78"/>
                      <a:pt x="248" y="109"/>
                      <a:pt x="201" y="124"/>
                    </a:cubicBezTo>
                    <a:cubicBezTo>
                      <a:pt x="155" y="155"/>
                      <a:pt x="108" y="186"/>
                      <a:pt x="93" y="233"/>
                    </a:cubicBezTo>
                    <a:cubicBezTo>
                      <a:pt x="46" y="264"/>
                      <a:pt x="32" y="310"/>
                      <a:pt x="15" y="357"/>
                    </a:cubicBezTo>
                    <a:cubicBezTo>
                      <a:pt x="1" y="403"/>
                      <a:pt x="1" y="464"/>
                      <a:pt x="15" y="512"/>
                    </a:cubicBezTo>
                    <a:cubicBezTo>
                      <a:pt x="15" y="557"/>
                      <a:pt x="32" y="604"/>
                      <a:pt x="62" y="650"/>
                    </a:cubicBezTo>
                    <a:cubicBezTo>
                      <a:pt x="77" y="681"/>
                      <a:pt x="93" y="697"/>
                      <a:pt x="124" y="728"/>
                    </a:cubicBezTo>
                    <a:cubicBezTo>
                      <a:pt x="170" y="774"/>
                      <a:pt x="217" y="805"/>
                      <a:pt x="279" y="821"/>
                    </a:cubicBezTo>
                    <a:cubicBezTo>
                      <a:pt x="325" y="836"/>
                      <a:pt x="356" y="836"/>
                      <a:pt x="387" y="836"/>
                    </a:cubicBezTo>
                    <a:cubicBezTo>
                      <a:pt x="449" y="836"/>
                      <a:pt x="527" y="821"/>
                      <a:pt x="572" y="790"/>
                    </a:cubicBezTo>
                    <a:cubicBezTo>
                      <a:pt x="634" y="759"/>
                      <a:pt x="681" y="743"/>
                      <a:pt x="727" y="712"/>
                    </a:cubicBezTo>
                    <a:cubicBezTo>
                      <a:pt x="774" y="681"/>
                      <a:pt x="805" y="650"/>
                      <a:pt x="836" y="619"/>
                    </a:cubicBezTo>
                    <a:cubicBezTo>
                      <a:pt x="867" y="573"/>
                      <a:pt x="898" y="526"/>
                      <a:pt x="913" y="481"/>
                    </a:cubicBezTo>
                    <a:cubicBezTo>
                      <a:pt x="929" y="434"/>
                      <a:pt x="929" y="388"/>
                      <a:pt x="913" y="326"/>
                    </a:cubicBezTo>
                    <a:cubicBezTo>
                      <a:pt x="913" y="279"/>
                      <a:pt x="898" y="233"/>
                      <a:pt x="867" y="186"/>
                    </a:cubicBezTo>
                    <a:cubicBezTo>
                      <a:pt x="851" y="171"/>
                      <a:pt x="836" y="140"/>
                      <a:pt x="805" y="109"/>
                    </a:cubicBezTo>
                    <a:cubicBezTo>
                      <a:pt x="758" y="62"/>
                      <a:pt x="712" y="31"/>
                      <a:pt x="634" y="16"/>
                    </a:cubicBezTo>
                    <a:cubicBezTo>
                      <a:pt x="603" y="16"/>
                      <a:pt x="572" y="0"/>
                      <a:pt x="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2"/>
              <p:cNvSpPr/>
              <p:nvPr/>
            </p:nvSpPr>
            <p:spPr>
              <a:xfrm rot="-1688141">
                <a:off x="7577196" y="3877686"/>
                <a:ext cx="56789" cy="45048"/>
              </a:xfrm>
              <a:custGeom>
                <a:avLst/>
                <a:gdLst/>
                <a:ahLst/>
                <a:cxnLst/>
                <a:rect l="l" t="t" r="r" b="b"/>
                <a:pathLst>
                  <a:path w="977" h="775" extrusionOk="0">
                    <a:moveTo>
                      <a:pt x="496" y="1"/>
                    </a:moveTo>
                    <a:cubicBezTo>
                      <a:pt x="1" y="1"/>
                      <a:pt x="1" y="774"/>
                      <a:pt x="496" y="774"/>
                    </a:cubicBezTo>
                    <a:cubicBezTo>
                      <a:pt x="976" y="774"/>
                      <a:pt x="976" y="1"/>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2"/>
              <p:cNvSpPr/>
              <p:nvPr/>
            </p:nvSpPr>
            <p:spPr>
              <a:xfrm rot="-1688141">
                <a:off x="7813991" y="3701125"/>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2"/>
              <p:cNvSpPr/>
              <p:nvPr/>
            </p:nvSpPr>
            <p:spPr>
              <a:xfrm rot="-1688141">
                <a:off x="8012679" y="3584413"/>
                <a:ext cx="57603" cy="44118"/>
              </a:xfrm>
              <a:custGeom>
                <a:avLst/>
                <a:gdLst/>
                <a:ahLst/>
                <a:cxnLst/>
                <a:rect l="l" t="t" r="r" b="b"/>
                <a:pathLst>
                  <a:path w="991" h="759" extrusionOk="0">
                    <a:moveTo>
                      <a:pt x="496" y="1"/>
                    </a:moveTo>
                    <a:cubicBezTo>
                      <a:pt x="1" y="1"/>
                      <a:pt x="1" y="758"/>
                      <a:pt x="496" y="758"/>
                    </a:cubicBezTo>
                    <a:cubicBezTo>
                      <a:pt x="975" y="758"/>
                      <a:pt x="991" y="1"/>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2"/>
              <p:cNvSpPr/>
              <p:nvPr/>
            </p:nvSpPr>
            <p:spPr>
              <a:xfrm rot="-1688141">
                <a:off x="7516313" y="4055833"/>
                <a:ext cx="57603" cy="44118"/>
              </a:xfrm>
              <a:custGeom>
                <a:avLst/>
                <a:gdLst/>
                <a:ahLst/>
                <a:cxnLst/>
                <a:rect l="l" t="t" r="r" b="b"/>
                <a:pathLst>
                  <a:path w="991" h="759" extrusionOk="0">
                    <a:moveTo>
                      <a:pt x="496" y="1"/>
                    </a:moveTo>
                    <a:cubicBezTo>
                      <a:pt x="0" y="1"/>
                      <a:pt x="0" y="758"/>
                      <a:pt x="496" y="758"/>
                    </a:cubicBezTo>
                    <a:cubicBezTo>
                      <a:pt x="991" y="758"/>
                      <a:pt x="991" y="1"/>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2"/>
              <p:cNvSpPr/>
              <p:nvPr/>
            </p:nvSpPr>
            <p:spPr>
              <a:xfrm rot="-1688141">
                <a:off x="7748709" y="3904002"/>
                <a:ext cx="48593" cy="44525"/>
              </a:xfrm>
              <a:custGeom>
                <a:avLst/>
                <a:gdLst/>
                <a:ahLst/>
                <a:cxnLst/>
                <a:rect l="l" t="t" r="r" b="b"/>
                <a:pathLst>
                  <a:path w="836" h="766" extrusionOk="0">
                    <a:moveTo>
                      <a:pt x="334" y="1"/>
                    </a:moveTo>
                    <a:cubicBezTo>
                      <a:pt x="300" y="1"/>
                      <a:pt x="266" y="15"/>
                      <a:pt x="232" y="37"/>
                    </a:cubicBezTo>
                    <a:cubicBezTo>
                      <a:pt x="186" y="53"/>
                      <a:pt x="139" y="68"/>
                      <a:pt x="108" y="115"/>
                    </a:cubicBezTo>
                    <a:cubicBezTo>
                      <a:pt x="77" y="146"/>
                      <a:pt x="46" y="192"/>
                      <a:pt x="31" y="239"/>
                    </a:cubicBezTo>
                    <a:cubicBezTo>
                      <a:pt x="0" y="285"/>
                      <a:pt x="0" y="332"/>
                      <a:pt x="0" y="378"/>
                    </a:cubicBezTo>
                    <a:cubicBezTo>
                      <a:pt x="0" y="409"/>
                      <a:pt x="0" y="456"/>
                      <a:pt x="15" y="487"/>
                    </a:cubicBezTo>
                    <a:cubicBezTo>
                      <a:pt x="31" y="548"/>
                      <a:pt x="62" y="610"/>
                      <a:pt x="108" y="656"/>
                    </a:cubicBezTo>
                    <a:cubicBezTo>
                      <a:pt x="139" y="672"/>
                      <a:pt x="155" y="687"/>
                      <a:pt x="186" y="703"/>
                    </a:cubicBezTo>
                    <a:cubicBezTo>
                      <a:pt x="248" y="749"/>
                      <a:pt x="310" y="765"/>
                      <a:pt x="372" y="765"/>
                    </a:cubicBezTo>
                    <a:lnTo>
                      <a:pt x="448" y="765"/>
                    </a:lnTo>
                    <a:cubicBezTo>
                      <a:pt x="510" y="765"/>
                      <a:pt x="557" y="749"/>
                      <a:pt x="603" y="734"/>
                    </a:cubicBezTo>
                    <a:cubicBezTo>
                      <a:pt x="650" y="718"/>
                      <a:pt x="696" y="687"/>
                      <a:pt x="727" y="656"/>
                    </a:cubicBezTo>
                    <a:cubicBezTo>
                      <a:pt x="758" y="610"/>
                      <a:pt x="789" y="579"/>
                      <a:pt x="805" y="532"/>
                    </a:cubicBezTo>
                    <a:cubicBezTo>
                      <a:pt x="820" y="487"/>
                      <a:pt x="836" y="440"/>
                      <a:pt x="836" y="378"/>
                    </a:cubicBezTo>
                    <a:cubicBezTo>
                      <a:pt x="836" y="347"/>
                      <a:pt x="820" y="316"/>
                      <a:pt x="820" y="285"/>
                    </a:cubicBezTo>
                    <a:cubicBezTo>
                      <a:pt x="805" y="208"/>
                      <a:pt x="774" y="161"/>
                      <a:pt x="727" y="115"/>
                    </a:cubicBezTo>
                    <a:cubicBezTo>
                      <a:pt x="696" y="99"/>
                      <a:pt x="665" y="68"/>
                      <a:pt x="650" y="53"/>
                    </a:cubicBezTo>
                    <a:cubicBezTo>
                      <a:pt x="588" y="22"/>
                      <a:pt x="526" y="6"/>
                      <a:pt x="448" y="6"/>
                    </a:cubicBezTo>
                    <a:lnTo>
                      <a:pt x="372" y="6"/>
                    </a:lnTo>
                    <a:cubicBezTo>
                      <a:pt x="359" y="2"/>
                      <a:pt x="347" y="1"/>
                      <a:pt x="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2"/>
              <p:cNvSpPr/>
              <p:nvPr/>
            </p:nvSpPr>
            <p:spPr>
              <a:xfrm rot="-1688141">
                <a:off x="7974001" y="3756286"/>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2"/>
              <p:cNvSpPr/>
              <p:nvPr/>
            </p:nvSpPr>
            <p:spPr>
              <a:xfrm rot="-1688141">
                <a:off x="7527821" y="4232606"/>
                <a:ext cx="48652" cy="44990"/>
              </a:xfrm>
              <a:custGeom>
                <a:avLst/>
                <a:gdLst/>
                <a:ahLst/>
                <a:cxnLst/>
                <a:rect l="l" t="t" r="r" b="b"/>
                <a:pathLst>
                  <a:path w="837" h="774" extrusionOk="0">
                    <a:moveTo>
                      <a:pt x="372" y="0"/>
                    </a:moveTo>
                    <a:cubicBezTo>
                      <a:pt x="326" y="0"/>
                      <a:pt x="279" y="16"/>
                      <a:pt x="233" y="47"/>
                    </a:cubicBezTo>
                    <a:cubicBezTo>
                      <a:pt x="186" y="62"/>
                      <a:pt x="141" y="78"/>
                      <a:pt x="110" y="124"/>
                    </a:cubicBezTo>
                    <a:cubicBezTo>
                      <a:pt x="79" y="155"/>
                      <a:pt x="48" y="202"/>
                      <a:pt x="32" y="248"/>
                    </a:cubicBezTo>
                    <a:cubicBezTo>
                      <a:pt x="1" y="279"/>
                      <a:pt x="1" y="341"/>
                      <a:pt x="1" y="388"/>
                    </a:cubicBezTo>
                    <a:cubicBezTo>
                      <a:pt x="1" y="419"/>
                      <a:pt x="1" y="449"/>
                      <a:pt x="17" y="495"/>
                    </a:cubicBezTo>
                    <a:cubicBezTo>
                      <a:pt x="32" y="557"/>
                      <a:pt x="63" y="604"/>
                      <a:pt x="110" y="650"/>
                    </a:cubicBezTo>
                    <a:cubicBezTo>
                      <a:pt x="141" y="681"/>
                      <a:pt x="155" y="697"/>
                      <a:pt x="186" y="712"/>
                    </a:cubicBezTo>
                    <a:cubicBezTo>
                      <a:pt x="248" y="759"/>
                      <a:pt x="310" y="774"/>
                      <a:pt x="372" y="774"/>
                    </a:cubicBezTo>
                    <a:lnTo>
                      <a:pt x="450" y="774"/>
                    </a:lnTo>
                    <a:cubicBezTo>
                      <a:pt x="512" y="774"/>
                      <a:pt x="558" y="759"/>
                      <a:pt x="605" y="743"/>
                    </a:cubicBezTo>
                    <a:cubicBezTo>
                      <a:pt x="651" y="728"/>
                      <a:pt x="681" y="697"/>
                      <a:pt x="728" y="650"/>
                    </a:cubicBezTo>
                    <a:cubicBezTo>
                      <a:pt x="759" y="619"/>
                      <a:pt x="790" y="588"/>
                      <a:pt x="805" y="542"/>
                    </a:cubicBezTo>
                    <a:cubicBezTo>
                      <a:pt x="821" y="495"/>
                      <a:pt x="836" y="433"/>
                      <a:pt x="836" y="388"/>
                    </a:cubicBezTo>
                    <a:cubicBezTo>
                      <a:pt x="836" y="357"/>
                      <a:pt x="821" y="326"/>
                      <a:pt x="821" y="279"/>
                    </a:cubicBezTo>
                    <a:cubicBezTo>
                      <a:pt x="805" y="217"/>
                      <a:pt x="774" y="171"/>
                      <a:pt x="728" y="124"/>
                    </a:cubicBezTo>
                    <a:cubicBezTo>
                      <a:pt x="698" y="93"/>
                      <a:pt x="667" y="78"/>
                      <a:pt x="651" y="62"/>
                    </a:cubicBezTo>
                    <a:cubicBezTo>
                      <a:pt x="589" y="31"/>
                      <a:pt x="527"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2"/>
              <p:cNvSpPr/>
              <p:nvPr/>
            </p:nvSpPr>
            <p:spPr>
              <a:xfrm rot="-1688141">
                <a:off x="7726687" y="4119029"/>
                <a:ext cx="56731" cy="45048"/>
              </a:xfrm>
              <a:custGeom>
                <a:avLst/>
                <a:gdLst/>
                <a:ahLst/>
                <a:cxnLst/>
                <a:rect l="l" t="t" r="r" b="b"/>
                <a:pathLst>
                  <a:path w="976" h="775" extrusionOk="0">
                    <a:moveTo>
                      <a:pt x="480" y="1"/>
                    </a:moveTo>
                    <a:cubicBezTo>
                      <a:pt x="0" y="1"/>
                      <a:pt x="0" y="774"/>
                      <a:pt x="480" y="774"/>
                    </a:cubicBezTo>
                    <a:cubicBezTo>
                      <a:pt x="975" y="774"/>
                      <a:pt x="975" y="1"/>
                      <a:pt x="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2"/>
              <p:cNvSpPr/>
              <p:nvPr/>
            </p:nvSpPr>
            <p:spPr>
              <a:xfrm rot="-1688141">
                <a:off x="7933978" y="3973207"/>
                <a:ext cx="57603" cy="44060"/>
              </a:xfrm>
              <a:custGeom>
                <a:avLst/>
                <a:gdLst/>
                <a:ahLst/>
                <a:cxnLst/>
                <a:rect l="l" t="t" r="r" b="b"/>
                <a:pathLst>
                  <a:path w="991" h="758" extrusionOk="0">
                    <a:moveTo>
                      <a:pt x="496" y="1"/>
                    </a:moveTo>
                    <a:cubicBezTo>
                      <a:pt x="1" y="1"/>
                      <a:pt x="1" y="758"/>
                      <a:pt x="496" y="758"/>
                    </a:cubicBezTo>
                    <a:cubicBezTo>
                      <a:pt x="991" y="758"/>
                      <a:pt x="991" y="1"/>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2"/>
              <p:cNvSpPr/>
              <p:nvPr/>
            </p:nvSpPr>
            <p:spPr>
              <a:xfrm rot="-1688141">
                <a:off x="8134897" y="3860630"/>
                <a:ext cx="57603" cy="44176"/>
              </a:xfrm>
              <a:custGeom>
                <a:avLst/>
                <a:gdLst/>
                <a:ahLst/>
                <a:cxnLst/>
                <a:rect l="l" t="t" r="r" b="b"/>
                <a:pathLst>
                  <a:path w="991" h="760" extrusionOk="0">
                    <a:moveTo>
                      <a:pt x="495" y="1"/>
                    </a:moveTo>
                    <a:cubicBezTo>
                      <a:pt x="0" y="1"/>
                      <a:pt x="0" y="759"/>
                      <a:pt x="495" y="759"/>
                    </a:cubicBezTo>
                    <a:cubicBezTo>
                      <a:pt x="990" y="759"/>
                      <a:pt x="990" y="1"/>
                      <a:pt x="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77" name="Google Shape;1077;p42"/>
          <p:cNvGrpSpPr/>
          <p:nvPr/>
        </p:nvGrpSpPr>
        <p:grpSpPr>
          <a:xfrm>
            <a:off x="-100632" y="3072877"/>
            <a:ext cx="2473009" cy="2416821"/>
            <a:chOff x="1144524" y="3153700"/>
            <a:chExt cx="1625269" cy="1588342"/>
          </a:xfrm>
        </p:grpSpPr>
        <p:sp>
          <p:nvSpPr>
            <p:cNvPr id="1078" name="Google Shape;1078;p42"/>
            <p:cNvSpPr/>
            <p:nvPr/>
          </p:nvSpPr>
          <p:spPr>
            <a:xfrm>
              <a:off x="1191835" y="3153700"/>
              <a:ext cx="1577957" cy="1564613"/>
            </a:xfrm>
            <a:custGeom>
              <a:avLst/>
              <a:gdLst/>
              <a:ahLst/>
              <a:cxnLst/>
              <a:rect l="l" t="t" r="r" b="b"/>
              <a:pathLst>
                <a:path w="32118" h="31848" extrusionOk="0">
                  <a:moveTo>
                    <a:pt x="16299" y="9846"/>
                  </a:moveTo>
                  <a:cubicBezTo>
                    <a:pt x="16432" y="9846"/>
                    <a:pt x="16565" y="9861"/>
                    <a:pt x="16698" y="9879"/>
                  </a:cubicBezTo>
                  <a:cubicBezTo>
                    <a:pt x="16797" y="9879"/>
                    <a:pt x="16897" y="9895"/>
                    <a:pt x="16980" y="9912"/>
                  </a:cubicBezTo>
                  <a:cubicBezTo>
                    <a:pt x="17063" y="9928"/>
                    <a:pt x="17146" y="9928"/>
                    <a:pt x="17213" y="9945"/>
                  </a:cubicBezTo>
                  <a:lnTo>
                    <a:pt x="17412" y="9994"/>
                  </a:lnTo>
                  <a:cubicBezTo>
                    <a:pt x="17461" y="9994"/>
                    <a:pt x="17511" y="10011"/>
                    <a:pt x="17561" y="10027"/>
                  </a:cubicBezTo>
                  <a:cubicBezTo>
                    <a:pt x="17660" y="10045"/>
                    <a:pt x="17744" y="10078"/>
                    <a:pt x="17843" y="10111"/>
                  </a:cubicBezTo>
                  <a:cubicBezTo>
                    <a:pt x="17893" y="10111"/>
                    <a:pt x="17926" y="10127"/>
                    <a:pt x="17976" y="10144"/>
                  </a:cubicBezTo>
                  <a:cubicBezTo>
                    <a:pt x="18076" y="10177"/>
                    <a:pt x="18158" y="10211"/>
                    <a:pt x="18258" y="10244"/>
                  </a:cubicBezTo>
                  <a:cubicBezTo>
                    <a:pt x="18291" y="10260"/>
                    <a:pt x="18341" y="10277"/>
                    <a:pt x="18390" y="10293"/>
                  </a:cubicBezTo>
                  <a:cubicBezTo>
                    <a:pt x="18574" y="10377"/>
                    <a:pt x="18740" y="10459"/>
                    <a:pt x="18922" y="10543"/>
                  </a:cubicBezTo>
                  <a:cubicBezTo>
                    <a:pt x="18955" y="10576"/>
                    <a:pt x="19005" y="10592"/>
                    <a:pt x="19038" y="10609"/>
                  </a:cubicBezTo>
                  <a:lnTo>
                    <a:pt x="19287" y="10758"/>
                  </a:lnTo>
                  <a:cubicBezTo>
                    <a:pt x="19370" y="10824"/>
                    <a:pt x="19453" y="10875"/>
                    <a:pt x="19536" y="10924"/>
                  </a:cubicBezTo>
                  <a:cubicBezTo>
                    <a:pt x="19586" y="10957"/>
                    <a:pt x="19619" y="10974"/>
                    <a:pt x="19652" y="11007"/>
                  </a:cubicBezTo>
                  <a:cubicBezTo>
                    <a:pt x="19736" y="11074"/>
                    <a:pt x="19818" y="11123"/>
                    <a:pt x="19884" y="11189"/>
                  </a:cubicBezTo>
                  <a:cubicBezTo>
                    <a:pt x="20615" y="11771"/>
                    <a:pt x="21212" y="12534"/>
                    <a:pt x="21610" y="13447"/>
                  </a:cubicBezTo>
                  <a:cubicBezTo>
                    <a:pt x="21942" y="14177"/>
                    <a:pt x="22108" y="14940"/>
                    <a:pt x="22142" y="15688"/>
                  </a:cubicBezTo>
                  <a:lnTo>
                    <a:pt x="22142" y="15903"/>
                  </a:lnTo>
                  <a:lnTo>
                    <a:pt x="22142" y="16086"/>
                  </a:lnTo>
                  <a:cubicBezTo>
                    <a:pt x="22142" y="16285"/>
                    <a:pt x="22126" y="16485"/>
                    <a:pt x="22092" y="16666"/>
                  </a:cubicBezTo>
                  <a:lnTo>
                    <a:pt x="22042" y="16965"/>
                  </a:lnTo>
                  <a:cubicBezTo>
                    <a:pt x="22026" y="17065"/>
                    <a:pt x="22009" y="17148"/>
                    <a:pt x="21993" y="17248"/>
                  </a:cubicBezTo>
                  <a:cubicBezTo>
                    <a:pt x="21976" y="17297"/>
                    <a:pt x="21976" y="17348"/>
                    <a:pt x="21960" y="17397"/>
                  </a:cubicBezTo>
                  <a:cubicBezTo>
                    <a:pt x="21893" y="17662"/>
                    <a:pt x="21794" y="17928"/>
                    <a:pt x="21694" y="18193"/>
                  </a:cubicBezTo>
                  <a:cubicBezTo>
                    <a:pt x="21595" y="18443"/>
                    <a:pt x="21462" y="18709"/>
                    <a:pt x="21329" y="18941"/>
                  </a:cubicBezTo>
                  <a:cubicBezTo>
                    <a:pt x="21263" y="19041"/>
                    <a:pt x="21212" y="19140"/>
                    <a:pt x="21146" y="19240"/>
                  </a:cubicBezTo>
                  <a:cubicBezTo>
                    <a:pt x="20964" y="19521"/>
                    <a:pt x="20747" y="19787"/>
                    <a:pt x="20515" y="20036"/>
                  </a:cubicBezTo>
                  <a:cubicBezTo>
                    <a:pt x="19984" y="20617"/>
                    <a:pt x="19320" y="21099"/>
                    <a:pt x="18541" y="21447"/>
                  </a:cubicBezTo>
                  <a:cubicBezTo>
                    <a:pt x="17737" y="21808"/>
                    <a:pt x="16896" y="21978"/>
                    <a:pt x="16069" y="21978"/>
                  </a:cubicBezTo>
                  <a:cubicBezTo>
                    <a:pt x="15223" y="21978"/>
                    <a:pt x="14391" y="21800"/>
                    <a:pt x="13628" y="21464"/>
                  </a:cubicBezTo>
                  <a:cubicBezTo>
                    <a:pt x="13495" y="21397"/>
                    <a:pt x="13362" y="21331"/>
                    <a:pt x="13245" y="21265"/>
                  </a:cubicBezTo>
                  <a:cubicBezTo>
                    <a:pt x="13196" y="21247"/>
                    <a:pt x="13146" y="21214"/>
                    <a:pt x="13112" y="21198"/>
                  </a:cubicBezTo>
                  <a:lnTo>
                    <a:pt x="12864" y="21048"/>
                  </a:lnTo>
                  <a:cubicBezTo>
                    <a:pt x="12614" y="20900"/>
                    <a:pt x="12366" y="20716"/>
                    <a:pt x="12150" y="20534"/>
                  </a:cubicBezTo>
                  <a:cubicBezTo>
                    <a:pt x="12067" y="20468"/>
                    <a:pt x="12001" y="20402"/>
                    <a:pt x="11935" y="20335"/>
                  </a:cubicBezTo>
                  <a:cubicBezTo>
                    <a:pt x="11353" y="19787"/>
                    <a:pt x="10872" y="19140"/>
                    <a:pt x="10540" y="18377"/>
                  </a:cubicBezTo>
                  <a:cubicBezTo>
                    <a:pt x="10125" y="17463"/>
                    <a:pt x="9976" y="16501"/>
                    <a:pt x="10025" y="15571"/>
                  </a:cubicBezTo>
                  <a:cubicBezTo>
                    <a:pt x="10025" y="15471"/>
                    <a:pt x="10025" y="15389"/>
                    <a:pt x="10042" y="15290"/>
                  </a:cubicBezTo>
                  <a:cubicBezTo>
                    <a:pt x="10058" y="15139"/>
                    <a:pt x="10076" y="14991"/>
                    <a:pt x="10109" y="14858"/>
                  </a:cubicBezTo>
                  <a:lnTo>
                    <a:pt x="10158" y="14559"/>
                  </a:lnTo>
                  <a:cubicBezTo>
                    <a:pt x="10175" y="14526"/>
                    <a:pt x="10191" y="14476"/>
                    <a:pt x="10191" y="14426"/>
                  </a:cubicBezTo>
                  <a:cubicBezTo>
                    <a:pt x="10224" y="14327"/>
                    <a:pt x="10242" y="14243"/>
                    <a:pt x="10275" y="14144"/>
                  </a:cubicBezTo>
                  <a:cubicBezTo>
                    <a:pt x="10324" y="14011"/>
                    <a:pt x="10357" y="13862"/>
                    <a:pt x="10424" y="13729"/>
                  </a:cubicBezTo>
                  <a:cubicBezTo>
                    <a:pt x="10457" y="13646"/>
                    <a:pt x="10490" y="13546"/>
                    <a:pt x="10523" y="13464"/>
                  </a:cubicBezTo>
                  <a:cubicBezTo>
                    <a:pt x="10623" y="13231"/>
                    <a:pt x="10740" y="13015"/>
                    <a:pt x="10855" y="12816"/>
                  </a:cubicBezTo>
                  <a:cubicBezTo>
                    <a:pt x="10906" y="12733"/>
                    <a:pt x="10955" y="12650"/>
                    <a:pt x="11021" y="12568"/>
                  </a:cubicBezTo>
                  <a:cubicBezTo>
                    <a:pt x="11072" y="12484"/>
                    <a:pt x="11121" y="12402"/>
                    <a:pt x="11187" y="12318"/>
                  </a:cubicBezTo>
                  <a:cubicBezTo>
                    <a:pt x="11271" y="12202"/>
                    <a:pt x="11353" y="12086"/>
                    <a:pt x="11453" y="11986"/>
                  </a:cubicBezTo>
                  <a:cubicBezTo>
                    <a:pt x="12017" y="11306"/>
                    <a:pt x="12747" y="10742"/>
                    <a:pt x="13610" y="10359"/>
                  </a:cubicBezTo>
                  <a:cubicBezTo>
                    <a:pt x="14092" y="10144"/>
                    <a:pt x="14590" y="10011"/>
                    <a:pt x="15071" y="9928"/>
                  </a:cubicBezTo>
                  <a:lnTo>
                    <a:pt x="15370" y="9879"/>
                  </a:lnTo>
                  <a:cubicBezTo>
                    <a:pt x="15520" y="9861"/>
                    <a:pt x="15668" y="9846"/>
                    <a:pt x="15818" y="9846"/>
                  </a:cubicBezTo>
                  <a:close/>
                  <a:moveTo>
                    <a:pt x="19531" y="0"/>
                  </a:moveTo>
                  <a:cubicBezTo>
                    <a:pt x="19143" y="0"/>
                    <a:pt x="18776" y="239"/>
                    <a:pt x="18623" y="633"/>
                  </a:cubicBezTo>
                  <a:lnTo>
                    <a:pt x="17744" y="2890"/>
                  </a:lnTo>
                  <a:cubicBezTo>
                    <a:pt x="17245" y="2825"/>
                    <a:pt x="16734" y="2796"/>
                    <a:pt x="16225" y="2796"/>
                  </a:cubicBezTo>
                  <a:cubicBezTo>
                    <a:pt x="15328" y="2796"/>
                    <a:pt x="14439" y="2886"/>
                    <a:pt x="13644" y="3023"/>
                  </a:cubicBezTo>
                  <a:lnTo>
                    <a:pt x="13644" y="3007"/>
                  </a:lnTo>
                  <a:lnTo>
                    <a:pt x="12648" y="799"/>
                  </a:lnTo>
                  <a:cubicBezTo>
                    <a:pt x="12477" y="404"/>
                    <a:pt x="12066" y="104"/>
                    <a:pt x="11654" y="104"/>
                  </a:cubicBezTo>
                  <a:cubicBezTo>
                    <a:pt x="11547" y="104"/>
                    <a:pt x="11440" y="124"/>
                    <a:pt x="11337" y="168"/>
                  </a:cubicBezTo>
                  <a:lnTo>
                    <a:pt x="7486" y="1879"/>
                  </a:lnTo>
                  <a:cubicBezTo>
                    <a:pt x="7004" y="2094"/>
                    <a:pt x="6971" y="2742"/>
                    <a:pt x="7188" y="3222"/>
                  </a:cubicBezTo>
                  <a:lnTo>
                    <a:pt x="8166" y="5446"/>
                  </a:lnTo>
                  <a:cubicBezTo>
                    <a:pt x="6905" y="6360"/>
                    <a:pt x="6059" y="7323"/>
                    <a:pt x="5311" y="8451"/>
                  </a:cubicBezTo>
                  <a:lnTo>
                    <a:pt x="5262" y="8467"/>
                  </a:lnTo>
                  <a:lnTo>
                    <a:pt x="2988" y="7604"/>
                  </a:lnTo>
                  <a:cubicBezTo>
                    <a:pt x="2868" y="7558"/>
                    <a:pt x="2745" y="7536"/>
                    <a:pt x="2625" y="7536"/>
                  </a:cubicBezTo>
                  <a:cubicBezTo>
                    <a:pt x="2231" y="7536"/>
                    <a:pt x="1863" y="7774"/>
                    <a:pt x="1710" y="8168"/>
                  </a:cubicBezTo>
                  <a:lnTo>
                    <a:pt x="199" y="12103"/>
                  </a:lnTo>
                  <a:cubicBezTo>
                    <a:pt x="0" y="12601"/>
                    <a:pt x="250" y="13165"/>
                    <a:pt x="764" y="13364"/>
                  </a:cubicBezTo>
                  <a:lnTo>
                    <a:pt x="3005" y="14194"/>
                  </a:lnTo>
                  <a:cubicBezTo>
                    <a:pt x="2822" y="15571"/>
                    <a:pt x="2773" y="16733"/>
                    <a:pt x="3121" y="18260"/>
                  </a:cubicBezTo>
                  <a:lnTo>
                    <a:pt x="3105" y="18260"/>
                  </a:lnTo>
                  <a:lnTo>
                    <a:pt x="896" y="19256"/>
                  </a:lnTo>
                  <a:cubicBezTo>
                    <a:pt x="398" y="19472"/>
                    <a:pt x="250" y="20070"/>
                    <a:pt x="465" y="20568"/>
                  </a:cubicBezTo>
                  <a:lnTo>
                    <a:pt x="2175" y="24418"/>
                  </a:lnTo>
                  <a:cubicBezTo>
                    <a:pt x="2309" y="24718"/>
                    <a:pt x="2528" y="24844"/>
                    <a:pt x="2794" y="24844"/>
                  </a:cubicBezTo>
                  <a:cubicBezTo>
                    <a:pt x="2954" y="24844"/>
                    <a:pt x="3132" y="24798"/>
                    <a:pt x="3320" y="24717"/>
                  </a:cubicBezTo>
                  <a:lnTo>
                    <a:pt x="5528" y="23737"/>
                  </a:lnTo>
                  <a:cubicBezTo>
                    <a:pt x="6457" y="24999"/>
                    <a:pt x="7436" y="25879"/>
                    <a:pt x="8565" y="26642"/>
                  </a:cubicBezTo>
                  <a:lnTo>
                    <a:pt x="8582" y="26709"/>
                  </a:lnTo>
                  <a:lnTo>
                    <a:pt x="7719" y="28999"/>
                  </a:lnTo>
                  <a:cubicBezTo>
                    <a:pt x="7536" y="29497"/>
                    <a:pt x="7785" y="30077"/>
                    <a:pt x="8283" y="30261"/>
                  </a:cubicBezTo>
                  <a:lnTo>
                    <a:pt x="12216" y="31788"/>
                  </a:lnTo>
                  <a:cubicBezTo>
                    <a:pt x="12330" y="31828"/>
                    <a:pt x="12447" y="31847"/>
                    <a:pt x="12561" y="31847"/>
                  </a:cubicBezTo>
                  <a:cubicBezTo>
                    <a:pt x="12963" y="31847"/>
                    <a:pt x="13336" y="31611"/>
                    <a:pt x="13478" y="31223"/>
                  </a:cubicBezTo>
                  <a:lnTo>
                    <a:pt x="14407" y="28949"/>
                  </a:lnTo>
                  <a:cubicBezTo>
                    <a:pt x="15003" y="29020"/>
                    <a:pt x="15573" y="29064"/>
                    <a:pt x="16152" y="29064"/>
                  </a:cubicBezTo>
                  <a:cubicBezTo>
                    <a:pt x="16913" y="29064"/>
                    <a:pt x="17689" y="28989"/>
                    <a:pt x="18556" y="28800"/>
                  </a:cubicBezTo>
                  <a:lnTo>
                    <a:pt x="19536" y="31024"/>
                  </a:lnTo>
                  <a:cubicBezTo>
                    <a:pt x="19699" y="31361"/>
                    <a:pt x="19943" y="31535"/>
                    <a:pt x="20246" y="31535"/>
                  </a:cubicBezTo>
                  <a:cubicBezTo>
                    <a:pt x="20376" y="31535"/>
                    <a:pt x="20516" y="31503"/>
                    <a:pt x="20665" y="31438"/>
                  </a:cubicBezTo>
                  <a:lnTo>
                    <a:pt x="24516" y="29730"/>
                  </a:lnTo>
                  <a:cubicBezTo>
                    <a:pt x="24996" y="29513"/>
                    <a:pt x="25229" y="29082"/>
                    <a:pt x="25014" y="28584"/>
                  </a:cubicBezTo>
                  <a:lnTo>
                    <a:pt x="24034" y="26377"/>
                  </a:lnTo>
                  <a:cubicBezTo>
                    <a:pt x="25295" y="25447"/>
                    <a:pt x="26092" y="24501"/>
                    <a:pt x="26855" y="23389"/>
                  </a:cubicBezTo>
                  <a:lnTo>
                    <a:pt x="26873" y="23389"/>
                  </a:lnTo>
                  <a:lnTo>
                    <a:pt x="29146" y="24252"/>
                  </a:lnTo>
                  <a:cubicBezTo>
                    <a:pt x="29259" y="24298"/>
                    <a:pt x="29376" y="24319"/>
                    <a:pt x="29490" y="24319"/>
                  </a:cubicBezTo>
                  <a:cubicBezTo>
                    <a:pt x="29881" y="24319"/>
                    <a:pt x="30253" y="24073"/>
                    <a:pt x="30407" y="23688"/>
                  </a:cubicBezTo>
                  <a:lnTo>
                    <a:pt x="31918" y="19754"/>
                  </a:lnTo>
                  <a:cubicBezTo>
                    <a:pt x="32118" y="19256"/>
                    <a:pt x="31868" y="18691"/>
                    <a:pt x="31354" y="18492"/>
                  </a:cubicBezTo>
                  <a:lnTo>
                    <a:pt x="29046" y="17530"/>
                  </a:lnTo>
                  <a:cubicBezTo>
                    <a:pt x="29229" y="16153"/>
                    <a:pt x="29229" y="14874"/>
                    <a:pt x="28880" y="13347"/>
                  </a:cubicBezTo>
                  <a:lnTo>
                    <a:pt x="28898" y="13347"/>
                  </a:lnTo>
                  <a:lnTo>
                    <a:pt x="31104" y="12368"/>
                  </a:lnTo>
                  <a:cubicBezTo>
                    <a:pt x="31602" y="12136"/>
                    <a:pt x="31952" y="11738"/>
                    <a:pt x="31735" y="11256"/>
                  </a:cubicBezTo>
                  <a:lnTo>
                    <a:pt x="30026" y="7405"/>
                  </a:lnTo>
                  <a:cubicBezTo>
                    <a:pt x="29865" y="7034"/>
                    <a:pt x="29473" y="6810"/>
                    <a:pt x="29078" y="6810"/>
                  </a:cubicBezTo>
                  <a:cubicBezTo>
                    <a:pt x="28943" y="6810"/>
                    <a:pt x="28808" y="6836"/>
                    <a:pt x="28681" y="6891"/>
                  </a:cubicBezTo>
                  <a:lnTo>
                    <a:pt x="26474" y="7870"/>
                  </a:lnTo>
                  <a:cubicBezTo>
                    <a:pt x="25545" y="6608"/>
                    <a:pt x="24615" y="5845"/>
                    <a:pt x="23503" y="5099"/>
                  </a:cubicBezTo>
                  <a:lnTo>
                    <a:pt x="24383" y="2841"/>
                  </a:lnTo>
                  <a:cubicBezTo>
                    <a:pt x="24565" y="2326"/>
                    <a:pt x="24317" y="1762"/>
                    <a:pt x="23819" y="1580"/>
                  </a:cubicBezTo>
                  <a:lnTo>
                    <a:pt x="19884" y="69"/>
                  </a:lnTo>
                  <a:cubicBezTo>
                    <a:pt x="19768" y="22"/>
                    <a:pt x="19649" y="0"/>
                    <a:pt x="19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2"/>
            <p:cNvSpPr/>
            <p:nvPr/>
          </p:nvSpPr>
          <p:spPr>
            <a:xfrm>
              <a:off x="1144524" y="3177380"/>
              <a:ext cx="1577122" cy="1564662"/>
            </a:xfrm>
            <a:custGeom>
              <a:avLst/>
              <a:gdLst/>
              <a:ahLst/>
              <a:cxnLst/>
              <a:rect l="l" t="t" r="r" b="b"/>
              <a:pathLst>
                <a:path w="32101" h="31849" extrusionOk="0">
                  <a:moveTo>
                    <a:pt x="16299" y="9844"/>
                  </a:moveTo>
                  <a:cubicBezTo>
                    <a:pt x="16432" y="9844"/>
                    <a:pt x="16565" y="9861"/>
                    <a:pt x="16698" y="9877"/>
                  </a:cubicBezTo>
                  <a:cubicBezTo>
                    <a:pt x="16797" y="9877"/>
                    <a:pt x="16897" y="9895"/>
                    <a:pt x="16981" y="9911"/>
                  </a:cubicBezTo>
                  <a:cubicBezTo>
                    <a:pt x="17063" y="9928"/>
                    <a:pt x="17147" y="9928"/>
                    <a:pt x="17213" y="9944"/>
                  </a:cubicBezTo>
                  <a:lnTo>
                    <a:pt x="17412" y="9994"/>
                  </a:lnTo>
                  <a:cubicBezTo>
                    <a:pt x="17461" y="10010"/>
                    <a:pt x="17512" y="10010"/>
                    <a:pt x="17561" y="10027"/>
                  </a:cubicBezTo>
                  <a:cubicBezTo>
                    <a:pt x="17645" y="10043"/>
                    <a:pt x="17744" y="10077"/>
                    <a:pt x="17844" y="10110"/>
                  </a:cubicBezTo>
                  <a:cubicBezTo>
                    <a:pt x="17893" y="10110"/>
                    <a:pt x="17926" y="10127"/>
                    <a:pt x="17977" y="10143"/>
                  </a:cubicBezTo>
                  <a:cubicBezTo>
                    <a:pt x="18076" y="10176"/>
                    <a:pt x="18158" y="10209"/>
                    <a:pt x="18258" y="10243"/>
                  </a:cubicBezTo>
                  <a:cubicBezTo>
                    <a:pt x="18291" y="10260"/>
                    <a:pt x="18342" y="10276"/>
                    <a:pt x="18391" y="10293"/>
                  </a:cubicBezTo>
                  <a:cubicBezTo>
                    <a:pt x="18574" y="10375"/>
                    <a:pt x="18740" y="10459"/>
                    <a:pt x="18906" y="10541"/>
                  </a:cubicBezTo>
                  <a:cubicBezTo>
                    <a:pt x="18955" y="10574"/>
                    <a:pt x="19006" y="10592"/>
                    <a:pt x="19039" y="10625"/>
                  </a:cubicBezTo>
                  <a:cubicBezTo>
                    <a:pt x="19121" y="10658"/>
                    <a:pt x="19205" y="10707"/>
                    <a:pt x="19287" y="10758"/>
                  </a:cubicBezTo>
                  <a:cubicBezTo>
                    <a:pt x="19371" y="10824"/>
                    <a:pt x="19453" y="10873"/>
                    <a:pt x="19537" y="10924"/>
                  </a:cubicBezTo>
                  <a:cubicBezTo>
                    <a:pt x="19570" y="10957"/>
                    <a:pt x="19619" y="10990"/>
                    <a:pt x="19652" y="11006"/>
                  </a:cubicBezTo>
                  <a:cubicBezTo>
                    <a:pt x="19736" y="11072"/>
                    <a:pt x="19818" y="11123"/>
                    <a:pt x="19885" y="11189"/>
                  </a:cubicBezTo>
                  <a:cubicBezTo>
                    <a:pt x="20615" y="11770"/>
                    <a:pt x="21212" y="12533"/>
                    <a:pt x="21611" y="13447"/>
                  </a:cubicBezTo>
                  <a:cubicBezTo>
                    <a:pt x="21943" y="14177"/>
                    <a:pt x="22109" y="14940"/>
                    <a:pt x="22142" y="15687"/>
                  </a:cubicBezTo>
                  <a:lnTo>
                    <a:pt x="22142" y="15903"/>
                  </a:lnTo>
                  <a:lnTo>
                    <a:pt x="22142" y="16085"/>
                  </a:lnTo>
                  <a:cubicBezTo>
                    <a:pt x="22126" y="16284"/>
                    <a:pt x="22109" y="16483"/>
                    <a:pt x="22093" y="16666"/>
                  </a:cubicBezTo>
                  <a:lnTo>
                    <a:pt x="22042" y="16965"/>
                  </a:lnTo>
                  <a:cubicBezTo>
                    <a:pt x="22026" y="17065"/>
                    <a:pt x="22009" y="17147"/>
                    <a:pt x="21993" y="17247"/>
                  </a:cubicBezTo>
                  <a:cubicBezTo>
                    <a:pt x="21976" y="17297"/>
                    <a:pt x="21976" y="17346"/>
                    <a:pt x="21960" y="17397"/>
                  </a:cubicBezTo>
                  <a:cubicBezTo>
                    <a:pt x="21894" y="17662"/>
                    <a:pt x="21794" y="17928"/>
                    <a:pt x="21694" y="18193"/>
                  </a:cubicBezTo>
                  <a:cubicBezTo>
                    <a:pt x="21595" y="18442"/>
                    <a:pt x="21462" y="18707"/>
                    <a:pt x="21329" y="18940"/>
                  </a:cubicBezTo>
                  <a:cubicBezTo>
                    <a:pt x="21263" y="19039"/>
                    <a:pt x="21212" y="19139"/>
                    <a:pt x="21146" y="19238"/>
                  </a:cubicBezTo>
                  <a:cubicBezTo>
                    <a:pt x="20964" y="19521"/>
                    <a:pt x="20748" y="19787"/>
                    <a:pt x="20515" y="20035"/>
                  </a:cubicBezTo>
                  <a:cubicBezTo>
                    <a:pt x="19984" y="20617"/>
                    <a:pt x="19320" y="21097"/>
                    <a:pt x="18541" y="21447"/>
                  </a:cubicBezTo>
                  <a:cubicBezTo>
                    <a:pt x="17738" y="21807"/>
                    <a:pt x="16898" y="21977"/>
                    <a:pt x="16072" y="21977"/>
                  </a:cubicBezTo>
                  <a:cubicBezTo>
                    <a:pt x="15225" y="21977"/>
                    <a:pt x="14392" y="21799"/>
                    <a:pt x="13628" y="21463"/>
                  </a:cubicBezTo>
                  <a:lnTo>
                    <a:pt x="13230" y="21263"/>
                  </a:lnTo>
                  <a:cubicBezTo>
                    <a:pt x="13196" y="21247"/>
                    <a:pt x="13146" y="21214"/>
                    <a:pt x="13113" y="21197"/>
                  </a:cubicBezTo>
                  <a:lnTo>
                    <a:pt x="12864" y="21048"/>
                  </a:lnTo>
                  <a:cubicBezTo>
                    <a:pt x="12615" y="20898"/>
                    <a:pt x="12366" y="20716"/>
                    <a:pt x="12150" y="20533"/>
                  </a:cubicBezTo>
                  <a:cubicBezTo>
                    <a:pt x="12068" y="20467"/>
                    <a:pt x="12001" y="20400"/>
                    <a:pt x="11935" y="20334"/>
                  </a:cubicBezTo>
                  <a:cubicBezTo>
                    <a:pt x="11353" y="19803"/>
                    <a:pt x="10873" y="19139"/>
                    <a:pt x="10541" y="18375"/>
                  </a:cubicBezTo>
                  <a:cubicBezTo>
                    <a:pt x="10125" y="17463"/>
                    <a:pt x="9959" y="16501"/>
                    <a:pt x="10026" y="15571"/>
                  </a:cubicBezTo>
                  <a:cubicBezTo>
                    <a:pt x="10026" y="15487"/>
                    <a:pt x="10026" y="15388"/>
                    <a:pt x="10043" y="15288"/>
                  </a:cubicBezTo>
                  <a:cubicBezTo>
                    <a:pt x="10059" y="15139"/>
                    <a:pt x="10076" y="14989"/>
                    <a:pt x="10109" y="14857"/>
                  </a:cubicBezTo>
                  <a:lnTo>
                    <a:pt x="10158" y="14558"/>
                  </a:lnTo>
                  <a:cubicBezTo>
                    <a:pt x="10176" y="14525"/>
                    <a:pt x="10176" y="14476"/>
                    <a:pt x="10192" y="14425"/>
                  </a:cubicBezTo>
                  <a:cubicBezTo>
                    <a:pt x="10225" y="14326"/>
                    <a:pt x="10242" y="14243"/>
                    <a:pt x="10275" y="14144"/>
                  </a:cubicBezTo>
                  <a:cubicBezTo>
                    <a:pt x="10308" y="14011"/>
                    <a:pt x="10357" y="13861"/>
                    <a:pt x="10408" y="13728"/>
                  </a:cubicBezTo>
                  <a:cubicBezTo>
                    <a:pt x="10441" y="13646"/>
                    <a:pt x="10490" y="13546"/>
                    <a:pt x="10523" y="13462"/>
                  </a:cubicBezTo>
                  <a:cubicBezTo>
                    <a:pt x="10623" y="13247"/>
                    <a:pt x="10740" y="13015"/>
                    <a:pt x="10855" y="12816"/>
                  </a:cubicBezTo>
                  <a:lnTo>
                    <a:pt x="11005" y="12566"/>
                  </a:lnTo>
                  <a:cubicBezTo>
                    <a:pt x="11072" y="12484"/>
                    <a:pt x="11121" y="12400"/>
                    <a:pt x="11171" y="12318"/>
                  </a:cubicBezTo>
                  <a:cubicBezTo>
                    <a:pt x="11271" y="12201"/>
                    <a:pt x="11353" y="12086"/>
                    <a:pt x="11453" y="11986"/>
                  </a:cubicBezTo>
                  <a:cubicBezTo>
                    <a:pt x="12017" y="11305"/>
                    <a:pt x="12748" y="10740"/>
                    <a:pt x="13611" y="10359"/>
                  </a:cubicBezTo>
                  <a:cubicBezTo>
                    <a:pt x="14093" y="10160"/>
                    <a:pt x="14573" y="10010"/>
                    <a:pt x="15071" y="9928"/>
                  </a:cubicBezTo>
                  <a:lnTo>
                    <a:pt x="15370" y="9877"/>
                  </a:lnTo>
                  <a:cubicBezTo>
                    <a:pt x="15520" y="9861"/>
                    <a:pt x="15669" y="9844"/>
                    <a:pt x="15819" y="9844"/>
                  </a:cubicBezTo>
                  <a:close/>
                  <a:moveTo>
                    <a:pt x="19530" y="0"/>
                  </a:moveTo>
                  <a:cubicBezTo>
                    <a:pt x="19143" y="0"/>
                    <a:pt x="18776" y="238"/>
                    <a:pt x="18623" y="633"/>
                  </a:cubicBezTo>
                  <a:lnTo>
                    <a:pt x="17744" y="2890"/>
                  </a:lnTo>
                  <a:cubicBezTo>
                    <a:pt x="17245" y="2824"/>
                    <a:pt x="16732" y="2795"/>
                    <a:pt x="16222" y="2795"/>
                  </a:cubicBezTo>
                  <a:cubicBezTo>
                    <a:pt x="15326" y="2795"/>
                    <a:pt x="14438" y="2885"/>
                    <a:pt x="13644" y="3023"/>
                  </a:cubicBezTo>
                  <a:lnTo>
                    <a:pt x="13644" y="3006"/>
                  </a:lnTo>
                  <a:lnTo>
                    <a:pt x="12648" y="799"/>
                  </a:lnTo>
                  <a:cubicBezTo>
                    <a:pt x="12477" y="404"/>
                    <a:pt x="12066" y="103"/>
                    <a:pt x="11655" y="103"/>
                  </a:cubicBezTo>
                  <a:cubicBezTo>
                    <a:pt x="11548" y="103"/>
                    <a:pt x="11441" y="124"/>
                    <a:pt x="11337" y="168"/>
                  </a:cubicBezTo>
                  <a:lnTo>
                    <a:pt x="7487" y="1877"/>
                  </a:lnTo>
                  <a:cubicBezTo>
                    <a:pt x="7005" y="2094"/>
                    <a:pt x="6972" y="2740"/>
                    <a:pt x="7188" y="3238"/>
                  </a:cubicBezTo>
                  <a:lnTo>
                    <a:pt x="8167" y="5446"/>
                  </a:lnTo>
                  <a:cubicBezTo>
                    <a:pt x="6905" y="6359"/>
                    <a:pt x="6059" y="7339"/>
                    <a:pt x="5296" y="8450"/>
                  </a:cubicBezTo>
                  <a:lnTo>
                    <a:pt x="5263" y="8467"/>
                  </a:lnTo>
                  <a:lnTo>
                    <a:pt x="2988" y="7604"/>
                  </a:lnTo>
                  <a:cubicBezTo>
                    <a:pt x="2868" y="7558"/>
                    <a:pt x="2745" y="7536"/>
                    <a:pt x="2625" y="7536"/>
                  </a:cubicBezTo>
                  <a:cubicBezTo>
                    <a:pt x="2231" y="7536"/>
                    <a:pt x="1863" y="7774"/>
                    <a:pt x="1711" y="8168"/>
                  </a:cubicBezTo>
                  <a:lnTo>
                    <a:pt x="200" y="12101"/>
                  </a:lnTo>
                  <a:cubicBezTo>
                    <a:pt x="0" y="12599"/>
                    <a:pt x="250" y="13164"/>
                    <a:pt x="748" y="13363"/>
                  </a:cubicBezTo>
                  <a:lnTo>
                    <a:pt x="3005" y="14193"/>
                  </a:lnTo>
                  <a:cubicBezTo>
                    <a:pt x="2822" y="15587"/>
                    <a:pt x="2773" y="16733"/>
                    <a:pt x="3121" y="18260"/>
                  </a:cubicBezTo>
                  <a:lnTo>
                    <a:pt x="3105" y="18260"/>
                  </a:lnTo>
                  <a:lnTo>
                    <a:pt x="897" y="19256"/>
                  </a:lnTo>
                  <a:cubicBezTo>
                    <a:pt x="399" y="19471"/>
                    <a:pt x="250" y="20068"/>
                    <a:pt x="465" y="20566"/>
                  </a:cubicBezTo>
                  <a:lnTo>
                    <a:pt x="2175" y="24417"/>
                  </a:lnTo>
                  <a:cubicBezTo>
                    <a:pt x="2308" y="24723"/>
                    <a:pt x="2522" y="24848"/>
                    <a:pt x="2783" y="24848"/>
                  </a:cubicBezTo>
                  <a:cubicBezTo>
                    <a:pt x="2947" y="24848"/>
                    <a:pt x="3128" y="24799"/>
                    <a:pt x="3320" y="24716"/>
                  </a:cubicBezTo>
                  <a:lnTo>
                    <a:pt x="5528" y="23737"/>
                  </a:lnTo>
                  <a:cubicBezTo>
                    <a:pt x="6458" y="24999"/>
                    <a:pt x="7436" y="25878"/>
                    <a:pt x="8565" y="26641"/>
                  </a:cubicBezTo>
                  <a:lnTo>
                    <a:pt x="8582" y="26707"/>
                  </a:lnTo>
                  <a:lnTo>
                    <a:pt x="7719" y="28998"/>
                  </a:lnTo>
                  <a:cubicBezTo>
                    <a:pt x="7520" y="29496"/>
                    <a:pt x="7785" y="30077"/>
                    <a:pt x="8283" y="30259"/>
                  </a:cubicBezTo>
                  <a:lnTo>
                    <a:pt x="12216" y="31786"/>
                  </a:lnTo>
                  <a:cubicBezTo>
                    <a:pt x="12334" y="31828"/>
                    <a:pt x="12455" y="31848"/>
                    <a:pt x="12573" y="31848"/>
                  </a:cubicBezTo>
                  <a:cubicBezTo>
                    <a:pt x="12970" y="31848"/>
                    <a:pt x="13338" y="31619"/>
                    <a:pt x="13478" y="31222"/>
                  </a:cubicBezTo>
                  <a:lnTo>
                    <a:pt x="14407" y="28949"/>
                  </a:lnTo>
                  <a:cubicBezTo>
                    <a:pt x="15001" y="29020"/>
                    <a:pt x="15570" y="29064"/>
                    <a:pt x="16147" y="29064"/>
                  </a:cubicBezTo>
                  <a:cubicBezTo>
                    <a:pt x="16910" y="29064"/>
                    <a:pt x="17688" y="28988"/>
                    <a:pt x="18557" y="28799"/>
                  </a:cubicBezTo>
                  <a:lnTo>
                    <a:pt x="19537" y="31023"/>
                  </a:lnTo>
                  <a:cubicBezTo>
                    <a:pt x="19687" y="31361"/>
                    <a:pt x="19937" y="31535"/>
                    <a:pt x="20243" y="31535"/>
                  </a:cubicBezTo>
                  <a:cubicBezTo>
                    <a:pt x="20375" y="31535"/>
                    <a:pt x="20516" y="31503"/>
                    <a:pt x="20665" y="31438"/>
                  </a:cubicBezTo>
                  <a:lnTo>
                    <a:pt x="24499" y="29728"/>
                  </a:lnTo>
                  <a:cubicBezTo>
                    <a:pt x="24997" y="29513"/>
                    <a:pt x="25229" y="29082"/>
                    <a:pt x="25014" y="28584"/>
                  </a:cubicBezTo>
                  <a:lnTo>
                    <a:pt x="24018" y="26375"/>
                  </a:lnTo>
                  <a:cubicBezTo>
                    <a:pt x="25280" y="25463"/>
                    <a:pt x="26092" y="24501"/>
                    <a:pt x="26856" y="23388"/>
                  </a:cubicBezTo>
                  <a:lnTo>
                    <a:pt x="26873" y="23388"/>
                  </a:lnTo>
                  <a:lnTo>
                    <a:pt x="29146" y="24251"/>
                  </a:lnTo>
                  <a:cubicBezTo>
                    <a:pt x="29262" y="24297"/>
                    <a:pt x="29382" y="24320"/>
                    <a:pt x="29500" y="24320"/>
                  </a:cubicBezTo>
                  <a:cubicBezTo>
                    <a:pt x="29888" y="24320"/>
                    <a:pt x="30255" y="24082"/>
                    <a:pt x="30408" y="23687"/>
                  </a:cubicBezTo>
                  <a:lnTo>
                    <a:pt x="31919" y="19754"/>
                  </a:lnTo>
                  <a:cubicBezTo>
                    <a:pt x="32101" y="19256"/>
                    <a:pt x="31852" y="18691"/>
                    <a:pt x="31354" y="18492"/>
                  </a:cubicBezTo>
                  <a:lnTo>
                    <a:pt x="29047" y="17530"/>
                  </a:lnTo>
                  <a:cubicBezTo>
                    <a:pt x="29230" y="16151"/>
                    <a:pt x="29230" y="14874"/>
                    <a:pt x="28881" y="13347"/>
                  </a:cubicBezTo>
                  <a:lnTo>
                    <a:pt x="28898" y="13347"/>
                  </a:lnTo>
                  <a:lnTo>
                    <a:pt x="31105" y="12367"/>
                  </a:lnTo>
                  <a:cubicBezTo>
                    <a:pt x="31603" y="12135"/>
                    <a:pt x="31952" y="11736"/>
                    <a:pt x="31735" y="11256"/>
                  </a:cubicBezTo>
                  <a:lnTo>
                    <a:pt x="30027" y="7405"/>
                  </a:lnTo>
                  <a:cubicBezTo>
                    <a:pt x="29853" y="7033"/>
                    <a:pt x="29458" y="6810"/>
                    <a:pt x="29068" y="6810"/>
                  </a:cubicBezTo>
                  <a:cubicBezTo>
                    <a:pt x="28935" y="6810"/>
                    <a:pt x="28804" y="6835"/>
                    <a:pt x="28681" y="6890"/>
                  </a:cubicBezTo>
                  <a:lnTo>
                    <a:pt x="26457" y="7886"/>
                  </a:lnTo>
                  <a:cubicBezTo>
                    <a:pt x="25545" y="6624"/>
                    <a:pt x="24616" y="5845"/>
                    <a:pt x="23503" y="5097"/>
                  </a:cubicBezTo>
                  <a:lnTo>
                    <a:pt x="24366" y="2840"/>
                  </a:lnTo>
                  <a:cubicBezTo>
                    <a:pt x="24565" y="2326"/>
                    <a:pt x="24317" y="1762"/>
                    <a:pt x="23819" y="1579"/>
                  </a:cubicBezTo>
                  <a:lnTo>
                    <a:pt x="19885" y="69"/>
                  </a:lnTo>
                  <a:cubicBezTo>
                    <a:pt x="19768" y="22"/>
                    <a:pt x="19648" y="0"/>
                    <a:pt x="19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2"/>
            <p:cNvSpPr/>
            <p:nvPr/>
          </p:nvSpPr>
          <p:spPr>
            <a:xfrm>
              <a:off x="2294289" y="3641405"/>
              <a:ext cx="220201" cy="697267"/>
            </a:xfrm>
            <a:custGeom>
              <a:avLst/>
              <a:gdLst/>
              <a:ahLst/>
              <a:cxnLst/>
              <a:rect l="l" t="t" r="r" b="b"/>
              <a:pathLst>
                <a:path w="4482" h="14193" extrusionOk="0">
                  <a:moveTo>
                    <a:pt x="748" y="1"/>
                  </a:moveTo>
                  <a:cubicBezTo>
                    <a:pt x="449" y="1"/>
                    <a:pt x="184" y="266"/>
                    <a:pt x="150" y="582"/>
                  </a:cubicBezTo>
                  <a:cubicBezTo>
                    <a:pt x="0" y="2541"/>
                    <a:pt x="1246" y="4234"/>
                    <a:pt x="1693" y="6109"/>
                  </a:cubicBezTo>
                  <a:cubicBezTo>
                    <a:pt x="2291" y="8516"/>
                    <a:pt x="2025" y="11055"/>
                    <a:pt x="863" y="13263"/>
                  </a:cubicBezTo>
                  <a:cubicBezTo>
                    <a:pt x="615" y="13728"/>
                    <a:pt x="996" y="14193"/>
                    <a:pt x="1412" y="14193"/>
                  </a:cubicBezTo>
                  <a:cubicBezTo>
                    <a:pt x="1561" y="14193"/>
                    <a:pt x="1711" y="14126"/>
                    <a:pt x="1843" y="14009"/>
                  </a:cubicBezTo>
                  <a:cubicBezTo>
                    <a:pt x="3835" y="12134"/>
                    <a:pt x="4482" y="9760"/>
                    <a:pt x="4233" y="7056"/>
                  </a:cubicBezTo>
                  <a:cubicBezTo>
                    <a:pt x="4001" y="4699"/>
                    <a:pt x="3204" y="1395"/>
                    <a:pt x="1029" y="84"/>
                  </a:cubicBezTo>
                  <a:cubicBezTo>
                    <a:pt x="947" y="18"/>
                    <a:pt x="847" y="1"/>
                    <a:pt x="748"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2"/>
            <p:cNvSpPr/>
            <p:nvPr/>
          </p:nvSpPr>
          <p:spPr>
            <a:xfrm>
              <a:off x="2163017" y="3467782"/>
              <a:ext cx="125625" cy="97862"/>
            </a:xfrm>
            <a:custGeom>
              <a:avLst/>
              <a:gdLst/>
              <a:ahLst/>
              <a:cxnLst/>
              <a:rect l="l" t="t" r="r" b="b"/>
              <a:pathLst>
                <a:path w="2557" h="1992" extrusionOk="0">
                  <a:moveTo>
                    <a:pt x="1278" y="0"/>
                  </a:moveTo>
                  <a:cubicBezTo>
                    <a:pt x="1" y="0"/>
                    <a:pt x="1" y="1992"/>
                    <a:pt x="1278" y="1992"/>
                  </a:cubicBezTo>
                  <a:cubicBezTo>
                    <a:pt x="2557" y="1992"/>
                    <a:pt x="2557" y="0"/>
                    <a:pt x="1278"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2"/>
            <p:cNvSpPr/>
            <p:nvPr/>
          </p:nvSpPr>
          <p:spPr>
            <a:xfrm>
              <a:off x="1384273" y="3541918"/>
              <a:ext cx="317282" cy="690733"/>
            </a:xfrm>
            <a:custGeom>
              <a:avLst/>
              <a:gdLst/>
              <a:ahLst/>
              <a:cxnLst/>
              <a:rect l="l" t="t" r="r" b="b"/>
              <a:pathLst>
                <a:path w="6458" h="14060" extrusionOk="0">
                  <a:moveTo>
                    <a:pt x="5794" y="1"/>
                  </a:moveTo>
                  <a:cubicBezTo>
                    <a:pt x="2921" y="67"/>
                    <a:pt x="963" y="3752"/>
                    <a:pt x="515" y="6242"/>
                  </a:cubicBezTo>
                  <a:cubicBezTo>
                    <a:pt x="0" y="9114"/>
                    <a:pt x="914" y="12201"/>
                    <a:pt x="3271" y="13976"/>
                  </a:cubicBezTo>
                  <a:cubicBezTo>
                    <a:pt x="3353" y="14043"/>
                    <a:pt x="3437" y="14060"/>
                    <a:pt x="3503" y="14060"/>
                  </a:cubicBezTo>
                  <a:cubicBezTo>
                    <a:pt x="3802" y="14060"/>
                    <a:pt x="4034" y="13644"/>
                    <a:pt x="3901" y="13363"/>
                  </a:cubicBezTo>
                  <a:cubicBezTo>
                    <a:pt x="2740" y="11022"/>
                    <a:pt x="1793" y="8649"/>
                    <a:pt x="2540" y="6009"/>
                  </a:cubicBezTo>
                  <a:cubicBezTo>
                    <a:pt x="3204" y="3670"/>
                    <a:pt x="5130" y="2723"/>
                    <a:pt x="6258" y="815"/>
                  </a:cubicBezTo>
                  <a:cubicBezTo>
                    <a:pt x="6457" y="466"/>
                    <a:pt x="6208" y="1"/>
                    <a:pt x="579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 name="Google Shape;1083;p42"/>
          <p:cNvGrpSpPr/>
          <p:nvPr/>
        </p:nvGrpSpPr>
        <p:grpSpPr>
          <a:xfrm>
            <a:off x="2804255" y="1575678"/>
            <a:ext cx="759739" cy="475805"/>
            <a:chOff x="2399075" y="58875"/>
            <a:chExt cx="657100" cy="411525"/>
          </a:xfrm>
        </p:grpSpPr>
        <p:sp>
          <p:nvSpPr>
            <p:cNvPr id="1084" name="Google Shape;1084;p42"/>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2"/>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2"/>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7" name="Google Shape;1087;p42"/>
          <p:cNvGrpSpPr/>
          <p:nvPr/>
        </p:nvGrpSpPr>
        <p:grpSpPr>
          <a:xfrm>
            <a:off x="4625441" y="3953635"/>
            <a:ext cx="392574" cy="391863"/>
            <a:chOff x="4324200" y="3063825"/>
            <a:chExt cx="400300" cy="399575"/>
          </a:xfrm>
        </p:grpSpPr>
        <p:sp>
          <p:nvSpPr>
            <p:cNvPr id="1088" name="Google Shape;1088;p42"/>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2"/>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B603C4-570A-4770-AF8F-1BE58E0B5F04}"/>
              </a:ext>
            </a:extLst>
          </p:cNvPr>
          <p:cNvPicPr>
            <a:picLocks noChangeAspect="1"/>
          </p:cNvPicPr>
          <p:nvPr/>
        </p:nvPicPr>
        <p:blipFill>
          <a:blip r:embed="rId2"/>
          <a:stretch>
            <a:fillRect/>
          </a:stretch>
        </p:blipFill>
        <p:spPr>
          <a:xfrm>
            <a:off x="0" y="24482"/>
            <a:ext cx="9144000" cy="2135577"/>
          </a:xfrm>
          <a:prstGeom prst="rect">
            <a:avLst/>
          </a:prstGeom>
        </p:spPr>
      </p:pic>
      <p:pic>
        <p:nvPicPr>
          <p:cNvPr id="7" name="Picture 6">
            <a:extLst>
              <a:ext uri="{FF2B5EF4-FFF2-40B4-BE49-F238E27FC236}">
                <a16:creationId xmlns:a16="http://schemas.microsoft.com/office/drawing/2014/main" id="{6BD289D5-E8AD-43BE-A31C-2CE5A97766E1}"/>
              </a:ext>
            </a:extLst>
          </p:cNvPr>
          <p:cNvPicPr>
            <a:picLocks noChangeAspect="1"/>
          </p:cNvPicPr>
          <p:nvPr/>
        </p:nvPicPr>
        <p:blipFill>
          <a:blip r:embed="rId3"/>
          <a:stretch>
            <a:fillRect/>
          </a:stretch>
        </p:blipFill>
        <p:spPr>
          <a:xfrm>
            <a:off x="0" y="2160058"/>
            <a:ext cx="9144000" cy="2983441"/>
          </a:xfrm>
          <a:prstGeom prst="rect">
            <a:avLst/>
          </a:prstGeom>
        </p:spPr>
      </p:pic>
    </p:spTree>
    <p:extLst>
      <p:ext uri="{BB962C8B-B14F-4D97-AF65-F5344CB8AC3E}">
        <p14:creationId xmlns:p14="http://schemas.microsoft.com/office/powerpoint/2010/main" val="3506010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82F847-DA3C-4F32-A403-8A9C0DFC967C}"/>
              </a:ext>
            </a:extLst>
          </p:cNvPr>
          <p:cNvPicPr>
            <a:picLocks noChangeAspect="1"/>
          </p:cNvPicPr>
          <p:nvPr/>
        </p:nvPicPr>
        <p:blipFill>
          <a:blip r:embed="rId2"/>
          <a:stretch>
            <a:fillRect/>
          </a:stretch>
        </p:blipFill>
        <p:spPr>
          <a:xfrm>
            <a:off x="0" y="1052092"/>
            <a:ext cx="9144000" cy="4091408"/>
          </a:xfrm>
          <a:prstGeom prst="rect">
            <a:avLst/>
          </a:prstGeom>
        </p:spPr>
      </p:pic>
      <p:pic>
        <p:nvPicPr>
          <p:cNvPr id="8" name="Picture 7">
            <a:extLst>
              <a:ext uri="{FF2B5EF4-FFF2-40B4-BE49-F238E27FC236}">
                <a16:creationId xmlns:a16="http://schemas.microsoft.com/office/drawing/2014/main" id="{89F56EB1-E154-4C59-95BD-860102C4432C}"/>
              </a:ext>
            </a:extLst>
          </p:cNvPr>
          <p:cNvPicPr>
            <a:picLocks noChangeAspect="1"/>
          </p:cNvPicPr>
          <p:nvPr/>
        </p:nvPicPr>
        <p:blipFill>
          <a:blip r:embed="rId3"/>
          <a:stretch>
            <a:fillRect/>
          </a:stretch>
        </p:blipFill>
        <p:spPr>
          <a:xfrm>
            <a:off x="0" y="359235"/>
            <a:ext cx="9144000" cy="692857"/>
          </a:xfrm>
          <a:prstGeom prst="rect">
            <a:avLst/>
          </a:prstGeom>
        </p:spPr>
      </p:pic>
    </p:spTree>
    <p:extLst>
      <p:ext uri="{BB962C8B-B14F-4D97-AF65-F5344CB8AC3E}">
        <p14:creationId xmlns:p14="http://schemas.microsoft.com/office/powerpoint/2010/main" val="230475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7AA6B8-7B9D-4309-A6B0-BA72A2A064DB}"/>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710261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43"/>
        <p:cNvGrpSpPr/>
        <p:nvPr/>
      </p:nvGrpSpPr>
      <p:grpSpPr>
        <a:xfrm>
          <a:off x="0" y="0"/>
          <a:ext cx="0" cy="0"/>
          <a:chOff x="0" y="0"/>
          <a:chExt cx="0" cy="0"/>
        </a:xfrm>
      </p:grpSpPr>
      <p:sp>
        <p:nvSpPr>
          <p:cNvPr id="4244" name="Google Shape;4244;p68"/>
          <p:cNvSpPr/>
          <p:nvPr/>
        </p:nvSpPr>
        <p:spPr>
          <a:xfrm>
            <a:off x="4894324" y="1538043"/>
            <a:ext cx="917700" cy="917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68"/>
          <p:cNvSpPr/>
          <p:nvPr/>
        </p:nvSpPr>
        <p:spPr>
          <a:xfrm>
            <a:off x="4894188" y="2559768"/>
            <a:ext cx="917700" cy="917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8"/>
          <p:cNvSpPr/>
          <p:nvPr/>
        </p:nvSpPr>
        <p:spPr>
          <a:xfrm>
            <a:off x="1105899" y="1531556"/>
            <a:ext cx="917700" cy="917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7" name="Google Shape;4247;p68"/>
          <p:cNvGrpSpPr/>
          <p:nvPr/>
        </p:nvGrpSpPr>
        <p:grpSpPr>
          <a:xfrm rot="2700919">
            <a:off x="1213750" y="1624315"/>
            <a:ext cx="701501" cy="732244"/>
            <a:chOff x="6383275" y="2291392"/>
            <a:chExt cx="2653308" cy="2768849"/>
          </a:xfrm>
        </p:grpSpPr>
        <p:sp>
          <p:nvSpPr>
            <p:cNvPr id="4248" name="Google Shape;4248;p68"/>
            <p:cNvSpPr/>
            <p:nvPr/>
          </p:nvSpPr>
          <p:spPr>
            <a:xfrm rot="-1688141">
              <a:off x="6778750" y="2603827"/>
              <a:ext cx="1862359" cy="2143980"/>
            </a:xfrm>
            <a:custGeom>
              <a:avLst/>
              <a:gdLst/>
              <a:ahLst/>
              <a:cxnLst/>
              <a:rect l="l" t="t" r="r" b="b"/>
              <a:pathLst>
                <a:path w="32040" h="36885" extrusionOk="0">
                  <a:moveTo>
                    <a:pt x="16020" y="0"/>
                  </a:moveTo>
                  <a:cubicBezTo>
                    <a:pt x="12176" y="0"/>
                    <a:pt x="8331" y="287"/>
                    <a:pt x="4487" y="859"/>
                  </a:cubicBezTo>
                  <a:cubicBezTo>
                    <a:pt x="2816" y="1121"/>
                    <a:pt x="1254" y="2746"/>
                    <a:pt x="1052" y="4417"/>
                  </a:cubicBezTo>
                  <a:cubicBezTo>
                    <a:pt x="0" y="13776"/>
                    <a:pt x="0" y="23120"/>
                    <a:pt x="1052" y="32480"/>
                  </a:cubicBezTo>
                  <a:cubicBezTo>
                    <a:pt x="1254" y="34135"/>
                    <a:pt x="2816" y="35775"/>
                    <a:pt x="4487" y="36038"/>
                  </a:cubicBezTo>
                  <a:cubicBezTo>
                    <a:pt x="8331" y="36603"/>
                    <a:pt x="12176" y="36885"/>
                    <a:pt x="16020" y="36885"/>
                  </a:cubicBezTo>
                  <a:cubicBezTo>
                    <a:pt x="19864" y="36885"/>
                    <a:pt x="23709" y="36603"/>
                    <a:pt x="27553" y="36038"/>
                  </a:cubicBezTo>
                  <a:cubicBezTo>
                    <a:pt x="29224" y="35775"/>
                    <a:pt x="30786" y="34135"/>
                    <a:pt x="30988" y="32480"/>
                  </a:cubicBezTo>
                  <a:cubicBezTo>
                    <a:pt x="32040" y="23120"/>
                    <a:pt x="32040" y="13776"/>
                    <a:pt x="30988" y="4417"/>
                  </a:cubicBezTo>
                  <a:cubicBezTo>
                    <a:pt x="30786" y="2746"/>
                    <a:pt x="29224" y="1121"/>
                    <a:pt x="27553" y="859"/>
                  </a:cubicBezTo>
                  <a:cubicBezTo>
                    <a:pt x="23709" y="287"/>
                    <a:pt x="19864" y="0"/>
                    <a:pt x="1602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68"/>
            <p:cNvSpPr/>
            <p:nvPr/>
          </p:nvSpPr>
          <p:spPr>
            <a:xfrm rot="-1688141">
              <a:off x="6794191" y="2604209"/>
              <a:ext cx="1831727" cy="2143806"/>
            </a:xfrm>
            <a:custGeom>
              <a:avLst/>
              <a:gdLst/>
              <a:ahLst/>
              <a:cxnLst/>
              <a:rect l="l" t="t" r="r" b="b"/>
              <a:pathLst>
                <a:path w="31513" h="36882" extrusionOk="0">
                  <a:moveTo>
                    <a:pt x="15764" y="0"/>
                  </a:moveTo>
                  <a:cubicBezTo>
                    <a:pt x="11913" y="0"/>
                    <a:pt x="8060" y="279"/>
                    <a:pt x="4224" y="852"/>
                  </a:cubicBezTo>
                  <a:cubicBezTo>
                    <a:pt x="2553" y="1114"/>
                    <a:pt x="991" y="2739"/>
                    <a:pt x="789" y="4410"/>
                  </a:cubicBezTo>
                  <a:cubicBezTo>
                    <a:pt x="263" y="9082"/>
                    <a:pt x="1" y="13769"/>
                    <a:pt x="1" y="18441"/>
                  </a:cubicBezTo>
                  <a:cubicBezTo>
                    <a:pt x="1" y="23113"/>
                    <a:pt x="263" y="27785"/>
                    <a:pt x="789" y="32473"/>
                  </a:cubicBezTo>
                  <a:cubicBezTo>
                    <a:pt x="991" y="34128"/>
                    <a:pt x="2553" y="35768"/>
                    <a:pt x="4224" y="36031"/>
                  </a:cubicBezTo>
                  <a:cubicBezTo>
                    <a:pt x="8060" y="36603"/>
                    <a:pt x="11913" y="36881"/>
                    <a:pt x="15764" y="36881"/>
                  </a:cubicBezTo>
                  <a:cubicBezTo>
                    <a:pt x="19601" y="36881"/>
                    <a:pt x="23454" y="36603"/>
                    <a:pt x="27290" y="36031"/>
                  </a:cubicBezTo>
                  <a:cubicBezTo>
                    <a:pt x="28961" y="35768"/>
                    <a:pt x="30523" y="34128"/>
                    <a:pt x="30725" y="32473"/>
                  </a:cubicBezTo>
                  <a:cubicBezTo>
                    <a:pt x="31251" y="27785"/>
                    <a:pt x="31513" y="23113"/>
                    <a:pt x="31513" y="18441"/>
                  </a:cubicBezTo>
                  <a:cubicBezTo>
                    <a:pt x="31513" y="13769"/>
                    <a:pt x="31251" y="9082"/>
                    <a:pt x="30725" y="4410"/>
                  </a:cubicBezTo>
                  <a:cubicBezTo>
                    <a:pt x="30523" y="2739"/>
                    <a:pt x="28961" y="1114"/>
                    <a:pt x="27290" y="852"/>
                  </a:cubicBezTo>
                  <a:cubicBezTo>
                    <a:pt x="23454" y="279"/>
                    <a:pt x="19601" y="0"/>
                    <a:pt x="15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68"/>
            <p:cNvSpPr/>
            <p:nvPr/>
          </p:nvSpPr>
          <p:spPr>
            <a:xfrm rot="-1688141">
              <a:off x="7184394" y="3070214"/>
              <a:ext cx="1052140" cy="1211347"/>
            </a:xfrm>
            <a:custGeom>
              <a:avLst/>
              <a:gdLst/>
              <a:ahLst/>
              <a:cxnLst/>
              <a:rect l="l" t="t" r="r" b="b"/>
              <a:pathLst>
                <a:path w="18101" h="20840" extrusionOk="0">
                  <a:moveTo>
                    <a:pt x="9043" y="1"/>
                  </a:moveTo>
                  <a:cubicBezTo>
                    <a:pt x="6869" y="1"/>
                    <a:pt x="4696" y="163"/>
                    <a:pt x="2522" y="488"/>
                  </a:cubicBezTo>
                  <a:cubicBezTo>
                    <a:pt x="1579" y="628"/>
                    <a:pt x="696" y="1556"/>
                    <a:pt x="589" y="2499"/>
                  </a:cubicBezTo>
                  <a:cubicBezTo>
                    <a:pt x="1" y="7775"/>
                    <a:pt x="1" y="13066"/>
                    <a:pt x="589" y="18341"/>
                  </a:cubicBezTo>
                  <a:cubicBezTo>
                    <a:pt x="696" y="19285"/>
                    <a:pt x="1579" y="20213"/>
                    <a:pt x="2522" y="20352"/>
                  </a:cubicBezTo>
                  <a:cubicBezTo>
                    <a:pt x="4696" y="20677"/>
                    <a:pt x="6869" y="20839"/>
                    <a:pt x="9043" y="20839"/>
                  </a:cubicBezTo>
                  <a:cubicBezTo>
                    <a:pt x="11216" y="20839"/>
                    <a:pt x="13390" y="20677"/>
                    <a:pt x="15564" y="20352"/>
                  </a:cubicBezTo>
                  <a:cubicBezTo>
                    <a:pt x="16507" y="20213"/>
                    <a:pt x="17389" y="19285"/>
                    <a:pt x="17497" y="18341"/>
                  </a:cubicBezTo>
                  <a:cubicBezTo>
                    <a:pt x="18101" y="13066"/>
                    <a:pt x="18101" y="7775"/>
                    <a:pt x="17497" y="2499"/>
                  </a:cubicBezTo>
                  <a:cubicBezTo>
                    <a:pt x="17389" y="1556"/>
                    <a:pt x="16507" y="628"/>
                    <a:pt x="15564" y="488"/>
                  </a:cubicBezTo>
                  <a:cubicBezTo>
                    <a:pt x="13390" y="163"/>
                    <a:pt x="11216" y="1"/>
                    <a:pt x="9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68"/>
            <p:cNvSpPr/>
            <p:nvPr/>
          </p:nvSpPr>
          <p:spPr>
            <a:xfrm rot="-1688141">
              <a:off x="6641868" y="3103823"/>
              <a:ext cx="343758" cy="707627"/>
            </a:xfrm>
            <a:custGeom>
              <a:avLst/>
              <a:gdLst/>
              <a:ahLst/>
              <a:cxnLst/>
              <a:rect l="l" t="t" r="r" b="b"/>
              <a:pathLst>
                <a:path w="5914" h="12174" extrusionOk="0">
                  <a:moveTo>
                    <a:pt x="4900" y="0"/>
                  </a:moveTo>
                  <a:cubicBezTo>
                    <a:pt x="4833" y="0"/>
                    <a:pt x="4762" y="9"/>
                    <a:pt x="4689" y="27"/>
                  </a:cubicBezTo>
                  <a:cubicBezTo>
                    <a:pt x="1" y="1281"/>
                    <a:pt x="836" y="7778"/>
                    <a:pt x="1115" y="11382"/>
                  </a:cubicBezTo>
                  <a:cubicBezTo>
                    <a:pt x="1158" y="11884"/>
                    <a:pt x="1565" y="12173"/>
                    <a:pt x="1966" y="12173"/>
                  </a:cubicBezTo>
                  <a:cubicBezTo>
                    <a:pt x="2282" y="12173"/>
                    <a:pt x="2594" y="11994"/>
                    <a:pt x="2724" y="11599"/>
                  </a:cubicBezTo>
                  <a:cubicBezTo>
                    <a:pt x="3775" y="8288"/>
                    <a:pt x="1795" y="3725"/>
                    <a:pt x="5277" y="1419"/>
                  </a:cubicBezTo>
                  <a:cubicBezTo>
                    <a:pt x="5913" y="995"/>
                    <a:pt x="5618" y="0"/>
                    <a:pt x="49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68"/>
            <p:cNvSpPr/>
            <p:nvPr/>
          </p:nvSpPr>
          <p:spPr>
            <a:xfrm rot="-1688141">
              <a:off x="6941610" y="3914595"/>
              <a:ext cx="152058" cy="117822"/>
            </a:xfrm>
            <a:custGeom>
              <a:avLst/>
              <a:gdLst/>
              <a:ahLst/>
              <a:cxnLst/>
              <a:rect l="l" t="t" r="r" b="b"/>
              <a:pathLst>
                <a:path w="2616" h="2027" extrusionOk="0">
                  <a:moveTo>
                    <a:pt x="1300" y="0"/>
                  </a:moveTo>
                  <a:cubicBezTo>
                    <a:pt x="1" y="0"/>
                    <a:pt x="1" y="2026"/>
                    <a:pt x="1300" y="2026"/>
                  </a:cubicBezTo>
                  <a:cubicBezTo>
                    <a:pt x="2600" y="2026"/>
                    <a:pt x="2616" y="0"/>
                    <a:pt x="13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68"/>
            <p:cNvSpPr/>
            <p:nvPr/>
          </p:nvSpPr>
          <p:spPr>
            <a:xfrm rot="-1688141">
              <a:off x="8396087" y="3565675"/>
              <a:ext cx="341781" cy="685539"/>
            </a:xfrm>
            <a:custGeom>
              <a:avLst/>
              <a:gdLst/>
              <a:ahLst/>
              <a:cxnLst/>
              <a:rect l="l" t="t" r="r" b="b"/>
              <a:pathLst>
                <a:path w="5880" h="11794" extrusionOk="0">
                  <a:moveTo>
                    <a:pt x="4722" y="1"/>
                  </a:moveTo>
                  <a:cubicBezTo>
                    <a:pt x="4602" y="1"/>
                    <a:pt x="4483" y="44"/>
                    <a:pt x="4394" y="139"/>
                  </a:cubicBezTo>
                  <a:cubicBezTo>
                    <a:pt x="3249" y="1438"/>
                    <a:pt x="3404" y="3434"/>
                    <a:pt x="3249" y="5073"/>
                  </a:cubicBezTo>
                  <a:cubicBezTo>
                    <a:pt x="3095" y="6775"/>
                    <a:pt x="3218" y="10209"/>
                    <a:pt x="852" y="10504"/>
                  </a:cubicBezTo>
                  <a:cubicBezTo>
                    <a:pt x="48" y="10597"/>
                    <a:pt x="1" y="11742"/>
                    <a:pt x="852" y="11787"/>
                  </a:cubicBezTo>
                  <a:cubicBezTo>
                    <a:pt x="928" y="11792"/>
                    <a:pt x="1004" y="11794"/>
                    <a:pt x="1078" y="11794"/>
                  </a:cubicBezTo>
                  <a:cubicBezTo>
                    <a:pt x="3201" y="11794"/>
                    <a:pt x="4472" y="10109"/>
                    <a:pt x="4936" y="8136"/>
                  </a:cubicBezTo>
                  <a:cubicBezTo>
                    <a:pt x="5246" y="6853"/>
                    <a:pt x="5307" y="5523"/>
                    <a:pt x="5431" y="4223"/>
                  </a:cubicBezTo>
                  <a:cubicBezTo>
                    <a:pt x="5570" y="2877"/>
                    <a:pt x="5879" y="1453"/>
                    <a:pt x="5153" y="247"/>
                  </a:cubicBezTo>
                  <a:cubicBezTo>
                    <a:pt x="5070" y="91"/>
                    <a:pt x="4895" y="1"/>
                    <a:pt x="4722"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68"/>
            <p:cNvSpPr/>
            <p:nvPr/>
          </p:nvSpPr>
          <p:spPr>
            <a:xfrm rot="-1688141">
              <a:off x="8379978" y="3352939"/>
              <a:ext cx="111544" cy="86375"/>
            </a:xfrm>
            <a:custGeom>
              <a:avLst/>
              <a:gdLst/>
              <a:ahLst/>
              <a:cxnLst/>
              <a:rect l="l" t="t" r="r" b="b"/>
              <a:pathLst>
                <a:path w="1919" h="1486" extrusionOk="0">
                  <a:moveTo>
                    <a:pt x="960" y="0"/>
                  </a:moveTo>
                  <a:cubicBezTo>
                    <a:pt x="1" y="0"/>
                    <a:pt x="1" y="1485"/>
                    <a:pt x="960" y="1485"/>
                  </a:cubicBezTo>
                  <a:cubicBezTo>
                    <a:pt x="1919" y="1485"/>
                    <a:pt x="1919" y="0"/>
                    <a:pt x="96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5" name="Google Shape;4255;p68"/>
            <p:cNvGrpSpPr/>
            <p:nvPr/>
          </p:nvGrpSpPr>
          <p:grpSpPr>
            <a:xfrm>
              <a:off x="7133890" y="3089949"/>
              <a:ext cx="1065622" cy="1196459"/>
              <a:chOff x="7133890" y="3089949"/>
              <a:chExt cx="1065622" cy="1196459"/>
            </a:xfrm>
          </p:grpSpPr>
          <p:sp>
            <p:nvSpPr>
              <p:cNvPr id="4256" name="Google Shape;4256;p68"/>
              <p:cNvSpPr/>
              <p:nvPr/>
            </p:nvSpPr>
            <p:spPr>
              <a:xfrm rot="-1688141">
                <a:off x="7141149" y="3437902"/>
                <a:ext cx="56673" cy="44990"/>
              </a:xfrm>
              <a:custGeom>
                <a:avLst/>
                <a:gdLst/>
                <a:ahLst/>
                <a:cxnLst/>
                <a:rect l="l" t="t" r="r" b="b"/>
                <a:pathLst>
                  <a:path w="975" h="774" extrusionOk="0">
                    <a:moveTo>
                      <a:pt x="496" y="0"/>
                    </a:moveTo>
                    <a:cubicBezTo>
                      <a:pt x="1" y="0"/>
                      <a:pt x="1" y="774"/>
                      <a:pt x="496" y="774"/>
                    </a:cubicBezTo>
                    <a:cubicBezTo>
                      <a:pt x="975" y="774"/>
                      <a:pt x="975"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68"/>
              <p:cNvSpPr/>
              <p:nvPr/>
            </p:nvSpPr>
            <p:spPr>
              <a:xfrm rot="-1688141">
                <a:off x="7307075" y="3334798"/>
                <a:ext cx="56731" cy="44176"/>
              </a:xfrm>
              <a:custGeom>
                <a:avLst/>
                <a:gdLst/>
                <a:ahLst/>
                <a:cxnLst/>
                <a:rect l="l" t="t" r="r" b="b"/>
                <a:pathLst>
                  <a:path w="976" h="760" extrusionOk="0">
                    <a:moveTo>
                      <a:pt x="480" y="1"/>
                    </a:moveTo>
                    <a:cubicBezTo>
                      <a:pt x="0" y="1"/>
                      <a:pt x="0" y="760"/>
                      <a:pt x="480" y="760"/>
                    </a:cubicBezTo>
                    <a:cubicBezTo>
                      <a:pt x="975" y="760"/>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68"/>
              <p:cNvSpPr/>
              <p:nvPr/>
            </p:nvSpPr>
            <p:spPr>
              <a:xfrm rot="-1688141">
                <a:off x="7510053" y="3226254"/>
                <a:ext cx="56731" cy="44176"/>
              </a:xfrm>
              <a:custGeom>
                <a:avLst/>
                <a:gdLst/>
                <a:ahLst/>
                <a:cxnLst/>
                <a:rect l="l" t="t" r="r" b="b"/>
                <a:pathLst>
                  <a:path w="976" h="760" extrusionOk="0">
                    <a:moveTo>
                      <a:pt x="481" y="1"/>
                    </a:moveTo>
                    <a:cubicBezTo>
                      <a:pt x="1" y="1"/>
                      <a:pt x="1" y="760"/>
                      <a:pt x="481" y="760"/>
                    </a:cubicBezTo>
                    <a:cubicBezTo>
                      <a:pt x="976" y="760"/>
                      <a:pt x="976" y="1"/>
                      <a:pt x="481"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68"/>
              <p:cNvSpPr/>
              <p:nvPr/>
            </p:nvSpPr>
            <p:spPr>
              <a:xfrm rot="-1688141">
                <a:off x="7743935" y="3100935"/>
                <a:ext cx="57661" cy="44176"/>
              </a:xfrm>
              <a:custGeom>
                <a:avLst/>
                <a:gdLst/>
                <a:ahLst/>
                <a:cxnLst/>
                <a:rect l="l" t="t" r="r" b="b"/>
                <a:pathLst>
                  <a:path w="992"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68"/>
              <p:cNvSpPr/>
              <p:nvPr/>
            </p:nvSpPr>
            <p:spPr>
              <a:xfrm rot="-1688141">
                <a:off x="7291279" y="3500259"/>
                <a:ext cx="49523" cy="44990"/>
              </a:xfrm>
              <a:custGeom>
                <a:avLst/>
                <a:gdLst/>
                <a:ahLst/>
                <a:cxnLst/>
                <a:rect l="l" t="t" r="r" b="b"/>
                <a:pathLst>
                  <a:path w="852" h="774" extrusionOk="0">
                    <a:moveTo>
                      <a:pt x="388" y="0"/>
                    </a:moveTo>
                    <a:cubicBezTo>
                      <a:pt x="341" y="0"/>
                      <a:pt x="279" y="16"/>
                      <a:pt x="248" y="31"/>
                    </a:cubicBezTo>
                    <a:cubicBezTo>
                      <a:pt x="186" y="47"/>
                      <a:pt x="155" y="78"/>
                      <a:pt x="124" y="109"/>
                    </a:cubicBezTo>
                    <a:cubicBezTo>
                      <a:pt x="78" y="155"/>
                      <a:pt x="62" y="186"/>
                      <a:pt x="47" y="233"/>
                    </a:cubicBezTo>
                    <a:cubicBezTo>
                      <a:pt x="16" y="279"/>
                      <a:pt x="0" y="341"/>
                      <a:pt x="0" y="388"/>
                    </a:cubicBezTo>
                    <a:cubicBezTo>
                      <a:pt x="16" y="419"/>
                      <a:pt x="16" y="450"/>
                      <a:pt x="16" y="481"/>
                    </a:cubicBezTo>
                    <a:cubicBezTo>
                      <a:pt x="31" y="557"/>
                      <a:pt x="78" y="604"/>
                      <a:pt x="124" y="650"/>
                    </a:cubicBezTo>
                    <a:cubicBezTo>
                      <a:pt x="140" y="681"/>
                      <a:pt x="171" y="697"/>
                      <a:pt x="202" y="712"/>
                    </a:cubicBezTo>
                    <a:cubicBezTo>
                      <a:pt x="248" y="743"/>
                      <a:pt x="326" y="774"/>
                      <a:pt x="388" y="774"/>
                    </a:cubicBezTo>
                    <a:lnTo>
                      <a:pt x="464" y="774"/>
                    </a:lnTo>
                    <a:cubicBezTo>
                      <a:pt x="511" y="774"/>
                      <a:pt x="573" y="759"/>
                      <a:pt x="604" y="728"/>
                    </a:cubicBezTo>
                    <a:cubicBezTo>
                      <a:pt x="650" y="712"/>
                      <a:pt x="697" y="697"/>
                      <a:pt x="728" y="650"/>
                    </a:cubicBezTo>
                    <a:cubicBezTo>
                      <a:pt x="774" y="619"/>
                      <a:pt x="790" y="573"/>
                      <a:pt x="805" y="526"/>
                    </a:cubicBezTo>
                    <a:cubicBezTo>
                      <a:pt x="836" y="481"/>
                      <a:pt x="852" y="433"/>
                      <a:pt x="852" y="388"/>
                    </a:cubicBezTo>
                    <a:cubicBezTo>
                      <a:pt x="836" y="357"/>
                      <a:pt x="836" y="326"/>
                      <a:pt x="836" y="279"/>
                    </a:cubicBezTo>
                    <a:cubicBezTo>
                      <a:pt x="821" y="217"/>
                      <a:pt x="774" y="171"/>
                      <a:pt x="728" y="109"/>
                    </a:cubicBezTo>
                    <a:cubicBezTo>
                      <a:pt x="712" y="93"/>
                      <a:pt x="681" y="78"/>
                      <a:pt x="650" y="62"/>
                    </a:cubicBezTo>
                    <a:cubicBezTo>
                      <a:pt x="604" y="16"/>
                      <a:pt x="526" y="0"/>
                      <a:pt x="464"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68"/>
              <p:cNvSpPr/>
              <p:nvPr/>
            </p:nvSpPr>
            <p:spPr>
              <a:xfrm rot="-1688141">
                <a:off x="7451192" y="3398443"/>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68"/>
              <p:cNvSpPr/>
              <p:nvPr/>
            </p:nvSpPr>
            <p:spPr>
              <a:xfrm rot="-1688141">
                <a:off x="7670059" y="3281402"/>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68"/>
              <p:cNvSpPr/>
              <p:nvPr/>
            </p:nvSpPr>
            <p:spPr>
              <a:xfrm rot="-1688141">
                <a:off x="7247116" y="3703186"/>
                <a:ext cx="57603" cy="44118"/>
              </a:xfrm>
              <a:custGeom>
                <a:avLst/>
                <a:gdLst/>
                <a:ahLst/>
                <a:cxnLst/>
                <a:rect l="l" t="t" r="r" b="b"/>
                <a:pathLst>
                  <a:path w="991" h="759" extrusionOk="0">
                    <a:moveTo>
                      <a:pt x="496" y="0"/>
                    </a:moveTo>
                    <a:cubicBezTo>
                      <a:pt x="17" y="0"/>
                      <a:pt x="1" y="759"/>
                      <a:pt x="496" y="759"/>
                    </a:cubicBezTo>
                    <a:cubicBezTo>
                      <a:pt x="991" y="759"/>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68"/>
              <p:cNvSpPr/>
              <p:nvPr/>
            </p:nvSpPr>
            <p:spPr>
              <a:xfrm rot="-1688141">
                <a:off x="7436703" y="3586755"/>
                <a:ext cx="56673" cy="44060"/>
              </a:xfrm>
              <a:custGeom>
                <a:avLst/>
                <a:gdLst/>
                <a:ahLst/>
                <a:cxnLst/>
                <a:rect l="l" t="t" r="r" b="b"/>
                <a:pathLst>
                  <a:path w="975" h="758" extrusionOk="0">
                    <a:moveTo>
                      <a:pt x="479" y="1"/>
                    </a:moveTo>
                    <a:cubicBezTo>
                      <a:pt x="0" y="1"/>
                      <a:pt x="0" y="758"/>
                      <a:pt x="479" y="758"/>
                    </a:cubicBezTo>
                    <a:cubicBezTo>
                      <a:pt x="974" y="758"/>
                      <a:pt x="974" y="1"/>
                      <a:pt x="479"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68"/>
              <p:cNvSpPr/>
              <p:nvPr/>
            </p:nvSpPr>
            <p:spPr>
              <a:xfrm rot="-1688141">
                <a:off x="7631787" y="3482432"/>
                <a:ext cx="56673" cy="44060"/>
              </a:xfrm>
              <a:custGeom>
                <a:avLst/>
                <a:gdLst/>
                <a:ahLst/>
                <a:cxnLst/>
                <a:rect l="l" t="t" r="r" b="b"/>
                <a:pathLst>
                  <a:path w="975" h="758" extrusionOk="0">
                    <a:moveTo>
                      <a:pt x="495" y="1"/>
                    </a:moveTo>
                    <a:cubicBezTo>
                      <a:pt x="0" y="1"/>
                      <a:pt x="0" y="758"/>
                      <a:pt x="495" y="758"/>
                    </a:cubicBezTo>
                    <a:cubicBezTo>
                      <a:pt x="974" y="758"/>
                      <a:pt x="974"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68"/>
              <p:cNvSpPr/>
              <p:nvPr/>
            </p:nvSpPr>
            <p:spPr>
              <a:xfrm rot="-1688141">
                <a:off x="7875096" y="3336721"/>
                <a:ext cx="57603" cy="44176"/>
              </a:xfrm>
              <a:custGeom>
                <a:avLst/>
                <a:gdLst/>
                <a:ahLst/>
                <a:cxnLst/>
                <a:rect l="l" t="t" r="r" b="b"/>
                <a:pathLst>
                  <a:path w="991"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68"/>
              <p:cNvSpPr/>
              <p:nvPr/>
            </p:nvSpPr>
            <p:spPr>
              <a:xfrm rot="-1688141">
                <a:off x="7410919" y="3755389"/>
                <a:ext cx="57603" cy="44990"/>
              </a:xfrm>
              <a:custGeom>
                <a:avLst/>
                <a:gdLst/>
                <a:ahLst/>
                <a:cxnLst/>
                <a:rect l="l" t="t" r="r" b="b"/>
                <a:pathLst>
                  <a:path w="991" h="774" extrusionOk="0">
                    <a:moveTo>
                      <a:pt x="496" y="0"/>
                    </a:moveTo>
                    <a:cubicBezTo>
                      <a:pt x="1" y="0"/>
                      <a:pt x="1" y="774"/>
                      <a:pt x="496" y="774"/>
                    </a:cubicBezTo>
                    <a:cubicBezTo>
                      <a:pt x="991" y="774"/>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68"/>
              <p:cNvSpPr/>
              <p:nvPr/>
            </p:nvSpPr>
            <p:spPr>
              <a:xfrm rot="-1688141">
                <a:off x="7604946" y="3654040"/>
                <a:ext cx="48593" cy="44990"/>
              </a:xfrm>
              <a:custGeom>
                <a:avLst/>
                <a:gdLst/>
                <a:ahLst/>
                <a:cxnLst/>
                <a:rect l="l" t="t" r="r" b="b"/>
                <a:pathLst>
                  <a:path w="836" h="774" extrusionOk="0">
                    <a:moveTo>
                      <a:pt x="387" y="0"/>
                    </a:moveTo>
                    <a:cubicBezTo>
                      <a:pt x="325" y="0"/>
                      <a:pt x="279" y="15"/>
                      <a:pt x="232" y="46"/>
                    </a:cubicBezTo>
                    <a:cubicBezTo>
                      <a:pt x="186" y="62"/>
                      <a:pt x="139" y="77"/>
                      <a:pt x="108" y="124"/>
                    </a:cubicBezTo>
                    <a:cubicBezTo>
                      <a:pt x="77" y="155"/>
                      <a:pt x="46" y="201"/>
                      <a:pt x="32" y="248"/>
                    </a:cubicBezTo>
                    <a:cubicBezTo>
                      <a:pt x="15" y="293"/>
                      <a:pt x="1" y="340"/>
                      <a:pt x="1" y="386"/>
                    </a:cubicBezTo>
                    <a:cubicBezTo>
                      <a:pt x="1" y="417"/>
                      <a:pt x="15" y="448"/>
                      <a:pt x="15" y="495"/>
                    </a:cubicBezTo>
                    <a:cubicBezTo>
                      <a:pt x="32" y="557"/>
                      <a:pt x="62" y="603"/>
                      <a:pt x="108" y="665"/>
                    </a:cubicBezTo>
                    <a:cubicBezTo>
                      <a:pt x="139" y="681"/>
                      <a:pt x="155" y="696"/>
                      <a:pt x="186" y="712"/>
                    </a:cubicBezTo>
                    <a:cubicBezTo>
                      <a:pt x="248" y="757"/>
                      <a:pt x="310" y="774"/>
                      <a:pt x="387" y="774"/>
                    </a:cubicBezTo>
                    <a:lnTo>
                      <a:pt x="449" y="774"/>
                    </a:lnTo>
                    <a:cubicBezTo>
                      <a:pt x="510" y="774"/>
                      <a:pt x="558" y="757"/>
                      <a:pt x="603" y="743"/>
                    </a:cubicBezTo>
                    <a:cubicBezTo>
                      <a:pt x="650" y="727"/>
                      <a:pt x="696" y="696"/>
                      <a:pt x="727" y="665"/>
                    </a:cubicBezTo>
                    <a:cubicBezTo>
                      <a:pt x="758" y="619"/>
                      <a:pt x="789" y="588"/>
                      <a:pt x="805" y="541"/>
                    </a:cubicBezTo>
                    <a:cubicBezTo>
                      <a:pt x="836" y="495"/>
                      <a:pt x="836" y="433"/>
                      <a:pt x="836" y="386"/>
                    </a:cubicBezTo>
                    <a:cubicBezTo>
                      <a:pt x="836" y="355"/>
                      <a:pt x="836" y="324"/>
                      <a:pt x="820" y="293"/>
                    </a:cubicBezTo>
                    <a:cubicBezTo>
                      <a:pt x="805" y="217"/>
                      <a:pt x="774" y="170"/>
                      <a:pt x="727" y="124"/>
                    </a:cubicBezTo>
                    <a:cubicBezTo>
                      <a:pt x="696" y="93"/>
                      <a:pt x="681" y="77"/>
                      <a:pt x="650" y="62"/>
                    </a:cubicBezTo>
                    <a:cubicBezTo>
                      <a:pt x="588" y="31"/>
                      <a:pt x="527" y="0"/>
                      <a:pt x="449"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68"/>
              <p:cNvSpPr/>
              <p:nvPr/>
            </p:nvSpPr>
            <p:spPr>
              <a:xfrm rot="-1688141">
                <a:off x="7828772" y="3522652"/>
                <a:ext cx="57603" cy="44118"/>
              </a:xfrm>
              <a:custGeom>
                <a:avLst/>
                <a:gdLst/>
                <a:ahLst/>
                <a:cxnLst/>
                <a:rect l="l" t="t" r="r" b="b"/>
                <a:pathLst>
                  <a:path w="991" h="759" extrusionOk="0">
                    <a:moveTo>
                      <a:pt x="495" y="0"/>
                    </a:moveTo>
                    <a:cubicBezTo>
                      <a:pt x="0" y="0"/>
                      <a:pt x="0" y="759"/>
                      <a:pt x="495" y="759"/>
                    </a:cubicBezTo>
                    <a:cubicBezTo>
                      <a:pt x="990" y="759"/>
                      <a:pt x="990"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68"/>
              <p:cNvSpPr/>
              <p:nvPr/>
            </p:nvSpPr>
            <p:spPr>
              <a:xfrm rot="-1688141">
                <a:off x="7391352" y="3957683"/>
                <a:ext cx="53999" cy="48593"/>
              </a:xfrm>
              <a:custGeom>
                <a:avLst/>
                <a:gdLst/>
                <a:ahLst/>
                <a:cxnLst/>
                <a:rect l="l" t="t" r="r" b="b"/>
                <a:pathLst>
                  <a:path w="929" h="836" extrusionOk="0">
                    <a:moveTo>
                      <a:pt x="541" y="0"/>
                    </a:moveTo>
                    <a:cubicBezTo>
                      <a:pt x="465" y="0"/>
                      <a:pt x="403" y="16"/>
                      <a:pt x="341" y="47"/>
                    </a:cubicBezTo>
                    <a:cubicBezTo>
                      <a:pt x="294" y="78"/>
                      <a:pt x="248" y="109"/>
                      <a:pt x="201" y="124"/>
                    </a:cubicBezTo>
                    <a:cubicBezTo>
                      <a:pt x="155" y="155"/>
                      <a:pt x="108" y="186"/>
                      <a:pt x="93" y="233"/>
                    </a:cubicBezTo>
                    <a:cubicBezTo>
                      <a:pt x="46" y="264"/>
                      <a:pt x="32" y="310"/>
                      <a:pt x="15" y="357"/>
                    </a:cubicBezTo>
                    <a:cubicBezTo>
                      <a:pt x="1" y="403"/>
                      <a:pt x="1" y="464"/>
                      <a:pt x="15" y="512"/>
                    </a:cubicBezTo>
                    <a:cubicBezTo>
                      <a:pt x="15" y="557"/>
                      <a:pt x="32" y="604"/>
                      <a:pt x="62" y="650"/>
                    </a:cubicBezTo>
                    <a:cubicBezTo>
                      <a:pt x="77" y="681"/>
                      <a:pt x="93" y="697"/>
                      <a:pt x="124" y="728"/>
                    </a:cubicBezTo>
                    <a:cubicBezTo>
                      <a:pt x="170" y="774"/>
                      <a:pt x="217" y="805"/>
                      <a:pt x="279" y="821"/>
                    </a:cubicBezTo>
                    <a:cubicBezTo>
                      <a:pt x="325" y="836"/>
                      <a:pt x="356" y="836"/>
                      <a:pt x="387" y="836"/>
                    </a:cubicBezTo>
                    <a:cubicBezTo>
                      <a:pt x="449" y="836"/>
                      <a:pt x="527" y="821"/>
                      <a:pt x="572" y="790"/>
                    </a:cubicBezTo>
                    <a:cubicBezTo>
                      <a:pt x="634" y="759"/>
                      <a:pt x="681" y="743"/>
                      <a:pt x="727" y="712"/>
                    </a:cubicBezTo>
                    <a:cubicBezTo>
                      <a:pt x="774" y="681"/>
                      <a:pt x="805" y="650"/>
                      <a:pt x="836" y="619"/>
                    </a:cubicBezTo>
                    <a:cubicBezTo>
                      <a:pt x="867" y="573"/>
                      <a:pt x="898" y="526"/>
                      <a:pt x="913" y="481"/>
                    </a:cubicBezTo>
                    <a:cubicBezTo>
                      <a:pt x="929" y="434"/>
                      <a:pt x="929" y="388"/>
                      <a:pt x="913" y="326"/>
                    </a:cubicBezTo>
                    <a:cubicBezTo>
                      <a:pt x="913" y="279"/>
                      <a:pt x="898" y="233"/>
                      <a:pt x="867" y="186"/>
                    </a:cubicBezTo>
                    <a:cubicBezTo>
                      <a:pt x="851" y="171"/>
                      <a:pt x="836" y="140"/>
                      <a:pt x="805" y="109"/>
                    </a:cubicBezTo>
                    <a:cubicBezTo>
                      <a:pt x="758" y="62"/>
                      <a:pt x="712" y="31"/>
                      <a:pt x="634" y="16"/>
                    </a:cubicBezTo>
                    <a:cubicBezTo>
                      <a:pt x="603" y="16"/>
                      <a:pt x="572" y="0"/>
                      <a:pt x="541"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68"/>
              <p:cNvSpPr/>
              <p:nvPr/>
            </p:nvSpPr>
            <p:spPr>
              <a:xfrm rot="-1688141">
                <a:off x="7577196" y="3877686"/>
                <a:ext cx="56789" cy="45048"/>
              </a:xfrm>
              <a:custGeom>
                <a:avLst/>
                <a:gdLst/>
                <a:ahLst/>
                <a:cxnLst/>
                <a:rect l="l" t="t" r="r" b="b"/>
                <a:pathLst>
                  <a:path w="977" h="775" extrusionOk="0">
                    <a:moveTo>
                      <a:pt x="496" y="1"/>
                    </a:moveTo>
                    <a:cubicBezTo>
                      <a:pt x="1" y="1"/>
                      <a:pt x="1" y="774"/>
                      <a:pt x="496" y="774"/>
                    </a:cubicBezTo>
                    <a:cubicBezTo>
                      <a:pt x="976" y="774"/>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68"/>
              <p:cNvSpPr/>
              <p:nvPr/>
            </p:nvSpPr>
            <p:spPr>
              <a:xfrm rot="-1688141">
                <a:off x="7813991" y="3701125"/>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68"/>
              <p:cNvSpPr/>
              <p:nvPr/>
            </p:nvSpPr>
            <p:spPr>
              <a:xfrm rot="-1688141">
                <a:off x="8012679" y="3584413"/>
                <a:ext cx="57603" cy="44118"/>
              </a:xfrm>
              <a:custGeom>
                <a:avLst/>
                <a:gdLst/>
                <a:ahLst/>
                <a:cxnLst/>
                <a:rect l="l" t="t" r="r" b="b"/>
                <a:pathLst>
                  <a:path w="991" h="759" extrusionOk="0">
                    <a:moveTo>
                      <a:pt x="496" y="1"/>
                    </a:moveTo>
                    <a:cubicBezTo>
                      <a:pt x="1" y="1"/>
                      <a:pt x="1" y="758"/>
                      <a:pt x="496" y="758"/>
                    </a:cubicBezTo>
                    <a:cubicBezTo>
                      <a:pt x="975"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68"/>
              <p:cNvSpPr/>
              <p:nvPr/>
            </p:nvSpPr>
            <p:spPr>
              <a:xfrm rot="-1688141">
                <a:off x="7516313" y="4055833"/>
                <a:ext cx="57603" cy="44118"/>
              </a:xfrm>
              <a:custGeom>
                <a:avLst/>
                <a:gdLst/>
                <a:ahLst/>
                <a:cxnLst/>
                <a:rect l="l" t="t" r="r" b="b"/>
                <a:pathLst>
                  <a:path w="991" h="759" extrusionOk="0">
                    <a:moveTo>
                      <a:pt x="496" y="1"/>
                    </a:moveTo>
                    <a:cubicBezTo>
                      <a:pt x="0" y="1"/>
                      <a:pt x="0"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68"/>
              <p:cNvSpPr/>
              <p:nvPr/>
            </p:nvSpPr>
            <p:spPr>
              <a:xfrm rot="-1688141">
                <a:off x="7748709" y="3904002"/>
                <a:ext cx="48593" cy="44525"/>
              </a:xfrm>
              <a:custGeom>
                <a:avLst/>
                <a:gdLst/>
                <a:ahLst/>
                <a:cxnLst/>
                <a:rect l="l" t="t" r="r" b="b"/>
                <a:pathLst>
                  <a:path w="836" h="766" extrusionOk="0">
                    <a:moveTo>
                      <a:pt x="334" y="1"/>
                    </a:moveTo>
                    <a:cubicBezTo>
                      <a:pt x="300" y="1"/>
                      <a:pt x="266" y="15"/>
                      <a:pt x="232" y="37"/>
                    </a:cubicBezTo>
                    <a:cubicBezTo>
                      <a:pt x="186" y="53"/>
                      <a:pt x="139" y="68"/>
                      <a:pt x="108" y="115"/>
                    </a:cubicBezTo>
                    <a:cubicBezTo>
                      <a:pt x="77" y="146"/>
                      <a:pt x="46" y="192"/>
                      <a:pt x="31" y="239"/>
                    </a:cubicBezTo>
                    <a:cubicBezTo>
                      <a:pt x="0" y="285"/>
                      <a:pt x="0" y="332"/>
                      <a:pt x="0" y="378"/>
                    </a:cubicBezTo>
                    <a:cubicBezTo>
                      <a:pt x="0" y="409"/>
                      <a:pt x="0" y="456"/>
                      <a:pt x="15" y="487"/>
                    </a:cubicBezTo>
                    <a:cubicBezTo>
                      <a:pt x="31" y="548"/>
                      <a:pt x="62" y="610"/>
                      <a:pt x="108" y="656"/>
                    </a:cubicBezTo>
                    <a:cubicBezTo>
                      <a:pt x="139" y="672"/>
                      <a:pt x="155" y="687"/>
                      <a:pt x="186" y="703"/>
                    </a:cubicBezTo>
                    <a:cubicBezTo>
                      <a:pt x="248" y="749"/>
                      <a:pt x="310" y="765"/>
                      <a:pt x="372" y="765"/>
                    </a:cubicBezTo>
                    <a:lnTo>
                      <a:pt x="448" y="765"/>
                    </a:lnTo>
                    <a:cubicBezTo>
                      <a:pt x="510" y="765"/>
                      <a:pt x="557" y="749"/>
                      <a:pt x="603" y="734"/>
                    </a:cubicBezTo>
                    <a:cubicBezTo>
                      <a:pt x="650" y="718"/>
                      <a:pt x="696" y="687"/>
                      <a:pt x="727" y="656"/>
                    </a:cubicBezTo>
                    <a:cubicBezTo>
                      <a:pt x="758" y="610"/>
                      <a:pt x="789" y="579"/>
                      <a:pt x="805" y="532"/>
                    </a:cubicBezTo>
                    <a:cubicBezTo>
                      <a:pt x="820" y="487"/>
                      <a:pt x="836" y="440"/>
                      <a:pt x="836" y="378"/>
                    </a:cubicBezTo>
                    <a:cubicBezTo>
                      <a:pt x="836" y="347"/>
                      <a:pt x="820" y="316"/>
                      <a:pt x="820" y="285"/>
                    </a:cubicBezTo>
                    <a:cubicBezTo>
                      <a:pt x="805" y="208"/>
                      <a:pt x="774" y="161"/>
                      <a:pt x="727" y="115"/>
                    </a:cubicBezTo>
                    <a:cubicBezTo>
                      <a:pt x="696" y="99"/>
                      <a:pt x="665" y="68"/>
                      <a:pt x="650" y="53"/>
                    </a:cubicBezTo>
                    <a:cubicBezTo>
                      <a:pt x="588" y="22"/>
                      <a:pt x="526" y="6"/>
                      <a:pt x="448" y="6"/>
                    </a:cubicBezTo>
                    <a:lnTo>
                      <a:pt x="372" y="6"/>
                    </a:lnTo>
                    <a:cubicBezTo>
                      <a:pt x="359" y="2"/>
                      <a:pt x="347" y="1"/>
                      <a:pt x="33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68"/>
              <p:cNvSpPr/>
              <p:nvPr/>
            </p:nvSpPr>
            <p:spPr>
              <a:xfrm rot="-1688141">
                <a:off x="7974001" y="3756286"/>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68"/>
              <p:cNvSpPr/>
              <p:nvPr/>
            </p:nvSpPr>
            <p:spPr>
              <a:xfrm rot="-1688141">
                <a:off x="7527821" y="4232606"/>
                <a:ext cx="48652" cy="44990"/>
              </a:xfrm>
              <a:custGeom>
                <a:avLst/>
                <a:gdLst/>
                <a:ahLst/>
                <a:cxnLst/>
                <a:rect l="l" t="t" r="r" b="b"/>
                <a:pathLst>
                  <a:path w="837" h="774" extrusionOk="0">
                    <a:moveTo>
                      <a:pt x="372" y="0"/>
                    </a:moveTo>
                    <a:cubicBezTo>
                      <a:pt x="326" y="0"/>
                      <a:pt x="279" y="16"/>
                      <a:pt x="233" y="47"/>
                    </a:cubicBezTo>
                    <a:cubicBezTo>
                      <a:pt x="186" y="62"/>
                      <a:pt x="141" y="78"/>
                      <a:pt x="110" y="124"/>
                    </a:cubicBezTo>
                    <a:cubicBezTo>
                      <a:pt x="79" y="155"/>
                      <a:pt x="48" y="202"/>
                      <a:pt x="32" y="248"/>
                    </a:cubicBezTo>
                    <a:cubicBezTo>
                      <a:pt x="1" y="279"/>
                      <a:pt x="1" y="341"/>
                      <a:pt x="1" y="388"/>
                    </a:cubicBezTo>
                    <a:cubicBezTo>
                      <a:pt x="1" y="419"/>
                      <a:pt x="1" y="449"/>
                      <a:pt x="17" y="495"/>
                    </a:cubicBezTo>
                    <a:cubicBezTo>
                      <a:pt x="32" y="557"/>
                      <a:pt x="63" y="604"/>
                      <a:pt x="110" y="650"/>
                    </a:cubicBezTo>
                    <a:cubicBezTo>
                      <a:pt x="141" y="681"/>
                      <a:pt x="155" y="697"/>
                      <a:pt x="186" y="712"/>
                    </a:cubicBezTo>
                    <a:cubicBezTo>
                      <a:pt x="248" y="759"/>
                      <a:pt x="310" y="774"/>
                      <a:pt x="372" y="774"/>
                    </a:cubicBezTo>
                    <a:lnTo>
                      <a:pt x="450" y="774"/>
                    </a:lnTo>
                    <a:cubicBezTo>
                      <a:pt x="512" y="774"/>
                      <a:pt x="558" y="759"/>
                      <a:pt x="605" y="743"/>
                    </a:cubicBezTo>
                    <a:cubicBezTo>
                      <a:pt x="651" y="728"/>
                      <a:pt x="681" y="697"/>
                      <a:pt x="728" y="650"/>
                    </a:cubicBezTo>
                    <a:cubicBezTo>
                      <a:pt x="759" y="619"/>
                      <a:pt x="790" y="588"/>
                      <a:pt x="805" y="542"/>
                    </a:cubicBezTo>
                    <a:cubicBezTo>
                      <a:pt x="821" y="495"/>
                      <a:pt x="836" y="433"/>
                      <a:pt x="836" y="388"/>
                    </a:cubicBezTo>
                    <a:cubicBezTo>
                      <a:pt x="836" y="357"/>
                      <a:pt x="821" y="326"/>
                      <a:pt x="821" y="279"/>
                    </a:cubicBezTo>
                    <a:cubicBezTo>
                      <a:pt x="805" y="217"/>
                      <a:pt x="774" y="171"/>
                      <a:pt x="728" y="124"/>
                    </a:cubicBezTo>
                    <a:cubicBezTo>
                      <a:pt x="698" y="93"/>
                      <a:pt x="667" y="78"/>
                      <a:pt x="651" y="62"/>
                    </a:cubicBezTo>
                    <a:cubicBezTo>
                      <a:pt x="589" y="31"/>
                      <a:pt x="527" y="0"/>
                      <a:pt x="450"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68"/>
              <p:cNvSpPr/>
              <p:nvPr/>
            </p:nvSpPr>
            <p:spPr>
              <a:xfrm rot="-1688141">
                <a:off x="7726687" y="4119029"/>
                <a:ext cx="56731" cy="45048"/>
              </a:xfrm>
              <a:custGeom>
                <a:avLst/>
                <a:gdLst/>
                <a:ahLst/>
                <a:cxnLst/>
                <a:rect l="l" t="t" r="r" b="b"/>
                <a:pathLst>
                  <a:path w="976" h="775" extrusionOk="0">
                    <a:moveTo>
                      <a:pt x="480" y="1"/>
                    </a:moveTo>
                    <a:cubicBezTo>
                      <a:pt x="0" y="1"/>
                      <a:pt x="0" y="774"/>
                      <a:pt x="480" y="774"/>
                    </a:cubicBezTo>
                    <a:cubicBezTo>
                      <a:pt x="975" y="774"/>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68"/>
              <p:cNvSpPr/>
              <p:nvPr/>
            </p:nvSpPr>
            <p:spPr>
              <a:xfrm rot="-1688141">
                <a:off x="7933978" y="3973207"/>
                <a:ext cx="57603" cy="44060"/>
              </a:xfrm>
              <a:custGeom>
                <a:avLst/>
                <a:gdLst/>
                <a:ahLst/>
                <a:cxnLst/>
                <a:rect l="l" t="t" r="r" b="b"/>
                <a:pathLst>
                  <a:path w="991" h="758" extrusionOk="0">
                    <a:moveTo>
                      <a:pt x="496" y="1"/>
                    </a:moveTo>
                    <a:cubicBezTo>
                      <a:pt x="1" y="1"/>
                      <a:pt x="1"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68"/>
              <p:cNvSpPr/>
              <p:nvPr/>
            </p:nvSpPr>
            <p:spPr>
              <a:xfrm rot="-1688141">
                <a:off x="8134897" y="3860630"/>
                <a:ext cx="57603" cy="44176"/>
              </a:xfrm>
              <a:custGeom>
                <a:avLst/>
                <a:gdLst/>
                <a:ahLst/>
                <a:cxnLst/>
                <a:rect l="l" t="t" r="r" b="b"/>
                <a:pathLst>
                  <a:path w="991" h="760" extrusionOk="0">
                    <a:moveTo>
                      <a:pt x="495" y="1"/>
                    </a:moveTo>
                    <a:cubicBezTo>
                      <a:pt x="0" y="1"/>
                      <a:pt x="0" y="759"/>
                      <a:pt x="495" y="759"/>
                    </a:cubicBezTo>
                    <a:cubicBezTo>
                      <a:pt x="990" y="759"/>
                      <a:pt x="990"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81" name="Google Shape;4281;p68"/>
          <p:cNvSpPr/>
          <p:nvPr/>
        </p:nvSpPr>
        <p:spPr>
          <a:xfrm>
            <a:off x="1105763" y="2553281"/>
            <a:ext cx="917700" cy="917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68"/>
          <p:cNvSpPr txBox="1">
            <a:spLocks noGrp="1"/>
          </p:cNvSpPr>
          <p:nvPr>
            <p:ph type="subTitle" idx="4294967295"/>
          </p:nvPr>
        </p:nvSpPr>
        <p:spPr>
          <a:xfrm>
            <a:off x="2263350" y="1531550"/>
            <a:ext cx="2379000" cy="952800"/>
          </a:xfrm>
          <a:prstGeom prst="rect">
            <a:avLst/>
          </a:prstGeom>
        </p:spPr>
        <p:txBody>
          <a:bodyPr spcFirstLastPara="1" wrap="square" lIns="91425" tIns="91425" rIns="91425" bIns="91425" anchor="b" anchorCtr="0">
            <a:noAutofit/>
          </a:bodyPr>
          <a:lstStyle/>
          <a:p>
            <a:pPr marL="457200" lvl="0" indent="-317500" algn="l" rtl="0">
              <a:lnSpc>
                <a:spcPct val="115000"/>
              </a:lnSpc>
              <a:spcBef>
                <a:spcPts val="0"/>
              </a:spcBef>
              <a:spcAft>
                <a:spcPts val="0"/>
              </a:spcAft>
              <a:buSzPts val="1400"/>
              <a:buAutoNum type="alphaUcPeriod"/>
            </a:pPr>
            <a:r>
              <a:rPr lang="en"/>
              <a:t>Ring</a:t>
            </a:r>
            <a:endParaRPr/>
          </a:p>
          <a:p>
            <a:pPr marL="457200" lvl="0" indent="-317500" algn="l" rtl="0">
              <a:lnSpc>
                <a:spcPct val="115000"/>
              </a:lnSpc>
              <a:spcBef>
                <a:spcPts val="0"/>
              </a:spcBef>
              <a:spcAft>
                <a:spcPts val="0"/>
              </a:spcAft>
              <a:buSzPts val="1400"/>
              <a:buAutoNum type="alphaUcPeriod"/>
            </a:pPr>
            <a:r>
              <a:rPr lang="en"/>
              <a:t>Patch</a:t>
            </a:r>
            <a:endParaRPr/>
          </a:p>
          <a:p>
            <a:pPr marL="457200" lvl="0" indent="-317500" algn="l" rtl="0">
              <a:lnSpc>
                <a:spcPct val="115000"/>
              </a:lnSpc>
              <a:spcBef>
                <a:spcPts val="0"/>
              </a:spcBef>
              <a:spcAft>
                <a:spcPts val="0"/>
              </a:spcAft>
              <a:buSzPts val="1400"/>
              <a:buAutoNum type="alphaUcPeriod"/>
            </a:pPr>
            <a:r>
              <a:rPr lang="en"/>
              <a:t>Condom </a:t>
            </a:r>
            <a:endParaRPr/>
          </a:p>
        </p:txBody>
      </p:sp>
      <p:grpSp>
        <p:nvGrpSpPr>
          <p:cNvPr id="4283" name="Google Shape;4283;p68"/>
          <p:cNvGrpSpPr/>
          <p:nvPr/>
        </p:nvGrpSpPr>
        <p:grpSpPr>
          <a:xfrm rot="6489024">
            <a:off x="1365009" y="2674253"/>
            <a:ext cx="399198" cy="676010"/>
            <a:chOff x="4213275" y="-782825"/>
            <a:chExt cx="737575" cy="1249025"/>
          </a:xfrm>
        </p:grpSpPr>
        <p:sp>
          <p:nvSpPr>
            <p:cNvPr id="4284" name="Google Shape;4284;p68"/>
            <p:cNvSpPr/>
            <p:nvPr/>
          </p:nvSpPr>
          <p:spPr>
            <a:xfrm>
              <a:off x="4213275" y="-782825"/>
              <a:ext cx="737575" cy="1249025"/>
            </a:xfrm>
            <a:custGeom>
              <a:avLst/>
              <a:gdLst/>
              <a:ahLst/>
              <a:cxnLst/>
              <a:rect l="l" t="t" r="r" b="b"/>
              <a:pathLst>
                <a:path w="29503" h="49961" extrusionOk="0">
                  <a:moveTo>
                    <a:pt x="24621" y="1"/>
                  </a:moveTo>
                  <a:cubicBezTo>
                    <a:pt x="24496" y="1"/>
                    <a:pt x="24370" y="10"/>
                    <a:pt x="24243" y="28"/>
                  </a:cubicBezTo>
                  <a:cubicBezTo>
                    <a:pt x="17110" y="1050"/>
                    <a:pt x="9963" y="2071"/>
                    <a:pt x="2816" y="3075"/>
                  </a:cubicBezTo>
                  <a:cubicBezTo>
                    <a:pt x="1161" y="3323"/>
                    <a:pt x="0" y="4886"/>
                    <a:pt x="202" y="6541"/>
                  </a:cubicBezTo>
                  <a:cubicBezTo>
                    <a:pt x="1687" y="18793"/>
                    <a:pt x="1687" y="31169"/>
                    <a:pt x="202" y="43407"/>
                  </a:cubicBezTo>
                  <a:cubicBezTo>
                    <a:pt x="0" y="45078"/>
                    <a:pt x="1161" y="46640"/>
                    <a:pt x="2816" y="46872"/>
                  </a:cubicBezTo>
                  <a:cubicBezTo>
                    <a:pt x="9963" y="47893"/>
                    <a:pt x="17110" y="48914"/>
                    <a:pt x="24243" y="49935"/>
                  </a:cubicBezTo>
                  <a:cubicBezTo>
                    <a:pt x="24363" y="49952"/>
                    <a:pt x="24484" y="49960"/>
                    <a:pt x="24603" y="49960"/>
                  </a:cubicBezTo>
                  <a:cubicBezTo>
                    <a:pt x="26135" y="49960"/>
                    <a:pt x="27509" y="48615"/>
                    <a:pt x="27739" y="46763"/>
                  </a:cubicBezTo>
                  <a:cubicBezTo>
                    <a:pt x="29503" y="32299"/>
                    <a:pt x="29503" y="17665"/>
                    <a:pt x="27739" y="3184"/>
                  </a:cubicBezTo>
                  <a:cubicBezTo>
                    <a:pt x="27510" y="1355"/>
                    <a:pt x="26146" y="1"/>
                    <a:pt x="24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68"/>
            <p:cNvSpPr/>
            <p:nvPr/>
          </p:nvSpPr>
          <p:spPr>
            <a:xfrm>
              <a:off x="4546275" y="-643675"/>
              <a:ext cx="67700" cy="973100"/>
            </a:xfrm>
            <a:custGeom>
              <a:avLst/>
              <a:gdLst/>
              <a:ahLst/>
              <a:cxnLst/>
              <a:rect l="l" t="t" r="r" b="b"/>
              <a:pathLst>
                <a:path w="2708" h="38924" extrusionOk="0">
                  <a:moveTo>
                    <a:pt x="743" y="1"/>
                  </a:moveTo>
                  <a:cubicBezTo>
                    <a:pt x="634" y="1"/>
                    <a:pt x="542" y="63"/>
                    <a:pt x="511" y="170"/>
                  </a:cubicBezTo>
                  <a:cubicBezTo>
                    <a:pt x="1" y="1377"/>
                    <a:pt x="325" y="2862"/>
                    <a:pt x="434" y="4162"/>
                  </a:cubicBezTo>
                  <a:cubicBezTo>
                    <a:pt x="558" y="5863"/>
                    <a:pt x="712" y="7550"/>
                    <a:pt x="805" y="9236"/>
                  </a:cubicBezTo>
                  <a:cubicBezTo>
                    <a:pt x="991" y="12423"/>
                    <a:pt x="1084" y="15595"/>
                    <a:pt x="1084" y="18782"/>
                  </a:cubicBezTo>
                  <a:cubicBezTo>
                    <a:pt x="1098" y="25356"/>
                    <a:pt x="836" y="31915"/>
                    <a:pt x="434" y="38506"/>
                  </a:cubicBezTo>
                  <a:cubicBezTo>
                    <a:pt x="418" y="38784"/>
                    <a:pt x="603" y="38924"/>
                    <a:pt x="789" y="38924"/>
                  </a:cubicBezTo>
                  <a:cubicBezTo>
                    <a:pt x="944" y="38924"/>
                    <a:pt x="1098" y="38815"/>
                    <a:pt x="1145" y="38598"/>
                  </a:cubicBezTo>
                  <a:cubicBezTo>
                    <a:pt x="2259" y="32055"/>
                    <a:pt x="2707" y="25418"/>
                    <a:pt x="2645" y="18766"/>
                  </a:cubicBezTo>
                  <a:cubicBezTo>
                    <a:pt x="2631" y="15564"/>
                    <a:pt x="2491" y="12361"/>
                    <a:pt x="2290" y="9159"/>
                  </a:cubicBezTo>
                  <a:cubicBezTo>
                    <a:pt x="2167" y="7441"/>
                    <a:pt x="2043" y="5740"/>
                    <a:pt x="1857" y="4038"/>
                  </a:cubicBezTo>
                  <a:cubicBezTo>
                    <a:pt x="1717" y="2738"/>
                    <a:pt x="1717" y="1177"/>
                    <a:pt x="944" y="108"/>
                  </a:cubicBezTo>
                  <a:cubicBezTo>
                    <a:pt x="898" y="47"/>
                    <a:pt x="820" y="1"/>
                    <a:pt x="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68"/>
            <p:cNvSpPr/>
            <p:nvPr/>
          </p:nvSpPr>
          <p:spPr>
            <a:xfrm>
              <a:off x="4348250" y="-595675"/>
              <a:ext cx="116425" cy="116175"/>
            </a:xfrm>
            <a:custGeom>
              <a:avLst/>
              <a:gdLst/>
              <a:ahLst/>
              <a:cxnLst/>
              <a:rect l="l" t="t" r="r" b="b"/>
              <a:pathLst>
                <a:path w="4657" h="4647" extrusionOk="0">
                  <a:moveTo>
                    <a:pt x="2325" y="0"/>
                  </a:moveTo>
                  <a:cubicBezTo>
                    <a:pt x="2247" y="0"/>
                    <a:pt x="2168" y="5"/>
                    <a:pt x="2089" y="14"/>
                  </a:cubicBezTo>
                  <a:cubicBezTo>
                    <a:pt x="882" y="154"/>
                    <a:pt x="1" y="1283"/>
                    <a:pt x="125" y="2536"/>
                  </a:cubicBezTo>
                  <a:cubicBezTo>
                    <a:pt x="243" y="3732"/>
                    <a:pt x="1220" y="4646"/>
                    <a:pt x="2372" y="4646"/>
                  </a:cubicBezTo>
                  <a:cubicBezTo>
                    <a:pt x="2427" y="4646"/>
                    <a:pt x="2482" y="4644"/>
                    <a:pt x="2538" y="4640"/>
                  </a:cubicBezTo>
                  <a:cubicBezTo>
                    <a:pt x="3745" y="4547"/>
                    <a:pt x="4657" y="3417"/>
                    <a:pt x="4533" y="2118"/>
                  </a:cubicBezTo>
                  <a:cubicBezTo>
                    <a:pt x="4417" y="904"/>
                    <a:pt x="3437" y="0"/>
                    <a:pt x="2325"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68"/>
            <p:cNvSpPr/>
            <p:nvPr/>
          </p:nvSpPr>
          <p:spPr>
            <a:xfrm>
              <a:off x="4321950" y="-626650"/>
              <a:ext cx="167125" cy="179850"/>
            </a:xfrm>
            <a:custGeom>
              <a:avLst/>
              <a:gdLst/>
              <a:ahLst/>
              <a:cxnLst/>
              <a:rect l="l" t="t" r="r" b="b"/>
              <a:pathLst>
                <a:path w="6685" h="7194" extrusionOk="0">
                  <a:moveTo>
                    <a:pt x="3373" y="1238"/>
                  </a:moveTo>
                  <a:cubicBezTo>
                    <a:pt x="4487" y="1238"/>
                    <a:pt x="5461" y="2135"/>
                    <a:pt x="5585" y="3357"/>
                  </a:cubicBezTo>
                  <a:cubicBezTo>
                    <a:pt x="5709" y="4656"/>
                    <a:pt x="4797" y="5786"/>
                    <a:pt x="3590" y="5879"/>
                  </a:cubicBezTo>
                  <a:lnTo>
                    <a:pt x="3419" y="5879"/>
                  </a:lnTo>
                  <a:cubicBezTo>
                    <a:pt x="2274" y="5879"/>
                    <a:pt x="1284" y="4982"/>
                    <a:pt x="1177" y="3775"/>
                  </a:cubicBezTo>
                  <a:cubicBezTo>
                    <a:pt x="1053" y="2522"/>
                    <a:pt x="1934" y="1393"/>
                    <a:pt x="3141" y="1253"/>
                  </a:cubicBezTo>
                  <a:cubicBezTo>
                    <a:pt x="3219" y="1253"/>
                    <a:pt x="3295" y="1238"/>
                    <a:pt x="3373" y="1238"/>
                  </a:cubicBezTo>
                  <a:close/>
                  <a:moveTo>
                    <a:pt x="3079" y="1"/>
                  </a:moveTo>
                  <a:cubicBezTo>
                    <a:pt x="2955" y="1"/>
                    <a:pt x="2817" y="1"/>
                    <a:pt x="2693" y="15"/>
                  </a:cubicBezTo>
                  <a:cubicBezTo>
                    <a:pt x="1796" y="124"/>
                    <a:pt x="1037" y="572"/>
                    <a:pt x="496" y="1222"/>
                  </a:cubicBezTo>
                  <a:lnTo>
                    <a:pt x="496" y="1315"/>
                  </a:lnTo>
                  <a:cubicBezTo>
                    <a:pt x="496" y="1346"/>
                    <a:pt x="496" y="1393"/>
                    <a:pt x="465" y="1439"/>
                  </a:cubicBezTo>
                  <a:cubicBezTo>
                    <a:pt x="125" y="2150"/>
                    <a:pt x="1" y="2800"/>
                    <a:pt x="1" y="3450"/>
                  </a:cubicBezTo>
                  <a:cubicBezTo>
                    <a:pt x="1" y="4192"/>
                    <a:pt x="171" y="4935"/>
                    <a:pt x="356" y="5755"/>
                  </a:cubicBezTo>
                  <a:cubicBezTo>
                    <a:pt x="1006" y="6622"/>
                    <a:pt x="2027" y="7194"/>
                    <a:pt x="3141" y="7194"/>
                  </a:cubicBezTo>
                  <a:cubicBezTo>
                    <a:pt x="3219" y="7194"/>
                    <a:pt x="3295" y="7179"/>
                    <a:pt x="3373" y="7179"/>
                  </a:cubicBezTo>
                  <a:cubicBezTo>
                    <a:pt x="5261" y="7055"/>
                    <a:pt x="6684" y="5291"/>
                    <a:pt x="6482" y="3264"/>
                  </a:cubicBezTo>
                  <a:cubicBezTo>
                    <a:pt x="6313" y="1393"/>
                    <a:pt x="4797" y="1"/>
                    <a:pt x="3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68"/>
            <p:cNvSpPr/>
            <p:nvPr/>
          </p:nvSpPr>
          <p:spPr>
            <a:xfrm>
              <a:off x="4348250" y="-595700"/>
              <a:ext cx="116425" cy="116050"/>
            </a:xfrm>
            <a:custGeom>
              <a:avLst/>
              <a:gdLst/>
              <a:ahLst/>
              <a:cxnLst/>
              <a:rect l="l" t="t" r="r" b="b"/>
              <a:pathLst>
                <a:path w="4657" h="4642" extrusionOk="0">
                  <a:moveTo>
                    <a:pt x="2321" y="0"/>
                  </a:moveTo>
                  <a:cubicBezTo>
                    <a:pt x="2243" y="0"/>
                    <a:pt x="2167" y="15"/>
                    <a:pt x="2089" y="15"/>
                  </a:cubicBezTo>
                  <a:cubicBezTo>
                    <a:pt x="882" y="155"/>
                    <a:pt x="1" y="1284"/>
                    <a:pt x="125" y="2537"/>
                  </a:cubicBezTo>
                  <a:cubicBezTo>
                    <a:pt x="232" y="3744"/>
                    <a:pt x="1222" y="4641"/>
                    <a:pt x="2367" y="4641"/>
                  </a:cubicBezTo>
                  <a:lnTo>
                    <a:pt x="2538" y="4641"/>
                  </a:lnTo>
                  <a:cubicBezTo>
                    <a:pt x="3745" y="4548"/>
                    <a:pt x="4657" y="3418"/>
                    <a:pt x="4533" y="2119"/>
                  </a:cubicBezTo>
                  <a:cubicBezTo>
                    <a:pt x="4409" y="897"/>
                    <a:pt x="3435" y="0"/>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68"/>
            <p:cNvSpPr/>
            <p:nvPr/>
          </p:nvSpPr>
          <p:spPr>
            <a:xfrm>
              <a:off x="4366050" y="-342850"/>
              <a:ext cx="112550" cy="116125"/>
            </a:xfrm>
            <a:custGeom>
              <a:avLst/>
              <a:gdLst/>
              <a:ahLst/>
              <a:cxnLst/>
              <a:rect l="l" t="t" r="r" b="b"/>
              <a:pathLst>
                <a:path w="4502" h="4645" extrusionOk="0">
                  <a:moveTo>
                    <a:pt x="2273" y="1"/>
                  </a:moveTo>
                  <a:cubicBezTo>
                    <a:pt x="2238" y="1"/>
                    <a:pt x="2202" y="2"/>
                    <a:pt x="2166" y="4"/>
                  </a:cubicBezTo>
                  <a:cubicBezTo>
                    <a:pt x="944" y="66"/>
                    <a:pt x="1" y="1132"/>
                    <a:pt x="46" y="2386"/>
                  </a:cubicBezTo>
                  <a:cubicBezTo>
                    <a:pt x="93" y="3645"/>
                    <a:pt x="1084" y="4645"/>
                    <a:pt x="2294" y="4645"/>
                  </a:cubicBezTo>
                  <a:cubicBezTo>
                    <a:pt x="2303" y="4645"/>
                    <a:pt x="2312" y="4645"/>
                    <a:pt x="2321" y="4645"/>
                  </a:cubicBezTo>
                  <a:cubicBezTo>
                    <a:pt x="3528" y="4629"/>
                    <a:pt x="4502" y="3546"/>
                    <a:pt x="4471" y="2246"/>
                  </a:cubicBezTo>
                  <a:cubicBezTo>
                    <a:pt x="4426" y="985"/>
                    <a:pt x="3448" y="1"/>
                    <a:pt x="2273"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68"/>
            <p:cNvSpPr/>
            <p:nvPr/>
          </p:nvSpPr>
          <p:spPr>
            <a:xfrm>
              <a:off x="4342850" y="-374475"/>
              <a:ext cx="159375" cy="179850"/>
            </a:xfrm>
            <a:custGeom>
              <a:avLst/>
              <a:gdLst/>
              <a:ahLst/>
              <a:cxnLst/>
              <a:rect l="l" t="t" r="r" b="b"/>
              <a:pathLst>
                <a:path w="6375" h="7194" extrusionOk="0">
                  <a:moveTo>
                    <a:pt x="3202" y="1269"/>
                  </a:moveTo>
                  <a:cubicBezTo>
                    <a:pt x="4378" y="1269"/>
                    <a:pt x="5353" y="2243"/>
                    <a:pt x="5399" y="3511"/>
                  </a:cubicBezTo>
                  <a:cubicBezTo>
                    <a:pt x="5430" y="4811"/>
                    <a:pt x="4456" y="5894"/>
                    <a:pt x="3249" y="5910"/>
                  </a:cubicBezTo>
                  <a:lnTo>
                    <a:pt x="3202" y="5910"/>
                  </a:lnTo>
                  <a:cubicBezTo>
                    <a:pt x="1995" y="5910"/>
                    <a:pt x="1021" y="4904"/>
                    <a:pt x="974" y="3651"/>
                  </a:cubicBezTo>
                  <a:cubicBezTo>
                    <a:pt x="929" y="2397"/>
                    <a:pt x="1872" y="1331"/>
                    <a:pt x="3094" y="1269"/>
                  </a:cubicBezTo>
                  <a:close/>
                  <a:moveTo>
                    <a:pt x="2723" y="0"/>
                  </a:moveTo>
                  <a:cubicBezTo>
                    <a:pt x="1748" y="62"/>
                    <a:pt x="882" y="541"/>
                    <a:pt x="294" y="1253"/>
                  </a:cubicBezTo>
                  <a:cubicBezTo>
                    <a:pt x="341" y="1300"/>
                    <a:pt x="372" y="1376"/>
                    <a:pt x="372" y="1454"/>
                  </a:cubicBezTo>
                  <a:cubicBezTo>
                    <a:pt x="372" y="1485"/>
                    <a:pt x="356" y="1516"/>
                    <a:pt x="341" y="1562"/>
                  </a:cubicBezTo>
                  <a:cubicBezTo>
                    <a:pt x="124" y="2104"/>
                    <a:pt x="0" y="2723"/>
                    <a:pt x="0" y="3326"/>
                  </a:cubicBezTo>
                  <a:cubicBezTo>
                    <a:pt x="0" y="3573"/>
                    <a:pt x="15" y="3806"/>
                    <a:pt x="62" y="4037"/>
                  </a:cubicBezTo>
                  <a:cubicBezTo>
                    <a:pt x="186" y="4718"/>
                    <a:pt x="541" y="5291"/>
                    <a:pt x="805" y="5925"/>
                  </a:cubicBezTo>
                  <a:cubicBezTo>
                    <a:pt x="820" y="5955"/>
                    <a:pt x="820" y="6003"/>
                    <a:pt x="820" y="6033"/>
                  </a:cubicBezTo>
                  <a:cubicBezTo>
                    <a:pt x="820" y="6141"/>
                    <a:pt x="758" y="6250"/>
                    <a:pt x="665" y="6312"/>
                  </a:cubicBezTo>
                  <a:cubicBezTo>
                    <a:pt x="1284" y="6853"/>
                    <a:pt x="2073" y="7193"/>
                    <a:pt x="2940" y="7193"/>
                  </a:cubicBezTo>
                  <a:lnTo>
                    <a:pt x="2955" y="7193"/>
                  </a:lnTo>
                  <a:cubicBezTo>
                    <a:pt x="4842" y="7178"/>
                    <a:pt x="6374" y="5522"/>
                    <a:pt x="6312" y="3480"/>
                  </a:cubicBezTo>
                  <a:cubicBezTo>
                    <a:pt x="6250" y="1516"/>
                    <a:pt x="4718" y="0"/>
                    <a:pt x="2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68"/>
            <p:cNvSpPr/>
            <p:nvPr/>
          </p:nvSpPr>
          <p:spPr>
            <a:xfrm>
              <a:off x="4366050" y="-342775"/>
              <a:ext cx="112550" cy="116050"/>
            </a:xfrm>
            <a:custGeom>
              <a:avLst/>
              <a:gdLst/>
              <a:ahLst/>
              <a:cxnLst/>
              <a:rect l="l" t="t" r="r" b="b"/>
              <a:pathLst>
                <a:path w="4502" h="4642" extrusionOk="0">
                  <a:moveTo>
                    <a:pt x="2166" y="1"/>
                  </a:moveTo>
                  <a:cubicBezTo>
                    <a:pt x="944" y="63"/>
                    <a:pt x="1" y="1129"/>
                    <a:pt x="46" y="2383"/>
                  </a:cubicBezTo>
                  <a:cubicBezTo>
                    <a:pt x="93" y="3636"/>
                    <a:pt x="1067" y="4642"/>
                    <a:pt x="2274" y="4642"/>
                  </a:cubicBezTo>
                  <a:lnTo>
                    <a:pt x="2321" y="4642"/>
                  </a:lnTo>
                  <a:cubicBezTo>
                    <a:pt x="3528" y="4626"/>
                    <a:pt x="4502" y="3543"/>
                    <a:pt x="4471" y="2243"/>
                  </a:cubicBezTo>
                  <a:cubicBezTo>
                    <a:pt x="4425" y="975"/>
                    <a:pt x="3450" y="1"/>
                    <a:pt x="2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68"/>
            <p:cNvSpPr/>
            <p:nvPr/>
          </p:nvSpPr>
          <p:spPr>
            <a:xfrm>
              <a:off x="4366050" y="-89850"/>
              <a:ext cx="112550" cy="116125"/>
            </a:xfrm>
            <a:custGeom>
              <a:avLst/>
              <a:gdLst/>
              <a:ahLst/>
              <a:cxnLst/>
              <a:rect l="l" t="t" r="r" b="b"/>
              <a:pathLst>
                <a:path w="4502" h="4645" extrusionOk="0">
                  <a:moveTo>
                    <a:pt x="2292" y="1"/>
                  </a:moveTo>
                  <a:cubicBezTo>
                    <a:pt x="1083" y="1"/>
                    <a:pt x="93" y="1001"/>
                    <a:pt x="46" y="2244"/>
                  </a:cubicBezTo>
                  <a:cubicBezTo>
                    <a:pt x="1" y="3512"/>
                    <a:pt x="944" y="4580"/>
                    <a:pt x="2166" y="4642"/>
                  </a:cubicBezTo>
                  <a:cubicBezTo>
                    <a:pt x="2202" y="4644"/>
                    <a:pt x="2238" y="4645"/>
                    <a:pt x="2273" y="4645"/>
                  </a:cubicBezTo>
                  <a:cubicBezTo>
                    <a:pt x="3448" y="4645"/>
                    <a:pt x="4426" y="3660"/>
                    <a:pt x="4471" y="2398"/>
                  </a:cubicBezTo>
                  <a:cubicBezTo>
                    <a:pt x="4502" y="1084"/>
                    <a:pt x="3528" y="16"/>
                    <a:pt x="2321" y="1"/>
                  </a:cubicBezTo>
                  <a:cubicBezTo>
                    <a:pt x="2311" y="1"/>
                    <a:pt x="2302" y="1"/>
                    <a:pt x="2292"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68"/>
            <p:cNvSpPr/>
            <p:nvPr/>
          </p:nvSpPr>
          <p:spPr>
            <a:xfrm>
              <a:off x="4336250" y="-121950"/>
              <a:ext cx="165975" cy="179875"/>
            </a:xfrm>
            <a:custGeom>
              <a:avLst/>
              <a:gdLst/>
              <a:ahLst/>
              <a:cxnLst/>
              <a:rect l="l" t="t" r="r" b="b"/>
              <a:pathLst>
                <a:path w="6639" h="7195" extrusionOk="0">
                  <a:moveTo>
                    <a:pt x="3513" y="1285"/>
                  </a:moveTo>
                  <a:cubicBezTo>
                    <a:pt x="4720" y="1300"/>
                    <a:pt x="5694" y="2368"/>
                    <a:pt x="5663" y="3682"/>
                  </a:cubicBezTo>
                  <a:cubicBezTo>
                    <a:pt x="5617" y="4936"/>
                    <a:pt x="4642" y="5926"/>
                    <a:pt x="3466" y="5926"/>
                  </a:cubicBezTo>
                  <a:lnTo>
                    <a:pt x="3358" y="5926"/>
                  </a:lnTo>
                  <a:cubicBezTo>
                    <a:pt x="2136" y="5864"/>
                    <a:pt x="1193" y="4796"/>
                    <a:pt x="1238" y="3528"/>
                  </a:cubicBezTo>
                  <a:cubicBezTo>
                    <a:pt x="1285" y="2290"/>
                    <a:pt x="2259" y="1285"/>
                    <a:pt x="3482" y="1285"/>
                  </a:cubicBezTo>
                  <a:close/>
                  <a:moveTo>
                    <a:pt x="3204" y="1"/>
                  </a:moveTo>
                  <a:cubicBezTo>
                    <a:pt x="2214" y="1"/>
                    <a:pt x="1300" y="434"/>
                    <a:pt x="667" y="1130"/>
                  </a:cubicBezTo>
                  <a:cubicBezTo>
                    <a:pt x="698" y="1176"/>
                    <a:pt x="712" y="1223"/>
                    <a:pt x="712" y="1269"/>
                  </a:cubicBezTo>
                  <a:cubicBezTo>
                    <a:pt x="712" y="1300"/>
                    <a:pt x="698" y="1347"/>
                    <a:pt x="681" y="1378"/>
                  </a:cubicBezTo>
                  <a:cubicBezTo>
                    <a:pt x="326" y="2135"/>
                    <a:pt x="1" y="2863"/>
                    <a:pt x="1" y="3699"/>
                  </a:cubicBezTo>
                  <a:lnTo>
                    <a:pt x="1" y="3822"/>
                  </a:lnTo>
                  <a:cubicBezTo>
                    <a:pt x="32" y="4703"/>
                    <a:pt x="434" y="5431"/>
                    <a:pt x="821" y="6205"/>
                  </a:cubicBezTo>
                  <a:cubicBezTo>
                    <a:pt x="836" y="6220"/>
                    <a:pt x="836" y="6236"/>
                    <a:pt x="836" y="6250"/>
                  </a:cubicBezTo>
                  <a:cubicBezTo>
                    <a:pt x="1409" y="6793"/>
                    <a:pt x="2152" y="7133"/>
                    <a:pt x="2987" y="7179"/>
                  </a:cubicBezTo>
                  <a:cubicBezTo>
                    <a:pt x="3049" y="7195"/>
                    <a:pt x="3111" y="7195"/>
                    <a:pt x="3173" y="7195"/>
                  </a:cubicBezTo>
                  <a:cubicBezTo>
                    <a:pt x="4982" y="7195"/>
                    <a:pt x="6514" y="5663"/>
                    <a:pt x="6576" y="3699"/>
                  </a:cubicBezTo>
                  <a:cubicBezTo>
                    <a:pt x="6638" y="1671"/>
                    <a:pt x="5106" y="17"/>
                    <a:pt x="3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68"/>
            <p:cNvSpPr/>
            <p:nvPr/>
          </p:nvSpPr>
          <p:spPr>
            <a:xfrm>
              <a:off x="4366050" y="-89825"/>
              <a:ext cx="112550" cy="116050"/>
            </a:xfrm>
            <a:custGeom>
              <a:avLst/>
              <a:gdLst/>
              <a:ahLst/>
              <a:cxnLst/>
              <a:rect l="l" t="t" r="r" b="b"/>
              <a:pathLst>
                <a:path w="4502" h="4642" extrusionOk="0">
                  <a:moveTo>
                    <a:pt x="2290" y="0"/>
                  </a:moveTo>
                  <a:cubicBezTo>
                    <a:pt x="1067" y="0"/>
                    <a:pt x="93" y="1005"/>
                    <a:pt x="46" y="2243"/>
                  </a:cubicBezTo>
                  <a:cubicBezTo>
                    <a:pt x="1" y="3511"/>
                    <a:pt x="944" y="4579"/>
                    <a:pt x="2166" y="4641"/>
                  </a:cubicBezTo>
                  <a:lnTo>
                    <a:pt x="2274" y="4641"/>
                  </a:lnTo>
                  <a:cubicBezTo>
                    <a:pt x="3450" y="4641"/>
                    <a:pt x="4425" y="3651"/>
                    <a:pt x="4471" y="2397"/>
                  </a:cubicBezTo>
                  <a:cubicBezTo>
                    <a:pt x="4502" y="1083"/>
                    <a:pt x="3528" y="15"/>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68"/>
            <p:cNvSpPr/>
            <p:nvPr/>
          </p:nvSpPr>
          <p:spPr>
            <a:xfrm>
              <a:off x="4348250" y="162950"/>
              <a:ext cx="116425" cy="116150"/>
            </a:xfrm>
            <a:custGeom>
              <a:avLst/>
              <a:gdLst/>
              <a:ahLst/>
              <a:cxnLst/>
              <a:rect l="l" t="t" r="r" b="b"/>
              <a:pathLst>
                <a:path w="4657" h="4646" extrusionOk="0">
                  <a:moveTo>
                    <a:pt x="2370" y="0"/>
                  </a:moveTo>
                  <a:cubicBezTo>
                    <a:pt x="1219" y="0"/>
                    <a:pt x="243" y="901"/>
                    <a:pt x="125" y="2111"/>
                  </a:cubicBezTo>
                  <a:cubicBezTo>
                    <a:pt x="1" y="3363"/>
                    <a:pt x="882" y="4493"/>
                    <a:pt x="2089" y="4632"/>
                  </a:cubicBezTo>
                  <a:cubicBezTo>
                    <a:pt x="2168" y="4641"/>
                    <a:pt x="2248" y="4645"/>
                    <a:pt x="2326" y="4645"/>
                  </a:cubicBezTo>
                  <a:cubicBezTo>
                    <a:pt x="3438" y="4645"/>
                    <a:pt x="4417" y="3741"/>
                    <a:pt x="4533" y="2528"/>
                  </a:cubicBezTo>
                  <a:cubicBezTo>
                    <a:pt x="4657" y="1228"/>
                    <a:pt x="3745" y="99"/>
                    <a:pt x="2538" y="7"/>
                  </a:cubicBezTo>
                  <a:cubicBezTo>
                    <a:pt x="2482" y="2"/>
                    <a:pt x="2425" y="0"/>
                    <a:pt x="237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68"/>
            <p:cNvSpPr/>
            <p:nvPr/>
          </p:nvSpPr>
          <p:spPr>
            <a:xfrm>
              <a:off x="4324650" y="130225"/>
              <a:ext cx="164425" cy="179875"/>
            </a:xfrm>
            <a:custGeom>
              <a:avLst/>
              <a:gdLst/>
              <a:ahLst/>
              <a:cxnLst/>
              <a:rect l="l" t="t" r="r" b="b"/>
              <a:pathLst>
                <a:path w="6577" h="7195" extrusionOk="0">
                  <a:moveTo>
                    <a:pt x="3311" y="1300"/>
                  </a:moveTo>
                  <a:cubicBezTo>
                    <a:pt x="3358" y="1300"/>
                    <a:pt x="3420" y="1300"/>
                    <a:pt x="3482" y="1316"/>
                  </a:cubicBezTo>
                  <a:cubicBezTo>
                    <a:pt x="4689" y="1408"/>
                    <a:pt x="5601" y="2537"/>
                    <a:pt x="5477" y="3837"/>
                  </a:cubicBezTo>
                  <a:cubicBezTo>
                    <a:pt x="5353" y="5043"/>
                    <a:pt x="4379" y="5957"/>
                    <a:pt x="3265" y="5957"/>
                  </a:cubicBezTo>
                  <a:cubicBezTo>
                    <a:pt x="3187" y="5957"/>
                    <a:pt x="3111" y="5941"/>
                    <a:pt x="3033" y="5941"/>
                  </a:cubicBezTo>
                  <a:cubicBezTo>
                    <a:pt x="1826" y="5802"/>
                    <a:pt x="945" y="4672"/>
                    <a:pt x="1069" y="3420"/>
                  </a:cubicBezTo>
                  <a:cubicBezTo>
                    <a:pt x="1176" y="2213"/>
                    <a:pt x="2166" y="1300"/>
                    <a:pt x="3311" y="1300"/>
                  </a:cubicBezTo>
                  <a:close/>
                  <a:moveTo>
                    <a:pt x="3033" y="0"/>
                  </a:moveTo>
                  <a:cubicBezTo>
                    <a:pt x="1842" y="0"/>
                    <a:pt x="774" y="635"/>
                    <a:pt x="140" y="1594"/>
                  </a:cubicBezTo>
                  <a:cubicBezTo>
                    <a:pt x="326" y="1625"/>
                    <a:pt x="481" y="1811"/>
                    <a:pt x="481" y="2011"/>
                  </a:cubicBezTo>
                  <a:cubicBezTo>
                    <a:pt x="481" y="2042"/>
                    <a:pt x="481" y="2089"/>
                    <a:pt x="465" y="2120"/>
                  </a:cubicBezTo>
                  <a:cubicBezTo>
                    <a:pt x="264" y="2801"/>
                    <a:pt x="1" y="3373"/>
                    <a:pt x="1" y="4038"/>
                  </a:cubicBezTo>
                  <a:cubicBezTo>
                    <a:pt x="1" y="4208"/>
                    <a:pt x="17" y="4379"/>
                    <a:pt x="63" y="4564"/>
                  </a:cubicBezTo>
                  <a:cubicBezTo>
                    <a:pt x="202" y="5307"/>
                    <a:pt x="605" y="5988"/>
                    <a:pt x="1131" y="6529"/>
                  </a:cubicBezTo>
                  <a:cubicBezTo>
                    <a:pt x="1176" y="6576"/>
                    <a:pt x="1192" y="6621"/>
                    <a:pt x="1192" y="6668"/>
                  </a:cubicBezTo>
                  <a:cubicBezTo>
                    <a:pt x="1610" y="6931"/>
                    <a:pt x="2074" y="7116"/>
                    <a:pt x="2585" y="7178"/>
                  </a:cubicBezTo>
                  <a:cubicBezTo>
                    <a:pt x="2723" y="7194"/>
                    <a:pt x="2847" y="7194"/>
                    <a:pt x="2971" y="7194"/>
                  </a:cubicBezTo>
                  <a:cubicBezTo>
                    <a:pt x="4689" y="7194"/>
                    <a:pt x="6205" y="5802"/>
                    <a:pt x="6374" y="3915"/>
                  </a:cubicBezTo>
                  <a:cubicBezTo>
                    <a:pt x="6576" y="1904"/>
                    <a:pt x="5153" y="140"/>
                    <a:pt x="3265" y="16"/>
                  </a:cubicBezTo>
                  <a:cubicBezTo>
                    <a:pt x="3187" y="0"/>
                    <a:pt x="3111" y="0"/>
                    <a:pt x="3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68"/>
            <p:cNvSpPr/>
            <p:nvPr/>
          </p:nvSpPr>
          <p:spPr>
            <a:xfrm>
              <a:off x="4348250" y="162700"/>
              <a:ext cx="116425" cy="116450"/>
            </a:xfrm>
            <a:custGeom>
              <a:avLst/>
              <a:gdLst/>
              <a:ahLst/>
              <a:cxnLst/>
              <a:rect l="l" t="t" r="r" b="b"/>
              <a:pathLst>
                <a:path w="4657" h="4658" extrusionOk="0">
                  <a:moveTo>
                    <a:pt x="2367" y="1"/>
                  </a:moveTo>
                  <a:cubicBezTo>
                    <a:pt x="1222" y="1"/>
                    <a:pt x="232" y="914"/>
                    <a:pt x="125" y="2121"/>
                  </a:cubicBezTo>
                  <a:cubicBezTo>
                    <a:pt x="1" y="3373"/>
                    <a:pt x="882" y="4503"/>
                    <a:pt x="2089" y="4642"/>
                  </a:cubicBezTo>
                  <a:cubicBezTo>
                    <a:pt x="2167" y="4642"/>
                    <a:pt x="2243" y="4658"/>
                    <a:pt x="2321" y="4658"/>
                  </a:cubicBezTo>
                  <a:cubicBezTo>
                    <a:pt x="3435" y="4658"/>
                    <a:pt x="4409" y="3744"/>
                    <a:pt x="4533" y="2538"/>
                  </a:cubicBezTo>
                  <a:cubicBezTo>
                    <a:pt x="4657" y="1238"/>
                    <a:pt x="3745" y="109"/>
                    <a:pt x="2538" y="17"/>
                  </a:cubicBezTo>
                  <a:cubicBezTo>
                    <a:pt x="2476" y="1"/>
                    <a:pt x="2414" y="1"/>
                    <a:pt x="2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68"/>
            <p:cNvSpPr/>
            <p:nvPr/>
          </p:nvSpPr>
          <p:spPr>
            <a:xfrm>
              <a:off x="4683575" y="-632375"/>
              <a:ext cx="116825" cy="125800"/>
            </a:xfrm>
            <a:custGeom>
              <a:avLst/>
              <a:gdLst/>
              <a:ahLst/>
              <a:cxnLst/>
              <a:rect l="l" t="t" r="r" b="b"/>
              <a:pathLst>
                <a:path w="4673" h="5032" extrusionOk="0">
                  <a:moveTo>
                    <a:pt x="2297" y="0"/>
                  </a:moveTo>
                  <a:cubicBezTo>
                    <a:pt x="2223" y="0"/>
                    <a:pt x="2148" y="4"/>
                    <a:pt x="2073" y="13"/>
                  </a:cubicBezTo>
                  <a:cubicBezTo>
                    <a:pt x="866" y="137"/>
                    <a:pt x="0" y="1358"/>
                    <a:pt x="140" y="2720"/>
                  </a:cubicBezTo>
                  <a:cubicBezTo>
                    <a:pt x="258" y="4024"/>
                    <a:pt x="1258" y="5031"/>
                    <a:pt x="2403" y="5031"/>
                  </a:cubicBezTo>
                  <a:cubicBezTo>
                    <a:pt x="2453" y="5031"/>
                    <a:pt x="2503" y="5029"/>
                    <a:pt x="2553" y="5025"/>
                  </a:cubicBezTo>
                  <a:cubicBezTo>
                    <a:pt x="3775" y="4932"/>
                    <a:pt x="4672" y="3710"/>
                    <a:pt x="4533" y="2303"/>
                  </a:cubicBezTo>
                  <a:cubicBezTo>
                    <a:pt x="4417" y="981"/>
                    <a:pt x="3429"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68"/>
            <p:cNvSpPr/>
            <p:nvPr/>
          </p:nvSpPr>
          <p:spPr>
            <a:xfrm>
              <a:off x="4648375" y="-666500"/>
              <a:ext cx="176775" cy="194950"/>
            </a:xfrm>
            <a:custGeom>
              <a:avLst/>
              <a:gdLst/>
              <a:ahLst/>
              <a:cxnLst/>
              <a:rect l="l" t="t" r="r" b="b"/>
              <a:pathLst>
                <a:path w="7071" h="7798" extrusionOk="0">
                  <a:moveTo>
                    <a:pt x="623" y="1625"/>
                  </a:moveTo>
                  <a:cubicBezTo>
                    <a:pt x="591" y="1666"/>
                    <a:pt x="566" y="1715"/>
                    <a:pt x="542" y="1764"/>
                  </a:cubicBezTo>
                  <a:cubicBezTo>
                    <a:pt x="568" y="1717"/>
                    <a:pt x="595" y="1671"/>
                    <a:pt x="623" y="1625"/>
                  </a:cubicBezTo>
                  <a:close/>
                  <a:moveTo>
                    <a:pt x="418" y="1997"/>
                  </a:moveTo>
                  <a:cubicBezTo>
                    <a:pt x="417" y="1999"/>
                    <a:pt x="416" y="2001"/>
                    <a:pt x="415" y="2003"/>
                  </a:cubicBezTo>
                  <a:lnTo>
                    <a:pt x="415" y="2003"/>
                  </a:lnTo>
                  <a:cubicBezTo>
                    <a:pt x="416" y="2001"/>
                    <a:pt x="417" y="1999"/>
                    <a:pt x="418" y="1997"/>
                  </a:cubicBezTo>
                  <a:close/>
                  <a:moveTo>
                    <a:pt x="415" y="2003"/>
                  </a:moveTo>
                  <a:cubicBezTo>
                    <a:pt x="154" y="2542"/>
                    <a:pt x="16" y="3144"/>
                    <a:pt x="1" y="3775"/>
                  </a:cubicBezTo>
                  <a:cubicBezTo>
                    <a:pt x="46" y="3128"/>
                    <a:pt x="169" y="2512"/>
                    <a:pt x="415" y="2003"/>
                  </a:cubicBezTo>
                  <a:close/>
                  <a:moveTo>
                    <a:pt x="3698" y="1362"/>
                  </a:moveTo>
                  <a:cubicBezTo>
                    <a:pt x="4828" y="1362"/>
                    <a:pt x="5818" y="2352"/>
                    <a:pt x="5941" y="3668"/>
                  </a:cubicBezTo>
                  <a:cubicBezTo>
                    <a:pt x="6080" y="5075"/>
                    <a:pt x="5183" y="6297"/>
                    <a:pt x="3961" y="6390"/>
                  </a:cubicBezTo>
                  <a:lnTo>
                    <a:pt x="3807" y="6390"/>
                  </a:lnTo>
                  <a:cubicBezTo>
                    <a:pt x="2662" y="6390"/>
                    <a:pt x="1672" y="5400"/>
                    <a:pt x="1548" y="4085"/>
                  </a:cubicBezTo>
                  <a:cubicBezTo>
                    <a:pt x="1408" y="2723"/>
                    <a:pt x="2274" y="1502"/>
                    <a:pt x="3481" y="1378"/>
                  </a:cubicBezTo>
                  <a:cubicBezTo>
                    <a:pt x="3559" y="1362"/>
                    <a:pt x="3636" y="1362"/>
                    <a:pt x="3698" y="1362"/>
                  </a:cubicBezTo>
                  <a:close/>
                  <a:moveTo>
                    <a:pt x="3388" y="0"/>
                  </a:moveTo>
                  <a:cubicBezTo>
                    <a:pt x="3264" y="0"/>
                    <a:pt x="3141" y="17"/>
                    <a:pt x="3033" y="31"/>
                  </a:cubicBezTo>
                  <a:cubicBezTo>
                    <a:pt x="2018" y="149"/>
                    <a:pt x="1157" y="756"/>
                    <a:pt x="623" y="1625"/>
                  </a:cubicBezTo>
                  <a:lnTo>
                    <a:pt x="623" y="1625"/>
                  </a:lnTo>
                  <a:cubicBezTo>
                    <a:pt x="632" y="1614"/>
                    <a:pt x="641" y="1604"/>
                    <a:pt x="651" y="1595"/>
                  </a:cubicBezTo>
                  <a:cubicBezTo>
                    <a:pt x="665" y="1564"/>
                    <a:pt x="696" y="1547"/>
                    <a:pt x="727" y="1547"/>
                  </a:cubicBezTo>
                  <a:cubicBezTo>
                    <a:pt x="774" y="1547"/>
                    <a:pt x="836" y="1595"/>
                    <a:pt x="836" y="1656"/>
                  </a:cubicBezTo>
                  <a:cubicBezTo>
                    <a:pt x="836" y="1671"/>
                    <a:pt x="820" y="1687"/>
                    <a:pt x="820" y="1702"/>
                  </a:cubicBezTo>
                  <a:cubicBezTo>
                    <a:pt x="604" y="2259"/>
                    <a:pt x="496" y="2832"/>
                    <a:pt x="496" y="3404"/>
                  </a:cubicBezTo>
                  <a:cubicBezTo>
                    <a:pt x="496" y="5106"/>
                    <a:pt x="1424" y="6715"/>
                    <a:pt x="3048" y="7117"/>
                  </a:cubicBezTo>
                  <a:cubicBezTo>
                    <a:pt x="3203" y="7148"/>
                    <a:pt x="3281" y="7288"/>
                    <a:pt x="3264" y="7426"/>
                  </a:cubicBezTo>
                  <a:cubicBezTo>
                    <a:pt x="3264" y="7550"/>
                    <a:pt x="3219" y="7659"/>
                    <a:pt x="3095" y="7705"/>
                  </a:cubicBezTo>
                  <a:cubicBezTo>
                    <a:pt x="3064" y="7721"/>
                    <a:pt x="3017" y="7736"/>
                    <a:pt x="2971" y="7752"/>
                  </a:cubicBezTo>
                  <a:cubicBezTo>
                    <a:pt x="3172" y="7783"/>
                    <a:pt x="3357" y="7797"/>
                    <a:pt x="3559" y="7797"/>
                  </a:cubicBezTo>
                  <a:lnTo>
                    <a:pt x="3776" y="7797"/>
                  </a:lnTo>
                  <a:cubicBezTo>
                    <a:pt x="5663" y="7659"/>
                    <a:pt x="7070" y="5771"/>
                    <a:pt x="6854" y="3575"/>
                  </a:cubicBezTo>
                  <a:cubicBezTo>
                    <a:pt x="6668" y="1533"/>
                    <a:pt x="5121" y="0"/>
                    <a:pt x="3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68"/>
            <p:cNvSpPr/>
            <p:nvPr/>
          </p:nvSpPr>
          <p:spPr>
            <a:xfrm>
              <a:off x="4683575" y="-632475"/>
              <a:ext cx="116825" cy="125750"/>
            </a:xfrm>
            <a:custGeom>
              <a:avLst/>
              <a:gdLst/>
              <a:ahLst/>
              <a:cxnLst/>
              <a:rect l="l" t="t" r="r" b="b"/>
              <a:pathLst>
                <a:path w="4673" h="5030" extrusionOk="0">
                  <a:moveTo>
                    <a:pt x="2290" y="1"/>
                  </a:moveTo>
                  <a:cubicBezTo>
                    <a:pt x="2228" y="1"/>
                    <a:pt x="2151" y="1"/>
                    <a:pt x="2073" y="17"/>
                  </a:cubicBezTo>
                  <a:cubicBezTo>
                    <a:pt x="866" y="141"/>
                    <a:pt x="0" y="1362"/>
                    <a:pt x="140" y="2724"/>
                  </a:cubicBezTo>
                  <a:cubicBezTo>
                    <a:pt x="264" y="4039"/>
                    <a:pt x="1254" y="5029"/>
                    <a:pt x="2399" y="5029"/>
                  </a:cubicBezTo>
                  <a:lnTo>
                    <a:pt x="2553" y="5029"/>
                  </a:lnTo>
                  <a:cubicBezTo>
                    <a:pt x="3775" y="4936"/>
                    <a:pt x="4672" y="3714"/>
                    <a:pt x="4533" y="2307"/>
                  </a:cubicBezTo>
                  <a:cubicBezTo>
                    <a:pt x="4410" y="991"/>
                    <a:pt x="3420" y="1"/>
                    <a:pt x="2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68"/>
            <p:cNvSpPr/>
            <p:nvPr/>
          </p:nvSpPr>
          <p:spPr>
            <a:xfrm>
              <a:off x="4702900" y="-358300"/>
              <a:ext cx="112950" cy="125775"/>
            </a:xfrm>
            <a:custGeom>
              <a:avLst/>
              <a:gdLst/>
              <a:ahLst/>
              <a:cxnLst/>
              <a:rect l="l" t="t" r="r" b="b"/>
              <a:pathLst>
                <a:path w="4518" h="5031" extrusionOk="0">
                  <a:moveTo>
                    <a:pt x="2266" y="0"/>
                  </a:moveTo>
                  <a:cubicBezTo>
                    <a:pt x="2233" y="0"/>
                    <a:pt x="2200" y="1"/>
                    <a:pt x="2166" y="3"/>
                  </a:cubicBezTo>
                  <a:cubicBezTo>
                    <a:pt x="945" y="49"/>
                    <a:pt x="1" y="1210"/>
                    <a:pt x="48" y="2586"/>
                  </a:cubicBezTo>
                  <a:cubicBezTo>
                    <a:pt x="93" y="3937"/>
                    <a:pt x="1085" y="5030"/>
                    <a:pt x="2295" y="5030"/>
                  </a:cubicBezTo>
                  <a:cubicBezTo>
                    <a:pt x="2303" y="5030"/>
                    <a:pt x="2312" y="5030"/>
                    <a:pt x="2321" y="5030"/>
                  </a:cubicBezTo>
                  <a:cubicBezTo>
                    <a:pt x="3544" y="5015"/>
                    <a:pt x="4518" y="3854"/>
                    <a:pt x="4472" y="2447"/>
                  </a:cubicBezTo>
                  <a:cubicBezTo>
                    <a:pt x="4426" y="1063"/>
                    <a:pt x="3445" y="0"/>
                    <a:pt x="2266"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68"/>
            <p:cNvSpPr/>
            <p:nvPr/>
          </p:nvSpPr>
          <p:spPr>
            <a:xfrm>
              <a:off x="4677375" y="-392675"/>
              <a:ext cx="162100" cy="194950"/>
            </a:xfrm>
            <a:custGeom>
              <a:avLst/>
              <a:gdLst/>
              <a:ahLst/>
              <a:cxnLst/>
              <a:rect l="l" t="t" r="r" b="b"/>
              <a:pathLst>
                <a:path w="6484" h="7798" extrusionOk="0">
                  <a:moveTo>
                    <a:pt x="3280" y="1362"/>
                  </a:moveTo>
                  <a:cubicBezTo>
                    <a:pt x="4456" y="1362"/>
                    <a:pt x="5446" y="2445"/>
                    <a:pt x="5493" y="3822"/>
                  </a:cubicBezTo>
                  <a:cubicBezTo>
                    <a:pt x="5539" y="5229"/>
                    <a:pt x="4565" y="6390"/>
                    <a:pt x="3342" y="6405"/>
                  </a:cubicBezTo>
                  <a:lnTo>
                    <a:pt x="3311" y="6405"/>
                  </a:lnTo>
                  <a:cubicBezTo>
                    <a:pt x="2104" y="6405"/>
                    <a:pt x="1114" y="5307"/>
                    <a:pt x="1069" y="3961"/>
                  </a:cubicBezTo>
                  <a:cubicBezTo>
                    <a:pt x="1022" y="2585"/>
                    <a:pt x="1966" y="1424"/>
                    <a:pt x="3187" y="1378"/>
                  </a:cubicBezTo>
                  <a:cubicBezTo>
                    <a:pt x="3218" y="1362"/>
                    <a:pt x="3249" y="1362"/>
                    <a:pt x="3280" y="1362"/>
                  </a:cubicBezTo>
                  <a:close/>
                  <a:moveTo>
                    <a:pt x="2816" y="0"/>
                  </a:moveTo>
                  <a:cubicBezTo>
                    <a:pt x="2012" y="47"/>
                    <a:pt x="1285" y="403"/>
                    <a:pt x="728" y="945"/>
                  </a:cubicBezTo>
                  <a:lnTo>
                    <a:pt x="728" y="960"/>
                  </a:lnTo>
                  <a:cubicBezTo>
                    <a:pt x="728" y="976"/>
                    <a:pt x="728" y="1007"/>
                    <a:pt x="712" y="1037"/>
                  </a:cubicBezTo>
                  <a:cubicBezTo>
                    <a:pt x="326" y="1842"/>
                    <a:pt x="0" y="2661"/>
                    <a:pt x="0" y="3559"/>
                  </a:cubicBezTo>
                  <a:cubicBezTo>
                    <a:pt x="0" y="3744"/>
                    <a:pt x="17" y="3961"/>
                    <a:pt x="48" y="4162"/>
                  </a:cubicBezTo>
                  <a:cubicBezTo>
                    <a:pt x="264" y="5338"/>
                    <a:pt x="945" y="5988"/>
                    <a:pt x="1625" y="6854"/>
                  </a:cubicBezTo>
                  <a:cubicBezTo>
                    <a:pt x="1671" y="6916"/>
                    <a:pt x="1702" y="6993"/>
                    <a:pt x="1702" y="7071"/>
                  </a:cubicBezTo>
                  <a:cubicBezTo>
                    <a:pt x="1702" y="7209"/>
                    <a:pt x="1625" y="7349"/>
                    <a:pt x="1486" y="7380"/>
                  </a:cubicBezTo>
                  <a:cubicBezTo>
                    <a:pt x="1966" y="7643"/>
                    <a:pt x="2492" y="7797"/>
                    <a:pt x="3049" y="7797"/>
                  </a:cubicBezTo>
                  <a:lnTo>
                    <a:pt x="3064" y="7797"/>
                  </a:lnTo>
                  <a:cubicBezTo>
                    <a:pt x="4951" y="7782"/>
                    <a:pt x="6483" y="5988"/>
                    <a:pt x="6405" y="3791"/>
                  </a:cubicBezTo>
                  <a:cubicBezTo>
                    <a:pt x="6343" y="1656"/>
                    <a:pt x="4796" y="0"/>
                    <a:pt x="2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68"/>
            <p:cNvSpPr/>
            <p:nvPr/>
          </p:nvSpPr>
          <p:spPr>
            <a:xfrm>
              <a:off x="4702900" y="-358650"/>
              <a:ext cx="112950" cy="126125"/>
            </a:xfrm>
            <a:custGeom>
              <a:avLst/>
              <a:gdLst/>
              <a:ahLst/>
              <a:cxnLst/>
              <a:rect l="l" t="t" r="r" b="b"/>
              <a:pathLst>
                <a:path w="4518" h="5045" extrusionOk="0">
                  <a:moveTo>
                    <a:pt x="2259" y="1"/>
                  </a:moveTo>
                  <a:cubicBezTo>
                    <a:pt x="2228" y="1"/>
                    <a:pt x="2197" y="1"/>
                    <a:pt x="2166" y="17"/>
                  </a:cubicBezTo>
                  <a:cubicBezTo>
                    <a:pt x="945" y="63"/>
                    <a:pt x="1" y="1224"/>
                    <a:pt x="48" y="2600"/>
                  </a:cubicBezTo>
                  <a:cubicBezTo>
                    <a:pt x="93" y="3946"/>
                    <a:pt x="1083" y="5044"/>
                    <a:pt x="2290" y="5044"/>
                  </a:cubicBezTo>
                  <a:lnTo>
                    <a:pt x="2321" y="5044"/>
                  </a:lnTo>
                  <a:cubicBezTo>
                    <a:pt x="3544" y="5029"/>
                    <a:pt x="4518" y="3868"/>
                    <a:pt x="4472" y="2461"/>
                  </a:cubicBezTo>
                  <a:cubicBezTo>
                    <a:pt x="4425" y="1084"/>
                    <a:pt x="3435" y="1"/>
                    <a:pt x="2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68"/>
            <p:cNvSpPr/>
            <p:nvPr/>
          </p:nvSpPr>
          <p:spPr>
            <a:xfrm>
              <a:off x="4702900" y="-84050"/>
              <a:ext cx="112950" cy="125800"/>
            </a:xfrm>
            <a:custGeom>
              <a:avLst/>
              <a:gdLst/>
              <a:ahLst/>
              <a:cxnLst/>
              <a:rect l="l" t="t" r="r" b="b"/>
              <a:pathLst>
                <a:path w="4518" h="5032" extrusionOk="0">
                  <a:moveTo>
                    <a:pt x="2297" y="0"/>
                  </a:moveTo>
                  <a:cubicBezTo>
                    <a:pt x="1086" y="0"/>
                    <a:pt x="93" y="1093"/>
                    <a:pt x="48" y="2445"/>
                  </a:cubicBezTo>
                  <a:cubicBezTo>
                    <a:pt x="1" y="3822"/>
                    <a:pt x="945" y="4967"/>
                    <a:pt x="2166" y="5029"/>
                  </a:cubicBezTo>
                  <a:cubicBezTo>
                    <a:pt x="2199" y="5031"/>
                    <a:pt x="2232" y="5032"/>
                    <a:pt x="2265" y="5032"/>
                  </a:cubicBezTo>
                  <a:cubicBezTo>
                    <a:pt x="3444" y="5032"/>
                    <a:pt x="4426" y="3954"/>
                    <a:pt x="4472" y="2585"/>
                  </a:cubicBezTo>
                  <a:cubicBezTo>
                    <a:pt x="4518" y="1176"/>
                    <a:pt x="3544" y="17"/>
                    <a:pt x="2321" y="1"/>
                  </a:cubicBezTo>
                  <a:cubicBezTo>
                    <a:pt x="2313" y="0"/>
                    <a:pt x="2305"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68"/>
            <p:cNvSpPr/>
            <p:nvPr/>
          </p:nvSpPr>
          <p:spPr>
            <a:xfrm>
              <a:off x="4677375" y="-118850"/>
              <a:ext cx="162100" cy="194950"/>
            </a:xfrm>
            <a:custGeom>
              <a:avLst/>
              <a:gdLst/>
              <a:ahLst/>
              <a:cxnLst/>
              <a:rect l="l" t="t" r="r" b="b"/>
              <a:pathLst>
                <a:path w="6484" h="7798" extrusionOk="0">
                  <a:moveTo>
                    <a:pt x="3342" y="1393"/>
                  </a:moveTo>
                  <a:cubicBezTo>
                    <a:pt x="4565" y="1409"/>
                    <a:pt x="5539" y="2568"/>
                    <a:pt x="5493" y="3977"/>
                  </a:cubicBezTo>
                  <a:cubicBezTo>
                    <a:pt x="5446" y="5353"/>
                    <a:pt x="4456" y="6421"/>
                    <a:pt x="3280" y="6421"/>
                  </a:cubicBezTo>
                  <a:lnTo>
                    <a:pt x="3187" y="6421"/>
                  </a:lnTo>
                  <a:cubicBezTo>
                    <a:pt x="1966" y="6359"/>
                    <a:pt x="1022" y="5214"/>
                    <a:pt x="1069" y="3837"/>
                  </a:cubicBezTo>
                  <a:cubicBezTo>
                    <a:pt x="1114" y="2476"/>
                    <a:pt x="2104" y="1393"/>
                    <a:pt x="3311" y="1393"/>
                  </a:cubicBezTo>
                  <a:close/>
                  <a:moveTo>
                    <a:pt x="3049" y="0"/>
                  </a:moveTo>
                  <a:cubicBezTo>
                    <a:pt x="2321" y="0"/>
                    <a:pt x="1640" y="248"/>
                    <a:pt x="1083" y="681"/>
                  </a:cubicBezTo>
                  <a:cubicBezTo>
                    <a:pt x="1176" y="728"/>
                    <a:pt x="1238" y="836"/>
                    <a:pt x="1238" y="945"/>
                  </a:cubicBezTo>
                  <a:cubicBezTo>
                    <a:pt x="1238" y="990"/>
                    <a:pt x="1238" y="1037"/>
                    <a:pt x="1207" y="1083"/>
                  </a:cubicBezTo>
                  <a:cubicBezTo>
                    <a:pt x="728" y="2135"/>
                    <a:pt x="0" y="2785"/>
                    <a:pt x="0" y="4039"/>
                  </a:cubicBezTo>
                  <a:cubicBezTo>
                    <a:pt x="0" y="4115"/>
                    <a:pt x="17" y="4193"/>
                    <a:pt x="17" y="4286"/>
                  </a:cubicBezTo>
                  <a:cubicBezTo>
                    <a:pt x="109" y="5648"/>
                    <a:pt x="945" y="6235"/>
                    <a:pt x="1687" y="7178"/>
                  </a:cubicBezTo>
                  <a:cubicBezTo>
                    <a:pt x="1733" y="7225"/>
                    <a:pt x="1749" y="7302"/>
                    <a:pt x="1749" y="7380"/>
                  </a:cubicBezTo>
                  <a:cubicBezTo>
                    <a:pt x="1749" y="7426"/>
                    <a:pt x="1749" y="7488"/>
                    <a:pt x="1733" y="7535"/>
                  </a:cubicBezTo>
                  <a:cubicBezTo>
                    <a:pt x="2059" y="7673"/>
                    <a:pt x="2430" y="7766"/>
                    <a:pt x="2816" y="7797"/>
                  </a:cubicBezTo>
                  <a:lnTo>
                    <a:pt x="2987" y="7797"/>
                  </a:lnTo>
                  <a:cubicBezTo>
                    <a:pt x="4796" y="7797"/>
                    <a:pt x="6343" y="6143"/>
                    <a:pt x="6405" y="4008"/>
                  </a:cubicBezTo>
                  <a:cubicBezTo>
                    <a:pt x="6483" y="1811"/>
                    <a:pt x="4951" y="16"/>
                    <a:pt x="3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68"/>
            <p:cNvSpPr/>
            <p:nvPr/>
          </p:nvSpPr>
          <p:spPr>
            <a:xfrm>
              <a:off x="4702900" y="-84050"/>
              <a:ext cx="112950" cy="125750"/>
            </a:xfrm>
            <a:custGeom>
              <a:avLst/>
              <a:gdLst/>
              <a:ahLst/>
              <a:cxnLst/>
              <a:rect l="l" t="t" r="r" b="b"/>
              <a:pathLst>
                <a:path w="4518" h="5030" extrusionOk="0">
                  <a:moveTo>
                    <a:pt x="2290" y="1"/>
                  </a:moveTo>
                  <a:cubicBezTo>
                    <a:pt x="1083" y="1"/>
                    <a:pt x="93" y="1084"/>
                    <a:pt x="48" y="2445"/>
                  </a:cubicBezTo>
                  <a:cubicBezTo>
                    <a:pt x="1" y="3822"/>
                    <a:pt x="945" y="4967"/>
                    <a:pt x="2166" y="5029"/>
                  </a:cubicBezTo>
                  <a:lnTo>
                    <a:pt x="2259" y="5029"/>
                  </a:lnTo>
                  <a:cubicBezTo>
                    <a:pt x="3435" y="5029"/>
                    <a:pt x="4425" y="3961"/>
                    <a:pt x="4472" y="2585"/>
                  </a:cubicBezTo>
                  <a:cubicBezTo>
                    <a:pt x="4518" y="1176"/>
                    <a:pt x="3544" y="17"/>
                    <a:pt x="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68"/>
            <p:cNvSpPr/>
            <p:nvPr/>
          </p:nvSpPr>
          <p:spPr>
            <a:xfrm>
              <a:off x="4683575" y="190025"/>
              <a:ext cx="116825" cy="125800"/>
            </a:xfrm>
            <a:custGeom>
              <a:avLst/>
              <a:gdLst/>
              <a:ahLst/>
              <a:cxnLst/>
              <a:rect l="l" t="t" r="r" b="b"/>
              <a:pathLst>
                <a:path w="4673" h="5032" extrusionOk="0">
                  <a:moveTo>
                    <a:pt x="2401" y="1"/>
                  </a:moveTo>
                  <a:cubicBezTo>
                    <a:pt x="1257" y="1"/>
                    <a:pt x="258" y="993"/>
                    <a:pt x="140" y="2311"/>
                  </a:cubicBezTo>
                  <a:cubicBezTo>
                    <a:pt x="0" y="3672"/>
                    <a:pt x="866" y="4879"/>
                    <a:pt x="2073" y="5019"/>
                  </a:cubicBezTo>
                  <a:cubicBezTo>
                    <a:pt x="2148" y="5027"/>
                    <a:pt x="2222" y="5032"/>
                    <a:pt x="2295" y="5032"/>
                  </a:cubicBezTo>
                  <a:cubicBezTo>
                    <a:pt x="3428" y="5032"/>
                    <a:pt x="4417" y="4051"/>
                    <a:pt x="4533" y="2729"/>
                  </a:cubicBezTo>
                  <a:cubicBezTo>
                    <a:pt x="4672" y="1321"/>
                    <a:pt x="3775" y="99"/>
                    <a:pt x="2553" y="7"/>
                  </a:cubicBezTo>
                  <a:cubicBezTo>
                    <a:pt x="2502" y="3"/>
                    <a:pt x="2451" y="1"/>
                    <a:pt x="2401"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68"/>
            <p:cNvSpPr/>
            <p:nvPr/>
          </p:nvSpPr>
          <p:spPr>
            <a:xfrm>
              <a:off x="4655725" y="154975"/>
              <a:ext cx="169425" cy="194950"/>
            </a:xfrm>
            <a:custGeom>
              <a:avLst/>
              <a:gdLst/>
              <a:ahLst/>
              <a:cxnLst/>
              <a:rect l="l" t="t" r="r" b="b"/>
              <a:pathLst>
                <a:path w="6777" h="7798" extrusionOk="0">
                  <a:moveTo>
                    <a:pt x="3667" y="1409"/>
                  </a:moveTo>
                  <a:cubicBezTo>
                    <a:pt x="4889" y="1501"/>
                    <a:pt x="5786" y="2723"/>
                    <a:pt x="5647" y="4131"/>
                  </a:cubicBezTo>
                  <a:cubicBezTo>
                    <a:pt x="5524" y="5446"/>
                    <a:pt x="4534" y="6436"/>
                    <a:pt x="3404" y="6436"/>
                  </a:cubicBezTo>
                  <a:cubicBezTo>
                    <a:pt x="3342" y="6436"/>
                    <a:pt x="3265" y="6436"/>
                    <a:pt x="3187" y="6421"/>
                  </a:cubicBezTo>
                  <a:cubicBezTo>
                    <a:pt x="1980" y="6281"/>
                    <a:pt x="1114" y="5074"/>
                    <a:pt x="1254" y="3713"/>
                  </a:cubicBezTo>
                  <a:cubicBezTo>
                    <a:pt x="1378" y="2399"/>
                    <a:pt x="2368" y="1409"/>
                    <a:pt x="3513" y="1409"/>
                  </a:cubicBezTo>
                  <a:close/>
                  <a:moveTo>
                    <a:pt x="3265" y="0"/>
                  </a:moveTo>
                  <a:cubicBezTo>
                    <a:pt x="2259" y="0"/>
                    <a:pt x="1347" y="480"/>
                    <a:pt x="697" y="1254"/>
                  </a:cubicBezTo>
                  <a:cubicBezTo>
                    <a:pt x="712" y="1285"/>
                    <a:pt x="728" y="1347"/>
                    <a:pt x="728" y="1393"/>
                  </a:cubicBezTo>
                  <a:cubicBezTo>
                    <a:pt x="728" y="1423"/>
                    <a:pt x="728" y="1454"/>
                    <a:pt x="712" y="1470"/>
                  </a:cubicBezTo>
                  <a:cubicBezTo>
                    <a:pt x="464" y="2399"/>
                    <a:pt x="62" y="3265"/>
                    <a:pt x="16" y="4239"/>
                  </a:cubicBezTo>
                  <a:cubicBezTo>
                    <a:pt x="16" y="4301"/>
                    <a:pt x="0" y="4363"/>
                    <a:pt x="0" y="4441"/>
                  </a:cubicBezTo>
                  <a:cubicBezTo>
                    <a:pt x="0" y="5415"/>
                    <a:pt x="388" y="6266"/>
                    <a:pt x="990" y="6962"/>
                  </a:cubicBezTo>
                  <a:cubicBezTo>
                    <a:pt x="1470" y="7395"/>
                    <a:pt x="2073" y="7690"/>
                    <a:pt x="2739" y="7766"/>
                  </a:cubicBezTo>
                  <a:cubicBezTo>
                    <a:pt x="2847" y="7782"/>
                    <a:pt x="2970" y="7797"/>
                    <a:pt x="3094" y="7797"/>
                  </a:cubicBezTo>
                  <a:cubicBezTo>
                    <a:pt x="4827" y="7797"/>
                    <a:pt x="6374" y="6266"/>
                    <a:pt x="6560" y="4208"/>
                  </a:cubicBezTo>
                  <a:cubicBezTo>
                    <a:pt x="6776" y="2027"/>
                    <a:pt x="5369" y="124"/>
                    <a:pt x="3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68"/>
            <p:cNvSpPr/>
            <p:nvPr/>
          </p:nvSpPr>
          <p:spPr>
            <a:xfrm>
              <a:off x="4683575" y="190175"/>
              <a:ext cx="116825" cy="125700"/>
            </a:xfrm>
            <a:custGeom>
              <a:avLst/>
              <a:gdLst/>
              <a:ahLst/>
              <a:cxnLst/>
              <a:rect l="l" t="t" r="r" b="b"/>
              <a:pathLst>
                <a:path w="4673" h="5028" extrusionOk="0">
                  <a:moveTo>
                    <a:pt x="2399" y="1"/>
                  </a:moveTo>
                  <a:cubicBezTo>
                    <a:pt x="1254" y="1"/>
                    <a:pt x="264" y="991"/>
                    <a:pt x="140" y="2305"/>
                  </a:cubicBezTo>
                  <a:cubicBezTo>
                    <a:pt x="0" y="3666"/>
                    <a:pt x="866" y="4873"/>
                    <a:pt x="2073" y="5013"/>
                  </a:cubicBezTo>
                  <a:cubicBezTo>
                    <a:pt x="2151" y="5028"/>
                    <a:pt x="2228" y="5028"/>
                    <a:pt x="2290" y="5028"/>
                  </a:cubicBezTo>
                  <a:cubicBezTo>
                    <a:pt x="3420" y="5028"/>
                    <a:pt x="4410" y="4038"/>
                    <a:pt x="4533" y="2723"/>
                  </a:cubicBezTo>
                  <a:cubicBezTo>
                    <a:pt x="4672" y="1315"/>
                    <a:pt x="3775" y="93"/>
                    <a:pt x="2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68"/>
            <p:cNvSpPr/>
            <p:nvPr/>
          </p:nvSpPr>
          <p:spPr>
            <a:xfrm>
              <a:off x="4284425" y="-602325"/>
              <a:ext cx="52200" cy="140000"/>
            </a:xfrm>
            <a:custGeom>
              <a:avLst/>
              <a:gdLst/>
              <a:ahLst/>
              <a:cxnLst/>
              <a:rect l="l" t="t" r="r" b="b"/>
              <a:pathLst>
                <a:path w="2088" h="5600" extrusionOk="0">
                  <a:moveTo>
                    <a:pt x="1648" y="1"/>
                  </a:moveTo>
                  <a:cubicBezTo>
                    <a:pt x="1563" y="1"/>
                    <a:pt x="1481" y="37"/>
                    <a:pt x="1424" y="125"/>
                  </a:cubicBezTo>
                  <a:cubicBezTo>
                    <a:pt x="388" y="1641"/>
                    <a:pt x="1" y="4117"/>
                    <a:pt x="1455" y="5509"/>
                  </a:cubicBezTo>
                  <a:cubicBezTo>
                    <a:pt x="1518" y="5572"/>
                    <a:pt x="1586" y="5599"/>
                    <a:pt x="1650" y="5599"/>
                  </a:cubicBezTo>
                  <a:cubicBezTo>
                    <a:pt x="1836" y="5599"/>
                    <a:pt x="1996" y="5372"/>
                    <a:pt x="1950" y="5154"/>
                  </a:cubicBezTo>
                  <a:cubicBezTo>
                    <a:pt x="1564" y="3483"/>
                    <a:pt x="1162" y="2122"/>
                    <a:pt x="1966" y="466"/>
                  </a:cubicBezTo>
                  <a:cubicBezTo>
                    <a:pt x="2087" y="233"/>
                    <a:pt x="1861" y="1"/>
                    <a:pt x="164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68"/>
            <p:cNvSpPr/>
            <p:nvPr/>
          </p:nvSpPr>
          <p:spPr>
            <a:xfrm>
              <a:off x="4296800" y="-602300"/>
              <a:ext cx="37550" cy="140025"/>
            </a:xfrm>
            <a:custGeom>
              <a:avLst/>
              <a:gdLst/>
              <a:ahLst/>
              <a:cxnLst/>
              <a:rect l="l" t="t" r="r" b="b"/>
              <a:pathLst>
                <a:path w="1502" h="5601" extrusionOk="0">
                  <a:moveTo>
                    <a:pt x="1162" y="1"/>
                  </a:moveTo>
                  <a:cubicBezTo>
                    <a:pt x="1069" y="1"/>
                    <a:pt x="991" y="31"/>
                    <a:pt x="929" y="124"/>
                  </a:cubicBezTo>
                  <a:cubicBezTo>
                    <a:pt x="372" y="945"/>
                    <a:pt x="1" y="2028"/>
                    <a:pt x="1" y="3080"/>
                  </a:cubicBezTo>
                  <a:cubicBezTo>
                    <a:pt x="1" y="3992"/>
                    <a:pt x="279" y="4858"/>
                    <a:pt x="960" y="5508"/>
                  </a:cubicBezTo>
                  <a:cubicBezTo>
                    <a:pt x="1022" y="5570"/>
                    <a:pt x="1084" y="5601"/>
                    <a:pt x="1146" y="5601"/>
                  </a:cubicBezTo>
                  <a:cubicBezTo>
                    <a:pt x="1316" y="5601"/>
                    <a:pt x="1455" y="5415"/>
                    <a:pt x="1455" y="5229"/>
                  </a:cubicBezTo>
                  <a:lnTo>
                    <a:pt x="1455" y="5153"/>
                  </a:lnTo>
                  <a:cubicBezTo>
                    <a:pt x="1238" y="4194"/>
                    <a:pt x="1007" y="3342"/>
                    <a:pt x="1007" y="2476"/>
                  </a:cubicBezTo>
                  <a:cubicBezTo>
                    <a:pt x="1007" y="1826"/>
                    <a:pt x="1131" y="1176"/>
                    <a:pt x="1471" y="465"/>
                  </a:cubicBezTo>
                  <a:cubicBezTo>
                    <a:pt x="1502" y="419"/>
                    <a:pt x="1502" y="372"/>
                    <a:pt x="1502" y="341"/>
                  </a:cubicBezTo>
                  <a:lnTo>
                    <a:pt x="1502" y="248"/>
                  </a:lnTo>
                  <a:cubicBezTo>
                    <a:pt x="1455" y="109"/>
                    <a:pt x="1300" y="1"/>
                    <a:pt x="1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68"/>
            <p:cNvSpPr/>
            <p:nvPr/>
          </p:nvSpPr>
          <p:spPr>
            <a:xfrm>
              <a:off x="4311125" y="-346550"/>
              <a:ext cx="54350" cy="131875"/>
            </a:xfrm>
            <a:custGeom>
              <a:avLst/>
              <a:gdLst/>
              <a:ahLst/>
              <a:cxnLst/>
              <a:rect l="l" t="t" r="r" b="b"/>
              <a:pathLst>
                <a:path w="2174" h="5275" extrusionOk="0">
                  <a:moveTo>
                    <a:pt x="1340" y="1"/>
                  </a:moveTo>
                  <a:cubicBezTo>
                    <a:pt x="1277" y="1"/>
                    <a:pt x="1214" y="31"/>
                    <a:pt x="1160" y="105"/>
                  </a:cubicBezTo>
                  <a:cubicBezTo>
                    <a:pt x="139" y="1559"/>
                    <a:pt x="1" y="4081"/>
                    <a:pt x="1563" y="5226"/>
                  </a:cubicBezTo>
                  <a:cubicBezTo>
                    <a:pt x="1612" y="5259"/>
                    <a:pt x="1666" y="5274"/>
                    <a:pt x="1721" y="5274"/>
                  </a:cubicBezTo>
                  <a:cubicBezTo>
                    <a:pt x="1943" y="5274"/>
                    <a:pt x="2173" y="5031"/>
                    <a:pt x="2074" y="4808"/>
                  </a:cubicBezTo>
                  <a:cubicBezTo>
                    <a:pt x="1810" y="4174"/>
                    <a:pt x="1455" y="3601"/>
                    <a:pt x="1331" y="2920"/>
                  </a:cubicBezTo>
                  <a:cubicBezTo>
                    <a:pt x="1177" y="2101"/>
                    <a:pt x="1300" y="1204"/>
                    <a:pt x="1610" y="445"/>
                  </a:cubicBezTo>
                  <a:cubicBezTo>
                    <a:pt x="1689" y="240"/>
                    <a:pt x="1517" y="1"/>
                    <a:pt x="1340"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68"/>
            <p:cNvSpPr/>
            <p:nvPr/>
          </p:nvSpPr>
          <p:spPr>
            <a:xfrm>
              <a:off x="4320775" y="-346275"/>
              <a:ext cx="42575" cy="131525"/>
            </a:xfrm>
            <a:custGeom>
              <a:avLst/>
              <a:gdLst/>
              <a:ahLst/>
              <a:cxnLst/>
              <a:rect l="l" t="t" r="r" b="b"/>
              <a:pathLst>
                <a:path w="1703" h="5261" extrusionOk="0">
                  <a:moveTo>
                    <a:pt x="960" y="1"/>
                  </a:moveTo>
                  <a:cubicBezTo>
                    <a:pt x="898" y="1"/>
                    <a:pt x="821" y="32"/>
                    <a:pt x="774" y="94"/>
                  </a:cubicBezTo>
                  <a:cubicBezTo>
                    <a:pt x="295" y="774"/>
                    <a:pt x="1" y="1703"/>
                    <a:pt x="1" y="2616"/>
                  </a:cubicBezTo>
                  <a:cubicBezTo>
                    <a:pt x="1" y="3621"/>
                    <a:pt x="357" y="4611"/>
                    <a:pt x="1177" y="5215"/>
                  </a:cubicBezTo>
                  <a:cubicBezTo>
                    <a:pt x="1224" y="5246"/>
                    <a:pt x="1286" y="5261"/>
                    <a:pt x="1331" y="5261"/>
                  </a:cubicBezTo>
                  <a:cubicBezTo>
                    <a:pt x="1517" y="5261"/>
                    <a:pt x="1703" y="5091"/>
                    <a:pt x="1703" y="4905"/>
                  </a:cubicBezTo>
                  <a:cubicBezTo>
                    <a:pt x="1703" y="4875"/>
                    <a:pt x="1703" y="4827"/>
                    <a:pt x="1688" y="4797"/>
                  </a:cubicBezTo>
                  <a:cubicBezTo>
                    <a:pt x="1424" y="4163"/>
                    <a:pt x="1069" y="3590"/>
                    <a:pt x="945" y="2909"/>
                  </a:cubicBezTo>
                  <a:cubicBezTo>
                    <a:pt x="898" y="2678"/>
                    <a:pt x="883" y="2445"/>
                    <a:pt x="883" y="2198"/>
                  </a:cubicBezTo>
                  <a:cubicBezTo>
                    <a:pt x="883" y="1595"/>
                    <a:pt x="1007" y="976"/>
                    <a:pt x="1224" y="434"/>
                  </a:cubicBezTo>
                  <a:cubicBezTo>
                    <a:pt x="1239" y="388"/>
                    <a:pt x="1255" y="357"/>
                    <a:pt x="1255" y="326"/>
                  </a:cubicBezTo>
                  <a:cubicBezTo>
                    <a:pt x="1255" y="248"/>
                    <a:pt x="1224" y="172"/>
                    <a:pt x="1177" y="125"/>
                  </a:cubicBezTo>
                  <a:cubicBezTo>
                    <a:pt x="1131" y="48"/>
                    <a:pt x="1038" y="1"/>
                    <a:pt x="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68"/>
            <p:cNvSpPr/>
            <p:nvPr/>
          </p:nvSpPr>
          <p:spPr>
            <a:xfrm>
              <a:off x="4306500" y="-96875"/>
              <a:ext cx="52425" cy="138425"/>
            </a:xfrm>
            <a:custGeom>
              <a:avLst/>
              <a:gdLst/>
              <a:ahLst/>
              <a:cxnLst/>
              <a:rect l="l" t="t" r="r" b="b"/>
              <a:pathLst>
                <a:path w="2097" h="5537" extrusionOk="0">
                  <a:moveTo>
                    <a:pt x="1655" y="1"/>
                  </a:moveTo>
                  <a:cubicBezTo>
                    <a:pt x="1603" y="1"/>
                    <a:pt x="1549" y="20"/>
                    <a:pt x="1500" y="66"/>
                  </a:cubicBezTo>
                  <a:cubicBezTo>
                    <a:pt x="0" y="1442"/>
                    <a:pt x="77" y="4257"/>
                    <a:pt x="1702" y="5495"/>
                  </a:cubicBezTo>
                  <a:cubicBezTo>
                    <a:pt x="1737" y="5524"/>
                    <a:pt x="1775" y="5536"/>
                    <a:pt x="1812" y="5536"/>
                  </a:cubicBezTo>
                  <a:cubicBezTo>
                    <a:pt x="1958" y="5536"/>
                    <a:pt x="2097" y="5349"/>
                    <a:pt x="2011" y="5202"/>
                  </a:cubicBezTo>
                  <a:cubicBezTo>
                    <a:pt x="1624" y="4428"/>
                    <a:pt x="1222" y="3700"/>
                    <a:pt x="1191" y="2819"/>
                  </a:cubicBezTo>
                  <a:cubicBezTo>
                    <a:pt x="1160" y="1937"/>
                    <a:pt x="1500" y="1163"/>
                    <a:pt x="1871" y="375"/>
                  </a:cubicBezTo>
                  <a:cubicBezTo>
                    <a:pt x="1954" y="188"/>
                    <a:pt x="1815" y="1"/>
                    <a:pt x="1655"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68"/>
            <p:cNvSpPr/>
            <p:nvPr/>
          </p:nvSpPr>
          <p:spPr>
            <a:xfrm>
              <a:off x="4316925" y="-96800"/>
              <a:ext cx="40650" cy="138500"/>
            </a:xfrm>
            <a:custGeom>
              <a:avLst/>
              <a:gdLst/>
              <a:ahLst/>
              <a:cxnLst/>
              <a:rect l="l" t="t" r="r" b="b"/>
              <a:pathLst>
                <a:path w="1626" h="5540" extrusionOk="0">
                  <a:moveTo>
                    <a:pt x="1238" y="1"/>
                  </a:moveTo>
                  <a:cubicBezTo>
                    <a:pt x="1192" y="1"/>
                    <a:pt x="1130" y="16"/>
                    <a:pt x="1083" y="63"/>
                  </a:cubicBezTo>
                  <a:cubicBezTo>
                    <a:pt x="357" y="727"/>
                    <a:pt x="0" y="1702"/>
                    <a:pt x="0" y="2676"/>
                  </a:cubicBezTo>
                  <a:cubicBezTo>
                    <a:pt x="0" y="3759"/>
                    <a:pt x="433" y="4842"/>
                    <a:pt x="1285" y="5492"/>
                  </a:cubicBezTo>
                  <a:cubicBezTo>
                    <a:pt x="1316" y="5523"/>
                    <a:pt x="1362" y="5539"/>
                    <a:pt x="1393" y="5539"/>
                  </a:cubicBezTo>
                  <a:cubicBezTo>
                    <a:pt x="1516" y="5539"/>
                    <a:pt x="1625" y="5415"/>
                    <a:pt x="1625" y="5292"/>
                  </a:cubicBezTo>
                  <a:cubicBezTo>
                    <a:pt x="1625" y="5261"/>
                    <a:pt x="1609" y="5230"/>
                    <a:pt x="1594" y="5199"/>
                  </a:cubicBezTo>
                  <a:cubicBezTo>
                    <a:pt x="1207" y="4425"/>
                    <a:pt x="805" y="3697"/>
                    <a:pt x="774" y="2816"/>
                  </a:cubicBezTo>
                  <a:lnTo>
                    <a:pt x="774" y="2693"/>
                  </a:lnTo>
                  <a:cubicBezTo>
                    <a:pt x="774" y="1857"/>
                    <a:pt x="1099" y="1129"/>
                    <a:pt x="1454" y="372"/>
                  </a:cubicBezTo>
                  <a:cubicBezTo>
                    <a:pt x="1471" y="341"/>
                    <a:pt x="1485" y="294"/>
                    <a:pt x="1485" y="263"/>
                  </a:cubicBezTo>
                  <a:cubicBezTo>
                    <a:pt x="1485" y="217"/>
                    <a:pt x="1471" y="170"/>
                    <a:pt x="1440" y="124"/>
                  </a:cubicBezTo>
                  <a:cubicBezTo>
                    <a:pt x="1409" y="46"/>
                    <a:pt x="1331" y="1"/>
                    <a:pt x="1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68"/>
            <p:cNvSpPr/>
            <p:nvPr/>
          </p:nvSpPr>
          <p:spPr>
            <a:xfrm>
              <a:off x="4282875" y="170250"/>
              <a:ext cx="74500" cy="132900"/>
            </a:xfrm>
            <a:custGeom>
              <a:avLst/>
              <a:gdLst/>
              <a:ahLst/>
              <a:cxnLst/>
              <a:rect l="l" t="t" r="r" b="b"/>
              <a:pathLst>
                <a:path w="2980" h="5316" extrusionOk="0">
                  <a:moveTo>
                    <a:pt x="1781" y="1"/>
                  </a:moveTo>
                  <a:cubicBezTo>
                    <a:pt x="1703" y="1"/>
                    <a:pt x="1622" y="31"/>
                    <a:pt x="1548" y="101"/>
                  </a:cubicBezTo>
                  <a:cubicBezTo>
                    <a:pt x="1" y="1617"/>
                    <a:pt x="805" y="4278"/>
                    <a:pt x="2461" y="5284"/>
                  </a:cubicBezTo>
                  <a:cubicBezTo>
                    <a:pt x="2500" y="5306"/>
                    <a:pt x="2542" y="5316"/>
                    <a:pt x="2584" y="5316"/>
                  </a:cubicBezTo>
                  <a:cubicBezTo>
                    <a:pt x="2781" y="5316"/>
                    <a:pt x="2980" y="5106"/>
                    <a:pt x="2802" y="4928"/>
                  </a:cubicBezTo>
                  <a:cubicBezTo>
                    <a:pt x="2276" y="4387"/>
                    <a:pt x="1873" y="3706"/>
                    <a:pt x="1734" y="2963"/>
                  </a:cubicBezTo>
                  <a:cubicBezTo>
                    <a:pt x="1548" y="2050"/>
                    <a:pt x="1888" y="1369"/>
                    <a:pt x="2136" y="519"/>
                  </a:cubicBezTo>
                  <a:cubicBezTo>
                    <a:pt x="2217" y="264"/>
                    <a:pt x="2013" y="1"/>
                    <a:pt x="1781"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68"/>
            <p:cNvSpPr/>
            <p:nvPr/>
          </p:nvSpPr>
          <p:spPr>
            <a:xfrm>
              <a:off x="4300675" y="170075"/>
              <a:ext cx="53800" cy="133050"/>
            </a:xfrm>
            <a:custGeom>
              <a:avLst/>
              <a:gdLst/>
              <a:ahLst/>
              <a:cxnLst/>
              <a:rect l="l" t="t" r="r" b="b"/>
              <a:pathLst>
                <a:path w="2152" h="5322" extrusionOk="0">
                  <a:moveTo>
                    <a:pt x="1069" y="0"/>
                  </a:moveTo>
                  <a:cubicBezTo>
                    <a:pt x="991" y="0"/>
                    <a:pt x="914" y="31"/>
                    <a:pt x="836" y="108"/>
                  </a:cubicBezTo>
                  <a:cubicBezTo>
                    <a:pt x="264" y="665"/>
                    <a:pt x="0" y="1392"/>
                    <a:pt x="0" y="2135"/>
                  </a:cubicBezTo>
                  <a:cubicBezTo>
                    <a:pt x="0" y="3388"/>
                    <a:pt x="712" y="4656"/>
                    <a:pt x="1749" y="5291"/>
                  </a:cubicBezTo>
                  <a:cubicBezTo>
                    <a:pt x="1780" y="5306"/>
                    <a:pt x="1826" y="5322"/>
                    <a:pt x="1873" y="5322"/>
                  </a:cubicBezTo>
                  <a:cubicBezTo>
                    <a:pt x="2012" y="5322"/>
                    <a:pt x="2151" y="5213"/>
                    <a:pt x="2151" y="5074"/>
                  </a:cubicBezTo>
                  <a:cubicBezTo>
                    <a:pt x="2151" y="5027"/>
                    <a:pt x="2135" y="4982"/>
                    <a:pt x="2090" y="4935"/>
                  </a:cubicBezTo>
                  <a:cubicBezTo>
                    <a:pt x="1564" y="4394"/>
                    <a:pt x="1161" y="3713"/>
                    <a:pt x="1022" y="2970"/>
                  </a:cubicBezTo>
                  <a:cubicBezTo>
                    <a:pt x="976" y="2785"/>
                    <a:pt x="960" y="2614"/>
                    <a:pt x="960" y="2444"/>
                  </a:cubicBezTo>
                  <a:cubicBezTo>
                    <a:pt x="960" y="1779"/>
                    <a:pt x="1223" y="1207"/>
                    <a:pt x="1424" y="526"/>
                  </a:cubicBezTo>
                  <a:cubicBezTo>
                    <a:pt x="1440" y="495"/>
                    <a:pt x="1440" y="448"/>
                    <a:pt x="1440" y="417"/>
                  </a:cubicBezTo>
                  <a:cubicBezTo>
                    <a:pt x="1440" y="217"/>
                    <a:pt x="1285" y="31"/>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68"/>
            <p:cNvSpPr/>
            <p:nvPr/>
          </p:nvSpPr>
          <p:spPr>
            <a:xfrm>
              <a:off x="4633100" y="-627775"/>
              <a:ext cx="99225" cy="157675"/>
            </a:xfrm>
            <a:custGeom>
              <a:avLst/>
              <a:gdLst/>
              <a:ahLst/>
              <a:cxnLst/>
              <a:rect l="l" t="t" r="r" b="b"/>
              <a:pathLst>
                <a:path w="3969" h="6307" extrusionOk="0">
                  <a:moveTo>
                    <a:pt x="1333" y="0"/>
                  </a:moveTo>
                  <a:cubicBezTo>
                    <a:pt x="1306" y="0"/>
                    <a:pt x="1280" y="14"/>
                    <a:pt x="1262" y="46"/>
                  </a:cubicBezTo>
                  <a:cubicBezTo>
                    <a:pt x="0" y="1868"/>
                    <a:pt x="580" y="6306"/>
                    <a:pt x="2921" y="6306"/>
                  </a:cubicBezTo>
                  <a:cubicBezTo>
                    <a:pt x="3164" y="6306"/>
                    <a:pt x="3425" y="6259"/>
                    <a:pt x="3706" y="6156"/>
                  </a:cubicBezTo>
                  <a:cubicBezTo>
                    <a:pt x="3968" y="6063"/>
                    <a:pt x="3922" y="5630"/>
                    <a:pt x="3659" y="5568"/>
                  </a:cubicBezTo>
                  <a:cubicBezTo>
                    <a:pt x="1478" y="5027"/>
                    <a:pt x="565" y="2335"/>
                    <a:pt x="1431" y="153"/>
                  </a:cubicBezTo>
                  <a:cubicBezTo>
                    <a:pt x="1464" y="77"/>
                    <a:pt x="1397" y="0"/>
                    <a:pt x="1333"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68"/>
            <p:cNvSpPr/>
            <p:nvPr/>
          </p:nvSpPr>
          <p:spPr>
            <a:xfrm>
              <a:off x="4648375" y="-627825"/>
              <a:ext cx="82025" cy="157825"/>
            </a:xfrm>
            <a:custGeom>
              <a:avLst/>
              <a:gdLst/>
              <a:ahLst/>
              <a:cxnLst/>
              <a:rect l="l" t="t" r="r" b="b"/>
              <a:pathLst>
                <a:path w="3281" h="6313" extrusionOk="0">
                  <a:moveTo>
                    <a:pt x="727" y="0"/>
                  </a:moveTo>
                  <a:cubicBezTo>
                    <a:pt x="696" y="0"/>
                    <a:pt x="665" y="17"/>
                    <a:pt x="651" y="48"/>
                  </a:cubicBezTo>
                  <a:cubicBezTo>
                    <a:pt x="217" y="666"/>
                    <a:pt x="1" y="1609"/>
                    <a:pt x="1" y="2569"/>
                  </a:cubicBezTo>
                  <a:cubicBezTo>
                    <a:pt x="1" y="4394"/>
                    <a:pt x="774" y="6312"/>
                    <a:pt x="2321" y="6312"/>
                  </a:cubicBezTo>
                  <a:cubicBezTo>
                    <a:pt x="2553" y="6312"/>
                    <a:pt x="2816" y="6267"/>
                    <a:pt x="3095" y="6158"/>
                  </a:cubicBezTo>
                  <a:cubicBezTo>
                    <a:pt x="3219" y="6112"/>
                    <a:pt x="3264" y="6003"/>
                    <a:pt x="3264" y="5879"/>
                  </a:cubicBezTo>
                  <a:cubicBezTo>
                    <a:pt x="3281" y="5741"/>
                    <a:pt x="3203" y="5601"/>
                    <a:pt x="3048" y="5570"/>
                  </a:cubicBezTo>
                  <a:cubicBezTo>
                    <a:pt x="1424" y="5168"/>
                    <a:pt x="496" y="3559"/>
                    <a:pt x="496" y="1857"/>
                  </a:cubicBezTo>
                  <a:cubicBezTo>
                    <a:pt x="496" y="1285"/>
                    <a:pt x="604" y="712"/>
                    <a:pt x="820" y="155"/>
                  </a:cubicBezTo>
                  <a:cubicBezTo>
                    <a:pt x="820" y="140"/>
                    <a:pt x="836" y="124"/>
                    <a:pt x="836" y="109"/>
                  </a:cubicBezTo>
                  <a:cubicBezTo>
                    <a:pt x="836" y="48"/>
                    <a:pt x="774" y="0"/>
                    <a:pt x="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68"/>
            <p:cNvSpPr/>
            <p:nvPr/>
          </p:nvSpPr>
          <p:spPr>
            <a:xfrm>
              <a:off x="4640650" y="-373375"/>
              <a:ext cx="81600" cy="165475"/>
            </a:xfrm>
            <a:custGeom>
              <a:avLst/>
              <a:gdLst/>
              <a:ahLst/>
              <a:cxnLst/>
              <a:rect l="l" t="t" r="r" b="b"/>
              <a:pathLst>
                <a:path w="3264" h="6619" extrusionOk="0">
                  <a:moveTo>
                    <a:pt x="2038" y="1"/>
                  </a:moveTo>
                  <a:cubicBezTo>
                    <a:pt x="2009" y="1"/>
                    <a:pt x="1978" y="10"/>
                    <a:pt x="1950" y="33"/>
                  </a:cubicBezTo>
                  <a:cubicBezTo>
                    <a:pt x="0" y="1565"/>
                    <a:pt x="310" y="5911"/>
                    <a:pt x="2831" y="6608"/>
                  </a:cubicBezTo>
                  <a:cubicBezTo>
                    <a:pt x="2856" y="6615"/>
                    <a:pt x="2881" y="6619"/>
                    <a:pt x="2904" y="6619"/>
                  </a:cubicBezTo>
                  <a:cubicBezTo>
                    <a:pt x="3137" y="6619"/>
                    <a:pt x="3263" y="6293"/>
                    <a:pt x="3094" y="6082"/>
                  </a:cubicBezTo>
                  <a:cubicBezTo>
                    <a:pt x="2414" y="5216"/>
                    <a:pt x="1733" y="4566"/>
                    <a:pt x="1517" y="3390"/>
                  </a:cubicBezTo>
                  <a:cubicBezTo>
                    <a:pt x="1331" y="2246"/>
                    <a:pt x="1717" y="1239"/>
                    <a:pt x="2181" y="265"/>
                  </a:cubicBezTo>
                  <a:cubicBezTo>
                    <a:pt x="2243" y="143"/>
                    <a:pt x="2148" y="1"/>
                    <a:pt x="203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68"/>
            <p:cNvSpPr/>
            <p:nvPr/>
          </p:nvSpPr>
          <p:spPr>
            <a:xfrm>
              <a:off x="4657675" y="-373350"/>
              <a:ext cx="62275" cy="165575"/>
            </a:xfrm>
            <a:custGeom>
              <a:avLst/>
              <a:gdLst/>
              <a:ahLst/>
              <a:cxnLst/>
              <a:rect l="l" t="t" r="r" b="b"/>
              <a:pathLst>
                <a:path w="2491" h="6623" extrusionOk="0">
                  <a:moveTo>
                    <a:pt x="1361" y="1"/>
                  </a:moveTo>
                  <a:cubicBezTo>
                    <a:pt x="1331" y="1"/>
                    <a:pt x="1300" y="1"/>
                    <a:pt x="1269" y="32"/>
                  </a:cubicBezTo>
                  <a:cubicBezTo>
                    <a:pt x="433" y="698"/>
                    <a:pt x="0" y="1888"/>
                    <a:pt x="0" y="3080"/>
                  </a:cubicBezTo>
                  <a:cubicBezTo>
                    <a:pt x="0" y="4642"/>
                    <a:pt x="727" y="6205"/>
                    <a:pt x="2150" y="6607"/>
                  </a:cubicBezTo>
                  <a:cubicBezTo>
                    <a:pt x="2166" y="6607"/>
                    <a:pt x="2197" y="6622"/>
                    <a:pt x="2228" y="6622"/>
                  </a:cubicBezTo>
                  <a:cubicBezTo>
                    <a:pt x="2383" y="6622"/>
                    <a:pt x="2490" y="6467"/>
                    <a:pt x="2490" y="6298"/>
                  </a:cubicBezTo>
                  <a:cubicBezTo>
                    <a:pt x="2490" y="6220"/>
                    <a:pt x="2459" y="6143"/>
                    <a:pt x="2413" y="6081"/>
                  </a:cubicBezTo>
                  <a:cubicBezTo>
                    <a:pt x="1733" y="5215"/>
                    <a:pt x="1052" y="4565"/>
                    <a:pt x="836" y="3389"/>
                  </a:cubicBezTo>
                  <a:cubicBezTo>
                    <a:pt x="805" y="3188"/>
                    <a:pt x="788" y="2971"/>
                    <a:pt x="788" y="2786"/>
                  </a:cubicBezTo>
                  <a:cubicBezTo>
                    <a:pt x="788" y="1888"/>
                    <a:pt x="1114" y="1069"/>
                    <a:pt x="1500" y="264"/>
                  </a:cubicBezTo>
                  <a:cubicBezTo>
                    <a:pt x="1516" y="234"/>
                    <a:pt x="1516" y="203"/>
                    <a:pt x="1516" y="187"/>
                  </a:cubicBezTo>
                  <a:lnTo>
                    <a:pt x="1516" y="172"/>
                  </a:lnTo>
                  <a:cubicBezTo>
                    <a:pt x="1516" y="79"/>
                    <a:pt x="1438"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68"/>
            <p:cNvSpPr/>
            <p:nvPr/>
          </p:nvSpPr>
          <p:spPr>
            <a:xfrm>
              <a:off x="4654175" y="-102075"/>
              <a:ext cx="69050" cy="176350"/>
            </a:xfrm>
            <a:custGeom>
              <a:avLst/>
              <a:gdLst/>
              <a:ahLst/>
              <a:cxnLst/>
              <a:rect l="l" t="t" r="r" b="b"/>
              <a:pathLst>
                <a:path w="2762" h="7054" extrusionOk="0">
                  <a:moveTo>
                    <a:pt x="1939" y="0"/>
                  </a:moveTo>
                  <a:cubicBezTo>
                    <a:pt x="1918" y="0"/>
                    <a:pt x="1896" y="3"/>
                    <a:pt x="1873" y="10"/>
                  </a:cubicBezTo>
                  <a:cubicBezTo>
                    <a:pt x="557" y="350"/>
                    <a:pt x="0" y="2392"/>
                    <a:pt x="78" y="3708"/>
                  </a:cubicBezTo>
                  <a:cubicBezTo>
                    <a:pt x="186" y="5115"/>
                    <a:pt x="1037" y="6833"/>
                    <a:pt x="2383" y="7050"/>
                  </a:cubicBezTo>
                  <a:cubicBezTo>
                    <a:pt x="2396" y="7052"/>
                    <a:pt x="2410" y="7053"/>
                    <a:pt x="2423" y="7053"/>
                  </a:cubicBezTo>
                  <a:cubicBezTo>
                    <a:pt x="2645" y="7053"/>
                    <a:pt x="2762" y="6698"/>
                    <a:pt x="2615" y="6507"/>
                  </a:cubicBezTo>
                  <a:cubicBezTo>
                    <a:pt x="1873" y="5564"/>
                    <a:pt x="1037" y="4977"/>
                    <a:pt x="945" y="3615"/>
                  </a:cubicBezTo>
                  <a:cubicBezTo>
                    <a:pt x="836" y="2207"/>
                    <a:pt x="1625" y="1542"/>
                    <a:pt x="2135" y="412"/>
                  </a:cubicBezTo>
                  <a:cubicBezTo>
                    <a:pt x="2233" y="219"/>
                    <a:pt x="2119" y="0"/>
                    <a:pt x="1939"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68"/>
            <p:cNvSpPr/>
            <p:nvPr/>
          </p:nvSpPr>
          <p:spPr>
            <a:xfrm>
              <a:off x="4656125" y="-102200"/>
              <a:ext cx="65000" cy="176750"/>
            </a:xfrm>
            <a:custGeom>
              <a:avLst/>
              <a:gdLst/>
              <a:ahLst/>
              <a:cxnLst/>
              <a:rect l="l" t="t" r="r" b="b"/>
              <a:pathLst>
                <a:path w="2600" h="7070" extrusionOk="0">
                  <a:moveTo>
                    <a:pt x="1857" y="0"/>
                  </a:moveTo>
                  <a:cubicBezTo>
                    <a:pt x="1841" y="0"/>
                    <a:pt x="1810" y="0"/>
                    <a:pt x="1795" y="15"/>
                  </a:cubicBezTo>
                  <a:cubicBezTo>
                    <a:pt x="572" y="340"/>
                    <a:pt x="0" y="2135"/>
                    <a:pt x="0" y="3434"/>
                  </a:cubicBezTo>
                  <a:lnTo>
                    <a:pt x="0" y="3713"/>
                  </a:lnTo>
                  <a:cubicBezTo>
                    <a:pt x="108" y="5120"/>
                    <a:pt x="959" y="6838"/>
                    <a:pt x="2305" y="7055"/>
                  </a:cubicBezTo>
                  <a:cubicBezTo>
                    <a:pt x="2305" y="7069"/>
                    <a:pt x="2321" y="7069"/>
                    <a:pt x="2336" y="7069"/>
                  </a:cubicBezTo>
                  <a:cubicBezTo>
                    <a:pt x="2490" y="7069"/>
                    <a:pt x="2599" y="6884"/>
                    <a:pt x="2599" y="6714"/>
                  </a:cubicBezTo>
                  <a:cubicBezTo>
                    <a:pt x="2599" y="6636"/>
                    <a:pt x="2583" y="6559"/>
                    <a:pt x="2537" y="6512"/>
                  </a:cubicBezTo>
                  <a:cubicBezTo>
                    <a:pt x="1795" y="5569"/>
                    <a:pt x="959" y="4982"/>
                    <a:pt x="867" y="3620"/>
                  </a:cubicBezTo>
                  <a:cubicBezTo>
                    <a:pt x="867" y="3527"/>
                    <a:pt x="850" y="3449"/>
                    <a:pt x="850" y="3373"/>
                  </a:cubicBezTo>
                  <a:cubicBezTo>
                    <a:pt x="850" y="2119"/>
                    <a:pt x="1578" y="1469"/>
                    <a:pt x="2057" y="417"/>
                  </a:cubicBezTo>
                  <a:cubicBezTo>
                    <a:pt x="2088" y="371"/>
                    <a:pt x="2088" y="324"/>
                    <a:pt x="2088" y="279"/>
                  </a:cubicBezTo>
                  <a:cubicBezTo>
                    <a:pt x="2088" y="170"/>
                    <a:pt x="2026" y="62"/>
                    <a:pt x="1933" y="15"/>
                  </a:cubicBezTo>
                  <a:cubicBezTo>
                    <a:pt x="1902" y="15"/>
                    <a:pt x="1888" y="0"/>
                    <a:pt x="18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68"/>
            <p:cNvSpPr/>
            <p:nvPr/>
          </p:nvSpPr>
          <p:spPr>
            <a:xfrm>
              <a:off x="4620125" y="182575"/>
              <a:ext cx="67700" cy="159100"/>
            </a:xfrm>
            <a:custGeom>
              <a:avLst/>
              <a:gdLst/>
              <a:ahLst/>
              <a:cxnLst/>
              <a:rect l="l" t="t" r="r" b="b"/>
              <a:pathLst>
                <a:path w="2708" h="6364" extrusionOk="0">
                  <a:moveTo>
                    <a:pt x="1912" y="1"/>
                  </a:moveTo>
                  <a:cubicBezTo>
                    <a:pt x="1862" y="1"/>
                    <a:pt x="1811" y="22"/>
                    <a:pt x="1764" y="72"/>
                  </a:cubicBezTo>
                  <a:cubicBezTo>
                    <a:pt x="248" y="1759"/>
                    <a:pt x="1" y="5595"/>
                    <a:pt x="2430" y="6353"/>
                  </a:cubicBezTo>
                  <a:cubicBezTo>
                    <a:pt x="2450" y="6360"/>
                    <a:pt x="2468" y="6363"/>
                    <a:pt x="2486" y="6363"/>
                  </a:cubicBezTo>
                  <a:cubicBezTo>
                    <a:pt x="2625" y="6363"/>
                    <a:pt x="2708" y="6167"/>
                    <a:pt x="2585" y="6043"/>
                  </a:cubicBezTo>
                  <a:cubicBezTo>
                    <a:pt x="1842" y="5270"/>
                    <a:pt x="1378" y="4296"/>
                    <a:pt x="1440" y="3135"/>
                  </a:cubicBezTo>
                  <a:cubicBezTo>
                    <a:pt x="1486" y="2161"/>
                    <a:pt x="1888" y="1295"/>
                    <a:pt x="2136" y="366"/>
                  </a:cubicBezTo>
                  <a:cubicBezTo>
                    <a:pt x="2194" y="192"/>
                    <a:pt x="2061" y="1"/>
                    <a:pt x="1912"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68"/>
            <p:cNvSpPr/>
            <p:nvPr/>
          </p:nvSpPr>
          <p:spPr>
            <a:xfrm>
              <a:off x="4635600" y="182450"/>
              <a:ext cx="50700" cy="159350"/>
            </a:xfrm>
            <a:custGeom>
              <a:avLst/>
              <a:gdLst/>
              <a:ahLst/>
              <a:cxnLst/>
              <a:rect l="l" t="t" r="r" b="b"/>
              <a:pathLst>
                <a:path w="2028" h="6374" extrusionOk="0">
                  <a:moveTo>
                    <a:pt x="1285" y="0"/>
                  </a:moveTo>
                  <a:cubicBezTo>
                    <a:pt x="1238" y="0"/>
                    <a:pt x="1193" y="31"/>
                    <a:pt x="1145" y="77"/>
                  </a:cubicBezTo>
                  <a:cubicBezTo>
                    <a:pt x="434" y="881"/>
                    <a:pt x="1" y="2150"/>
                    <a:pt x="1" y="3357"/>
                  </a:cubicBezTo>
                  <a:cubicBezTo>
                    <a:pt x="1" y="4703"/>
                    <a:pt x="527" y="5956"/>
                    <a:pt x="1811" y="6358"/>
                  </a:cubicBezTo>
                  <a:cubicBezTo>
                    <a:pt x="1826" y="6374"/>
                    <a:pt x="1842" y="6374"/>
                    <a:pt x="1857" y="6374"/>
                  </a:cubicBezTo>
                  <a:cubicBezTo>
                    <a:pt x="1950" y="6374"/>
                    <a:pt x="2028" y="6281"/>
                    <a:pt x="2028" y="6188"/>
                  </a:cubicBezTo>
                  <a:cubicBezTo>
                    <a:pt x="2028" y="6141"/>
                    <a:pt x="2012" y="6095"/>
                    <a:pt x="1966" y="6048"/>
                  </a:cubicBezTo>
                  <a:cubicBezTo>
                    <a:pt x="1269" y="5322"/>
                    <a:pt x="805" y="4409"/>
                    <a:pt x="805" y="3342"/>
                  </a:cubicBezTo>
                  <a:cubicBezTo>
                    <a:pt x="805" y="3264"/>
                    <a:pt x="821" y="3202"/>
                    <a:pt x="821" y="3140"/>
                  </a:cubicBezTo>
                  <a:cubicBezTo>
                    <a:pt x="867" y="2166"/>
                    <a:pt x="1269" y="1300"/>
                    <a:pt x="1517" y="371"/>
                  </a:cubicBezTo>
                  <a:cubicBezTo>
                    <a:pt x="1533" y="355"/>
                    <a:pt x="1533" y="324"/>
                    <a:pt x="1533" y="294"/>
                  </a:cubicBezTo>
                  <a:cubicBezTo>
                    <a:pt x="1533" y="248"/>
                    <a:pt x="1517" y="186"/>
                    <a:pt x="1502" y="155"/>
                  </a:cubicBezTo>
                  <a:cubicBezTo>
                    <a:pt x="1455" y="62"/>
                    <a:pt x="1378" y="0"/>
                    <a:pt x="12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68"/>
            <p:cNvSpPr/>
            <p:nvPr/>
          </p:nvSpPr>
          <p:spPr>
            <a:xfrm>
              <a:off x="4418200" y="-603750"/>
              <a:ext cx="71650" cy="89575"/>
            </a:xfrm>
            <a:custGeom>
              <a:avLst/>
              <a:gdLst/>
              <a:ahLst/>
              <a:cxnLst/>
              <a:rect l="l" t="t" r="r" b="b"/>
              <a:pathLst>
                <a:path w="2866" h="3583" extrusionOk="0">
                  <a:moveTo>
                    <a:pt x="235" y="1"/>
                  </a:moveTo>
                  <a:cubicBezTo>
                    <a:pt x="105" y="1"/>
                    <a:pt x="0" y="157"/>
                    <a:pt x="80" y="291"/>
                  </a:cubicBezTo>
                  <a:cubicBezTo>
                    <a:pt x="730" y="1265"/>
                    <a:pt x="1689" y="1853"/>
                    <a:pt x="1287" y="3200"/>
                  </a:cubicBezTo>
                  <a:cubicBezTo>
                    <a:pt x="1239" y="3368"/>
                    <a:pt x="1359" y="3583"/>
                    <a:pt x="1509" y="3583"/>
                  </a:cubicBezTo>
                  <a:cubicBezTo>
                    <a:pt x="1552" y="3583"/>
                    <a:pt x="1598" y="3565"/>
                    <a:pt x="1642" y="3524"/>
                  </a:cubicBezTo>
                  <a:cubicBezTo>
                    <a:pt x="2865" y="2379"/>
                    <a:pt x="1488" y="446"/>
                    <a:pt x="297" y="13"/>
                  </a:cubicBezTo>
                  <a:cubicBezTo>
                    <a:pt x="276" y="4"/>
                    <a:pt x="255" y="1"/>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68"/>
            <p:cNvSpPr/>
            <p:nvPr/>
          </p:nvSpPr>
          <p:spPr>
            <a:xfrm>
              <a:off x="4775175" y="-629450"/>
              <a:ext cx="37225" cy="98750"/>
            </a:xfrm>
            <a:custGeom>
              <a:avLst/>
              <a:gdLst/>
              <a:ahLst/>
              <a:cxnLst/>
              <a:rect l="l" t="t" r="r" b="b"/>
              <a:pathLst>
                <a:path w="1489" h="3950" extrusionOk="0">
                  <a:moveTo>
                    <a:pt x="217" y="1"/>
                  </a:moveTo>
                  <a:cubicBezTo>
                    <a:pt x="112" y="1"/>
                    <a:pt x="0" y="102"/>
                    <a:pt x="34" y="236"/>
                  </a:cubicBezTo>
                  <a:cubicBezTo>
                    <a:pt x="158" y="808"/>
                    <a:pt x="358" y="1350"/>
                    <a:pt x="436" y="1922"/>
                  </a:cubicBezTo>
                  <a:cubicBezTo>
                    <a:pt x="513" y="2510"/>
                    <a:pt x="498" y="3114"/>
                    <a:pt x="529" y="3702"/>
                  </a:cubicBezTo>
                  <a:cubicBezTo>
                    <a:pt x="547" y="3861"/>
                    <a:pt x="661" y="3949"/>
                    <a:pt x="775" y="3949"/>
                  </a:cubicBezTo>
                  <a:cubicBezTo>
                    <a:pt x="861" y="3949"/>
                    <a:pt x="947" y="3900"/>
                    <a:pt x="993" y="3794"/>
                  </a:cubicBezTo>
                  <a:cubicBezTo>
                    <a:pt x="1488" y="2681"/>
                    <a:pt x="1194" y="901"/>
                    <a:pt x="327" y="51"/>
                  </a:cubicBezTo>
                  <a:cubicBezTo>
                    <a:pt x="297" y="16"/>
                    <a:pt x="257"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68"/>
            <p:cNvSpPr/>
            <p:nvPr/>
          </p:nvSpPr>
          <p:spPr>
            <a:xfrm>
              <a:off x="4435375" y="-350525"/>
              <a:ext cx="51375" cy="64100"/>
            </a:xfrm>
            <a:custGeom>
              <a:avLst/>
              <a:gdLst/>
              <a:ahLst/>
              <a:cxnLst/>
              <a:rect l="l" t="t" r="r" b="b"/>
              <a:pathLst>
                <a:path w="2055" h="2564" extrusionOk="0">
                  <a:moveTo>
                    <a:pt x="287" y="0"/>
                  </a:moveTo>
                  <a:cubicBezTo>
                    <a:pt x="152" y="0"/>
                    <a:pt x="1" y="162"/>
                    <a:pt x="105" y="295"/>
                  </a:cubicBezTo>
                  <a:cubicBezTo>
                    <a:pt x="367" y="620"/>
                    <a:pt x="693" y="882"/>
                    <a:pt x="909" y="1254"/>
                  </a:cubicBezTo>
                  <a:cubicBezTo>
                    <a:pt x="1126" y="1641"/>
                    <a:pt x="1172" y="2074"/>
                    <a:pt x="1374" y="2446"/>
                  </a:cubicBezTo>
                  <a:cubicBezTo>
                    <a:pt x="1418" y="2528"/>
                    <a:pt x="1487" y="2564"/>
                    <a:pt x="1556" y="2564"/>
                  </a:cubicBezTo>
                  <a:cubicBezTo>
                    <a:pt x="1654" y="2564"/>
                    <a:pt x="1754" y="2493"/>
                    <a:pt x="1791" y="2384"/>
                  </a:cubicBezTo>
                  <a:cubicBezTo>
                    <a:pt x="2054" y="1486"/>
                    <a:pt x="1141" y="156"/>
                    <a:pt x="306" y="1"/>
                  </a:cubicBezTo>
                  <a:cubicBezTo>
                    <a:pt x="299" y="1"/>
                    <a:pt x="293"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68"/>
            <p:cNvSpPr/>
            <p:nvPr/>
          </p:nvSpPr>
          <p:spPr>
            <a:xfrm>
              <a:off x="4782025" y="-360325"/>
              <a:ext cx="50850" cy="96325"/>
            </a:xfrm>
            <a:custGeom>
              <a:avLst/>
              <a:gdLst/>
              <a:ahLst/>
              <a:cxnLst/>
              <a:rect l="l" t="t" r="r" b="b"/>
              <a:pathLst>
                <a:path w="2034" h="3853" extrusionOk="0">
                  <a:moveTo>
                    <a:pt x="313" y="1"/>
                  </a:moveTo>
                  <a:cubicBezTo>
                    <a:pt x="152" y="1"/>
                    <a:pt x="0" y="173"/>
                    <a:pt x="131" y="362"/>
                  </a:cubicBezTo>
                  <a:cubicBezTo>
                    <a:pt x="456" y="810"/>
                    <a:pt x="734" y="1291"/>
                    <a:pt x="889" y="1862"/>
                  </a:cubicBezTo>
                  <a:cubicBezTo>
                    <a:pt x="1060" y="2435"/>
                    <a:pt x="1012" y="2992"/>
                    <a:pt x="1090" y="3580"/>
                  </a:cubicBezTo>
                  <a:cubicBezTo>
                    <a:pt x="1110" y="3734"/>
                    <a:pt x="1237" y="3852"/>
                    <a:pt x="1356" y="3852"/>
                  </a:cubicBezTo>
                  <a:cubicBezTo>
                    <a:pt x="1428" y="3852"/>
                    <a:pt x="1498" y="3809"/>
                    <a:pt x="1538" y="3704"/>
                  </a:cubicBezTo>
                  <a:cubicBezTo>
                    <a:pt x="2034" y="2466"/>
                    <a:pt x="1353" y="779"/>
                    <a:pt x="456" y="53"/>
                  </a:cubicBezTo>
                  <a:cubicBezTo>
                    <a:pt x="412" y="17"/>
                    <a:pt x="362"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68"/>
            <p:cNvSpPr/>
            <p:nvPr/>
          </p:nvSpPr>
          <p:spPr>
            <a:xfrm>
              <a:off x="4453100" y="-83700"/>
              <a:ext cx="40200" cy="84200"/>
            </a:xfrm>
            <a:custGeom>
              <a:avLst/>
              <a:gdLst/>
              <a:ahLst/>
              <a:cxnLst/>
              <a:rect l="l" t="t" r="r" b="b"/>
              <a:pathLst>
                <a:path w="1608" h="3368" extrusionOk="0">
                  <a:moveTo>
                    <a:pt x="118" y="1"/>
                  </a:moveTo>
                  <a:cubicBezTo>
                    <a:pt x="50" y="1"/>
                    <a:pt x="0" y="70"/>
                    <a:pt x="15" y="126"/>
                  </a:cubicBezTo>
                  <a:cubicBezTo>
                    <a:pt x="108" y="636"/>
                    <a:pt x="401" y="1100"/>
                    <a:pt x="541" y="1612"/>
                  </a:cubicBezTo>
                  <a:cubicBezTo>
                    <a:pt x="679" y="2138"/>
                    <a:pt x="648" y="2678"/>
                    <a:pt x="772" y="3204"/>
                  </a:cubicBezTo>
                  <a:cubicBezTo>
                    <a:pt x="790" y="3305"/>
                    <a:pt x="883" y="3368"/>
                    <a:pt x="973" y="3368"/>
                  </a:cubicBezTo>
                  <a:cubicBezTo>
                    <a:pt x="1036" y="3368"/>
                    <a:pt x="1097" y="3337"/>
                    <a:pt x="1129" y="3266"/>
                  </a:cubicBezTo>
                  <a:cubicBezTo>
                    <a:pt x="1608" y="2323"/>
                    <a:pt x="1160" y="374"/>
                    <a:pt x="139" y="3"/>
                  </a:cubicBezTo>
                  <a:cubicBezTo>
                    <a:pt x="132" y="1"/>
                    <a:pt x="125"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68"/>
            <p:cNvSpPr/>
            <p:nvPr/>
          </p:nvSpPr>
          <p:spPr>
            <a:xfrm>
              <a:off x="4785700" y="-81100"/>
              <a:ext cx="42525" cy="101175"/>
            </a:xfrm>
            <a:custGeom>
              <a:avLst/>
              <a:gdLst/>
              <a:ahLst/>
              <a:cxnLst/>
              <a:rect l="l" t="t" r="r" b="b"/>
              <a:pathLst>
                <a:path w="1701" h="4047" extrusionOk="0">
                  <a:moveTo>
                    <a:pt x="197" y="1"/>
                  </a:moveTo>
                  <a:cubicBezTo>
                    <a:pt x="94" y="1"/>
                    <a:pt x="0" y="162"/>
                    <a:pt x="61" y="285"/>
                  </a:cubicBezTo>
                  <a:cubicBezTo>
                    <a:pt x="603" y="1337"/>
                    <a:pt x="835" y="2498"/>
                    <a:pt x="727" y="3735"/>
                  </a:cubicBezTo>
                  <a:cubicBezTo>
                    <a:pt x="710" y="3934"/>
                    <a:pt x="852" y="4046"/>
                    <a:pt x="998" y="4046"/>
                  </a:cubicBezTo>
                  <a:cubicBezTo>
                    <a:pt x="1112" y="4046"/>
                    <a:pt x="1227" y="3978"/>
                    <a:pt x="1268" y="3828"/>
                  </a:cubicBezTo>
                  <a:cubicBezTo>
                    <a:pt x="1701" y="2436"/>
                    <a:pt x="1299" y="904"/>
                    <a:pt x="278" y="37"/>
                  </a:cubicBezTo>
                  <a:cubicBezTo>
                    <a:pt x="252" y="12"/>
                    <a:pt x="224"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68"/>
            <p:cNvSpPr/>
            <p:nvPr/>
          </p:nvSpPr>
          <p:spPr>
            <a:xfrm>
              <a:off x="4426750" y="166800"/>
              <a:ext cx="50700" cy="81225"/>
            </a:xfrm>
            <a:custGeom>
              <a:avLst/>
              <a:gdLst/>
              <a:ahLst/>
              <a:cxnLst/>
              <a:rect l="l" t="t" r="r" b="b"/>
              <a:pathLst>
                <a:path w="2028" h="3249" extrusionOk="0">
                  <a:moveTo>
                    <a:pt x="297" y="0"/>
                  </a:moveTo>
                  <a:cubicBezTo>
                    <a:pt x="261" y="0"/>
                    <a:pt x="224" y="3"/>
                    <a:pt x="186" y="7"/>
                  </a:cubicBezTo>
                  <a:cubicBezTo>
                    <a:pt x="48" y="22"/>
                    <a:pt x="1" y="224"/>
                    <a:pt x="79" y="317"/>
                  </a:cubicBezTo>
                  <a:cubicBezTo>
                    <a:pt x="419" y="750"/>
                    <a:pt x="821" y="1028"/>
                    <a:pt x="976" y="1600"/>
                  </a:cubicBezTo>
                  <a:cubicBezTo>
                    <a:pt x="1100" y="2111"/>
                    <a:pt x="883" y="2730"/>
                    <a:pt x="1177" y="3163"/>
                  </a:cubicBezTo>
                  <a:cubicBezTo>
                    <a:pt x="1219" y="3222"/>
                    <a:pt x="1284" y="3248"/>
                    <a:pt x="1349" y="3248"/>
                  </a:cubicBezTo>
                  <a:cubicBezTo>
                    <a:pt x="1404" y="3248"/>
                    <a:pt x="1460" y="3229"/>
                    <a:pt x="1502" y="3194"/>
                  </a:cubicBezTo>
                  <a:cubicBezTo>
                    <a:pt x="2028" y="2761"/>
                    <a:pt x="1780" y="1600"/>
                    <a:pt x="1548" y="1059"/>
                  </a:cubicBezTo>
                  <a:cubicBezTo>
                    <a:pt x="1315" y="550"/>
                    <a:pt x="864"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68"/>
            <p:cNvSpPr/>
            <p:nvPr/>
          </p:nvSpPr>
          <p:spPr>
            <a:xfrm>
              <a:off x="4766000" y="187825"/>
              <a:ext cx="46000" cy="84400"/>
            </a:xfrm>
            <a:custGeom>
              <a:avLst/>
              <a:gdLst/>
              <a:ahLst/>
              <a:cxnLst/>
              <a:rect l="l" t="t" r="r" b="b"/>
              <a:pathLst>
                <a:path w="1840" h="3376" extrusionOk="0">
                  <a:moveTo>
                    <a:pt x="212" y="1"/>
                  </a:moveTo>
                  <a:cubicBezTo>
                    <a:pt x="69" y="1"/>
                    <a:pt x="1" y="177"/>
                    <a:pt x="45" y="311"/>
                  </a:cubicBezTo>
                  <a:cubicBezTo>
                    <a:pt x="199" y="806"/>
                    <a:pt x="556" y="1147"/>
                    <a:pt x="679" y="1673"/>
                  </a:cubicBezTo>
                  <a:cubicBezTo>
                    <a:pt x="772" y="2168"/>
                    <a:pt x="679" y="2678"/>
                    <a:pt x="741" y="3173"/>
                  </a:cubicBezTo>
                  <a:cubicBezTo>
                    <a:pt x="762" y="3289"/>
                    <a:pt x="862" y="3376"/>
                    <a:pt x="958" y="3376"/>
                  </a:cubicBezTo>
                  <a:cubicBezTo>
                    <a:pt x="1003" y="3376"/>
                    <a:pt x="1047" y="3357"/>
                    <a:pt x="1082" y="3312"/>
                  </a:cubicBezTo>
                  <a:cubicBezTo>
                    <a:pt x="1839" y="2477"/>
                    <a:pt x="1329" y="109"/>
                    <a:pt x="230" y="2"/>
                  </a:cubicBezTo>
                  <a:cubicBezTo>
                    <a:pt x="224" y="1"/>
                    <a:pt x="218"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68"/>
            <p:cNvSpPr/>
            <p:nvPr/>
          </p:nvSpPr>
          <p:spPr>
            <a:xfrm>
              <a:off x="4782800" y="-744075"/>
              <a:ext cx="121250" cy="238250"/>
            </a:xfrm>
            <a:custGeom>
              <a:avLst/>
              <a:gdLst/>
              <a:ahLst/>
              <a:cxnLst/>
              <a:rect l="l" t="t" r="r" b="b"/>
              <a:pathLst>
                <a:path w="4850" h="9530" extrusionOk="0">
                  <a:moveTo>
                    <a:pt x="1765" y="1"/>
                  </a:moveTo>
                  <a:cubicBezTo>
                    <a:pt x="1253" y="1"/>
                    <a:pt x="722" y="127"/>
                    <a:pt x="224" y="366"/>
                  </a:cubicBezTo>
                  <a:cubicBezTo>
                    <a:pt x="1" y="463"/>
                    <a:pt x="130" y="812"/>
                    <a:pt x="339" y="812"/>
                  </a:cubicBezTo>
                  <a:cubicBezTo>
                    <a:pt x="361" y="812"/>
                    <a:pt x="385" y="808"/>
                    <a:pt x="410" y="799"/>
                  </a:cubicBezTo>
                  <a:cubicBezTo>
                    <a:pt x="799" y="668"/>
                    <a:pt x="1140" y="609"/>
                    <a:pt x="1440" y="609"/>
                  </a:cubicBezTo>
                  <a:cubicBezTo>
                    <a:pt x="3307" y="609"/>
                    <a:pt x="3552" y="2913"/>
                    <a:pt x="3658" y="4620"/>
                  </a:cubicBezTo>
                  <a:cubicBezTo>
                    <a:pt x="3766" y="6214"/>
                    <a:pt x="3844" y="7792"/>
                    <a:pt x="4215" y="9353"/>
                  </a:cubicBezTo>
                  <a:cubicBezTo>
                    <a:pt x="4242" y="9475"/>
                    <a:pt x="4332" y="9529"/>
                    <a:pt x="4426" y="9529"/>
                  </a:cubicBezTo>
                  <a:cubicBezTo>
                    <a:pt x="4547" y="9529"/>
                    <a:pt x="4677" y="9440"/>
                    <a:pt x="4694" y="9292"/>
                  </a:cubicBezTo>
                  <a:cubicBezTo>
                    <a:pt x="4849" y="7730"/>
                    <a:pt x="4710" y="6183"/>
                    <a:pt x="4602" y="4620"/>
                  </a:cubicBezTo>
                  <a:cubicBezTo>
                    <a:pt x="4540" y="3584"/>
                    <a:pt x="4602" y="2361"/>
                    <a:pt x="4106" y="1402"/>
                  </a:cubicBezTo>
                  <a:cubicBezTo>
                    <a:pt x="3604" y="437"/>
                    <a:pt x="2716" y="1"/>
                    <a:pt x="1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68"/>
            <p:cNvSpPr/>
            <p:nvPr/>
          </p:nvSpPr>
          <p:spPr>
            <a:xfrm>
              <a:off x="4239975" y="262575"/>
              <a:ext cx="84325" cy="107325"/>
            </a:xfrm>
            <a:custGeom>
              <a:avLst/>
              <a:gdLst/>
              <a:ahLst/>
              <a:cxnLst/>
              <a:rect l="l" t="t" r="r" b="b"/>
              <a:pathLst>
                <a:path w="3373" h="4293" extrusionOk="0">
                  <a:moveTo>
                    <a:pt x="662" y="0"/>
                  </a:moveTo>
                  <a:cubicBezTo>
                    <a:pt x="589" y="0"/>
                    <a:pt x="519" y="35"/>
                    <a:pt x="479" y="121"/>
                  </a:cubicBezTo>
                  <a:cubicBezTo>
                    <a:pt x="0" y="1127"/>
                    <a:pt x="46" y="2241"/>
                    <a:pt x="712" y="3153"/>
                  </a:cubicBezTo>
                  <a:cubicBezTo>
                    <a:pt x="1203" y="3825"/>
                    <a:pt x="1867" y="4292"/>
                    <a:pt x="2649" y="4292"/>
                  </a:cubicBezTo>
                  <a:cubicBezTo>
                    <a:pt x="2803" y="4292"/>
                    <a:pt x="2962" y="4274"/>
                    <a:pt x="3125" y="4236"/>
                  </a:cubicBezTo>
                  <a:cubicBezTo>
                    <a:pt x="3373" y="4190"/>
                    <a:pt x="3311" y="3881"/>
                    <a:pt x="3125" y="3803"/>
                  </a:cubicBezTo>
                  <a:cubicBezTo>
                    <a:pt x="2476" y="3540"/>
                    <a:pt x="1764" y="3184"/>
                    <a:pt x="1346" y="2596"/>
                  </a:cubicBezTo>
                  <a:cubicBezTo>
                    <a:pt x="820" y="1869"/>
                    <a:pt x="974" y="1080"/>
                    <a:pt x="928" y="230"/>
                  </a:cubicBezTo>
                  <a:cubicBezTo>
                    <a:pt x="918" y="102"/>
                    <a:pt x="786"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6" name="Google Shape;4336;p68"/>
          <p:cNvGrpSpPr/>
          <p:nvPr/>
        </p:nvGrpSpPr>
        <p:grpSpPr>
          <a:xfrm>
            <a:off x="5025279" y="1733500"/>
            <a:ext cx="655260" cy="471389"/>
            <a:chOff x="6906225" y="2374925"/>
            <a:chExt cx="796089" cy="572699"/>
          </a:xfrm>
        </p:grpSpPr>
        <p:sp>
          <p:nvSpPr>
            <p:cNvPr id="4337" name="Google Shape;4337;p68"/>
            <p:cNvSpPr/>
            <p:nvPr/>
          </p:nvSpPr>
          <p:spPr>
            <a:xfrm>
              <a:off x="6941636" y="2374925"/>
              <a:ext cx="717796" cy="525601"/>
            </a:xfrm>
            <a:custGeom>
              <a:avLst/>
              <a:gdLst/>
              <a:ahLst/>
              <a:cxnLst/>
              <a:rect l="l" t="t" r="r" b="b"/>
              <a:pathLst>
                <a:path w="39872" h="29196" extrusionOk="0">
                  <a:moveTo>
                    <a:pt x="20193" y="1"/>
                  </a:moveTo>
                  <a:cubicBezTo>
                    <a:pt x="6355" y="1"/>
                    <a:pt x="0" y="14696"/>
                    <a:pt x="561" y="27694"/>
                  </a:cubicBezTo>
                  <a:lnTo>
                    <a:pt x="515" y="29195"/>
                  </a:lnTo>
                  <a:lnTo>
                    <a:pt x="515" y="29195"/>
                  </a:lnTo>
                  <a:lnTo>
                    <a:pt x="39701" y="27772"/>
                  </a:lnTo>
                  <a:cubicBezTo>
                    <a:pt x="39871" y="21367"/>
                    <a:pt x="38803" y="15891"/>
                    <a:pt x="35617" y="9965"/>
                  </a:cubicBezTo>
                  <a:cubicBezTo>
                    <a:pt x="32477" y="4087"/>
                    <a:pt x="27557" y="281"/>
                    <a:pt x="21029" y="19"/>
                  </a:cubicBezTo>
                  <a:cubicBezTo>
                    <a:pt x="20747" y="7"/>
                    <a:pt x="20468" y="1"/>
                    <a:pt x="20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68"/>
            <p:cNvSpPr/>
            <p:nvPr/>
          </p:nvSpPr>
          <p:spPr>
            <a:xfrm>
              <a:off x="7335120" y="2853345"/>
              <a:ext cx="57770" cy="23673"/>
            </a:xfrm>
            <a:custGeom>
              <a:avLst/>
              <a:gdLst/>
              <a:ahLst/>
              <a:cxnLst/>
              <a:rect l="l" t="t" r="r" b="b"/>
              <a:pathLst>
                <a:path w="3209" h="1315" extrusionOk="0">
                  <a:moveTo>
                    <a:pt x="2413" y="0"/>
                  </a:moveTo>
                  <a:cubicBezTo>
                    <a:pt x="2366" y="0"/>
                    <a:pt x="2317" y="7"/>
                    <a:pt x="2266" y="21"/>
                  </a:cubicBezTo>
                  <a:cubicBezTo>
                    <a:pt x="1722" y="178"/>
                    <a:pt x="1284" y="349"/>
                    <a:pt x="731" y="349"/>
                  </a:cubicBezTo>
                  <a:cubicBezTo>
                    <a:pt x="686" y="349"/>
                    <a:pt x="641" y="348"/>
                    <a:pt x="595" y="346"/>
                  </a:cubicBezTo>
                  <a:cubicBezTo>
                    <a:pt x="585" y="345"/>
                    <a:pt x="576" y="345"/>
                    <a:pt x="566" y="345"/>
                  </a:cubicBezTo>
                  <a:cubicBezTo>
                    <a:pt x="96" y="345"/>
                    <a:pt x="0" y="1090"/>
                    <a:pt x="471" y="1197"/>
                  </a:cubicBezTo>
                  <a:cubicBezTo>
                    <a:pt x="784" y="1270"/>
                    <a:pt x="1114" y="1315"/>
                    <a:pt x="1442" y="1315"/>
                  </a:cubicBezTo>
                  <a:cubicBezTo>
                    <a:pt x="1878" y="1315"/>
                    <a:pt x="2311" y="1236"/>
                    <a:pt x="2699" y="1042"/>
                  </a:cubicBezTo>
                  <a:cubicBezTo>
                    <a:pt x="3209" y="787"/>
                    <a:pt x="2927" y="0"/>
                    <a:pt x="2413"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68"/>
            <p:cNvSpPr/>
            <p:nvPr/>
          </p:nvSpPr>
          <p:spPr>
            <a:xfrm>
              <a:off x="7005492" y="2420940"/>
              <a:ext cx="247228" cy="348042"/>
            </a:xfrm>
            <a:custGeom>
              <a:avLst/>
              <a:gdLst/>
              <a:ahLst/>
              <a:cxnLst/>
              <a:rect l="l" t="t" r="r" b="b"/>
              <a:pathLst>
                <a:path w="13733" h="19333" extrusionOk="0">
                  <a:moveTo>
                    <a:pt x="12486" y="0"/>
                  </a:moveTo>
                  <a:cubicBezTo>
                    <a:pt x="12435" y="0"/>
                    <a:pt x="12383" y="5"/>
                    <a:pt x="12330" y="15"/>
                  </a:cubicBezTo>
                  <a:cubicBezTo>
                    <a:pt x="8648" y="680"/>
                    <a:pt x="5662" y="3665"/>
                    <a:pt x="3759" y="6745"/>
                  </a:cubicBezTo>
                  <a:cubicBezTo>
                    <a:pt x="2661" y="8508"/>
                    <a:pt x="1872" y="10488"/>
                    <a:pt x="1269" y="12469"/>
                  </a:cubicBezTo>
                  <a:cubicBezTo>
                    <a:pt x="712" y="14325"/>
                    <a:pt x="0" y="16738"/>
                    <a:pt x="325" y="18672"/>
                  </a:cubicBezTo>
                  <a:cubicBezTo>
                    <a:pt x="393" y="19115"/>
                    <a:pt x="781" y="19333"/>
                    <a:pt x="1177" y="19333"/>
                  </a:cubicBezTo>
                  <a:cubicBezTo>
                    <a:pt x="1500" y="19333"/>
                    <a:pt x="1829" y="19189"/>
                    <a:pt x="1995" y="18904"/>
                  </a:cubicBezTo>
                  <a:cubicBezTo>
                    <a:pt x="2847" y="17372"/>
                    <a:pt x="3063" y="15330"/>
                    <a:pt x="3573" y="13644"/>
                  </a:cubicBezTo>
                  <a:cubicBezTo>
                    <a:pt x="4130" y="11834"/>
                    <a:pt x="4796" y="10086"/>
                    <a:pt x="5739" y="8430"/>
                  </a:cubicBezTo>
                  <a:cubicBezTo>
                    <a:pt x="7503" y="5352"/>
                    <a:pt x="9916" y="3263"/>
                    <a:pt x="12948" y="1500"/>
                  </a:cubicBezTo>
                  <a:cubicBezTo>
                    <a:pt x="13732" y="1050"/>
                    <a:pt x="13263" y="0"/>
                    <a:pt x="12486" y="0"/>
                  </a:cubicBezTo>
                  <a:close/>
                </a:path>
              </a:pathLst>
            </a:custGeom>
            <a:solidFill>
              <a:srgbClr val="215ABE">
                <a:alpha val="136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68"/>
            <p:cNvSpPr/>
            <p:nvPr/>
          </p:nvSpPr>
          <p:spPr>
            <a:xfrm>
              <a:off x="7309880" y="2374961"/>
              <a:ext cx="274070" cy="181051"/>
            </a:xfrm>
            <a:custGeom>
              <a:avLst/>
              <a:gdLst/>
              <a:ahLst/>
              <a:cxnLst/>
              <a:rect l="l" t="t" r="r" b="b"/>
              <a:pathLst>
                <a:path w="15224" h="10057" extrusionOk="0">
                  <a:moveTo>
                    <a:pt x="15223" y="10056"/>
                  </a:moveTo>
                  <a:lnTo>
                    <a:pt x="15223" y="10056"/>
                  </a:lnTo>
                  <a:lnTo>
                    <a:pt x="15223" y="10056"/>
                  </a:lnTo>
                  <a:close/>
                  <a:moveTo>
                    <a:pt x="15209" y="10041"/>
                  </a:moveTo>
                  <a:lnTo>
                    <a:pt x="15209" y="10041"/>
                  </a:lnTo>
                  <a:lnTo>
                    <a:pt x="15209" y="10041"/>
                  </a:lnTo>
                  <a:close/>
                  <a:moveTo>
                    <a:pt x="15193" y="10010"/>
                  </a:moveTo>
                  <a:lnTo>
                    <a:pt x="15193" y="10010"/>
                  </a:lnTo>
                  <a:lnTo>
                    <a:pt x="15193" y="10010"/>
                  </a:lnTo>
                  <a:close/>
                  <a:moveTo>
                    <a:pt x="15178" y="9994"/>
                  </a:moveTo>
                  <a:lnTo>
                    <a:pt x="15178" y="9994"/>
                  </a:lnTo>
                  <a:lnTo>
                    <a:pt x="15178" y="9994"/>
                  </a:lnTo>
                  <a:close/>
                  <a:moveTo>
                    <a:pt x="7412" y="1826"/>
                  </a:moveTo>
                  <a:cubicBezTo>
                    <a:pt x="7412" y="1826"/>
                    <a:pt x="7426" y="1826"/>
                    <a:pt x="7426" y="1842"/>
                  </a:cubicBezTo>
                  <a:cubicBezTo>
                    <a:pt x="7426" y="1826"/>
                    <a:pt x="7412" y="1826"/>
                    <a:pt x="7412" y="1826"/>
                  </a:cubicBezTo>
                  <a:close/>
                  <a:moveTo>
                    <a:pt x="1" y="0"/>
                  </a:moveTo>
                  <a:cubicBezTo>
                    <a:pt x="186" y="0"/>
                    <a:pt x="372" y="0"/>
                    <a:pt x="574" y="17"/>
                  </a:cubicBezTo>
                  <a:cubicBezTo>
                    <a:pt x="3095" y="124"/>
                    <a:pt x="5370" y="743"/>
                    <a:pt x="7396" y="1826"/>
                  </a:cubicBezTo>
                  <a:cubicBezTo>
                    <a:pt x="5370" y="743"/>
                    <a:pt x="3095" y="124"/>
                    <a:pt x="574" y="17"/>
                  </a:cubicBezTo>
                  <a:cubicBezTo>
                    <a:pt x="372" y="0"/>
                    <a:pt x="186" y="0"/>
                    <a:pt x="1" y="0"/>
                  </a:cubicBezTo>
                  <a:close/>
                </a:path>
              </a:pathLst>
            </a:custGeom>
            <a:solidFill>
              <a:srgbClr val="FAE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68"/>
            <p:cNvSpPr/>
            <p:nvPr/>
          </p:nvSpPr>
          <p:spPr>
            <a:xfrm>
              <a:off x="7079284" y="2374961"/>
              <a:ext cx="577070" cy="485167"/>
            </a:xfrm>
            <a:custGeom>
              <a:avLst/>
              <a:gdLst/>
              <a:ahLst/>
              <a:cxnLst/>
              <a:rect l="l" t="t" r="r" b="b"/>
              <a:pathLst>
                <a:path w="32055" h="26950" extrusionOk="0">
                  <a:moveTo>
                    <a:pt x="12547" y="0"/>
                  </a:moveTo>
                  <a:cubicBezTo>
                    <a:pt x="11526" y="0"/>
                    <a:pt x="10536" y="78"/>
                    <a:pt x="9592" y="233"/>
                  </a:cubicBezTo>
                  <a:cubicBezTo>
                    <a:pt x="15084" y="1145"/>
                    <a:pt x="19276" y="4734"/>
                    <a:pt x="22092" y="9963"/>
                  </a:cubicBezTo>
                  <a:cubicBezTo>
                    <a:pt x="24443" y="14373"/>
                    <a:pt x="25635" y="18534"/>
                    <a:pt x="26037" y="23005"/>
                  </a:cubicBezTo>
                  <a:cubicBezTo>
                    <a:pt x="17374" y="24398"/>
                    <a:pt x="8695" y="25743"/>
                    <a:pt x="0" y="26950"/>
                  </a:cubicBezTo>
                  <a:cubicBezTo>
                    <a:pt x="3775" y="26764"/>
                    <a:pt x="7535" y="26609"/>
                    <a:pt x="11310" y="26455"/>
                  </a:cubicBezTo>
                  <a:cubicBezTo>
                    <a:pt x="15563" y="26269"/>
                    <a:pt x="19818" y="26052"/>
                    <a:pt x="24072" y="25743"/>
                  </a:cubicBezTo>
                  <a:cubicBezTo>
                    <a:pt x="25914" y="25604"/>
                    <a:pt x="27785" y="25388"/>
                    <a:pt x="29641" y="25388"/>
                  </a:cubicBezTo>
                  <a:cubicBezTo>
                    <a:pt x="29905" y="25388"/>
                    <a:pt x="30167" y="25403"/>
                    <a:pt x="30446" y="25403"/>
                  </a:cubicBezTo>
                  <a:cubicBezTo>
                    <a:pt x="30957" y="25419"/>
                    <a:pt x="31529" y="25450"/>
                    <a:pt x="32055" y="25557"/>
                  </a:cubicBezTo>
                  <a:cubicBezTo>
                    <a:pt x="32040" y="24367"/>
                    <a:pt x="31962" y="23206"/>
                    <a:pt x="31823" y="22077"/>
                  </a:cubicBezTo>
                  <a:cubicBezTo>
                    <a:pt x="31359" y="17977"/>
                    <a:pt x="30183" y="14125"/>
                    <a:pt x="28032" y="10056"/>
                  </a:cubicBezTo>
                  <a:cubicBezTo>
                    <a:pt x="28018" y="10056"/>
                    <a:pt x="28018" y="10041"/>
                    <a:pt x="28018" y="10041"/>
                  </a:cubicBezTo>
                  <a:cubicBezTo>
                    <a:pt x="28018" y="10025"/>
                    <a:pt x="28002" y="10025"/>
                    <a:pt x="28002" y="10010"/>
                  </a:cubicBezTo>
                  <a:cubicBezTo>
                    <a:pt x="28002" y="10010"/>
                    <a:pt x="28002" y="9994"/>
                    <a:pt x="27987" y="9994"/>
                  </a:cubicBezTo>
                  <a:cubicBezTo>
                    <a:pt x="27987" y="9979"/>
                    <a:pt x="27987" y="9979"/>
                    <a:pt x="27971" y="9963"/>
                  </a:cubicBezTo>
                  <a:cubicBezTo>
                    <a:pt x="27956" y="9917"/>
                    <a:pt x="27925" y="9856"/>
                    <a:pt x="27894" y="9809"/>
                  </a:cubicBezTo>
                  <a:cubicBezTo>
                    <a:pt x="25976" y="6281"/>
                    <a:pt x="23407" y="3528"/>
                    <a:pt x="20235" y="1842"/>
                  </a:cubicBezTo>
                  <a:cubicBezTo>
                    <a:pt x="20235" y="1826"/>
                    <a:pt x="20221" y="1826"/>
                    <a:pt x="20221" y="1826"/>
                  </a:cubicBezTo>
                  <a:lnTo>
                    <a:pt x="20205" y="1826"/>
                  </a:lnTo>
                  <a:cubicBezTo>
                    <a:pt x="18179" y="743"/>
                    <a:pt x="15904" y="124"/>
                    <a:pt x="13383" y="17"/>
                  </a:cubicBezTo>
                  <a:cubicBezTo>
                    <a:pt x="13181" y="0"/>
                    <a:pt x="12995" y="0"/>
                    <a:pt x="12810" y="0"/>
                  </a:cubicBezTo>
                  <a:close/>
                </a:path>
              </a:pathLst>
            </a:custGeom>
            <a:solidFill>
              <a:srgbClr val="215ABE">
                <a:alpha val="136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68"/>
            <p:cNvSpPr/>
            <p:nvPr/>
          </p:nvSpPr>
          <p:spPr>
            <a:xfrm>
              <a:off x="6906225" y="2832012"/>
              <a:ext cx="796089" cy="115612"/>
            </a:xfrm>
            <a:custGeom>
              <a:avLst/>
              <a:gdLst/>
              <a:ahLst/>
              <a:cxnLst/>
              <a:rect l="l" t="t" r="r" b="b"/>
              <a:pathLst>
                <a:path w="44221" h="6422" extrusionOk="0">
                  <a:moveTo>
                    <a:pt x="39271" y="1"/>
                  </a:moveTo>
                  <a:cubicBezTo>
                    <a:pt x="37402" y="1"/>
                    <a:pt x="35544" y="219"/>
                    <a:pt x="33685" y="355"/>
                  </a:cubicBezTo>
                  <a:cubicBezTo>
                    <a:pt x="29431" y="664"/>
                    <a:pt x="25176" y="881"/>
                    <a:pt x="20923" y="1067"/>
                  </a:cubicBezTo>
                  <a:cubicBezTo>
                    <a:pt x="16761" y="1237"/>
                    <a:pt x="12600" y="1407"/>
                    <a:pt x="8438" y="1609"/>
                  </a:cubicBezTo>
                  <a:cubicBezTo>
                    <a:pt x="6550" y="1701"/>
                    <a:pt x="4586" y="1670"/>
                    <a:pt x="2699" y="1933"/>
                  </a:cubicBezTo>
                  <a:cubicBezTo>
                    <a:pt x="1538" y="2104"/>
                    <a:pt x="347" y="2753"/>
                    <a:pt x="207" y="4022"/>
                  </a:cubicBezTo>
                  <a:cubicBezTo>
                    <a:pt x="0" y="5921"/>
                    <a:pt x="1613" y="6422"/>
                    <a:pt x="3503" y="6422"/>
                  </a:cubicBezTo>
                  <a:cubicBezTo>
                    <a:pt x="5167" y="6422"/>
                    <a:pt x="7047" y="6034"/>
                    <a:pt x="8091" y="5872"/>
                  </a:cubicBezTo>
                  <a:lnTo>
                    <a:pt x="8091" y="5872"/>
                  </a:lnTo>
                  <a:cubicBezTo>
                    <a:pt x="9631" y="5827"/>
                    <a:pt x="11177" y="5783"/>
                    <a:pt x="12724" y="5739"/>
                  </a:cubicBezTo>
                  <a:cubicBezTo>
                    <a:pt x="16900" y="5615"/>
                    <a:pt x="21092" y="5507"/>
                    <a:pt x="25285" y="5260"/>
                  </a:cubicBezTo>
                  <a:cubicBezTo>
                    <a:pt x="29063" y="5048"/>
                    <a:pt x="32840" y="4644"/>
                    <a:pt x="36617" y="4644"/>
                  </a:cubicBezTo>
                  <a:cubicBezTo>
                    <a:pt x="36986" y="4644"/>
                    <a:pt x="37355" y="4647"/>
                    <a:pt x="37723" y="4656"/>
                  </a:cubicBezTo>
                  <a:cubicBezTo>
                    <a:pt x="38015" y="4665"/>
                    <a:pt x="38321" y="4671"/>
                    <a:pt x="38635" y="4671"/>
                  </a:cubicBezTo>
                  <a:cubicBezTo>
                    <a:pt x="39967" y="4671"/>
                    <a:pt x="41441" y="4551"/>
                    <a:pt x="42581" y="3975"/>
                  </a:cubicBezTo>
                  <a:cubicBezTo>
                    <a:pt x="43617" y="3449"/>
                    <a:pt x="44221" y="2227"/>
                    <a:pt x="43462" y="1190"/>
                  </a:cubicBezTo>
                  <a:cubicBezTo>
                    <a:pt x="42705" y="123"/>
                    <a:pt x="41235" y="62"/>
                    <a:pt x="40059" y="15"/>
                  </a:cubicBezTo>
                  <a:cubicBezTo>
                    <a:pt x="39796" y="5"/>
                    <a:pt x="39533" y="1"/>
                    <a:pt x="39271"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68"/>
            <p:cNvSpPr/>
            <p:nvPr/>
          </p:nvSpPr>
          <p:spPr>
            <a:xfrm>
              <a:off x="6909682" y="2831994"/>
              <a:ext cx="785107" cy="115594"/>
            </a:xfrm>
            <a:custGeom>
              <a:avLst/>
              <a:gdLst/>
              <a:ahLst/>
              <a:cxnLst/>
              <a:rect l="l" t="t" r="r" b="b"/>
              <a:pathLst>
                <a:path w="43611" h="6421" extrusionOk="0">
                  <a:moveTo>
                    <a:pt x="39062" y="1"/>
                  </a:moveTo>
                  <a:cubicBezTo>
                    <a:pt x="37206" y="1"/>
                    <a:pt x="35335" y="217"/>
                    <a:pt x="33493" y="356"/>
                  </a:cubicBezTo>
                  <a:cubicBezTo>
                    <a:pt x="29239" y="665"/>
                    <a:pt x="24984" y="882"/>
                    <a:pt x="20731" y="1068"/>
                  </a:cubicBezTo>
                  <a:cubicBezTo>
                    <a:pt x="16569" y="1238"/>
                    <a:pt x="12408" y="1408"/>
                    <a:pt x="8246" y="1610"/>
                  </a:cubicBezTo>
                  <a:cubicBezTo>
                    <a:pt x="6358" y="1702"/>
                    <a:pt x="4394" y="1671"/>
                    <a:pt x="2507" y="1934"/>
                  </a:cubicBezTo>
                  <a:cubicBezTo>
                    <a:pt x="1346" y="2105"/>
                    <a:pt x="155" y="2754"/>
                    <a:pt x="15" y="4023"/>
                  </a:cubicBezTo>
                  <a:cubicBezTo>
                    <a:pt x="15" y="4131"/>
                    <a:pt x="1" y="4240"/>
                    <a:pt x="1" y="4347"/>
                  </a:cubicBezTo>
                  <a:cubicBezTo>
                    <a:pt x="1" y="5972"/>
                    <a:pt x="1532" y="6420"/>
                    <a:pt x="3295" y="6420"/>
                  </a:cubicBezTo>
                  <a:cubicBezTo>
                    <a:pt x="4920" y="6420"/>
                    <a:pt x="6746" y="6049"/>
                    <a:pt x="7812" y="5879"/>
                  </a:cubicBezTo>
                  <a:cubicBezTo>
                    <a:pt x="9376" y="5832"/>
                    <a:pt x="10954" y="5787"/>
                    <a:pt x="12532" y="5740"/>
                  </a:cubicBezTo>
                  <a:cubicBezTo>
                    <a:pt x="16708" y="5616"/>
                    <a:pt x="20900" y="5508"/>
                    <a:pt x="25093" y="5261"/>
                  </a:cubicBezTo>
                  <a:cubicBezTo>
                    <a:pt x="28837" y="5044"/>
                    <a:pt x="32565" y="4642"/>
                    <a:pt x="36309" y="4642"/>
                  </a:cubicBezTo>
                  <a:cubicBezTo>
                    <a:pt x="36711" y="4642"/>
                    <a:pt x="37129" y="4657"/>
                    <a:pt x="37531" y="4657"/>
                  </a:cubicBezTo>
                  <a:cubicBezTo>
                    <a:pt x="37794" y="4673"/>
                    <a:pt x="38072" y="4673"/>
                    <a:pt x="38367" y="4673"/>
                  </a:cubicBezTo>
                  <a:cubicBezTo>
                    <a:pt x="39712" y="4673"/>
                    <a:pt x="41228" y="4564"/>
                    <a:pt x="42389" y="3976"/>
                  </a:cubicBezTo>
                  <a:cubicBezTo>
                    <a:pt x="43101" y="3621"/>
                    <a:pt x="43611" y="2924"/>
                    <a:pt x="43611" y="2181"/>
                  </a:cubicBezTo>
                  <a:cubicBezTo>
                    <a:pt x="43611" y="1857"/>
                    <a:pt x="43503" y="1517"/>
                    <a:pt x="43270" y="1191"/>
                  </a:cubicBezTo>
                  <a:cubicBezTo>
                    <a:pt x="42513" y="124"/>
                    <a:pt x="41043" y="63"/>
                    <a:pt x="39867" y="16"/>
                  </a:cubicBezTo>
                  <a:cubicBezTo>
                    <a:pt x="39588" y="16"/>
                    <a:pt x="39326" y="1"/>
                    <a:pt x="39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68"/>
            <p:cNvSpPr/>
            <p:nvPr/>
          </p:nvSpPr>
          <p:spPr>
            <a:xfrm>
              <a:off x="6932797" y="2863607"/>
              <a:ext cx="376270" cy="38597"/>
            </a:xfrm>
            <a:custGeom>
              <a:avLst/>
              <a:gdLst/>
              <a:ahLst/>
              <a:cxnLst/>
              <a:rect l="l" t="t" r="r" b="b"/>
              <a:pathLst>
                <a:path w="20901" h="2144" extrusionOk="0">
                  <a:moveTo>
                    <a:pt x="19960" y="0"/>
                  </a:moveTo>
                  <a:cubicBezTo>
                    <a:pt x="18490" y="0"/>
                    <a:pt x="16999" y="270"/>
                    <a:pt x="15548" y="411"/>
                  </a:cubicBezTo>
                  <a:cubicBezTo>
                    <a:pt x="13830" y="580"/>
                    <a:pt x="12114" y="720"/>
                    <a:pt x="10396" y="875"/>
                  </a:cubicBezTo>
                  <a:cubicBezTo>
                    <a:pt x="7071" y="1153"/>
                    <a:pt x="3729" y="1385"/>
                    <a:pt x="387" y="1539"/>
                  </a:cubicBezTo>
                  <a:cubicBezTo>
                    <a:pt x="0" y="1555"/>
                    <a:pt x="0" y="2143"/>
                    <a:pt x="387" y="2143"/>
                  </a:cubicBezTo>
                  <a:cubicBezTo>
                    <a:pt x="3822" y="2081"/>
                    <a:pt x="7256" y="1972"/>
                    <a:pt x="10691" y="1756"/>
                  </a:cubicBezTo>
                  <a:cubicBezTo>
                    <a:pt x="13877" y="1539"/>
                    <a:pt x="17405" y="1555"/>
                    <a:pt x="20483" y="720"/>
                  </a:cubicBezTo>
                  <a:cubicBezTo>
                    <a:pt x="20901" y="611"/>
                    <a:pt x="20792" y="23"/>
                    <a:pt x="20390" y="8"/>
                  </a:cubicBezTo>
                  <a:cubicBezTo>
                    <a:pt x="20247" y="3"/>
                    <a:pt x="20103" y="0"/>
                    <a:pt x="19960"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5" name="Google Shape;4345;p68"/>
          <p:cNvSpPr txBox="1"/>
          <p:nvPr/>
        </p:nvSpPr>
        <p:spPr>
          <a:xfrm flipH="1">
            <a:off x="720025" y="1094200"/>
            <a:ext cx="7704000" cy="360600"/>
          </a:xfrm>
          <a:prstGeom prst="rect">
            <a:avLst/>
          </a:prstGeom>
          <a:noFill/>
          <a:ln>
            <a:noFill/>
          </a:ln>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None/>
            </a:pPr>
            <a:r>
              <a:rPr lang="en">
                <a:solidFill>
                  <a:schemeClr val="accent6"/>
                </a:solidFill>
                <a:latin typeface="Manrope"/>
                <a:ea typeface="Manrope"/>
                <a:cs typeface="Manrope"/>
                <a:sym typeface="Manrope"/>
              </a:rPr>
              <a:t>Choose the correct answer according to the image</a:t>
            </a:r>
            <a:endParaRPr>
              <a:solidFill>
                <a:schemeClr val="accent6"/>
              </a:solidFill>
              <a:latin typeface="Manrope"/>
              <a:ea typeface="Manrope"/>
              <a:cs typeface="Manrope"/>
              <a:sym typeface="Manrope"/>
            </a:endParaRPr>
          </a:p>
        </p:txBody>
      </p:sp>
      <p:sp>
        <p:nvSpPr>
          <p:cNvPr id="4346" name="Google Shape;4346;p68"/>
          <p:cNvSpPr txBox="1">
            <a:spLocks noGrp="1"/>
          </p:cNvSpPr>
          <p:nvPr>
            <p:ph type="subTitle" idx="4294967295"/>
          </p:nvPr>
        </p:nvSpPr>
        <p:spPr>
          <a:xfrm>
            <a:off x="6051775" y="1538025"/>
            <a:ext cx="2379000" cy="952800"/>
          </a:xfrm>
          <a:prstGeom prst="rect">
            <a:avLst/>
          </a:prstGeom>
        </p:spPr>
        <p:txBody>
          <a:bodyPr spcFirstLastPara="1" wrap="square" lIns="91425" tIns="91425" rIns="91425" bIns="91425" anchor="b" anchorCtr="0">
            <a:noAutofit/>
          </a:bodyPr>
          <a:lstStyle/>
          <a:p>
            <a:pPr marL="457200" lvl="0" indent="-317500" algn="l" rtl="0">
              <a:lnSpc>
                <a:spcPct val="115000"/>
              </a:lnSpc>
              <a:spcBef>
                <a:spcPts val="0"/>
              </a:spcBef>
              <a:spcAft>
                <a:spcPts val="0"/>
              </a:spcAft>
              <a:buSzPts val="1400"/>
              <a:buAutoNum type="alphaUcPeriod"/>
            </a:pPr>
            <a:r>
              <a:rPr lang="en"/>
              <a:t>Rhythm method</a:t>
            </a:r>
            <a:endParaRPr/>
          </a:p>
          <a:p>
            <a:pPr marL="457200" lvl="0" indent="-317500" algn="l" rtl="0">
              <a:lnSpc>
                <a:spcPct val="115000"/>
              </a:lnSpc>
              <a:spcBef>
                <a:spcPts val="0"/>
              </a:spcBef>
              <a:spcAft>
                <a:spcPts val="0"/>
              </a:spcAft>
              <a:buSzPts val="1400"/>
              <a:buAutoNum type="alphaUcPeriod"/>
            </a:pPr>
            <a:r>
              <a:rPr lang="en"/>
              <a:t>Implant</a:t>
            </a:r>
            <a:endParaRPr/>
          </a:p>
          <a:p>
            <a:pPr marL="457200" lvl="0" indent="-317500" algn="l" rtl="0">
              <a:lnSpc>
                <a:spcPct val="115000"/>
              </a:lnSpc>
              <a:spcBef>
                <a:spcPts val="0"/>
              </a:spcBef>
              <a:spcAft>
                <a:spcPts val="0"/>
              </a:spcAft>
              <a:buSzPts val="1400"/>
              <a:buAutoNum type="alphaUcPeriod"/>
            </a:pPr>
            <a:r>
              <a:rPr lang="en"/>
              <a:t>Diaphragm </a:t>
            </a:r>
            <a:endParaRPr/>
          </a:p>
        </p:txBody>
      </p:sp>
      <p:sp>
        <p:nvSpPr>
          <p:cNvPr id="4347" name="Google Shape;4347;p68"/>
          <p:cNvSpPr txBox="1">
            <a:spLocks noGrp="1"/>
          </p:cNvSpPr>
          <p:nvPr>
            <p:ph type="subTitle" idx="4294967295"/>
          </p:nvPr>
        </p:nvSpPr>
        <p:spPr>
          <a:xfrm>
            <a:off x="6051775" y="2542200"/>
            <a:ext cx="2379000" cy="952800"/>
          </a:xfrm>
          <a:prstGeom prst="rect">
            <a:avLst/>
          </a:prstGeom>
        </p:spPr>
        <p:txBody>
          <a:bodyPr spcFirstLastPara="1" wrap="square" lIns="91425" tIns="91425" rIns="91425" bIns="91425" anchor="b" anchorCtr="0">
            <a:noAutofit/>
          </a:bodyPr>
          <a:lstStyle/>
          <a:p>
            <a:pPr marL="457200" lvl="0" indent="-317500" algn="l" rtl="0">
              <a:lnSpc>
                <a:spcPct val="115000"/>
              </a:lnSpc>
              <a:spcBef>
                <a:spcPts val="0"/>
              </a:spcBef>
              <a:spcAft>
                <a:spcPts val="0"/>
              </a:spcAft>
              <a:buSzPts val="1400"/>
              <a:buAutoNum type="alphaUcPeriod"/>
            </a:pPr>
            <a:r>
              <a:rPr lang="en"/>
              <a:t>Hormonal ring</a:t>
            </a:r>
            <a:endParaRPr/>
          </a:p>
          <a:p>
            <a:pPr marL="457200" lvl="0" indent="-317500" algn="l" rtl="0">
              <a:lnSpc>
                <a:spcPct val="115000"/>
              </a:lnSpc>
              <a:spcBef>
                <a:spcPts val="0"/>
              </a:spcBef>
              <a:spcAft>
                <a:spcPts val="0"/>
              </a:spcAft>
              <a:buSzPts val="1400"/>
              <a:buAutoNum type="alphaUcPeriod"/>
            </a:pPr>
            <a:r>
              <a:rPr lang="en"/>
              <a:t>Coitus interruptus</a:t>
            </a:r>
            <a:endParaRPr/>
          </a:p>
          <a:p>
            <a:pPr marL="457200" lvl="0" indent="-317500" algn="l" rtl="0">
              <a:lnSpc>
                <a:spcPct val="115000"/>
              </a:lnSpc>
              <a:spcBef>
                <a:spcPts val="0"/>
              </a:spcBef>
              <a:spcAft>
                <a:spcPts val="0"/>
              </a:spcAft>
              <a:buSzPts val="1400"/>
              <a:buAutoNum type="alphaUcPeriod"/>
            </a:pPr>
            <a:r>
              <a:rPr lang="en"/>
              <a:t>Vaginal douche</a:t>
            </a:r>
            <a:endParaRPr/>
          </a:p>
        </p:txBody>
      </p:sp>
      <p:sp>
        <p:nvSpPr>
          <p:cNvPr id="4348" name="Google Shape;4348;p6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Exercise 2: Types of contraception</a:t>
            </a:r>
            <a:endParaRPr/>
          </a:p>
        </p:txBody>
      </p:sp>
      <p:grpSp>
        <p:nvGrpSpPr>
          <p:cNvPr id="4349" name="Google Shape;4349;p68"/>
          <p:cNvGrpSpPr/>
          <p:nvPr/>
        </p:nvGrpSpPr>
        <p:grpSpPr>
          <a:xfrm rot="-9595069">
            <a:off x="4058799" y="4323568"/>
            <a:ext cx="759736" cy="475803"/>
            <a:chOff x="2399075" y="58875"/>
            <a:chExt cx="657100" cy="411525"/>
          </a:xfrm>
        </p:grpSpPr>
        <p:sp>
          <p:nvSpPr>
            <p:cNvPr id="4350" name="Google Shape;4350;p68"/>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68"/>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68"/>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3" name="Google Shape;4353;p68"/>
          <p:cNvGrpSpPr/>
          <p:nvPr/>
        </p:nvGrpSpPr>
        <p:grpSpPr>
          <a:xfrm rot="3276786">
            <a:off x="7517251" y="1078568"/>
            <a:ext cx="392562" cy="391851"/>
            <a:chOff x="4324200" y="3063825"/>
            <a:chExt cx="400300" cy="399575"/>
          </a:xfrm>
        </p:grpSpPr>
        <p:sp>
          <p:nvSpPr>
            <p:cNvPr id="4354" name="Google Shape;4354;p68"/>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68"/>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6" name="Google Shape;4356;p68"/>
          <p:cNvGrpSpPr/>
          <p:nvPr/>
        </p:nvGrpSpPr>
        <p:grpSpPr>
          <a:xfrm rot="-6321722">
            <a:off x="290996" y="1722690"/>
            <a:ext cx="759746" cy="475809"/>
            <a:chOff x="2399075" y="58875"/>
            <a:chExt cx="657100" cy="411525"/>
          </a:xfrm>
        </p:grpSpPr>
        <p:sp>
          <p:nvSpPr>
            <p:cNvPr id="4357" name="Google Shape;4357;p68"/>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68"/>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68"/>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0" name="Google Shape;4360;p68"/>
          <p:cNvGrpSpPr/>
          <p:nvPr/>
        </p:nvGrpSpPr>
        <p:grpSpPr>
          <a:xfrm rot="1446263">
            <a:off x="8108753" y="2708452"/>
            <a:ext cx="759751" cy="475813"/>
            <a:chOff x="2399075" y="58875"/>
            <a:chExt cx="657100" cy="411525"/>
          </a:xfrm>
        </p:grpSpPr>
        <p:sp>
          <p:nvSpPr>
            <p:cNvPr id="4361" name="Google Shape;4361;p68"/>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68"/>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68"/>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4" name="Google Shape;4364;p68"/>
          <p:cNvGrpSpPr/>
          <p:nvPr/>
        </p:nvGrpSpPr>
        <p:grpSpPr>
          <a:xfrm rot="6056733">
            <a:off x="3907871" y="2133949"/>
            <a:ext cx="392550" cy="391839"/>
            <a:chOff x="4324200" y="3063825"/>
            <a:chExt cx="400300" cy="399575"/>
          </a:xfrm>
        </p:grpSpPr>
        <p:sp>
          <p:nvSpPr>
            <p:cNvPr id="4365" name="Google Shape;4365;p68"/>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68"/>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7" name="Google Shape;4367;p68"/>
          <p:cNvGrpSpPr/>
          <p:nvPr/>
        </p:nvGrpSpPr>
        <p:grpSpPr>
          <a:xfrm rot="468768">
            <a:off x="2133636" y="73629"/>
            <a:ext cx="392535" cy="391824"/>
            <a:chOff x="4324200" y="3063825"/>
            <a:chExt cx="400300" cy="399575"/>
          </a:xfrm>
        </p:grpSpPr>
        <p:sp>
          <p:nvSpPr>
            <p:cNvPr id="4368" name="Google Shape;4368;p68"/>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68"/>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0" name="Google Shape;4370;p68"/>
          <p:cNvGrpSpPr/>
          <p:nvPr/>
        </p:nvGrpSpPr>
        <p:grpSpPr>
          <a:xfrm rot="8459979">
            <a:off x="6972276" y="4806781"/>
            <a:ext cx="759712" cy="475788"/>
            <a:chOff x="2399075" y="58875"/>
            <a:chExt cx="657100" cy="411525"/>
          </a:xfrm>
        </p:grpSpPr>
        <p:sp>
          <p:nvSpPr>
            <p:cNvPr id="4371" name="Google Shape;4371;p68"/>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68"/>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68"/>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4" name="Google Shape;4374;p68"/>
          <p:cNvGrpSpPr/>
          <p:nvPr/>
        </p:nvGrpSpPr>
        <p:grpSpPr>
          <a:xfrm rot="-140967">
            <a:off x="138747" y="3776261"/>
            <a:ext cx="392544" cy="391833"/>
            <a:chOff x="4324200" y="3063825"/>
            <a:chExt cx="400300" cy="399575"/>
          </a:xfrm>
        </p:grpSpPr>
        <p:sp>
          <p:nvSpPr>
            <p:cNvPr id="4375" name="Google Shape;4375;p68"/>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68"/>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7" name="Google Shape;4377;p68"/>
          <p:cNvGrpSpPr/>
          <p:nvPr/>
        </p:nvGrpSpPr>
        <p:grpSpPr>
          <a:xfrm>
            <a:off x="5000488" y="2663414"/>
            <a:ext cx="693144" cy="697415"/>
            <a:chOff x="8002057" y="1840650"/>
            <a:chExt cx="2020827" cy="2033280"/>
          </a:xfrm>
        </p:grpSpPr>
        <p:sp>
          <p:nvSpPr>
            <p:cNvPr id="4378" name="Google Shape;4378;p68"/>
            <p:cNvSpPr/>
            <p:nvPr/>
          </p:nvSpPr>
          <p:spPr>
            <a:xfrm>
              <a:off x="8102258" y="1940814"/>
              <a:ext cx="1820426" cy="1832918"/>
            </a:xfrm>
            <a:custGeom>
              <a:avLst/>
              <a:gdLst/>
              <a:ahLst/>
              <a:cxnLst/>
              <a:rect l="l" t="t" r="r" b="b"/>
              <a:pathLst>
                <a:path w="47509" h="47835" extrusionOk="0">
                  <a:moveTo>
                    <a:pt x="24087" y="0"/>
                  </a:moveTo>
                  <a:cubicBezTo>
                    <a:pt x="17806" y="0"/>
                    <a:pt x="11803" y="2445"/>
                    <a:pt x="7224" y="6869"/>
                  </a:cubicBezTo>
                  <a:cubicBezTo>
                    <a:pt x="2568" y="11341"/>
                    <a:pt x="0" y="17265"/>
                    <a:pt x="0" y="23515"/>
                  </a:cubicBezTo>
                  <a:cubicBezTo>
                    <a:pt x="0" y="29719"/>
                    <a:pt x="2614" y="35907"/>
                    <a:pt x="7162" y="40532"/>
                  </a:cubicBezTo>
                  <a:cubicBezTo>
                    <a:pt x="11742" y="45173"/>
                    <a:pt x="17915" y="47834"/>
                    <a:pt x="24087" y="47834"/>
                  </a:cubicBezTo>
                  <a:cubicBezTo>
                    <a:pt x="36789" y="47834"/>
                    <a:pt x="47509" y="36696"/>
                    <a:pt x="47509" y="23515"/>
                  </a:cubicBezTo>
                  <a:cubicBezTo>
                    <a:pt x="47509" y="10551"/>
                    <a:pt x="37005" y="0"/>
                    <a:pt x="240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68"/>
            <p:cNvSpPr/>
            <p:nvPr/>
          </p:nvSpPr>
          <p:spPr>
            <a:xfrm>
              <a:off x="8002057" y="1840650"/>
              <a:ext cx="2020827" cy="2033280"/>
            </a:xfrm>
            <a:custGeom>
              <a:avLst/>
              <a:gdLst/>
              <a:ahLst/>
              <a:cxnLst/>
              <a:rect l="l" t="t" r="r" b="b"/>
              <a:pathLst>
                <a:path w="52739" h="53064" extrusionOk="0">
                  <a:moveTo>
                    <a:pt x="26702" y="5229"/>
                  </a:moveTo>
                  <a:cubicBezTo>
                    <a:pt x="38243" y="5229"/>
                    <a:pt x="47494" y="14604"/>
                    <a:pt x="47494" y="26129"/>
                  </a:cubicBezTo>
                  <a:cubicBezTo>
                    <a:pt x="47494" y="37670"/>
                    <a:pt x="38243" y="47834"/>
                    <a:pt x="26702" y="47834"/>
                  </a:cubicBezTo>
                  <a:cubicBezTo>
                    <a:pt x="15177" y="47834"/>
                    <a:pt x="5229" y="37670"/>
                    <a:pt x="5229" y="26129"/>
                  </a:cubicBezTo>
                  <a:cubicBezTo>
                    <a:pt x="5229" y="14604"/>
                    <a:pt x="15177" y="5229"/>
                    <a:pt x="26702" y="5229"/>
                  </a:cubicBezTo>
                  <a:close/>
                  <a:moveTo>
                    <a:pt x="26702" y="0"/>
                  </a:moveTo>
                  <a:cubicBezTo>
                    <a:pt x="19740" y="0"/>
                    <a:pt x="13104" y="2692"/>
                    <a:pt x="8014" y="7596"/>
                  </a:cubicBezTo>
                  <a:cubicBezTo>
                    <a:pt x="2847" y="12577"/>
                    <a:pt x="0" y="19153"/>
                    <a:pt x="0" y="26129"/>
                  </a:cubicBezTo>
                  <a:cubicBezTo>
                    <a:pt x="0" y="33014"/>
                    <a:pt x="2894" y="39883"/>
                    <a:pt x="7921" y="44988"/>
                  </a:cubicBezTo>
                  <a:cubicBezTo>
                    <a:pt x="12980" y="50124"/>
                    <a:pt x="19833" y="53063"/>
                    <a:pt x="26702" y="53063"/>
                  </a:cubicBezTo>
                  <a:cubicBezTo>
                    <a:pt x="33694" y="53063"/>
                    <a:pt x="40270" y="50170"/>
                    <a:pt x="45235" y="44895"/>
                  </a:cubicBezTo>
                  <a:cubicBezTo>
                    <a:pt x="50000" y="39852"/>
                    <a:pt x="52739" y="33014"/>
                    <a:pt x="52739" y="26129"/>
                  </a:cubicBezTo>
                  <a:cubicBezTo>
                    <a:pt x="52739" y="19167"/>
                    <a:pt x="50031" y="12608"/>
                    <a:pt x="45142" y="7674"/>
                  </a:cubicBezTo>
                  <a:cubicBezTo>
                    <a:pt x="40223" y="2723"/>
                    <a:pt x="33680" y="0"/>
                    <a:pt x="26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68"/>
            <p:cNvSpPr/>
            <p:nvPr/>
          </p:nvSpPr>
          <p:spPr>
            <a:xfrm>
              <a:off x="8990813" y="2148270"/>
              <a:ext cx="70619" cy="208141"/>
            </a:xfrm>
            <a:custGeom>
              <a:avLst/>
              <a:gdLst/>
              <a:ahLst/>
              <a:cxnLst/>
              <a:rect l="l" t="t" r="r" b="b"/>
              <a:pathLst>
                <a:path w="1843" h="5432" extrusionOk="0">
                  <a:moveTo>
                    <a:pt x="914" y="1"/>
                  </a:moveTo>
                  <a:cubicBezTo>
                    <a:pt x="419" y="1"/>
                    <a:pt x="1" y="419"/>
                    <a:pt x="1" y="929"/>
                  </a:cubicBezTo>
                  <a:lnTo>
                    <a:pt x="1" y="2724"/>
                  </a:lnTo>
                  <a:cubicBezTo>
                    <a:pt x="1" y="3173"/>
                    <a:pt x="17" y="3621"/>
                    <a:pt x="17" y="4518"/>
                  </a:cubicBezTo>
                  <a:cubicBezTo>
                    <a:pt x="17" y="5013"/>
                    <a:pt x="419" y="5432"/>
                    <a:pt x="929" y="5432"/>
                  </a:cubicBezTo>
                  <a:cubicBezTo>
                    <a:pt x="1440" y="5432"/>
                    <a:pt x="1842" y="5013"/>
                    <a:pt x="1842" y="4518"/>
                  </a:cubicBezTo>
                  <a:lnTo>
                    <a:pt x="1842" y="2709"/>
                  </a:lnTo>
                  <a:lnTo>
                    <a:pt x="1842" y="929"/>
                  </a:lnTo>
                  <a:cubicBezTo>
                    <a:pt x="1842" y="419"/>
                    <a:pt x="1424"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68"/>
            <p:cNvSpPr/>
            <p:nvPr/>
          </p:nvSpPr>
          <p:spPr>
            <a:xfrm>
              <a:off x="8331629" y="2804510"/>
              <a:ext cx="208141" cy="71194"/>
            </a:xfrm>
            <a:custGeom>
              <a:avLst/>
              <a:gdLst/>
              <a:ahLst/>
              <a:cxnLst/>
              <a:rect l="l" t="t" r="r" b="b"/>
              <a:pathLst>
                <a:path w="5432" h="1858" extrusionOk="0">
                  <a:moveTo>
                    <a:pt x="4518" y="1"/>
                  </a:moveTo>
                  <a:cubicBezTo>
                    <a:pt x="3606" y="1"/>
                    <a:pt x="3157" y="16"/>
                    <a:pt x="2709" y="16"/>
                  </a:cubicBezTo>
                  <a:cubicBezTo>
                    <a:pt x="2259" y="16"/>
                    <a:pt x="1811" y="32"/>
                    <a:pt x="914" y="32"/>
                  </a:cubicBezTo>
                  <a:cubicBezTo>
                    <a:pt x="419" y="32"/>
                    <a:pt x="1" y="434"/>
                    <a:pt x="1" y="944"/>
                  </a:cubicBezTo>
                  <a:cubicBezTo>
                    <a:pt x="1" y="1455"/>
                    <a:pt x="419" y="1857"/>
                    <a:pt x="914" y="1857"/>
                  </a:cubicBezTo>
                  <a:lnTo>
                    <a:pt x="2723" y="1857"/>
                  </a:lnTo>
                  <a:cubicBezTo>
                    <a:pt x="3173" y="1841"/>
                    <a:pt x="3621" y="1841"/>
                    <a:pt x="4518" y="1841"/>
                  </a:cubicBezTo>
                  <a:cubicBezTo>
                    <a:pt x="5013" y="1841"/>
                    <a:pt x="5431" y="1424"/>
                    <a:pt x="5431" y="929"/>
                  </a:cubicBezTo>
                  <a:cubicBezTo>
                    <a:pt x="5431" y="418"/>
                    <a:pt x="5013" y="1"/>
                    <a:pt x="45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68"/>
            <p:cNvSpPr/>
            <p:nvPr/>
          </p:nvSpPr>
          <p:spPr>
            <a:xfrm>
              <a:off x="8987862" y="3327938"/>
              <a:ext cx="74757" cy="208141"/>
            </a:xfrm>
            <a:custGeom>
              <a:avLst/>
              <a:gdLst/>
              <a:ahLst/>
              <a:cxnLst/>
              <a:rect l="l" t="t" r="r" b="b"/>
              <a:pathLst>
                <a:path w="1951" h="5432" extrusionOk="0">
                  <a:moveTo>
                    <a:pt x="913" y="1"/>
                  </a:moveTo>
                  <a:cubicBezTo>
                    <a:pt x="403" y="1"/>
                    <a:pt x="1" y="419"/>
                    <a:pt x="1" y="914"/>
                  </a:cubicBezTo>
                  <a:cubicBezTo>
                    <a:pt x="1" y="1842"/>
                    <a:pt x="32" y="2321"/>
                    <a:pt x="63" y="2770"/>
                  </a:cubicBezTo>
                  <a:cubicBezTo>
                    <a:pt x="94" y="3218"/>
                    <a:pt x="125" y="3637"/>
                    <a:pt x="125" y="4503"/>
                  </a:cubicBezTo>
                  <a:cubicBezTo>
                    <a:pt x="125" y="5013"/>
                    <a:pt x="527" y="5431"/>
                    <a:pt x="1037" y="5431"/>
                  </a:cubicBezTo>
                  <a:cubicBezTo>
                    <a:pt x="1548" y="5431"/>
                    <a:pt x="1950" y="5013"/>
                    <a:pt x="1950" y="4503"/>
                  </a:cubicBezTo>
                  <a:cubicBezTo>
                    <a:pt x="1950" y="3575"/>
                    <a:pt x="1919" y="3111"/>
                    <a:pt x="1888" y="2647"/>
                  </a:cubicBezTo>
                  <a:cubicBezTo>
                    <a:pt x="1857" y="2197"/>
                    <a:pt x="1826" y="1780"/>
                    <a:pt x="1826" y="914"/>
                  </a:cubicBezTo>
                  <a:cubicBezTo>
                    <a:pt x="1826" y="419"/>
                    <a:pt x="1424"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68"/>
            <p:cNvSpPr/>
            <p:nvPr/>
          </p:nvSpPr>
          <p:spPr>
            <a:xfrm>
              <a:off x="9511285" y="2804510"/>
              <a:ext cx="207489" cy="74757"/>
            </a:xfrm>
            <a:custGeom>
              <a:avLst/>
              <a:gdLst/>
              <a:ahLst/>
              <a:cxnLst/>
              <a:rect l="l" t="t" r="r" b="b"/>
              <a:pathLst>
                <a:path w="5415" h="1951" extrusionOk="0">
                  <a:moveTo>
                    <a:pt x="914" y="1"/>
                  </a:moveTo>
                  <a:cubicBezTo>
                    <a:pt x="403" y="1"/>
                    <a:pt x="0" y="418"/>
                    <a:pt x="0" y="913"/>
                  </a:cubicBezTo>
                  <a:cubicBezTo>
                    <a:pt x="0" y="1424"/>
                    <a:pt x="403" y="1841"/>
                    <a:pt x="914" y="1841"/>
                  </a:cubicBezTo>
                  <a:cubicBezTo>
                    <a:pt x="1780" y="1841"/>
                    <a:pt x="2197" y="1857"/>
                    <a:pt x="2646" y="1888"/>
                  </a:cubicBezTo>
                  <a:cubicBezTo>
                    <a:pt x="3111" y="1919"/>
                    <a:pt x="3575" y="1950"/>
                    <a:pt x="4503" y="1950"/>
                  </a:cubicBezTo>
                  <a:cubicBezTo>
                    <a:pt x="5013" y="1950"/>
                    <a:pt x="5415" y="1548"/>
                    <a:pt x="5415" y="1037"/>
                  </a:cubicBezTo>
                  <a:cubicBezTo>
                    <a:pt x="5415" y="527"/>
                    <a:pt x="5013" y="125"/>
                    <a:pt x="4503" y="125"/>
                  </a:cubicBezTo>
                  <a:cubicBezTo>
                    <a:pt x="3637" y="125"/>
                    <a:pt x="3218" y="94"/>
                    <a:pt x="2770" y="63"/>
                  </a:cubicBezTo>
                  <a:cubicBezTo>
                    <a:pt x="2321" y="32"/>
                    <a:pt x="1842"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68"/>
            <p:cNvSpPr/>
            <p:nvPr/>
          </p:nvSpPr>
          <p:spPr>
            <a:xfrm>
              <a:off x="8563453" y="2511413"/>
              <a:ext cx="477819" cy="338765"/>
            </a:xfrm>
            <a:custGeom>
              <a:avLst/>
              <a:gdLst/>
              <a:ahLst/>
              <a:cxnLst/>
              <a:rect l="l" t="t" r="r" b="b"/>
              <a:pathLst>
                <a:path w="12470" h="8841" extrusionOk="0">
                  <a:moveTo>
                    <a:pt x="360" y="0"/>
                  </a:moveTo>
                  <a:cubicBezTo>
                    <a:pt x="264" y="0"/>
                    <a:pt x="165" y="45"/>
                    <a:pt x="108" y="131"/>
                  </a:cubicBezTo>
                  <a:cubicBezTo>
                    <a:pt x="0" y="255"/>
                    <a:pt x="31" y="456"/>
                    <a:pt x="170" y="549"/>
                  </a:cubicBezTo>
                  <a:cubicBezTo>
                    <a:pt x="3078" y="2669"/>
                    <a:pt x="4610" y="3690"/>
                    <a:pt x="6064" y="4680"/>
                  </a:cubicBezTo>
                  <a:cubicBezTo>
                    <a:pt x="7534" y="5654"/>
                    <a:pt x="9050" y="6675"/>
                    <a:pt x="11943" y="8779"/>
                  </a:cubicBezTo>
                  <a:cubicBezTo>
                    <a:pt x="12005" y="8826"/>
                    <a:pt x="12067" y="8841"/>
                    <a:pt x="12129" y="8841"/>
                  </a:cubicBezTo>
                  <a:cubicBezTo>
                    <a:pt x="12222" y="8841"/>
                    <a:pt x="12314" y="8795"/>
                    <a:pt x="12376" y="8717"/>
                  </a:cubicBezTo>
                  <a:cubicBezTo>
                    <a:pt x="12469" y="8578"/>
                    <a:pt x="12438" y="8393"/>
                    <a:pt x="12298" y="8284"/>
                  </a:cubicBezTo>
                  <a:cubicBezTo>
                    <a:pt x="9390" y="6180"/>
                    <a:pt x="7874" y="5159"/>
                    <a:pt x="6405" y="4169"/>
                  </a:cubicBezTo>
                  <a:cubicBezTo>
                    <a:pt x="4951" y="3178"/>
                    <a:pt x="3435" y="2157"/>
                    <a:pt x="526" y="53"/>
                  </a:cubicBezTo>
                  <a:cubicBezTo>
                    <a:pt x="479" y="18"/>
                    <a:pt x="420"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68"/>
            <p:cNvSpPr/>
            <p:nvPr/>
          </p:nvSpPr>
          <p:spPr>
            <a:xfrm>
              <a:off x="9003305" y="2816197"/>
              <a:ext cx="311215" cy="604842"/>
            </a:xfrm>
            <a:custGeom>
              <a:avLst/>
              <a:gdLst/>
              <a:ahLst/>
              <a:cxnLst/>
              <a:rect l="l" t="t" r="r" b="b"/>
              <a:pathLst>
                <a:path w="8122" h="15785" extrusionOk="0">
                  <a:moveTo>
                    <a:pt x="697" y="1"/>
                  </a:moveTo>
                  <a:cubicBezTo>
                    <a:pt x="603" y="1"/>
                    <a:pt x="507" y="22"/>
                    <a:pt x="417" y="67"/>
                  </a:cubicBezTo>
                  <a:cubicBezTo>
                    <a:pt x="124" y="206"/>
                    <a:pt x="0" y="577"/>
                    <a:pt x="139" y="887"/>
                  </a:cubicBezTo>
                  <a:cubicBezTo>
                    <a:pt x="1887" y="4476"/>
                    <a:pt x="2707" y="6332"/>
                    <a:pt x="3496" y="8143"/>
                  </a:cubicBezTo>
                  <a:cubicBezTo>
                    <a:pt x="4285" y="9952"/>
                    <a:pt x="5105" y="11825"/>
                    <a:pt x="6869" y="15429"/>
                  </a:cubicBezTo>
                  <a:cubicBezTo>
                    <a:pt x="6977" y="15661"/>
                    <a:pt x="7193" y="15785"/>
                    <a:pt x="7426" y="15785"/>
                  </a:cubicBezTo>
                  <a:cubicBezTo>
                    <a:pt x="7503" y="15785"/>
                    <a:pt x="7595" y="15754"/>
                    <a:pt x="7688" y="15723"/>
                  </a:cubicBezTo>
                  <a:cubicBezTo>
                    <a:pt x="7983" y="15568"/>
                    <a:pt x="8121" y="15212"/>
                    <a:pt x="7967" y="14903"/>
                  </a:cubicBezTo>
                  <a:cubicBezTo>
                    <a:pt x="6219" y="11313"/>
                    <a:pt x="5399" y="9442"/>
                    <a:pt x="4610" y="7648"/>
                  </a:cubicBezTo>
                  <a:cubicBezTo>
                    <a:pt x="3821" y="5837"/>
                    <a:pt x="3001" y="3966"/>
                    <a:pt x="1238" y="346"/>
                  </a:cubicBezTo>
                  <a:cubicBezTo>
                    <a:pt x="1139" y="127"/>
                    <a:pt x="924" y="1"/>
                    <a:pt x="697" y="1"/>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68"/>
            <p:cNvSpPr/>
            <p:nvPr/>
          </p:nvSpPr>
          <p:spPr>
            <a:xfrm>
              <a:off x="8973646" y="2790409"/>
              <a:ext cx="112040" cy="98553"/>
            </a:xfrm>
            <a:custGeom>
              <a:avLst/>
              <a:gdLst/>
              <a:ahLst/>
              <a:cxnLst/>
              <a:rect l="l" t="t" r="r" b="b"/>
              <a:pathLst>
                <a:path w="2924" h="2572" extrusionOk="0">
                  <a:moveTo>
                    <a:pt x="1468" y="0"/>
                  </a:moveTo>
                  <a:cubicBezTo>
                    <a:pt x="1278" y="0"/>
                    <a:pt x="1083" y="44"/>
                    <a:pt x="898" y="136"/>
                  </a:cubicBezTo>
                  <a:cubicBezTo>
                    <a:pt x="263" y="446"/>
                    <a:pt x="1" y="1204"/>
                    <a:pt x="310" y="1854"/>
                  </a:cubicBezTo>
                  <a:cubicBezTo>
                    <a:pt x="531" y="2308"/>
                    <a:pt x="991" y="2572"/>
                    <a:pt x="1466" y="2572"/>
                  </a:cubicBezTo>
                  <a:cubicBezTo>
                    <a:pt x="1655" y="2572"/>
                    <a:pt x="1846" y="2530"/>
                    <a:pt x="2027" y="2442"/>
                  </a:cubicBezTo>
                  <a:cubicBezTo>
                    <a:pt x="2661" y="2133"/>
                    <a:pt x="2924" y="1359"/>
                    <a:pt x="2614" y="724"/>
                  </a:cubicBezTo>
                  <a:cubicBezTo>
                    <a:pt x="2393" y="272"/>
                    <a:pt x="1944" y="0"/>
                    <a:pt x="14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68"/>
            <p:cNvSpPr/>
            <p:nvPr/>
          </p:nvSpPr>
          <p:spPr>
            <a:xfrm>
              <a:off x="8966634" y="2783895"/>
              <a:ext cx="126793" cy="111696"/>
            </a:xfrm>
            <a:custGeom>
              <a:avLst/>
              <a:gdLst/>
              <a:ahLst/>
              <a:cxnLst/>
              <a:rect l="l" t="t" r="r" b="b"/>
              <a:pathLst>
                <a:path w="3309" h="2915" extrusionOk="0">
                  <a:moveTo>
                    <a:pt x="237" y="1886"/>
                  </a:moveTo>
                  <a:cubicBezTo>
                    <a:pt x="236" y="1886"/>
                    <a:pt x="285" y="1994"/>
                    <a:pt x="338" y="2101"/>
                  </a:cubicBezTo>
                  <a:cubicBezTo>
                    <a:pt x="328" y="2080"/>
                    <a:pt x="318" y="2058"/>
                    <a:pt x="309" y="2037"/>
                  </a:cubicBezTo>
                  <a:lnTo>
                    <a:pt x="309" y="2037"/>
                  </a:lnTo>
                  <a:cubicBezTo>
                    <a:pt x="258" y="1928"/>
                    <a:pt x="238" y="1886"/>
                    <a:pt x="237" y="1886"/>
                  </a:cubicBezTo>
                  <a:close/>
                  <a:moveTo>
                    <a:pt x="1638" y="338"/>
                  </a:moveTo>
                  <a:cubicBezTo>
                    <a:pt x="2055" y="338"/>
                    <a:pt x="2454" y="571"/>
                    <a:pt x="2643" y="972"/>
                  </a:cubicBezTo>
                  <a:cubicBezTo>
                    <a:pt x="2921" y="1529"/>
                    <a:pt x="2690" y="2194"/>
                    <a:pt x="2133" y="2457"/>
                  </a:cubicBezTo>
                  <a:cubicBezTo>
                    <a:pt x="1973" y="2537"/>
                    <a:pt x="1804" y="2575"/>
                    <a:pt x="1638" y="2575"/>
                  </a:cubicBezTo>
                  <a:cubicBezTo>
                    <a:pt x="1226" y="2575"/>
                    <a:pt x="835" y="2343"/>
                    <a:pt x="648" y="1946"/>
                  </a:cubicBezTo>
                  <a:cubicBezTo>
                    <a:pt x="369" y="1389"/>
                    <a:pt x="601" y="725"/>
                    <a:pt x="1158" y="446"/>
                  </a:cubicBezTo>
                  <a:cubicBezTo>
                    <a:pt x="1313" y="373"/>
                    <a:pt x="1477" y="338"/>
                    <a:pt x="1638" y="338"/>
                  </a:cubicBezTo>
                  <a:close/>
                  <a:moveTo>
                    <a:pt x="1652" y="1"/>
                  </a:moveTo>
                  <a:cubicBezTo>
                    <a:pt x="1434" y="1"/>
                    <a:pt x="1212" y="49"/>
                    <a:pt x="1003" y="152"/>
                  </a:cubicBezTo>
                  <a:cubicBezTo>
                    <a:pt x="312" y="482"/>
                    <a:pt x="0" y="1323"/>
                    <a:pt x="309" y="2037"/>
                  </a:cubicBezTo>
                  <a:lnTo>
                    <a:pt x="309" y="2037"/>
                  </a:lnTo>
                  <a:cubicBezTo>
                    <a:pt x="318" y="2056"/>
                    <a:pt x="327" y="2077"/>
                    <a:pt x="338" y="2101"/>
                  </a:cubicBezTo>
                  <a:cubicBezTo>
                    <a:pt x="338" y="2101"/>
                    <a:pt x="338" y="2101"/>
                    <a:pt x="338" y="2101"/>
                  </a:cubicBezTo>
                  <a:lnTo>
                    <a:pt x="338" y="2101"/>
                  </a:lnTo>
                  <a:cubicBezTo>
                    <a:pt x="409" y="2250"/>
                    <a:pt x="437" y="2304"/>
                    <a:pt x="439" y="2304"/>
                  </a:cubicBezTo>
                  <a:cubicBezTo>
                    <a:pt x="440" y="2304"/>
                    <a:pt x="410" y="2239"/>
                    <a:pt x="371" y="2162"/>
                  </a:cubicBezTo>
                  <a:lnTo>
                    <a:pt x="371" y="2162"/>
                  </a:lnTo>
                  <a:cubicBezTo>
                    <a:pt x="635" y="2635"/>
                    <a:pt x="1132" y="2915"/>
                    <a:pt x="1651" y="2915"/>
                  </a:cubicBezTo>
                  <a:cubicBezTo>
                    <a:pt x="1864" y="2915"/>
                    <a:pt x="2082" y="2867"/>
                    <a:pt x="2288" y="2767"/>
                  </a:cubicBezTo>
                  <a:cubicBezTo>
                    <a:pt x="3014" y="2410"/>
                    <a:pt x="3309" y="1544"/>
                    <a:pt x="2952" y="817"/>
                  </a:cubicBezTo>
                  <a:cubicBezTo>
                    <a:pt x="2710" y="299"/>
                    <a:pt x="2193" y="1"/>
                    <a:pt x="16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68"/>
            <p:cNvSpPr/>
            <p:nvPr/>
          </p:nvSpPr>
          <p:spPr>
            <a:xfrm>
              <a:off x="8727032" y="2818304"/>
              <a:ext cx="325469" cy="323515"/>
            </a:xfrm>
            <a:custGeom>
              <a:avLst/>
              <a:gdLst/>
              <a:ahLst/>
              <a:cxnLst/>
              <a:rect l="l" t="t" r="r" b="b"/>
              <a:pathLst>
                <a:path w="8494" h="8443" extrusionOk="0">
                  <a:moveTo>
                    <a:pt x="7819" y="0"/>
                  </a:moveTo>
                  <a:cubicBezTo>
                    <a:pt x="7658" y="0"/>
                    <a:pt x="7493" y="62"/>
                    <a:pt x="7365" y="182"/>
                  </a:cubicBezTo>
                  <a:cubicBezTo>
                    <a:pt x="5616" y="2007"/>
                    <a:pt x="4704" y="2905"/>
                    <a:pt x="3821" y="3787"/>
                  </a:cubicBezTo>
                  <a:cubicBezTo>
                    <a:pt x="2924" y="4668"/>
                    <a:pt x="1996" y="5565"/>
                    <a:pt x="232" y="7407"/>
                  </a:cubicBezTo>
                  <a:cubicBezTo>
                    <a:pt x="1" y="7655"/>
                    <a:pt x="16" y="8041"/>
                    <a:pt x="248" y="8273"/>
                  </a:cubicBezTo>
                  <a:cubicBezTo>
                    <a:pt x="372" y="8381"/>
                    <a:pt x="527" y="8443"/>
                    <a:pt x="682" y="8443"/>
                  </a:cubicBezTo>
                  <a:cubicBezTo>
                    <a:pt x="836" y="8443"/>
                    <a:pt x="991" y="8381"/>
                    <a:pt x="1115" y="8257"/>
                  </a:cubicBezTo>
                  <a:cubicBezTo>
                    <a:pt x="2862" y="6432"/>
                    <a:pt x="3791" y="5520"/>
                    <a:pt x="4673" y="4653"/>
                  </a:cubicBezTo>
                  <a:cubicBezTo>
                    <a:pt x="5570" y="3771"/>
                    <a:pt x="6482" y="2874"/>
                    <a:pt x="8246" y="1033"/>
                  </a:cubicBezTo>
                  <a:cubicBezTo>
                    <a:pt x="8493" y="786"/>
                    <a:pt x="8479" y="398"/>
                    <a:pt x="8231" y="167"/>
                  </a:cubicBezTo>
                  <a:cubicBezTo>
                    <a:pt x="8119" y="55"/>
                    <a:pt x="7970" y="0"/>
                    <a:pt x="7819"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68"/>
            <p:cNvSpPr/>
            <p:nvPr/>
          </p:nvSpPr>
          <p:spPr>
            <a:xfrm>
              <a:off x="8971845" y="2792440"/>
              <a:ext cx="109128" cy="98361"/>
            </a:xfrm>
            <a:custGeom>
              <a:avLst/>
              <a:gdLst/>
              <a:ahLst/>
              <a:cxnLst/>
              <a:rect l="l" t="t" r="r" b="b"/>
              <a:pathLst>
                <a:path w="2848" h="2567" extrusionOk="0">
                  <a:moveTo>
                    <a:pt x="1420" y="0"/>
                  </a:moveTo>
                  <a:cubicBezTo>
                    <a:pt x="1083" y="0"/>
                    <a:pt x="749" y="132"/>
                    <a:pt x="496" y="393"/>
                  </a:cubicBezTo>
                  <a:cubicBezTo>
                    <a:pt x="1" y="904"/>
                    <a:pt x="17" y="1723"/>
                    <a:pt x="527" y="2218"/>
                  </a:cubicBezTo>
                  <a:cubicBezTo>
                    <a:pt x="774" y="2451"/>
                    <a:pt x="1094" y="2567"/>
                    <a:pt x="1414" y="2567"/>
                  </a:cubicBezTo>
                  <a:cubicBezTo>
                    <a:pt x="1755" y="2567"/>
                    <a:pt x="2097" y="2435"/>
                    <a:pt x="2352" y="2172"/>
                  </a:cubicBezTo>
                  <a:cubicBezTo>
                    <a:pt x="2847" y="1661"/>
                    <a:pt x="2832" y="842"/>
                    <a:pt x="2321" y="362"/>
                  </a:cubicBezTo>
                  <a:cubicBezTo>
                    <a:pt x="2064" y="120"/>
                    <a:pt x="1741" y="0"/>
                    <a:pt x="14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68"/>
            <p:cNvSpPr/>
            <p:nvPr/>
          </p:nvSpPr>
          <p:spPr>
            <a:xfrm>
              <a:off x="8964795" y="2785925"/>
              <a:ext cx="123267" cy="111619"/>
            </a:xfrm>
            <a:custGeom>
              <a:avLst/>
              <a:gdLst/>
              <a:ahLst/>
              <a:cxnLst/>
              <a:rect l="l" t="t" r="r" b="b"/>
              <a:pathLst>
                <a:path w="3217" h="2913" extrusionOk="0">
                  <a:moveTo>
                    <a:pt x="2448" y="2193"/>
                  </a:moveTo>
                  <a:cubicBezTo>
                    <a:pt x="2437" y="2206"/>
                    <a:pt x="2424" y="2220"/>
                    <a:pt x="2412" y="2233"/>
                  </a:cubicBezTo>
                  <a:cubicBezTo>
                    <a:pt x="2425" y="2220"/>
                    <a:pt x="2437" y="2207"/>
                    <a:pt x="2448" y="2193"/>
                  </a:cubicBezTo>
                  <a:close/>
                  <a:moveTo>
                    <a:pt x="1610" y="340"/>
                  </a:moveTo>
                  <a:cubicBezTo>
                    <a:pt x="1886" y="340"/>
                    <a:pt x="2163" y="445"/>
                    <a:pt x="2381" y="656"/>
                  </a:cubicBezTo>
                  <a:cubicBezTo>
                    <a:pt x="2817" y="1061"/>
                    <a:pt x="2830" y="1743"/>
                    <a:pt x="2448" y="2193"/>
                  </a:cubicBezTo>
                  <a:lnTo>
                    <a:pt x="2448" y="2193"/>
                  </a:lnTo>
                  <a:cubicBezTo>
                    <a:pt x="2496" y="2140"/>
                    <a:pt x="2536" y="2097"/>
                    <a:pt x="2537" y="2097"/>
                  </a:cubicBezTo>
                  <a:lnTo>
                    <a:pt x="2537" y="2097"/>
                  </a:lnTo>
                  <a:cubicBezTo>
                    <a:pt x="2538" y="2097"/>
                    <a:pt x="2505" y="2134"/>
                    <a:pt x="2412" y="2233"/>
                  </a:cubicBezTo>
                  <a:cubicBezTo>
                    <a:pt x="2190" y="2456"/>
                    <a:pt x="1898" y="2569"/>
                    <a:pt x="1606" y="2569"/>
                  </a:cubicBezTo>
                  <a:cubicBezTo>
                    <a:pt x="1329" y="2569"/>
                    <a:pt x="1053" y="2468"/>
                    <a:pt x="834" y="2264"/>
                  </a:cubicBezTo>
                  <a:cubicBezTo>
                    <a:pt x="386" y="1831"/>
                    <a:pt x="370" y="1120"/>
                    <a:pt x="803" y="686"/>
                  </a:cubicBezTo>
                  <a:cubicBezTo>
                    <a:pt x="1026" y="456"/>
                    <a:pt x="1318" y="340"/>
                    <a:pt x="1610" y="340"/>
                  </a:cubicBezTo>
                  <a:close/>
                  <a:moveTo>
                    <a:pt x="1602" y="0"/>
                  </a:moveTo>
                  <a:cubicBezTo>
                    <a:pt x="1237" y="0"/>
                    <a:pt x="871" y="135"/>
                    <a:pt x="591" y="404"/>
                  </a:cubicBezTo>
                  <a:lnTo>
                    <a:pt x="591" y="404"/>
                  </a:lnTo>
                  <a:cubicBezTo>
                    <a:pt x="658" y="337"/>
                    <a:pt x="717" y="278"/>
                    <a:pt x="717" y="278"/>
                  </a:cubicBezTo>
                  <a:lnTo>
                    <a:pt x="717" y="278"/>
                  </a:lnTo>
                  <a:cubicBezTo>
                    <a:pt x="717" y="278"/>
                    <a:pt x="680" y="315"/>
                    <a:pt x="583" y="412"/>
                  </a:cubicBezTo>
                  <a:lnTo>
                    <a:pt x="583" y="412"/>
                  </a:lnTo>
                  <a:cubicBezTo>
                    <a:pt x="574" y="421"/>
                    <a:pt x="565" y="430"/>
                    <a:pt x="556" y="439"/>
                  </a:cubicBezTo>
                  <a:cubicBezTo>
                    <a:pt x="555" y="440"/>
                    <a:pt x="554" y="441"/>
                    <a:pt x="554" y="441"/>
                  </a:cubicBezTo>
                  <a:lnTo>
                    <a:pt x="554" y="441"/>
                  </a:lnTo>
                  <a:cubicBezTo>
                    <a:pt x="436" y="565"/>
                    <a:pt x="394" y="611"/>
                    <a:pt x="395" y="611"/>
                  </a:cubicBezTo>
                  <a:cubicBezTo>
                    <a:pt x="396" y="611"/>
                    <a:pt x="448" y="557"/>
                    <a:pt x="510" y="489"/>
                  </a:cubicBezTo>
                  <a:lnTo>
                    <a:pt x="510" y="489"/>
                  </a:lnTo>
                  <a:cubicBezTo>
                    <a:pt x="0" y="1079"/>
                    <a:pt x="32" y="1971"/>
                    <a:pt x="603" y="2512"/>
                  </a:cubicBezTo>
                  <a:cubicBezTo>
                    <a:pt x="879" y="2781"/>
                    <a:pt x="1238" y="2913"/>
                    <a:pt x="1599" y="2913"/>
                  </a:cubicBezTo>
                  <a:cubicBezTo>
                    <a:pt x="1985" y="2913"/>
                    <a:pt x="2372" y="2762"/>
                    <a:pt x="2660" y="2466"/>
                  </a:cubicBezTo>
                  <a:cubicBezTo>
                    <a:pt x="3217" y="1878"/>
                    <a:pt x="3202" y="965"/>
                    <a:pt x="2614" y="408"/>
                  </a:cubicBezTo>
                  <a:cubicBezTo>
                    <a:pt x="2333" y="135"/>
                    <a:pt x="1968" y="0"/>
                    <a:pt x="1602"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68"/>
            <p:cNvSpPr/>
            <p:nvPr/>
          </p:nvSpPr>
          <p:spPr>
            <a:xfrm>
              <a:off x="8568166" y="2511068"/>
              <a:ext cx="423293" cy="304164"/>
            </a:xfrm>
            <a:custGeom>
              <a:avLst/>
              <a:gdLst/>
              <a:ahLst/>
              <a:cxnLst/>
              <a:rect l="l" t="t" r="r" b="b"/>
              <a:pathLst>
                <a:path w="11047" h="7938" extrusionOk="0">
                  <a:moveTo>
                    <a:pt x="232" y="1"/>
                  </a:moveTo>
                  <a:cubicBezTo>
                    <a:pt x="156" y="1"/>
                    <a:pt x="94" y="32"/>
                    <a:pt x="47" y="79"/>
                  </a:cubicBezTo>
                  <a:cubicBezTo>
                    <a:pt x="1" y="202"/>
                    <a:pt x="32" y="341"/>
                    <a:pt x="156" y="434"/>
                  </a:cubicBezTo>
                  <a:cubicBezTo>
                    <a:pt x="3064" y="2538"/>
                    <a:pt x="4549" y="3590"/>
                    <a:pt x="5987" y="4611"/>
                  </a:cubicBezTo>
                  <a:cubicBezTo>
                    <a:pt x="7225" y="5477"/>
                    <a:pt x="8510" y="6374"/>
                    <a:pt x="10675" y="7937"/>
                  </a:cubicBezTo>
                  <a:cubicBezTo>
                    <a:pt x="10732" y="7838"/>
                    <a:pt x="10801" y="7739"/>
                    <a:pt x="10884" y="7639"/>
                  </a:cubicBezTo>
                  <a:lnTo>
                    <a:pt x="10884" y="7639"/>
                  </a:lnTo>
                  <a:cubicBezTo>
                    <a:pt x="10891" y="7630"/>
                    <a:pt x="10899" y="7621"/>
                    <a:pt x="10907" y="7612"/>
                  </a:cubicBezTo>
                  <a:lnTo>
                    <a:pt x="10907" y="7612"/>
                  </a:lnTo>
                  <a:cubicBezTo>
                    <a:pt x="10907" y="7612"/>
                    <a:pt x="10907" y="7612"/>
                    <a:pt x="10907" y="7612"/>
                  </a:cubicBezTo>
                  <a:lnTo>
                    <a:pt x="11047" y="7473"/>
                  </a:lnTo>
                  <a:cubicBezTo>
                    <a:pt x="8850" y="5910"/>
                    <a:pt x="7550" y="5029"/>
                    <a:pt x="6282" y="4178"/>
                  </a:cubicBezTo>
                  <a:cubicBezTo>
                    <a:pt x="4828" y="3187"/>
                    <a:pt x="3312" y="2166"/>
                    <a:pt x="403" y="62"/>
                  </a:cubicBezTo>
                  <a:cubicBezTo>
                    <a:pt x="356" y="32"/>
                    <a:pt x="294"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68"/>
            <p:cNvSpPr/>
            <p:nvPr/>
          </p:nvSpPr>
          <p:spPr>
            <a:xfrm>
              <a:off x="8991426" y="2796808"/>
              <a:ext cx="613" cy="1226"/>
            </a:xfrm>
            <a:custGeom>
              <a:avLst/>
              <a:gdLst/>
              <a:ahLst/>
              <a:cxnLst/>
              <a:rect l="l" t="t" r="r" b="b"/>
              <a:pathLst>
                <a:path w="16" h="32" extrusionOk="0">
                  <a:moveTo>
                    <a:pt x="1" y="0"/>
                  </a:moveTo>
                  <a:lnTo>
                    <a:pt x="1" y="16"/>
                  </a:lnTo>
                  <a:lnTo>
                    <a:pt x="1" y="31"/>
                  </a:lnTo>
                  <a:lnTo>
                    <a:pt x="16" y="16"/>
                  </a:lnTo>
                  <a:lnTo>
                    <a:pt x="1" y="0"/>
                  </a:lnTo>
                  <a:close/>
                </a:path>
              </a:pathLst>
            </a:custGeom>
            <a:solidFill>
              <a:srgbClr val="ED8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68"/>
            <p:cNvSpPr/>
            <p:nvPr/>
          </p:nvSpPr>
          <p:spPr>
            <a:xfrm>
              <a:off x="8986061" y="2797421"/>
              <a:ext cx="5403" cy="5326"/>
            </a:xfrm>
            <a:custGeom>
              <a:avLst/>
              <a:gdLst/>
              <a:ahLst/>
              <a:cxnLst/>
              <a:rect l="l" t="t" r="r" b="b"/>
              <a:pathLst>
                <a:path w="141" h="139" extrusionOk="0">
                  <a:moveTo>
                    <a:pt x="141" y="0"/>
                  </a:moveTo>
                  <a:lnTo>
                    <a:pt x="1" y="139"/>
                  </a:lnTo>
                  <a:cubicBezTo>
                    <a:pt x="48" y="93"/>
                    <a:pt x="94" y="46"/>
                    <a:pt x="141" y="15"/>
                  </a:cubicBezTo>
                  <a:lnTo>
                    <a:pt x="141" y="0"/>
                  </a:lnTo>
                  <a:close/>
                </a:path>
              </a:pathLst>
            </a:custGeom>
            <a:solidFill>
              <a:srgbClr val="CB0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68"/>
            <p:cNvSpPr/>
            <p:nvPr/>
          </p:nvSpPr>
          <p:spPr>
            <a:xfrm>
              <a:off x="8987862" y="2805698"/>
              <a:ext cx="53951" cy="43912"/>
            </a:xfrm>
            <a:custGeom>
              <a:avLst/>
              <a:gdLst/>
              <a:ahLst/>
              <a:cxnLst/>
              <a:rect l="l" t="t" r="r" b="b"/>
              <a:pathLst>
                <a:path w="1408" h="1146" extrusionOk="0">
                  <a:moveTo>
                    <a:pt x="403" y="1"/>
                  </a:moveTo>
                  <a:cubicBezTo>
                    <a:pt x="325" y="47"/>
                    <a:pt x="263" y="94"/>
                    <a:pt x="201" y="170"/>
                  </a:cubicBezTo>
                  <a:cubicBezTo>
                    <a:pt x="109" y="248"/>
                    <a:pt x="47" y="356"/>
                    <a:pt x="1" y="449"/>
                  </a:cubicBezTo>
                  <a:cubicBezTo>
                    <a:pt x="279" y="651"/>
                    <a:pt x="573" y="867"/>
                    <a:pt x="882" y="1099"/>
                  </a:cubicBezTo>
                  <a:cubicBezTo>
                    <a:pt x="929" y="1130"/>
                    <a:pt x="991" y="1146"/>
                    <a:pt x="1053" y="1146"/>
                  </a:cubicBezTo>
                  <a:cubicBezTo>
                    <a:pt x="1146" y="1146"/>
                    <a:pt x="1238" y="1115"/>
                    <a:pt x="1300" y="1022"/>
                  </a:cubicBezTo>
                  <a:cubicBezTo>
                    <a:pt x="1408" y="882"/>
                    <a:pt x="1377" y="696"/>
                    <a:pt x="1238" y="604"/>
                  </a:cubicBezTo>
                  <a:cubicBezTo>
                    <a:pt x="944" y="387"/>
                    <a:pt x="665" y="187"/>
                    <a:pt x="403" y="1"/>
                  </a:cubicBezTo>
                  <a:close/>
                </a:path>
              </a:pathLst>
            </a:custGeom>
            <a:solidFill>
              <a:srgbClr val="ED8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68"/>
            <p:cNvSpPr/>
            <p:nvPr/>
          </p:nvSpPr>
          <p:spPr>
            <a:xfrm>
              <a:off x="8977210" y="2797421"/>
              <a:ext cx="26133" cy="25481"/>
            </a:xfrm>
            <a:custGeom>
              <a:avLst/>
              <a:gdLst/>
              <a:ahLst/>
              <a:cxnLst/>
              <a:rect l="l" t="t" r="r" b="b"/>
              <a:pathLst>
                <a:path w="682" h="665" extrusionOk="0">
                  <a:moveTo>
                    <a:pt x="232" y="139"/>
                  </a:moveTo>
                  <a:lnTo>
                    <a:pt x="232" y="139"/>
                  </a:lnTo>
                  <a:cubicBezTo>
                    <a:pt x="224" y="148"/>
                    <a:pt x="216" y="157"/>
                    <a:pt x="209" y="166"/>
                  </a:cubicBezTo>
                  <a:lnTo>
                    <a:pt x="209" y="166"/>
                  </a:lnTo>
                  <a:cubicBezTo>
                    <a:pt x="216" y="157"/>
                    <a:pt x="224" y="148"/>
                    <a:pt x="232" y="139"/>
                  </a:cubicBezTo>
                  <a:close/>
                  <a:moveTo>
                    <a:pt x="387" y="0"/>
                  </a:moveTo>
                  <a:lnTo>
                    <a:pt x="372" y="15"/>
                  </a:lnTo>
                  <a:cubicBezTo>
                    <a:pt x="325" y="46"/>
                    <a:pt x="279" y="93"/>
                    <a:pt x="232" y="139"/>
                  </a:cubicBezTo>
                  <a:cubicBezTo>
                    <a:pt x="232" y="139"/>
                    <a:pt x="232" y="139"/>
                    <a:pt x="232" y="139"/>
                  </a:cubicBezTo>
                  <a:lnTo>
                    <a:pt x="232" y="139"/>
                  </a:lnTo>
                  <a:cubicBezTo>
                    <a:pt x="108" y="263"/>
                    <a:pt x="77" y="310"/>
                    <a:pt x="77" y="310"/>
                  </a:cubicBezTo>
                  <a:cubicBezTo>
                    <a:pt x="77" y="310"/>
                    <a:pt x="140" y="247"/>
                    <a:pt x="209" y="166"/>
                  </a:cubicBezTo>
                  <a:lnTo>
                    <a:pt x="209" y="166"/>
                  </a:lnTo>
                  <a:cubicBezTo>
                    <a:pt x="126" y="266"/>
                    <a:pt x="57" y="365"/>
                    <a:pt x="0" y="464"/>
                  </a:cubicBezTo>
                  <a:cubicBezTo>
                    <a:pt x="93" y="541"/>
                    <a:pt x="186" y="603"/>
                    <a:pt x="279" y="665"/>
                  </a:cubicBezTo>
                  <a:cubicBezTo>
                    <a:pt x="325" y="572"/>
                    <a:pt x="387" y="464"/>
                    <a:pt x="479" y="386"/>
                  </a:cubicBezTo>
                  <a:cubicBezTo>
                    <a:pt x="541" y="310"/>
                    <a:pt x="603" y="263"/>
                    <a:pt x="681" y="217"/>
                  </a:cubicBezTo>
                  <a:cubicBezTo>
                    <a:pt x="588" y="139"/>
                    <a:pt x="479" y="77"/>
                    <a:pt x="387" y="0"/>
                  </a:cubicBezTo>
                  <a:close/>
                </a:path>
              </a:pathLst>
            </a:custGeom>
            <a:solidFill>
              <a:srgbClr val="315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68"/>
            <p:cNvSpPr/>
            <p:nvPr/>
          </p:nvSpPr>
          <p:spPr>
            <a:xfrm>
              <a:off x="8999741" y="2817768"/>
              <a:ext cx="314778" cy="603271"/>
            </a:xfrm>
            <a:custGeom>
              <a:avLst/>
              <a:gdLst/>
              <a:ahLst/>
              <a:cxnLst/>
              <a:rect l="l" t="t" r="r" b="b"/>
              <a:pathLst>
                <a:path w="8215" h="15744" extrusionOk="0">
                  <a:moveTo>
                    <a:pt x="688" y="0"/>
                  </a:moveTo>
                  <a:cubicBezTo>
                    <a:pt x="602" y="0"/>
                    <a:pt x="515" y="19"/>
                    <a:pt x="433" y="57"/>
                  </a:cubicBezTo>
                  <a:cubicBezTo>
                    <a:pt x="124" y="212"/>
                    <a:pt x="0" y="583"/>
                    <a:pt x="155" y="877"/>
                  </a:cubicBezTo>
                  <a:cubicBezTo>
                    <a:pt x="1902" y="4482"/>
                    <a:pt x="2738" y="6338"/>
                    <a:pt x="3542" y="8117"/>
                  </a:cubicBezTo>
                  <a:cubicBezTo>
                    <a:pt x="4363" y="9927"/>
                    <a:pt x="5213" y="11784"/>
                    <a:pt x="6962" y="15388"/>
                  </a:cubicBezTo>
                  <a:cubicBezTo>
                    <a:pt x="7070" y="15620"/>
                    <a:pt x="7286" y="15744"/>
                    <a:pt x="7519" y="15744"/>
                  </a:cubicBezTo>
                  <a:cubicBezTo>
                    <a:pt x="7596" y="15744"/>
                    <a:pt x="7688" y="15713"/>
                    <a:pt x="7781" y="15682"/>
                  </a:cubicBezTo>
                  <a:cubicBezTo>
                    <a:pt x="8076" y="15527"/>
                    <a:pt x="8214" y="15171"/>
                    <a:pt x="8060" y="14862"/>
                  </a:cubicBezTo>
                  <a:cubicBezTo>
                    <a:pt x="6312" y="11258"/>
                    <a:pt x="5477" y="9416"/>
                    <a:pt x="4656" y="7622"/>
                  </a:cubicBezTo>
                  <a:cubicBezTo>
                    <a:pt x="3852" y="5812"/>
                    <a:pt x="3001" y="3956"/>
                    <a:pt x="1253" y="351"/>
                  </a:cubicBezTo>
                  <a:cubicBezTo>
                    <a:pt x="1141" y="127"/>
                    <a:pt x="916" y="0"/>
                    <a:pt x="6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68"/>
            <p:cNvSpPr/>
            <p:nvPr/>
          </p:nvSpPr>
          <p:spPr>
            <a:xfrm>
              <a:off x="8970083" y="2791865"/>
              <a:ext cx="112692" cy="98859"/>
            </a:xfrm>
            <a:custGeom>
              <a:avLst/>
              <a:gdLst/>
              <a:ahLst/>
              <a:cxnLst/>
              <a:rect l="l" t="t" r="r" b="b"/>
              <a:pathLst>
                <a:path w="2941" h="2580" extrusionOk="0">
                  <a:moveTo>
                    <a:pt x="1472" y="0"/>
                  </a:moveTo>
                  <a:cubicBezTo>
                    <a:pt x="1283" y="0"/>
                    <a:pt x="1093" y="42"/>
                    <a:pt x="913" y="129"/>
                  </a:cubicBezTo>
                  <a:cubicBezTo>
                    <a:pt x="263" y="439"/>
                    <a:pt x="1" y="1212"/>
                    <a:pt x="310" y="1847"/>
                  </a:cubicBezTo>
                  <a:cubicBezTo>
                    <a:pt x="532" y="2313"/>
                    <a:pt x="992" y="2579"/>
                    <a:pt x="1468" y="2579"/>
                  </a:cubicBezTo>
                  <a:cubicBezTo>
                    <a:pt x="1656" y="2579"/>
                    <a:pt x="1847" y="2538"/>
                    <a:pt x="2027" y="2450"/>
                  </a:cubicBezTo>
                  <a:cubicBezTo>
                    <a:pt x="2676" y="2140"/>
                    <a:pt x="2940" y="1367"/>
                    <a:pt x="2631" y="733"/>
                  </a:cubicBezTo>
                  <a:cubicBezTo>
                    <a:pt x="2409" y="267"/>
                    <a:pt x="1948" y="0"/>
                    <a:pt x="14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68"/>
            <p:cNvSpPr/>
            <p:nvPr/>
          </p:nvSpPr>
          <p:spPr>
            <a:xfrm>
              <a:off x="8964029" y="2785466"/>
              <a:ext cx="126409" cy="111619"/>
            </a:xfrm>
            <a:custGeom>
              <a:avLst/>
              <a:gdLst/>
              <a:ahLst/>
              <a:cxnLst/>
              <a:rect l="l" t="t" r="r" b="b"/>
              <a:pathLst>
                <a:path w="3299" h="2913" extrusionOk="0">
                  <a:moveTo>
                    <a:pt x="1624" y="343"/>
                  </a:moveTo>
                  <a:cubicBezTo>
                    <a:pt x="2016" y="343"/>
                    <a:pt x="2400" y="548"/>
                    <a:pt x="2601" y="900"/>
                  </a:cubicBezTo>
                  <a:lnTo>
                    <a:pt x="2601" y="900"/>
                  </a:lnTo>
                  <a:cubicBezTo>
                    <a:pt x="2576" y="848"/>
                    <a:pt x="2557" y="807"/>
                    <a:pt x="2558" y="807"/>
                  </a:cubicBezTo>
                  <a:lnTo>
                    <a:pt x="2558" y="807"/>
                  </a:lnTo>
                  <a:cubicBezTo>
                    <a:pt x="2558" y="807"/>
                    <a:pt x="2579" y="849"/>
                    <a:pt x="2634" y="962"/>
                  </a:cubicBezTo>
                  <a:cubicBezTo>
                    <a:pt x="2624" y="941"/>
                    <a:pt x="2613" y="920"/>
                    <a:pt x="2601" y="900"/>
                  </a:cubicBezTo>
                  <a:lnTo>
                    <a:pt x="2601" y="900"/>
                  </a:lnTo>
                  <a:cubicBezTo>
                    <a:pt x="2621" y="941"/>
                    <a:pt x="2643" y="988"/>
                    <a:pt x="2663" y="1029"/>
                  </a:cubicBezTo>
                  <a:lnTo>
                    <a:pt x="2663" y="1029"/>
                  </a:lnTo>
                  <a:cubicBezTo>
                    <a:pt x="2654" y="1007"/>
                    <a:pt x="2644" y="984"/>
                    <a:pt x="2634" y="962"/>
                  </a:cubicBezTo>
                  <a:lnTo>
                    <a:pt x="2634" y="962"/>
                  </a:lnTo>
                  <a:cubicBezTo>
                    <a:pt x="2690" y="1081"/>
                    <a:pt x="2710" y="1124"/>
                    <a:pt x="2710" y="1124"/>
                  </a:cubicBezTo>
                  <a:cubicBezTo>
                    <a:pt x="2709" y="1124"/>
                    <a:pt x="2689" y="1082"/>
                    <a:pt x="2663" y="1029"/>
                  </a:cubicBezTo>
                  <a:lnTo>
                    <a:pt x="2663" y="1029"/>
                  </a:lnTo>
                  <a:cubicBezTo>
                    <a:pt x="2877" y="1571"/>
                    <a:pt x="2643" y="2195"/>
                    <a:pt x="2123" y="2462"/>
                  </a:cubicBezTo>
                  <a:cubicBezTo>
                    <a:pt x="1967" y="2536"/>
                    <a:pt x="1802" y="2571"/>
                    <a:pt x="1640" y="2571"/>
                  </a:cubicBezTo>
                  <a:cubicBezTo>
                    <a:pt x="1223" y="2571"/>
                    <a:pt x="823" y="2341"/>
                    <a:pt x="623" y="1952"/>
                  </a:cubicBezTo>
                  <a:cubicBezTo>
                    <a:pt x="359" y="1395"/>
                    <a:pt x="592" y="729"/>
                    <a:pt x="1149" y="451"/>
                  </a:cubicBezTo>
                  <a:cubicBezTo>
                    <a:pt x="1300" y="377"/>
                    <a:pt x="1463" y="343"/>
                    <a:pt x="1624" y="343"/>
                  </a:cubicBezTo>
                  <a:close/>
                  <a:moveTo>
                    <a:pt x="1624" y="1"/>
                  </a:moveTo>
                  <a:cubicBezTo>
                    <a:pt x="1413" y="1"/>
                    <a:pt x="1198" y="46"/>
                    <a:pt x="994" y="142"/>
                  </a:cubicBezTo>
                  <a:cubicBezTo>
                    <a:pt x="299" y="482"/>
                    <a:pt x="0" y="1287"/>
                    <a:pt x="271" y="1992"/>
                  </a:cubicBezTo>
                  <a:lnTo>
                    <a:pt x="271" y="1992"/>
                  </a:lnTo>
                  <a:cubicBezTo>
                    <a:pt x="241" y="1929"/>
                    <a:pt x="218" y="1881"/>
                    <a:pt x="217" y="1881"/>
                  </a:cubicBezTo>
                  <a:lnTo>
                    <a:pt x="217" y="1881"/>
                  </a:lnTo>
                  <a:cubicBezTo>
                    <a:pt x="216" y="1881"/>
                    <a:pt x="242" y="1937"/>
                    <a:pt x="313" y="2091"/>
                  </a:cubicBezTo>
                  <a:cubicBezTo>
                    <a:pt x="313" y="2091"/>
                    <a:pt x="313" y="2091"/>
                    <a:pt x="314" y="2091"/>
                  </a:cubicBezTo>
                  <a:lnTo>
                    <a:pt x="314" y="2091"/>
                  </a:lnTo>
                  <a:cubicBezTo>
                    <a:pt x="389" y="2245"/>
                    <a:pt x="417" y="2301"/>
                    <a:pt x="418" y="2301"/>
                  </a:cubicBezTo>
                  <a:cubicBezTo>
                    <a:pt x="418" y="2301"/>
                    <a:pt x="395" y="2250"/>
                    <a:pt x="363" y="2185"/>
                  </a:cubicBezTo>
                  <a:lnTo>
                    <a:pt x="363" y="2185"/>
                  </a:lnTo>
                  <a:cubicBezTo>
                    <a:pt x="634" y="2650"/>
                    <a:pt x="1130" y="2913"/>
                    <a:pt x="1638" y="2913"/>
                  </a:cubicBezTo>
                  <a:cubicBezTo>
                    <a:pt x="1849" y="2913"/>
                    <a:pt x="2063" y="2867"/>
                    <a:pt x="2263" y="2771"/>
                  </a:cubicBezTo>
                  <a:cubicBezTo>
                    <a:pt x="2989" y="2416"/>
                    <a:pt x="3299" y="1550"/>
                    <a:pt x="2943" y="822"/>
                  </a:cubicBezTo>
                  <a:cubicBezTo>
                    <a:pt x="2687" y="300"/>
                    <a:pt x="2167" y="1"/>
                    <a:pt x="1624" y="1"/>
                  </a:cubicBezTo>
                  <a:close/>
                </a:path>
              </a:pathLst>
            </a:custGeom>
            <a:solidFill>
              <a:srgbClr val="2F2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68"/>
            <p:cNvSpPr/>
            <p:nvPr/>
          </p:nvSpPr>
          <p:spPr>
            <a:xfrm>
              <a:off x="8732971" y="2818688"/>
              <a:ext cx="319530" cy="329071"/>
            </a:xfrm>
            <a:custGeom>
              <a:avLst/>
              <a:gdLst/>
              <a:ahLst/>
              <a:cxnLst/>
              <a:rect l="l" t="t" r="r" b="b"/>
              <a:pathLst>
                <a:path w="8339" h="8588" extrusionOk="0">
                  <a:moveTo>
                    <a:pt x="7660" y="0"/>
                  </a:moveTo>
                  <a:cubicBezTo>
                    <a:pt x="7501" y="0"/>
                    <a:pt x="7343" y="62"/>
                    <a:pt x="7225" y="188"/>
                  </a:cubicBezTo>
                  <a:cubicBezTo>
                    <a:pt x="5461" y="2013"/>
                    <a:pt x="4580" y="2956"/>
                    <a:pt x="3728" y="3870"/>
                  </a:cubicBezTo>
                  <a:cubicBezTo>
                    <a:pt x="2878" y="4782"/>
                    <a:pt x="1996" y="5726"/>
                    <a:pt x="248" y="7552"/>
                  </a:cubicBezTo>
                  <a:cubicBezTo>
                    <a:pt x="1" y="7799"/>
                    <a:pt x="15" y="8185"/>
                    <a:pt x="263" y="8418"/>
                  </a:cubicBezTo>
                  <a:cubicBezTo>
                    <a:pt x="372" y="8526"/>
                    <a:pt x="527" y="8588"/>
                    <a:pt x="681" y="8588"/>
                  </a:cubicBezTo>
                  <a:cubicBezTo>
                    <a:pt x="836" y="8588"/>
                    <a:pt x="1006" y="8526"/>
                    <a:pt x="1114" y="8402"/>
                  </a:cubicBezTo>
                  <a:cubicBezTo>
                    <a:pt x="2878" y="6562"/>
                    <a:pt x="3759" y="5617"/>
                    <a:pt x="4626" y="4705"/>
                  </a:cubicBezTo>
                  <a:cubicBezTo>
                    <a:pt x="5477" y="3792"/>
                    <a:pt x="6358" y="2864"/>
                    <a:pt x="8107" y="1038"/>
                  </a:cubicBezTo>
                  <a:cubicBezTo>
                    <a:pt x="8338" y="791"/>
                    <a:pt x="8338" y="404"/>
                    <a:pt x="8091" y="172"/>
                  </a:cubicBezTo>
                  <a:cubicBezTo>
                    <a:pt x="7969" y="58"/>
                    <a:pt x="7814" y="0"/>
                    <a:pt x="7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68"/>
            <p:cNvSpPr/>
            <p:nvPr/>
          </p:nvSpPr>
          <p:spPr>
            <a:xfrm>
              <a:off x="8972459" y="2792516"/>
              <a:ext cx="108515" cy="98821"/>
            </a:xfrm>
            <a:custGeom>
              <a:avLst/>
              <a:gdLst/>
              <a:ahLst/>
              <a:cxnLst/>
              <a:rect l="l" t="t" r="r" b="b"/>
              <a:pathLst>
                <a:path w="2832" h="2579" extrusionOk="0">
                  <a:moveTo>
                    <a:pt x="1419" y="0"/>
                  </a:moveTo>
                  <a:cubicBezTo>
                    <a:pt x="1080" y="0"/>
                    <a:pt x="743" y="136"/>
                    <a:pt x="496" y="407"/>
                  </a:cubicBezTo>
                  <a:cubicBezTo>
                    <a:pt x="1" y="917"/>
                    <a:pt x="15" y="1721"/>
                    <a:pt x="527" y="2216"/>
                  </a:cubicBezTo>
                  <a:cubicBezTo>
                    <a:pt x="776" y="2458"/>
                    <a:pt x="1099" y="2578"/>
                    <a:pt x="1422" y="2578"/>
                  </a:cubicBezTo>
                  <a:cubicBezTo>
                    <a:pt x="1761" y="2578"/>
                    <a:pt x="2099" y="2447"/>
                    <a:pt x="2352" y="2185"/>
                  </a:cubicBezTo>
                  <a:cubicBezTo>
                    <a:pt x="2831" y="1675"/>
                    <a:pt x="2816" y="855"/>
                    <a:pt x="2305" y="360"/>
                  </a:cubicBezTo>
                  <a:cubicBezTo>
                    <a:pt x="2058" y="120"/>
                    <a:pt x="1738" y="0"/>
                    <a:pt x="1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68"/>
            <p:cNvSpPr/>
            <p:nvPr/>
          </p:nvSpPr>
          <p:spPr>
            <a:xfrm>
              <a:off x="8965331" y="2785964"/>
              <a:ext cx="123344" cy="111887"/>
            </a:xfrm>
            <a:custGeom>
              <a:avLst/>
              <a:gdLst/>
              <a:ahLst/>
              <a:cxnLst/>
              <a:rect l="l" t="t" r="r" b="b"/>
              <a:pathLst>
                <a:path w="3219" h="2920" extrusionOk="0">
                  <a:moveTo>
                    <a:pt x="1605" y="351"/>
                  </a:moveTo>
                  <a:cubicBezTo>
                    <a:pt x="1884" y="351"/>
                    <a:pt x="2165" y="452"/>
                    <a:pt x="2383" y="655"/>
                  </a:cubicBezTo>
                  <a:cubicBezTo>
                    <a:pt x="2812" y="1083"/>
                    <a:pt x="2831" y="1785"/>
                    <a:pt x="2427" y="2219"/>
                  </a:cubicBezTo>
                  <a:lnTo>
                    <a:pt x="2427" y="2219"/>
                  </a:lnTo>
                  <a:cubicBezTo>
                    <a:pt x="2482" y="2162"/>
                    <a:pt x="2533" y="2109"/>
                    <a:pt x="2533" y="2109"/>
                  </a:cubicBezTo>
                  <a:lnTo>
                    <a:pt x="2533" y="2109"/>
                  </a:lnTo>
                  <a:cubicBezTo>
                    <a:pt x="2533" y="2109"/>
                    <a:pt x="2501" y="2142"/>
                    <a:pt x="2414" y="2232"/>
                  </a:cubicBezTo>
                  <a:cubicBezTo>
                    <a:pt x="2419" y="2228"/>
                    <a:pt x="2423" y="2224"/>
                    <a:pt x="2427" y="2219"/>
                  </a:cubicBezTo>
                  <a:lnTo>
                    <a:pt x="2427" y="2219"/>
                  </a:lnTo>
                  <a:cubicBezTo>
                    <a:pt x="2418" y="2228"/>
                    <a:pt x="2410" y="2237"/>
                    <a:pt x="2401" y="2246"/>
                  </a:cubicBezTo>
                  <a:lnTo>
                    <a:pt x="2401" y="2246"/>
                  </a:lnTo>
                  <a:cubicBezTo>
                    <a:pt x="2406" y="2242"/>
                    <a:pt x="2410" y="2237"/>
                    <a:pt x="2414" y="2233"/>
                  </a:cubicBezTo>
                  <a:lnTo>
                    <a:pt x="2414" y="2233"/>
                  </a:lnTo>
                  <a:cubicBezTo>
                    <a:pt x="2321" y="2329"/>
                    <a:pt x="2288" y="2364"/>
                    <a:pt x="2288" y="2364"/>
                  </a:cubicBezTo>
                  <a:cubicBezTo>
                    <a:pt x="2288" y="2364"/>
                    <a:pt x="2343" y="2306"/>
                    <a:pt x="2401" y="2246"/>
                  </a:cubicBezTo>
                  <a:lnTo>
                    <a:pt x="2401" y="2246"/>
                  </a:lnTo>
                  <a:cubicBezTo>
                    <a:pt x="2181" y="2467"/>
                    <a:pt x="1891" y="2579"/>
                    <a:pt x="1603" y="2579"/>
                  </a:cubicBezTo>
                  <a:cubicBezTo>
                    <a:pt x="1324" y="2579"/>
                    <a:pt x="1047" y="2474"/>
                    <a:pt x="836" y="2263"/>
                  </a:cubicBezTo>
                  <a:cubicBezTo>
                    <a:pt x="387" y="1846"/>
                    <a:pt x="372" y="1135"/>
                    <a:pt x="805" y="685"/>
                  </a:cubicBezTo>
                  <a:cubicBezTo>
                    <a:pt x="1020" y="463"/>
                    <a:pt x="1311" y="351"/>
                    <a:pt x="1605" y="351"/>
                  </a:cubicBezTo>
                  <a:close/>
                  <a:moveTo>
                    <a:pt x="1605" y="1"/>
                  </a:moveTo>
                  <a:cubicBezTo>
                    <a:pt x="1224" y="1"/>
                    <a:pt x="844" y="152"/>
                    <a:pt x="558" y="454"/>
                  </a:cubicBezTo>
                  <a:cubicBezTo>
                    <a:pt x="677" y="328"/>
                    <a:pt x="720" y="283"/>
                    <a:pt x="719" y="283"/>
                  </a:cubicBezTo>
                  <a:lnTo>
                    <a:pt x="719" y="283"/>
                  </a:lnTo>
                  <a:cubicBezTo>
                    <a:pt x="716" y="283"/>
                    <a:pt x="395" y="617"/>
                    <a:pt x="397" y="617"/>
                  </a:cubicBezTo>
                  <a:cubicBezTo>
                    <a:pt x="398" y="617"/>
                    <a:pt x="441" y="574"/>
                    <a:pt x="558" y="454"/>
                  </a:cubicBezTo>
                  <a:lnTo>
                    <a:pt x="558" y="454"/>
                  </a:lnTo>
                  <a:cubicBezTo>
                    <a:pt x="1" y="1026"/>
                    <a:pt x="16" y="1954"/>
                    <a:pt x="589" y="2511"/>
                  </a:cubicBezTo>
                  <a:cubicBezTo>
                    <a:pt x="877" y="2784"/>
                    <a:pt x="1246" y="2919"/>
                    <a:pt x="1614" y="2919"/>
                  </a:cubicBezTo>
                  <a:cubicBezTo>
                    <a:pt x="1997" y="2919"/>
                    <a:pt x="2378" y="2772"/>
                    <a:pt x="2662" y="2480"/>
                  </a:cubicBezTo>
                  <a:cubicBezTo>
                    <a:pt x="3219" y="1892"/>
                    <a:pt x="3188" y="964"/>
                    <a:pt x="2615" y="407"/>
                  </a:cubicBezTo>
                  <a:cubicBezTo>
                    <a:pt x="2329" y="136"/>
                    <a:pt x="1966" y="1"/>
                    <a:pt x="1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68"/>
            <p:cNvSpPr/>
            <p:nvPr/>
          </p:nvSpPr>
          <p:spPr>
            <a:xfrm>
              <a:off x="8067887" y="2078952"/>
              <a:ext cx="454675" cy="948473"/>
            </a:xfrm>
            <a:custGeom>
              <a:avLst/>
              <a:gdLst/>
              <a:ahLst/>
              <a:cxnLst/>
              <a:rect l="l" t="t" r="r" b="b"/>
              <a:pathLst>
                <a:path w="11866" h="24753" extrusionOk="0">
                  <a:moveTo>
                    <a:pt x="11123" y="0"/>
                  </a:moveTo>
                  <a:cubicBezTo>
                    <a:pt x="11077" y="0"/>
                    <a:pt x="11015" y="15"/>
                    <a:pt x="10953" y="31"/>
                  </a:cubicBezTo>
                  <a:cubicBezTo>
                    <a:pt x="7024" y="1455"/>
                    <a:pt x="3728" y="5554"/>
                    <a:pt x="2104" y="9283"/>
                  </a:cubicBezTo>
                  <a:cubicBezTo>
                    <a:pt x="93" y="13893"/>
                    <a:pt x="0" y="19601"/>
                    <a:pt x="1098" y="24474"/>
                  </a:cubicBezTo>
                  <a:cubicBezTo>
                    <a:pt x="1129" y="24660"/>
                    <a:pt x="1269" y="24753"/>
                    <a:pt x="1423" y="24753"/>
                  </a:cubicBezTo>
                  <a:cubicBezTo>
                    <a:pt x="1609" y="24753"/>
                    <a:pt x="1826" y="24598"/>
                    <a:pt x="1840" y="24365"/>
                  </a:cubicBezTo>
                  <a:cubicBezTo>
                    <a:pt x="2366" y="19648"/>
                    <a:pt x="1531" y="14914"/>
                    <a:pt x="3356" y="10365"/>
                  </a:cubicBezTo>
                  <a:cubicBezTo>
                    <a:pt x="4146" y="8385"/>
                    <a:pt x="5368" y="6591"/>
                    <a:pt x="6822" y="5028"/>
                  </a:cubicBezTo>
                  <a:cubicBezTo>
                    <a:pt x="8245" y="3512"/>
                    <a:pt x="10009" y="2398"/>
                    <a:pt x="11510" y="974"/>
                  </a:cubicBezTo>
                  <a:cubicBezTo>
                    <a:pt x="11865" y="650"/>
                    <a:pt x="11572" y="0"/>
                    <a:pt x="11123"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68"/>
            <p:cNvSpPr/>
            <p:nvPr/>
          </p:nvSpPr>
          <p:spPr>
            <a:xfrm>
              <a:off x="9917379" y="3230150"/>
              <a:ext cx="29045" cy="66443"/>
            </a:xfrm>
            <a:custGeom>
              <a:avLst/>
              <a:gdLst/>
              <a:ahLst/>
              <a:cxnLst/>
              <a:rect l="l" t="t" r="r" b="b"/>
              <a:pathLst>
                <a:path w="758" h="1734" extrusionOk="0">
                  <a:moveTo>
                    <a:pt x="758" y="1"/>
                  </a:moveTo>
                  <a:cubicBezTo>
                    <a:pt x="526" y="588"/>
                    <a:pt x="263" y="1160"/>
                    <a:pt x="0" y="1733"/>
                  </a:cubicBezTo>
                  <a:cubicBezTo>
                    <a:pt x="310" y="1191"/>
                    <a:pt x="588" y="603"/>
                    <a:pt x="758" y="1"/>
                  </a:cubicBezTo>
                  <a:close/>
                </a:path>
              </a:pathLst>
            </a:custGeom>
            <a:solidFill>
              <a:srgbClr val="EAF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68"/>
            <p:cNvSpPr/>
            <p:nvPr/>
          </p:nvSpPr>
          <p:spPr>
            <a:xfrm>
              <a:off x="9625703" y="3155468"/>
              <a:ext cx="330833" cy="446361"/>
            </a:xfrm>
            <a:custGeom>
              <a:avLst/>
              <a:gdLst/>
              <a:ahLst/>
              <a:cxnLst/>
              <a:rect l="l" t="t" r="r" b="b"/>
              <a:pathLst>
                <a:path w="8634" h="11649" extrusionOk="0">
                  <a:moveTo>
                    <a:pt x="8246" y="0"/>
                  </a:moveTo>
                  <a:cubicBezTo>
                    <a:pt x="8122" y="0"/>
                    <a:pt x="7998" y="46"/>
                    <a:pt x="7922" y="170"/>
                  </a:cubicBezTo>
                  <a:cubicBezTo>
                    <a:pt x="6467" y="2599"/>
                    <a:pt x="5214" y="4827"/>
                    <a:pt x="3219" y="6900"/>
                  </a:cubicBezTo>
                  <a:cubicBezTo>
                    <a:pt x="1934" y="8214"/>
                    <a:pt x="387" y="9328"/>
                    <a:pt x="32" y="11232"/>
                  </a:cubicBezTo>
                  <a:cubicBezTo>
                    <a:pt x="1" y="11386"/>
                    <a:pt x="78" y="11572"/>
                    <a:pt x="232" y="11603"/>
                  </a:cubicBezTo>
                  <a:cubicBezTo>
                    <a:pt x="310" y="11618"/>
                    <a:pt x="372" y="11634"/>
                    <a:pt x="434" y="11634"/>
                  </a:cubicBezTo>
                  <a:cubicBezTo>
                    <a:pt x="480" y="11649"/>
                    <a:pt x="527" y="11649"/>
                    <a:pt x="573" y="11649"/>
                  </a:cubicBezTo>
                  <a:cubicBezTo>
                    <a:pt x="696" y="11649"/>
                    <a:pt x="836" y="11618"/>
                    <a:pt x="929" y="11510"/>
                  </a:cubicBezTo>
                  <a:cubicBezTo>
                    <a:pt x="1610" y="10752"/>
                    <a:pt x="2089" y="9963"/>
                    <a:pt x="2847" y="9235"/>
                  </a:cubicBezTo>
                  <a:cubicBezTo>
                    <a:pt x="3852" y="8292"/>
                    <a:pt x="4828" y="7302"/>
                    <a:pt x="5725" y="6234"/>
                  </a:cubicBezTo>
                  <a:cubicBezTo>
                    <a:pt x="6405" y="5446"/>
                    <a:pt x="7070" y="4610"/>
                    <a:pt x="7612" y="3682"/>
                  </a:cubicBezTo>
                  <a:cubicBezTo>
                    <a:pt x="7875" y="3109"/>
                    <a:pt x="8138" y="2537"/>
                    <a:pt x="8370" y="1950"/>
                  </a:cubicBezTo>
                  <a:cubicBezTo>
                    <a:pt x="8524" y="1438"/>
                    <a:pt x="8617" y="912"/>
                    <a:pt x="8617" y="356"/>
                  </a:cubicBezTo>
                  <a:cubicBezTo>
                    <a:pt x="8633" y="124"/>
                    <a:pt x="8431" y="0"/>
                    <a:pt x="824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5" name="Google Shape;4405;p68"/>
          <p:cNvSpPr txBox="1">
            <a:spLocks noGrp="1"/>
          </p:cNvSpPr>
          <p:nvPr>
            <p:ph type="subTitle" idx="4294967295"/>
          </p:nvPr>
        </p:nvSpPr>
        <p:spPr>
          <a:xfrm>
            <a:off x="2263350" y="2535725"/>
            <a:ext cx="2379000" cy="952800"/>
          </a:xfrm>
          <a:prstGeom prst="rect">
            <a:avLst/>
          </a:prstGeom>
        </p:spPr>
        <p:txBody>
          <a:bodyPr spcFirstLastPara="1" wrap="square" lIns="91425" tIns="91425" rIns="91425" bIns="91425" anchor="b" anchorCtr="0">
            <a:noAutofit/>
          </a:bodyPr>
          <a:lstStyle/>
          <a:p>
            <a:pPr marL="457200" lvl="0" indent="-317500" algn="l" rtl="0">
              <a:lnSpc>
                <a:spcPct val="115000"/>
              </a:lnSpc>
              <a:spcBef>
                <a:spcPts val="0"/>
              </a:spcBef>
              <a:spcAft>
                <a:spcPts val="0"/>
              </a:spcAft>
              <a:buSzPts val="1400"/>
              <a:buAutoNum type="alphaUcPeriod"/>
            </a:pPr>
            <a:r>
              <a:rPr lang="en"/>
              <a:t>Oral contraception</a:t>
            </a:r>
            <a:endParaRPr/>
          </a:p>
          <a:p>
            <a:pPr marL="457200" lvl="0" indent="-317500" algn="l" rtl="0">
              <a:lnSpc>
                <a:spcPct val="115000"/>
              </a:lnSpc>
              <a:spcBef>
                <a:spcPts val="0"/>
              </a:spcBef>
              <a:spcAft>
                <a:spcPts val="0"/>
              </a:spcAft>
              <a:buSzPts val="1400"/>
              <a:buAutoNum type="alphaUcPeriod"/>
            </a:pPr>
            <a:r>
              <a:rPr lang="en"/>
              <a:t>Sterilization</a:t>
            </a:r>
            <a:endParaRPr/>
          </a:p>
          <a:p>
            <a:pPr marL="457200" lvl="0" indent="-317500" algn="l" rtl="0">
              <a:lnSpc>
                <a:spcPct val="115000"/>
              </a:lnSpc>
              <a:spcBef>
                <a:spcPts val="0"/>
              </a:spcBef>
              <a:spcAft>
                <a:spcPts val="0"/>
              </a:spcAft>
              <a:buSzPts val="1400"/>
              <a:buAutoNum type="alphaUcPeriod"/>
            </a:pPr>
            <a:r>
              <a:rPr lang="en"/>
              <a:t>Injection</a:t>
            </a:r>
            <a:endParaRPr/>
          </a:p>
        </p:txBody>
      </p:sp>
      <p:sp>
        <p:nvSpPr>
          <p:cNvPr id="4406" name="Google Shape;4406;p68"/>
          <p:cNvSpPr/>
          <p:nvPr/>
        </p:nvSpPr>
        <p:spPr>
          <a:xfrm>
            <a:off x="1099788" y="3581506"/>
            <a:ext cx="917700" cy="917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68"/>
          <p:cNvSpPr txBox="1">
            <a:spLocks noGrp="1"/>
          </p:cNvSpPr>
          <p:nvPr>
            <p:ph type="subTitle" idx="4294967295"/>
          </p:nvPr>
        </p:nvSpPr>
        <p:spPr>
          <a:xfrm>
            <a:off x="2263350" y="3539900"/>
            <a:ext cx="2379000" cy="952800"/>
          </a:xfrm>
          <a:prstGeom prst="rect">
            <a:avLst/>
          </a:prstGeom>
        </p:spPr>
        <p:txBody>
          <a:bodyPr spcFirstLastPara="1" wrap="square" lIns="91425" tIns="91425" rIns="91425" bIns="91425" anchor="b" anchorCtr="0">
            <a:noAutofit/>
          </a:bodyPr>
          <a:lstStyle/>
          <a:p>
            <a:pPr marL="457200" lvl="0" indent="-317500" algn="l" rtl="0">
              <a:lnSpc>
                <a:spcPct val="115000"/>
              </a:lnSpc>
              <a:spcBef>
                <a:spcPts val="0"/>
              </a:spcBef>
              <a:spcAft>
                <a:spcPts val="0"/>
              </a:spcAft>
              <a:buSzPts val="1400"/>
              <a:buAutoNum type="alphaUcPeriod"/>
            </a:pPr>
            <a:r>
              <a:rPr lang="en"/>
              <a:t>Diaphragm</a:t>
            </a:r>
            <a:endParaRPr/>
          </a:p>
          <a:p>
            <a:pPr marL="457200" lvl="0" indent="-317500" algn="l" rtl="0">
              <a:lnSpc>
                <a:spcPct val="115000"/>
              </a:lnSpc>
              <a:spcBef>
                <a:spcPts val="0"/>
              </a:spcBef>
              <a:spcAft>
                <a:spcPts val="0"/>
              </a:spcAft>
              <a:buSzPts val="1400"/>
              <a:buAutoNum type="alphaUcPeriod"/>
            </a:pPr>
            <a:r>
              <a:rPr lang="en"/>
              <a:t>Hormonal ring</a:t>
            </a:r>
            <a:endParaRPr/>
          </a:p>
          <a:p>
            <a:pPr marL="457200" lvl="0" indent="-317500" algn="l" rtl="0">
              <a:lnSpc>
                <a:spcPct val="115000"/>
              </a:lnSpc>
              <a:spcBef>
                <a:spcPts val="0"/>
              </a:spcBef>
              <a:spcAft>
                <a:spcPts val="0"/>
              </a:spcAft>
              <a:buSzPts val="1400"/>
              <a:buAutoNum type="alphaUcPeriod"/>
            </a:pPr>
            <a:r>
              <a:rPr lang="en"/>
              <a:t>Rhythm method</a:t>
            </a:r>
            <a:endParaRPr/>
          </a:p>
        </p:txBody>
      </p:sp>
      <p:sp>
        <p:nvSpPr>
          <p:cNvPr id="4408" name="Google Shape;4408;p68"/>
          <p:cNvSpPr/>
          <p:nvPr/>
        </p:nvSpPr>
        <p:spPr>
          <a:xfrm>
            <a:off x="4888213" y="3581493"/>
            <a:ext cx="917700" cy="917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68"/>
          <p:cNvSpPr txBox="1">
            <a:spLocks noGrp="1"/>
          </p:cNvSpPr>
          <p:nvPr>
            <p:ph type="subTitle" idx="4294967295"/>
          </p:nvPr>
        </p:nvSpPr>
        <p:spPr>
          <a:xfrm>
            <a:off x="6051775" y="3546375"/>
            <a:ext cx="2379000" cy="952800"/>
          </a:xfrm>
          <a:prstGeom prst="rect">
            <a:avLst/>
          </a:prstGeom>
        </p:spPr>
        <p:txBody>
          <a:bodyPr spcFirstLastPara="1" wrap="square" lIns="91425" tIns="91425" rIns="91425" bIns="91425" anchor="b" anchorCtr="0">
            <a:noAutofit/>
          </a:bodyPr>
          <a:lstStyle/>
          <a:p>
            <a:pPr marL="457200" lvl="0" indent="-317500" algn="l" rtl="0">
              <a:lnSpc>
                <a:spcPct val="115000"/>
              </a:lnSpc>
              <a:spcBef>
                <a:spcPts val="0"/>
              </a:spcBef>
              <a:spcAft>
                <a:spcPts val="0"/>
              </a:spcAft>
              <a:buSzPts val="1400"/>
              <a:buAutoNum type="alphaUcPeriod"/>
            </a:pPr>
            <a:r>
              <a:rPr lang="en" dirty="0"/>
              <a:t>IUD</a:t>
            </a:r>
            <a:endParaRPr dirty="0"/>
          </a:p>
          <a:p>
            <a:pPr marL="457200" lvl="0" indent="-317500" algn="l" rtl="0">
              <a:lnSpc>
                <a:spcPct val="115000"/>
              </a:lnSpc>
              <a:spcBef>
                <a:spcPts val="0"/>
              </a:spcBef>
              <a:spcAft>
                <a:spcPts val="0"/>
              </a:spcAft>
              <a:buSzPts val="1400"/>
              <a:buAutoNum type="alphaUcPeriod"/>
            </a:pPr>
            <a:r>
              <a:rPr lang="en" dirty="0"/>
              <a:t>Condom</a:t>
            </a:r>
            <a:endParaRPr dirty="0"/>
          </a:p>
          <a:p>
            <a:pPr marL="457200" lvl="0" indent="-317500" algn="l" rtl="0">
              <a:lnSpc>
                <a:spcPct val="115000"/>
              </a:lnSpc>
              <a:spcBef>
                <a:spcPts val="0"/>
              </a:spcBef>
              <a:spcAft>
                <a:spcPts val="0"/>
              </a:spcAft>
              <a:buSzPts val="1400"/>
              <a:buAutoNum type="alphaUcPeriod"/>
            </a:pPr>
            <a:r>
              <a:rPr lang="en" dirty="0"/>
              <a:t>Patch </a:t>
            </a:r>
            <a:endParaRPr dirty="0"/>
          </a:p>
        </p:txBody>
      </p:sp>
      <p:grpSp>
        <p:nvGrpSpPr>
          <p:cNvPr id="4410" name="Google Shape;4410;p68"/>
          <p:cNvGrpSpPr/>
          <p:nvPr/>
        </p:nvGrpSpPr>
        <p:grpSpPr>
          <a:xfrm rot="2145201">
            <a:off x="5046821" y="3794294"/>
            <a:ext cx="612713" cy="630811"/>
            <a:chOff x="5164300" y="252650"/>
            <a:chExt cx="1787351" cy="1840146"/>
          </a:xfrm>
        </p:grpSpPr>
        <p:sp>
          <p:nvSpPr>
            <p:cNvPr id="4411" name="Google Shape;4411;p68"/>
            <p:cNvSpPr/>
            <p:nvPr/>
          </p:nvSpPr>
          <p:spPr>
            <a:xfrm>
              <a:off x="5624329" y="1929506"/>
              <a:ext cx="268381" cy="163290"/>
            </a:xfrm>
            <a:custGeom>
              <a:avLst/>
              <a:gdLst/>
              <a:ahLst/>
              <a:cxnLst/>
              <a:rect l="l" t="t" r="r" b="b"/>
              <a:pathLst>
                <a:path w="8402" h="5112" extrusionOk="0">
                  <a:moveTo>
                    <a:pt x="3787" y="795"/>
                  </a:moveTo>
                  <a:cubicBezTo>
                    <a:pt x="4156" y="795"/>
                    <a:pt x="4530" y="839"/>
                    <a:pt x="4905" y="934"/>
                  </a:cubicBezTo>
                  <a:cubicBezTo>
                    <a:pt x="5586" y="1104"/>
                    <a:pt x="6251" y="1398"/>
                    <a:pt x="6669" y="1970"/>
                  </a:cubicBezTo>
                  <a:cubicBezTo>
                    <a:pt x="7504" y="3162"/>
                    <a:pt x="6684" y="4198"/>
                    <a:pt x="5322" y="4276"/>
                  </a:cubicBezTo>
                  <a:cubicBezTo>
                    <a:pt x="5268" y="4278"/>
                    <a:pt x="5213" y="4279"/>
                    <a:pt x="5158" y="4279"/>
                  </a:cubicBezTo>
                  <a:cubicBezTo>
                    <a:pt x="3801" y="4279"/>
                    <a:pt x="2406" y="3547"/>
                    <a:pt x="1811" y="2357"/>
                  </a:cubicBezTo>
                  <a:cubicBezTo>
                    <a:pt x="1646" y="2027"/>
                    <a:pt x="1513" y="1711"/>
                    <a:pt x="1350" y="1421"/>
                  </a:cubicBezTo>
                  <a:lnTo>
                    <a:pt x="1350" y="1421"/>
                  </a:lnTo>
                  <a:cubicBezTo>
                    <a:pt x="2116" y="1028"/>
                    <a:pt x="2940" y="795"/>
                    <a:pt x="3787" y="795"/>
                  </a:cubicBezTo>
                  <a:close/>
                  <a:moveTo>
                    <a:pt x="3873" y="1"/>
                  </a:moveTo>
                  <a:cubicBezTo>
                    <a:pt x="2843" y="1"/>
                    <a:pt x="1819" y="313"/>
                    <a:pt x="1054" y="986"/>
                  </a:cubicBezTo>
                  <a:lnTo>
                    <a:pt x="1054" y="986"/>
                  </a:lnTo>
                  <a:cubicBezTo>
                    <a:pt x="940" y="850"/>
                    <a:pt x="809" y="724"/>
                    <a:pt x="650" y="609"/>
                  </a:cubicBezTo>
                  <a:cubicBezTo>
                    <a:pt x="586" y="563"/>
                    <a:pt x="521" y="543"/>
                    <a:pt x="459" y="543"/>
                  </a:cubicBezTo>
                  <a:cubicBezTo>
                    <a:pt x="205" y="543"/>
                    <a:pt x="0" y="871"/>
                    <a:pt x="124" y="1120"/>
                  </a:cubicBezTo>
                  <a:cubicBezTo>
                    <a:pt x="1084" y="2914"/>
                    <a:pt x="1595" y="4307"/>
                    <a:pt x="3683" y="4878"/>
                  </a:cubicBezTo>
                  <a:cubicBezTo>
                    <a:pt x="4167" y="5017"/>
                    <a:pt x="4712" y="5111"/>
                    <a:pt x="5249" y="5111"/>
                  </a:cubicBezTo>
                  <a:cubicBezTo>
                    <a:pt x="6270" y="5111"/>
                    <a:pt x="7259" y="4768"/>
                    <a:pt x="7736" y="3734"/>
                  </a:cubicBezTo>
                  <a:cubicBezTo>
                    <a:pt x="8402" y="2295"/>
                    <a:pt x="7133" y="934"/>
                    <a:pt x="5879" y="408"/>
                  </a:cubicBezTo>
                  <a:cubicBezTo>
                    <a:pt x="5259" y="141"/>
                    <a:pt x="4565" y="1"/>
                    <a:pt x="3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68"/>
            <p:cNvSpPr/>
            <p:nvPr/>
          </p:nvSpPr>
          <p:spPr>
            <a:xfrm>
              <a:off x="5612478" y="1936533"/>
              <a:ext cx="64779" cy="60148"/>
            </a:xfrm>
            <a:custGeom>
              <a:avLst/>
              <a:gdLst/>
              <a:ahLst/>
              <a:cxnLst/>
              <a:rect l="l" t="t" r="r" b="b"/>
              <a:pathLst>
                <a:path w="2028" h="1883" extrusionOk="0">
                  <a:moveTo>
                    <a:pt x="852" y="714"/>
                  </a:moveTo>
                  <a:cubicBezTo>
                    <a:pt x="866" y="715"/>
                    <a:pt x="880" y="717"/>
                    <a:pt x="893" y="719"/>
                  </a:cubicBezTo>
                  <a:lnTo>
                    <a:pt x="893" y="719"/>
                  </a:lnTo>
                  <a:cubicBezTo>
                    <a:pt x="879" y="717"/>
                    <a:pt x="866" y="715"/>
                    <a:pt x="852" y="714"/>
                  </a:cubicBezTo>
                  <a:close/>
                  <a:moveTo>
                    <a:pt x="929" y="791"/>
                  </a:moveTo>
                  <a:lnTo>
                    <a:pt x="929" y="791"/>
                  </a:lnTo>
                  <a:cubicBezTo>
                    <a:pt x="922" y="799"/>
                    <a:pt x="916" y="807"/>
                    <a:pt x="910" y="815"/>
                  </a:cubicBezTo>
                  <a:lnTo>
                    <a:pt x="910" y="815"/>
                  </a:lnTo>
                  <a:cubicBezTo>
                    <a:pt x="910" y="812"/>
                    <a:pt x="911" y="809"/>
                    <a:pt x="912" y="807"/>
                  </a:cubicBezTo>
                  <a:lnTo>
                    <a:pt x="912" y="807"/>
                  </a:lnTo>
                  <a:cubicBezTo>
                    <a:pt x="916" y="803"/>
                    <a:pt x="922" y="798"/>
                    <a:pt x="929" y="791"/>
                  </a:cubicBezTo>
                  <a:close/>
                  <a:moveTo>
                    <a:pt x="1087" y="1"/>
                  </a:moveTo>
                  <a:cubicBezTo>
                    <a:pt x="759" y="1"/>
                    <a:pt x="429" y="172"/>
                    <a:pt x="233" y="467"/>
                  </a:cubicBezTo>
                  <a:cubicBezTo>
                    <a:pt x="78" y="698"/>
                    <a:pt x="0" y="1023"/>
                    <a:pt x="93" y="1302"/>
                  </a:cubicBezTo>
                  <a:cubicBezTo>
                    <a:pt x="114" y="1371"/>
                    <a:pt x="147" y="1437"/>
                    <a:pt x="188" y="1498"/>
                  </a:cubicBezTo>
                  <a:lnTo>
                    <a:pt x="188" y="1498"/>
                  </a:lnTo>
                  <a:cubicBezTo>
                    <a:pt x="250" y="1642"/>
                    <a:pt x="368" y="1758"/>
                    <a:pt x="526" y="1828"/>
                  </a:cubicBezTo>
                  <a:cubicBezTo>
                    <a:pt x="619" y="1866"/>
                    <a:pt x="713" y="1883"/>
                    <a:pt x="808" y="1883"/>
                  </a:cubicBezTo>
                  <a:cubicBezTo>
                    <a:pt x="982" y="1883"/>
                    <a:pt x="1155" y="1825"/>
                    <a:pt x="1316" y="1735"/>
                  </a:cubicBezTo>
                  <a:cubicBezTo>
                    <a:pt x="1532" y="1611"/>
                    <a:pt x="1733" y="1441"/>
                    <a:pt x="1857" y="1224"/>
                  </a:cubicBezTo>
                  <a:cubicBezTo>
                    <a:pt x="2028" y="915"/>
                    <a:pt x="1980" y="559"/>
                    <a:pt x="1749" y="296"/>
                  </a:cubicBezTo>
                  <a:cubicBezTo>
                    <a:pt x="1566" y="93"/>
                    <a:pt x="13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68"/>
            <p:cNvSpPr/>
            <p:nvPr/>
          </p:nvSpPr>
          <p:spPr>
            <a:xfrm>
              <a:off x="5253705" y="1051837"/>
              <a:ext cx="401453" cy="923937"/>
            </a:xfrm>
            <a:custGeom>
              <a:avLst/>
              <a:gdLst/>
              <a:ahLst/>
              <a:cxnLst/>
              <a:rect l="l" t="t" r="r" b="b"/>
              <a:pathLst>
                <a:path w="12568" h="28925" extrusionOk="0">
                  <a:moveTo>
                    <a:pt x="626" y="1"/>
                  </a:moveTo>
                  <a:cubicBezTo>
                    <a:pt x="537" y="1"/>
                    <a:pt x="447" y="3"/>
                    <a:pt x="357" y="8"/>
                  </a:cubicBezTo>
                  <a:cubicBezTo>
                    <a:pt x="141" y="23"/>
                    <a:pt x="1" y="348"/>
                    <a:pt x="234" y="456"/>
                  </a:cubicBezTo>
                  <a:cubicBezTo>
                    <a:pt x="1703" y="1075"/>
                    <a:pt x="3219" y="1524"/>
                    <a:pt x="4287" y="2776"/>
                  </a:cubicBezTo>
                  <a:cubicBezTo>
                    <a:pt x="5106" y="3752"/>
                    <a:pt x="5539" y="4989"/>
                    <a:pt x="5756" y="6227"/>
                  </a:cubicBezTo>
                  <a:cubicBezTo>
                    <a:pt x="6467" y="10449"/>
                    <a:pt x="4194" y="14457"/>
                    <a:pt x="3854" y="18603"/>
                  </a:cubicBezTo>
                  <a:cubicBezTo>
                    <a:pt x="3590" y="21728"/>
                    <a:pt x="4627" y="24589"/>
                    <a:pt x="6839" y="26802"/>
                  </a:cubicBezTo>
                  <a:cubicBezTo>
                    <a:pt x="7850" y="27813"/>
                    <a:pt x="9266" y="28925"/>
                    <a:pt x="10673" y="28925"/>
                  </a:cubicBezTo>
                  <a:cubicBezTo>
                    <a:pt x="11247" y="28925"/>
                    <a:pt x="11820" y="28740"/>
                    <a:pt x="12362" y="28287"/>
                  </a:cubicBezTo>
                  <a:cubicBezTo>
                    <a:pt x="12568" y="28120"/>
                    <a:pt x="12378" y="27793"/>
                    <a:pt x="12158" y="27793"/>
                  </a:cubicBezTo>
                  <a:cubicBezTo>
                    <a:pt x="12113" y="27793"/>
                    <a:pt x="12066" y="27806"/>
                    <a:pt x="12022" y="27838"/>
                  </a:cubicBezTo>
                  <a:cubicBezTo>
                    <a:pt x="11601" y="28136"/>
                    <a:pt x="11161" y="28265"/>
                    <a:pt x="10716" y="28265"/>
                  </a:cubicBezTo>
                  <a:cubicBezTo>
                    <a:pt x="8430" y="28265"/>
                    <a:pt x="6009" y="24839"/>
                    <a:pt x="5323" y="23104"/>
                  </a:cubicBezTo>
                  <a:cubicBezTo>
                    <a:pt x="3792" y="19129"/>
                    <a:pt x="5601" y="15138"/>
                    <a:pt x="6422" y="11239"/>
                  </a:cubicBezTo>
                  <a:cubicBezTo>
                    <a:pt x="6963" y="8671"/>
                    <a:pt x="7102" y="5870"/>
                    <a:pt x="5896" y="3457"/>
                  </a:cubicBezTo>
                  <a:cubicBezTo>
                    <a:pt x="4898" y="1479"/>
                    <a:pt x="2872" y="1"/>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68"/>
            <p:cNvSpPr/>
            <p:nvPr/>
          </p:nvSpPr>
          <p:spPr>
            <a:xfrm>
              <a:off x="5540832" y="1345767"/>
              <a:ext cx="216953" cy="632653"/>
            </a:xfrm>
            <a:custGeom>
              <a:avLst/>
              <a:gdLst/>
              <a:ahLst/>
              <a:cxnLst/>
              <a:rect l="l" t="t" r="r" b="b"/>
              <a:pathLst>
                <a:path w="6792" h="19806" extrusionOk="0">
                  <a:moveTo>
                    <a:pt x="4703" y="0"/>
                  </a:moveTo>
                  <a:cubicBezTo>
                    <a:pt x="4514" y="0"/>
                    <a:pt x="4334" y="157"/>
                    <a:pt x="4394" y="397"/>
                  </a:cubicBezTo>
                  <a:cubicBezTo>
                    <a:pt x="4982" y="2718"/>
                    <a:pt x="5292" y="4884"/>
                    <a:pt x="4007" y="7049"/>
                  </a:cubicBezTo>
                  <a:cubicBezTo>
                    <a:pt x="3110" y="8566"/>
                    <a:pt x="1748" y="9725"/>
                    <a:pt x="1099" y="11381"/>
                  </a:cubicBezTo>
                  <a:cubicBezTo>
                    <a:pt x="1" y="14228"/>
                    <a:pt x="867" y="17600"/>
                    <a:pt x="3002" y="19735"/>
                  </a:cubicBezTo>
                  <a:cubicBezTo>
                    <a:pt x="3051" y="19785"/>
                    <a:pt x="3111" y="19806"/>
                    <a:pt x="3171" y="19806"/>
                  </a:cubicBezTo>
                  <a:cubicBezTo>
                    <a:pt x="3353" y="19806"/>
                    <a:pt x="3532" y="19608"/>
                    <a:pt x="3404" y="19410"/>
                  </a:cubicBezTo>
                  <a:cubicBezTo>
                    <a:pt x="2383" y="17801"/>
                    <a:pt x="1470" y="16130"/>
                    <a:pt x="1455" y="14150"/>
                  </a:cubicBezTo>
                  <a:cubicBezTo>
                    <a:pt x="1439" y="11891"/>
                    <a:pt x="2631" y="10391"/>
                    <a:pt x="3945" y="8689"/>
                  </a:cubicBezTo>
                  <a:cubicBezTo>
                    <a:pt x="5771" y="6322"/>
                    <a:pt x="6792" y="2825"/>
                    <a:pt x="4982" y="150"/>
                  </a:cubicBezTo>
                  <a:cubicBezTo>
                    <a:pt x="4911" y="46"/>
                    <a:pt x="4806" y="0"/>
                    <a:pt x="4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68"/>
            <p:cNvSpPr/>
            <p:nvPr/>
          </p:nvSpPr>
          <p:spPr>
            <a:xfrm>
              <a:off x="6761401" y="594684"/>
              <a:ext cx="190250" cy="177249"/>
            </a:xfrm>
            <a:custGeom>
              <a:avLst/>
              <a:gdLst/>
              <a:ahLst/>
              <a:cxnLst/>
              <a:rect l="l" t="t" r="r" b="b"/>
              <a:pathLst>
                <a:path w="5956" h="5549" extrusionOk="0">
                  <a:moveTo>
                    <a:pt x="3102" y="2660"/>
                  </a:moveTo>
                  <a:lnTo>
                    <a:pt x="3102" y="2660"/>
                  </a:lnTo>
                  <a:cubicBezTo>
                    <a:pt x="3096" y="2899"/>
                    <a:pt x="3029" y="3143"/>
                    <a:pt x="2923" y="3227"/>
                  </a:cubicBezTo>
                  <a:cubicBezTo>
                    <a:pt x="2903" y="3243"/>
                    <a:pt x="2883" y="3256"/>
                    <a:pt x="2864" y="3269"/>
                  </a:cubicBezTo>
                  <a:lnTo>
                    <a:pt x="2864" y="3269"/>
                  </a:lnTo>
                  <a:cubicBezTo>
                    <a:pt x="2809" y="3154"/>
                    <a:pt x="2751" y="3026"/>
                    <a:pt x="2702" y="2898"/>
                  </a:cubicBezTo>
                  <a:lnTo>
                    <a:pt x="2702" y="2898"/>
                  </a:lnTo>
                  <a:cubicBezTo>
                    <a:pt x="2796" y="2822"/>
                    <a:pt x="2946" y="2726"/>
                    <a:pt x="3102" y="2660"/>
                  </a:cubicBezTo>
                  <a:close/>
                  <a:moveTo>
                    <a:pt x="3223" y="0"/>
                  </a:moveTo>
                  <a:cubicBezTo>
                    <a:pt x="2555" y="0"/>
                    <a:pt x="1863" y="279"/>
                    <a:pt x="1315" y="814"/>
                  </a:cubicBezTo>
                  <a:cubicBezTo>
                    <a:pt x="355" y="1773"/>
                    <a:pt x="0" y="3567"/>
                    <a:pt x="1067" y="4588"/>
                  </a:cubicBezTo>
                  <a:cubicBezTo>
                    <a:pt x="1147" y="4664"/>
                    <a:pt x="1231" y="4732"/>
                    <a:pt x="1318" y="4792"/>
                  </a:cubicBezTo>
                  <a:lnTo>
                    <a:pt x="1318" y="4792"/>
                  </a:lnTo>
                  <a:cubicBezTo>
                    <a:pt x="1860" y="5272"/>
                    <a:pt x="2640" y="5549"/>
                    <a:pt x="3360" y="5549"/>
                  </a:cubicBezTo>
                  <a:cubicBezTo>
                    <a:pt x="3666" y="5549"/>
                    <a:pt x="3961" y="5499"/>
                    <a:pt x="4223" y="5393"/>
                  </a:cubicBezTo>
                  <a:cubicBezTo>
                    <a:pt x="5801" y="4743"/>
                    <a:pt x="5956" y="2655"/>
                    <a:pt x="5275" y="1309"/>
                  </a:cubicBezTo>
                  <a:cubicBezTo>
                    <a:pt x="4831" y="422"/>
                    <a:pt x="4045" y="0"/>
                    <a:pt x="3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68"/>
            <p:cNvSpPr/>
            <p:nvPr/>
          </p:nvSpPr>
          <p:spPr>
            <a:xfrm>
              <a:off x="6012265" y="346144"/>
              <a:ext cx="900395" cy="437133"/>
            </a:xfrm>
            <a:custGeom>
              <a:avLst/>
              <a:gdLst/>
              <a:ahLst/>
              <a:cxnLst/>
              <a:rect l="l" t="t" r="r" b="b"/>
              <a:pathLst>
                <a:path w="28188" h="13685" extrusionOk="0">
                  <a:moveTo>
                    <a:pt x="9072" y="0"/>
                  </a:moveTo>
                  <a:cubicBezTo>
                    <a:pt x="8627" y="0"/>
                    <a:pt x="8173" y="34"/>
                    <a:pt x="7719" y="117"/>
                  </a:cubicBezTo>
                  <a:cubicBezTo>
                    <a:pt x="7055" y="257"/>
                    <a:pt x="6420" y="504"/>
                    <a:pt x="5848" y="845"/>
                  </a:cubicBezTo>
                  <a:cubicBezTo>
                    <a:pt x="5260" y="1169"/>
                    <a:pt x="4780" y="1602"/>
                    <a:pt x="4347" y="2051"/>
                  </a:cubicBezTo>
                  <a:cubicBezTo>
                    <a:pt x="3930" y="2499"/>
                    <a:pt x="3573" y="2980"/>
                    <a:pt x="3280" y="3458"/>
                  </a:cubicBezTo>
                  <a:cubicBezTo>
                    <a:pt x="2971" y="3954"/>
                    <a:pt x="2723" y="4434"/>
                    <a:pt x="2490" y="4913"/>
                  </a:cubicBezTo>
                  <a:cubicBezTo>
                    <a:pt x="2057" y="5872"/>
                    <a:pt x="1733" y="6785"/>
                    <a:pt x="1469" y="7635"/>
                  </a:cubicBezTo>
                  <a:cubicBezTo>
                    <a:pt x="943" y="9353"/>
                    <a:pt x="619" y="10777"/>
                    <a:pt x="386" y="11751"/>
                  </a:cubicBezTo>
                  <a:cubicBezTo>
                    <a:pt x="263" y="12231"/>
                    <a:pt x="170" y="12617"/>
                    <a:pt x="93" y="12880"/>
                  </a:cubicBezTo>
                  <a:cubicBezTo>
                    <a:pt x="31" y="13143"/>
                    <a:pt x="0" y="13283"/>
                    <a:pt x="0" y="13283"/>
                  </a:cubicBezTo>
                  <a:lnTo>
                    <a:pt x="1455" y="13685"/>
                  </a:lnTo>
                  <a:cubicBezTo>
                    <a:pt x="1455" y="13685"/>
                    <a:pt x="1485" y="13545"/>
                    <a:pt x="1562" y="13283"/>
                  </a:cubicBezTo>
                  <a:cubicBezTo>
                    <a:pt x="1640" y="13019"/>
                    <a:pt x="1748" y="12633"/>
                    <a:pt x="1903" y="12153"/>
                  </a:cubicBezTo>
                  <a:cubicBezTo>
                    <a:pt x="2181" y="11163"/>
                    <a:pt x="2537" y="9770"/>
                    <a:pt x="3078" y="8178"/>
                  </a:cubicBezTo>
                  <a:cubicBezTo>
                    <a:pt x="3357" y="7373"/>
                    <a:pt x="3697" y="6538"/>
                    <a:pt x="4115" y="5702"/>
                  </a:cubicBezTo>
                  <a:cubicBezTo>
                    <a:pt x="4549" y="4867"/>
                    <a:pt x="5058" y="4032"/>
                    <a:pt x="5724" y="3382"/>
                  </a:cubicBezTo>
                  <a:cubicBezTo>
                    <a:pt x="6374" y="2701"/>
                    <a:pt x="7193" y="2252"/>
                    <a:pt x="8091" y="2097"/>
                  </a:cubicBezTo>
                  <a:cubicBezTo>
                    <a:pt x="8323" y="2059"/>
                    <a:pt x="8559" y="2043"/>
                    <a:pt x="8797" y="2043"/>
                  </a:cubicBezTo>
                  <a:cubicBezTo>
                    <a:pt x="9035" y="2043"/>
                    <a:pt x="9274" y="2059"/>
                    <a:pt x="9514" y="2082"/>
                  </a:cubicBezTo>
                  <a:cubicBezTo>
                    <a:pt x="9761" y="2128"/>
                    <a:pt x="10009" y="2159"/>
                    <a:pt x="10256" y="2221"/>
                  </a:cubicBezTo>
                  <a:lnTo>
                    <a:pt x="10628" y="2314"/>
                  </a:lnTo>
                  <a:lnTo>
                    <a:pt x="11015" y="2437"/>
                  </a:lnTo>
                  <a:cubicBezTo>
                    <a:pt x="11294" y="2530"/>
                    <a:pt x="11572" y="2608"/>
                    <a:pt x="11834" y="2701"/>
                  </a:cubicBezTo>
                  <a:lnTo>
                    <a:pt x="12608" y="2980"/>
                  </a:lnTo>
                  <a:cubicBezTo>
                    <a:pt x="12872" y="3072"/>
                    <a:pt x="13134" y="3180"/>
                    <a:pt x="13398" y="3273"/>
                  </a:cubicBezTo>
                  <a:cubicBezTo>
                    <a:pt x="13645" y="3382"/>
                    <a:pt x="13907" y="3475"/>
                    <a:pt x="14155" y="3598"/>
                  </a:cubicBezTo>
                  <a:cubicBezTo>
                    <a:pt x="15176" y="4015"/>
                    <a:pt x="16151" y="4510"/>
                    <a:pt x="17079" y="4991"/>
                  </a:cubicBezTo>
                  <a:cubicBezTo>
                    <a:pt x="18008" y="5501"/>
                    <a:pt x="18905" y="6012"/>
                    <a:pt x="19724" y="6522"/>
                  </a:cubicBezTo>
                  <a:cubicBezTo>
                    <a:pt x="20126" y="6769"/>
                    <a:pt x="20514" y="7048"/>
                    <a:pt x="20900" y="7295"/>
                  </a:cubicBezTo>
                  <a:cubicBezTo>
                    <a:pt x="21287" y="7543"/>
                    <a:pt x="21643" y="7806"/>
                    <a:pt x="21983" y="8038"/>
                  </a:cubicBezTo>
                  <a:cubicBezTo>
                    <a:pt x="22680" y="8533"/>
                    <a:pt x="23299" y="8997"/>
                    <a:pt x="23839" y="9415"/>
                  </a:cubicBezTo>
                  <a:cubicBezTo>
                    <a:pt x="24381" y="9848"/>
                    <a:pt x="24846" y="10220"/>
                    <a:pt x="25232" y="10544"/>
                  </a:cubicBezTo>
                  <a:cubicBezTo>
                    <a:pt x="25619" y="10853"/>
                    <a:pt x="25898" y="11117"/>
                    <a:pt x="26098" y="11286"/>
                  </a:cubicBezTo>
                  <a:cubicBezTo>
                    <a:pt x="26300" y="11457"/>
                    <a:pt x="26407" y="11550"/>
                    <a:pt x="26407" y="11550"/>
                  </a:cubicBezTo>
                  <a:lnTo>
                    <a:pt x="28187" y="9461"/>
                  </a:lnTo>
                  <a:cubicBezTo>
                    <a:pt x="28187" y="9461"/>
                    <a:pt x="28078" y="9368"/>
                    <a:pt x="27862" y="9199"/>
                  </a:cubicBezTo>
                  <a:cubicBezTo>
                    <a:pt x="27645" y="9028"/>
                    <a:pt x="27336" y="8765"/>
                    <a:pt x="26919" y="8456"/>
                  </a:cubicBezTo>
                  <a:cubicBezTo>
                    <a:pt x="26516" y="8130"/>
                    <a:pt x="26005" y="7744"/>
                    <a:pt x="25433" y="7326"/>
                  </a:cubicBezTo>
                  <a:cubicBezTo>
                    <a:pt x="24846" y="6893"/>
                    <a:pt x="24180" y="6429"/>
                    <a:pt x="23437" y="5934"/>
                  </a:cubicBezTo>
                  <a:cubicBezTo>
                    <a:pt x="23051" y="5702"/>
                    <a:pt x="22664" y="5439"/>
                    <a:pt x="22261" y="5191"/>
                  </a:cubicBezTo>
                  <a:cubicBezTo>
                    <a:pt x="21844" y="4944"/>
                    <a:pt x="21426" y="4665"/>
                    <a:pt x="20993" y="4418"/>
                  </a:cubicBezTo>
                  <a:cubicBezTo>
                    <a:pt x="20112" y="3908"/>
                    <a:pt x="19152" y="3397"/>
                    <a:pt x="18162" y="2902"/>
                  </a:cubicBezTo>
                  <a:cubicBezTo>
                    <a:pt x="17156" y="2423"/>
                    <a:pt x="16104" y="1928"/>
                    <a:pt x="15006" y="1509"/>
                  </a:cubicBezTo>
                  <a:cubicBezTo>
                    <a:pt x="14728" y="1402"/>
                    <a:pt x="14450" y="1309"/>
                    <a:pt x="14171" y="1200"/>
                  </a:cubicBezTo>
                  <a:cubicBezTo>
                    <a:pt x="13893" y="1107"/>
                    <a:pt x="13614" y="999"/>
                    <a:pt x="13336" y="907"/>
                  </a:cubicBezTo>
                  <a:lnTo>
                    <a:pt x="12453" y="643"/>
                  </a:lnTo>
                  <a:cubicBezTo>
                    <a:pt x="12175" y="550"/>
                    <a:pt x="11896" y="473"/>
                    <a:pt x="11618" y="395"/>
                  </a:cubicBezTo>
                  <a:lnTo>
                    <a:pt x="11185" y="288"/>
                  </a:lnTo>
                  <a:lnTo>
                    <a:pt x="10706" y="179"/>
                  </a:lnTo>
                  <a:cubicBezTo>
                    <a:pt x="10396" y="102"/>
                    <a:pt x="10056" y="71"/>
                    <a:pt x="9730" y="24"/>
                  </a:cubicBezTo>
                  <a:cubicBezTo>
                    <a:pt x="9514" y="9"/>
                    <a:pt x="9294" y="0"/>
                    <a:pt x="9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68"/>
            <p:cNvSpPr/>
            <p:nvPr/>
          </p:nvSpPr>
          <p:spPr>
            <a:xfrm>
              <a:off x="5164300" y="303342"/>
              <a:ext cx="185905" cy="176834"/>
            </a:xfrm>
            <a:custGeom>
              <a:avLst/>
              <a:gdLst/>
              <a:ahLst/>
              <a:cxnLst/>
              <a:rect l="l" t="t" r="r" b="b"/>
              <a:pathLst>
                <a:path w="5820" h="5536" extrusionOk="0">
                  <a:moveTo>
                    <a:pt x="3088" y="2737"/>
                  </a:moveTo>
                  <a:cubicBezTo>
                    <a:pt x="3205" y="2847"/>
                    <a:pt x="3307" y="2981"/>
                    <a:pt x="3369" y="3076"/>
                  </a:cubicBezTo>
                  <a:lnTo>
                    <a:pt x="3369" y="3076"/>
                  </a:lnTo>
                  <a:cubicBezTo>
                    <a:pt x="3282" y="3177"/>
                    <a:pt x="3187" y="3276"/>
                    <a:pt x="3101" y="3363"/>
                  </a:cubicBezTo>
                  <a:lnTo>
                    <a:pt x="3101" y="3363"/>
                  </a:lnTo>
                  <a:cubicBezTo>
                    <a:pt x="3022" y="3239"/>
                    <a:pt x="3023" y="2974"/>
                    <a:pt x="3088" y="2737"/>
                  </a:cubicBezTo>
                  <a:close/>
                  <a:moveTo>
                    <a:pt x="3125" y="0"/>
                  </a:moveTo>
                  <a:cubicBezTo>
                    <a:pt x="2893" y="0"/>
                    <a:pt x="2655" y="40"/>
                    <a:pt x="2414" y="126"/>
                  </a:cubicBezTo>
                  <a:cubicBezTo>
                    <a:pt x="1005" y="638"/>
                    <a:pt x="0" y="2587"/>
                    <a:pt x="510" y="4025"/>
                  </a:cubicBezTo>
                  <a:cubicBezTo>
                    <a:pt x="873" y="5020"/>
                    <a:pt x="1916" y="5536"/>
                    <a:pt x="2951" y="5536"/>
                  </a:cubicBezTo>
                  <a:cubicBezTo>
                    <a:pt x="3314" y="5536"/>
                    <a:pt x="3677" y="5472"/>
                    <a:pt x="4009" y="5343"/>
                  </a:cubicBezTo>
                  <a:lnTo>
                    <a:pt x="4009" y="5343"/>
                  </a:lnTo>
                  <a:cubicBezTo>
                    <a:pt x="5165" y="5043"/>
                    <a:pt x="5820" y="3745"/>
                    <a:pt x="5663" y="2525"/>
                  </a:cubicBezTo>
                  <a:cubicBezTo>
                    <a:pt x="5505" y="1251"/>
                    <a:pt x="4422" y="0"/>
                    <a:pt x="3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68"/>
            <p:cNvSpPr/>
            <p:nvPr/>
          </p:nvSpPr>
          <p:spPr>
            <a:xfrm>
              <a:off x="5225053" y="252650"/>
              <a:ext cx="822328" cy="520247"/>
            </a:xfrm>
            <a:custGeom>
              <a:avLst/>
              <a:gdLst/>
              <a:ahLst/>
              <a:cxnLst/>
              <a:rect l="l" t="t" r="r" b="b"/>
              <a:pathLst>
                <a:path w="25744" h="16287" extrusionOk="0">
                  <a:moveTo>
                    <a:pt x="15587" y="1"/>
                  </a:moveTo>
                  <a:cubicBezTo>
                    <a:pt x="15440" y="1"/>
                    <a:pt x="15293" y="4"/>
                    <a:pt x="15147" y="12"/>
                  </a:cubicBezTo>
                  <a:cubicBezTo>
                    <a:pt x="13971" y="12"/>
                    <a:pt x="12810" y="90"/>
                    <a:pt x="11696" y="197"/>
                  </a:cubicBezTo>
                  <a:cubicBezTo>
                    <a:pt x="10598" y="306"/>
                    <a:pt x="9515" y="461"/>
                    <a:pt x="8509" y="631"/>
                  </a:cubicBezTo>
                  <a:cubicBezTo>
                    <a:pt x="8014" y="709"/>
                    <a:pt x="7519" y="816"/>
                    <a:pt x="7055" y="894"/>
                  </a:cubicBezTo>
                  <a:cubicBezTo>
                    <a:pt x="6591" y="1002"/>
                    <a:pt x="6127" y="1095"/>
                    <a:pt x="5694" y="1188"/>
                  </a:cubicBezTo>
                  <a:cubicBezTo>
                    <a:pt x="4827" y="1389"/>
                    <a:pt x="4039" y="1590"/>
                    <a:pt x="3342" y="1791"/>
                  </a:cubicBezTo>
                  <a:cubicBezTo>
                    <a:pt x="2647" y="1992"/>
                    <a:pt x="2043" y="2163"/>
                    <a:pt x="1548" y="2317"/>
                  </a:cubicBezTo>
                  <a:cubicBezTo>
                    <a:pt x="1053" y="2472"/>
                    <a:pt x="666" y="2611"/>
                    <a:pt x="403" y="2689"/>
                  </a:cubicBezTo>
                  <a:cubicBezTo>
                    <a:pt x="140" y="2782"/>
                    <a:pt x="1" y="2827"/>
                    <a:pt x="1" y="2827"/>
                  </a:cubicBezTo>
                  <a:lnTo>
                    <a:pt x="945" y="5411"/>
                  </a:lnTo>
                  <a:lnTo>
                    <a:pt x="1316" y="5272"/>
                  </a:lnTo>
                  <a:cubicBezTo>
                    <a:pt x="1564" y="5179"/>
                    <a:pt x="1935" y="5040"/>
                    <a:pt x="2399" y="4869"/>
                  </a:cubicBezTo>
                  <a:cubicBezTo>
                    <a:pt x="2863" y="4700"/>
                    <a:pt x="3435" y="4514"/>
                    <a:pt x="4085" y="4312"/>
                  </a:cubicBezTo>
                  <a:cubicBezTo>
                    <a:pt x="4751" y="4112"/>
                    <a:pt x="5493" y="3879"/>
                    <a:pt x="6312" y="3663"/>
                  </a:cubicBezTo>
                  <a:cubicBezTo>
                    <a:pt x="6715" y="3570"/>
                    <a:pt x="7148" y="3462"/>
                    <a:pt x="7597" y="3338"/>
                  </a:cubicBezTo>
                  <a:cubicBezTo>
                    <a:pt x="8030" y="3246"/>
                    <a:pt x="8494" y="3137"/>
                    <a:pt x="8973" y="3044"/>
                  </a:cubicBezTo>
                  <a:cubicBezTo>
                    <a:pt x="9918" y="2843"/>
                    <a:pt x="10923" y="2673"/>
                    <a:pt x="11975" y="2534"/>
                  </a:cubicBezTo>
                  <a:cubicBezTo>
                    <a:pt x="13012" y="2410"/>
                    <a:pt x="14095" y="2287"/>
                    <a:pt x="15208" y="2256"/>
                  </a:cubicBezTo>
                  <a:cubicBezTo>
                    <a:pt x="15487" y="2225"/>
                    <a:pt x="15749" y="2225"/>
                    <a:pt x="16028" y="2225"/>
                  </a:cubicBezTo>
                  <a:cubicBezTo>
                    <a:pt x="16306" y="2225"/>
                    <a:pt x="16585" y="2209"/>
                    <a:pt x="16863" y="2209"/>
                  </a:cubicBezTo>
                  <a:lnTo>
                    <a:pt x="17684" y="2225"/>
                  </a:lnTo>
                  <a:cubicBezTo>
                    <a:pt x="17962" y="2239"/>
                    <a:pt x="18256" y="2256"/>
                    <a:pt x="18550" y="2270"/>
                  </a:cubicBezTo>
                  <a:lnTo>
                    <a:pt x="18952" y="2301"/>
                  </a:lnTo>
                  <a:lnTo>
                    <a:pt x="19338" y="2332"/>
                  </a:lnTo>
                  <a:cubicBezTo>
                    <a:pt x="19602" y="2348"/>
                    <a:pt x="19833" y="2425"/>
                    <a:pt x="20081" y="2456"/>
                  </a:cubicBezTo>
                  <a:cubicBezTo>
                    <a:pt x="20545" y="2596"/>
                    <a:pt x="21009" y="2751"/>
                    <a:pt x="21411" y="2982"/>
                  </a:cubicBezTo>
                  <a:cubicBezTo>
                    <a:pt x="22201" y="3431"/>
                    <a:pt x="22804" y="4143"/>
                    <a:pt x="23175" y="5009"/>
                  </a:cubicBezTo>
                  <a:cubicBezTo>
                    <a:pt x="23577" y="5845"/>
                    <a:pt x="23763" y="6819"/>
                    <a:pt x="23872" y="7732"/>
                  </a:cubicBezTo>
                  <a:cubicBezTo>
                    <a:pt x="23965" y="8675"/>
                    <a:pt x="23979" y="9572"/>
                    <a:pt x="23965" y="10424"/>
                  </a:cubicBezTo>
                  <a:cubicBezTo>
                    <a:pt x="23918" y="12109"/>
                    <a:pt x="23763" y="13549"/>
                    <a:pt x="23686" y="14554"/>
                  </a:cubicBezTo>
                  <a:cubicBezTo>
                    <a:pt x="23639" y="15065"/>
                    <a:pt x="23608" y="15467"/>
                    <a:pt x="23593" y="15746"/>
                  </a:cubicBezTo>
                  <a:cubicBezTo>
                    <a:pt x="23577" y="16008"/>
                    <a:pt x="23562" y="16163"/>
                    <a:pt x="23562" y="16163"/>
                  </a:cubicBezTo>
                  <a:lnTo>
                    <a:pt x="25079" y="16286"/>
                  </a:lnTo>
                  <a:cubicBezTo>
                    <a:pt x="25079" y="16286"/>
                    <a:pt x="25093" y="16148"/>
                    <a:pt x="25109" y="15869"/>
                  </a:cubicBezTo>
                  <a:cubicBezTo>
                    <a:pt x="25140" y="15606"/>
                    <a:pt x="25186" y="15220"/>
                    <a:pt x="25248" y="14725"/>
                  </a:cubicBezTo>
                  <a:cubicBezTo>
                    <a:pt x="25357" y="13718"/>
                    <a:pt x="25557" y="12264"/>
                    <a:pt x="25666" y="10486"/>
                  </a:cubicBezTo>
                  <a:cubicBezTo>
                    <a:pt x="25712" y="9603"/>
                    <a:pt x="25743" y="8629"/>
                    <a:pt x="25666" y="7577"/>
                  </a:cubicBezTo>
                  <a:cubicBezTo>
                    <a:pt x="25619" y="7051"/>
                    <a:pt x="25557" y="6494"/>
                    <a:pt x="25434" y="5937"/>
                  </a:cubicBezTo>
                  <a:cubicBezTo>
                    <a:pt x="25326" y="5381"/>
                    <a:pt x="25171" y="4808"/>
                    <a:pt x="24924" y="4236"/>
                  </a:cubicBezTo>
                  <a:cubicBezTo>
                    <a:pt x="24691" y="3679"/>
                    <a:pt x="24382" y="3106"/>
                    <a:pt x="23949" y="2580"/>
                  </a:cubicBezTo>
                  <a:cubicBezTo>
                    <a:pt x="23531" y="2070"/>
                    <a:pt x="23020" y="1621"/>
                    <a:pt x="22449" y="1249"/>
                  </a:cubicBezTo>
                  <a:cubicBezTo>
                    <a:pt x="21861" y="894"/>
                    <a:pt x="21226" y="647"/>
                    <a:pt x="20592" y="461"/>
                  </a:cubicBezTo>
                  <a:cubicBezTo>
                    <a:pt x="20283" y="383"/>
                    <a:pt x="19957" y="290"/>
                    <a:pt x="19633" y="259"/>
                  </a:cubicBezTo>
                  <a:lnTo>
                    <a:pt x="19153" y="183"/>
                  </a:lnTo>
                  <a:lnTo>
                    <a:pt x="18705" y="152"/>
                  </a:lnTo>
                  <a:cubicBezTo>
                    <a:pt x="18410" y="121"/>
                    <a:pt x="18132" y="90"/>
                    <a:pt x="17838" y="74"/>
                  </a:cubicBezTo>
                  <a:lnTo>
                    <a:pt x="16925" y="28"/>
                  </a:lnTo>
                  <a:cubicBezTo>
                    <a:pt x="16616" y="12"/>
                    <a:pt x="16322" y="12"/>
                    <a:pt x="16028" y="12"/>
                  </a:cubicBezTo>
                  <a:cubicBezTo>
                    <a:pt x="15881" y="4"/>
                    <a:pt x="15734" y="1"/>
                    <a:pt x="15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68"/>
            <p:cNvSpPr/>
            <p:nvPr/>
          </p:nvSpPr>
          <p:spPr>
            <a:xfrm>
              <a:off x="5731590" y="682429"/>
              <a:ext cx="356798" cy="1273484"/>
            </a:xfrm>
            <a:custGeom>
              <a:avLst/>
              <a:gdLst/>
              <a:ahLst/>
              <a:cxnLst/>
              <a:rect l="l" t="t" r="r" b="b"/>
              <a:pathLst>
                <a:path w="11170" h="39868" extrusionOk="0">
                  <a:moveTo>
                    <a:pt x="7596" y="1"/>
                  </a:moveTo>
                  <a:cubicBezTo>
                    <a:pt x="4889" y="14079"/>
                    <a:pt x="2723" y="25170"/>
                    <a:pt x="0" y="39248"/>
                  </a:cubicBezTo>
                  <a:cubicBezTo>
                    <a:pt x="1238" y="39496"/>
                    <a:pt x="2490" y="39698"/>
                    <a:pt x="3728" y="39867"/>
                  </a:cubicBezTo>
                  <a:cubicBezTo>
                    <a:pt x="6389" y="25774"/>
                    <a:pt x="8509" y="14698"/>
                    <a:pt x="11170" y="604"/>
                  </a:cubicBezTo>
                  <a:cubicBezTo>
                    <a:pt x="9963" y="449"/>
                    <a:pt x="8787" y="249"/>
                    <a:pt x="7596"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68"/>
            <p:cNvSpPr/>
            <p:nvPr/>
          </p:nvSpPr>
          <p:spPr>
            <a:xfrm>
              <a:off x="5738969" y="682429"/>
              <a:ext cx="349419" cy="1236430"/>
            </a:xfrm>
            <a:custGeom>
              <a:avLst/>
              <a:gdLst/>
              <a:ahLst/>
              <a:cxnLst/>
              <a:rect l="l" t="t" r="r" b="b"/>
              <a:pathLst>
                <a:path w="10939" h="38708" extrusionOk="0">
                  <a:moveTo>
                    <a:pt x="7365" y="1"/>
                  </a:moveTo>
                  <a:cubicBezTo>
                    <a:pt x="4735" y="13692"/>
                    <a:pt x="2600" y="24552"/>
                    <a:pt x="1" y="38089"/>
                  </a:cubicBezTo>
                  <a:cubicBezTo>
                    <a:pt x="465" y="37732"/>
                    <a:pt x="1053" y="37547"/>
                    <a:pt x="1641" y="37547"/>
                  </a:cubicBezTo>
                  <a:cubicBezTo>
                    <a:pt x="2275" y="37547"/>
                    <a:pt x="2909" y="37763"/>
                    <a:pt x="3389" y="38258"/>
                  </a:cubicBezTo>
                  <a:cubicBezTo>
                    <a:pt x="3528" y="38398"/>
                    <a:pt x="3637" y="38553"/>
                    <a:pt x="3730" y="38707"/>
                  </a:cubicBezTo>
                  <a:cubicBezTo>
                    <a:pt x="6282" y="25156"/>
                    <a:pt x="8355" y="14295"/>
                    <a:pt x="10939" y="604"/>
                  </a:cubicBezTo>
                  <a:cubicBezTo>
                    <a:pt x="10382" y="527"/>
                    <a:pt x="9825" y="449"/>
                    <a:pt x="9268" y="356"/>
                  </a:cubicBezTo>
                  <a:cubicBezTo>
                    <a:pt x="8742" y="263"/>
                    <a:pt x="8216" y="171"/>
                    <a:pt x="7690" y="63"/>
                  </a:cubicBezTo>
                  <a:cubicBezTo>
                    <a:pt x="7581" y="47"/>
                    <a:pt x="7473" y="16"/>
                    <a:pt x="7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68"/>
            <p:cNvSpPr/>
            <p:nvPr/>
          </p:nvSpPr>
          <p:spPr>
            <a:xfrm>
              <a:off x="5704503" y="1881625"/>
              <a:ext cx="163961" cy="181433"/>
            </a:xfrm>
            <a:custGeom>
              <a:avLst/>
              <a:gdLst/>
              <a:ahLst/>
              <a:cxnLst/>
              <a:rect l="l" t="t" r="r" b="b"/>
              <a:pathLst>
                <a:path w="5133" h="5680" extrusionOk="0">
                  <a:moveTo>
                    <a:pt x="2716" y="1"/>
                  </a:moveTo>
                  <a:cubicBezTo>
                    <a:pt x="1697" y="1"/>
                    <a:pt x="675" y="584"/>
                    <a:pt x="275" y="1612"/>
                  </a:cubicBezTo>
                  <a:cubicBezTo>
                    <a:pt x="47" y="2198"/>
                    <a:pt x="0" y="2819"/>
                    <a:pt x="111" y="3392"/>
                  </a:cubicBezTo>
                  <a:lnTo>
                    <a:pt x="111" y="3392"/>
                  </a:lnTo>
                  <a:cubicBezTo>
                    <a:pt x="268" y="4610"/>
                    <a:pt x="1219" y="5679"/>
                    <a:pt x="2446" y="5679"/>
                  </a:cubicBezTo>
                  <a:cubicBezTo>
                    <a:pt x="2663" y="5679"/>
                    <a:pt x="2890" y="5645"/>
                    <a:pt x="3122" y="5573"/>
                  </a:cubicBezTo>
                  <a:cubicBezTo>
                    <a:pt x="3399" y="5483"/>
                    <a:pt x="3648" y="5287"/>
                    <a:pt x="3831" y="5040"/>
                  </a:cubicBezTo>
                  <a:lnTo>
                    <a:pt x="3831" y="5040"/>
                  </a:lnTo>
                  <a:cubicBezTo>
                    <a:pt x="4472" y="4557"/>
                    <a:pt x="4738" y="3812"/>
                    <a:pt x="4932" y="3052"/>
                  </a:cubicBezTo>
                  <a:cubicBezTo>
                    <a:pt x="5133" y="2200"/>
                    <a:pt x="5118" y="1381"/>
                    <a:pt x="4468" y="715"/>
                  </a:cubicBezTo>
                  <a:cubicBezTo>
                    <a:pt x="3987" y="228"/>
                    <a:pt x="3352" y="1"/>
                    <a:pt x="2716"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68"/>
            <p:cNvSpPr/>
            <p:nvPr/>
          </p:nvSpPr>
          <p:spPr>
            <a:xfrm>
              <a:off x="5706356" y="1881721"/>
              <a:ext cx="159169" cy="181401"/>
            </a:xfrm>
            <a:custGeom>
              <a:avLst/>
              <a:gdLst/>
              <a:ahLst/>
              <a:cxnLst/>
              <a:rect l="l" t="t" r="r" b="b"/>
              <a:pathLst>
                <a:path w="4983" h="5679" extrusionOk="0">
                  <a:moveTo>
                    <a:pt x="2662" y="1"/>
                  </a:moveTo>
                  <a:cubicBezTo>
                    <a:pt x="1640" y="1"/>
                    <a:pt x="619" y="574"/>
                    <a:pt x="217" y="1609"/>
                  </a:cubicBezTo>
                  <a:cubicBezTo>
                    <a:pt x="63" y="1997"/>
                    <a:pt x="1" y="2399"/>
                    <a:pt x="1" y="2785"/>
                  </a:cubicBezTo>
                  <a:cubicBezTo>
                    <a:pt x="1" y="2987"/>
                    <a:pt x="17" y="3173"/>
                    <a:pt x="48" y="3373"/>
                  </a:cubicBezTo>
                  <a:cubicBezTo>
                    <a:pt x="202" y="4596"/>
                    <a:pt x="1145" y="5679"/>
                    <a:pt x="2383" y="5679"/>
                  </a:cubicBezTo>
                  <a:cubicBezTo>
                    <a:pt x="2600" y="5679"/>
                    <a:pt x="2832" y="5632"/>
                    <a:pt x="3064" y="5570"/>
                  </a:cubicBezTo>
                  <a:cubicBezTo>
                    <a:pt x="3342" y="5477"/>
                    <a:pt x="3575" y="5291"/>
                    <a:pt x="3761" y="5044"/>
                  </a:cubicBezTo>
                  <a:cubicBezTo>
                    <a:pt x="4410" y="4565"/>
                    <a:pt x="4689" y="3806"/>
                    <a:pt x="4874" y="3049"/>
                  </a:cubicBezTo>
                  <a:cubicBezTo>
                    <a:pt x="4936" y="2739"/>
                    <a:pt x="4982" y="2445"/>
                    <a:pt x="4982" y="2166"/>
                  </a:cubicBezTo>
                  <a:cubicBezTo>
                    <a:pt x="4982" y="1640"/>
                    <a:pt x="4827" y="1145"/>
                    <a:pt x="4410" y="712"/>
                  </a:cubicBezTo>
                  <a:cubicBezTo>
                    <a:pt x="3930" y="217"/>
                    <a:pt x="3296" y="1"/>
                    <a:pt x="2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68"/>
            <p:cNvSpPr/>
            <p:nvPr/>
          </p:nvSpPr>
          <p:spPr>
            <a:xfrm>
              <a:off x="5192441" y="325669"/>
              <a:ext cx="71711" cy="119625"/>
            </a:xfrm>
            <a:custGeom>
              <a:avLst/>
              <a:gdLst/>
              <a:ahLst/>
              <a:cxnLst/>
              <a:rect l="l" t="t" r="r" b="b"/>
              <a:pathLst>
                <a:path w="2245" h="3745" extrusionOk="0">
                  <a:moveTo>
                    <a:pt x="1950" y="1"/>
                  </a:moveTo>
                  <a:cubicBezTo>
                    <a:pt x="1904" y="1"/>
                    <a:pt x="1857" y="15"/>
                    <a:pt x="1811" y="31"/>
                  </a:cubicBezTo>
                  <a:cubicBezTo>
                    <a:pt x="1114" y="279"/>
                    <a:pt x="558" y="758"/>
                    <a:pt x="295" y="1470"/>
                  </a:cubicBezTo>
                  <a:cubicBezTo>
                    <a:pt x="32" y="2150"/>
                    <a:pt x="1" y="3140"/>
                    <a:pt x="650" y="3621"/>
                  </a:cubicBezTo>
                  <a:cubicBezTo>
                    <a:pt x="743" y="3697"/>
                    <a:pt x="852" y="3744"/>
                    <a:pt x="945" y="3744"/>
                  </a:cubicBezTo>
                  <a:cubicBezTo>
                    <a:pt x="1207" y="3744"/>
                    <a:pt x="1424" y="3528"/>
                    <a:pt x="1424" y="3218"/>
                  </a:cubicBezTo>
                  <a:cubicBezTo>
                    <a:pt x="1440" y="2723"/>
                    <a:pt x="1207" y="2290"/>
                    <a:pt x="1347" y="1795"/>
                  </a:cubicBezTo>
                  <a:cubicBezTo>
                    <a:pt x="1362" y="1733"/>
                    <a:pt x="1378" y="1671"/>
                    <a:pt x="1409" y="1609"/>
                  </a:cubicBezTo>
                  <a:lnTo>
                    <a:pt x="1022" y="541"/>
                  </a:lnTo>
                  <a:cubicBezTo>
                    <a:pt x="1022" y="541"/>
                    <a:pt x="1161" y="496"/>
                    <a:pt x="1424" y="403"/>
                  </a:cubicBezTo>
                  <a:cubicBezTo>
                    <a:pt x="1626" y="341"/>
                    <a:pt x="1904" y="248"/>
                    <a:pt x="2244" y="139"/>
                  </a:cubicBezTo>
                  <a:cubicBezTo>
                    <a:pt x="2166" y="62"/>
                    <a:pt x="2059" y="1"/>
                    <a:pt x="1950"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68"/>
            <p:cNvSpPr/>
            <p:nvPr/>
          </p:nvSpPr>
          <p:spPr>
            <a:xfrm>
              <a:off x="5372306" y="268813"/>
              <a:ext cx="349898" cy="58870"/>
            </a:xfrm>
            <a:custGeom>
              <a:avLst/>
              <a:gdLst/>
              <a:ahLst/>
              <a:cxnLst/>
              <a:rect l="l" t="t" r="r" b="b"/>
              <a:pathLst>
                <a:path w="10954" h="1843" extrusionOk="0">
                  <a:moveTo>
                    <a:pt x="7829" y="1"/>
                  </a:moveTo>
                  <a:cubicBezTo>
                    <a:pt x="5153" y="1"/>
                    <a:pt x="2259" y="729"/>
                    <a:pt x="48" y="1733"/>
                  </a:cubicBezTo>
                  <a:cubicBezTo>
                    <a:pt x="1" y="1750"/>
                    <a:pt x="1" y="1842"/>
                    <a:pt x="63" y="1842"/>
                  </a:cubicBezTo>
                  <a:lnTo>
                    <a:pt x="79" y="1842"/>
                  </a:lnTo>
                  <a:cubicBezTo>
                    <a:pt x="1764" y="1657"/>
                    <a:pt x="3420" y="1100"/>
                    <a:pt x="5106" y="836"/>
                  </a:cubicBezTo>
                  <a:cubicBezTo>
                    <a:pt x="6096" y="682"/>
                    <a:pt x="7055" y="620"/>
                    <a:pt x="8030" y="620"/>
                  </a:cubicBezTo>
                  <a:cubicBezTo>
                    <a:pt x="8881" y="620"/>
                    <a:pt x="9747" y="667"/>
                    <a:pt x="10629" y="743"/>
                  </a:cubicBezTo>
                  <a:lnTo>
                    <a:pt x="10660" y="743"/>
                  </a:lnTo>
                  <a:cubicBezTo>
                    <a:pt x="10892" y="743"/>
                    <a:pt x="10954" y="388"/>
                    <a:pt x="10706" y="326"/>
                  </a:cubicBezTo>
                  <a:cubicBezTo>
                    <a:pt x="9809" y="110"/>
                    <a:pt x="8835" y="1"/>
                    <a:pt x="7829"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68"/>
            <p:cNvSpPr/>
            <p:nvPr/>
          </p:nvSpPr>
          <p:spPr>
            <a:xfrm>
              <a:off x="6151085" y="355790"/>
              <a:ext cx="225386" cy="86532"/>
            </a:xfrm>
            <a:custGeom>
              <a:avLst/>
              <a:gdLst/>
              <a:ahLst/>
              <a:cxnLst/>
              <a:rect l="l" t="t" r="r" b="b"/>
              <a:pathLst>
                <a:path w="7056" h="2709" extrusionOk="0">
                  <a:moveTo>
                    <a:pt x="4998" y="1"/>
                  </a:moveTo>
                  <a:cubicBezTo>
                    <a:pt x="3049" y="1"/>
                    <a:pt x="774" y="697"/>
                    <a:pt x="79" y="2368"/>
                  </a:cubicBezTo>
                  <a:cubicBezTo>
                    <a:pt x="1" y="2569"/>
                    <a:pt x="141" y="2708"/>
                    <a:pt x="295" y="2708"/>
                  </a:cubicBezTo>
                  <a:cubicBezTo>
                    <a:pt x="372" y="2708"/>
                    <a:pt x="465" y="2661"/>
                    <a:pt x="512" y="2585"/>
                  </a:cubicBezTo>
                  <a:cubicBezTo>
                    <a:pt x="1734" y="712"/>
                    <a:pt x="4797" y="945"/>
                    <a:pt x="6731" y="790"/>
                  </a:cubicBezTo>
                  <a:cubicBezTo>
                    <a:pt x="7055" y="759"/>
                    <a:pt x="7040" y="295"/>
                    <a:pt x="6746" y="217"/>
                  </a:cubicBezTo>
                  <a:cubicBezTo>
                    <a:pt x="6251" y="79"/>
                    <a:pt x="5632" y="1"/>
                    <a:pt x="4998"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8"/>
            <p:cNvSpPr/>
            <p:nvPr/>
          </p:nvSpPr>
          <p:spPr>
            <a:xfrm>
              <a:off x="6780183" y="661187"/>
              <a:ext cx="53855" cy="82060"/>
            </a:xfrm>
            <a:custGeom>
              <a:avLst/>
              <a:gdLst/>
              <a:ahLst/>
              <a:cxnLst/>
              <a:rect l="l" t="t" r="r" b="b"/>
              <a:pathLst>
                <a:path w="1686" h="2569" extrusionOk="0">
                  <a:moveTo>
                    <a:pt x="355" y="0"/>
                  </a:moveTo>
                  <a:lnTo>
                    <a:pt x="355" y="0"/>
                  </a:lnTo>
                  <a:cubicBezTo>
                    <a:pt x="0" y="944"/>
                    <a:pt x="217" y="2290"/>
                    <a:pt x="1129" y="2553"/>
                  </a:cubicBezTo>
                  <a:cubicBezTo>
                    <a:pt x="1176" y="2553"/>
                    <a:pt x="1207" y="2568"/>
                    <a:pt x="1238" y="2568"/>
                  </a:cubicBezTo>
                  <a:cubicBezTo>
                    <a:pt x="1485" y="2568"/>
                    <a:pt x="1686" y="2290"/>
                    <a:pt x="1671" y="2058"/>
                  </a:cubicBezTo>
                  <a:cubicBezTo>
                    <a:pt x="1655" y="1625"/>
                    <a:pt x="1438" y="1285"/>
                    <a:pt x="1407" y="866"/>
                  </a:cubicBezTo>
                  <a:cubicBezTo>
                    <a:pt x="1345" y="805"/>
                    <a:pt x="1269" y="743"/>
                    <a:pt x="1191" y="681"/>
                  </a:cubicBezTo>
                  <a:cubicBezTo>
                    <a:pt x="943" y="480"/>
                    <a:pt x="665" y="248"/>
                    <a:pt x="355"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8"/>
            <p:cNvSpPr/>
            <p:nvPr/>
          </p:nvSpPr>
          <p:spPr>
            <a:xfrm>
              <a:off x="6791522" y="631066"/>
              <a:ext cx="48457" cy="57816"/>
            </a:xfrm>
            <a:custGeom>
              <a:avLst/>
              <a:gdLst/>
              <a:ahLst/>
              <a:cxnLst/>
              <a:rect l="l" t="t" r="r" b="b"/>
              <a:pathLst>
                <a:path w="1517" h="1810" extrusionOk="0">
                  <a:moveTo>
                    <a:pt x="1130" y="0"/>
                  </a:moveTo>
                  <a:cubicBezTo>
                    <a:pt x="588" y="0"/>
                    <a:pt x="202" y="402"/>
                    <a:pt x="0" y="943"/>
                  </a:cubicBezTo>
                  <a:cubicBezTo>
                    <a:pt x="310" y="1191"/>
                    <a:pt x="588" y="1423"/>
                    <a:pt x="836" y="1624"/>
                  </a:cubicBezTo>
                  <a:cubicBezTo>
                    <a:pt x="914" y="1686"/>
                    <a:pt x="990" y="1748"/>
                    <a:pt x="1052" y="1809"/>
                  </a:cubicBezTo>
                  <a:lnTo>
                    <a:pt x="1052" y="1609"/>
                  </a:lnTo>
                  <a:cubicBezTo>
                    <a:pt x="1099" y="1145"/>
                    <a:pt x="1409" y="774"/>
                    <a:pt x="1485" y="324"/>
                  </a:cubicBezTo>
                  <a:cubicBezTo>
                    <a:pt x="1516" y="186"/>
                    <a:pt x="1424" y="15"/>
                    <a:pt x="1269"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8"/>
            <p:cNvSpPr/>
            <p:nvPr/>
          </p:nvSpPr>
          <p:spPr>
            <a:xfrm>
              <a:off x="5738969" y="1896063"/>
              <a:ext cx="126141" cy="141889"/>
            </a:xfrm>
            <a:custGeom>
              <a:avLst/>
              <a:gdLst/>
              <a:ahLst/>
              <a:cxnLst/>
              <a:rect l="l" t="t" r="r" b="b"/>
              <a:pathLst>
                <a:path w="3949" h="4442" extrusionOk="0">
                  <a:moveTo>
                    <a:pt x="2801" y="0"/>
                  </a:moveTo>
                  <a:cubicBezTo>
                    <a:pt x="2707" y="0"/>
                    <a:pt x="2617" y="46"/>
                    <a:pt x="2569" y="156"/>
                  </a:cubicBezTo>
                  <a:cubicBezTo>
                    <a:pt x="1981" y="1470"/>
                    <a:pt x="2214" y="3203"/>
                    <a:pt x="496" y="3652"/>
                  </a:cubicBezTo>
                  <a:cubicBezTo>
                    <a:pt x="1" y="3776"/>
                    <a:pt x="248" y="4425"/>
                    <a:pt x="667" y="4440"/>
                  </a:cubicBezTo>
                  <a:cubicBezTo>
                    <a:pt x="696" y="4441"/>
                    <a:pt x="725" y="4442"/>
                    <a:pt x="755" y="4442"/>
                  </a:cubicBezTo>
                  <a:cubicBezTo>
                    <a:pt x="2744" y="4442"/>
                    <a:pt x="3949" y="1848"/>
                    <a:pt x="3095" y="186"/>
                  </a:cubicBezTo>
                  <a:cubicBezTo>
                    <a:pt x="3043" y="74"/>
                    <a:pt x="2919" y="0"/>
                    <a:pt x="2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8"/>
            <p:cNvSpPr/>
            <p:nvPr/>
          </p:nvSpPr>
          <p:spPr>
            <a:xfrm>
              <a:off x="5874243" y="853190"/>
              <a:ext cx="98000" cy="436878"/>
            </a:xfrm>
            <a:custGeom>
              <a:avLst/>
              <a:gdLst/>
              <a:ahLst/>
              <a:cxnLst/>
              <a:rect l="l" t="t" r="r" b="b"/>
              <a:pathLst>
                <a:path w="3068" h="13677" extrusionOk="0">
                  <a:moveTo>
                    <a:pt x="2927" y="1"/>
                  </a:moveTo>
                  <a:cubicBezTo>
                    <a:pt x="2879" y="1"/>
                    <a:pt x="2833" y="26"/>
                    <a:pt x="2820" y="84"/>
                  </a:cubicBezTo>
                  <a:cubicBezTo>
                    <a:pt x="2139" y="2143"/>
                    <a:pt x="1830" y="4339"/>
                    <a:pt x="1397" y="6458"/>
                  </a:cubicBezTo>
                  <a:cubicBezTo>
                    <a:pt x="918" y="8748"/>
                    <a:pt x="314" y="11068"/>
                    <a:pt x="21" y="13389"/>
                  </a:cubicBezTo>
                  <a:cubicBezTo>
                    <a:pt x="1" y="13548"/>
                    <a:pt x="154" y="13676"/>
                    <a:pt x="290" y="13676"/>
                  </a:cubicBezTo>
                  <a:cubicBezTo>
                    <a:pt x="366" y="13676"/>
                    <a:pt x="436" y="13637"/>
                    <a:pt x="469" y="13544"/>
                  </a:cubicBezTo>
                  <a:cubicBezTo>
                    <a:pt x="1242" y="11394"/>
                    <a:pt x="1660" y="9104"/>
                    <a:pt x="2108" y="6876"/>
                  </a:cubicBezTo>
                  <a:cubicBezTo>
                    <a:pt x="2542" y="4680"/>
                    <a:pt x="3053" y="2374"/>
                    <a:pt x="3068" y="131"/>
                  </a:cubicBezTo>
                  <a:cubicBezTo>
                    <a:pt x="3068" y="50"/>
                    <a:pt x="2994" y="1"/>
                    <a:pt x="2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8"/>
            <p:cNvSpPr/>
            <p:nvPr/>
          </p:nvSpPr>
          <p:spPr>
            <a:xfrm>
              <a:off x="5225053" y="330109"/>
              <a:ext cx="45039" cy="46987"/>
            </a:xfrm>
            <a:custGeom>
              <a:avLst/>
              <a:gdLst/>
              <a:ahLst/>
              <a:cxnLst/>
              <a:rect l="l" t="t" r="r" b="b"/>
              <a:pathLst>
                <a:path w="1410" h="1471" extrusionOk="0">
                  <a:moveTo>
                    <a:pt x="1223" y="0"/>
                  </a:moveTo>
                  <a:lnTo>
                    <a:pt x="1223" y="0"/>
                  </a:lnTo>
                  <a:cubicBezTo>
                    <a:pt x="883" y="109"/>
                    <a:pt x="605" y="202"/>
                    <a:pt x="403" y="264"/>
                  </a:cubicBezTo>
                  <a:cubicBezTo>
                    <a:pt x="140" y="357"/>
                    <a:pt x="1" y="402"/>
                    <a:pt x="1" y="402"/>
                  </a:cubicBezTo>
                  <a:lnTo>
                    <a:pt x="388" y="1470"/>
                  </a:lnTo>
                  <a:cubicBezTo>
                    <a:pt x="543" y="1099"/>
                    <a:pt x="821" y="821"/>
                    <a:pt x="1162" y="604"/>
                  </a:cubicBezTo>
                  <a:cubicBezTo>
                    <a:pt x="1409" y="464"/>
                    <a:pt x="1378" y="171"/>
                    <a:pt x="1223"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1" name="Google Shape;4431;p68"/>
          <p:cNvGrpSpPr/>
          <p:nvPr/>
        </p:nvGrpSpPr>
        <p:grpSpPr>
          <a:xfrm rot="671993">
            <a:off x="1247369" y="3784650"/>
            <a:ext cx="622520" cy="511397"/>
            <a:chOff x="5043899" y="1456693"/>
            <a:chExt cx="3386935" cy="2782349"/>
          </a:xfrm>
        </p:grpSpPr>
        <p:sp>
          <p:nvSpPr>
            <p:cNvPr id="4432" name="Google Shape;4432;p68"/>
            <p:cNvSpPr/>
            <p:nvPr/>
          </p:nvSpPr>
          <p:spPr>
            <a:xfrm rot="354570">
              <a:off x="5375254" y="2139082"/>
              <a:ext cx="2972437" cy="1768542"/>
            </a:xfrm>
            <a:custGeom>
              <a:avLst/>
              <a:gdLst/>
              <a:ahLst/>
              <a:cxnLst/>
              <a:rect l="l" t="t" r="r" b="b"/>
              <a:pathLst>
                <a:path w="72520" h="43148" extrusionOk="0">
                  <a:moveTo>
                    <a:pt x="66630" y="1"/>
                  </a:moveTo>
                  <a:cubicBezTo>
                    <a:pt x="44755" y="496"/>
                    <a:pt x="22880" y="975"/>
                    <a:pt x="1005" y="1470"/>
                  </a:cubicBezTo>
                  <a:cubicBezTo>
                    <a:pt x="418" y="1486"/>
                    <a:pt x="0" y="2027"/>
                    <a:pt x="170" y="2569"/>
                  </a:cubicBezTo>
                  <a:cubicBezTo>
                    <a:pt x="2150" y="14712"/>
                    <a:pt x="3775" y="26950"/>
                    <a:pt x="5013" y="39279"/>
                  </a:cubicBezTo>
                  <a:cubicBezTo>
                    <a:pt x="5213" y="40114"/>
                    <a:pt x="5956" y="40718"/>
                    <a:pt x="6838" y="40749"/>
                  </a:cubicBezTo>
                  <a:cubicBezTo>
                    <a:pt x="27985" y="41554"/>
                    <a:pt x="49118" y="42342"/>
                    <a:pt x="70266" y="43147"/>
                  </a:cubicBezTo>
                  <a:cubicBezTo>
                    <a:pt x="70289" y="43147"/>
                    <a:pt x="70312" y="43148"/>
                    <a:pt x="70335" y="43148"/>
                  </a:cubicBezTo>
                  <a:cubicBezTo>
                    <a:pt x="71570" y="43148"/>
                    <a:pt x="72520" y="41901"/>
                    <a:pt x="72246" y="40595"/>
                  </a:cubicBezTo>
                  <a:cubicBezTo>
                    <a:pt x="71071" y="27212"/>
                    <a:pt x="69493" y="13908"/>
                    <a:pt x="67513" y="696"/>
                  </a:cubicBezTo>
                  <a:cubicBezTo>
                    <a:pt x="67404" y="279"/>
                    <a:pt x="67032" y="1"/>
                    <a:pt x="66630" y="1"/>
                  </a:cubicBezTo>
                  <a:close/>
                </a:path>
              </a:pathLst>
            </a:custGeom>
            <a:solidFill>
              <a:srgbClr val="2F2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68"/>
            <p:cNvSpPr/>
            <p:nvPr/>
          </p:nvSpPr>
          <p:spPr>
            <a:xfrm rot="354570">
              <a:off x="8126844" y="2293900"/>
              <a:ext cx="203586" cy="1755221"/>
            </a:xfrm>
            <a:custGeom>
              <a:avLst/>
              <a:gdLst/>
              <a:ahLst/>
              <a:cxnLst/>
              <a:rect l="l" t="t" r="r" b="b"/>
              <a:pathLst>
                <a:path w="4967" h="42823" extrusionOk="0">
                  <a:moveTo>
                    <a:pt x="1" y="1"/>
                  </a:moveTo>
                  <a:lnTo>
                    <a:pt x="1" y="141"/>
                  </a:lnTo>
                  <a:lnTo>
                    <a:pt x="1" y="156"/>
                  </a:lnTo>
                  <a:cubicBezTo>
                    <a:pt x="63" y="265"/>
                    <a:pt x="94" y="372"/>
                    <a:pt x="109" y="496"/>
                  </a:cubicBezTo>
                  <a:cubicBezTo>
                    <a:pt x="573" y="14559"/>
                    <a:pt x="589" y="28637"/>
                    <a:pt x="140" y="42715"/>
                  </a:cubicBezTo>
                  <a:cubicBezTo>
                    <a:pt x="1084" y="42746"/>
                    <a:pt x="2012" y="42777"/>
                    <a:pt x="2940" y="42823"/>
                  </a:cubicBezTo>
                  <a:lnTo>
                    <a:pt x="3017" y="42823"/>
                  </a:lnTo>
                  <a:cubicBezTo>
                    <a:pt x="4100" y="42823"/>
                    <a:pt x="4966" y="41863"/>
                    <a:pt x="4966" y="40735"/>
                  </a:cubicBezTo>
                  <a:cubicBezTo>
                    <a:pt x="4966" y="40580"/>
                    <a:pt x="4951" y="40425"/>
                    <a:pt x="4920" y="40271"/>
                  </a:cubicBezTo>
                  <a:cubicBezTo>
                    <a:pt x="3745" y="26888"/>
                    <a:pt x="2167" y="13584"/>
                    <a:pt x="187" y="372"/>
                  </a:cubicBezTo>
                  <a:cubicBezTo>
                    <a:pt x="156" y="234"/>
                    <a:pt x="78" y="11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68"/>
            <p:cNvSpPr/>
            <p:nvPr/>
          </p:nvSpPr>
          <p:spPr>
            <a:xfrm rot="354570">
              <a:off x="5366298" y="2128877"/>
              <a:ext cx="2786885" cy="1890317"/>
            </a:xfrm>
            <a:custGeom>
              <a:avLst/>
              <a:gdLst/>
              <a:ahLst/>
              <a:cxnLst/>
              <a:rect l="l" t="t" r="r" b="b"/>
              <a:pathLst>
                <a:path w="67993" h="46119" extrusionOk="0">
                  <a:moveTo>
                    <a:pt x="66615" y="1"/>
                  </a:moveTo>
                  <a:cubicBezTo>
                    <a:pt x="44726" y="496"/>
                    <a:pt x="22835" y="975"/>
                    <a:pt x="945" y="1470"/>
                  </a:cubicBezTo>
                  <a:cubicBezTo>
                    <a:pt x="403" y="1486"/>
                    <a:pt x="0" y="1950"/>
                    <a:pt x="78" y="2476"/>
                  </a:cubicBezTo>
                  <a:cubicBezTo>
                    <a:pt x="526" y="15548"/>
                    <a:pt x="543" y="28652"/>
                    <a:pt x="124" y="41739"/>
                  </a:cubicBezTo>
                  <a:cubicBezTo>
                    <a:pt x="217" y="42668"/>
                    <a:pt x="1007" y="43410"/>
                    <a:pt x="1981" y="43441"/>
                  </a:cubicBezTo>
                  <a:cubicBezTo>
                    <a:pt x="23144" y="44338"/>
                    <a:pt x="44323" y="45220"/>
                    <a:pt x="65501" y="46117"/>
                  </a:cubicBezTo>
                  <a:cubicBezTo>
                    <a:pt x="65527" y="46118"/>
                    <a:pt x="65551" y="46118"/>
                    <a:pt x="65576" y="46118"/>
                  </a:cubicBezTo>
                  <a:cubicBezTo>
                    <a:pt x="66703" y="46118"/>
                    <a:pt x="67619" y="45085"/>
                    <a:pt x="67529" y="43858"/>
                  </a:cubicBezTo>
                  <a:cubicBezTo>
                    <a:pt x="67993" y="29502"/>
                    <a:pt x="67993" y="15162"/>
                    <a:pt x="67513" y="820"/>
                  </a:cubicBezTo>
                  <a:cubicBezTo>
                    <a:pt x="67451" y="341"/>
                    <a:pt x="67065" y="1"/>
                    <a:pt x="666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68"/>
            <p:cNvSpPr/>
            <p:nvPr/>
          </p:nvSpPr>
          <p:spPr>
            <a:xfrm rot="354570">
              <a:off x="5137581" y="2115860"/>
              <a:ext cx="2988463" cy="1974055"/>
            </a:xfrm>
            <a:custGeom>
              <a:avLst/>
              <a:gdLst/>
              <a:ahLst/>
              <a:cxnLst/>
              <a:rect l="l" t="t" r="r" b="b"/>
              <a:pathLst>
                <a:path w="72911" h="48162" extrusionOk="0">
                  <a:moveTo>
                    <a:pt x="71999" y="1"/>
                  </a:moveTo>
                  <a:cubicBezTo>
                    <a:pt x="50093" y="496"/>
                    <a:pt x="28202" y="991"/>
                    <a:pt x="6312" y="1470"/>
                  </a:cubicBezTo>
                  <a:cubicBezTo>
                    <a:pt x="5817" y="1486"/>
                    <a:pt x="5430" y="1872"/>
                    <a:pt x="5430" y="2352"/>
                  </a:cubicBezTo>
                  <a:cubicBezTo>
                    <a:pt x="4099" y="16121"/>
                    <a:pt x="2305" y="29796"/>
                    <a:pt x="46" y="43348"/>
                  </a:cubicBezTo>
                  <a:cubicBezTo>
                    <a:pt x="0" y="44369"/>
                    <a:pt x="819" y="45236"/>
                    <a:pt x="1888" y="45281"/>
                  </a:cubicBezTo>
                  <a:cubicBezTo>
                    <a:pt x="23066" y="46241"/>
                    <a:pt x="44260" y="47200"/>
                    <a:pt x="65439" y="48159"/>
                  </a:cubicBezTo>
                  <a:cubicBezTo>
                    <a:pt x="65475" y="48161"/>
                    <a:pt x="65510" y="48162"/>
                    <a:pt x="65545" y="48162"/>
                  </a:cubicBezTo>
                  <a:cubicBezTo>
                    <a:pt x="66566" y="48162"/>
                    <a:pt x="67421" y="47302"/>
                    <a:pt x="67465" y="46195"/>
                  </a:cubicBezTo>
                  <a:cubicBezTo>
                    <a:pt x="69802" y="31234"/>
                    <a:pt x="71611" y="16136"/>
                    <a:pt x="72911" y="944"/>
                  </a:cubicBezTo>
                  <a:cubicBezTo>
                    <a:pt x="72896" y="418"/>
                    <a:pt x="72494" y="1"/>
                    <a:pt x="71999" y="1"/>
                  </a:cubicBezTo>
                  <a:close/>
                </a:path>
              </a:pathLst>
            </a:custGeom>
            <a:solidFill>
              <a:srgbClr val="2F2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68"/>
            <p:cNvSpPr/>
            <p:nvPr/>
          </p:nvSpPr>
          <p:spPr>
            <a:xfrm rot="354570">
              <a:off x="5137890" y="2145059"/>
              <a:ext cx="2986618" cy="1945405"/>
            </a:xfrm>
            <a:custGeom>
              <a:avLst/>
              <a:gdLst/>
              <a:ahLst/>
              <a:cxnLst/>
              <a:rect l="l" t="t" r="r" b="b"/>
              <a:pathLst>
                <a:path w="72866" h="47463" extrusionOk="0">
                  <a:moveTo>
                    <a:pt x="72835" y="0"/>
                  </a:moveTo>
                  <a:cubicBezTo>
                    <a:pt x="72742" y="417"/>
                    <a:pt x="72402" y="727"/>
                    <a:pt x="71985" y="727"/>
                  </a:cubicBezTo>
                  <a:cubicBezTo>
                    <a:pt x="50079" y="1176"/>
                    <a:pt x="28188" y="1624"/>
                    <a:pt x="6298" y="2057"/>
                  </a:cubicBezTo>
                  <a:lnTo>
                    <a:pt x="6282" y="2057"/>
                  </a:lnTo>
                  <a:cubicBezTo>
                    <a:pt x="5865" y="2057"/>
                    <a:pt x="5524" y="1795"/>
                    <a:pt x="5416" y="1424"/>
                  </a:cubicBezTo>
                  <a:cubicBezTo>
                    <a:pt x="5401" y="1500"/>
                    <a:pt x="5385" y="1562"/>
                    <a:pt x="5385" y="1624"/>
                  </a:cubicBezTo>
                  <a:lnTo>
                    <a:pt x="5385" y="1640"/>
                  </a:lnTo>
                  <a:cubicBezTo>
                    <a:pt x="4054" y="15409"/>
                    <a:pt x="2260" y="29084"/>
                    <a:pt x="1" y="42636"/>
                  </a:cubicBezTo>
                  <a:lnTo>
                    <a:pt x="1" y="42713"/>
                  </a:lnTo>
                  <a:cubicBezTo>
                    <a:pt x="1" y="43703"/>
                    <a:pt x="805" y="44524"/>
                    <a:pt x="1843" y="44569"/>
                  </a:cubicBezTo>
                  <a:cubicBezTo>
                    <a:pt x="23021" y="45529"/>
                    <a:pt x="44215" y="46488"/>
                    <a:pt x="65394" y="47447"/>
                  </a:cubicBezTo>
                  <a:cubicBezTo>
                    <a:pt x="65425" y="47463"/>
                    <a:pt x="65456" y="47463"/>
                    <a:pt x="65471" y="47463"/>
                  </a:cubicBezTo>
                  <a:cubicBezTo>
                    <a:pt x="66508" y="47463"/>
                    <a:pt x="67374" y="46597"/>
                    <a:pt x="67420" y="45483"/>
                  </a:cubicBezTo>
                  <a:cubicBezTo>
                    <a:pt x="69757" y="30522"/>
                    <a:pt x="71566" y="15424"/>
                    <a:pt x="72866" y="232"/>
                  </a:cubicBezTo>
                  <a:cubicBezTo>
                    <a:pt x="72866" y="155"/>
                    <a:pt x="72851" y="77"/>
                    <a:pt x="72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68"/>
            <p:cNvSpPr/>
            <p:nvPr/>
          </p:nvSpPr>
          <p:spPr>
            <a:xfrm rot="354570">
              <a:off x="5276150" y="2119557"/>
              <a:ext cx="2727903" cy="1849124"/>
            </a:xfrm>
            <a:custGeom>
              <a:avLst/>
              <a:gdLst/>
              <a:ahLst/>
              <a:cxnLst/>
              <a:rect l="l" t="t" r="r" b="b"/>
              <a:pathLst>
                <a:path w="66554" h="45114" extrusionOk="0">
                  <a:moveTo>
                    <a:pt x="65651" y="0"/>
                  </a:moveTo>
                  <a:cubicBezTo>
                    <a:pt x="65643" y="0"/>
                    <a:pt x="65634" y="0"/>
                    <a:pt x="65626" y="0"/>
                  </a:cubicBezTo>
                  <a:cubicBezTo>
                    <a:pt x="45824" y="450"/>
                    <a:pt x="26007" y="883"/>
                    <a:pt x="6205" y="1331"/>
                  </a:cubicBezTo>
                  <a:cubicBezTo>
                    <a:pt x="5710" y="1331"/>
                    <a:pt x="5323" y="1733"/>
                    <a:pt x="5323" y="2213"/>
                  </a:cubicBezTo>
                  <a:cubicBezTo>
                    <a:pt x="3977" y="15177"/>
                    <a:pt x="2214" y="28032"/>
                    <a:pt x="48" y="40796"/>
                  </a:cubicBezTo>
                  <a:cubicBezTo>
                    <a:pt x="1" y="41832"/>
                    <a:pt x="836" y="42698"/>
                    <a:pt x="1904" y="42745"/>
                  </a:cubicBezTo>
                  <a:lnTo>
                    <a:pt x="59221" y="45112"/>
                  </a:lnTo>
                  <a:cubicBezTo>
                    <a:pt x="59248" y="45113"/>
                    <a:pt x="59275" y="45113"/>
                    <a:pt x="59302" y="45113"/>
                  </a:cubicBezTo>
                  <a:cubicBezTo>
                    <a:pt x="60334" y="45113"/>
                    <a:pt x="61187" y="44247"/>
                    <a:pt x="61232" y="43148"/>
                  </a:cubicBezTo>
                  <a:cubicBezTo>
                    <a:pt x="63460" y="29177"/>
                    <a:pt x="65239" y="15099"/>
                    <a:pt x="66554" y="929"/>
                  </a:cubicBezTo>
                  <a:cubicBezTo>
                    <a:pt x="66539" y="412"/>
                    <a:pt x="66135" y="0"/>
                    <a:pt x="65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8"/>
            <p:cNvSpPr/>
            <p:nvPr/>
          </p:nvSpPr>
          <p:spPr>
            <a:xfrm rot="354570">
              <a:off x="5468909" y="1660370"/>
              <a:ext cx="2776679" cy="586126"/>
            </a:xfrm>
            <a:custGeom>
              <a:avLst/>
              <a:gdLst/>
              <a:ahLst/>
              <a:cxnLst/>
              <a:rect l="l" t="t" r="r" b="b"/>
              <a:pathLst>
                <a:path w="67744" h="14300" extrusionOk="0">
                  <a:moveTo>
                    <a:pt x="62109" y="0"/>
                  </a:moveTo>
                  <a:cubicBezTo>
                    <a:pt x="62038" y="0"/>
                    <a:pt x="61967" y="2"/>
                    <a:pt x="61896" y="5"/>
                  </a:cubicBezTo>
                  <a:lnTo>
                    <a:pt x="5322" y="2187"/>
                  </a:lnTo>
                  <a:cubicBezTo>
                    <a:pt x="2321" y="2310"/>
                    <a:pt x="0" y="4755"/>
                    <a:pt x="93" y="7647"/>
                  </a:cubicBezTo>
                  <a:cubicBezTo>
                    <a:pt x="155" y="9581"/>
                    <a:pt x="217" y="11531"/>
                    <a:pt x="263" y="13464"/>
                  </a:cubicBezTo>
                  <a:cubicBezTo>
                    <a:pt x="263" y="13934"/>
                    <a:pt x="664" y="14300"/>
                    <a:pt x="1145" y="14300"/>
                  </a:cubicBezTo>
                  <a:cubicBezTo>
                    <a:pt x="1155" y="14300"/>
                    <a:pt x="1166" y="14300"/>
                    <a:pt x="1176" y="14299"/>
                  </a:cubicBezTo>
                  <a:cubicBezTo>
                    <a:pt x="23066" y="13866"/>
                    <a:pt x="44957" y="13418"/>
                    <a:pt x="66863" y="12969"/>
                  </a:cubicBezTo>
                  <a:cubicBezTo>
                    <a:pt x="67358" y="12969"/>
                    <a:pt x="67744" y="12536"/>
                    <a:pt x="67729" y="11995"/>
                  </a:cubicBezTo>
                  <a:cubicBezTo>
                    <a:pt x="67682" y="9860"/>
                    <a:pt x="67620" y="7725"/>
                    <a:pt x="67558" y="5590"/>
                  </a:cubicBezTo>
                  <a:cubicBezTo>
                    <a:pt x="67453" y="2463"/>
                    <a:pt x="65017" y="0"/>
                    <a:pt x="62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68"/>
            <p:cNvSpPr/>
            <p:nvPr/>
          </p:nvSpPr>
          <p:spPr>
            <a:xfrm rot="354570">
              <a:off x="6737726" y="1801730"/>
              <a:ext cx="215637" cy="215760"/>
            </a:xfrm>
            <a:custGeom>
              <a:avLst/>
              <a:gdLst/>
              <a:ahLst/>
              <a:cxnLst/>
              <a:rect l="l" t="t" r="r" b="b"/>
              <a:pathLst>
                <a:path w="5261" h="5264" extrusionOk="0">
                  <a:moveTo>
                    <a:pt x="2623" y="1"/>
                  </a:moveTo>
                  <a:cubicBezTo>
                    <a:pt x="2594" y="1"/>
                    <a:pt x="2566" y="1"/>
                    <a:pt x="2538" y="2"/>
                  </a:cubicBezTo>
                  <a:cubicBezTo>
                    <a:pt x="1099" y="48"/>
                    <a:pt x="1" y="1271"/>
                    <a:pt x="47" y="2709"/>
                  </a:cubicBezTo>
                  <a:cubicBezTo>
                    <a:pt x="93" y="4135"/>
                    <a:pt x="1239" y="5263"/>
                    <a:pt x="2625" y="5263"/>
                  </a:cubicBezTo>
                  <a:cubicBezTo>
                    <a:pt x="2652" y="5263"/>
                    <a:pt x="2680" y="5263"/>
                    <a:pt x="2708" y="5262"/>
                  </a:cubicBezTo>
                  <a:cubicBezTo>
                    <a:pt x="4147" y="5231"/>
                    <a:pt x="5261" y="4008"/>
                    <a:pt x="5214" y="2554"/>
                  </a:cubicBezTo>
                  <a:cubicBezTo>
                    <a:pt x="5169" y="1129"/>
                    <a:pt x="4009" y="1"/>
                    <a:pt x="26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68"/>
            <p:cNvSpPr/>
            <p:nvPr/>
          </p:nvSpPr>
          <p:spPr>
            <a:xfrm rot="354570">
              <a:off x="6748252" y="1529840"/>
              <a:ext cx="246173" cy="432708"/>
            </a:xfrm>
            <a:custGeom>
              <a:avLst/>
              <a:gdLst/>
              <a:ahLst/>
              <a:cxnLst/>
              <a:rect l="l" t="t" r="r" b="b"/>
              <a:pathLst>
                <a:path w="6006" h="10557" extrusionOk="0">
                  <a:moveTo>
                    <a:pt x="2491" y="1946"/>
                  </a:moveTo>
                  <a:cubicBezTo>
                    <a:pt x="2509" y="1955"/>
                    <a:pt x="2534" y="1965"/>
                    <a:pt x="2571" y="1976"/>
                  </a:cubicBezTo>
                  <a:cubicBezTo>
                    <a:pt x="3840" y="2409"/>
                    <a:pt x="3654" y="5349"/>
                    <a:pt x="3530" y="6308"/>
                  </a:cubicBezTo>
                  <a:cubicBezTo>
                    <a:pt x="3438" y="6927"/>
                    <a:pt x="3314" y="7948"/>
                    <a:pt x="2881" y="8443"/>
                  </a:cubicBezTo>
                  <a:cubicBezTo>
                    <a:pt x="2872" y="8453"/>
                    <a:pt x="2863" y="8462"/>
                    <a:pt x="2856" y="8470"/>
                  </a:cubicBezTo>
                  <a:lnTo>
                    <a:pt x="2856" y="8470"/>
                  </a:lnTo>
                  <a:cubicBezTo>
                    <a:pt x="2632" y="8287"/>
                    <a:pt x="2365" y="7849"/>
                    <a:pt x="2190" y="7661"/>
                  </a:cubicBezTo>
                  <a:lnTo>
                    <a:pt x="2190" y="7661"/>
                  </a:lnTo>
                  <a:cubicBezTo>
                    <a:pt x="1969" y="6731"/>
                    <a:pt x="1905" y="5759"/>
                    <a:pt x="1905" y="4807"/>
                  </a:cubicBezTo>
                  <a:cubicBezTo>
                    <a:pt x="1921" y="4080"/>
                    <a:pt x="1967" y="3322"/>
                    <a:pt x="2184" y="2626"/>
                  </a:cubicBezTo>
                  <a:cubicBezTo>
                    <a:pt x="2246" y="2425"/>
                    <a:pt x="2323" y="2056"/>
                    <a:pt x="2491" y="1946"/>
                  </a:cubicBezTo>
                  <a:close/>
                  <a:moveTo>
                    <a:pt x="2536" y="1"/>
                  </a:moveTo>
                  <a:cubicBezTo>
                    <a:pt x="1256" y="1"/>
                    <a:pt x="387" y="1652"/>
                    <a:pt x="204" y="3152"/>
                  </a:cubicBezTo>
                  <a:cubicBezTo>
                    <a:pt x="26" y="4562"/>
                    <a:pt x="0" y="6864"/>
                    <a:pt x="777" y="8435"/>
                  </a:cubicBezTo>
                  <a:lnTo>
                    <a:pt x="777" y="8435"/>
                  </a:lnTo>
                  <a:cubicBezTo>
                    <a:pt x="781" y="8463"/>
                    <a:pt x="785" y="8491"/>
                    <a:pt x="792" y="8520"/>
                  </a:cubicBezTo>
                  <a:cubicBezTo>
                    <a:pt x="997" y="9517"/>
                    <a:pt x="1828" y="10556"/>
                    <a:pt x="2902" y="10556"/>
                  </a:cubicBezTo>
                  <a:cubicBezTo>
                    <a:pt x="2961" y="10556"/>
                    <a:pt x="3021" y="10553"/>
                    <a:pt x="3081" y="10547"/>
                  </a:cubicBezTo>
                  <a:cubicBezTo>
                    <a:pt x="4180" y="10438"/>
                    <a:pt x="4768" y="9324"/>
                    <a:pt x="5092" y="8365"/>
                  </a:cubicBezTo>
                  <a:cubicBezTo>
                    <a:pt x="5897" y="6029"/>
                    <a:pt x="6006" y="2471"/>
                    <a:pt x="4025" y="692"/>
                  </a:cubicBezTo>
                  <a:cubicBezTo>
                    <a:pt x="3486" y="205"/>
                    <a:pt x="2986" y="1"/>
                    <a:pt x="2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68"/>
            <p:cNvSpPr/>
            <p:nvPr/>
          </p:nvSpPr>
          <p:spPr>
            <a:xfrm rot="354570">
              <a:off x="6752310" y="1529001"/>
              <a:ext cx="225146" cy="430536"/>
            </a:xfrm>
            <a:custGeom>
              <a:avLst/>
              <a:gdLst/>
              <a:ahLst/>
              <a:cxnLst/>
              <a:rect l="l" t="t" r="r" b="b"/>
              <a:pathLst>
                <a:path w="5493" h="10504" extrusionOk="0">
                  <a:moveTo>
                    <a:pt x="2848" y="8369"/>
                  </a:moveTo>
                  <a:lnTo>
                    <a:pt x="2800" y="8416"/>
                  </a:lnTo>
                  <a:lnTo>
                    <a:pt x="2848" y="8416"/>
                  </a:lnTo>
                  <a:lnTo>
                    <a:pt x="2848" y="8369"/>
                  </a:lnTo>
                  <a:close/>
                  <a:moveTo>
                    <a:pt x="2445" y="0"/>
                  </a:moveTo>
                  <a:cubicBezTo>
                    <a:pt x="1161" y="0"/>
                    <a:pt x="294" y="1655"/>
                    <a:pt x="109" y="3156"/>
                  </a:cubicBezTo>
                  <a:cubicBezTo>
                    <a:pt x="47" y="3620"/>
                    <a:pt x="1" y="4208"/>
                    <a:pt x="1" y="4827"/>
                  </a:cubicBezTo>
                  <a:cubicBezTo>
                    <a:pt x="1" y="6033"/>
                    <a:pt x="171" y="7395"/>
                    <a:pt x="682" y="8431"/>
                  </a:cubicBezTo>
                  <a:cubicBezTo>
                    <a:pt x="682" y="8462"/>
                    <a:pt x="682" y="8493"/>
                    <a:pt x="697" y="8524"/>
                  </a:cubicBezTo>
                  <a:cubicBezTo>
                    <a:pt x="867" y="9375"/>
                    <a:pt x="1517" y="10272"/>
                    <a:pt x="2383" y="10504"/>
                  </a:cubicBezTo>
                  <a:cubicBezTo>
                    <a:pt x="2151" y="10380"/>
                    <a:pt x="1981" y="10179"/>
                    <a:pt x="1888" y="9901"/>
                  </a:cubicBezTo>
                  <a:cubicBezTo>
                    <a:pt x="1857" y="9792"/>
                    <a:pt x="1841" y="9668"/>
                    <a:pt x="1841" y="9545"/>
                  </a:cubicBezTo>
                  <a:cubicBezTo>
                    <a:pt x="1841" y="9142"/>
                    <a:pt x="2012" y="8740"/>
                    <a:pt x="2336" y="8540"/>
                  </a:cubicBezTo>
                  <a:cubicBezTo>
                    <a:pt x="2445" y="8478"/>
                    <a:pt x="2569" y="8431"/>
                    <a:pt x="2708" y="8416"/>
                  </a:cubicBezTo>
                  <a:cubicBezTo>
                    <a:pt x="2491" y="8214"/>
                    <a:pt x="2260" y="7859"/>
                    <a:pt x="2105" y="7673"/>
                  </a:cubicBezTo>
                  <a:cubicBezTo>
                    <a:pt x="2027" y="7379"/>
                    <a:pt x="1981" y="7085"/>
                    <a:pt x="1934" y="6791"/>
                  </a:cubicBezTo>
                  <a:cubicBezTo>
                    <a:pt x="1841" y="6172"/>
                    <a:pt x="1810" y="5553"/>
                    <a:pt x="1810" y="4934"/>
                  </a:cubicBezTo>
                  <a:lnTo>
                    <a:pt x="1810" y="4811"/>
                  </a:lnTo>
                  <a:cubicBezTo>
                    <a:pt x="1826" y="4084"/>
                    <a:pt x="1872" y="3326"/>
                    <a:pt x="2089" y="2630"/>
                  </a:cubicBezTo>
                  <a:cubicBezTo>
                    <a:pt x="2151" y="2444"/>
                    <a:pt x="2229" y="2073"/>
                    <a:pt x="2398" y="1949"/>
                  </a:cubicBezTo>
                  <a:cubicBezTo>
                    <a:pt x="2414" y="1964"/>
                    <a:pt x="2429" y="1980"/>
                    <a:pt x="2476" y="1980"/>
                  </a:cubicBezTo>
                  <a:cubicBezTo>
                    <a:pt x="3188" y="2228"/>
                    <a:pt x="3435" y="3233"/>
                    <a:pt x="3497" y="4254"/>
                  </a:cubicBezTo>
                  <a:cubicBezTo>
                    <a:pt x="4162" y="4239"/>
                    <a:pt x="4828" y="4208"/>
                    <a:pt x="5492" y="4177"/>
                  </a:cubicBezTo>
                  <a:cubicBezTo>
                    <a:pt x="5354" y="2831"/>
                    <a:pt x="4890" y="1547"/>
                    <a:pt x="3930" y="696"/>
                  </a:cubicBezTo>
                  <a:cubicBezTo>
                    <a:pt x="3404" y="201"/>
                    <a:pt x="2893" y="0"/>
                    <a:pt x="2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68"/>
            <p:cNvSpPr/>
            <p:nvPr/>
          </p:nvSpPr>
          <p:spPr>
            <a:xfrm rot="354570">
              <a:off x="6805956" y="1873289"/>
              <a:ext cx="86935" cy="90050"/>
            </a:xfrm>
            <a:custGeom>
              <a:avLst/>
              <a:gdLst/>
              <a:ahLst/>
              <a:cxnLst/>
              <a:rect l="l" t="t" r="r" b="b"/>
              <a:pathLst>
                <a:path w="2121" h="2197" extrusionOk="0">
                  <a:moveTo>
                    <a:pt x="1025" y="1"/>
                  </a:moveTo>
                  <a:cubicBezTo>
                    <a:pt x="873" y="1"/>
                    <a:pt x="721" y="42"/>
                    <a:pt x="588" y="124"/>
                  </a:cubicBezTo>
                  <a:cubicBezTo>
                    <a:pt x="155" y="402"/>
                    <a:pt x="0" y="1021"/>
                    <a:pt x="140" y="1485"/>
                  </a:cubicBezTo>
                  <a:cubicBezTo>
                    <a:pt x="279" y="1902"/>
                    <a:pt x="619" y="2181"/>
                    <a:pt x="1038" y="2197"/>
                  </a:cubicBezTo>
                  <a:cubicBezTo>
                    <a:pt x="1331" y="2197"/>
                    <a:pt x="1625" y="2057"/>
                    <a:pt x="1795" y="1840"/>
                  </a:cubicBezTo>
                  <a:cubicBezTo>
                    <a:pt x="2059" y="1531"/>
                    <a:pt x="2121" y="1129"/>
                    <a:pt x="1950" y="757"/>
                  </a:cubicBezTo>
                  <a:cubicBezTo>
                    <a:pt x="1917" y="687"/>
                    <a:pt x="1875" y="616"/>
                    <a:pt x="1825" y="548"/>
                  </a:cubicBezTo>
                  <a:lnTo>
                    <a:pt x="1825" y="548"/>
                  </a:lnTo>
                  <a:cubicBezTo>
                    <a:pt x="1775" y="442"/>
                    <a:pt x="1708" y="345"/>
                    <a:pt x="1625" y="262"/>
                  </a:cubicBezTo>
                  <a:cubicBezTo>
                    <a:pt x="1469" y="88"/>
                    <a:pt x="1247" y="1"/>
                    <a:pt x="1025" y="1"/>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68"/>
            <p:cNvSpPr/>
            <p:nvPr/>
          </p:nvSpPr>
          <p:spPr>
            <a:xfrm rot="354570">
              <a:off x="6809769" y="1873280"/>
              <a:ext cx="79926" cy="90091"/>
            </a:xfrm>
            <a:custGeom>
              <a:avLst/>
              <a:gdLst/>
              <a:ahLst/>
              <a:cxnLst/>
              <a:rect l="l" t="t" r="r" b="b"/>
              <a:pathLst>
                <a:path w="1950" h="2198" extrusionOk="0">
                  <a:moveTo>
                    <a:pt x="867" y="1"/>
                  </a:moveTo>
                  <a:cubicBezTo>
                    <a:pt x="728" y="16"/>
                    <a:pt x="604" y="63"/>
                    <a:pt x="495" y="125"/>
                  </a:cubicBezTo>
                  <a:cubicBezTo>
                    <a:pt x="171" y="325"/>
                    <a:pt x="0" y="727"/>
                    <a:pt x="0" y="1130"/>
                  </a:cubicBezTo>
                  <a:cubicBezTo>
                    <a:pt x="0" y="1253"/>
                    <a:pt x="16" y="1377"/>
                    <a:pt x="47" y="1486"/>
                  </a:cubicBezTo>
                  <a:cubicBezTo>
                    <a:pt x="186" y="1903"/>
                    <a:pt x="526" y="2182"/>
                    <a:pt x="945" y="2198"/>
                  </a:cubicBezTo>
                  <a:lnTo>
                    <a:pt x="976" y="2198"/>
                  </a:lnTo>
                  <a:cubicBezTo>
                    <a:pt x="1254" y="2198"/>
                    <a:pt x="1532" y="2058"/>
                    <a:pt x="1702" y="1841"/>
                  </a:cubicBezTo>
                  <a:cubicBezTo>
                    <a:pt x="1873" y="1656"/>
                    <a:pt x="1950" y="1424"/>
                    <a:pt x="1950" y="1177"/>
                  </a:cubicBezTo>
                  <a:cubicBezTo>
                    <a:pt x="1950" y="1037"/>
                    <a:pt x="1919" y="898"/>
                    <a:pt x="1857" y="758"/>
                  </a:cubicBezTo>
                  <a:cubicBezTo>
                    <a:pt x="1826" y="682"/>
                    <a:pt x="1764" y="604"/>
                    <a:pt x="1718" y="527"/>
                  </a:cubicBezTo>
                  <a:cubicBezTo>
                    <a:pt x="1671" y="418"/>
                    <a:pt x="1609" y="341"/>
                    <a:pt x="1532" y="263"/>
                  </a:cubicBezTo>
                  <a:cubicBezTo>
                    <a:pt x="1393" y="109"/>
                    <a:pt x="1207" y="32"/>
                    <a:pt x="1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68"/>
            <p:cNvSpPr/>
            <p:nvPr/>
          </p:nvSpPr>
          <p:spPr>
            <a:xfrm rot="354570">
              <a:off x="7089546" y="1826027"/>
              <a:ext cx="216252" cy="218301"/>
            </a:xfrm>
            <a:custGeom>
              <a:avLst/>
              <a:gdLst/>
              <a:ahLst/>
              <a:cxnLst/>
              <a:rect l="l" t="t" r="r" b="b"/>
              <a:pathLst>
                <a:path w="5276" h="5326" extrusionOk="0">
                  <a:moveTo>
                    <a:pt x="2646" y="0"/>
                  </a:moveTo>
                  <a:cubicBezTo>
                    <a:pt x="2610" y="0"/>
                    <a:pt x="2574" y="1"/>
                    <a:pt x="2537" y="3"/>
                  </a:cubicBezTo>
                  <a:cubicBezTo>
                    <a:pt x="1114" y="50"/>
                    <a:pt x="0" y="1271"/>
                    <a:pt x="46" y="2742"/>
                  </a:cubicBezTo>
                  <a:cubicBezTo>
                    <a:pt x="93" y="4191"/>
                    <a:pt x="1252" y="5325"/>
                    <a:pt x="2666" y="5325"/>
                  </a:cubicBezTo>
                  <a:cubicBezTo>
                    <a:pt x="2685" y="5325"/>
                    <a:pt x="2704" y="5325"/>
                    <a:pt x="2723" y="5324"/>
                  </a:cubicBezTo>
                  <a:cubicBezTo>
                    <a:pt x="4146" y="5279"/>
                    <a:pt x="5275" y="4056"/>
                    <a:pt x="5213" y="2587"/>
                  </a:cubicBezTo>
                  <a:cubicBezTo>
                    <a:pt x="5169" y="1140"/>
                    <a:pt x="4022" y="0"/>
                    <a:pt x="2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68"/>
            <p:cNvSpPr/>
            <p:nvPr/>
          </p:nvSpPr>
          <p:spPr>
            <a:xfrm rot="354570">
              <a:off x="7100268" y="1550252"/>
              <a:ext cx="246788" cy="438447"/>
            </a:xfrm>
            <a:custGeom>
              <a:avLst/>
              <a:gdLst/>
              <a:ahLst/>
              <a:cxnLst/>
              <a:rect l="l" t="t" r="r" b="b"/>
              <a:pathLst>
                <a:path w="6021" h="10697" extrusionOk="0">
                  <a:moveTo>
                    <a:pt x="2494" y="1976"/>
                  </a:moveTo>
                  <a:cubicBezTo>
                    <a:pt x="2511" y="1986"/>
                    <a:pt x="2536" y="1997"/>
                    <a:pt x="2572" y="2010"/>
                  </a:cubicBezTo>
                  <a:cubicBezTo>
                    <a:pt x="3855" y="2443"/>
                    <a:pt x="3655" y="5429"/>
                    <a:pt x="3531" y="6389"/>
                  </a:cubicBezTo>
                  <a:cubicBezTo>
                    <a:pt x="3453" y="7022"/>
                    <a:pt x="3329" y="8043"/>
                    <a:pt x="2881" y="8554"/>
                  </a:cubicBezTo>
                  <a:cubicBezTo>
                    <a:pt x="2875" y="8562"/>
                    <a:pt x="2870" y="8569"/>
                    <a:pt x="2865" y="8575"/>
                  </a:cubicBezTo>
                  <a:lnTo>
                    <a:pt x="2865" y="8575"/>
                  </a:lnTo>
                  <a:cubicBezTo>
                    <a:pt x="2645" y="8390"/>
                    <a:pt x="2378" y="7966"/>
                    <a:pt x="2203" y="7770"/>
                  </a:cubicBezTo>
                  <a:lnTo>
                    <a:pt x="2203" y="7770"/>
                  </a:lnTo>
                  <a:cubicBezTo>
                    <a:pt x="1978" y="6825"/>
                    <a:pt x="1912" y="5836"/>
                    <a:pt x="1922" y="4872"/>
                  </a:cubicBezTo>
                  <a:cubicBezTo>
                    <a:pt x="1922" y="4145"/>
                    <a:pt x="1968" y="3356"/>
                    <a:pt x="2184" y="2660"/>
                  </a:cubicBezTo>
                  <a:cubicBezTo>
                    <a:pt x="2244" y="2465"/>
                    <a:pt x="2320" y="2110"/>
                    <a:pt x="2494" y="1976"/>
                  </a:cubicBezTo>
                  <a:close/>
                  <a:moveTo>
                    <a:pt x="2540" y="0"/>
                  </a:moveTo>
                  <a:cubicBezTo>
                    <a:pt x="1258" y="0"/>
                    <a:pt x="387" y="1673"/>
                    <a:pt x="204" y="3186"/>
                  </a:cubicBezTo>
                  <a:cubicBezTo>
                    <a:pt x="26" y="4618"/>
                    <a:pt x="1" y="6950"/>
                    <a:pt x="777" y="8542"/>
                  </a:cubicBezTo>
                  <a:lnTo>
                    <a:pt x="777" y="8542"/>
                  </a:lnTo>
                  <a:cubicBezTo>
                    <a:pt x="781" y="8572"/>
                    <a:pt x="786" y="8601"/>
                    <a:pt x="792" y="8631"/>
                  </a:cubicBezTo>
                  <a:cubicBezTo>
                    <a:pt x="999" y="9636"/>
                    <a:pt x="1841" y="10696"/>
                    <a:pt x="2926" y="10696"/>
                  </a:cubicBezTo>
                  <a:cubicBezTo>
                    <a:pt x="2977" y="10696"/>
                    <a:pt x="3029" y="10694"/>
                    <a:pt x="3082" y="10689"/>
                  </a:cubicBezTo>
                  <a:cubicBezTo>
                    <a:pt x="4195" y="10565"/>
                    <a:pt x="4768" y="9436"/>
                    <a:pt x="5093" y="8476"/>
                  </a:cubicBezTo>
                  <a:cubicBezTo>
                    <a:pt x="5897" y="6110"/>
                    <a:pt x="6021" y="2505"/>
                    <a:pt x="4026" y="695"/>
                  </a:cubicBezTo>
                  <a:cubicBezTo>
                    <a:pt x="3488" y="206"/>
                    <a:pt x="2989" y="0"/>
                    <a:pt x="25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68"/>
            <p:cNvSpPr/>
            <p:nvPr/>
          </p:nvSpPr>
          <p:spPr>
            <a:xfrm rot="354570">
              <a:off x="7104357" y="1549465"/>
              <a:ext cx="225105" cy="436315"/>
            </a:xfrm>
            <a:custGeom>
              <a:avLst/>
              <a:gdLst/>
              <a:ahLst/>
              <a:cxnLst/>
              <a:rect l="l" t="t" r="r" b="b"/>
              <a:pathLst>
                <a:path w="5492" h="10645" extrusionOk="0">
                  <a:moveTo>
                    <a:pt x="2847" y="8478"/>
                  </a:moveTo>
                  <a:cubicBezTo>
                    <a:pt x="2831" y="8494"/>
                    <a:pt x="2831" y="8509"/>
                    <a:pt x="2816" y="8525"/>
                  </a:cubicBezTo>
                  <a:lnTo>
                    <a:pt x="2847" y="8525"/>
                  </a:lnTo>
                  <a:lnTo>
                    <a:pt x="2847" y="8478"/>
                  </a:lnTo>
                  <a:close/>
                  <a:moveTo>
                    <a:pt x="2445" y="1"/>
                  </a:moveTo>
                  <a:cubicBezTo>
                    <a:pt x="1160" y="1"/>
                    <a:pt x="294" y="1672"/>
                    <a:pt x="108" y="3188"/>
                  </a:cubicBezTo>
                  <a:cubicBezTo>
                    <a:pt x="46" y="3668"/>
                    <a:pt x="0" y="4256"/>
                    <a:pt x="0" y="4874"/>
                  </a:cubicBezTo>
                  <a:cubicBezTo>
                    <a:pt x="0" y="6112"/>
                    <a:pt x="170" y="7488"/>
                    <a:pt x="681" y="8540"/>
                  </a:cubicBezTo>
                  <a:cubicBezTo>
                    <a:pt x="681" y="8571"/>
                    <a:pt x="681" y="8602"/>
                    <a:pt x="696" y="8633"/>
                  </a:cubicBezTo>
                  <a:cubicBezTo>
                    <a:pt x="882" y="9499"/>
                    <a:pt x="1517" y="10413"/>
                    <a:pt x="2383" y="10644"/>
                  </a:cubicBezTo>
                  <a:cubicBezTo>
                    <a:pt x="2166" y="10520"/>
                    <a:pt x="1981" y="10304"/>
                    <a:pt x="1903" y="10025"/>
                  </a:cubicBezTo>
                  <a:cubicBezTo>
                    <a:pt x="1857" y="9918"/>
                    <a:pt x="1841" y="9794"/>
                    <a:pt x="1841" y="9654"/>
                  </a:cubicBezTo>
                  <a:cubicBezTo>
                    <a:pt x="1841" y="9268"/>
                    <a:pt x="2012" y="8850"/>
                    <a:pt x="2336" y="8649"/>
                  </a:cubicBezTo>
                  <a:cubicBezTo>
                    <a:pt x="2445" y="8587"/>
                    <a:pt x="2583" y="8540"/>
                    <a:pt x="2707" y="8525"/>
                  </a:cubicBezTo>
                  <a:cubicBezTo>
                    <a:pt x="2507" y="8324"/>
                    <a:pt x="2274" y="7952"/>
                    <a:pt x="2104" y="7767"/>
                  </a:cubicBezTo>
                  <a:cubicBezTo>
                    <a:pt x="2043" y="7473"/>
                    <a:pt x="1981" y="7179"/>
                    <a:pt x="1934" y="6886"/>
                  </a:cubicBezTo>
                  <a:cubicBezTo>
                    <a:pt x="1857" y="6251"/>
                    <a:pt x="1826" y="5617"/>
                    <a:pt x="1826" y="4982"/>
                  </a:cubicBezTo>
                  <a:lnTo>
                    <a:pt x="1826" y="4874"/>
                  </a:lnTo>
                  <a:cubicBezTo>
                    <a:pt x="1826" y="4147"/>
                    <a:pt x="1872" y="3358"/>
                    <a:pt x="2088" y="2662"/>
                  </a:cubicBezTo>
                  <a:cubicBezTo>
                    <a:pt x="2150" y="2476"/>
                    <a:pt x="2228" y="2105"/>
                    <a:pt x="2398" y="1981"/>
                  </a:cubicBezTo>
                  <a:cubicBezTo>
                    <a:pt x="2414" y="1997"/>
                    <a:pt x="2429" y="1997"/>
                    <a:pt x="2476" y="2012"/>
                  </a:cubicBezTo>
                  <a:cubicBezTo>
                    <a:pt x="3187" y="2245"/>
                    <a:pt x="3435" y="3280"/>
                    <a:pt x="3512" y="4318"/>
                  </a:cubicBezTo>
                  <a:cubicBezTo>
                    <a:pt x="4177" y="4287"/>
                    <a:pt x="4842" y="4270"/>
                    <a:pt x="5492" y="4240"/>
                  </a:cubicBezTo>
                  <a:cubicBezTo>
                    <a:pt x="5368" y="2863"/>
                    <a:pt x="4889" y="1579"/>
                    <a:pt x="3930" y="697"/>
                  </a:cubicBezTo>
                  <a:cubicBezTo>
                    <a:pt x="3404" y="202"/>
                    <a:pt x="2893" y="1"/>
                    <a:pt x="2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68"/>
            <p:cNvSpPr/>
            <p:nvPr/>
          </p:nvSpPr>
          <p:spPr>
            <a:xfrm rot="354570">
              <a:off x="7157763" y="1898249"/>
              <a:ext cx="86935" cy="90706"/>
            </a:xfrm>
            <a:custGeom>
              <a:avLst/>
              <a:gdLst/>
              <a:ahLst/>
              <a:cxnLst/>
              <a:rect l="l" t="t" r="r" b="b"/>
              <a:pathLst>
                <a:path w="2121" h="2213" extrusionOk="0">
                  <a:moveTo>
                    <a:pt x="1471" y="1004"/>
                  </a:moveTo>
                  <a:cubicBezTo>
                    <a:pt x="1474" y="1008"/>
                    <a:pt x="1476" y="1012"/>
                    <a:pt x="1479" y="1015"/>
                  </a:cubicBezTo>
                  <a:lnTo>
                    <a:pt x="1479" y="1015"/>
                  </a:lnTo>
                  <a:cubicBezTo>
                    <a:pt x="1479" y="1015"/>
                    <a:pt x="1479" y="1016"/>
                    <a:pt x="1479" y="1016"/>
                  </a:cubicBezTo>
                  <a:lnTo>
                    <a:pt x="1479" y="1016"/>
                  </a:lnTo>
                  <a:cubicBezTo>
                    <a:pt x="1477" y="1013"/>
                    <a:pt x="1474" y="1009"/>
                    <a:pt x="1471" y="1004"/>
                  </a:cubicBezTo>
                  <a:cubicBezTo>
                    <a:pt x="1471" y="1004"/>
                    <a:pt x="1471" y="1004"/>
                    <a:pt x="1471" y="1004"/>
                  </a:cubicBezTo>
                  <a:close/>
                  <a:moveTo>
                    <a:pt x="1038" y="1252"/>
                  </a:moveTo>
                  <a:cubicBezTo>
                    <a:pt x="1032" y="1260"/>
                    <a:pt x="1026" y="1268"/>
                    <a:pt x="1022" y="1276"/>
                  </a:cubicBezTo>
                  <a:lnTo>
                    <a:pt x="1022" y="1276"/>
                  </a:lnTo>
                  <a:lnTo>
                    <a:pt x="1022" y="1268"/>
                  </a:lnTo>
                  <a:cubicBezTo>
                    <a:pt x="1022" y="1268"/>
                    <a:pt x="1022" y="1252"/>
                    <a:pt x="1038" y="1252"/>
                  </a:cubicBezTo>
                  <a:close/>
                  <a:moveTo>
                    <a:pt x="1026" y="0"/>
                  </a:moveTo>
                  <a:cubicBezTo>
                    <a:pt x="874" y="0"/>
                    <a:pt x="721" y="41"/>
                    <a:pt x="589" y="123"/>
                  </a:cubicBezTo>
                  <a:cubicBezTo>
                    <a:pt x="172" y="402"/>
                    <a:pt x="1" y="1035"/>
                    <a:pt x="156" y="1499"/>
                  </a:cubicBezTo>
                  <a:cubicBezTo>
                    <a:pt x="279" y="1918"/>
                    <a:pt x="620" y="2211"/>
                    <a:pt x="1053" y="2211"/>
                  </a:cubicBezTo>
                  <a:cubicBezTo>
                    <a:pt x="1067" y="2212"/>
                    <a:pt x="1082" y="2212"/>
                    <a:pt x="1097" y="2212"/>
                  </a:cubicBezTo>
                  <a:cubicBezTo>
                    <a:pt x="1362" y="2212"/>
                    <a:pt x="1636" y="2075"/>
                    <a:pt x="1812" y="1856"/>
                  </a:cubicBezTo>
                  <a:cubicBezTo>
                    <a:pt x="2059" y="1546"/>
                    <a:pt x="2121" y="1144"/>
                    <a:pt x="1950" y="773"/>
                  </a:cubicBezTo>
                  <a:cubicBezTo>
                    <a:pt x="1914" y="683"/>
                    <a:pt x="1864" y="593"/>
                    <a:pt x="1803" y="510"/>
                  </a:cubicBezTo>
                  <a:lnTo>
                    <a:pt x="1803" y="510"/>
                  </a:lnTo>
                  <a:cubicBezTo>
                    <a:pt x="1755" y="421"/>
                    <a:pt x="1696" y="338"/>
                    <a:pt x="1626" y="262"/>
                  </a:cubicBezTo>
                  <a:cubicBezTo>
                    <a:pt x="1469" y="88"/>
                    <a:pt x="1248" y="0"/>
                    <a:pt x="1026"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68"/>
            <p:cNvSpPr/>
            <p:nvPr/>
          </p:nvSpPr>
          <p:spPr>
            <a:xfrm rot="354570">
              <a:off x="7161577" y="1898240"/>
              <a:ext cx="79926" cy="90706"/>
            </a:xfrm>
            <a:custGeom>
              <a:avLst/>
              <a:gdLst/>
              <a:ahLst/>
              <a:cxnLst/>
              <a:rect l="l" t="t" r="r" b="b"/>
              <a:pathLst>
                <a:path w="1950" h="2213" extrusionOk="0">
                  <a:moveTo>
                    <a:pt x="867" y="0"/>
                  </a:moveTo>
                  <a:cubicBezTo>
                    <a:pt x="743" y="15"/>
                    <a:pt x="605" y="62"/>
                    <a:pt x="496" y="124"/>
                  </a:cubicBezTo>
                  <a:cubicBezTo>
                    <a:pt x="172" y="325"/>
                    <a:pt x="1" y="743"/>
                    <a:pt x="1" y="1129"/>
                  </a:cubicBezTo>
                  <a:cubicBezTo>
                    <a:pt x="1" y="1269"/>
                    <a:pt x="17" y="1393"/>
                    <a:pt x="63" y="1500"/>
                  </a:cubicBezTo>
                  <a:cubicBezTo>
                    <a:pt x="186" y="1919"/>
                    <a:pt x="527" y="2212"/>
                    <a:pt x="960" y="2212"/>
                  </a:cubicBezTo>
                  <a:lnTo>
                    <a:pt x="976" y="2212"/>
                  </a:lnTo>
                  <a:cubicBezTo>
                    <a:pt x="1254" y="2212"/>
                    <a:pt x="1533" y="2088"/>
                    <a:pt x="1719" y="1857"/>
                  </a:cubicBezTo>
                  <a:cubicBezTo>
                    <a:pt x="1873" y="1671"/>
                    <a:pt x="1950" y="1439"/>
                    <a:pt x="1950" y="1191"/>
                  </a:cubicBezTo>
                  <a:cubicBezTo>
                    <a:pt x="1950" y="1052"/>
                    <a:pt x="1919" y="913"/>
                    <a:pt x="1857" y="774"/>
                  </a:cubicBezTo>
                  <a:cubicBezTo>
                    <a:pt x="1826" y="681"/>
                    <a:pt x="1780" y="603"/>
                    <a:pt x="1719" y="526"/>
                  </a:cubicBezTo>
                  <a:cubicBezTo>
                    <a:pt x="1672" y="434"/>
                    <a:pt x="1610" y="341"/>
                    <a:pt x="1533" y="263"/>
                  </a:cubicBezTo>
                  <a:cubicBezTo>
                    <a:pt x="1393" y="108"/>
                    <a:pt x="1207" y="15"/>
                    <a:pt x="1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68"/>
            <p:cNvSpPr/>
            <p:nvPr/>
          </p:nvSpPr>
          <p:spPr>
            <a:xfrm rot="354570">
              <a:off x="7441354" y="1849716"/>
              <a:ext cx="216252" cy="221457"/>
            </a:xfrm>
            <a:custGeom>
              <a:avLst/>
              <a:gdLst/>
              <a:ahLst/>
              <a:cxnLst/>
              <a:rect l="l" t="t" r="r" b="b"/>
              <a:pathLst>
                <a:path w="5276" h="5403" extrusionOk="0">
                  <a:moveTo>
                    <a:pt x="2620" y="1"/>
                  </a:moveTo>
                  <a:cubicBezTo>
                    <a:pt x="2593" y="1"/>
                    <a:pt x="2565" y="1"/>
                    <a:pt x="2538" y="2"/>
                  </a:cubicBezTo>
                  <a:cubicBezTo>
                    <a:pt x="1115" y="49"/>
                    <a:pt x="1" y="1302"/>
                    <a:pt x="63" y="2787"/>
                  </a:cubicBezTo>
                  <a:cubicBezTo>
                    <a:pt x="108" y="4238"/>
                    <a:pt x="1270" y="5403"/>
                    <a:pt x="2669" y="5403"/>
                  </a:cubicBezTo>
                  <a:cubicBezTo>
                    <a:pt x="2687" y="5403"/>
                    <a:pt x="2705" y="5402"/>
                    <a:pt x="2724" y="5402"/>
                  </a:cubicBezTo>
                  <a:cubicBezTo>
                    <a:pt x="4147" y="5355"/>
                    <a:pt x="5275" y="4117"/>
                    <a:pt x="5230" y="2617"/>
                  </a:cubicBezTo>
                  <a:cubicBezTo>
                    <a:pt x="5169" y="1145"/>
                    <a:pt x="4021" y="1"/>
                    <a:pt x="26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68"/>
            <p:cNvSpPr/>
            <p:nvPr/>
          </p:nvSpPr>
          <p:spPr>
            <a:xfrm rot="354570">
              <a:off x="7452338" y="1570883"/>
              <a:ext cx="246788" cy="443447"/>
            </a:xfrm>
            <a:custGeom>
              <a:avLst/>
              <a:gdLst/>
              <a:ahLst/>
              <a:cxnLst/>
              <a:rect l="l" t="t" r="r" b="b"/>
              <a:pathLst>
                <a:path w="6021" h="10819" extrusionOk="0">
                  <a:moveTo>
                    <a:pt x="2492" y="2003"/>
                  </a:moveTo>
                  <a:cubicBezTo>
                    <a:pt x="2508" y="2014"/>
                    <a:pt x="2534" y="2025"/>
                    <a:pt x="2571" y="2039"/>
                  </a:cubicBezTo>
                  <a:cubicBezTo>
                    <a:pt x="3855" y="2472"/>
                    <a:pt x="3654" y="5488"/>
                    <a:pt x="3530" y="6463"/>
                  </a:cubicBezTo>
                  <a:cubicBezTo>
                    <a:pt x="3452" y="7113"/>
                    <a:pt x="3329" y="8149"/>
                    <a:pt x="2895" y="8660"/>
                  </a:cubicBezTo>
                  <a:cubicBezTo>
                    <a:pt x="2887" y="8670"/>
                    <a:pt x="2879" y="8679"/>
                    <a:pt x="2871" y="8687"/>
                  </a:cubicBezTo>
                  <a:lnTo>
                    <a:pt x="2871" y="8687"/>
                  </a:lnTo>
                  <a:cubicBezTo>
                    <a:pt x="2651" y="8505"/>
                    <a:pt x="2381" y="8074"/>
                    <a:pt x="2204" y="7865"/>
                  </a:cubicBezTo>
                  <a:lnTo>
                    <a:pt x="2204" y="7865"/>
                  </a:lnTo>
                  <a:cubicBezTo>
                    <a:pt x="1978" y="6908"/>
                    <a:pt x="1911" y="5907"/>
                    <a:pt x="1921" y="4931"/>
                  </a:cubicBezTo>
                  <a:cubicBezTo>
                    <a:pt x="1921" y="4188"/>
                    <a:pt x="1967" y="3400"/>
                    <a:pt x="2200" y="2688"/>
                  </a:cubicBezTo>
                  <a:cubicBezTo>
                    <a:pt x="2244" y="2493"/>
                    <a:pt x="2319" y="2125"/>
                    <a:pt x="2492" y="2003"/>
                  </a:cubicBezTo>
                  <a:close/>
                  <a:moveTo>
                    <a:pt x="2544" y="0"/>
                  </a:moveTo>
                  <a:cubicBezTo>
                    <a:pt x="1262" y="0"/>
                    <a:pt x="399" y="1692"/>
                    <a:pt x="204" y="3214"/>
                  </a:cubicBezTo>
                  <a:cubicBezTo>
                    <a:pt x="26" y="4665"/>
                    <a:pt x="0" y="7029"/>
                    <a:pt x="778" y="8640"/>
                  </a:cubicBezTo>
                  <a:lnTo>
                    <a:pt x="778" y="8640"/>
                  </a:lnTo>
                  <a:cubicBezTo>
                    <a:pt x="781" y="8667"/>
                    <a:pt x="786" y="8694"/>
                    <a:pt x="791" y="8722"/>
                  </a:cubicBezTo>
                  <a:cubicBezTo>
                    <a:pt x="1012" y="9750"/>
                    <a:pt x="1845" y="10819"/>
                    <a:pt x="2922" y="10819"/>
                  </a:cubicBezTo>
                  <a:cubicBezTo>
                    <a:pt x="2980" y="10819"/>
                    <a:pt x="3038" y="10816"/>
                    <a:pt x="3097" y="10810"/>
                  </a:cubicBezTo>
                  <a:cubicBezTo>
                    <a:pt x="4195" y="10702"/>
                    <a:pt x="4783" y="9557"/>
                    <a:pt x="5108" y="8582"/>
                  </a:cubicBezTo>
                  <a:cubicBezTo>
                    <a:pt x="5897" y="6185"/>
                    <a:pt x="6020" y="2534"/>
                    <a:pt x="4040" y="708"/>
                  </a:cubicBezTo>
                  <a:cubicBezTo>
                    <a:pt x="3497" y="209"/>
                    <a:pt x="2995" y="0"/>
                    <a:pt x="25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68"/>
            <p:cNvSpPr/>
            <p:nvPr/>
          </p:nvSpPr>
          <p:spPr>
            <a:xfrm rot="354570">
              <a:off x="7457005" y="1570077"/>
              <a:ext cx="225187" cy="441357"/>
            </a:xfrm>
            <a:custGeom>
              <a:avLst/>
              <a:gdLst/>
              <a:ahLst/>
              <a:cxnLst/>
              <a:rect l="l" t="t" r="r" b="b"/>
              <a:pathLst>
                <a:path w="5494" h="10768" extrusionOk="0">
                  <a:moveTo>
                    <a:pt x="2847" y="8586"/>
                  </a:moveTo>
                  <a:lnTo>
                    <a:pt x="2801" y="8633"/>
                  </a:lnTo>
                  <a:lnTo>
                    <a:pt x="2847" y="8633"/>
                  </a:lnTo>
                  <a:lnTo>
                    <a:pt x="2847" y="8586"/>
                  </a:lnTo>
                  <a:close/>
                  <a:moveTo>
                    <a:pt x="2430" y="1"/>
                  </a:moveTo>
                  <a:cubicBezTo>
                    <a:pt x="1146" y="1"/>
                    <a:pt x="279" y="1702"/>
                    <a:pt x="94" y="3218"/>
                  </a:cubicBezTo>
                  <a:cubicBezTo>
                    <a:pt x="32" y="3713"/>
                    <a:pt x="1" y="4301"/>
                    <a:pt x="1" y="4935"/>
                  </a:cubicBezTo>
                  <a:cubicBezTo>
                    <a:pt x="1" y="6173"/>
                    <a:pt x="155" y="7581"/>
                    <a:pt x="667" y="8648"/>
                  </a:cubicBezTo>
                  <a:cubicBezTo>
                    <a:pt x="681" y="8679"/>
                    <a:pt x="681" y="8710"/>
                    <a:pt x="681" y="8726"/>
                  </a:cubicBezTo>
                  <a:cubicBezTo>
                    <a:pt x="867" y="9623"/>
                    <a:pt x="1517" y="10535"/>
                    <a:pt x="2383" y="10768"/>
                  </a:cubicBezTo>
                  <a:cubicBezTo>
                    <a:pt x="2152" y="10644"/>
                    <a:pt x="1981" y="10428"/>
                    <a:pt x="1888" y="10164"/>
                  </a:cubicBezTo>
                  <a:cubicBezTo>
                    <a:pt x="1857" y="10040"/>
                    <a:pt x="1826" y="9902"/>
                    <a:pt x="1842" y="9778"/>
                  </a:cubicBezTo>
                  <a:cubicBezTo>
                    <a:pt x="1842" y="9376"/>
                    <a:pt x="2012" y="8973"/>
                    <a:pt x="2321" y="8757"/>
                  </a:cubicBezTo>
                  <a:cubicBezTo>
                    <a:pt x="2445" y="8695"/>
                    <a:pt x="2569" y="8648"/>
                    <a:pt x="2709" y="8633"/>
                  </a:cubicBezTo>
                  <a:cubicBezTo>
                    <a:pt x="2492" y="8431"/>
                    <a:pt x="2259" y="8060"/>
                    <a:pt x="2090" y="7874"/>
                  </a:cubicBezTo>
                  <a:cubicBezTo>
                    <a:pt x="2028" y="7565"/>
                    <a:pt x="1966" y="7272"/>
                    <a:pt x="1935" y="6962"/>
                  </a:cubicBezTo>
                  <a:cubicBezTo>
                    <a:pt x="1842" y="6327"/>
                    <a:pt x="1811" y="5678"/>
                    <a:pt x="1811" y="5044"/>
                  </a:cubicBezTo>
                  <a:lnTo>
                    <a:pt x="1811" y="4935"/>
                  </a:lnTo>
                  <a:cubicBezTo>
                    <a:pt x="1811" y="4192"/>
                    <a:pt x="1857" y="3404"/>
                    <a:pt x="2090" y="2692"/>
                  </a:cubicBezTo>
                  <a:cubicBezTo>
                    <a:pt x="2136" y="2507"/>
                    <a:pt x="2214" y="2119"/>
                    <a:pt x="2383" y="1996"/>
                  </a:cubicBezTo>
                  <a:cubicBezTo>
                    <a:pt x="2399" y="2012"/>
                    <a:pt x="2430" y="2027"/>
                    <a:pt x="2461" y="2043"/>
                  </a:cubicBezTo>
                  <a:cubicBezTo>
                    <a:pt x="3173" y="2274"/>
                    <a:pt x="3435" y="3326"/>
                    <a:pt x="3497" y="4363"/>
                  </a:cubicBezTo>
                  <a:cubicBezTo>
                    <a:pt x="4163" y="4347"/>
                    <a:pt x="4827" y="4316"/>
                    <a:pt x="5493" y="4301"/>
                  </a:cubicBezTo>
                  <a:cubicBezTo>
                    <a:pt x="5353" y="2909"/>
                    <a:pt x="4874" y="1593"/>
                    <a:pt x="3930" y="712"/>
                  </a:cubicBezTo>
                  <a:cubicBezTo>
                    <a:pt x="3389" y="217"/>
                    <a:pt x="2878" y="1"/>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68"/>
            <p:cNvSpPr/>
            <p:nvPr/>
          </p:nvSpPr>
          <p:spPr>
            <a:xfrm rot="354570">
              <a:off x="7509581" y="1923202"/>
              <a:ext cx="87550" cy="91977"/>
            </a:xfrm>
            <a:custGeom>
              <a:avLst/>
              <a:gdLst/>
              <a:ahLst/>
              <a:cxnLst/>
              <a:rect l="l" t="t" r="r" b="b"/>
              <a:pathLst>
                <a:path w="2136" h="2244" extrusionOk="0">
                  <a:moveTo>
                    <a:pt x="1026" y="1"/>
                  </a:moveTo>
                  <a:cubicBezTo>
                    <a:pt x="873" y="1"/>
                    <a:pt x="721" y="42"/>
                    <a:pt x="588" y="124"/>
                  </a:cubicBezTo>
                  <a:cubicBezTo>
                    <a:pt x="171" y="402"/>
                    <a:pt x="0" y="1036"/>
                    <a:pt x="155" y="1531"/>
                  </a:cubicBezTo>
                  <a:cubicBezTo>
                    <a:pt x="295" y="1949"/>
                    <a:pt x="619" y="2228"/>
                    <a:pt x="1052" y="2243"/>
                  </a:cubicBezTo>
                  <a:cubicBezTo>
                    <a:pt x="1066" y="2243"/>
                    <a:pt x="1079" y="2244"/>
                    <a:pt x="1092" y="2244"/>
                  </a:cubicBezTo>
                  <a:cubicBezTo>
                    <a:pt x="1359" y="2244"/>
                    <a:pt x="1634" y="2094"/>
                    <a:pt x="1811" y="1887"/>
                  </a:cubicBezTo>
                  <a:cubicBezTo>
                    <a:pt x="2059" y="1562"/>
                    <a:pt x="2135" y="1145"/>
                    <a:pt x="1966" y="773"/>
                  </a:cubicBezTo>
                  <a:cubicBezTo>
                    <a:pt x="1925" y="684"/>
                    <a:pt x="1872" y="595"/>
                    <a:pt x="1809" y="512"/>
                  </a:cubicBezTo>
                  <a:lnTo>
                    <a:pt x="1809" y="512"/>
                  </a:lnTo>
                  <a:cubicBezTo>
                    <a:pt x="1762" y="422"/>
                    <a:pt x="1704" y="338"/>
                    <a:pt x="1640" y="262"/>
                  </a:cubicBezTo>
                  <a:cubicBezTo>
                    <a:pt x="1475" y="88"/>
                    <a:pt x="1250" y="1"/>
                    <a:pt x="1026" y="1"/>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68"/>
            <p:cNvSpPr/>
            <p:nvPr/>
          </p:nvSpPr>
          <p:spPr>
            <a:xfrm rot="354570">
              <a:off x="7513395" y="1923195"/>
              <a:ext cx="80582" cy="91977"/>
            </a:xfrm>
            <a:custGeom>
              <a:avLst/>
              <a:gdLst/>
              <a:ahLst/>
              <a:cxnLst/>
              <a:rect l="l" t="t" r="r" b="b"/>
              <a:pathLst>
                <a:path w="1966" h="2244" extrusionOk="0">
                  <a:moveTo>
                    <a:pt x="883" y="1"/>
                  </a:moveTo>
                  <a:cubicBezTo>
                    <a:pt x="743" y="16"/>
                    <a:pt x="619" y="63"/>
                    <a:pt x="495" y="125"/>
                  </a:cubicBezTo>
                  <a:cubicBezTo>
                    <a:pt x="186" y="341"/>
                    <a:pt x="16" y="744"/>
                    <a:pt x="16" y="1146"/>
                  </a:cubicBezTo>
                  <a:cubicBezTo>
                    <a:pt x="0" y="1270"/>
                    <a:pt x="31" y="1408"/>
                    <a:pt x="62" y="1532"/>
                  </a:cubicBezTo>
                  <a:cubicBezTo>
                    <a:pt x="202" y="1950"/>
                    <a:pt x="526" y="2229"/>
                    <a:pt x="959" y="2244"/>
                  </a:cubicBezTo>
                  <a:lnTo>
                    <a:pt x="990" y="2244"/>
                  </a:lnTo>
                  <a:cubicBezTo>
                    <a:pt x="1254" y="2244"/>
                    <a:pt x="1547" y="2105"/>
                    <a:pt x="1718" y="1888"/>
                  </a:cubicBezTo>
                  <a:cubicBezTo>
                    <a:pt x="1873" y="1687"/>
                    <a:pt x="1966" y="1455"/>
                    <a:pt x="1966" y="1208"/>
                  </a:cubicBezTo>
                  <a:cubicBezTo>
                    <a:pt x="1966" y="1068"/>
                    <a:pt x="1935" y="913"/>
                    <a:pt x="1873" y="774"/>
                  </a:cubicBezTo>
                  <a:cubicBezTo>
                    <a:pt x="1826" y="697"/>
                    <a:pt x="1780" y="604"/>
                    <a:pt x="1718" y="527"/>
                  </a:cubicBezTo>
                  <a:cubicBezTo>
                    <a:pt x="1671" y="434"/>
                    <a:pt x="1609" y="341"/>
                    <a:pt x="1547" y="263"/>
                  </a:cubicBezTo>
                  <a:cubicBezTo>
                    <a:pt x="1409" y="109"/>
                    <a:pt x="1207" y="16"/>
                    <a:pt x="10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68"/>
            <p:cNvSpPr/>
            <p:nvPr/>
          </p:nvSpPr>
          <p:spPr>
            <a:xfrm rot="354570">
              <a:off x="6385265" y="1778007"/>
              <a:ext cx="216293" cy="212563"/>
            </a:xfrm>
            <a:custGeom>
              <a:avLst/>
              <a:gdLst/>
              <a:ahLst/>
              <a:cxnLst/>
              <a:rect l="l" t="t" r="r" b="b"/>
              <a:pathLst>
                <a:path w="5277" h="5186" extrusionOk="0">
                  <a:moveTo>
                    <a:pt x="2650" y="0"/>
                  </a:moveTo>
                  <a:cubicBezTo>
                    <a:pt x="2613" y="0"/>
                    <a:pt x="2575" y="1"/>
                    <a:pt x="2537" y="3"/>
                  </a:cubicBezTo>
                  <a:cubicBezTo>
                    <a:pt x="1114" y="48"/>
                    <a:pt x="0" y="1255"/>
                    <a:pt x="47" y="2678"/>
                  </a:cubicBezTo>
                  <a:cubicBezTo>
                    <a:pt x="108" y="4073"/>
                    <a:pt x="1252" y="5186"/>
                    <a:pt x="2637" y="5186"/>
                  </a:cubicBezTo>
                  <a:cubicBezTo>
                    <a:pt x="2666" y="5186"/>
                    <a:pt x="2694" y="5185"/>
                    <a:pt x="2723" y="5185"/>
                  </a:cubicBezTo>
                  <a:cubicBezTo>
                    <a:pt x="4146" y="5154"/>
                    <a:pt x="5276" y="3947"/>
                    <a:pt x="5229" y="2509"/>
                  </a:cubicBezTo>
                  <a:cubicBezTo>
                    <a:pt x="5169" y="1107"/>
                    <a:pt x="4039" y="0"/>
                    <a:pt x="2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68"/>
            <p:cNvSpPr/>
            <p:nvPr/>
          </p:nvSpPr>
          <p:spPr>
            <a:xfrm rot="354570">
              <a:off x="6395858" y="1509195"/>
              <a:ext cx="246542" cy="427626"/>
            </a:xfrm>
            <a:custGeom>
              <a:avLst/>
              <a:gdLst/>
              <a:ahLst/>
              <a:cxnLst/>
              <a:rect l="l" t="t" r="r" b="b"/>
              <a:pathLst>
                <a:path w="6015" h="10433" extrusionOk="0">
                  <a:moveTo>
                    <a:pt x="2492" y="1923"/>
                  </a:moveTo>
                  <a:lnTo>
                    <a:pt x="2492" y="1923"/>
                  </a:lnTo>
                  <a:cubicBezTo>
                    <a:pt x="2509" y="1935"/>
                    <a:pt x="2537" y="1948"/>
                    <a:pt x="2580" y="1964"/>
                  </a:cubicBezTo>
                  <a:cubicBezTo>
                    <a:pt x="3848" y="2381"/>
                    <a:pt x="3647" y="5289"/>
                    <a:pt x="3523" y="6217"/>
                  </a:cubicBezTo>
                  <a:cubicBezTo>
                    <a:pt x="3446" y="6852"/>
                    <a:pt x="3322" y="7842"/>
                    <a:pt x="2889" y="8337"/>
                  </a:cubicBezTo>
                  <a:cubicBezTo>
                    <a:pt x="2880" y="8348"/>
                    <a:pt x="2872" y="8357"/>
                    <a:pt x="2864" y="8365"/>
                  </a:cubicBezTo>
                  <a:lnTo>
                    <a:pt x="2864" y="8365"/>
                  </a:lnTo>
                  <a:cubicBezTo>
                    <a:pt x="2644" y="8191"/>
                    <a:pt x="2377" y="7784"/>
                    <a:pt x="2199" y="7588"/>
                  </a:cubicBezTo>
                  <a:lnTo>
                    <a:pt x="2199" y="7588"/>
                  </a:lnTo>
                  <a:cubicBezTo>
                    <a:pt x="1972" y="6663"/>
                    <a:pt x="1904" y="5696"/>
                    <a:pt x="1914" y="4748"/>
                  </a:cubicBezTo>
                  <a:cubicBezTo>
                    <a:pt x="1914" y="4037"/>
                    <a:pt x="1961" y="3278"/>
                    <a:pt x="2192" y="2582"/>
                  </a:cubicBezTo>
                  <a:cubicBezTo>
                    <a:pt x="2253" y="2415"/>
                    <a:pt x="2329" y="2040"/>
                    <a:pt x="2492" y="1923"/>
                  </a:cubicBezTo>
                  <a:close/>
                  <a:moveTo>
                    <a:pt x="2547" y="1"/>
                  </a:moveTo>
                  <a:cubicBezTo>
                    <a:pt x="1266" y="1"/>
                    <a:pt x="395" y="1630"/>
                    <a:pt x="212" y="3108"/>
                  </a:cubicBezTo>
                  <a:cubicBezTo>
                    <a:pt x="35" y="4501"/>
                    <a:pt x="1" y="6763"/>
                    <a:pt x="769" y="8313"/>
                  </a:cubicBezTo>
                  <a:lnTo>
                    <a:pt x="769" y="8313"/>
                  </a:lnTo>
                  <a:cubicBezTo>
                    <a:pt x="772" y="8347"/>
                    <a:pt x="778" y="8380"/>
                    <a:pt x="785" y="8414"/>
                  </a:cubicBezTo>
                  <a:cubicBezTo>
                    <a:pt x="1006" y="9403"/>
                    <a:pt x="1831" y="10433"/>
                    <a:pt x="2914" y="10433"/>
                  </a:cubicBezTo>
                  <a:cubicBezTo>
                    <a:pt x="2967" y="10433"/>
                    <a:pt x="3020" y="10430"/>
                    <a:pt x="3075" y="10425"/>
                  </a:cubicBezTo>
                  <a:cubicBezTo>
                    <a:pt x="4189" y="10301"/>
                    <a:pt x="4777" y="9204"/>
                    <a:pt x="5101" y="8259"/>
                  </a:cubicBezTo>
                  <a:cubicBezTo>
                    <a:pt x="5890" y="5955"/>
                    <a:pt x="6014" y="2443"/>
                    <a:pt x="4034" y="679"/>
                  </a:cubicBezTo>
                  <a:cubicBezTo>
                    <a:pt x="3496" y="201"/>
                    <a:pt x="2996" y="1"/>
                    <a:pt x="25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68"/>
            <p:cNvSpPr/>
            <p:nvPr/>
          </p:nvSpPr>
          <p:spPr>
            <a:xfrm rot="354570">
              <a:off x="6400271" y="1508454"/>
              <a:ext cx="225105" cy="425536"/>
            </a:xfrm>
            <a:custGeom>
              <a:avLst/>
              <a:gdLst/>
              <a:ahLst/>
              <a:cxnLst/>
              <a:rect l="l" t="t" r="r" b="b"/>
              <a:pathLst>
                <a:path w="5492" h="10382" extrusionOk="0">
                  <a:moveTo>
                    <a:pt x="2847" y="8261"/>
                  </a:moveTo>
                  <a:lnTo>
                    <a:pt x="2800" y="8308"/>
                  </a:lnTo>
                  <a:cubicBezTo>
                    <a:pt x="2816" y="8308"/>
                    <a:pt x="2831" y="8323"/>
                    <a:pt x="2847" y="8323"/>
                  </a:cubicBezTo>
                  <a:lnTo>
                    <a:pt x="2847" y="8261"/>
                  </a:lnTo>
                  <a:close/>
                  <a:moveTo>
                    <a:pt x="2445" y="0"/>
                  </a:moveTo>
                  <a:cubicBezTo>
                    <a:pt x="1160" y="0"/>
                    <a:pt x="294" y="1640"/>
                    <a:pt x="108" y="3110"/>
                  </a:cubicBezTo>
                  <a:cubicBezTo>
                    <a:pt x="46" y="3589"/>
                    <a:pt x="1" y="4162"/>
                    <a:pt x="1" y="4781"/>
                  </a:cubicBezTo>
                  <a:cubicBezTo>
                    <a:pt x="1" y="5972"/>
                    <a:pt x="155" y="7302"/>
                    <a:pt x="665" y="8323"/>
                  </a:cubicBezTo>
                  <a:cubicBezTo>
                    <a:pt x="665" y="8354"/>
                    <a:pt x="681" y="8385"/>
                    <a:pt x="681" y="8416"/>
                  </a:cubicBezTo>
                  <a:cubicBezTo>
                    <a:pt x="867" y="9268"/>
                    <a:pt x="1517" y="10149"/>
                    <a:pt x="2383" y="10381"/>
                  </a:cubicBezTo>
                  <a:cubicBezTo>
                    <a:pt x="2150" y="10258"/>
                    <a:pt x="1981" y="10041"/>
                    <a:pt x="1888" y="9777"/>
                  </a:cubicBezTo>
                  <a:cubicBezTo>
                    <a:pt x="1857" y="9670"/>
                    <a:pt x="1826" y="9546"/>
                    <a:pt x="1826" y="9422"/>
                  </a:cubicBezTo>
                  <a:cubicBezTo>
                    <a:pt x="1826" y="9035"/>
                    <a:pt x="2012" y="8633"/>
                    <a:pt x="2321" y="8432"/>
                  </a:cubicBezTo>
                  <a:cubicBezTo>
                    <a:pt x="2445" y="8370"/>
                    <a:pt x="2569" y="8323"/>
                    <a:pt x="2707" y="8323"/>
                  </a:cubicBezTo>
                  <a:cubicBezTo>
                    <a:pt x="2491" y="8123"/>
                    <a:pt x="2259" y="7751"/>
                    <a:pt x="2088" y="7581"/>
                  </a:cubicBezTo>
                  <a:cubicBezTo>
                    <a:pt x="2027" y="7287"/>
                    <a:pt x="1965" y="7009"/>
                    <a:pt x="1934" y="6714"/>
                  </a:cubicBezTo>
                  <a:cubicBezTo>
                    <a:pt x="1841" y="6112"/>
                    <a:pt x="1810" y="5493"/>
                    <a:pt x="1810" y="4874"/>
                  </a:cubicBezTo>
                  <a:lnTo>
                    <a:pt x="1810" y="4750"/>
                  </a:lnTo>
                  <a:cubicBezTo>
                    <a:pt x="1810" y="4039"/>
                    <a:pt x="1857" y="3280"/>
                    <a:pt x="2088" y="2584"/>
                  </a:cubicBezTo>
                  <a:cubicBezTo>
                    <a:pt x="2150" y="2414"/>
                    <a:pt x="2228" y="2042"/>
                    <a:pt x="2398" y="1935"/>
                  </a:cubicBezTo>
                  <a:cubicBezTo>
                    <a:pt x="2414" y="1935"/>
                    <a:pt x="2429" y="1949"/>
                    <a:pt x="2476" y="1966"/>
                  </a:cubicBezTo>
                  <a:cubicBezTo>
                    <a:pt x="3187" y="2197"/>
                    <a:pt x="3435" y="3203"/>
                    <a:pt x="3497" y="4208"/>
                  </a:cubicBezTo>
                  <a:cubicBezTo>
                    <a:pt x="4161" y="4177"/>
                    <a:pt x="4827" y="4162"/>
                    <a:pt x="5492" y="4131"/>
                  </a:cubicBezTo>
                  <a:cubicBezTo>
                    <a:pt x="5353" y="2801"/>
                    <a:pt x="4889" y="1532"/>
                    <a:pt x="3930" y="681"/>
                  </a:cubicBezTo>
                  <a:cubicBezTo>
                    <a:pt x="3404" y="202"/>
                    <a:pt x="2893" y="0"/>
                    <a:pt x="2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68"/>
            <p:cNvSpPr/>
            <p:nvPr/>
          </p:nvSpPr>
          <p:spPr>
            <a:xfrm rot="354570">
              <a:off x="6453549" y="1848591"/>
              <a:ext cx="86853" cy="88534"/>
            </a:xfrm>
            <a:custGeom>
              <a:avLst/>
              <a:gdLst/>
              <a:ahLst/>
              <a:cxnLst/>
              <a:rect l="l" t="t" r="r" b="b"/>
              <a:pathLst>
                <a:path w="2119" h="2160" extrusionOk="0">
                  <a:moveTo>
                    <a:pt x="1025" y="1230"/>
                  </a:moveTo>
                  <a:lnTo>
                    <a:pt x="1025" y="1230"/>
                  </a:lnTo>
                  <a:cubicBezTo>
                    <a:pt x="1024" y="1231"/>
                    <a:pt x="1023" y="1233"/>
                    <a:pt x="1023" y="1234"/>
                  </a:cubicBezTo>
                  <a:lnTo>
                    <a:pt x="1023" y="1234"/>
                  </a:lnTo>
                  <a:cubicBezTo>
                    <a:pt x="1022" y="1233"/>
                    <a:pt x="1022" y="1231"/>
                    <a:pt x="1021" y="1230"/>
                  </a:cubicBezTo>
                  <a:cubicBezTo>
                    <a:pt x="1023" y="1230"/>
                    <a:pt x="1024" y="1230"/>
                    <a:pt x="1025" y="1230"/>
                  </a:cubicBezTo>
                  <a:close/>
                  <a:moveTo>
                    <a:pt x="1029" y="0"/>
                  </a:moveTo>
                  <a:cubicBezTo>
                    <a:pt x="876" y="0"/>
                    <a:pt x="721" y="40"/>
                    <a:pt x="588" y="116"/>
                  </a:cubicBezTo>
                  <a:cubicBezTo>
                    <a:pt x="170" y="378"/>
                    <a:pt x="0" y="997"/>
                    <a:pt x="155" y="1461"/>
                  </a:cubicBezTo>
                  <a:cubicBezTo>
                    <a:pt x="279" y="1864"/>
                    <a:pt x="619" y="2142"/>
                    <a:pt x="1052" y="2158"/>
                  </a:cubicBezTo>
                  <a:cubicBezTo>
                    <a:pt x="1066" y="2159"/>
                    <a:pt x="1079" y="2159"/>
                    <a:pt x="1093" y="2159"/>
                  </a:cubicBezTo>
                  <a:cubicBezTo>
                    <a:pt x="1359" y="2159"/>
                    <a:pt x="1633" y="2024"/>
                    <a:pt x="1810" y="1818"/>
                  </a:cubicBezTo>
                  <a:cubicBezTo>
                    <a:pt x="2057" y="1508"/>
                    <a:pt x="2119" y="1106"/>
                    <a:pt x="1964" y="750"/>
                  </a:cubicBezTo>
                  <a:cubicBezTo>
                    <a:pt x="1925" y="667"/>
                    <a:pt x="1874" y="583"/>
                    <a:pt x="1813" y="505"/>
                  </a:cubicBezTo>
                  <a:lnTo>
                    <a:pt x="1813" y="505"/>
                  </a:lnTo>
                  <a:cubicBezTo>
                    <a:pt x="1762" y="413"/>
                    <a:pt x="1698" y="329"/>
                    <a:pt x="1624" y="255"/>
                  </a:cubicBezTo>
                  <a:cubicBezTo>
                    <a:pt x="1469" y="82"/>
                    <a:pt x="1250" y="0"/>
                    <a:pt x="1029"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68"/>
            <p:cNvSpPr/>
            <p:nvPr/>
          </p:nvSpPr>
          <p:spPr>
            <a:xfrm rot="354570">
              <a:off x="6457377" y="1848331"/>
              <a:ext cx="80541" cy="88821"/>
            </a:xfrm>
            <a:custGeom>
              <a:avLst/>
              <a:gdLst/>
              <a:ahLst/>
              <a:cxnLst/>
              <a:rect l="l" t="t" r="r" b="b"/>
              <a:pathLst>
                <a:path w="1965" h="2167" extrusionOk="0">
                  <a:moveTo>
                    <a:pt x="943" y="0"/>
                  </a:moveTo>
                  <a:cubicBezTo>
                    <a:pt x="928" y="0"/>
                    <a:pt x="897" y="0"/>
                    <a:pt x="881" y="15"/>
                  </a:cubicBezTo>
                  <a:cubicBezTo>
                    <a:pt x="743" y="15"/>
                    <a:pt x="619" y="62"/>
                    <a:pt x="495" y="124"/>
                  </a:cubicBezTo>
                  <a:cubicBezTo>
                    <a:pt x="186" y="325"/>
                    <a:pt x="0" y="727"/>
                    <a:pt x="0" y="1114"/>
                  </a:cubicBezTo>
                  <a:cubicBezTo>
                    <a:pt x="0" y="1238"/>
                    <a:pt x="31" y="1362"/>
                    <a:pt x="62" y="1469"/>
                  </a:cubicBezTo>
                  <a:cubicBezTo>
                    <a:pt x="186" y="1872"/>
                    <a:pt x="526" y="2150"/>
                    <a:pt x="959" y="2166"/>
                  </a:cubicBezTo>
                  <a:lnTo>
                    <a:pt x="974" y="2166"/>
                  </a:lnTo>
                  <a:cubicBezTo>
                    <a:pt x="1252" y="2166"/>
                    <a:pt x="1547" y="2026"/>
                    <a:pt x="1717" y="1826"/>
                  </a:cubicBezTo>
                  <a:cubicBezTo>
                    <a:pt x="1871" y="1624"/>
                    <a:pt x="1964" y="1393"/>
                    <a:pt x="1964" y="1160"/>
                  </a:cubicBezTo>
                  <a:cubicBezTo>
                    <a:pt x="1964" y="1021"/>
                    <a:pt x="1933" y="882"/>
                    <a:pt x="1871" y="758"/>
                  </a:cubicBezTo>
                  <a:cubicBezTo>
                    <a:pt x="1826" y="665"/>
                    <a:pt x="1778" y="588"/>
                    <a:pt x="1717" y="510"/>
                  </a:cubicBezTo>
                  <a:cubicBezTo>
                    <a:pt x="1671" y="417"/>
                    <a:pt x="1609" y="341"/>
                    <a:pt x="1531" y="263"/>
                  </a:cubicBezTo>
                  <a:cubicBezTo>
                    <a:pt x="1407" y="108"/>
                    <a:pt x="1207" y="31"/>
                    <a:pt x="1021" y="15"/>
                  </a:cubicBezTo>
                  <a:cubicBezTo>
                    <a:pt x="1005" y="15"/>
                    <a:pt x="990" y="0"/>
                    <a:pt x="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68"/>
            <p:cNvSpPr/>
            <p:nvPr/>
          </p:nvSpPr>
          <p:spPr>
            <a:xfrm rot="354570">
              <a:off x="6033417" y="1753665"/>
              <a:ext cx="215637" cy="210636"/>
            </a:xfrm>
            <a:custGeom>
              <a:avLst/>
              <a:gdLst/>
              <a:ahLst/>
              <a:cxnLst/>
              <a:rect l="l" t="t" r="r" b="b"/>
              <a:pathLst>
                <a:path w="5261" h="5139" extrusionOk="0">
                  <a:moveTo>
                    <a:pt x="2623" y="1"/>
                  </a:moveTo>
                  <a:cubicBezTo>
                    <a:pt x="2595" y="1"/>
                    <a:pt x="2566" y="1"/>
                    <a:pt x="2538" y="2"/>
                  </a:cubicBezTo>
                  <a:cubicBezTo>
                    <a:pt x="1115" y="64"/>
                    <a:pt x="1" y="1240"/>
                    <a:pt x="48" y="2648"/>
                  </a:cubicBezTo>
                  <a:cubicBezTo>
                    <a:pt x="93" y="4036"/>
                    <a:pt x="1253" y="5139"/>
                    <a:pt x="2651" y="5139"/>
                  </a:cubicBezTo>
                  <a:cubicBezTo>
                    <a:pt x="2670" y="5139"/>
                    <a:pt x="2689" y="5138"/>
                    <a:pt x="2709" y="5138"/>
                  </a:cubicBezTo>
                  <a:cubicBezTo>
                    <a:pt x="4147" y="5092"/>
                    <a:pt x="5261" y="3917"/>
                    <a:pt x="5215" y="2493"/>
                  </a:cubicBezTo>
                  <a:cubicBezTo>
                    <a:pt x="5169" y="1098"/>
                    <a:pt x="4009" y="1"/>
                    <a:pt x="26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68"/>
            <p:cNvSpPr/>
            <p:nvPr/>
          </p:nvSpPr>
          <p:spPr>
            <a:xfrm rot="354570">
              <a:off x="6043530" y="1488551"/>
              <a:ext cx="246829" cy="422052"/>
            </a:xfrm>
            <a:custGeom>
              <a:avLst/>
              <a:gdLst/>
              <a:ahLst/>
              <a:cxnLst/>
              <a:rect l="l" t="t" r="r" b="b"/>
              <a:pathLst>
                <a:path w="6022" h="10297" extrusionOk="0">
                  <a:moveTo>
                    <a:pt x="2502" y="1908"/>
                  </a:moveTo>
                  <a:cubicBezTo>
                    <a:pt x="2518" y="1916"/>
                    <a:pt x="2540" y="1925"/>
                    <a:pt x="2571" y="1935"/>
                  </a:cubicBezTo>
                  <a:cubicBezTo>
                    <a:pt x="3856" y="2353"/>
                    <a:pt x="3654" y="5231"/>
                    <a:pt x="3530" y="6143"/>
                  </a:cubicBezTo>
                  <a:cubicBezTo>
                    <a:pt x="3454" y="6761"/>
                    <a:pt x="3330" y="7752"/>
                    <a:pt x="2881" y="8232"/>
                  </a:cubicBezTo>
                  <a:cubicBezTo>
                    <a:pt x="2875" y="8240"/>
                    <a:pt x="2869" y="8247"/>
                    <a:pt x="2864" y="8254"/>
                  </a:cubicBezTo>
                  <a:lnTo>
                    <a:pt x="2864" y="8254"/>
                  </a:lnTo>
                  <a:cubicBezTo>
                    <a:pt x="2644" y="8074"/>
                    <a:pt x="2377" y="7669"/>
                    <a:pt x="2202" y="7477"/>
                  </a:cubicBezTo>
                  <a:lnTo>
                    <a:pt x="2202" y="7477"/>
                  </a:lnTo>
                  <a:cubicBezTo>
                    <a:pt x="1978" y="6573"/>
                    <a:pt x="1912" y="5626"/>
                    <a:pt x="1921" y="4705"/>
                  </a:cubicBezTo>
                  <a:cubicBezTo>
                    <a:pt x="1921" y="3993"/>
                    <a:pt x="1969" y="3234"/>
                    <a:pt x="2200" y="2554"/>
                  </a:cubicBezTo>
                  <a:cubicBezTo>
                    <a:pt x="2261" y="2386"/>
                    <a:pt x="2338" y="2008"/>
                    <a:pt x="2502" y="1908"/>
                  </a:cubicBezTo>
                  <a:close/>
                  <a:moveTo>
                    <a:pt x="2558" y="1"/>
                  </a:moveTo>
                  <a:cubicBezTo>
                    <a:pt x="1274" y="1"/>
                    <a:pt x="399" y="1612"/>
                    <a:pt x="205" y="3080"/>
                  </a:cubicBezTo>
                  <a:cubicBezTo>
                    <a:pt x="27" y="4447"/>
                    <a:pt x="1" y="6699"/>
                    <a:pt x="779" y="8232"/>
                  </a:cubicBezTo>
                  <a:lnTo>
                    <a:pt x="779" y="8232"/>
                  </a:lnTo>
                  <a:cubicBezTo>
                    <a:pt x="782" y="8257"/>
                    <a:pt x="787" y="8283"/>
                    <a:pt x="793" y="8308"/>
                  </a:cubicBezTo>
                  <a:cubicBezTo>
                    <a:pt x="999" y="9281"/>
                    <a:pt x="1837" y="10296"/>
                    <a:pt x="2919" y="10296"/>
                  </a:cubicBezTo>
                  <a:cubicBezTo>
                    <a:pt x="2973" y="10296"/>
                    <a:pt x="3027" y="10294"/>
                    <a:pt x="3082" y="10289"/>
                  </a:cubicBezTo>
                  <a:cubicBezTo>
                    <a:pt x="4180" y="10181"/>
                    <a:pt x="4768" y="9082"/>
                    <a:pt x="5093" y="8154"/>
                  </a:cubicBezTo>
                  <a:cubicBezTo>
                    <a:pt x="5898" y="5880"/>
                    <a:pt x="6022" y="2415"/>
                    <a:pt x="4042" y="666"/>
                  </a:cubicBezTo>
                  <a:cubicBezTo>
                    <a:pt x="3505" y="198"/>
                    <a:pt x="3006" y="1"/>
                    <a:pt x="25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68"/>
            <p:cNvSpPr/>
            <p:nvPr/>
          </p:nvSpPr>
          <p:spPr>
            <a:xfrm rot="354570">
              <a:off x="6048266" y="1487952"/>
              <a:ext cx="225105" cy="419797"/>
            </a:xfrm>
            <a:custGeom>
              <a:avLst/>
              <a:gdLst/>
              <a:ahLst/>
              <a:cxnLst/>
              <a:rect l="l" t="t" r="r" b="b"/>
              <a:pathLst>
                <a:path w="5492" h="10242" extrusionOk="0">
                  <a:moveTo>
                    <a:pt x="2831" y="8169"/>
                  </a:moveTo>
                  <a:cubicBezTo>
                    <a:pt x="2816" y="8184"/>
                    <a:pt x="2816" y="8200"/>
                    <a:pt x="2800" y="8215"/>
                  </a:cubicBezTo>
                  <a:lnTo>
                    <a:pt x="2831" y="8215"/>
                  </a:lnTo>
                  <a:lnTo>
                    <a:pt x="2831" y="8169"/>
                  </a:lnTo>
                  <a:close/>
                  <a:moveTo>
                    <a:pt x="2444" y="1"/>
                  </a:moveTo>
                  <a:cubicBezTo>
                    <a:pt x="1160" y="1"/>
                    <a:pt x="293" y="1610"/>
                    <a:pt x="93" y="3079"/>
                  </a:cubicBezTo>
                  <a:cubicBezTo>
                    <a:pt x="31" y="3543"/>
                    <a:pt x="0" y="4116"/>
                    <a:pt x="0" y="4718"/>
                  </a:cubicBezTo>
                  <a:cubicBezTo>
                    <a:pt x="0" y="5894"/>
                    <a:pt x="155" y="7210"/>
                    <a:pt x="665" y="8231"/>
                  </a:cubicBezTo>
                  <a:cubicBezTo>
                    <a:pt x="665" y="8246"/>
                    <a:pt x="665" y="8277"/>
                    <a:pt x="681" y="8307"/>
                  </a:cubicBezTo>
                  <a:cubicBezTo>
                    <a:pt x="866" y="9143"/>
                    <a:pt x="1500" y="10025"/>
                    <a:pt x="2366" y="10242"/>
                  </a:cubicBezTo>
                  <a:cubicBezTo>
                    <a:pt x="2135" y="10133"/>
                    <a:pt x="1964" y="9916"/>
                    <a:pt x="1887" y="9654"/>
                  </a:cubicBezTo>
                  <a:cubicBezTo>
                    <a:pt x="1840" y="9545"/>
                    <a:pt x="1826" y="9421"/>
                    <a:pt x="1826" y="9298"/>
                  </a:cubicBezTo>
                  <a:cubicBezTo>
                    <a:pt x="1826" y="8926"/>
                    <a:pt x="1995" y="8524"/>
                    <a:pt x="2321" y="8324"/>
                  </a:cubicBezTo>
                  <a:cubicBezTo>
                    <a:pt x="2428" y="8262"/>
                    <a:pt x="2568" y="8215"/>
                    <a:pt x="2692" y="8215"/>
                  </a:cubicBezTo>
                  <a:cubicBezTo>
                    <a:pt x="2490" y="8014"/>
                    <a:pt x="2259" y="7658"/>
                    <a:pt x="2088" y="7488"/>
                  </a:cubicBezTo>
                  <a:cubicBezTo>
                    <a:pt x="2026" y="7194"/>
                    <a:pt x="1964" y="6915"/>
                    <a:pt x="1918" y="6622"/>
                  </a:cubicBezTo>
                  <a:cubicBezTo>
                    <a:pt x="1840" y="6034"/>
                    <a:pt x="1809" y="5430"/>
                    <a:pt x="1809" y="4827"/>
                  </a:cubicBezTo>
                  <a:lnTo>
                    <a:pt x="1809" y="4704"/>
                  </a:lnTo>
                  <a:cubicBezTo>
                    <a:pt x="1809" y="3992"/>
                    <a:pt x="1857" y="3233"/>
                    <a:pt x="2088" y="2553"/>
                  </a:cubicBezTo>
                  <a:cubicBezTo>
                    <a:pt x="2150" y="2383"/>
                    <a:pt x="2228" y="2027"/>
                    <a:pt x="2383" y="1903"/>
                  </a:cubicBezTo>
                  <a:cubicBezTo>
                    <a:pt x="2397" y="1919"/>
                    <a:pt x="2428" y="1919"/>
                    <a:pt x="2459" y="1934"/>
                  </a:cubicBezTo>
                  <a:cubicBezTo>
                    <a:pt x="3171" y="2166"/>
                    <a:pt x="3434" y="3157"/>
                    <a:pt x="3496" y="4147"/>
                  </a:cubicBezTo>
                  <a:cubicBezTo>
                    <a:pt x="4161" y="4131"/>
                    <a:pt x="4827" y="4100"/>
                    <a:pt x="5491" y="4069"/>
                  </a:cubicBezTo>
                  <a:cubicBezTo>
                    <a:pt x="5353" y="2754"/>
                    <a:pt x="4889" y="1517"/>
                    <a:pt x="3930" y="665"/>
                  </a:cubicBezTo>
                  <a:cubicBezTo>
                    <a:pt x="3387" y="201"/>
                    <a:pt x="2892" y="1"/>
                    <a:pt x="2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68"/>
            <p:cNvSpPr/>
            <p:nvPr/>
          </p:nvSpPr>
          <p:spPr>
            <a:xfrm rot="354570">
              <a:off x="6101736" y="1823590"/>
              <a:ext cx="86894" cy="87304"/>
            </a:xfrm>
            <a:custGeom>
              <a:avLst/>
              <a:gdLst/>
              <a:ahLst/>
              <a:cxnLst/>
              <a:rect l="l" t="t" r="r" b="b"/>
              <a:pathLst>
                <a:path w="2120" h="2130" extrusionOk="0">
                  <a:moveTo>
                    <a:pt x="1486" y="999"/>
                  </a:moveTo>
                  <a:cubicBezTo>
                    <a:pt x="1487" y="1002"/>
                    <a:pt x="1489" y="1005"/>
                    <a:pt x="1490" y="1008"/>
                  </a:cubicBezTo>
                  <a:lnTo>
                    <a:pt x="1490" y="1008"/>
                  </a:lnTo>
                  <a:cubicBezTo>
                    <a:pt x="1491" y="1013"/>
                    <a:pt x="1493" y="1020"/>
                    <a:pt x="1495" y="1028"/>
                  </a:cubicBezTo>
                  <a:lnTo>
                    <a:pt x="1495" y="1028"/>
                  </a:lnTo>
                  <a:cubicBezTo>
                    <a:pt x="1492" y="1023"/>
                    <a:pt x="1489" y="1018"/>
                    <a:pt x="1486" y="1015"/>
                  </a:cubicBezTo>
                  <a:cubicBezTo>
                    <a:pt x="1486" y="1006"/>
                    <a:pt x="1486" y="1001"/>
                    <a:pt x="1486" y="999"/>
                  </a:cubicBezTo>
                  <a:close/>
                  <a:moveTo>
                    <a:pt x="1036" y="1"/>
                  </a:moveTo>
                  <a:cubicBezTo>
                    <a:pt x="880" y="1"/>
                    <a:pt x="724" y="40"/>
                    <a:pt x="589" y="118"/>
                  </a:cubicBezTo>
                  <a:cubicBezTo>
                    <a:pt x="155" y="380"/>
                    <a:pt x="1" y="999"/>
                    <a:pt x="155" y="1448"/>
                  </a:cubicBezTo>
                  <a:cubicBezTo>
                    <a:pt x="279" y="1850"/>
                    <a:pt x="620" y="2129"/>
                    <a:pt x="1037" y="2129"/>
                  </a:cubicBezTo>
                  <a:cubicBezTo>
                    <a:pt x="1051" y="2129"/>
                    <a:pt x="1065" y="2130"/>
                    <a:pt x="1080" y="2130"/>
                  </a:cubicBezTo>
                  <a:cubicBezTo>
                    <a:pt x="1360" y="2130"/>
                    <a:pt x="1634" y="1994"/>
                    <a:pt x="1810" y="1788"/>
                  </a:cubicBezTo>
                  <a:cubicBezTo>
                    <a:pt x="2058" y="1494"/>
                    <a:pt x="2120" y="1092"/>
                    <a:pt x="1950" y="736"/>
                  </a:cubicBezTo>
                  <a:cubicBezTo>
                    <a:pt x="1913" y="649"/>
                    <a:pt x="1861" y="561"/>
                    <a:pt x="1797" y="480"/>
                  </a:cubicBezTo>
                  <a:lnTo>
                    <a:pt x="1797" y="480"/>
                  </a:lnTo>
                  <a:cubicBezTo>
                    <a:pt x="1751" y="395"/>
                    <a:pt x="1693" y="315"/>
                    <a:pt x="1625" y="241"/>
                  </a:cubicBezTo>
                  <a:cubicBezTo>
                    <a:pt x="1471" y="79"/>
                    <a:pt x="1254" y="1"/>
                    <a:pt x="1036" y="1"/>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68"/>
            <p:cNvSpPr/>
            <p:nvPr/>
          </p:nvSpPr>
          <p:spPr>
            <a:xfrm rot="354570">
              <a:off x="6105531" y="1823950"/>
              <a:ext cx="79926" cy="86935"/>
            </a:xfrm>
            <a:custGeom>
              <a:avLst/>
              <a:gdLst/>
              <a:ahLst/>
              <a:cxnLst/>
              <a:rect l="l" t="t" r="r" b="b"/>
              <a:pathLst>
                <a:path w="1950" h="2121" extrusionOk="0">
                  <a:moveTo>
                    <a:pt x="867" y="1"/>
                  </a:moveTo>
                  <a:cubicBezTo>
                    <a:pt x="743" y="1"/>
                    <a:pt x="603" y="48"/>
                    <a:pt x="496" y="110"/>
                  </a:cubicBezTo>
                  <a:cubicBezTo>
                    <a:pt x="170" y="310"/>
                    <a:pt x="1" y="712"/>
                    <a:pt x="1" y="1084"/>
                  </a:cubicBezTo>
                  <a:cubicBezTo>
                    <a:pt x="1" y="1207"/>
                    <a:pt x="15" y="1331"/>
                    <a:pt x="62" y="1440"/>
                  </a:cubicBezTo>
                  <a:cubicBezTo>
                    <a:pt x="186" y="1842"/>
                    <a:pt x="527" y="2121"/>
                    <a:pt x="944" y="2121"/>
                  </a:cubicBezTo>
                  <a:lnTo>
                    <a:pt x="975" y="2121"/>
                  </a:lnTo>
                  <a:cubicBezTo>
                    <a:pt x="1253" y="2121"/>
                    <a:pt x="1532" y="1997"/>
                    <a:pt x="1717" y="1780"/>
                  </a:cubicBezTo>
                  <a:cubicBezTo>
                    <a:pt x="1872" y="1595"/>
                    <a:pt x="1950" y="1362"/>
                    <a:pt x="1950" y="1131"/>
                  </a:cubicBezTo>
                  <a:cubicBezTo>
                    <a:pt x="1950" y="1007"/>
                    <a:pt x="1919" y="867"/>
                    <a:pt x="1857" y="728"/>
                  </a:cubicBezTo>
                  <a:cubicBezTo>
                    <a:pt x="1826" y="650"/>
                    <a:pt x="1779" y="574"/>
                    <a:pt x="1717" y="496"/>
                  </a:cubicBezTo>
                  <a:cubicBezTo>
                    <a:pt x="1671" y="403"/>
                    <a:pt x="1609" y="310"/>
                    <a:pt x="1532" y="233"/>
                  </a:cubicBezTo>
                  <a:cubicBezTo>
                    <a:pt x="1393" y="93"/>
                    <a:pt x="1207" y="17"/>
                    <a:pt x="1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68"/>
            <p:cNvSpPr/>
            <p:nvPr/>
          </p:nvSpPr>
          <p:spPr>
            <a:xfrm rot="354570">
              <a:off x="7793817" y="1874054"/>
              <a:ext cx="215596" cy="223384"/>
            </a:xfrm>
            <a:custGeom>
              <a:avLst/>
              <a:gdLst/>
              <a:ahLst/>
              <a:cxnLst/>
              <a:rect l="l" t="t" r="r" b="b"/>
              <a:pathLst>
                <a:path w="5260" h="5450" extrusionOk="0">
                  <a:moveTo>
                    <a:pt x="2643" y="1"/>
                  </a:moveTo>
                  <a:cubicBezTo>
                    <a:pt x="2608" y="1"/>
                    <a:pt x="2573" y="1"/>
                    <a:pt x="2537" y="3"/>
                  </a:cubicBezTo>
                  <a:cubicBezTo>
                    <a:pt x="1099" y="49"/>
                    <a:pt x="0" y="1302"/>
                    <a:pt x="47" y="2802"/>
                  </a:cubicBezTo>
                  <a:cubicBezTo>
                    <a:pt x="92" y="4276"/>
                    <a:pt x="1241" y="5450"/>
                    <a:pt x="2643" y="5450"/>
                  </a:cubicBezTo>
                  <a:cubicBezTo>
                    <a:pt x="2669" y="5450"/>
                    <a:pt x="2696" y="5449"/>
                    <a:pt x="2723" y="5448"/>
                  </a:cubicBezTo>
                  <a:cubicBezTo>
                    <a:pt x="4146" y="5418"/>
                    <a:pt x="5260" y="4164"/>
                    <a:pt x="5214" y="2648"/>
                  </a:cubicBezTo>
                  <a:cubicBezTo>
                    <a:pt x="5168" y="1169"/>
                    <a:pt x="4020" y="1"/>
                    <a:pt x="2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68"/>
            <p:cNvSpPr/>
            <p:nvPr/>
          </p:nvSpPr>
          <p:spPr>
            <a:xfrm rot="354570">
              <a:off x="7804924" y="1591251"/>
              <a:ext cx="246214" cy="449349"/>
            </a:xfrm>
            <a:custGeom>
              <a:avLst/>
              <a:gdLst/>
              <a:ahLst/>
              <a:cxnLst/>
              <a:rect l="l" t="t" r="r" b="b"/>
              <a:pathLst>
                <a:path w="6007" h="10963" extrusionOk="0">
                  <a:moveTo>
                    <a:pt x="2487" y="2033"/>
                  </a:moveTo>
                  <a:cubicBezTo>
                    <a:pt x="2503" y="2041"/>
                    <a:pt x="2526" y="2049"/>
                    <a:pt x="2558" y="2058"/>
                  </a:cubicBezTo>
                  <a:cubicBezTo>
                    <a:pt x="3841" y="2506"/>
                    <a:pt x="3640" y="5569"/>
                    <a:pt x="3517" y="6545"/>
                  </a:cubicBezTo>
                  <a:cubicBezTo>
                    <a:pt x="3439" y="7194"/>
                    <a:pt x="3315" y="8246"/>
                    <a:pt x="2882" y="8772"/>
                  </a:cubicBezTo>
                  <a:cubicBezTo>
                    <a:pt x="2874" y="8781"/>
                    <a:pt x="2867" y="8789"/>
                    <a:pt x="2861" y="8796"/>
                  </a:cubicBezTo>
                  <a:lnTo>
                    <a:pt x="2861" y="8796"/>
                  </a:lnTo>
                  <a:cubicBezTo>
                    <a:pt x="2645" y="8609"/>
                    <a:pt x="2388" y="8183"/>
                    <a:pt x="2201" y="7970"/>
                  </a:cubicBezTo>
                  <a:lnTo>
                    <a:pt x="2201" y="7970"/>
                  </a:lnTo>
                  <a:cubicBezTo>
                    <a:pt x="1972" y="7001"/>
                    <a:pt x="1908" y="5986"/>
                    <a:pt x="1908" y="4998"/>
                  </a:cubicBezTo>
                  <a:cubicBezTo>
                    <a:pt x="1908" y="4239"/>
                    <a:pt x="1954" y="3451"/>
                    <a:pt x="2186" y="2723"/>
                  </a:cubicBezTo>
                  <a:cubicBezTo>
                    <a:pt x="2247" y="2526"/>
                    <a:pt x="2308" y="2147"/>
                    <a:pt x="2487" y="2033"/>
                  </a:cubicBezTo>
                  <a:close/>
                  <a:moveTo>
                    <a:pt x="2535" y="1"/>
                  </a:moveTo>
                  <a:cubicBezTo>
                    <a:pt x="1251" y="1"/>
                    <a:pt x="385" y="1717"/>
                    <a:pt x="190" y="3265"/>
                  </a:cubicBezTo>
                  <a:cubicBezTo>
                    <a:pt x="24" y="4733"/>
                    <a:pt x="1" y="7136"/>
                    <a:pt x="782" y="8768"/>
                  </a:cubicBezTo>
                  <a:lnTo>
                    <a:pt x="782" y="8768"/>
                  </a:lnTo>
                  <a:cubicBezTo>
                    <a:pt x="785" y="8790"/>
                    <a:pt x="789" y="8812"/>
                    <a:pt x="794" y="8834"/>
                  </a:cubicBezTo>
                  <a:cubicBezTo>
                    <a:pt x="1000" y="9877"/>
                    <a:pt x="1833" y="10962"/>
                    <a:pt x="2911" y="10962"/>
                  </a:cubicBezTo>
                  <a:cubicBezTo>
                    <a:pt x="2968" y="10962"/>
                    <a:pt x="3025" y="10959"/>
                    <a:pt x="3084" y="10953"/>
                  </a:cubicBezTo>
                  <a:cubicBezTo>
                    <a:pt x="4181" y="10829"/>
                    <a:pt x="4769" y="9685"/>
                    <a:pt x="5095" y="8680"/>
                  </a:cubicBezTo>
                  <a:cubicBezTo>
                    <a:pt x="5899" y="6266"/>
                    <a:pt x="6007" y="2568"/>
                    <a:pt x="4027" y="712"/>
                  </a:cubicBezTo>
                  <a:cubicBezTo>
                    <a:pt x="3485" y="211"/>
                    <a:pt x="2985" y="1"/>
                    <a:pt x="2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68"/>
            <p:cNvSpPr/>
            <p:nvPr/>
          </p:nvSpPr>
          <p:spPr>
            <a:xfrm rot="354570">
              <a:off x="7809051" y="1590582"/>
              <a:ext cx="225146" cy="447095"/>
            </a:xfrm>
            <a:custGeom>
              <a:avLst/>
              <a:gdLst/>
              <a:ahLst/>
              <a:cxnLst/>
              <a:rect l="l" t="t" r="r" b="b"/>
              <a:pathLst>
                <a:path w="5493" h="10908" extrusionOk="0">
                  <a:moveTo>
                    <a:pt x="2847" y="8694"/>
                  </a:moveTo>
                  <a:cubicBezTo>
                    <a:pt x="2832" y="8711"/>
                    <a:pt x="2816" y="8725"/>
                    <a:pt x="2816" y="8741"/>
                  </a:cubicBezTo>
                  <a:lnTo>
                    <a:pt x="2847" y="8741"/>
                  </a:lnTo>
                  <a:lnTo>
                    <a:pt x="2847" y="8694"/>
                  </a:lnTo>
                  <a:close/>
                  <a:moveTo>
                    <a:pt x="2430" y="0"/>
                  </a:moveTo>
                  <a:cubicBezTo>
                    <a:pt x="1145" y="0"/>
                    <a:pt x="279" y="1718"/>
                    <a:pt x="93" y="3265"/>
                  </a:cubicBezTo>
                  <a:cubicBezTo>
                    <a:pt x="31" y="3760"/>
                    <a:pt x="0" y="4348"/>
                    <a:pt x="0" y="4998"/>
                  </a:cubicBezTo>
                  <a:cubicBezTo>
                    <a:pt x="0" y="6250"/>
                    <a:pt x="155" y="7673"/>
                    <a:pt x="681" y="8756"/>
                  </a:cubicBezTo>
                  <a:cubicBezTo>
                    <a:pt x="681" y="8772"/>
                    <a:pt x="681" y="8803"/>
                    <a:pt x="697" y="8834"/>
                  </a:cubicBezTo>
                  <a:cubicBezTo>
                    <a:pt x="867" y="9732"/>
                    <a:pt x="1516" y="10660"/>
                    <a:pt x="2383" y="10907"/>
                  </a:cubicBezTo>
                  <a:cubicBezTo>
                    <a:pt x="2151" y="10784"/>
                    <a:pt x="1980" y="10567"/>
                    <a:pt x="1888" y="10289"/>
                  </a:cubicBezTo>
                  <a:cubicBezTo>
                    <a:pt x="1857" y="10165"/>
                    <a:pt x="1842" y="10025"/>
                    <a:pt x="1842" y="9901"/>
                  </a:cubicBezTo>
                  <a:cubicBezTo>
                    <a:pt x="1842" y="9499"/>
                    <a:pt x="2011" y="9082"/>
                    <a:pt x="2337" y="8865"/>
                  </a:cubicBezTo>
                  <a:cubicBezTo>
                    <a:pt x="2444" y="8787"/>
                    <a:pt x="2568" y="8756"/>
                    <a:pt x="2708" y="8741"/>
                  </a:cubicBezTo>
                  <a:cubicBezTo>
                    <a:pt x="2492" y="8525"/>
                    <a:pt x="2259" y="8154"/>
                    <a:pt x="2104" y="7968"/>
                  </a:cubicBezTo>
                  <a:cubicBezTo>
                    <a:pt x="2027" y="7659"/>
                    <a:pt x="1980" y="7364"/>
                    <a:pt x="1935" y="7055"/>
                  </a:cubicBezTo>
                  <a:cubicBezTo>
                    <a:pt x="1842" y="6405"/>
                    <a:pt x="1811" y="5740"/>
                    <a:pt x="1811" y="5091"/>
                  </a:cubicBezTo>
                  <a:lnTo>
                    <a:pt x="1811" y="4998"/>
                  </a:lnTo>
                  <a:cubicBezTo>
                    <a:pt x="1811" y="4239"/>
                    <a:pt x="1857" y="3451"/>
                    <a:pt x="2089" y="2723"/>
                  </a:cubicBezTo>
                  <a:cubicBezTo>
                    <a:pt x="2135" y="2537"/>
                    <a:pt x="2213" y="2151"/>
                    <a:pt x="2383" y="2027"/>
                  </a:cubicBezTo>
                  <a:cubicBezTo>
                    <a:pt x="2399" y="2042"/>
                    <a:pt x="2430" y="2042"/>
                    <a:pt x="2461" y="2058"/>
                  </a:cubicBezTo>
                  <a:cubicBezTo>
                    <a:pt x="3172" y="2306"/>
                    <a:pt x="3435" y="3358"/>
                    <a:pt x="3496" y="4425"/>
                  </a:cubicBezTo>
                  <a:cubicBezTo>
                    <a:pt x="4162" y="4394"/>
                    <a:pt x="4827" y="4379"/>
                    <a:pt x="5493" y="4348"/>
                  </a:cubicBezTo>
                  <a:cubicBezTo>
                    <a:pt x="5353" y="2940"/>
                    <a:pt x="4889" y="1609"/>
                    <a:pt x="3930" y="712"/>
                  </a:cubicBezTo>
                  <a:cubicBezTo>
                    <a:pt x="3389" y="217"/>
                    <a:pt x="2878" y="0"/>
                    <a:pt x="2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68"/>
            <p:cNvSpPr/>
            <p:nvPr/>
          </p:nvSpPr>
          <p:spPr>
            <a:xfrm rot="354570">
              <a:off x="7862014" y="1948194"/>
              <a:ext cx="86894" cy="93165"/>
            </a:xfrm>
            <a:custGeom>
              <a:avLst/>
              <a:gdLst/>
              <a:ahLst/>
              <a:cxnLst/>
              <a:rect l="l" t="t" r="r" b="b"/>
              <a:pathLst>
                <a:path w="2120" h="2273" extrusionOk="0">
                  <a:moveTo>
                    <a:pt x="1486" y="1066"/>
                  </a:moveTo>
                  <a:cubicBezTo>
                    <a:pt x="1490" y="1075"/>
                    <a:pt x="1493" y="1082"/>
                    <a:pt x="1495" y="1088"/>
                  </a:cubicBezTo>
                  <a:lnTo>
                    <a:pt x="1495" y="1088"/>
                  </a:lnTo>
                  <a:cubicBezTo>
                    <a:pt x="1497" y="1096"/>
                    <a:pt x="1499" y="1104"/>
                    <a:pt x="1501" y="1113"/>
                  </a:cubicBezTo>
                  <a:cubicBezTo>
                    <a:pt x="1501" y="1114"/>
                    <a:pt x="1501" y="1114"/>
                    <a:pt x="1501" y="1114"/>
                  </a:cubicBezTo>
                  <a:lnTo>
                    <a:pt x="1501" y="1114"/>
                  </a:lnTo>
                  <a:cubicBezTo>
                    <a:pt x="1495" y="1103"/>
                    <a:pt x="1486" y="1080"/>
                    <a:pt x="1486" y="1066"/>
                  </a:cubicBezTo>
                  <a:close/>
                  <a:moveTo>
                    <a:pt x="1025" y="0"/>
                  </a:moveTo>
                  <a:cubicBezTo>
                    <a:pt x="873" y="0"/>
                    <a:pt x="721" y="41"/>
                    <a:pt x="589" y="123"/>
                  </a:cubicBezTo>
                  <a:cubicBezTo>
                    <a:pt x="156" y="402"/>
                    <a:pt x="1" y="1051"/>
                    <a:pt x="140" y="1547"/>
                  </a:cubicBezTo>
                  <a:cubicBezTo>
                    <a:pt x="279" y="1964"/>
                    <a:pt x="620" y="2258"/>
                    <a:pt x="1037" y="2273"/>
                  </a:cubicBezTo>
                  <a:cubicBezTo>
                    <a:pt x="1331" y="2273"/>
                    <a:pt x="1625" y="2134"/>
                    <a:pt x="1810" y="1902"/>
                  </a:cubicBezTo>
                  <a:cubicBezTo>
                    <a:pt x="2058" y="1592"/>
                    <a:pt x="2120" y="1159"/>
                    <a:pt x="1950" y="788"/>
                  </a:cubicBezTo>
                  <a:cubicBezTo>
                    <a:pt x="1918" y="716"/>
                    <a:pt x="1877" y="644"/>
                    <a:pt x="1830" y="574"/>
                  </a:cubicBezTo>
                  <a:lnTo>
                    <a:pt x="1830" y="574"/>
                  </a:lnTo>
                  <a:cubicBezTo>
                    <a:pt x="1779" y="459"/>
                    <a:pt x="1710" y="354"/>
                    <a:pt x="1625" y="262"/>
                  </a:cubicBezTo>
                  <a:cubicBezTo>
                    <a:pt x="1469" y="88"/>
                    <a:pt x="1247" y="0"/>
                    <a:pt x="1025"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68"/>
            <p:cNvSpPr/>
            <p:nvPr/>
          </p:nvSpPr>
          <p:spPr>
            <a:xfrm rot="354570">
              <a:off x="7865826" y="1948187"/>
              <a:ext cx="79926" cy="93206"/>
            </a:xfrm>
            <a:custGeom>
              <a:avLst/>
              <a:gdLst/>
              <a:ahLst/>
              <a:cxnLst/>
              <a:rect l="l" t="t" r="r" b="b"/>
              <a:pathLst>
                <a:path w="1950" h="2274" extrusionOk="0">
                  <a:moveTo>
                    <a:pt x="867" y="0"/>
                  </a:moveTo>
                  <a:cubicBezTo>
                    <a:pt x="727" y="15"/>
                    <a:pt x="603" y="46"/>
                    <a:pt x="496" y="124"/>
                  </a:cubicBezTo>
                  <a:cubicBezTo>
                    <a:pt x="170" y="341"/>
                    <a:pt x="1" y="758"/>
                    <a:pt x="1" y="1160"/>
                  </a:cubicBezTo>
                  <a:cubicBezTo>
                    <a:pt x="1" y="1284"/>
                    <a:pt x="16" y="1424"/>
                    <a:pt x="47" y="1548"/>
                  </a:cubicBezTo>
                  <a:cubicBezTo>
                    <a:pt x="186" y="1965"/>
                    <a:pt x="527" y="2259"/>
                    <a:pt x="944" y="2274"/>
                  </a:cubicBezTo>
                  <a:lnTo>
                    <a:pt x="975" y="2274"/>
                  </a:lnTo>
                  <a:cubicBezTo>
                    <a:pt x="1253" y="2274"/>
                    <a:pt x="1532" y="2135"/>
                    <a:pt x="1717" y="1903"/>
                  </a:cubicBezTo>
                  <a:cubicBezTo>
                    <a:pt x="1872" y="1702"/>
                    <a:pt x="1950" y="1470"/>
                    <a:pt x="1950" y="1222"/>
                  </a:cubicBezTo>
                  <a:cubicBezTo>
                    <a:pt x="1950" y="1067"/>
                    <a:pt x="1919" y="929"/>
                    <a:pt x="1857" y="789"/>
                  </a:cubicBezTo>
                  <a:cubicBezTo>
                    <a:pt x="1826" y="696"/>
                    <a:pt x="1779" y="619"/>
                    <a:pt x="1717" y="541"/>
                  </a:cubicBezTo>
                  <a:cubicBezTo>
                    <a:pt x="1672" y="434"/>
                    <a:pt x="1610" y="341"/>
                    <a:pt x="1532" y="263"/>
                  </a:cubicBezTo>
                  <a:cubicBezTo>
                    <a:pt x="1393" y="108"/>
                    <a:pt x="1207" y="15"/>
                    <a:pt x="10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68"/>
            <p:cNvSpPr/>
            <p:nvPr/>
          </p:nvSpPr>
          <p:spPr>
            <a:xfrm rot="354570">
              <a:off x="5681607" y="1729976"/>
              <a:ext cx="215637" cy="207521"/>
            </a:xfrm>
            <a:custGeom>
              <a:avLst/>
              <a:gdLst/>
              <a:ahLst/>
              <a:cxnLst/>
              <a:rect l="l" t="t" r="r" b="b"/>
              <a:pathLst>
                <a:path w="5261" h="5063" extrusionOk="0">
                  <a:moveTo>
                    <a:pt x="2625" y="1"/>
                  </a:moveTo>
                  <a:cubicBezTo>
                    <a:pt x="2596" y="1"/>
                    <a:pt x="2567" y="1"/>
                    <a:pt x="2538" y="2"/>
                  </a:cubicBezTo>
                  <a:cubicBezTo>
                    <a:pt x="1114" y="49"/>
                    <a:pt x="0" y="1225"/>
                    <a:pt x="47" y="2617"/>
                  </a:cubicBezTo>
                  <a:cubicBezTo>
                    <a:pt x="93" y="3990"/>
                    <a:pt x="1252" y="5062"/>
                    <a:pt x="2649" y="5062"/>
                  </a:cubicBezTo>
                  <a:cubicBezTo>
                    <a:pt x="2669" y="5062"/>
                    <a:pt x="2688" y="5062"/>
                    <a:pt x="2708" y="5062"/>
                  </a:cubicBezTo>
                  <a:cubicBezTo>
                    <a:pt x="4132" y="5015"/>
                    <a:pt x="5260" y="3855"/>
                    <a:pt x="5215" y="2447"/>
                  </a:cubicBezTo>
                  <a:cubicBezTo>
                    <a:pt x="5168" y="1068"/>
                    <a:pt x="4010" y="1"/>
                    <a:pt x="2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68"/>
            <p:cNvSpPr/>
            <p:nvPr/>
          </p:nvSpPr>
          <p:spPr>
            <a:xfrm rot="354570">
              <a:off x="5691507" y="1468294"/>
              <a:ext cx="246829" cy="416190"/>
            </a:xfrm>
            <a:custGeom>
              <a:avLst/>
              <a:gdLst/>
              <a:ahLst/>
              <a:cxnLst/>
              <a:rect l="l" t="t" r="r" b="b"/>
              <a:pathLst>
                <a:path w="6022" h="10154" extrusionOk="0">
                  <a:moveTo>
                    <a:pt x="2503" y="1871"/>
                  </a:moveTo>
                  <a:cubicBezTo>
                    <a:pt x="2518" y="1880"/>
                    <a:pt x="2540" y="1889"/>
                    <a:pt x="2571" y="1898"/>
                  </a:cubicBezTo>
                  <a:cubicBezTo>
                    <a:pt x="3855" y="2315"/>
                    <a:pt x="3654" y="5147"/>
                    <a:pt x="3530" y="6059"/>
                  </a:cubicBezTo>
                  <a:cubicBezTo>
                    <a:pt x="3437" y="6663"/>
                    <a:pt x="3313" y="7637"/>
                    <a:pt x="2880" y="8132"/>
                  </a:cubicBezTo>
                  <a:cubicBezTo>
                    <a:pt x="2874" y="8138"/>
                    <a:pt x="2868" y="8145"/>
                    <a:pt x="2862" y="8150"/>
                  </a:cubicBezTo>
                  <a:lnTo>
                    <a:pt x="2862" y="8150"/>
                  </a:lnTo>
                  <a:cubicBezTo>
                    <a:pt x="2637" y="7975"/>
                    <a:pt x="2367" y="7553"/>
                    <a:pt x="2189" y="7365"/>
                  </a:cubicBezTo>
                  <a:lnTo>
                    <a:pt x="2189" y="7365"/>
                  </a:lnTo>
                  <a:cubicBezTo>
                    <a:pt x="1971" y="6474"/>
                    <a:pt x="1912" y="5545"/>
                    <a:pt x="1921" y="4636"/>
                  </a:cubicBezTo>
                  <a:cubicBezTo>
                    <a:pt x="1921" y="3924"/>
                    <a:pt x="1968" y="3198"/>
                    <a:pt x="2200" y="2517"/>
                  </a:cubicBezTo>
                  <a:cubicBezTo>
                    <a:pt x="2261" y="2348"/>
                    <a:pt x="2337" y="1984"/>
                    <a:pt x="2503" y="1871"/>
                  </a:cubicBezTo>
                  <a:close/>
                  <a:moveTo>
                    <a:pt x="2556" y="1"/>
                  </a:moveTo>
                  <a:cubicBezTo>
                    <a:pt x="1273" y="1"/>
                    <a:pt x="399" y="1595"/>
                    <a:pt x="204" y="3027"/>
                  </a:cubicBezTo>
                  <a:cubicBezTo>
                    <a:pt x="28" y="4372"/>
                    <a:pt x="1" y="6574"/>
                    <a:pt x="761" y="8087"/>
                  </a:cubicBezTo>
                  <a:lnTo>
                    <a:pt x="761" y="8087"/>
                  </a:lnTo>
                  <a:cubicBezTo>
                    <a:pt x="764" y="8122"/>
                    <a:pt x="769" y="8158"/>
                    <a:pt x="776" y="8194"/>
                  </a:cubicBezTo>
                  <a:cubicBezTo>
                    <a:pt x="996" y="9146"/>
                    <a:pt x="1825" y="10153"/>
                    <a:pt x="2898" y="10153"/>
                  </a:cubicBezTo>
                  <a:cubicBezTo>
                    <a:pt x="2958" y="10153"/>
                    <a:pt x="3020" y="10150"/>
                    <a:pt x="3082" y="10143"/>
                  </a:cubicBezTo>
                  <a:cubicBezTo>
                    <a:pt x="4180" y="10036"/>
                    <a:pt x="4768" y="8967"/>
                    <a:pt x="5093" y="8039"/>
                  </a:cubicBezTo>
                  <a:cubicBezTo>
                    <a:pt x="5898" y="5797"/>
                    <a:pt x="6021" y="2362"/>
                    <a:pt x="4041" y="661"/>
                  </a:cubicBezTo>
                  <a:cubicBezTo>
                    <a:pt x="3504" y="196"/>
                    <a:pt x="3005" y="1"/>
                    <a:pt x="2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68"/>
            <p:cNvSpPr/>
            <p:nvPr/>
          </p:nvSpPr>
          <p:spPr>
            <a:xfrm rot="354570">
              <a:off x="5695567" y="1467371"/>
              <a:ext cx="225761" cy="414141"/>
            </a:xfrm>
            <a:custGeom>
              <a:avLst/>
              <a:gdLst/>
              <a:ahLst/>
              <a:cxnLst/>
              <a:rect l="l" t="t" r="r" b="b"/>
              <a:pathLst>
                <a:path w="5508" h="10104" extrusionOk="0">
                  <a:moveTo>
                    <a:pt x="2847" y="8061"/>
                  </a:moveTo>
                  <a:lnTo>
                    <a:pt x="2801" y="8107"/>
                  </a:lnTo>
                  <a:lnTo>
                    <a:pt x="2847" y="8107"/>
                  </a:lnTo>
                  <a:lnTo>
                    <a:pt x="2847" y="8061"/>
                  </a:lnTo>
                  <a:close/>
                  <a:moveTo>
                    <a:pt x="2461" y="1"/>
                  </a:moveTo>
                  <a:cubicBezTo>
                    <a:pt x="1176" y="1"/>
                    <a:pt x="310" y="1595"/>
                    <a:pt x="109" y="3033"/>
                  </a:cubicBezTo>
                  <a:cubicBezTo>
                    <a:pt x="48" y="3497"/>
                    <a:pt x="1" y="4070"/>
                    <a:pt x="1" y="4673"/>
                  </a:cubicBezTo>
                  <a:cubicBezTo>
                    <a:pt x="1" y="5834"/>
                    <a:pt x="171" y="7133"/>
                    <a:pt x="681" y="8123"/>
                  </a:cubicBezTo>
                  <a:lnTo>
                    <a:pt x="681" y="8200"/>
                  </a:lnTo>
                  <a:cubicBezTo>
                    <a:pt x="867" y="9035"/>
                    <a:pt x="1517" y="9887"/>
                    <a:pt x="2383" y="10103"/>
                  </a:cubicBezTo>
                  <a:cubicBezTo>
                    <a:pt x="2152" y="9994"/>
                    <a:pt x="1981" y="9794"/>
                    <a:pt x="1888" y="9530"/>
                  </a:cubicBezTo>
                  <a:cubicBezTo>
                    <a:pt x="1857" y="9423"/>
                    <a:pt x="1842" y="9299"/>
                    <a:pt x="1842" y="9190"/>
                  </a:cubicBezTo>
                  <a:cubicBezTo>
                    <a:pt x="1842" y="8804"/>
                    <a:pt x="2012" y="8417"/>
                    <a:pt x="2337" y="8231"/>
                  </a:cubicBezTo>
                  <a:cubicBezTo>
                    <a:pt x="2445" y="8154"/>
                    <a:pt x="2569" y="8123"/>
                    <a:pt x="2708" y="8107"/>
                  </a:cubicBezTo>
                  <a:cubicBezTo>
                    <a:pt x="2492" y="7907"/>
                    <a:pt x="2259" y="7566"/>
                    <a:pt x="2105" y="7381"/>
                  </a:cubicBezTo>
                  <a:cubicBezTo>
                    <a:pt x="2028" y="7102"/>
                    <a:pt x="1981" y="6824"/>
                    <a:pt x="1935" y="6545"/>
                  </a:cubicBezTo>
                  <a:cubicBezTo>
                    <a:pt x="1857" y="5957"/>
                    <a:pt x="1826" y="5370"/>
                    <a:pt x="1826" y="4782"/>
                  </a:cubicBezTo>
                  <a:lnTo>
                    <a:pt x="1826" y="4642"/>
                  </a:lnTo>
                  <a:cubicBezTo>
                    <a:pt x="1826" y="3930"/>
                    <a:pt x="1873" y="3204"/>
                    <a:pt x="2105" y="2523"/>
                  </a:cubicBezTo>
                  <a:cubicBezTo>
                    <a:pt x="2166" y="2352"/>
                    <a:pt x="2228" y="1997"/>
                    <a:pt x="2399" y="1888"/>
                  </a:cubicBezTo>
                  <a:cubicBezTo>
                    <a:pt x="2414" y="1888"/>
                    <a:pt x="2445" y="1904"/>
                    <a:pt x="2476" y="1904"/>
                  </a:cubicBezTo>
                  <a:cubicBezTo>
                    <a:pt x="3187" y="2136"/>
                    <a:pt x="3451" y="3111"/>
                    <a:pt x="3513" y="4101"/>
                  </a:cubicBezTo>
                  <a:cubicBezTo>
                    <a:pt x="4178" y="4070"/>
                    <a:pt x="4843" y="4054"/>
                    <a:pt x="5508" y="4023"/>
                  </a:cubicBezTo>
                  <a:cubicBezTo>
                    <a:pt x="5369" y="2723"/>
                    <a:pt x="4905" y="1486"/>
                    <a:pt x="3946" y="667"/>
                  </a:cubicBezTo>
                  <a:cubicBezTo>
                    <a:pt x="3404" y="202"/>
                    <a:pt x="2909" y="1"/>
                    <a:pt x="2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68"/>
            <p:cNvSpPr/>
            <p:nvPr/>
          </p:nvSpPr>
          <p:spPr>
            <a:xfrm rot="354570">
              <a:off x="5749258" y="1798923"/>
              <a:ext cx="87550" cy="86320"/>
            </a:xfrm>
            <a:custGeom>
              <a:avLst/>
              <a:gdLst/>
              <a:ahLst/>
              <a:cxnLst/>
              <a:rect l="l" t="t" r="r" b="b"/>
              <a:pathLst>
                <a:path w="2136" h="2106" extrusionOk="0">
                  <a:moveTo>
                    <a:pt x="1053" y="0"/>
                  </a:moveTo>
                  <a:cubicBezTo>
                    <a:pt x="896" y="0"/>
                    <a:pt x="739" y="41"/>
                    <a:pt x="604" y="125"/>
                  </a:cubicBezTo>
                  <a:cubicBezTo>
                    <a:pt x="171" y="372"/>
                    <a:pt x="0" y="976"/>
                    <a:pt x="155" y="1424"/>
                  </a:cubicBezTo>
                  <a:cubicBezTo>
                    <a:pt x="295" y="1827"/>
                    <a:pt x="619" y="2090"/>
                    <a:pt x="1052" y="2105"/>
                  </a:cubicBezTo>
                  <a:cubicBezTo>
                    <a:pt x="1331" y="2105"/>
                    <a:pt x="1625" y="1981"/>
                    <a:pt x="1811" y="1765"/>
                  </a:cubicBezTo>
                  <a:cubicBezTo>
                    <a:pt x="2058" y="1471"/>
                    <a:pt x="2135" y="1069"/>
                    <a:pt x="1966" y="729"/>
                  </a:cubicBezTo>
                  <a:cubicBezTo>
                    <a:pt x="1933" y="660"/>
                    <a:pt x="1891" y="590"/>
                    <a:pt x="1843" y="524"/>
                  </a:cubicBezTo>
                  <a:lnTo>
                    <a:pt x="1843" y="524"/>
                  </a:lnTo>
                  <a:cubicBezTo>
                    <a:pt x="1792" y="421"/>
                    <a:pt x="1724" y="324"/>
                    <a:pt x="1640" y="234"/>
                  </a:cubicBezTo>
                  <a:cubicBezTo>
                    <a:pt x="1487" y="80"/>
                    <a:pt x="1271" y="0"/>
                    <a:pt x="1053"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68"/>
            <p:cNvSpPr/>
            <p:nvPr/>
          </p:nvSpPr>
          <p:spPr>
            <a:xfrm rot="354570">
              <a:off x="5753720" y="1799032"/>
              <a:ext cx="79926" cy="86279"/>
            </a:xfrm>
            <a:custGeom>
              <a:avLst/>
              <a:gdLst/>
              <a:ahLst/>
              <a:cxnLst/>
              <a:rect l="l" t="t" r="r" b="b"/>
              <a:pathLst>
                <a:path w="1950" h="2105" extrusionOk="0">
                  <a:moveTo>
                    <a:pt x="866" y="0"/>
                  </a:moveTo>
                  <a:cubicBezTo>
                    <a:pt x="727" y="16"/>
                    <a:pt x="603" y="47"/>
                    <a:pt x="495" y="124"/>
                  </a:cubicBezTo>
                  <a:cubicBezTo>
                    <a:pt x="170" y="310"/>
                    <a:pt x="0" y="697"/>
                    <a:pt x="0" y="1083"/>
                  </a:cubicBezTo>
                  <a:cubicBezTo>
                    <a:pt x="0" y="1192"/>
                    <a:pt x="15" y="1316"/>
                    <a:pt x="46" y="1423"/>
                  </a:cubicBezTo>
                  <a:cubicBezTo>
                    <a:pt x="186" y="1826"/>
                    <a:pt x="510" y="2089"/>
                    <a:pt x="943" y="2104"/>
                  </a:cubicBezTo>
                  <a:lnTo>
                    <a:pt x="959" y="2104"/>
                  </a:lnTo>
                  <a:cubicBezTo>
                    <a:pt x="1238" y="2104"/>
                    <a:pt x="1531" y="1965"/>
                    <a:pt x="1702" y="1764"/>
                  </a:cubicBezTo>
                  <a:cubicBezTo>
                    <a:pt x="1857" y="1578"/>
                    <a:pt x="1949" y="1347"/>
                    <a:pt x="1949" y="1130"/>
                  </a:cubicBezTo>
                  <a:cubicBezTo>
                    <a:pt x="1949" y="990"/>
                    <a:pt x="1918" y="852"/>
                    <a:pt x="1857" y="728"/>
                  </a:cubicBezTo>
                  <a:cubicBezTo>
                    <a:pt x="1826" y="650"/>
                    <a:pt x="1764" y="573"/>
                    <a:pt x="1717" y="495"/>
                  </a:cubicBezTo>
                  <a:cubicBezTo>
                    <a:pt x="1671" y="402"/>
                    <a:pt x="1609" y="310"/>
                    <a:pt x="1531" y="233"/>
                  </a:cubicBezTo>
                  <a:cubicBezTo>
                    <a:pt x="1392" y="93"/>
                    <a:pt x="1207" y="16"/>
                    <a:pt x="1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68"/>
            <p:cNvSpPr/>
            <p:nvPr/>
          </p:nvSpPr>
          <p:spPr>
            <a:xfrm rot="354570">
              <a:off x="5658355" y="2129869"/>
              <a:ext cx="238426" cy="227646"/>
            </a:xfrm>
            <a:custGeom>
              <a:avLst/>
              <a:gdLst/>
              <a:ahLst/>
              <a:cxnLst/>
              <a:rect l="l" t="t" r="r" b="b"/>
              <a:pathLst>
                <a:path w="5817" h="5554" extrusionOk="0">
                  <a:moveTo>
                    <a:pt x="4702" y="0"/>
                  </a:moveTo>
                  <a:cubicBezTo>
                    <a:pt x="4692" y="0"/>
                    <a:pt x="4682" y="0"/>
                    <a:pt x="4673" y="1"/>
                  </a:cubicBezTo>
                  <a:cubicBezTo>
                    <a:pt x="3699" y="16"/>
                    <a:pt x="2708" y="32"/>
                    <a:pt x="1733" y="63"/>
                  </a:cubicBezTo>
                  <a:cubicBezTo>
                    <a:pt x="1069" y="63"/>
                    <a:pt x="481" y="603"/>
                    <a:pt x="419" y="1253"/>
                  </a:cubicBezTo>
                  <a:cubicBezTo>
                    <a:pt x="310" y="2305"/>
                    <a:pt x="186" y="3342"/>
                    <a:pt x="79" y="4394"/>
                  </a:cubicBezTo>
                  <a:cubicBezTo>
                    <a:pt x="1" y="5044"/>
                    <a:pt x="481" y="5554"/>
                    <a:pt x="1145" y="5554"/>
                  </a:cubicBezTo>
                  <a:cubicBezTo>
                    <a:pt x="2135" y="5539"/>
                    <a:pt x="3111" y="5523"/>
                    <a:pt x="4101" y="5523"/>
                  </a:cubicBezTo>
                  <a:cubicBezTo>
                    <a:pt x="4751" y="5508"/>
                    <a:pt x="5353" y="4966"/>
                    <a:pt x="5431" y="4316"/>
                  </a:cubicBezTo>
                  <a:lnTo>
                    <a:pt x="5755" y="1160"/>
                  </a:lnTo>
                  <a:cubicBezTo>
                    <a:pt x="5816" y="520"/>
                    <a:pt x="5353" y="0"/>
                    <a:pt x="4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68"/>
            <p:cNvSpPr/>
            <p:nvPr/>
          </p:nvSpPr>
          <p:spPr>
            <a:xfrm rot="354570">
              <a:off x="5996981" y="2157849"/>
              <a:ext cx="237811" cy="230884"/>
            </a:xfrm>
            <a:custGeom>
              <a:avLst/>
              <a:gdLst/>
              <a:ahLst/>
              <a:cxnLst/>
              <a:rect l="l" t="t" r="r" b="b"/>
              <a:pathLst>
                <a:path w="5802" h="5633" extrusionOk="0">
                  <a:moveTo>
                    <a:pt x="4685" y="1"/>
                  </a:moveTo>
                  <a:cubicBezTo>
                    <a:pt x="4676" y="1"/>
                    <a:pt x="4667" y="1"/>
                    <a:pt x="4658" y="1"/>
                  </a:cubicBezTo>
                  <a:cubicBezTo>
                    <a:pt x="3682" y="17"/>
                    <a:pt x="2692" y="32"/>
                    <a:pt x="1718" y="63"/>
                  </a:cubicBezTo>
                  <a:cubicBezTo>
                    <a:pt x="1053" y="79"/>
                    <a:pt x="465" y="620"/>
                    <a:pt x="388" y="1269"/>
                  </a:cubicBezTo>
                  <a:cubicBezTo>
                    <a:pt x="279" y="2338"/>
                    <a:pt x="171" y="3390"/>
                    <a:pt x="62" y="4456"/>
                  </a:cubicBezTo>
                  <a:cubicBezTo>
                    <a:pt x="1" y="5106"/>
                    <a:pt x="481" y="5632"/>
                    <a:pt x="1131" y="5632"/>
                  </a:cubicBezTo>
                  <a:cubicBezTo>
                    <a:pt x="2121" y="5617"/>
                    <a:pt x="3095" y="5601"/>
                    <a:pt x="4085" y="5586"/>
                  </a:cubicBezTo>
                  <a:cubicBezTo>
                    <a:pt x="4751" y="5586"/>
                    <a:pt x="5338" y="5044"/>
                    <a:pt x="5415" y="4380"/>
                  </a:cubicBezTo>
                  <a:lnTo>
                    <a:pt x="5741" y="1177"/>
                  </a:lnTo>
                  <a:cubicBezTo>
                    <a:pt x="5802" y="521"/>
                    <a:pt x="5335" y="1"/>
                    <a:pt x="46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68"/>
            <p:cNvSpPr/>
            <p:nvPr/>
          </p:nvSpPr>
          <p:spPr>
            <a:xfrm rot="354570">
              <a:off x="6335063" y="2185880"/>
              <a:ext cx="237729" cy="233385"/>
            </a:xfrm>
            <a:custGeom>
              <a:avLst/>
              <a:gdLst/>
              <a:ahLst/>
              <a:cxnLst/>
              <a:rect l="l" t="t" r="r" b="b"/>
              <a:pathLst>
                <a:path w="5800" h="5694" extrusionOk="0">
                  <a:moveTo>
                    <a:pt x="4684" y="0"/>
                  </a:moveTo>
                  <a:cubicBezTo>
                    <a:pt x="4674" y="0"/>
                    <a:pt x="4665" y="0"/>
                    <a:pt x="4656" y="0"/>
                  </a:cubicBezTo>
                  <a:cubicBezTo>
                    <a:pt x="3666" y="15"/>
                    <a:pt x="2692" y="46"/>
                    <a:pt x="1701" y="62"/>
                  </a:cubicBezTo>
                  <a:cubicBezTo>
                    <a:pt x="1052" y="77"/>
                    <a:pt x="448" y="619"/>
                    <a:pt x="386" y="1284"/>
                  </a:cubicBezTo>
                  <a:cubicBezTo>
                    <a:pt x="278" y="2367"/>
                    <a:pt x="169" y="3435"/>
                    <a:pt x="62" y="4502"/>
                  </a:cubicBezTo>
                  <a:cubicBezTo>
                    <a:pt x="1" y="5158"/>
                    <a:pt x="466" y="5694"/>
                    <a:pt x="1118" y="5694"/>
                  </a:cubicBezTo>
                  <a:cubicBezTo>
                    <a:pt x="1127" y="5694"/>
                    <a:pt x="1136" y="5694"/>
                    <a:pt x="1145" y="5693"/>
                  </a:cubicBezTo>
                  <a:cubicBezTo>
                    <a:pt x="2119" y="5677"/>
                    <a:pt x="3109" y="5677"/>
                    <a:pt x="4084" y="5662"/>
                  </a:cubicBezTo>
                  <a:cubicBezTo>
                    <a:pt x="4749" y="5646"/>
                    <a:pt x="5336" y="5106"/>
                    <a:pt x="5414" y="4440"/>
                  </a:cubicBezTo>
                  <a:lnTo>
                    <a:pt x="5739" y="1191"/>
                  </a:lnTo>
                  <a:cubicBezTo>
                    <a:pt x="5800" y="536"/>
                    <a:pt x="5320" y="0"/>
                    <a:pt x="4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68"/>
            <p:cNvSpPr/>
            <p:nvPr/>
          </p:nvSpPr>
          <p:spPr>
            <a:xfrm rot="354570">
              <a:off x="6356118" y="3564279"/>
              <a:ext cx="248591" cy="235352"/>
            </a:xfrm>
            <a:custGeom>
              <a:avLst/>
              <a:gdLst/>
              <a:ahLst/>
              <a:cxnLst/>
              <a:rect l="l" t="t" r="r" b="b"/>
              <a:pathLst>
                <a:path w="6065" h="5742" extrusionOk="0">
                  <a:moveTo>
                    <a:pt x="1950" y="1"/>
                  </a:moveTo>
                  <a:cubicBezTo>
                    <a:pt x="1297" y="1"/>
                    <a:pt x="679" y="521"/>
                    <a:pt x="588" y="1161"/>
                  </a:cubicBezTo>
                  <a:cubicBezTo>
                    <a:pt x="433" y="2244"/>
                    <a:pt x="264" y="3312"/>
                    <a:pt x="93" y="4395"/>
                  </a:cubicBezTo>
                  <a:cubicBezTo>
                    <a:pt x="0" y="5044"/>
                    <a:pt x="449" y="5616"/>
                    <a:pt x="1114" y="5632"/>
                  </a:cubicBezTo>
                  <a:cubicBezTo>
                    <a:pt x="2104" y="5678"/>
                    <a:pt x="3094" y="5709"/>
                    <a:pt x="4084" y="5740"/>
                  </a:cubicBezTo>
                  <a:cubicBezTo>
                    <a:pt x="4103" y="5741"/>
                    <a:pt x="4121" y="5741"/>
                    <a:pt x="4140" y="5741"/>
                  </a:cubicBezTo>
                  <a:cubicBezTo>
                    <a:pt x="4784" y="5741"/>
                    <a:pt x="5372" y="5226"/>
                    <a:pt x="5476" y="4580"/>
                  </a:cubicBezTo>
                  <a:cubicBezTo>
                    <a:pt x="5647" y="3497"/>
                    <a:pt x="5802" y="2414"/>
                    <a:pt x="5972" y="1332"/>
                  </a:cubicBezTo>
                  <a:cubicBezTo>
                    <a:pt x="6064" y="666"/>
                    <a:pt x="5600" y="109"/>
                    <a:pt x="4936" y="78"/>
                  </a:cubicBezTo>
                  <a:cubicBezTo>
                    <a:pt x="3946" y="47"/>
                    <a:pt x="2955" y="32"/>
                    <a:pt x="1980" y="1"/>
                  </a:cubicBezTo>
                  <a:cubicBezTo>
                    <a:pt x="1970" y="1"/>
                    <a:pt x="1960" y="1"/>
                    <a:pt x="19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68"/>
            <p:cNvSpPr/>
            <p:nvPr/>
          </p:nvSpPr>
          <p:spPr>
            <a:xfrm rot="354570">
              <a:off x="6694268" y="3608850"/>
              <a:ext cx="248632" cy="238508"/>
            </a:xfrm>
            <a:custGeom>
              <a:avLst/>
              <a:gdLst/>
              <a:ahLst/>
              <a:cxnLst/>
              <a:rect l="l" t="t" r="r" b="b"/>
              <a:pathLst>
                <a:path w="6066" h="5819" extrusionOk="0">
                  <a:moveTo>
                    <a:pt x="1940" y="0"/>
                  </a:moveTo>
                  <a:cubicBezTo>
                    <a:pt x="1300" y="0"/>
                    <a:pt x="680" y="535"/>
                    <a:pt x="589" y="1192"/>
                  </a:cubicBezTo>
                  <a:cubicBezTo>
                    <a:pt x="434" y="2275"/>
                    <a:pt x="265" y="3373"/>
                    <a:pt x="94" y="4456"/>
                  </a:cubicBezTo>
                  <a:cubicBezTo>
                    <a:pt x="1" y="5122"/>
                    <a:pt x="450" y="5694"/>
                    <a:pt x="1115" y="5710"/>
                  </a:cubicBezTo>
                  <a:cubicBezTo>
                    <a:pt x="2105" y="5755"/>
                    <a:pt x="3095" y="5786"/>
                    <a:pt x="4085" y="5817"/>
                  </a:cubicBezTo>
                  <a:cubicBezTo>
                    <a:pt x="4104" y="5818"/>
                    <a:pt x="4122" y="5819"/>
                    <a:pt x="4141" y="5819"/>
                  </a:cubicBezTo>
                  <a:cubicBezTo>
                    <a:pt x="4785" y="5819"/>
                    <a:pt x="5373" y="5303"/>
                    <a:pt x="5477" y="4642"/>
                  </a:cubicBezTo>
                  <a:cubicBezTo>
                    <a:pt x="5648" y="3544"/>
                    <a:pt x="5803" y="2445"/>
                    <a:pt x="5958" y="1347"/>
                  </a:cubicBezTo>
                  <a:cubicBezTo>
                    <a:pt x="6065" y="681"/>
                    <a:pt x="5601" y="109"/>
                    <a:pt x="4937" y="93"/>
                  </a:cubicBezTo>
                  <a:lnTo>
                    <a:pt x="1966" y="1"/>
                  </a:lnTo>
                  <a:cubicBezTo>
                    <a:pt x="1958" y="0"/>
                    <a:pt x="1949" y="0"/>
                    <a:pt x="1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68"/>
            <p:cNvSpPr/>
            <p:nvPr/>
          </p:nvSpPr>
          <p:spPr>
            <a:xfrm rot="354570">
              <a:off x="7032394" y="3654034"/>
              <a:ext cx="248632" cy="241705"/>
            </a:xfrm>
            <a:custGeom>
              <a:avLst/>
              <a:gdLst/>
              <a:ahLst/>
              <a:cxnLst/>
              <a:rect l="l" t="t" r="r" b="b"/>
              <a:pathLst>
                <a:path w="6066" h="5897" extrusionOk="0">
                  <a:moveTo>
                    <a:pt x="1940" y="1"/>
                  </a:moveTo>
                  <a:cubicBezTo>
                    <a:pt x="1284" y="1"/>
                    <a:pt x="680" y="536"/>
                    <a:pt x="589" y="1193"/>
                  </a:cubicBezTo>
                  <a:cubicBezTo>
                    <a:pt x="434" y="2307"/>
                    <a:pt x="265" y="3405"/>
                    <a:pt x="94" y="4504"/>
                  </a:cubicBezTo>
                  <a:cubicBezTo>
                    <a:pt x="1" y="5184"/>
                    <a:pt x="450" y="5756"/>
                    <a:pt x="1115" y="5772"/>
                  </a:cubicBezTo>
                  <a:cubicBezTo>
                    <a:pt x="2105" y="5818"/>
                    <a:pt x="3095" y="5849"/>
                    <a:pt x="4085" y="5896"/>
                  </a:cubicBezTo>
                  <a:cubicBezTo>
                    <a:pt x="4094" y="5896"/>
                    <a:pt x="4103" y="5896"/>
                    <a:pt x="4112" y="5896"/>
                  </a:cubicBezTo>
                  <a:cubicBezTo>
                    <a:pt x="4767" y="5896"/>
                    <a:pt x="5371" y="5361"/>
                    <a:pt x="5477" y="4689"/>
                  </a:cubicBezTo>
                  <a:cubicBezTo>
                    <a:pt x="5648" y="3590"/>
                    <a:pt x="5803" y="2476"/>
                    <a:pt x="5958" y="1362"/>
                  </a:cubicBezTo>
                  <a:cubicBezTo>
                    <a:pt x="6065" y="682"/>
                    <a:pt x="5601" y="110"/>
                    <a:pt x="4937" y="79"/>
                  </a:cubicBezTo>
                  <a:cubicBezTo>
                    <a:pt x="3947" y="63"/>
                    <a:pt x="2956" y="32"/>
                    <a:pt x="1966" y="1"/>
                  </a:cubicBezTo>
                  <a:cubicBezTo>
                    <a:pt x="1957" y="1"/>
                    <a:pt x="1948" y="1"/>
                    <a:pt x="1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0" name="Google Shape;4480;p68"/>
            <p:cNvGrpSpPr/>
            <p:nvPr/>
          </p:nvGrpSpPr>
          <p:grpSpPr>
            <a:xfrm>
              <a:off x="5329969" y="2202211"/>
              <a:ext cx="2606195" cy="1561832"/>
              <a:chOff x="5329969" y="2202211"/>
              <a:chExt cx="2606195" cy="1561832"/>
            </a:xfrm>
          </p:grpSpPr>
          <p:sp>
            <p:nvSpPr>
              <p:cNvPr id="4481" name="Google Shape;4481;p68"/>
              <p:cNvSpPr/>
              <p:nvPr/>
            </p:nvSpPr>
            <p:spPr>
              <a:xfrm rot="354570">
                <a:off x="5585659" y="2457773"/>
                <a:ext cx="240967" cy="225802"/>
              </a:xfrm>
              <a:custGeom>
                <a:avLst/>
                <a:gdLst/>
                <a:ahLst/>
                <a:cxnLst/>
                <a:rect l="l" t="t" r="r" b="b"/>
                <a:pathLst>
                  <a:path w="5879" h="5509" extrusionOk="0">
                    <a:moveTo>
                      <a:pt x="4778" y="1"/>
                    </a:moveTo>
                    <a:cubicBezTo>
                      <a:pt x="4769" y="1"/>
                      <a:pt x="4759" y="1"/>
                      <a:pt x="4749" y="1"/>
                    </a:cubicBezTo>
                    <a:cubicBezTo>
                      <a:pt x="3759" y="1"/>
                      <a:pt x="2785" y="16"/>
                      <a:pt x="1795" y="16"/>
                    </a:cubicBezTo>
                    <a:cubicBezTo>
                      <a:pt x="1129" y="32"/>
                      <a:pt x="526" y="558"/>
                      <a:pt x="448" y="1208"/>
                    </a:cubicBezTo>
                    <a:cubicBezTo>
                      <a:pt x="341" y="2244"/>
                      <a:pt x="201" y="3296"/>
                      <a:pt x="77" y="4333"/>
                    </a:cubicBezTo>
                    <a:cubicBezTo>
                      <a:pt x="0" y="4982"/>
                      <a:pt x="479" y="5508"/>
                      <a:pt x="1129" y="5508"/>
                    </a:cubicBezTo>
                    <a:lnTo>
                      <a:pt x="4085" y="5508"/>
                    </a:lnTo>
                    <a:cubicBezTo>
                      <a:pt x="4749" y="5508"/>
                      <a:pt x="5353" y="4982"/>
                      <a:pt x="5430" y="4333"/>
                    </a:cubicBezTo>
                    <a:cubicBezTo>
                      <a:pt x="5570" y="3281"/>
                      <a:pt x="5694" y="2229"/>
                      <a:pt x="5817" y="1161"/>
                    </a:cubicBezTo>
                    <a:cubicBezTo>
                      <a:pt x="5878" y="521"/>
                      <a:pt x="5413" y="1"/>
                      <a:pt x="4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68"/>
              <p:cNvSpPr/>
              <p:nvPr/>
            </p:nvSpPr>
            <p:spPr>
              <a:xfrm rot="354570">
                <a:off x="5508584" y="2783991"/>
                <a:ext cx="243550" cy="225146"/>
              </a:xfrm>
              <a:custGeom>
                <a:avLst/>
                <a:gdLst/>
                <a:ahLst/>
                <a:cxnLst/>
                <a:rect l="l" t="t" r="r" b="b"/>
                <a:pathLst>
                  <a:path w="5942" h="5493" extrusionOk="0">
                    <a:moveTo>
                      <a:pt x="1827" y="0"/>
                    </a:moveTo>
                    <a:cubicBezTo>
                      <a:pt x="1173" y="0"/>
                      <a:pt x="587" y="520"/>
                      <a:pt x="496" y="1160"/>
                    </a:cubicBezTo>
                    <a:cubicBezTo>
                      <a:pt x="372" y="2197"/>
                      <a:pt x="217" y="3233"/>
                      <a:pt x="77" y="4285"/>
                    </a:cubicBezTo>
                    <a:cubicBezTo>
                      <a:pt x="0" y="4920"/>
                      <a:pt x="465" y="5446"/>
                      <a:pt x="1129" y="5461"/>
                    </a:cubicBezTo>
                    <a:cubicBezTo>
                      <a:pt x="2104" y="5477"/>
                      <a:pt x="3095" y="5477"/>
                      <a:pt x="4085" y="5492"/>
                    </a:cubicBezTo>
                    <a:cubicBezTo>
                      <a:pt x="4095" y="5492"/>
                      <a:pt x="4104" y="5492"/>
                      <a:pt x="4114" y="5492"/>
                    </a:cubicBezTo>
                    <a:cubicBezTo>
                      <a:pt x="4767" y="5492"/>
                      <a:pt x="5355" y="4972"/>
                      <a:pt x="5446" y="4332"/>
                    </a:cubicBezTo>
                    <a:cubicBezTo>
                      <a:pt x="5585" y="3280"/>
                      <a:pt x="5724" y="2243"/>
                      <a:pt x="5863" y="1191"/>
                    </a:cubicBezTo>
                    <a:cubicBezTo>
                      <a:pt x="5941" y="541"/>
                      <a:pt x="5477" y="15"/>
                      <a:pt x="4811" y="0"/>
                    </a:cubicBezTo>
                    <a:lnTo>
                      <a:pt x="1857" y="0"/>
                    </a:lnTo>
                    <a:cubicBezTo>
                      <a:pt x="1847" y="0"/>
                      <a:pt x="1837" y="0"/>
                      <a:pt x="1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68"/>
              <p:cNvSpPr/>
              <p:nvPr/>
            </p:nvSpPr>
            <p:spPr>
              <a:xfrm rot="354570">
                <a:off x="5426619" y="3107143"/>
                <a:ext cx="246706" cy="226417"/>
              </a:xfrm>
              <a:custGeom>
                <a:avLst/>
                <a:gdLst/>
                <a:ahLst/>
                <a:cxnLst/>
                <a:rect l="l" t="t" r="r" b="b"/>
                <a:pathLst>
                  <a:path w="6019" h="5524" extrusionOk="0">
                    <a:moveTo>
                      <a:pt x="1904" y="1"/>
                    </a:moveTo>
                    <a:cubicBezTo>
                      <a:pt x="1251" y="1"/>
                      <a:pt x="649" y="520"/>
                      <a:pt x="558" y="1146"/>
                    </a:cubicBezTo>
                    <a:cubicBezTo>
                      <a:pt x="418" y="2182"/>
                      <a:pt x="263" y="3219"/>
                      <a:pt x="94" y="4255"/>
                    </a:cubicBezTo>
                    <a:cubicBezTo>
                      <a:pt x="1" y="4904"/>
                      <a:pt x="465" y="5430"/>
                      <a:pt x="1129" y="5446"/>
                    </a:cubicBezTo>
                    <a:cubicBezTo>
                      <a:pt x="2120" y="5477"/>
                      <a:pt x="3110" y="5492"/>
                      <a:pt x="4085" y="5523"/>
                    </a:cubicBezTo>
                    <a:cubicBezTo>
                      <a:pt x="4095" y="5523"/>
                      <a:pt x="4105" y="5524"/>
                      <a:pt x="4115" y="5524"/>
                    </a:cubicBezTo>
                    <a:cubicBezTo>
                      <a:pt x="4769" y="5524"/>
                      <a:pt x="5386" y="5018"/>
                      <a:pt x="5477" y="4378"/>
                    </a:cubicBezTo>
                    <a:cubicBezTo>
                      <a:pt x="5632" y="3343"/>
                      <a:pt x="5787" y="2291"/>
                      <a:pt x="5925" y="1239"/>
                    </a:cubicBezTo>
                    <a:cubicBezTo>
                      <a:pt x="6018" y="604"/>
                      <a:pt x="5554" y="63"/>
                      <a:pt x="4889" y="47"/>
                    </a:cubicBezTo>
                    <a:cubicBezTo>
                      <a:pt x="3914" y="32"/>
                      <a:pt x="2924" y="16"/>
                      <a:pt x="1934" y="1"/>
                    </a:cubicBezTo>
                    <a:cubicBezTo>
                      <a:pt x="1924" y="1"/>
                      <a:pt x="1914" y="1"/>
                      <a:pt x="1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68"/>
              <p:cNvSpPr/>
              <p:nvPr/>
            </p:nvSpPr>
            <p:spPr>
              <a:xfrm rot="354570">
                <a:off x="5340998" y="3429263"/>
                <a:ext cx="249206" cy="227114"/>
              </a:xfrm>
              <a:custGeom>
                <a:avLst/>
                <a:gdLst/>
                <a:ahLst/>
                <a:cxnLst/>
                <a:rect l="l" t="t" r="r" b="b"/>
                <a:pathLst>
                  <a:path w="6080" h="5541" extrusionOk="0">
                    <a:moveTo>
                      <a:pt x="1966" y="0"/>
                    </a:moveTo>
                    <a:cubicBezTo>
                      <a:pt x="1313" y="0"/>
                      <a:pt x="710" y="490"/>
                      <a:pt x="603" y="1130"/>
                    </a:cubicBezTo>
                    <a:cubicBezTo>
                      <a:pt x="448" y="2166"/>
                      <a:pt x="279" y="3187"/>
                      <a:pt x="108" y="4224"/>
                    </a:cubicBezTo>
                    <a:cubicBezTo>
                      <a:pt x="0" y="4858"/>
                      <a:pt x="464" y="5400"/>
                      <a:pt x="1114" y="5431"/>
                    </a:cubicBezTo>
                    <a:cubicBezTo>
                      <a:pt x="2104" y="5462"/>
                      <a:pt x="3094" y="5508"/>
                      <a:pt x="4084" y="5539"/>
                    </a:cubicBezTo>
                    <a:cubicBezTo>
                      <a:pt x="4104" y="5540"/>
                      <a:pt x="4123" y="5540"/>
                      <a:pt x="4142" y="5540"/>
                    </a:cubicBezTo>
                    <a:cubicBezTo>
                      <a:pt x="4785" y="5540"/>
                      <a:pt x="5387" y="5041"/>
                      <a:pt x="5477" y="4425"/>
                    </a:cubicBezTo>
                    <a:cubicBezTo>
                      <a:pt x="5646" y="3373"/>
                      <a:pt x="5817" y="2337"/>
                      <a:pt x="5987" y="1285"/>
                    </a:cubicBezTo>
                    <a:cubicBezTo>
                      <a:pt x="6079" y="650"/>
                      <a:pt x="5631" y="109"/>
                      <a:pt x="4966" y="93"/>
                    </a:cubicBezTo>
                    <a:lnTo>
                      <a:pt x="1995" y="0"/>
                    </a:lnTo>
                    <a:cubicBezTo>
                      <a:pt x="1986" y="0"/>
                      <a:pt x="1976" y="0"/>
                      <a:pt x="1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68"/>
              <p:cNvSpPr/>
              <p:nvPr/>
            </p:nvSpPr>
            <p:spPr>
              <a:xfrm rot="354570">
                <a:off x="5923859" y="2490230"/>
                <a:ext cx="240967" cy="228343"/>
              </a:xfrm>
              <a:custGeom>
                <a:avLst/>
                <a:gdLst/>
                <a:ahLst/>
                <a:cxnLst/>
                <a:rect l="l" t="t" r="r" b="b"/>
                <a:pathLst>
                  <a:path w="5879" h="5571" extrusionOk="0">
                    <a:moveTo>
                      <a:pt x="4763" y="1"/>
                    </a:moveTo>
                    <a:cubicBezTo>
                      <a:pt x="4754" y="1"/>
                      <a:pt x="4744" y="1"/>
                      <a:pt x="4734" y="1"/>
                    </a:cubicBezTo>
                    <a:cubicBezTo>
                      <a:pt x="3759" y="1"/>
                      <a:pt x="2769" y="16"/>
                      <a:pt x="1795" y="16"/>
                    </a:cubicBezTo>
                    <a:cubicBezTo>
                      <a:pt x="1129" y="16"/>
                      <a:pt x="527" y="558"/>
                      <a:pt x="449" y="1208"/>
                    </a:cubicBezTo>
                    <a:cubicBezTo>
                      <a:pt x="325" y="2275"/>
                      <a:pt x="201" y="3327"/>
                      <a:pt x="77" y="4379"/>
                    </a:cubicBezTo>
                    <a:cubicBezTo>
                      <a:pt x="1" y="5028"/>
                      <a:pt x="479" y="5570"/>
                      <a:pt x="1129" y="5570"/>
                    </a:cubicBezTo>
                    <a:lnTo>
                      <a:pt x="4085" y="5570"/>
                    </a:lnTo>
                    <a:cubicBezTo>
                      <a:pt x="4749" y="5570"/>
                      <a:pt x="5353" y="5028"/>
                      <a:pt x="5430" y="4379"/>
                    </a:cubicBezTo>
                    <a:lnTo>
                      <a:pt x="5801" y="1177"/>
                    </a:lnTo>
                    <a:cubicBezTo>
                      <a:pt x="5878" y="537"/>
                      <a:pt x="5413" y="1"/>
                      <a:pt x="47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68"/>
              <p:cNvSpPr/>
              <p:nvPr/>
            </p:nvSpPr>
            <p:spPr>
              <a:xfrm rot="354570">
                <a:off x="5846359" y="2820268"/>
                <a:ext cx="244123" cy="228302"/>
              </a:xfrm>
              <a:custGeom>
                <a:avLst/>
                <a:gdLst/>
                <a:ahLst/>
                <a:cxnLst/>
                <a:rect l="l" t="t" r="r" b="b"/>
                <a:pathLst>
                  <a:path w="5956" h="5570" extrusionOk="0">
                    <a:moveTo>
                      <a:pt x="1857" y="0"/>
                    </a:moveTo>
                    <a:cubicBezTo>
                      <a:pt x="1207" y="0"/>
                      <a:pt x="588" y="526"/>
                      <a:pt x="510" y="1176"/>
                    </a:cubicBezTo>
                    <a:lnTo>
                      <a:pt x="93" y="4332"/>
                    </a:lnTo>
                    <a:cubicBezTo>
                      <a:pt x="1" y="4982"/>
                      <a:pt x="479" y="5523"/>
                      <a:pt x="1145" y="5539"/>
                    </a:cubicBezTo>
                    <a:cubicBezTo>
                      <a:pt x="2119" y="5539"/>
                      <a:pt x="3109" y="5554"/>
                      <a:pt x="4100" y="5570"/>
                    </a:cubicBezTo>
                    <a:cubicBezTo>
                      <a:pt x="4108" y="5570"/>
                      <a:pt x="4117" y="5570"/>
                      <a:pt x="4126" y="5570"/>
                    </a:cubicBezTo>
                    <a:cubicBezTo>
                      <a:pt x="4781" y="5570"/>
                      <a:pt x="5369" y="5035"/>
                      <a:pt x="5461" y="4394"/>
                    </a:cubicBezTo>
                    <a:cubicBezTo>
                      <a:pt x="5601" y="3326"/>
                      <a:pt x="5739" y="2274"/>
                      <a:pt x="5863" y="1207"/>
                    </a:cubicBezTo>
                    <a:cubicBezTo>
                      <a:pt x="5956" y="557"/>
                      <a:pt x="5477" y="15"/>
                      <a:pt x="4811" y="15"/>
                    </a:cubicBezTo>
                    <a:cubicBezTo>
                      <a:pt x="3837" y="0"/>
                      <a:pt x="2847" y="0"/>
                      <a:pt x="18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68"/>
              <p:cNvSpPr/>
              <p:nvPr/>
            </p:nvSpPr>
            <p:spPr>
              <a:xfrm rot="354570">
                <a:off x="5765231" y="3147926"/>
                <a:ext cx="246706" cy="229040"/>
              </a:xfrm>
              <a:custGeom>
                <a:avLst/>
                <a:gdLst/>
                <a:ahLst/>
                <a:cxnLst/>
                <a:rect l="l" t="t" r="r" b="b"/>
                <a:pathLst>
                  <a:path w="6019" h="5588" extrusionOk="0">
                    <a:moveTo>
                      <a:pt x="1892" y="0"/>
                    </a:moveTo>
                    <a:cubicBezTo>
                      <a:pt x="1237" y="0"/>
                      <a:pt x="649" y="521"/>
                      <a:pt x="558" y="1161"/>
                    </a:cubicBezTo>
                    <a:lnTo>
                      <a:pt x="94" y="4317"/>
                    </a:lnTo>
                    <a:cubicBezTo>
                      <a:pt x="1" y="4967"/>
                      <a:pt x="465" y="5508"/>
                      <a:pt x="1129" y="5524"/>
                    </a:cubicBezTo>
                    <a:cubicBezTo>
                      <a:pt x="2105" y="5539"/>
                      <a:pt x="3095" y="5570"/>
                      <a:pt x="4085" y="5586"/>
                    </a:cubicBezTo>
                    <a:cubicBezTo>
                      <a:pt x="4104" y="5587"/>
                      <a:pt x="4122" y="5587"/>
                      <a:pt x="4141" y="5587"/>
                    </a:cubicBezTo>
                    <a:cubicBezTo>
                      <a:pt x="4784" y="5587"/>
                      <a:pt x="5371" y="5073"/>
                      <a:pt x="5461" y="4441"/>
                    </a:cubicBezTo>
                    <a:cubicBezTo>
                      <a:pt x="5616" y="3373"/>
                      <a:pt x="5771" y="2321"/>
                      <a:pt x="5925" y="1254"/>
                    </a:cubicBezTo>
                    <a:cubicBezTo>
                      <a:pt x="6018" y="605"/>
                      <a:pt x="5539" y="62"/>
                      <a:pt x="4873" y="48"/>
                    </a:cubicBezTo>
                    <a:cubicBezTo>
                      <a:pt x="3899" y="32"/>
                      <a:pt x="2909" y="17"/>
                      <a:pt x="1919" y="1"/>
                    </a:cubicBezTo>
                    <a:cubicBezTo>
                      <a:pt x="1910" y="0"/>
                      <a:pt x="1901"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68"/>
              <p:cNvSpPr/>
              <p:nvPr/>
            </p:nvSpPr>
            <p:spPr>
              <a:xfrm rot="354570">
                <a:off x="5679160" y="3474408"/>
                <a:ext cx="249206" cy="229696"/>
              </a:xfrm>
              <a:custGeom>
                <a:avLst/>
                <a:gdLst/>
                <a:ahLst/>
                <a:cxnLst/>
                <a:rect l="l" t="t" r="r" b="b"/>
                <a:pathLst>
                  <a:path w="6080" h="5604" extrusionOk="0">
                    <a:moveTo>
                      <a:pt x="1938" y="1"/>
                    </a:moveTo>
                    <a:cubicBezTo>
                      <a:pt x="1295" y="1"/>
                      <a:pt x="709" y="501"/>
                      <a:pt x="603" y="1132"/>
                    </a:cubicBezTo>
                    <a:cubicBezTo>
                      <a:pt x="448" y="2184"/>
                      <a:pt x="279" y="3236"/>
                      <a:pt x="108" y="4272"/>
                    </a:cubicBezTo>
                    <a:cubicBezTo>
                      <a:pt x="0" y="4921"/>
                      <a:pt x="464" y="5464"/>
                      <a:pt x="1129" y="5494"/>
                    </a:cubicBezTo>
                    <a:cubicBezTo>
                      <a:pt x="2119" y="5525"/>
                      <a:pt x="3094" y="5571"/>
                      <a:pt x="4084" y="5602"/>
                    </a:cubicBezTo>
                    <a:cubicBezTo>
                      <a:pt x="4104" y="5603"/>
                      <a:pt x="4123" y="5603"/>
                      <a:pt x="4142" y="5603"/>
                    </a:cubicBezTo>
                    <a:cubicBezTo>
                      <a:pt x="4785" y="5603"/>
                      <a:pt x="5387" y="5104"/>
                      <a:pt x="5491" y="4473"/>
                    </a:cubicBezTo>
                    <a:cubicBezTo>
                      <a:pt x="5646" y="3421"/>
                      <a:pt x="5817" y="2353"/>
                      <a:pt x="5987" y="1301"/>
                    </a:cubicBezTo>
                    <a:cubicBezTo>
                      <a:pt x="6079" y="652"/>
                      <a:pt x="5615" y="95"/>
                      <a:pt x="4966" y="80"/>
                    </a:cubicBezTo>
                    <a:cubicBezTo>
                      <a:pt x="3975" y="49"/>
                      <a:pt x="2985" y="18"/>
                      <a:pt x="1995" y="2"/>
                    </a:cubicBezTo>
                    <a:cubicBezTo>
                      <a:pt x="1976" y="1"/>
                      <a:pt x="1957" y="1"/>
                      <a:pt x="19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68"/>
              <p:cNvSpPr/>
              <p:nvPr/>
            </p:nvSpPr>
            <p:spPr>
              <a:xfrm rot="354570">
                <a:off x="6262090" y="2522076"/>
                <a:ext cx="241008" cy="231499"/>
              </a:xfrm>
              <a:custGeom>
                <a:avLst/>
                <a:gdLst/>
                <a:ahLst/>
                <a:cxnLst/>
                <a:rect l="l" t="t" r="r" b="b"/>
                <a:pathLst>
                  <a:path w="5880" h="5648" extrusionOk="0">
                    <a:moveTo>
                      <a:pt x="4734" y="0"/>
                    </a:moveTo>
                    <a:cubicBezTo>
                      <a:pt x="3744" y="16"/>
                      <a:pt x="2769" y="16"/>
                      <a:pt x="1779" y="31"/>
                    </a:cubicBezTo>
                    <a:cubicBezTo>
                      <a:pt x="1114" y="31"/>
                      <a:pt x="527" y="573"/>
                      <a:pt x="449" y="1238"/>
                    </a:cubicBezTo>
                    <a:cubicBezTo>
                      <a:pt x="325" y="2306"/>
                      <a:pt x="201" y="3373"/>
                      <a:pt x="77" y="4456"/>
                    </a:cubicBezTo>
                    <a:cubicBezTo>
                      <a:pt x="1" y="5105"/>
                      <a:pt x="480" y="5647"/>
                      <a:pt x="1145" y="5647"/>
                    </a:cubicBezTo>
                    <a:lnTo>
                      <a:pt x="4100" y="5647"/>
                    </a:lnTo>
                    <a:cubicBezTo>
                      <a:pt x="4749" y="5647"/>
                      <a:pt x="5353" y="5105"/>
                      <a:pt x="5430" y="4441"/>
                    </a:cubicBezTo>
                    <a:cubicBezTo>
                      <a:pt x="5554" y="3358"/>
                      <a:pt x="5678" y="2290"/>
                      <a:pt x="5801" y="1207"/>
                    </a:cubicBezTo>
                    <a:cubicBezTo>
                      <a:pt x="5879" y="542"/>
                      <a:pt x="5399" y="0"/>
                      <a:pt x="4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68"/>
              <p:cNvSpPr/>
              <p:nvPr/>
            </p:nvSpPr>
            <p:spPr>
              <a:xfrm rot="354570">
                <a:off x="6184747" y="2856547"/>
                <a:ext cx="243509" cy="231458"/>
              </a:xfrm>
              <a:custGeom>
                <a:avLst/>
                <a:gdLst/>
                <a:ahLst/>
                <a:cxnLst/>
                <a:rect l="l" t="t" r="r" b="b"/>
                <a:pathLst>
                  <a:path w="5941" h="5647" extrusionOk="0">
                    <a:moveTo>
                      <a:pt x="1857" y="0"/>
                    </a:moveTo>
                    <a:cubicBezTo>
                      <a:pt x="1192" y="0"/>
                      <a:pt x="588" y="541"/>
                      <a:pt x="495" y="1191"/>
                    </a:cubicBezTo>
                    <a:cubicBezTo>
                      <a:pt x="372" y="2259"/>
                      <a:pt x="233" y="3326"/>
                      <a:pt x="93" y="4394"/>
                    </a:cubicBezTo>
                    <a:cubicBezTo>
                      <a:pt x="0" y="5058"/>
                      <a:pt x="481" y="5601"/>
                      <a:pt x="1130" y="5601"/>
                    </a:cubicBezTo>
                    <a:lnTo>
                      <a:pt x="4101" y="5646"/>
                    </a:lnTo>
                    <a:cubicBezTo>
                      <a:pt x="4750" y="5646"/>
                      <a:pt x="5369" y="5120"/>
                      <a:pt x="5462" y="4456"/>
                    </a:cubicBezTo>
                    <a:cubicBezTo>
                      <a:pt x="5601" y="3373"/>
                      <a:pt x="5724" y="2305"/>
                      <a:pt x="5864" y="1222"/>
                    </a:cubicBezTo>
                    <a:cubicBezTo>
                      <a:pt x="5941" y="557"/>
                      <a:pt x="5477" y="15"/>
                      <a:pt x="4812" y="15"/>
                    </a:cubicBezTo>
                    <a:cubicBezTo>
                      <a:pt x="3822" y="15"/>
                      <a:pt x="2832" y="0"/>
                      <a:pt x="18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68"/>
              <p:cNvSpPr/>
              <p:nvPr/>
            </p:nvSpPr>
            <p:spPr>
              <a:xfrm rot="354570">
                <a:off x="6103162" y="3188682"/>
                <a:ext cx="246747" cy="232114"/>
              </a:xfrm>
              <a:custGeom>
                <a:avLst/>
                <a:gdLst/>
                <a:ahLst/>
                <a:cxnLst/>
                <a:rect l="l" t="t" r="r" b="b"/>
                <a:pathLst>
                  <a:path w="6020" h="5663" extrusionOk="0">
                    <a:moveTo>
                      <a:pt x="1890" y="0"/>
                    </a:moveTo>
                    <a:cubicBezTo>
                      <a:pt x="1251" y="0"/>
                      <a:pt x="649" y="520"/>
                      <a:pt x="558" y="1176"/>
                    </a:cubicBezTo>
                    <a:cubicBezTo>
                      <a:pt x="403" y="2243"/>
                      <a:pt x="248" y="3295"/>
                      <a:pt x="93" y="4363"/>
                    </a:cubicBezTo>
                    <a:cubicBezTo>
                      <a:pt x="1" y="5028"/>
                      <a:pt x="465" y="5570"/>
                      <a:pt x="1131" y="5585"/>
                    </a:cubicBezTo>
                    <a:cubicBezTo>
                      <a:pt x="2121" y="5615"/>
                      <a:pt x="3111" y="5632"/>
                      <a:pt x="4101" y="5663"/>
                    </a:cubicBezTo>
                    <a:cubicBezTo>
                      <a:pt x="4110" y="5663"/>
                      <a:pt x="4119" y="5663"/>
                      <a:pt x="4128" y="5663"/>
                    </a:cubicBezTo>
                    <a:cubicBezTo>
                      <a:pt x="4768" y="5663"/>
                      <a:pt x="5386" y="5142"/>
                      <a:pt x="5477" y="4487"/>
                    </a:cubicBezTo>
                    <a:cubicBezTo>
                      <a:pt x="5632" y="3419"/>
                      <a:pt x="5772" y="2352"/>
                      <a:pt x="5926" y="1269"/>
                    </a:cubicBezTo>
                    <a:cubicBezTo>
                      <a:pt x="6019" y="603"/>
                      <a:pt x="5539" y="62"/>
                      <a:pt x="4889" y="46"/>
                    </a:cubicBezTo>
                    <a:lnTo>
                      <a:pt x="1919" y="0"/>
                    </a:lnTo>
                    <a:cubicBezTo>
                      <a:pt x="1909" y="0"/>
                      <a:pt x="1900" y="0"/>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68"/>
              <p:cNvSpPr/>
              <p:nvPr/>
            </p:nvSpPr>
            <p:spPr>
              <a:xfrm rot="354570">
                <a:off x="6017347" y="3519062"/>
                <a:ext cx="249206" cy="232770"/>
              </a:xfrm>
              <a:custGeom>
                <a:avLst/>
                <a:gdLst/>
                <a:ahLst/>
                <a:cxnLst/>
                <a:rect l="l" t="t" r="r" b="b"/>
                <a:pathLst>
                  <a:path w="6080" h="5679" extrusionOk="0">
                    <a:moveTo>
                      <a:pt x="1965" y="0"/>
                    </a:moveTo>
                    <a:cubicBezTo>
                      <a:pt x="1312" y="0"/>
                      <a:pt x="710" y="520"/>
                      <a:pt x="603" y="1160"/>
                    </a:cubicBezTo>
                    <a:cubicBezTo>
                      <a:pt x="448" y="2212"/>
                      <a:pt x="279" y="3280"/>
                      <a:pt x="108" y="4347"/>
                    </a:cubicBezTo>
                    <a:cubicBezTo>
                      <a:pt x="0" y="4997"/>
                      <a:pt x="464" y="5539"/>
                      <a:pt x="1129" y="5570"/>
                    </a:cubicBezTo>
                    <a:cubicBezTo>
                      <a:pt x="2119" y="5601"/>
                      <a:pt x="3109" y="5647"/>
                      <a:pt x="4099" y="5678"/>
                    </a:cubicBezTo>
                    <a:cubicBezTo>
                      <a:pt x="4117" y="5678"/>
                      <a:pt x="4136" y="5679"/>
                      <a:pt x="4154" y="5679"/>
                    </a:cubicBezTo>
                    <a:cubicBezTo>
                      <a:pt x="4784" y="5679"/>
                      <a:pt x="5387" y="5164"/>
                      <a:pt x="5491" y="4533"/>
                    </a:cubicBezTo>
                    <a:cubicBezTo>
                      <a:pt x="5662" y="3466"/>
                      <a:pt x="5817" y="2398"/>
                      <a:pt x="5987" y="1315"/>
                    </a:cubicBezTo>
                    <a:cubicBezTo>
                      <a:pt x="6079" y="665"/>
                      <a:pt x="5615" y="108"/>
                      <a:pt x="4951" y="93"/>
                    </a:cubicBezTo>
                    <a:cubicBezTo>
                      <a:pt x="3961" y="62"/>
                      <a:pt x="2985" y="32"/>
                      <a:pt x="1995" y="1"/>
                    </a:cubicBezTo>
                    <a:cubicBezTo>
                      <a:pt x="1985" y="0"/>
                      <a:pt x="1975" y="0"/>
                      <a:pt x="1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68"/>
              <p:cNvSpPr/>
              <p:nvPr/>
            </p:nvSpPr>
            <p:spPr>
              <a:xfrm rot="354570">
                <a:off x="6672996" y="2213824"/>
                <a:ext cx="237811" cy="236582"/>
              </a:xfrm>
              <a:custGeom>
                <a:avLst/>
                <a:gdLst/>
                <a:ahLst/>
                <a:cxnLst/>
                <a:rect l="l" t="t" r="r" b="b"/>
                <a:pathLst>
                  <a:path w="5802" h="5772" extrusionOk="0">
                    <a:moveTo>
                      <a:pt x="4669" y="0"/>
                    </a:moveTo>
                    <a:cubicBezTo>
                      <a:pt x="4660" y="0"/>
                      <a:pt x="4651" y="0"/>
                      <a:pt x="4642" y="1"/>
                    </a:cubicBezTo>
                    <a:cubicBezTo>
                      <a:pt x="3668" y="17"/>
                      <a:pt x="2678" y="48"/>
                      <a:pt x="1702" y="62"/>
                    </a:cubicBezTo>
                    <a:cubicBezTo>
                      <a:pt x="1038" y="79"/>
                      <a:pt x="450" y="635"/>
                      <a:pt x="388" y="1300"/>
                    </a:cubicBezTo>
                    <a:cubicBezTo>
                      <a:pt x="279" y="2399"/>
                      <a:pt x="172" y="3482"/>
                      <a:pt x="63" y="4565"/>
                    </a:cubicBezTo>
                    <a:cubicBezTo>
                      <a:pt x="1" y="5230"/>
                      <a:pt x="481" y="5772"/>
                      <a:pt x="1146" y="5772"/>
                    </a:cubicBezTo>
                    <a:cubicBezTo>
                      <a:pt x="2121" y="5756"/>
                      <a:pt x="3111" y="5741"/>
                      <a:pt x="4101" y="5725"/>
                    </a:cubicBezTo>
                    <a:cubicBezTo>
                      <a:pt x="4751" y="5725"/>
                      <a:pt x="5353" y="5168"/>
                      <a:pt x="5415" y="4487"/>
                    </a:cubicBezTo>
                    <a:cubicBezTo>
                      <a:pt x="5524" y="3404"/>
                      <a:pt x="5632" y="2306"/>
                      <a:pt x="5725" y="1207"/>
                    </a:cubicBezTo>
                    <a:cubicBezTo>
                      <a:pt x="5802" y="536"/>
                      <a:pt x="5321" y="0"/>
                      <a:pt x="4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68"/>
              <p:cNvSpPr/>
              <p:nvPr/>
            </p:nvSpPr>
            <p:spPr>
              <a:xfrm rot="354570">
                <a:off x="6600292" y="2554499"/>
                <a:ext cx="240353" cy="234040"/>
              </a:xfrm>
              <a:custGeom>
                <a:avLst/>
                <a:gdLst/>
                <a:ahLst/>
                <a:cxnLst/>
                <a:rect l="l" t="t" r="r" b="b"/>
                <a:pathLst>
                  <a:path w="5864" h="5710" extrusionOk="0">
                    <a:moveTo>
                      <a:pt x="4718" y="0"/>
                    </a:moveTo>
                    <a:cubicBezTo>
                      <a:pt x="3744" y="16"/>
                      <a:pt x="2754" y="16"/>
                      <a:pt x="1779" y="31"/>
                    </a:cubicBezTo>
                    <a:cubicBezTo>
                      <a:pt x="1114" y="31"/>
                      <a:pt x="511" y="573"/>
                      <a:pt x="449" y="1254"/>
                    </a:cubicBezTo>
                    <a:lnTo>
                      <a:pt x="77" y="4503"/>
                    </a:lnTo>
                    <a:cubicBezTo>
                      <a:pt x="1" y="5167"/>
                      <a:pt x="480" y="5709"/>
                      <a:pt x="1145" y="5709"/>
                    </a:cubicBezTo>
                    <a:lnTo>
                      <a:pt x="4100" y="5709"/>
                    </a:lnTo>
                    <a:cubicBezTo>
                      <a:pt x="4749" y="5709"/>
                      <a:pt x="5353" y="5167"/>
                      <a:pt x="5430" y="4487"/>
                    </a:cubicBezTo>
                    <a:cubicBezTo>
                      <a:pt x="5554" y="3404"/>
                      <a:pt x="5678" y="2306"/>
                      <a:pt x="5801" y="1207"/>
                    </a:cubicBezTo>
                    <a:cubicBezTo>
                      <a:pt x="5863" y="542"/>
                      <a:pt x="5384" y="0"/>
                      <a:pt x="4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68"/>
              <p:cNvSpPr/>
              <p:nvPr/>
            </p:nvSpPr>
            <p:spPr>
              <a:xfrm rot="354570">
                <a:off x="6523144" y="2893436"/>
                <a:ext cx="243550" cy="234081"/>
              </a:xfrm>
              <a:custGeom>
                <a:avLst/>
                <a:gdLst/>
                <a:ahLst/>
                <a:cxnLst/>
                <a:rect l="l" t="t" r="r" b="b"/>
                <a:pathLst>
                  <a:path w="5942" h="5711" extrusionOk="0">
                    <a:moveTo>
                      <a:pt x="1814" y="1"/>
                    </a:moveTo>
                    <a:cubicBezTo>
                      <a:pt x="1160" y="1"/>
                      <a:pt x="571" y="536"/>
                      <a:pt x="496" y="1193"/>
                    </a:cubicBezTo>
                    <a:cubicBezTo>
                      <a:pt x="356" y="2276"/>
                      <a:pt x="232" y="3359"/>
                      <a:pt x="93" y="4442"/>
                    </a:cubicBezTo>
                    <a:cubicBezTo>
                      <a:pt x="1" y="5106"/>
                      <a:pt x="480" y="5663"/>
                      <a:pt x="1129" y="5663"/>
                    </a:cubicBezTo>
                    <a:lnTo>
                      <a:pt x="4100" y="5710"/>
                    </a:lnTo>
                    <a:cubicBezTo>
                      <a:pt x="4749" y="5710"/>
                      <a:pt x="5368" y="5168"/>
                      <a:pt x="5446" y="4504"/>
                    </a:cubicBezTo>
                    <a:cubicBezTo>
                      <a:pt x="5585" y="3405"/>
                      <a:pt x="5725" y="2322"/>
                      <a:pt x="5863" y="1239"/>
                    </a:cubicBezTo>
                    <a:cubicBezTo>
                      <a:pt x="5941" y="558"/>
                      <a:pt x="5461" y="17"/>
                      <a:pt x="4796" y="1"/>
                    </a:cubicBezTo>
                    <a:lnTo>
                      <a:pt x="1841" y="1"/>
                    </a:lnTo>
                    <a:cubicBezTo>
                      <a:pt x="1832" y="1"/>
                      <a:pt x="1823" y="1"/>
                      <a:pt x="1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68"/>
              <p:cNvSpPr/>
              <p:nvPr/>
            </p:nvSpPr>
            <p:spPr>
              <a:xfrm rot="354570">
                <a:off x="6441781" y="3229390"/>
                <a:ext cx="246091" cy="234696"/>
              </a:xfrm>
              <a:custGeom>
                <a:avLst/>
                <a:gdLst/>
                <a:ahLst/>
                <a:cxnLst/>
                <a:rect l="l" t="t" r="r" b="b"/>
                <a:pathLst>
                  <a:path w="6004" h="5726" extrusionOk="0">
                    <a:moveTo>
                      <a:pt x="1878" y="1"/>
                    </a:moveTo>
                    <a:cubicBezTo>
                      <a:pt x="1238" y="1"/>
                      <a:pt x="634" y="536"/>
                      <a:pt x="543" y="1193"/>
                    </a:cubicBezTo>
                    <a:cubicBezTo>
                      <a:pt x="403" y="2260"/>
                      <a:pt x="248" y="3343"/>
                      <a:pt x="93" y="4426"/>
                    </a:cubicBezTo>
                    <a:cubicBezTo>
                      <a:pt x="1" y="5091"/>
                      <a:pt x="465" y="5632"/>
                      <a:pt x="1131" y="5663"/>
                    </a:cubicBezTo>
                    <a:cubicBezTo>
                      <a:pt x="2121" y="5679"/>
                      <a:pt x="3095" y="5710"/>
                      <a:pt x="4085" y="5725"/>
                    </a:cubicBezTo>
                    <a:cubicBezTo>
                      <a:pt x="4095" y="5725"/>
                      <a:pt x="4105" y="5725"/>
                      <a:pt x="4115" y="5725"/>
                    </a:cubicBezTo>
                    <a:cubicBezTo>
                      <a:pt x="4769" y="5725"/>
                      <a:pt x="5371" y="5205"/>
                      <a:pt x="5462" y="4549"/>
                    </a:cubicBezTo>
                    <a:cubicBezTo>
                      <a:pt x="5617" y="3466"/>
                      <a:pt x="5772" y="2369"/>
                      <a:pt x="5910" y="1286"/>
                    </a:cubicBezTo>
                    <a:cubicBezTo>
                      <a:pt x="6003" y="620"/>
                      <a:pt x="5539" y="63"/>
                      <a:pt x="4874" y="48"/>
                    </a:cubicBezTo>
                    <a:lnTo>
                      <a:pt x="1904" y="1"/>
                    </a:lnTo>
                    <a:cubicBezTo>
                      <a:pt x="1895" y="1"/>
                      <a:pt x="1887" y="1"/>
                      <a:pt x="1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68"/>
              <p:cNvSpPr/>
              <p:nvPr/>
            </p:nvSpPr>
            <p:spPr>
              <a:xfrm rot="354570">
                <a:off x="7011083" y="2241783"/>
                <a:ext cx="237115" cy="239123"/>
              </a:xfrm>
              <a:custGeom>
                <a:avLst/>
                <a:gdLst/>
                <a:ahLst/>
                <a:cxnLst/>
                <a:rect l="l" t="t" r="r" b="b"/>
                <a:pathLst>
                  <a:path w="5785" h="5834" extrusionOk="0">
                    <a:moveTo>
                      <a:pt x="4669" y="1"/>
                    </a:moveTo>
                    <a:cubicBezTo>
                      <a:pt x="4660" y="1"/>
                      <a:pt x="4650" y="1"/>
                      <a:pt x="4641" y="1"/>
                    </a:cubicBezTo>
                    <a:cubicBezTo>
                      <a:pt x="3651" y="32"/>
                      <a:pt x="2676" y="47"/>
                      <a:pt x="1702" y="63"/>
                    </a:cubicBezTo>
                    <a:cubicBezTo>
                      <a:pt x="1036" y="78"/>
                      <a:pt x="448" y="651"/>
                      <a:pt x="386" y="1315"/>
                    </a:cubicBezTo>
                    <a:cubicBezTo>
                      <a:pt x="278" y="2429"/>
                      <a:pt x="169" y="3528"/>
                      <a:pt x="62" y="4626"/>
                    </a:cubicBezTo>
                    <a:cubicBezTo>
                      <a:pt x="1" y="5297"/>
                      <a:pt x="481" y="5833"/>
                      <a:pt x="1117" y="5833"/>
                    </a:cubicBezTo>
                    <a:cubicBezTo>
                      <a:pt x="1126" y="5833"/>
                      <a:pt x="1135" y="5833"/>
                      <a:pt x="1145" y="5833"/>
                    </a:cubicBezTo>
                    <a:cubicBezTo>
                      <a:pt x="2135" y="5833"/>
                      <a:pt x="3109" y="5818"/>
                      <a:pt x="4099" y="5802"/>
                    </a:cubicBezTo>
                    <a:cubicBezTo>
                      <a:pt x="4749" y="5802"/>
                      <a:pt x="5353" y="5230"/>
                      <a:pt x="5415" y="4549"/>
                    </a:cubicBezTo>
                    <a:cubicBezTo>
                      <a:pt x="5522" y="3435"/>
                      <a:pt x="5631" y="2336"/>
                      <a:pt x="5724" y="1223"/>
                    </a:cubicBezTo>
                    <a:cubicBezTo>
                      <a:pt x="5785" y="551"/>
                      <a:pt x="5319" y="1"/>
                      <a:pt x="4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68"/>
              <p:cNvSpPr/>
              <p:nvPr/>
            </p:nvSpPr>
            <p:spPr>
              <a:xfrm rot="354570">
                <a:off x="6938460" y="2586952"/>
                <a:ext cx="240312" cy="237197"/>
              </a:xfrm>
              <a:custGeom>
                <a:avLst/>
                <a:gdLst/>
                <a:ahLst/>
                <a:cxnLst/>
                <a:rect l="l" t="t" r="r" b="b"/>
                <a:pathLst>
                  <a:path w="5863" h="5787" extrusionOk="0">
                    <a:moveTo>
                      <a:pt x="4744" y="0"/>
                    </a:moveTo>
                    <a:cubicBezTo>
                      <a:pt x="4736" y="0"/>
                      <a:pt x="4727" y="0"/>
                      <a:pt x="4718" y="0"/>
                    </a:cubicBezTo>
                    <a:cubicBezTo>
                      <a:pt x="3728" y="0"/>
                      <a:pt x="2754" y="17"/>
                      <a:pt x="1764" y="17"/>
                    </a:cubicBezTo>
                    <a:cubicBezTo>
                      <a:pt x="1115" y="31"/>
                      <a:pt x="511" y="588"/>
                      <a:pt x="434" y="1254"/>
                    </a:cubicBezTo>
                    <a:cubicBezTo>
                      <a:pt x="325" y="2352"/>
                      <a:pt x="201" y="3451"/>
                      <a:pt x="77" y="4549"/>
                    </a:cubicBezTo>
                    <a:cubicBezTo>
                      <a:pt x="1" y="5229"/>
                      <a:pt x="480" y="5771"/>
                      <a:pt x="1145" y="5771"/>
                    </a:cubicBezTo>
                    <a:cubicBezTo>
                      <a:pt x="2136" y="5771"/>
                      <a:pt x="3110" y="5771"/>
                      <a:pt x="4100" y="5786"/>
                    </a:cubicBezTo>
                    <a:cubicBezTo>
                      <a:pt x="4765" y="5786"/>
                      <a:pt x="5368" y="5229"/>
                      <a:pt x="5430" y="4549"/>
                    </a:cubicBezTo>
                    <a:cubicBezTo>
                      <a:pt x="5554" y="3435"/>
                      <a:pt x="5678" y="2337"/>
                      <a:pt x="5787" y="1223"/>
                    </a:cubicBezTo>
                    <a:cubicBezTo>
                      <a:pt x="5862" y="551"/>
                      <a:pt x="5397" y="0"/>
                      <a:pt x="4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68"/>
              <p:cNvSpPr/>
              <p:nvPr/>
            </p:nvSpPr>
            <p:spPr>
              <a:xfrm rot="354570">
                <a:off x="6861562" y="2929757"/>
                <a:ext cx="242935" cy="236582"/>
              </a:xfrm>
              <a:custGeom>
                <a:avLst/>
                <a:gdLst/>
                <a:ahLst/>
                <a:cxnLst/>
                <a:rect l="l" t="t" r="r" b="b"/>
                <a:pathLst>
                  <a:path w="5927" h="5772" extrusionOk="0">
                    <a:moveTo>
                      <a:pt x="1842" y="0"/>
                    </a:moveTo>
                    <a:cubicBezTo>
                      <a:pt x="1176" y="0"/>
                      <a:pt x="573" y="542"/>
                      <a:pt x="481" y="1223"/>
                    </a:cubicBezTo>
                    <a:cubicBezTo>
                      <a:pt x="357" y="2306"/>
                      <a:pt x="217" y="3404"/>
                      <a:pt x="78" y="4503"/>
                    </a:cubicBezTo>
                    <a:cubicBezTo>
                      <a:pt x="0" y="5167"/>
                      <a:pt x="465" y="5724"/>
                      <a:pt x="1130" y="5740"/>
                    </a:cubicBezTo>
                    <a:cubicBezTo>
                      <a:pt x="2121" y="5755"/>
                      <a:pt x="3111" y="5771"/>
                      <a:pt x="4101" y="5771"/>
                    </a:cubicBezTo>
                    <a:cubicBezTo>
                      <a:pt x="4109" y="5771"/>
                      <a:pt x="4118" y="5771"/>
                      <a:pt x="4127" y="5771"/>
                    </a:cubicBezTo>
                    <a:cubicBezTo>
                      <a:pt x="4767" y="5771"/>
                      <a:pt x="5370" y="5236"/>
                      <a:pt x="5446" y="4564"/>
                    </a:cubicBezTo>
                    <a:cubicBezTo>
                      <a:pt x="5586" y="3451"/>
                      <a:pt x="5724" y="2352"/>
                      <a:pt x="5848" y="1254"/>
                    </a:cubicBezTo>
                    <a:cubicBezTo>
                      <a:pt x="5926" y="573"/>
                      <a:pt x="5446" y="16"/>
                      <a:pt x="4796" y="16"/>
                    </a:cubicBezTo>
                    <a:cubicBezTo>
                      <a:pt x="3806" y="0"/>
                      <a:pt x="2816" y="0"/>
                      <a:pt x="1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68"/>
              <p:cNvSpPr/>
              <p:nvPr/>
            </p:nvSpPr>
            <p:spPr>
              <a:xfrm rot="354570">
                <a:off x="6779752" y="3270149"/>
                <a:ext cx="246091" cy="237811"/>
              </a:xfrm>
              <a:custGeom>
                <a:avLst/>
                <a:gdLst/>
                <a:ahLst/>
                <a:cxnLst/>
                <a:rect l="l" t="t" r="r" b="b"/>
                <a:pathLst>
                  <a:path w="6004" h="5802" extrusionOk="0">
                    <a:moveTo>
                      <a:pt x="1890" y="1"/>
                    </a:moveTo>
                    <a:cubicBezTo>
                      <a:pt x="1235" y="1"/>
                      <a:pt x="633" y="537"/>
                      <a:pt x="542" y="1208"/>
                    </a:cubicBezTo>
                    <a:cubicBezTo>
                      <a:pt x="403" y="2290"/>
                      <a:pt x="248" y="3388"/>
                      <a:pt x="94" y="4471"/>
                    </a:cubicBezTo>
                    <a:cubicBezTo>
                      <a:pt x="1" y="5152"/>
                      <a:pt x="480" y="5709"/>
                      <a:pt x="1129" y="5725"/>
                    </a:cubicBezTo>
                    <a:cubicBezTo>
                      <a:pt x="2120" y="5756"/>
                      <a:pt x="3110" y="5771"/>
                      <a:pt x="4100" y="5802"/>
                    </a:cubicBezTo>
                    <a:cubicBezTo>
                      <a:pt x="4109" y="5802"/>
                      <a:pt x="4119" y="5802"/>
                      <a:pt x="4129" y="5802"/>
                    </a:cubicBezTo>
                    <a:cubicBezTo>
                      <a:pt x="4783" y="5802"/>
                      <a:pt x="5386" y="5266"/>
                      <a:pt x="5477" y="4595"/>
                    </a:cubicBezTo>
                    <a:cubicBezTo>
                      <a:pt x="5616" y="3497"/>
                      <a:pt x="5771" y="2398"/>
                      <a:pt x="5910" y="1300"/>
                    </a:cubicBezTo>
                    <a:cubicBezTo>
                      <a:pt x="6003" y="620"/>
                      <a:pt x="5539" y="63"/>
                      <a:pt x="4873" y="47"/>
                    </a:cubicBezTo>
                    <a:cubicBezTo>
                      <a:pt x="3883" y="32"/>
                      <a:pt x="2893" y="16"/>
                      <a:pt x="1919" y="1"/>
                    </a:cubicBezTo>
                    <a:cubicBezTo>
                      <a:pt x="1909" y="1"/>
                      <a:pt x="1900" y="1"/>
                      <a:pt x="18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68"/>
              <p:cNvSpPr/>
              <p:nvPr/>
            </p:nvSpPr>
            <p:spPr>
              <a:xfrm rot="354570">
                <a:off x="7349016" y="2269768"/>
                <a:ext cx="237197" cy="242238"/>
              </a:xfrm>
              <a:custGeom>
                <a:avLst/>
                <a:gdLst/>
                <a:ahLst/>
                <a:cxnLst/>
                <a:rect l="l" t="t" r="r" b="b"/>
                <a:pathLst>
                  <a:path w="5787" h="5910" extrusionOk="0">
                    <a:moveTo>
                      <a:pt x="4642" y="0"/>
                    </a:moveTo>
                    <a:cubicBezTo>
                      <a:pt x="3652" y="31"/>
                      <a:pt x="2678" y="47"/>
                      <a:pt x="1688" y="62"/>
                    </a:cubicBezTo>
                    <a:cubicBezTo>
                      <a:pt x="1038" y="78"/>
                      <a:pt x="450" y="650"/>
                      <a:pt x="388" y="1331"/>
                    </a:cubicBezTo>
                    <a:cubicBezTo>
                      <a:pt x="279" y="2445"/>
                      <a:pt x="172" y="3558"/>
                      <a:pt x="79" y="4672"/>
                    </a:cubicBezTo>
                    <a:cubicBezTo>
                      <a:pt x="1" y="5369"/>
                      <a:pt x="496" y="5910"/>
                      <a:pt x="1146" y="5910"/>
                    </a:cubicBezTo>
                    <a:cubicBezTo>
                      <a:pt x="2136" y="5895"/>
                      <a:pt x="3126" y="5879"/>
                      <a:pt x="4101" y="5879"/>
                    </a:cubicBezTo>
                    <a:cubicBezTo>
                      <a:pt x="4766" y="5864"/>
                      <a:pt x="5354" y="5291"/>
                      <a:pt x="5415" y="4610"/>
                    </a:cubicBezTo>
                    <a:cubicBezTo>
                      <a:pt x="5524" y="3482"/>
                      <a:pt x="5632" y="2368"/>
                      <a:pt x="5725" y="1238"/>
                    </a:cubicBezTo>
                    <a:cubicBezTo>
                      <a:pt x="5787" y="542"/>
                      <a:pt x="5292" y="0"/>
                      <a:pt x="4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68"/>
              <p:cNvSpPr/>
              <p:nvPr/>
            </p:nvSpPr>
            <p:spPr>
              <a:xfrm rot="354570">
                <a:off x="7276691" y="2618798"/>
                <a:ext cx="240353" cy="240353"/>
              </a:xfrm>
              <a:custGeom>
                <a:avLst/>
                <a:gdLst/>
                <a:ahLst/>
                <a:cxnLst/>
                <a:rect l="l" t="t" r="r" b="b"/>
                <a:pathLst>
                  <a:path w="5864" h="5864" extrusionOk="0">
                    <a:moveTo>
                      <a:pt x="4718" y="1"/>
                    </a:moveTo>
                    <a:cubicBezTo>
                      <a:pt x="3728" y="16"/>
                      <a:pt x="2738" y="16"/>
                      <a:pt x="1764" y="32"/>
                    </a:cubicBezTo>
                    <a:cubicBezTo>
                      <a:pt x="1098" y="32"/>
                      <a:pt x="511" y="603"/>
                      <a:pt x="434" y="1284"/>
                    </a:cubicBezTo>
                    <a:cubicBezTo>
                      <a:pt x="325" y="2398"/>
                      <a:pt x="201" y="3512"/>
                      <a:pt x="77" y="4611"/>
                    </a:cubicBezTo>
                    <a:cubicBezTo>
                      <a:pt x="1" y="5292"/>
                      <a:pt x="480" y="5863"/>
                      <a:pt x="1145" y="5863"/>
                    </a:cubicBezTo>
                    <a:lnTo>
                      <a:pt x="4100" y="5863"/>
                    </a:lnTo>
                    <a:cubicBezTo>
                      <a:pt x="4766" y="5863"/>
                      <a:pt x="5368" y="5292"/>
                      <a:pt x="5430" y="4611"/>
                    </a:cubicBezTo>
                    <a:cubicBezTo>
                      <a:pt x="5554" y="3497"/>
                      <a:pt x="5678" y="2367"/>
                      <a:pt x="5787" y="1253"/>
                    </a:cubicBezTo>
                    <a:cubicBezTo>
                      <a:pt x="5863" y="558"/>
                      <a:pt x="5368" y="1"/>
                      <a:pt x="4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68"/>
              <p:cNvSpPr/>
              <p:nvPr/>
            </p:nvSpPr>
            <p:spPr>
              <a:xfrm rot="354570">
                <a:off x="7199990" y="2966069"/>
                <a:ext cx="242894" cy="239738"/>
              </a:xfrm>
              <a:custGeom>
                <a:avLst/>
                <a:gdLst/>
                <a:ahLst/>
                <a:cxnLst/>
                <a:rect l="l" t="t" r="r" b="b"/>
                <a:pathLst>
                  <a:path w="5926" h="5849" extrusionOk="0">
                    <a:moveTo>
                      <a:pt x="1826" y="0"/>
                    </a:moveTo>
                    <a:cubicBezTo>
                      <a:pt x="1160" y="0"/>
                      <a:pt x="558" y="557"/>
                      <a:pt x="480" y="1238"/>
                    </a:cubicBezTo>
                    <a:cubicBezTo>
                      <a:pt x="356" y="2351"/>
                      <a:pt x="217" y="3450"/>
                      <a:pt x="77" y="4564"/>
                    </a:cubicBezTo>
                    <a:cubicBezTo>
                      <a:pt x="1" y="5245"/>
                      <a:pt x="465" y="5802"/>
                      <a:pt x="1129" y="5817"/>
                    </a:cubicBezTo>
                    <a:cubicBezTo>
                      <a:pt x="2119" y="5833"/>
                      <a:pt x="3109" y="5833"/>
                      <a:pt x="4085" y="5848"/>
                    </a:cubicBezTo>
                    <a:cubicBezTo>
                      <a:pt x="4094" y="5848"/>
                      <a:pt x="4103" y="5848"/>
                      <a:pt x="4113" y="5848"/>
                    </a:cubicBezTo>
                    <a:cubicBezTo>
                      <a:pt x="4767" y="5848"/>
                      <a:pt x="5369" y="5297"/>
                      <a:pt x="5446" y="4626"/>
                    </a:cubicBezTo>
                    <a:cubicBezTo>
                      <a:pt x="5585" y="3496"/>
                      <a:pt x="5708" y="2382"/>
                      <a:pt x="5848" y="1269"/>
                    </a:cubicBezTo>
                    <a:cubicBezTo>
                      <a:pt x="5925" y="588"/>
                      <a:pt x="5446" y="16"/>
                      <a:pt x="4780" y="16"/>
                    </a:cubicBezTo>
                    <a:cubicBezTo>
                      <a:pt x="3790" y="16"/>
                      <a:pt x="2816" y="0"/>
                      <a:pt x="18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68"/>
              <p:cNvSpPr/>
              <p:nvPr/>
            </p:nvSpPr>
            <p:spPr>
              <a:xfrm rot="354570">
                <a:off x="7118367" y="3310898"/>
                <a:ext cx="245435" cy="240394"/>
              </a:xfrm>
              <a:custGeom>
                <a:avLst/>
                <a:gdLst/>
                <a:ahLst/>
                <a:cxnLst/>
                <a:rect l="l" t="t" r="r" b="b"/>
                <a:pathLst>
                  <a:path w="5988" h="5865" extrusionOk="0">
                    <a:moveTo>
                      <a:pt x="1877" y="0"/>
                    </a:moveTo>
                    <a:cubicBezTo>
                      <a:pt x="1222" y="0"/>
                      <a:pt x="619" y="551"/>
                      <a:pt x="542" y="1207"/>
                    </a:cubicBezTo>
                    <a:cubicBezTo>
                      <a:pt x="387" y="2321"/>
                      <a:pt x="248" y="3420"/>
                      <a:pt x="94" y="4534"/>
                    </a:cubicBezTo>
                    <a:cubicBezTo>
                      <a:pt x="1" y="5215"/>
                      <a:pt x="465" y="5772"/>
                      <a:pt x="1129" y="5786"/>
                    </a:cubicBezTo>
                    <a:cubicBezTo>
                      <a:pt x="2120" y="5817"/>
                      <a:pt x="3110" y="5848"/>
                      <a:pt x="4085" y="5864"/>
                    </a:cubicBezTo>
                    <a:cubicBezTo>
                      <a:pt x="4094" y="5865"/>
                      <a:pt x="4103" y="5865"/>
                      <a:pt x="4112" y="5865"/>
                    </a:cubicBezTo>
                    <a:cubicBezTo>
                      <a:pt x="4766" y="5865"/>
                      <a:pt x="5370" y="5329"/>
                      <a:pt x="5461" y="4658"/>
                    </a:cubicBezTo>
                    <a:cubicBezTo>
                      <a:pt x="5616" y="3544"/>
                      <a:pt x="5756" y="2430"/>
                      <a:pt x="5910" y="1316"/>
                    </a:cubicBezTo>
                    <a:cubicBezTo>
                      <a:pt x="5987" y="635"/>
                      <a:pt x="5523" y="62"/>
                      <a:pt x="4858" y="48"/>
                    </a:cubicBezTo>
                    <a:cubicBezTo>
                      <a:pt x="3868" y="31"/>
                      <a:pt x="2893" y="17"/>
                      <a:pt x="1903" y="1"/>
                    </a:cubicBezTo>
                    <a:cubicBezTo>
                      <a:pt x="1894" y="0"/>
                      <a:pt x="1886" y="0"/>
                      <a:pt x="1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68"/>
              <p:cNvSpPr/>
              <p:nvPr/>
            </p:nvSpPr>
            <p:spPr>
              <a:xfrm rot="354570">
                <a:off x="7687607" y="2298402"/>
                <a:ext cx="236582" cy="244820"/>
              </a:xfrm>
              <a:custGeom>
                <a:avLst/>
                <a:gdLst/>
                <a:ahLst/>
                <a:cxnLst/>
                <a:rect l="l" t="t" r="r" b="b"/>
                <a:pathLst>
                  <a:path w="5772" h="5973" extrusionOk="0">
                    <a:moveTo>
                      <a:pt x="4637" y="0"/>
                    </a:moveTo>
                    <a:cubicBezTo>
                      <a:pt x="4628" y="0"/>
                      <a:pt x="4620" y="0"/>
                      <a:pt x="4611" y="1"/>
                    </a:cubicBezTo>
                    <a:cubicBezTo>
                      <a:pt x="3637" y="17"/>
                      <a:pt x="2647" y="31"/>
                      <a:pt x="1672" y="48"/>
                    </a:cubicBezTo>
                    <a:cubicBezTo>
                      <a:pt x="1007" y="62"/>
                      <a:pt x="419" y="650"/>
                      <a:pt x="357" y="1347"/>
                    </a:cubicBezTo>
                    <a:cubicBezTo>
                      <a:pt x="265" y="2461"/>
                      <a:pt x="156" y="3590"/>
                      <a:pt x="63" y="4720"/>
                    </a:cubicBezTo>
                    <a:cubicBezTo>
                      <a:pt x="1" y="5415"/>
                      <a:pt x="481" y="5972"/>
                      <a:pt x="1146" y="5972"/>
                    </a:cubicBezTo>
                    <a:cubicBezTo>
                      <a:pt x="2121" y="5957"/>
                      <a:pt x="3111" y="5941"/>
                      <a:pt x="4085" y="5926"/>
                    </a:cubicBezTo>
                    <a:cubicBezTo>
                      <a:pt x="4751" y="5926"/>
                      <a:pt x="5339" y="5338"/>
                      <a:pt x="5401" y="4642"/>
                    </a:cubicBezTo>
                    <a:cubicBezTo>
                      <a:pt x="5508" y="3513"/>
                      <a:pt x="5617" y="2383"/>
                      <a:pt x="5710" y="1238"/>
                    </a:cubicBezTo>
                    <a:cubicBezTo>
                      <a:pt x="5771" y="552"/>
                      <a:pt x="5290" y="0"/>
                      <a:pt x="46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68"/>
              <p:cNvSpPr/>
              <p:nvPr/>
            </p:nvSpPr>
            <p:spPr>
              <a:xfrm rot="354570">
                <a:off x="7614893" y="2651223"/>
                <a:ext cx="239738" cy="242894"/>
              </a:xfrm>
              <a:custGeom>
                <a:avLst/>
                <a:gdLst/>
                <a:ahLst/>
                <a:cxnLst/>
                <a:rect l="l" t="t" r="r" b="b"/>
                <a:pathLst>
                  <a:path w="5849" h="5926" extrusionOk="0">
                    <a:moveTo>
                      <a:pt x="4704" y="1"/>
                    </a:moveTo>
                    <a:cubicBezTo>
                      <a:pt x="3728" y="16"/>
                      <a:pt x="2738" y="16"/>
                      <a:pt x="1748" y="32"/>
                    </a:cubicBezTo>
                    <a:cubicBezTo>
                      <a:pt x="1099" y="32"/>
                      <a:pt x="496" y="604"/>
                      <a:pt x="434" y="1300"/>
                    </a:cubicBezTo>
                    <a:cubicBezTo>
                      <a:pt x="310" y="2414"/>
                      <a:pt x="201" y="3543"/>
                      <a:pt x="77" y="4673"/>
                    </a:cubicBezTo>
                    <a:cubicBezTo>
                      <a:pt x="1" y="5354"/>
                      <a:pt x="480" y="5925"/>
                      <a:pt x="1146" y="5925"/>
                    </a:cubicBezTo>
                    <a:lnTo>
                      <a:pt x="4100" y="5925"/>
                    </a:lnTo>
                    <a:cubicBezTo>
                      <a:pt x="4766" y="5925"/>
                      <a:pt x="5368" y="5354"/>
                      <a:pt x="5430" y="4657"/>
                    </a:cubicBezTo>
                    <a:cubicBezTo>
                      <a:pt x="5554" y="3528"/>
                      <a:pt x="5663" y="2398"/>
                      <a:pt x="5787" y="1253"/>
                    </a:cubicBezTo>
                    <a:cubicBezTo>
                      <a:pt x="5848" y="558"/>
                      <a:pt x="5368" y="1"/>
                      <a:pt x="4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68"/>
              <p:cNvSpPr/>
              <p:nvPr/>
            </p:nvSpPr>
            <p:spPr>
              <a:xfrm rot="354570">
                <a:off x="7538381" y="3002307"/>
                <a:ext cx="242279" cy="242935"/>
              </a:xfrm>
              <a:custGeom>
                <a:avLst/>
                <a:gdLst/>
                <a:ahLst/>
                <a:cxnLst/>
                <a:rect l="l" t="t" r="r" b="b"/>
                <a:pathLst>
                  <a:path w="5911" h="5927" extrusionOk="0">
                    <a:moveTo>
                      <a:pt x="1811" y="1"/>
                    </a:moveTo>
                    <a:cubicBezTo>
                      <a:pt x="1161" y="1"/>
                      <a:pt x="557" y="574"/>
                      <a:pt x="465" y="1255"/>
                    </a:cubicBezTo>
                    <a:cubicBezTo>
                      <a:pt x="341" y="2383"/>
                      <a:pt x="217" y="3497"/>
                      <a:pt x="78" y="4627"/>
                    </a:cubicBezTo>
                    <a:cubicBezTo>
                      <a:pt x="0" y="5308"/>
                      <a:pt x="465" y="5880"/>
                      <a:pt x="1130" y="5896"/>
                    </a:cubicBezTo>
                    <a:cubicBezTo>
                      <a:pt x="2121" y="5896"/>
                      <a:pt x="3111" y="5911"/>
                      <a:pt x="4085" y="5927"/>
                    </a:cubicBezTo>
                    <a:cubicBezTo>
                      <a:pt x="4093" y="5927"/>
                      <a:pt x="4102" y="5927"/>
                      <a:pt x="4110" y="5927"/>
                    </a:cubicBezTo>
                    <a:cubicBezTo>
                      <a:pt x="4766" y="5927"/>
                      <a:pt x="5370" y="5361"/>
                      <a:pt x="5446" y="4673"/>
                    </a:cubicBezTo>
                    <a:cubicBezTo>
                      <a:pt x="5570" y="3544"/>
                      <a:pt x="5710" y="2414"/>
                      <a:pt x="5833" y="1286"/>
                    </a:cubicBezTo>
                    <a:cubicBezTo>
                      <a:pt x="5910" y="589"/>
                      <a:pt x="5431" y="17"/>
                      <a:pt x="4765" y="17"/>
                    </a:cubicBezTo>
                    <a:cubicBezTo>
                      <a:pt x="3791" y="17"/>
                      <a:pt x="2801" y="17"/>
                      <a:pt x="1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68"/>
              <p:cNvSpPr/>
              <p:nvPr/>
            </p:nvSpPr>
            <p:spPr>
              <a:xfrm rot="354570">
                <a:off x="7456946" y="3351719"/>
                <a:ext cx="245435" cy="243550"/>
              </a:xfrm>
              <a:custGeom>
                <a:avLst/>
                <a:gdLst/>
                <a:ahLst/>
                <a:cxnLst/>
                <a:rect l="l" t="t" r="r" b="b"/>
                <a:pathLst>
                  <a:path w="5988" h="5942" extrusionOk="0">
                    <a:moveTo>
                      <a:pt x="1860" y="0"/>
                    </a:moveTo>
                    <a:cubicBezTo>
                      <a:pt x="1205" y="0"/>
                      <a:pt x="602" y="551"/>
                      <a:pt x="527" y="1222"/>
                    </a:cubicBezTo>
                    <a:cubicBezTo>
                      <a:pt x="387" y="2352"/>
                      <a:pt x="232" y="3466"/>
                      <a:pt x="77" y="4580"/>
                    </a:cubicBezTo>
                    <a:cubicBezTo>
                      <a:pt x="1" y="5275"/>
                      <a:pt x="465" y="5848"/>
                      <a:pt x="1129" y="5863"/>
                    </a:cubicBezTo>
                    <a:cubicBezTo>
                      <a:pt x="2105" y="5879"/>
                      <a:pt x="3095" y="5910"/>
                      <a:pt x="4085" y="5941"/>
                    </a:cubicBezTo>
                    <a:cubicBezTo>
                      <a:pt x="4094" y="5941"/>
                      <a:pt x="4102" y="5941"/>
                      <a:pt x="4111" y="5941"/>
                    </a:cubicBezTo>
                    <a:cubicBezTo>
                      <a:pt x="4766" y="5941"/>
                      <a:pt x="5369" y="5390"/>
                      <a:pt x="5461" y="4703"/>
                    </a:cubicBezTo>
                    <a:cubicBezTo>
                      <a:pt x="5601" y="3573"/>
                      <a:pt x="5756" y="2460"/>
                      <a:pt x="5894" y="1331"/>
                    </a:cubicBezTo>
                    <a:cubicBezTo>
                      <a:pt x="5987" y="634"/>
                      <a:pt x="5508" y="62"/>
                      <a:pt x="4842" y="46"/>
                    </a:cubicBezTo>
                    <a:cubicBezTo>
                      <a:pt x="3852" y="31"/>
                      <a:pt x="2878" y="15"/>
                      <a:pt x="1888" y="0"/>
                    </a:cubicBezTo>
                    <a:cubicBezTo>
                      <a:pt x="1879" y="0"/>
                      <a:pt x="1869" y="0"/>
                      <a:pt x="1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9" name="Google Shape;4509;p68"/>
            <p:cNvSpPr/>
            <p:nvPr/>
          </p:nvSpPr>
          <p:spPr>
            <a:xfrm rot="354570">
              <a:off x="7370585" y="3698616"/>
              <a:ext cx="248017" cy="244820"/>
            </a:xfrm>
            <a:custGeom>
              <a:avLst/>
              <a:gdLst/>
              <a:ahLst/>
              <a:cxnLst/>
              <a:rect l="l" t="t" r="r" b="b"/>
              <a:pathLst>
                <a:path w="6051" h="5973" extrusionOk="0">
                  <a:moveTo>
                    <a:pt x="1938" y="0"/>
                  </a:moveTo>
                  <a:cubicBezTo>
                    <a:pt x="1283" y="0"/>
                    <a:pt x="680" y="551"/>
                    <a:pt x="589" y="1222"/>
                  </a:cubicBezTo>
                  <a:cubicBezTo>
                    <a:pt x="419" y="2336"/>
                    <a:pt x="265" y="3450"/>
                    <a:pt x="110" y="4564"/>
                  </a:cubicBezTo>
                  <a:cubicBezTo>
                    <a:pt x="1" y="5245"/>
                    <a:pt x="465" y="5832"/>
                    <a:pt x="1131" y="5848"/>
                  </a:cubicBezTo>
                  <a:cubicBezTo>
                    <a:pt x="2105" y="5894"/>
                    <a:pt x="3095" y="5925"/>
                    <a:pt x="4085" y="5972"/>
                  </a:cubicBezTo>
                  <a:cubicBezTo>
                    <a:pt x="4094" y="5972"/>
                    <a:pt x="4103" y="5973"/>
                    <a:pt x="4112" y="5973"/>
                  </a:cubicBezTo>
                  <a:cubicBezTo>
                    <a:pt x="4768" y="5973"/>
                    <a:pt x="5386" y="5437"/>
                    <a:pt x="5477" y="4749"/>
                  </a:cubicBezTo>
                  <a:cubicBezTo>
                    <a:pt x="5648" y="3636"/>
                    <a:pt x="5803" y="2507"/>
                    <a:pt x="5958" y="1393"/>
                  </a:cubicBezTo>
                  <a:cubicBezTo>
                    <a:pt x="6050" y="696"/>
                    <a:pt x="5586" y="108"/>
                    <a:pt x="4920" y="94"/>
                  </a:cubicBezTo>
                  <a:cubicBezTo>
                    <a:pt x="3946" y="63"/>
                    <a:pt x="2956" y="32"/>
                    <a:pt x="1966" y="1"/>
                  </a:cubicBezTo>
                  <a:cubicBezTo>
                    <a:pt x="1957" y="1"/>
                    <a:pt x="1948" y="0"/>
                    <a:pt x="1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13"/>
        <p:cNvGrpSpPr/>
        <p:nvPr/>
      </p:nvGrpSpPr>
      <p:grpSpPr>
        <a:xfrm>
          <a:off x="0" y="0"/>
          <a:ext cx="0" cy="0"/>
          <a:chOff x="0" y="0"/>
          <a:chExt cx="0" cy="0"/>
        </a:xfrm>
      </p:grpSpPr>
      <p:sp>
        <p:nvSpPr>
          <p:cNvPr id="4514" name="Google Shape;4514;p69"/>
          <p:cNvSpPr txBox="1">
            <a:spLocks noGrp="1"/>
          </p:cNvSpPr>
          <p:nvPr>
            <p:ph type="subTitle" idx="4294967295"/>
          </p:nvPr>
        </p:nvSpPr>
        <p:spPr>
          <a:xfrm>
            <a:off x="2263350" y="3539900"/>
            <a:ext cx="2379000" cy="952800"/>
          </a:xfrm>
          <a:prstGeom prst="rect">
            <a:avLst/>
          </a:prstGeom>
        </p:spPr>
        <p:txBody>
          <a:bodyPr spcFirstLastPara="1" wrap="square" lIns="91425" tIns="91425" rIns="91425" bIns="91425" anchor="b" anchorCtr="0">
            <a:noAutofit/>
          </a:bodyPr>
          <a:lstStyle/>
          <a:p>
            <a:pPr marL="457200" lvl="0" indent="-317500" algn="l" rtl="0">
              <a:lnSpc>
                <a:spcPct val="115000"/>
              </a:lnSpc>
              <a:spcBef>
                <a:spcPts val="0"/>
              </a:spcBef>
              <a:spcAft>
                <a:spcPts val="0"/>
              </a:spcAft>
              <a:buSzPts val="1400"/>
              <a:buAutoNum type="alphaUcPeriod"/>
            </a:pPr>
            <a:r>
              <a:rPr lang="en"/>
              <a:t>Diaphragm</a:t>
            </a:r>
            <a:endParaRPr/>
          </a:p>
          <a:p>
            <a:pPr marL="457200" lvl="0" indent="-317500" algn="l" rtl="0">
              <a:lnSpc>
                <a:spcPct val="115000"/>
              </a:lnSpc>
              <a:spcBef>
                <a:spcPts val="0"/>
              </a:spcBef>
              <a:spcAft>
                <a:spcPts val="0"/>
              </a:spcAft>
              <a:buSzPts val="1400"/>
              <a:buAutoNum type="alphaUcPeriod"/>
            </a:pPr>
            <a:r>
              <a:rPr lang="en"/>
              <a:t>Hormonal ring</a:t>
            </a:r>
            <a:endParaRPr/>
          </a:p>
          <a:p>
            <a:pPr marL="457200" lvl="0" indent="-317500" algn="l" rtl="0">
              <a:lnSpc>
                <a:spcPct val="115000"/>
              </a:lnSpc>
              <a:spcBef>
                <a:spcPts val="0"/>
              </a:spcBef>
              <a:spcAft>
                <a:spcPts val="0"/>
              </a:spcAft>
              <a:buSzPts val="1400"/>
              <a:buAutoNum type="alphaUcPeriod"/>
            </a:pPr>
            <a:r>
              <a:rPr lang="en"/>
              <a:t>Rhythm method</a:t>
            </a:r>
            <a:endParaRPr/>
          </a:p>
        </p:txBody>
      </p:sp>
      <p:sp>
        <p:nvSpPr>
          <p:cNvPr id="4515" name="Google Shape;4515;p69"/>
          <p:cNvSpPr txBox="1">
            <a:spLocks noGrp="1"/>
          </p:cNvSpPr>
          <p:nvPr>
            <p:ph type="subTitle" idx="4294967295"/>
          </p:nvPr>
        </p:nvSpPr>
        <p:spPr>
          <a:xfrm>
            <a:off x="6051775" y="3546375"/>
            <a:ext cx="2379000" cy="952800"/>
          </a:xfrm>
          <a:prstGeom prst="rect">
            <a:avLst/>
          </a:prstGeom>
        </p:spPr>
        <p:txBody>
          <a:bodyPr spcFirstLastPara="1" wrap="square" lIns="91425" tIns="91425" rIns="91425" bIns="91425" anchor="b" anchorCtr="0">
            <a:noAutofit/>
          </a:bodyPr>
          <a:lstStyle/>
          <a:p>
            <a:pPr marL="457200" lvl="0" indent="-317500" algn="l" rtl="0">
              <a:lnSpc>
                <a:spcPct val="115000"/>
              </a:lnSpc>
              <a:spcBef>
                <a:spcPts val="0"/>
              </a:spcBef>
              <a:spcAft>
                <a:spcPts val="0"/>
              </a:spcAft>
              <a:buSzPts val="1400"/>
              <a:buAutoNum type="alphaUcPeriod"/>
            </a:pPr>
            <a:r>
              <a:rPr lang="en" dirty="0"/>
              <a:t>IUD</a:t>
            </a:r>
            <a:endParaRPr dirty="0"/>
          </a:p>
          <a:p>
            <a:pPr marL="457200" lvl="0" indent="-317500" algn="l" rtl="0">
              <a:lnSpc>
                <a:spcPct val="115000"/>
              </a:lnSpc>
              <a:spcBef>
                <a:spcPts val="0"/>
              </a:spcBef>
              <a:spcAft>
                <a:spcPts val="0"/>
              </a:spcAft>
              <a:buSzPts val="1400"/>
              <a:buAutoNum type="alphaUcPeriod"/>
            </a:pPr>
            <a:r>
              <a:rPr lang="en" dirty="0"/>
              <a:t>Condom</a:t>
            </a:r>
            <a:endParaRPr dirty="0"/>
          </a:p>
          <a:p>
            <a:pPr marL="457200" lvl="0" indent="-317500" algn="l" rtl="0">
              <a:lnSpc>
                <a:spcPct val="115000"/>
              </a:lnSpc>
              <a:spcBef>
                <a:spcPts val="0"/>
              </a:spcBef>
              <a:spcAft>
                <a:spcPts val="0"/>
              </a:spcAft>
              <a:buSzPts val="1400"/>
              <a:buAutoNum type="alphaUcPeriod"/>
            </a:pPr>
            <a:r>
              <a:rPr lang="en" dirty="0"/>
              <a:t>Patch </a:t>
            </a:r>
            <a:endParaRPr dirty="0"/>
          </a:p>
        </p:txBody>
      </p:sp>
      <p:sp>
        <p:nvSpPr>
          <p:cNvPr id="4516" name="Google Shape;4516;p69"/>
          <p:cNvSpPr/>
          <p:nvPr/>
        </p:nvSpPr>
        <p:spPr>
          <a:xfrm>
            <a:off x="4894324" y="1538043"/>
            <a:ext cx="917700" cy="917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69"/>
          <p:cNvSpPr/>
          <p:nvPr/>
        </p:nvSpPr>
        <p:spPr>
          <a:xfrm>
            <a:off x="4894188" y="2559768"/>
            <a:ext cx="917700" cy="917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69"/>
          <p:cNvSpPr/>
          <p:nvPr/>
        </p:nvSpPr>
        <p:spPr>
          <a:xfrm>
            <a:off x="1105899" y="1531556"/>
            <a:ext cx="917700" cy="917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19" name="Google Shape;4519;p69"/>
          <p:cNvGrpSpPr/>
          <p:nvPr/>
        </p:nvGrpSpPr>
        <p:grpSpPr>
          <a:xfrm rot="2700919">
            <a:off x="1213750" y="1624315"/>
            <a:ext cx="701501" cy="732244"/>
            <a:chOff x="6383275" y="2291392"/>
            <a:chExt cx="2653308" cy="2768849"/>
          </a:xfrm>
        </p:grpSpPr>
        <p:sp>
          <p:nvSpPr>
            <p:cNvPr id="4520" name="Google Shape;4520;p69"/>
            <p:cNvSpPr/>
            <p:nvPr/>
          </p:nvSpPr>
          <p:spPr>
            <a:xfrm rot="-1688141">
              <a:off x="6778750" y="2603827"/>
              <a:ext cx="1862359" cy="2143980"/>
            </a:xfrm>
            <a:custGeom>
              <a:avLst/>
              <a:gdLst/>
              <a:ahLst/>
              <a:cxnLst/>
              <a:rect l="l" t="t" r="r" b="b"/>
              <a:pathLst>
                <a:path w="32040" h="36885" extrusionOk="0">
                  <a:moveTo>
                    <a:pt x="16020" y="0"/>
                  </a:moveTo>
                  <a:cubicBezTo>
                    <a:pt x="12176" y="0"/>
                    <a:pt x="8331" y="287"/>
                    <a:pt x="4487" y="859"/>
                  </a:cubicBezTo>
                  <a:cubicBezTo>
                    <a:pt x="2816" y="1121"/>
                    <a:pt x="1254" y="2746"/>
                    <a:pt x="1052" y="4417"/>
                  </a:cubicBezTo>
                  <a:cubicBezTo>
                    <a:pt x="0" y="13776"/>
                    <a:pt x="0" y="23120"/>
                    <a:pt x="1052" y="32480"/>
                  </a:cubicBezTo>
                  <a:cubicBezTo>
                    <a:pt x="1254" y="34135"/>
                    <a:pt x="2816" y="35775"/>
                    <a:pt x="4487" y="36038"/>
                  </a:cubicBezTo>
                  <a:cubicBezTo>
                    <a:pt x="8331" y="36603"/>
                    <a:pt x="12176" y="36885"/>
                    <a:pt x="16020" y="36885"/>
                  </a:cubicBezTo>
                  <a:cubicBezTo>
                    <a:pt x="19864" y="36885"/>
                    <a:pt x="23709" y="36603"/>
                    <a:pt x="27553" y="36038"/>
                  </a:cubicBezTo>
                  <a:cubicBezTo>
                    <a:pt x="29224" y="35775"/>
                    <a:pt x="30786" y="34135"/>
                    <a:pt x="30988" y="32480"/>
                  </a:cubicBezTo>
                  <a:cubicBezTo>
                    <a:pt x="32040" y="23120"/>
                    <a:pt x="32040" y="13776"/>
                    <a:pt x="30988" y="4417"/>
                  </a:cubicBezTo>
                  <a:cubicBezTo>
                    <a:pt x="30786" y="2746"/>
                    <a:pt x="29224" y="1121"/>
                    <a:pt x="27553" y="859"/>
                  </a:cubicBezTo>
                  <a:cubicBezTo>
                    <a:pt x="23709" y="287"/>
                    <a:pt x="19864" y="0"/>
                    <a:pt x="1602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69"/>
            <p:cNvSpPr/>
            <p:nvPr/>
          </p:nvSpPr>
          <p:spPr>
            <a:xfrm rot="-1688141">
              <a:off x="6794191" y="2604209"/>
              <a:ext cx="1831727" cy="2143806"/>
            </a:xfrm>
            <a:custGeom>
              <a:avLst/>
              <a:gdLst/>
              <a:ahLst/>
              <a:cxnLst/>
              <a:rect l="l" t="t" r="r" b="b"/>
              <a:pathLst>
                <a:path w="31513" h="36882" extrusionOk="0">
                  <a:moveTo>
                    <a:pt x="15764" y="0"/>
                  </a:moveTo>
                  <a:cubicBezTo>
                    <a:pt x="11913" y="0"/>
                    <a:pt x="8060" y="279"/>
                    <a:pt x="4224" y="852"/>
                  </a:cubicBezTo>
                  <a:cubicBezTo>
                    <a:pt x="2553" y="1114"/>
                    <a:pt x="991" y="2739"/>
                    <a:pt x="789" y="4410"/>
                  </a:cubicBezTo>
                  <a:cubicBezTo>
                    <a:pt x="263" y="9082"/>
                    <a:pt x="1" y="13769"/>
                    <a:pt x="1" y="18441"/>
                  </a:cubicBezTo>
                  <a:cubicBezTo>
                    <a:pt x="1" y="23113"/>
                    <a:pt x="263" y="27785"/>
                    <a:pt x="789" y="32473"/>
                  </a:cubicBezTo>
                  <a:cubicBezTo>
                    <a:pt x="991" y="34128"/>
                    <a:pt x="2553" y="35768"/>
                    <a:pt x="4224" y="36031"/>
                  </a:cubicBezTo>
                  <a:cubicBezTo>
                    <a:pt x="8060" y="36603"/>
                    <a:pt x="11913" y="36881"/>
                    <a:pt x="15764" y="36881"/>
                  </a:cubicBezTo>
                  <a:cubicBezTo>
                    <a:pt x="19601" y="36881"/>
                    <a:pt x="23454" y="36603"/>
                    <a:pt x="27290" y="36031"/>
                  </a:cubicBezTo>
                  <a:cubicBezTo>
                    <a:pt x="28961" y="35768"/>
                    <a:pt x="30523" y="34128"/>
                    <a:pt x="30725" y="32473"/>
                  </a:cubicBezTo>
                  <a:cubicBezTo>
                    <a:pt x="31251" y="27785"/>
                    <a:pt x="31513" y="23113"/>
                    <a:pt x="31513" y="18441"/>
                  </a:cubicBezTo>
                  <a:cubicBezTo>
                    <a:pt x="31513" y="13769"/>
                    <a:pt x="31251" y="9082"/>
                    <a:pt x="30725" y="4410"/>
                  </a:cubicBezTo>
                  <a:cubicBezTo>
                    <a:pt x="30523" y="2739"/>
                    <a:pt x="28961" y="1114"/>
                    <a:pt x="27290" y="852"/>
                  </a:cubicBezTo>
                  <a:cubicBezTo>
                    <a:pt x="23454" y="279"/>
                    <a:pt x="19601" y="0"/>
                    <a:pt x="15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69"/>
            <p:cNvSpPr/>
            <p:nvPr/>
          </p:nvSpPr>
          <p:spPr>
            <a:xfrm rot="-1688141">
              <a:off x="7184394" y="3070214"/>
              <a:ext cx="1052140" cy="1211347"/>
            </a:xfrm>
            <a:custGeom>
              <a:avLst/>
              <a:gdLst/>
              <a:ahLst/>
              <a:cxnLst/>
              <a:rect l="l" t="t" r="r" b="b"/>
              <a:pathLst>
                <a:path w="18101" h="20840" extrusionOk="0">
                  <a:moveTo>
                    <a:pt x="9043" y="1"/>
                  </a:moveTo>
                  <a:cubicBezTo>
                    <a:pt x="6869" y="1"/>
                    <a:pt x="4696" y="163"/>
                    <a:pt x="2522" y="488"/>
                  </a:cubicBezTo>
                  <a:cubicBezTo>
                    <a:pt x="1579" y="628"/>
                    <a:pt x="696" y="1556"/>
                    <a:pt x="589" y="2499"/>
                  </a:cubicBezTo>
                  <a:cubicBezTo>
                    <a:pt x="1" y="7775"/>
                    <a:pt x="1" y="13066"/>
                    <a:pt x="589" y="18341"/>
                  </a:cubicBezTo>
                  <a:cubicBezTo>
                    <a:pt x="696" y="19285"/>
                    <a:pt x="1579" y="20213"/>
                    <a:pt x="2522" y="20352"/>
                  </a:cubicBezTo>
                  <a:cubicBezTo>
                    <a:pt x="4696" y="20677"/>
                    <a:pt x="6869" y="20839"/>
                    <a:pt x="9043" y="20839"/>
                  </a:cubicBezTo>
                  <a:cubicBezTo>
                    <a:pt x="11216" y="20839"/>
                    <a:pt x="13390" y="20677"/>
                    <a:pt x="15564" y="20352"/>
                  </a:cubicBezTo>
                  <a:cubicBezTo>
                    <a:pt x="16507" y="20213"/>
                    <a:pt x="17389" y="19285"/>
                    <a:pt x="17497" y="18341"/>
                  </a:cubicBezTo>
                  <a:cubicBezTo>
                    <a:pt x="18101" y="13066"/>
                    <a:pt x="18101" y="7775"/>
                    <a:pt x="17497" y="2499"/>
                  </a:cubicBezTo>
                  <a:cubicBezTo>
                    <a:pt x="17389" y="1556"/>
                    <a:pt x="16507" y="628"/>
                    <a:pt x="15564" y="488"/>
                  </a:cubicBezTo>
                  <a:cubicBezTo>
                    <a:pt x="13390" y="163"/>
                    <a:pt x="11216" y="1"/>
                    <a:pt x="9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69"/>
            <p:cNvSpPr/>
            <p:nvPr/>
          </p:nvSpPr>
          <p:spPr>
            <a:xfrm rot="-1688141">
              <a:off x="6641868" y="3103823"/>
              <a:ext cx="343758" cy="707627"/>
            </a:xfrm>
            <a:custGeom>
              <a:avLst/>
              <a:gdLst/>
              <a:ahLst/>
              <a:cxnLst/>
              <a:rect l="l" t="t" r="r" b="b"/>
              <a:pathLst>
                <a:path w="5914" h="12174" extrusionOk="0">
                  <a:moveTo>
                    <a:pt x="4900" y="0"/>
                  </a:moveTo>
                  <a:cubicBezTo>
                    <a:pt x="4833" y="0"/>
                    <a:pt x="4762" y="9"/>
                    <a:pt x="4689" y="27"/>
                  </a:cubicBezTo>
                  <a:cubicBezTo>
                    <a:pt x="1" y="1281"/>
                    <a:pt x="836" y="7778"/>
                    <a:pt x="1115" y="11382"/>
                  </a:cubicBezTo>
                  <a:cubicBezTo>
                    <a:pt x="1158" y="11884"/>
                    <a:pt x="1565" y="12173"/>
                    <a:pt x="1966" y="12173"/>
                  </a:cubicBezTo>
                  <a:cubicBezTo>
                    <a:pt x="2282" y="12173"/>
                    <a:pt x="2594" y="11994"/>
                    <a:pt x="2724" y="11599"/>
                  </a:cubicBezTo>
                  <a:cubicBezTo>
                    <a:pt x="3775" y="8288"/>
                    <a:pt x="1795" y="3725"/>
                    <a:pt x="5277" y="1419"/>
                  </a:cubicBezTo>
                  <a:cubicBezTo>
                    <a:pt x="5913" y="995"/>
                    <a:pt x="5618" y="0"/>
                    <a:pt x="49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69"/>
            <p:cNvSpPr/>
            <p:nvPr/>
          </p:nvSpPr>
          <p:spPr>
            <a:xfrm rot="-1688141">
              <a:off x="6941610" y="3914595"/>
              <a:ext cx="152058" cy="117822"/>
            </a:xfrm>
            <a:custGeom>
              <a:avLst/>
              <a:gdLst/>
              <a:ahLst/>
              <a:cxnLst/>
              <a:rect l="l" t="t" r="r" b="b"/>
              <a:pathLst>
                <a:path w="2616" h="2027" extrusionOk="0">
                  <a:moveTo>
                    <a:pt x="1300" y="0"/>
                  </a:moveTo>
                  <a:cubicBezTo>
                    <a:pt x="1" y="0"/>
                    <a:pt x="1" y="2026"/>
                    <a:pt x="1300" y="2026"/>
                  </a:cubicBezTo>
                  <a:cubicBezTo>
                    <a:pt x="2600" y="2026"/>
                    <a:pt x="2616" y="0"/>
                    <a:pt x="13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69"/>
            <p:cNvSpPr/>
            <p:nvPr/>
          </p:nvSpPr>
          <p:spPr>
            <a:xfrm rot="-1688141">
              <a:off x="8396087" y="3565675"/>
              <a:ext cx="341781" cy="685539"/>
            </a:xfrm>
            <a:custGeom>
              <a:avLst/>
              <a:gdLst/>
              <a:ahLst/>
              <a:cxnLst/>
              <a:rect l="l" t="t" r="r" b="b"/>
              <a:pathLst>
                <a:path w="5880" h="11794" extrusionOk="0">
                  <a:moveTo>
                    <a:pt x="4722" y="1"/>
                  </a:moveTo>
                  <a:cubicBezTo>
                    <a:pt x="4602" y="1"/>
                    <a:pt x="4483" y="44"/>
                    <a:pt x="4394" y="139"/>
                  </a:cubicBezTo>
                  <a:cubicBezTo>
                    <a:pt x="3249" y="1438"/>
                    <a:pt x="3404" y="3434"/>
                    <a:pt x="3249" y="5073"/>
                  </a:cubicBezTo>
                  <a:cubicBezTo>
                    <a:pt x="3095" y="6775"/>
                    <a:pt x="3218" y="10209"/>
                    <a:pt x="852" y="10504"/>
                  </a:cubicBezTo>
                  <a:cubicBezTo>
                    <a:pt x="48" y="10597"/>
                    <a:pt x="1" y="11742"/>
                    <a:pt x="852" y="11787"/>
                  </a:cubicBezTo>
                  <a:cubicBezTo>
                    <a:pt x="928" y="11792"/>
                    <a:pt x="1004" y="11794"/>
                    <a:pt x="1078" y="11794"/>
                  </a:cubicBezTo>
                  <a:cubicBezTo>
                    <a:pt x="3201" y="11794"/>
                    <a:pt x="4472" y="10109"/>
                    <a:pt x="4936" y="8136"/>
                  </a:cubicBezTo>
                  <a:cubicBezTo>
                    <a:pt x="5246" y="6853"/>
                    <a:pt x="5307" y="5523"/>
                    <a:pt x="5431" y="4223"/>
                  </a:cubicBezTo>
                  <a:cubicBezTo>
                    <a:pt x="5570" y="2877"/>
                    <a:pt x="5879" y="1453"/>
                    <a:pt x="5153" y="247"/>
                  </a:cubicBezTo>
                  <a:cubicBezTo>
                    <a:pt x="5070" y="91"/>
                    <a:pt x="4895" y="1"/>
                    <a:pt x="4722"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69"/>
            <p:cNvSpPr/>
            <p:nvPr/>
          </p:nvSpPr>
          <p:spPr>
            <a:xfrm rot="-1688141">
              <a:off x="8379978" y="3352939"/>
              <a:ext cx="111544" cy="86375"/>
            </a:xfrm>
            <a:custGeom>
              <a:avLst/>
              <a:gdLst/>
              <a:ahLst/>
              <a:cxnLst/>
              <a:rect l="l" t="t" r="r" b="b"/>
              <a:pathLst>
                <a:path w="1919" h="1486" extrusionOk="0">
                  <a:moveTo>
                    <a:pt x="960" y="0"/>
                  </a:moveTo>
                  <a:cubicBezTo>
                    <a:pt x="1" y="0"/>
                    <a:pt x="1" y="1485"/>
                    <a:pt x="960" y="1485"/>
                  </a:cubicBezTo>
                  <a:cubicBezTo>
                    <a:pt x="1919" y="1485"/>
                    <a:pt x="1919" y="0"/>
                    <a:pt x="96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7" name="Google Shape;4527;p69"/>
            <p:cNvGrpSpPr/>
            <p:nvPr/>
          </p:nvGrpSpPr>
          <p:grpSpPr>
            <a:xfrm>
              <a:off x="7133890" y="3089949"/>
              <a:ext cx="1065622" cy="1196459"/>
              <a:chOff x="7133890" y="3089949"/>
              <a:chExt cx="1065622" cy="1196459"/>
            </a:xfrm>
          </p:grpSpPr>
          <p:sp>
            <p:nvSpPr>
              <p:cNvPr id="4528" name="Google Shape;4528;p69"/>
              <p:cNvSpPr/>
              <p:nvPr/>
            </p:nvSpPr>
            <p:spPr>
              <a:xfrm rot="-1688141">
                <a:off x="7141149" y="3437902"/>
                <a:ext cx="56673" cy="44990"/>
              </a:xfrm>
              <a:custGeom>
                <a:avLst/>
                <a:gdLst/>
                <a:ahLst/>
                <a:cxnLst/>
                <a:rect l="l" t="t" r="r" b="b"/>
                <a:pathLst>
                  <a:path w="975" h="774" extrusionOk="0">
                    <a:moveTo>
                      <a:pt x="496" y="0"/>
                    </a:moveTo>
                    <a:cubicBezTo>
                      <a:pt x="1" y="0"/>
                      <a:pt x="1" y="774"/>
                      <a:pt x="496" y="774"/>
                    </a:cubicBezTo>
                    <a:cubicBezTo>
                      <a:pt x="975" y="774"/>
                      <a:pt x="975"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69"/>
              <p:cNvSpPr/>
              <p:nvPr/>
            </p:nvSpPr>
            <p:spPr>
              <a:xfrm rot="-1688141">
                <a:off x="7307075" y="3334798"/>
                <a:ext cx="56731" cy="44176"/>
              </a:xfrm>
              <a:custGeom>
                <a:avLst/>
                <a:gdLst/>
                <a:ahLst/>
                <a:cxnLst/>
                <a:rect l="l" t="t" r="r" b="b"/>
                <a:pathLst>
                  <a:path w="976" h="760" extrusionOk="0">
                    <a:moveTo>
                      <a:pt x="480" y="1"/>
                    </a:moveTo>
                    <a:cubicBezTo>
                      <a:pt x="0" y="1"/>
                      <a:pt x="0" y="760"/>
                      <a:pt x="480" y="760"/>
                    </a:cubicBezTo>
                    <a:cubicBezTo>
                      <a:pt x="975" y="760"/>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69"/>
              <p:cNvSpPr/>
              <p:nvPr/>
            </p:nvSpPr>
            <p:spPr>
              <a:xfrm rot="-1688141">
                <a:off x="7510053" y="3226254"/>
                <a:ext cx="56731" cy="44176"/>
              </a:xfrm>
              <a:custGeom>
                <a:avLst/>
                <a:gdLst/>
                <a:ahLst/>
                <a:cxnLst/>
                <a:rect l="l" t="t" r="r" b="b"/>
                <a:pathLst>
                  <a:path w="976" h="760" extrusionOk="0">
                    <a:moveTo>
                      <a:pt x="481" y="1"/>
                    </a:moveTo>
                    <a:cubicBezTo>
                      <a:pt x="1" y="1"/>
                      <a:pt x="1" y="760"/>
                      <a:pt x="481" y="760"/>
                    </a:cubicBezTo>
                    <a:cubicBezTo>
                      <a:pt x="976" y="760"/>
                      <a:pt x="976" y="1"/>
                      <a:pt x="481"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69"/>
              <p:cNvSpPr/>
              <p:nvPr/>
            </p:nvSpPr>
            <p:spPr>
              <a:xfrm rot="-1688141">
                <a:off x="7743935" y="3100935"/>
                <a:ext cx="57661" cy="44176"/>
              </a:xfrm>
              <a:custGeom>
                <a:avLst/>
                <a:gdLst/>
                <a:ahLst/>
                <a:cxnLst/>
                <a:rect l="l" t="t" r="r" b="b"/>
                <a:pathLst>
                  <a:path w="992"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69"/>
              <p:cNvSpPr/>
              <p:nvPr/>
            </p:nvSpPr>
            <p:spPr>
              <a:xfrm rot="-1688141">
                <a:off x="7291279" y="3500259"/>
                <a:ext cx="49523" cy="44990"/>
              </a:xfrm>
              <a:custGeom>
                <a:avLst/>
                <a:gdLst/>
                <a:ahLst/>
                <a:cxnLst/>
                <a:rect l="l" t="t" r="r" b="b"/>
                <a:pathLst>
                  <a:path w="852" h="774" extrusionOk="0">
                    <a:moveTo>
                      <a:pt x="388" y="0"/>
                    </a:moveTo>
                    <a:cubicBezTo>
                      <a:pt x="341" y="0"/>
                      <a:pt x="279" y="16"/>
                      <a:pt x="248" y="31"/>
                    </a:cubicBezTo>
                    <a:cubicBezTo>
                      <a:pt x="186" y="47"/>
                      <a:pt x="155" y="78"/>
                      <a:pt x="124" y="109"/>
                    </a:cubicBezTo>
                    <a:cubicBezTo>
                      <a:pt x="78" y="155"/>
                      <a:pt x="62" y="186"/>
                      <a:pt x="47" y="233"/>
                    </a:cubicBezTo>
                    <a:cubicBezTo>
                      <a:pt x="16" y="279"/>
                      <a:pt x="0" y="341"/>
                      <a:pt x="0" y="388"/>
                    </a:cubicBezTo>
                    <a:cubicBezTo>
                      <a:pt x="16" y="419"/>
                      <a:pt x="16" y="450"/>
                      <a:pt x="16" y="481"/>
                    </a:cubicBezTo>
                    <a:cubicBezTo>
                      <a:pt x="31" y="557"/>
                      <a:pt x="78" y="604"/>
                      <a:pt x="124" y="650"/>
                    </a:cubicBezTo>
                    <a:cubicBezTo>
                      <a:pt x="140" y="681"/>
                      <a:pt x="171" y="697"/>
                      <a:pt x="202" y="712"/>
                    </a:cubicBezTo>
                    <a:cubicBezTo>
                      <a:pt x="248" y="743"/>
                      <a:pt x="326" y="774"/>
                      <a:pt x="388" y="774"/>
                    </a:cubicBezTo>
                    <a:lnTo>
                      <a:pt x="464" y="774"/>
                    </a:lnTo>
                    <a:cubicBezTo>
                      <a:pt x="511" y="774"/>
                      <a:pt x="573" y="759"/>
                      <a:pt x="604" y="728"/>
                    </a:cubicBezTo>
                    <a:cubicBezTo>
                      <a:pt x="650" y="712"/>
                      <a:pt x="697" y="697"/>
                      <a:pt x="728" y="650"/>
                    </a:cubicBezTo>
                    <a:cubicBezTo>
                      <a:pt x="774" y="619"/>
                      <a:pt x="790" y="573"/>
                      <a:pt x="805" y="526"/>
                    </a:cubicBezTo>
                    <a:cubicBezTo>
                      <a:pt x="836" y="481"/>
                      <a:pt x="852" y="433"/>
                      <a:pt x="852" y="388"/>
                    </a:cubicBezTo>
                    <a:cubicBezTo>
                      <a:pt x="836" y="357"/>
                      <a:pt x="836" y="326"/>
                      <a:pt x="836" y="279"/>
                    </a:cubicBezTo>
                    <a:cubicBezTo>
                      <a:pt x="821" y="217"/>
                      <a:pt x="774" y="171"/>
                      <a:pt x="728" y="109"/>
                    </a:cubicBezTo>
                    <a:cubicBezTo>
                      <a:pt x="712" y="93"/>
                      <a:pt x="681" y="78"/>
                      <a:pt x="650" y="62"/>
                    </a:cubicBezTo>
                    <a:cubicBezTo>
                      <a:pt x="604" y="16"/>
                      <a:pt x="526" y="0"/>
                      <a:pt x="464"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69"/>
              <p:cNvSpPr/>
              <p:nvPr/>
            </p:nvSpPr>
            <p:spPr>
              <a:xfrm rot="-1688141">
                <a:off x="7451192" y="3398443"/>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69"/>
              <p:cNvSpPr/>
              <p:nvPr/>
            </p:nvSpPr>
            <p:spPr>
              <a:xfrm rot="-1688141">
                <a:off x="7670059" y="3281402"/>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69"/>
              <p:cNvSpPr/>
              <p:nvPr/>
            </p:nvSpPr>
            <p:spPr>
              <a:xfrm rot="-1688141">
                <a:off x="7247116" y="3703186"/>
                <a:ext cx="57603" cy="44118"/>
              </a:xfrm>
              <a:custGeom>
                <a:avLst/>
                <a:gdLst/>
                <a:ahLst/>
                <a:cxnLst/>
                <a:rect l="l" t="t" r="r" b="b"/>
                <a:pathLst>
                  <a:path w="991" h="759" extrusionOk="0">
                    <a:moveTo>
                      <a:pt x="496" y="0"/>
                    </a:moveTo>
                    <a:cubicBezTo>
                      <a:pt x="17" y="0"/>
                      <a:pt x="1" y="759"/>
                      <a:pt x="496" y="759"/>
                    </a:cubicBezTo>
                    <a:cubicBezTo>
                      <a:pt x="991" y="759"/>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69"/>
              <p:cNvSpPr/>
              <p:nvPr/>
            </p:nvSpPr>
            <p:spPr>
              <a:xfrm rot="-1688141">
                <a:off x="7436703" y="3586755"/>
                <a:ext cx="56673" cy="44060"/>
              </a:xfrm>
              <a:custGeom>
                <a:avLst/>
                <a:gdLst/>
                <a:ahLst/>
                <a:cxnLst/>
                <a:rect l="l" t="t" r="r" b="b"/>
                <a:pathLst>
                  <a:path w="975" h="758" extrusionOk="0">
                    <a:moveTo>
                      <a:pt x="479" y="1"/>
                    </a:moveTo>
                    <a:cubicBezTo>
                      <a:pt x="0" y="1"/>
                      <a:pt x="0" y="758"/>
                      <a:pt x="479" y="758"/>
                    </a:cubicBezTo>
                    <a:cubicBezTo>
                      <a:pt x="974" y="758"/>
                      <a:pt x="974" y="1"/>
                      <a:pt x="479"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69"/>
              <p:cNvSpPr/>
              <p:nvPr/>
            </p:nvSpPr>
            <p:spPr>
              <a:xfrm rot="-1688141">
                <a:off x="7631787" y="3482432"/>
                <a:ext cx="56673" cy="44060"/>
              </a:xfrm>
              <a:custGeom>
                <a:avLst/>
                <a:gdLst/>
                <a:ahLst/>
                <a:cxnLst/>
                <a:rect l="l" t="t" r="r" b="b"/>
                <a:pathLst>
                  <a:path w="975" h="758" extrusionOk="0">
                    <a:moveTo>
                      <a:pt x="495" y="1"/>
                    </a:moveTo>
                    <a:cubicBezTo>
                      <a:pt x="0" y="1"/>
                      <a:pt x="0" y="758"/>
                      <a:pt x="495" y="758"/>
                    </a:cubicBezTo>
                    <a:cubicBezTo>
                      <a:pt x="974" y="758"/>
                      <a:pt x="974"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69"/>
              <p:cNvSpPr/>
              <p:nvPr/>
            </p:nvSpPr>
            <p:spPr>
              <a:xfrm rot="-1688141">
                <a:off x="7875096" y="3336721"/>
                <a:ext cx="57603" cy="44176"/>
              </a:xfrm>
              <a:custGeom>
                <a:avLst/>
                <a:gdLst/>
                <a:ahLst/>
                <a:cxnLst/>
                <a:rect l="l" t="t" r="r" b="b"/>
                <a:pathLst>
                  <a:path w="991"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69"/>
              <p:cNvSpPr/>
              <p:nvPr/>
            </p:nvSpPr>
            <p:spPr>
              <a:xfrm rot="-1688141">
                <a:off x="7410919" y="3755389"/>
                <a:ext cx="57603" cy="44990"/>
              </a:xfrm>
              <a:custGeom>
                <a:avLst/>
                <a:gdLst/>
                <a:ahLst/>
                <a:cxnLst/>
                <a:rect l="l" t="t" r="r" b="b"/>
                <a:pathLst>
                  <a:path w="991" h="774" extrusionOk="0">
                    <a:moveTo>
                      <a:pt x="496" y="0"/>
                    </a:moveTo>
                    <a:cubicBezTo>
                      <a:pt x="1" y="0"/>
                      <a:pt x="1" y="774"/>
                      <a:pt x="496" y="774"/>
                    </a:cubicBezTo>
                    <a:cubicBezTo>
                      <a:pt x="991" y="774"/>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69"/>
              <p:cNvSpPr/>
              <p:nvPr/>
            </p:nvSpPr>
            <p:spPr>
              <a:xfrm rot="-1688141">
                <a:off x="7604946" y="3654040"/>
                <a:ext cx="48593" cy="44990"/>
              </a:xfrm>
              <a:custGeom>
                <a:avLst/>
                <a:gdLst/>
                <a:ahLst/>
                <a:cxnLst/>
                <a:rect l="l" t="t" r="r" b="b"/>
                <a:pathLst>
                  <a:path w="836" h="774" extrusionOk="0">
                    <a:moveTo>
                      <a:pt x="387" y="0"/>
                    </a:moveTo>
                    <a:cubicBezTo>
                      <a:pt x="325" y="0"/>
                      <a:pt x="279" y="15"/>
                      <a:pt x="232" y="46"/>
                    </a:cubicBezTo>
                    <a:cubicBezTo>
                      <a:pt x="186" y="62"/>
                      <a:pt x="139" y="77"/>
                      <a:pt x="108" y="124"/>
                    </a:cubicBezTo>
                    <a:cubicBezTo>
                      <a:pt x="77" y="155"/>
                      <a:pt x="46" y="201"/>
                      <a:pt x="32" y="248"/>
                    </a:cubicBezTo>
                    <a:cubicBezTo>
                      <a:pt x="15" y="293"/>
                      <a:pt x="1" y="340"/>
                      <a:pt x="1" y="386"/>
                    </a:cubicBezTo>
                    <a:cubicBezTo>
                      <a:pt x="1" y="417"/>
                      <a:pt x="15" y="448"/>
                      <a:pt x="15" y="495"/>
                    </a:cubicBezTo>
                    <a:cubicBezTo>
                      <a:pt x="32" y="557"/>
                      <a:pt x="62" y="603"/>
                      <a:pt x="108" y="665"/>
                    </a:cubicBezTo>
                    <a:cubicBezTo>
                      <a:pt x="139" y="681"/>
                      <a:pt x="155" y="696"/>
                      <a:pt x="186" y="712"/>
                    </a:cubicBezTo>
                    <a:cubicBezTo>
                      <a:pt x="248" y="757"/>
                      <a:pt x="310" y="774"/>
                      <a:pt x="387" y="774"/>
                    </a:cubicBezTo>
                    <a:lnTo>
                      <a:pt x="449" y="774"/>
                    </a:lnTo>
                    <a:cubicBezTo>
                      <a:pt x="510" y="774"/>
                      <a:pt x="558" y="757"/>
                      <a:pt x="603" y="743"/>
                    </a:cubicBezTo>
                    <a:cubicBezTo>
                      <a:pt x="650" y="727"/>
                      <a:pt x="696" y="696"/>
                      <a:pt x="727" y="665"/>
                    </a:cubicBezTo>
                    <a:cubicBezTo>
                      <a:pt x="758" y="619"/>
                      <a:pt x="789" y="588"/>
                      <a:pt x="805" y="541"/>
                    </a:cubicBezTo>
                    <a:cubicBezTo>
                      <a:pt x="836" y="495"/>
                      <a:pt x="836" y="433"/>
                      <a:pt x="836" y="386"/>
                    </a:cubicBezTo>
                    <a:cubicBezTo>
                      <a:pt x="836" y="355"/>
                      <a:pt x="836" y="324"/>
                      <a:pt x="820" y="293"/>
                    </a:cubicBezTo>
                    <a:cubicBezTo>
                      <a:pt x="805" y="217"/>
                      <a:pt x="774" y="170"/>
                      <a:pt x="727" y="124"/>
                    </a:cubicBezTo>
                    <a:cubicBezTo>
                      <a:pt x="696" y="93"/>
                      <a:pt x="681" y="77"/>
                      <a:pt x="650" y="62"/>
                    </a:cubicBezTo>
                    <a:cubicBezTo>
                      <a:pt x="588" y="31"/>
                      <a:pt x="527" y="0"/>
                      <a:pt x="449"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69"/>
              <p:cNvSpPr/>
              <p:nvPr/>
            </p:nvSpPr>
            <p:spPr>
              <a:xfrm rot="-1688141">
                <a:off x="7828772" y="3522652"/>
                <a:ext cx="57603" cy="44118"/>
              </a:xfrm>
              <a:custGeom>
                <a:avLst/>
                <a:gdLst/>
                <a:ahLst/>
                <a:cxnLst/>
                <a:rect l="l" t="t" r="r" b="b"/>
                <a:pathLst>
                  <a:path w="991" h="759" extrusionOk="0">
                    <a:moveTo>
                      <a:pt x="495" y="0"/>
                    </a:moveTo>
                    <a:cubicBezTo>
                      <a:pt x="0" y="0"/>
                      <a:pt x="0" y="759"/>
                      <a:pt x="495" y="759"/>
                    </a:cubicBezTo>
                    <a:cubicBezTo>
                      <a:pt x="990" y="759"/>
                      <a:pt x="990"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69"/>
              <p:cNvSpPr/>
              <p:nvPr/>
            </p:nvSpPr>
            <p:spPr>
              <a:xfrm rot="-1688141">
                <a:off x="7391352" y="3957683"/>
                <a:ext cx="53999" cy="48593"/>
              </a:xfrm>
              <a:custGeom>
                <a:avLst/>
                <a:gdLst/>
                <a:ahLst/>
                <a:cxnLst/>
                <a:rect l="l" t="t" r="r" b="b"/>
                <a:pathLst>
                  <a:path w="929" h="836" extrusionOk="0">
                    <a:moveTo>
                      <a:pt x="541" y="0"/>
                    </a:moveTo>
                    <a:cubicBezTo>
                      <a:pt x="465" y="0"/>
                      <a:pt x="403" y="16"/>
                      <a:pt x="341" y="47"/>
                    </a:cubicBezTo>
                    <a:cubicBezTo>
                      <a:pt x="294" y="78"/>
                      <a:pt x="248" y="109"/>
                      <a:pt x="201" y="124"/>
                    </a:cubicBezTo>
                    <a:cubicBezTo>
                      <a:pt x="155" y="155"/>
                      <a:pt x="108" y="186"/>
                      <a:pt x="93" y="233"/>
                    </a:cubicBezTo>
                    <a:cubicBezTo>
                      <a:pt x="46" y="264"/>
                      <a:pt x="32" y="310"/>
                      <a:pt x="15" y="357"/>
                    </a:cubicBezTo>
                    <a:cubicBezTo>
                      <a:pt x="1" y="403"/>
                      <a:pt x="1" y="464"/>
                      <a:pt x="15" y="512"/>
                    </a:cubicBezTo>
                    <a:cubicBezTo>
                      <a:pt x="15" y="557"/>
                      <a:pt x="32" y="604"/>
                      <a:pt x="62" y="650"/>
                    </a:cubicBezTo>
                    <a:cubicBezTo>
                      <a:pt x="77" y="681"/>
                      <a:pt x="93" y="697"/>
                      <a:pt x="124" y="728"/>
                    </a:cubicBezTo>
                    <a:cubicBezTo>
                      <a:pt x="170" y="774"/>
                      <a:pt x="217" y="805"/>
                      <a:pt x="279" y="821"/>
                    </a:cubicBezTo>
                    <a:cubicBezTo>
                      <a:pt x="325" y="836"/>
                      <a:pt x="356" y="836"/>
                      <a:pt x="387" y="836"/>
                    </a:cubicBezTo>
                    <a:cubicBezTo>
                      <a:pt x="449" y="836"/>
                      <a:pt x="527" y="821"/>
                      <a:pt x="572" y="790"/>
                    </a:cubicBezTo>
                    <a:cubicBezTo>
                      <a:pt x="634" y="759"/>
                      <a:pt x="681" y="743"/>
                      <a:pt x="727" y="712"/>
                    </a:cubicBezTo>
                    <a:cubicBezTo>
                      <a:pt x="774" y="681"/>
                      <a:pt x="805" y="650"/>
                      <a:pt x="836" y="619"/>
                    </a:cubicBezTo>
                    <a:cubicBezTo>
                      <a:pt x="867" y="573"/>
                      <a:pt x="898" y="526"/>
                      <a:pt x="913" y="481"/>
                    </a:cubicBezTo>
                    <a:cubicBezTo>
                      <a:pt x="929" y="434"/>
                      <a:pt x="929" y="388"/>
                      <a:pt x="913" y="326"/>
                    </a:cubicBezTo>
                    <a:cubicBezTo>
                      <a:pt x="913" y="279"/>
                      <a:pt x="898" y="233"/>
                      <a:pt x="867" y="186"/>
                    </a:cubicBezTo>
                    <a:cubicBezTo>
                      <a:pt x="851" y="171"/>
                      <a:pt x="836" y="140"/>
                      <a:pt x="805" y="109"/>
                    </a:cubicBezTo>
                    <a:cubicBezTo>
                      <a:pt x="758" y="62"/>
                      <a:pt x="712" y="31"/>
                      <a:pt x="634" y="16"/>
                    </a:cubicBezTo>
                    <a:cubicBezTo>
                      <a:pt x="603" y="16"/>
                      <a:pt x="572" y="0"/>
                      <a:pt x="541"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69"/>
              <p:cNvSpPr/>
              <p:nvPr/>
            </p:nvSpPr>
            <p:spPr>
              <a:xfrm rot="-1688141">
                <a:off x="7577196" y="3877686"/>
                <a:ext cx="56789" cy="45048"/>
              </a:xfrm>
              <a:custGeom>
                <a:avLst/>
                <a:gdLst/>
                <a:ahLst/>
                <a:cxnLst/>
                <a:rect l="l" t="t" r="r" b="b"/>
                <a:pathLst>
                  <a:path w="977" h="775" extrusionOk="0">
                    <a:moveTo>
                      <a:pt x="496" y="1"/>
                    </a:moveTo>
                    <a:cubicBezTo>
                      <a:pt x="1" y="1"/>
                      <a:pt x="1" y="774"/>
                      <a:pt x="496" y="774"/>
                    </a:cubicBezTo>
                    <a:cubicBezTo>
                      <a:pt x="976" y="774"/>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69"/>
              <p:cNvSpPr/>
              <p:nvPr/>
            </p:nvSpPr>
            <p:spPr>
              <a:xfrm rot="-1688141">
                <a:off x="7813991" y="3701125"/>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69"/>
              <p:cNvSpPr/>
              <p:nvPr/>
            </p:nvSpPr>
            <p:spPr>
              <a:xfrm rot="-1688141">
                <a:off x="8012679" y="3584413"/>
                <a:ext cx="57603" cy="44118"/>
              </a:xfrm>
              <a:custGeom>
                <a:avLst/>
                <a:gdLst/>
                <a:ahLst/>
                <a:cxnLst/>
                <a:rect l="l" t="t" r="r" b="b"/>
                <a:pathLst>
                  <a:path w="991" h="759" extrusionOk="0">
                    <a:moveTo>
                      <a:pt x="496" y="1"/>
                    </a:moveTo>
                    <a:cubicBezTo>
                      <a:pt x="1" y="1"/>
                      <a:pt x="1" y="758"/>
                      <a:pt x="496" y="758"/>
                    </a:cubicBezTo>
                    <a:cubicBezTo>
                      <a:pt x="975"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69"/>
              <p:cNvSpPr/>
              <p:nvPr/>
            </p:nvSpPr>
            <p:spPr>
              <a:xfrm rot="-1688141">
                <a:off x="7516313" y="4055833"/>
                <a:ext cx="57603" cy="44118"/>
              </a:xfrm>
              <a:custGeom>
                <a:avLst/>
                <a:gdLst/>
                <a:ahLst/>
                <a:cxnLst/>
                <a:rect l="l" t="t" r="r" b="b"/>
                <a:pathLst>
                  <a:path w="991" h="759" extrusionOk="0">
                    <a:moveTo>
                      <a:pt x="496" y="1"/>
                    </a:moveTo>
                    <a:cubicBezTo>
                      <a:pt x="0" y="1"/>
                      <a:pt x="0"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69"/>
              <p:cNvSpPr/>
              <p:nvPr/>
            </p:nvSpPr>
            <p:spPr>
              <a:xfrm rot="-1688141">
                <a:off x="7748709" y="3904002"/>
                <a:ext cx="48593" cy="44525"/>
              </a:xfrm>
              <a:custGeom>
                <a:avLst/>
                <a:gdLst/>
                <a:ahLst/>
                <a:cxnLst/>
                <a:rect l="l" t="t" r="r" b="b"/>
                <a:pathLst>
                  <a:path w="836" h="766" extrusionOk="0">
                    <a:moveTo>
                      <a:pt x="334" y="1"/>
                    </a:moveTo>
                    <a:cubicBezTo>
                      <a:pt x="300" y="1"/>
                      <a:pt x="266" y="15"/>
                      <a:pt x="232" y="37"/>
                    </a:cubicBezTo>
                    <a:cubicBezTo>
                      <a:pt x="186" y="53"/>
                      <a:pt x="139" y="68"/>
                      <a:pt x="108" y="115"/>
                    </a:cubicBezTo>
                    <a:cubicBezTo>
                      <a:pt x="77" y="146"/>
                      <a:pt x="46" y="192"/>
                      <a:pt x="31" y="239"/>
                    </a:cubicBezTo>
                    <a:cubicBezTo>
                      <a:pt x="0" y="285"/>
                      <a:pt x="0" y="332"/>
                      <a:pt x="0" y="378"/>
                    </a:cubicBezTo>
                    <a:cubicBezTo>
                      <a:pt x="0" y="409"/>
                      <a:pt x="0" y="456"/>
                      <a:pt x="15" y="487"/>
                    </a:cubicBezTo>
                    <a:cubicBezTo>
                      <a:pt x="31" y="548"/>
                      <a:pt x="62" y="610"/>
                      <a:pt x="108" y="656"/>
                    </a:cubicBezTo>
                    <a:cubicBezTo>
                      <a:pt x="139" y="672"/>
                      <a:pt x="155" y="687"/>
                      <a:pt x="186" y="703"/>
                    </a:cubicBezTo>
                    <a:cubicBezTo>
                      <a:pt x="248" y="749"/>
                      <a:pt x="310" y="765"/>
                      <a:pt x="372" y="765"/>
                    </a:cubicBezTo>
                    <a:lnTo>
                      <a:pt x="448" y="765"/>
                    </a:lnTo>
                    <a:cubicBezTo>
                      <a:pt x="510" y="765"/>
                      <a:pt x="557" y="749"/>
                      <a:pt x="603" y="734"/>
                    </a:cubicBezTo>
                    <a:cubicBezTo>
                      <a:pt x="650" y="718"/>
                      <a:pt x="696" y="687"/>
                      <a:pt x="727" y="656"/>
                    </a:cubicBezTo>
                    <a:cubicBezTo>
                      <a:pt x="758" y="610"/>
                      <a:pt x="789" y="579"/>
                      <a:pt x="805" y="532"/>
                    </a:cubicBezTo>
                    <a:cubicBezTo>
                      <a:pt x="820" y="487"/>
                      <a:pt x="836" y="440"/>
                      <a:pt x="836" y="378"/>
                    </a:cubicBezTo>
                    <a:cubicBezTo>
                      <a:pt x="836" y="347"/>
                      <a:pt x="820" y="316"/>
                      <a:pt x="820" y="285"/>
                    </a:cubicBezTo>
                    <a:cubicBezTo>
                      <a:pt x="805" y="208"/>
                      <a:pt x="774" y="161"/>
                      <a:pt x="727" y="115"/>
                    </a:cubicBezTo>
                    <a:cubicBezTo>
                      <a:pt x="696" y="99"/>
                      <a:pt x="665" y="68"/>
                      <a:pt x="650" y="53"/>
                    </a:cubicBezTo>
                    <a:cubicBezTo>
                      <a:pt x="588" y="22"/>
                      <a:pt x="526" y="6"/>
                      <a:pt x="448" y="6"/>
                    </a:cubicBezTo>
                    <a:lnTo>
                      <a:pt x="372" y="6"/>
                    </a:lnTo>
                    <a:cubicBezTo>
                      <a:pt x="359" y="2"/>
                      <a:pt x="347" y="1"/>
                      <a:pt x="33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69"/>
              <p:cNvSpPr/>
              <p:nvPr/>
            </p:nvSpPr>
            <p:spPr>
              <a:xfrm rot="-1688141">
                <a:off x="7974001" y="3756286"/>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69"/>
              <p:cNvSpPr/>
              <p:nvPr/>
            </p:nvSpPr>
            <p:spPr>
              <a:xfrm rot="-1688141">
                <a:off x="7527821" y="4232606"/>
                <a:ext cx="48652" cy="44990"/>
              </a:xfrm>
              <a:custGeom>
                <a:avLst/>
                <a:gdLst/>
                <a:ahLst/>
                <a:cxnLst/>
                <a:rect l="l" t="t" r="r" b="b"/>
                <a:pathLst>
                  <a:path w="837" h="774" extrusionOk="0">
                    <a:moveTo>
                      <a:pt x="372" y="0"/>
                    </a:moveTo>
                    <a:cubicBezTo>
                      <a:pt x="326" y="0"/>
                      <a:pt x="279" y="16"/>
                      <a:pt x="233" y="47"/>
                    </a:cubicBezTo>
                    <a:cubicBezTo>
                      <a:pt x="186" y="62"/>
                      <a:pt x="141" y="78"/>
                      <a:pt x="110" y="124"/>
                    </a:cubicBezTo>
                    <a:cubicBezTo>
                      <a:pt x="79" y="155"/>
                      <a:pt x="48" y="202"/>
                      <a:pt x="32" y="248"/>
                    </a:cubicBezTo>
                    <a:cubicBezTo>
                      <a:pt x="1" y="279"/>
                      <a:pt x="1" y="341"/>
                      <a:pt x="1" y="388"/>
                    </a:cubicBezTo>
                    <a:cubicBezTo>
                      <a:pt x="1" y="419"/>
                      <a:pt x="1" y="449"/>
                      <a:pt x="17" y="495"/>
                    </a:cubicBezTo>
                    <a:cubicBezTo>
                      <a:pt x="32" y="557"/>
                      <a:pt x="63" y="604"/>
                      <a:pt x="110" y="650"/>
                    </a:cubicBezTo>
                    <a:cubicBezTo>
                      <a:pt x="141" y="681"/>
                      <a:pt x="155" y="697"/>
                      <a:pt x="186" y="712"/>
                    </a:cubicBezTo>
                    <a:cubicBezTo>
                      <a:pt x="248" y="759"/>
                      <a:pt x="310" y="774"/>
                      <a:pt x="372" y="774"/>
                    </a:cubicBezTo>
                    <a:lnTo>
                      <a:pt x="450" y="774"/>
                    </a:lnTo>
                    <a:cubicBezTo>
                      <a:pt x="512" y="774"/>
                      <a:pt x="558" y="759"/>
                      <a:pt x="605" y="743"/>
                    </a:cubicBezTo>
                    <a:cubicBezTo>
                      <a:pt x="651" y="728"/>
                      <a:pt x="681" y="697"/>
                      <a:pt x="728" y="650"/>
                    </a:cubicBezTo>
                    <a:cubicBezTo>
                      <a:pt x="759" y="619"/>
                      <a:pt x="790" y="588"/>
                      <a:pt x="805" y="542"/>
                    </a:cubicBezTo>
                    <a:cubicBezTo>
                      <a:pt x="821" y="495"/>
                      <a:pt x="836" y="433"/>
                      <a:pt x="836" y="388"/>
                    </a:cubicBezTo>
                    <a:cubicBezTo>
                      <a:pt x="836" y="357"/>
                      <a:pt x="821" y="326"/>
                      <a:pt x="821" y="279"/>
                    </a:cubicBezTo>
                    <a:cubicBezTo>
                      <a:pt x="805" y="217"/>
                      <a:pt x="774" y="171"/>
                      <a:pt x="728" y="124"/>
                    </a:cubicBezTo>
                    <a:cubicBezTo>
                      <a:pt x="698" y="93"/>
                      <a:pt x="667" y="78"/>
                      <a:pt x="651" y="62"/>
                    </a:cubicBezTo>
                    <a:cubicBezTo>
                      <a:pt x="589" y="31"/>
                      <a:pt x="527" y="0"/>
                      <a:pt x="450"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69"/>
              <p:cNvSpPr/>
              <p:nvPr/>
            </p:nvSpPr>
            <p:spPr>
              <a:xfrm rot="-1688141">
                <a:off x="7726687" y="4119029"/>
                <a:ext cx="56731" cy="45048"/>
              </a:xfrm>
              <a:custGeom>
                <a:avLst/>
                <a:gdLst/>
                <a:ahLst/>
                <a:cxnLst/>
                <a:rect l="l" t="t" r="r" b="b"/>
                <a:pathLst>
                  <a:path w="976" h="775" extrusionOk="0">
                    <a:moveTo>
                      <a:pt x="480" y="1"/>
                    </a:moveTo>
                    <a:cubicBezTo>
                      <a:pt x="0" y="1"/>
                      <a:pt x="0" y="774"/>
                      <a:pt x="480" y="774"/>
                    </a:cubicBezTo>
                    <a:cubicBezTo>
                      <a:pt x="975" y="774"/>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69"/>
              <p:cNvSpPr/>
              <p:nvPr/>
            </p:nvSpPr>
            <p:spPr>
              <a:xfrm rot="-1688141">
                <a:off x="7933978" y="3973207"/>
                <a:ext cx="57603" cy="44060"/>
              </a:xfrm>
              <a:custGeom>
                <a:avLst/>
                <a:gdLst/>
                <a:ahLst/>
                <a:cxnLst/>
                <a:rect l="l" t="t" r="r" b="b"/>
                <a:pathLst>
                  <a:path w="991" h="758" extrusionOk="0">
                    <a:moveTo>
                      <a:pt x="496" y="1"/>
                    </a:moveTo>
                    <a:cubicBezTo>
                      <a:pt x="1" y="1"/>
                      <a:pt x="1"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69"/>
              <p:cNvSpPr/>
              <p:nvPr/>
            </p:nvSpPr>
            <p:spPr>
              <a:xfrm rot="-1688141">
                <a:off x="8134897" y="3860630"/>
                <a:ext cx="57603" cy="44176"/>
              </a:xfrm>
              <a:custGeom>
                <a:avLst/>
                <a:gdLst/>
                <a:ahLst/>
                <a:cxnLst/>
                <a:rect l="l" t="t" r="r" b="b"/>
                <a:pathLst>
                  <a:path w="991" h="760" extrusionOk="0">
                    <a:moveTo>
                      <a:pt x="495" y="1"/>
                    </a:moveTo>
                    <a:cubicBezTo>
                      <a:pt x="0" y="1"/>
                      <a:pt x="0" y="759"/>
                      <a:pt x="495" y="759"/>
                    </a:cubicBezTo>
                    <a:cubicBezTo>
                      <a:pt x="990" y="759"/>
                      <a:pt x="990"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53" name="Google Shape;4553;p69"/>
          <p:cNvSpPr/>
          <p:nvPr/>
        </p:nvSpPr>
        <p:spPr>
          <a:xfrm>
            <a:off x="1105763" y="2553281"/>
            <a:ext cx="917700" cy="917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69"/>
          <p:cNvSpPr txBox="1">
            <a:spLocks noGrp="1"/>
          </p:cNvSpPr>
          <p:nvPr>
            <p:ph type="subTitle" idx="4294967295"/>
          </p:nvPr>
        </p:nvSpPr>
        <p:spPr>
          <a:xfrm>
            <a:off x="2263350" y="1531550"/>
            <a:ext cx="2379000" cy="952800"/>
          </a:xfrm>
          <a:prstGeom prst="rect">
            <a:avLst/>
          </a:prstGeom>
        </p:spPr>
        <p:txBody>
          <a:bodyPr spcFirstLastPara="1" wrap="square" lIns="91425" tIns="91425" rIns="91425" bIns="91425" anchor="b" anchorCtr="0">
            <a:noAutofit/>
          </a:bodyPr>
          <a:lstStyle/>
          <a:p>
            <a:pPr marL="457200" lvl="0" indent="-317500" algn="l" rtl="0">
              <a:lnSpc>
                <a:spcPct val="115000"/>
              </a:lnSpc>
              <a:spcBef>
                <a:spcPts val="0"/>
              </a:spcBef>
              <a:spcAft>
                <a:spcPts val="0"/>
              </a:spcAft>
              <a:buSzPts val="1400"/>
              <a:buAutoNum type="alphaUcPeriod"/>
            </a:pPr>
            <a:r>
              <a:rPr lang="en"/>
              <a:t>Ring</a:t>
            </a:r>
            <a:endParaRPr/>
          </a:p>
          <a:p>
            <a:pPr marL="457200" lvl="0" indent="-317500" algn="l" rtl="0">
              <a:lnSpc>
                <a:spcPct val="115000"/>
              </a:lnSpc>
              <a:spcBef>
                <a:spcPts val="0"/>
              </a:spcBef>
              <a:spcAft>
                <a:spcPts val="0"/>
              </a:spcAft>
              <a:buSzPts val="1400"/>
              <a:buAutoNum type="alphaUcPeriod"/>
            </a:pPr>
            <a:r>
              <a:rPr lang="en"/>
              <a:t>Patch</a:t>
            </a:r>
            <a:endParaRPr/>
          </a:p>
          <a:p>
            <a:pPr marL="457200" lvl="0" indent="-317500" algn="l" rtl="0">
              <a:lnSpc>
                <a:spcPct val="115000"/>
              </a:lnSpc>
              <a:spcBef>
                <a:spcPts val="0"/>
              </a:spcBef>
              <a:spcAft>
                <a:spcPts val="0"/>
              </a:spcAft>
              <a:buSzPts val="1400"/>
              <a:buAutoNum type="alphaUcPeriod"/>
            </a:pPr>
            <a:r>
              <a:rPr lang="en"/>
              <a:t>Condom </a:t>
            </a:r>
            <a:endParaRPr/>
          </a:p>
        </p:txBody>
      </p:sp>
      <p:sp>
        <p:nvSpPr>
          <p:cNvPr id="4555" name="Google Shape;4555;p69"/>
          <p:cNvSpPr txBox="1">
            <a:spLocks noGrp="1"/>
          </p:cNvSpPr>
          <p:nvPr>
            <p:ph type="subTitle" idx="4294967295"/>
          </p:nvPr>
        </p:nvSpPr>
        <p:spPr>
          <a:xfrm>
            <a:off x="2263350" y="2535725"/>
            <a:ext cx="2379000" cy="952800"/>
          </a:xfrm>
          <a:prstGeom prst="rect">
            <a:avLst/>
          </a:prstGeom>
        </p:spPr>
        <p:txBody>
          <a:bodyPr spcFirstLastPara="1" wrap="square" lIns="91425" tIns="91425" rIns="91425" bIns="91425" anchor="b" anchorCtr="0">
            <a:noAutofit/>
          </a:bodyPr>
          <a:lstStyle/>
          <a:p>
            <a:pPr marL="457200" lvl="0" indent="-317500" algn="l" rtl="0">
              <a:lnSpc>
                <a:spcPct val="115000"/>
              </a:lnSpc>
              <a:spcBef>
                <a:spcPts val="0"/>
              </a:spcBef>
              <a:spcAft>
                <a:spcPts val="0"/>
              </a:spcAft>
              <a:buSzPts val="1400"/>
              <a:buAutoNum type="alphaUcPeriod"/>
            </a:pPr>
            <a:r>
              <a:rPr lang="en"/>
              <a:t>Oral contraception</a:t>
            </a:r>
            <a:endParaRPr/>
          </a:p>
          <a:p>
            <a:pPr marL="457200" lvl="0" indent="-317500" algn="l" rtl="0">
              <a:lnSpc>
                <a:spcPct val="115000"/>
              </a:lnSpc>
              <a:spcBef>
                <a:spcPts val="0"/>
              </a:spcBef>
              <a:spcAft>
                <a:spcPts val="0"/>
              </a:spcAft>
              <a:buSzPts val="1400"/>
              <a:buAutoNum type="alphaUcPeriod"/>
            </a:pPr>
            <a:r>
              <a:rPr lang="en"/>
              <a:t>Sterilization</a:t>
            </a:r>
            <a:endParaRPr/>
          </a:p>
          <a:p>
            <a:pPr marL="457200" lvl="0" indent="-317500" algn="l" rtl="0">
              <a:lnSpc>
                <a:spcPct val="115000"/>
              </a:lnSpc>
              <a:spcBef>
                <a:spcPts val="0"/>
              </a:spcBef>
              <a:spcAft>
                <a:spcPts val="0"/>
              </a:spcAft>
              <a:buSzPts val="1400"/>
              <a:buAutoNum type="alphaUcPeriod"/>
            </a:pPr>
            <a:r>
              <a:rPr lang="en"/>
              <a:t>Injection</a:t>
            </a:r>
            <a:endParaRPr/>
          </a:p>
        </p:txBody>
      </p:sp>
      <p:grpSp>
        <p:nvGrpSpPr>
          <p:cNvPr id="4556" name="Google Shape;4556;p69"/>
          <p:cNvGrpSpPr/>
          <p:nvPr/>
        </p:nvGrpSpPr>
        <p:grpSpPr>
          <a:xfrm rot="6489024">
            <a:off x="1365009" y="2674253"/>
            <a:ext cx="399198" cy="676010"/>
            <a:chOff x="4213275" y="-782825"/>
            <a:chExt cx="737575" cy="1249025"/>
          </a:xfrm>
        </p:grpSpPr>
        <p:sp>
          <p:nvSpPr>
            <p:cNvPr id="4557" name="Google Shape;4557;p69"/>
            <p:cNvSpPr/>
            <p:nvPr/>
          </p:nvSpPr>
          <p:spPr>
            <a:xfrm>
              <a:off x="4213275" y="-782825"/>
              <a:ext cx="737575" cy="1249025"/>
            </a:xfrm>
            <a:custGeom>
              <a:avLst/>
              <a:gdLst/>
              <a:ahLst/>
              <a:cxnLst/>
              <a:rect l="l" t="t" r="r" b="b"/>
              <a:pathLst>
                <a:path w="29503" h="49961" extrusionOk="0">
                  <a:moveTo>
                    <a:pt x="24621" y="1"/>
                  </a:moveTo>
                  <a:cubicBezTo>
                    <a:pt x="24496" y="1"/>
                    <a:pt x="24370" y="10"/>
                    <a:pt x="24243" y="28"/>
                  </a:cubicBezTo>
                  <a:cubicBezTo>
                    <a:pt x="17110" y="1050"/>
                    <a:pt x="9963" y="2071"/>
                    <a:pt x="2816" y="3075"/>
                  </a:cubicBezTo>
                  <a:cubicBezTo>
                    <a:pt x="1161" y="3323"/>
                    <a:pt x="0" y="4886"/>
                    <a:pt x="202" y="6541"/>
                  </a:cubicBezTo>
                  <a:cubicBezTo>
                    <a:pt x="1687" y="18793"/>
                    <a:pt x="1687" y="31169"/>
                    <a:pt x="202" y="43407"/>
                  </a:cubicBezTo>
                  <a:cubicBezTo>
                    <a:pt x="0" y="45078"/>
                    <a:pt x="1161" y="46640"/>
                    <a:pt x="2816" y="46872"/>
                  </a:cubicBezTo>
                  <a:cubicBezTo>
                    <a:pt x="9963" y="47893"/>
                    <a:pt x="17110" y="48914"/>
                    <a:pt x="24243" y="49935"/>
                  </a:cubicBezTo>
                  <a:cubicBezTo>
                    <a:pt x="24363" y="49952"/>
                    <a:pt x="24484" y="49960"/>
                    <a:pt x="24603" y="49960"/>
                  </a:cubicBezTo>
                  <a:cubicBezTo>
                    <a:pt x="26135" y="49960"/>
                    <a:pt x="27509" y="48615"/>
                    <a:pt x="27739" y="46763"/>
                  </a:cubicBezTo>
                  <a:cubicBezTo>
                    <a:pt x="29503" y="32299"/>
                    <a:pt x="29503" y="17665"/>
                    <a:pt x="27739" y="3184"/>
                  </a:cubicBezTo>
                  <a:cubicBezTo>
                    <a:pt x="27510" y="1355"/>
                    <a:pt x="26146" y="1"/>
                    <a:pt x="24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69"/>
            <p:cNvSpPr/>
            <p:nvPr/>
          </p:nvSpPr>
          <p:spPr>
            <a:xfrm>
              <a:off x="4546275" y="-643675"/>
              <a:ext cx="67700" cy="973100"/>
            </a:xfrm>
            <a:custGeom>
              <a:avLst/>
              <a:gdLst/>
              <a:ahLst/>
              <a:cxnLst/>
              <a:rect l="l" t="t" r="r" b="b"/>
              <a:pathLst>
                <a:path w="2708" h="38924" extrusionOk="0">
                  <a:moveTo>
                    <a:pt x="743" y="1"/>
                  </a:moveTo>
                  <a:cubicBezTo>
                    <a:pt x="634" y="1"/>
                    <a:pt x="542" y="63"/>
                    <a:pt x="511" y="170"/>
                  </a:cubicBezTo>
                  <a:cubicBezTo>
                    <a:pt x="1" y="1377"/>
                    <a:pt x="325" y="2862"/>
                    <a:pt x="434" y="4162"/>
                  </a:cubicBezTo>
                  <a:cubicBezTo>
                    <a:pt x="558" y="5863"/>
                    <a:pt x="712" y="7550"/>
                    <a:pt x="805" y="9236"/>
                  </a:cubicBezTo>
                  <a:cubicBezTo>
                    <a:pt x="991" y="12423"/>
                    <a:pt x="1084" y="15595"/>
                    <a:pt x="1084" y="18782"/>
                  </a:cubicBezTo>
                  <a:cubicBezTo>
                    <a:pt x="1098" y="25356"/>
                    <a:pt x="836" y="31915"/>
                    <a:pt x="434" y="38506"/>
                  </a:cubicBezTo>
                  <a:cubicBezTo>
                    <a:pt x="418" y="38784"/>
                    <a:pt x="603" y="38924"/>
                    <a:pt x="789" y="38924"/>
                  </a:cubicBezTo>
                  <a:cubicBezTo>
                    <a:pt x="944" y="38924"/>
                    <a:pt x="1098" y="38815"/>
                    <a:pt x="1145" y="38598"/>
                  </a:cubicBezTo>
                  <a:cubicBezTo>
                    <a:pt x="2259" y="32055"/>
                    <a:pt x="2707" y="25418"/>
                    <a:pt x="2645" y="18766"/>
                  </a:cubicBezTo>
                  <a:cubicBezTo>
                    <a:pt x="2631" y="15564"/>
                    <a:pt x="2491" y="12361"/>
                    <a:pt x="2290" y="9159"/>
                  </a:cubicBezTo>
                  <a:cubicBezTo>
                    <a:pt x="2167" y="7441"/>
                    <a:pt x="2043" y="5740"/>
                    <a:pt x="1857" y="4038"/>
                  </a:cubicBezTo>
                  <a:cubicBezTo>
                    <a:pt x="1717" y="2738"/>
                    <a:pt x="1717" y="1177"/>
                    <a:pt x="944" y="108"/>
                  </a:cubicBezTo>
                  <a:cubicBezTo>
                    <a:pt x="898" y="47"/>
                    <a:pt x="820" y="1"/>
                    <a:pt x="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69"/>
            <p:cNvSpPr/>
            <p:nvPr/>
          </p:nvSpPr>
          <p:spPr>
            <a:xfrm>
              <a:off x="4348250" y="-595675"/>
              <a:ext cx="116425" cy="116175"/>
            </a:xfrm>
            <a:custGeom>
              <a:avLst/>
              <a:gdLst/>
              <a:ahLst/>
              <a:cxnLst/>
              <a:rect l="l" t="t" r="r" b="b"/>
              <a:pathLst>
                <a:path w="4657" h="4647" extrusionOk="0">
                  <a:moveTo>
                    <a:pt x="2325" y="0"/>
                  </a:moveTo>
                  <a:cubicBezTo>
                    <a:pt x="2247" y="0"/>
                    <a:pt x="2168" y="5"/>
                    <a:pt x="2089" y="14"/>
                  </a:cubicBezTo>
                  <a:cubicBezTo>
                    <a:pt x="882" y="154"/>
                    <a:pt x="1" y="1283"/>
                    <a:pt x="125" y="2536"/>
                  </a:cubicBezTo>
                  <a:cubicBezTo>
                    <a:pt x="243" y="3732"/>
                    <a:pt x="1220" y="4646"/>
                    <a:pt x="2372" y="4646"/>
                  </a:cubicBezTo>
                  <a:cubicBezTo>
                    <a:pt x="2427" y="4646"/>
                    <a:pt x="2482" y="4644"/>
                    <a:pt x="2538" y="4640"/>
                  </a:cubicBezTo>
                  <a:cubicBezTo>
                    <a:pt x="3745" y="4547"/>
                    <a:pt x="4657" y="3417"/>
                    <a:pt x="4533" y="2118"/>
                  </a:cubicBezTo>
                  <a:cubicBezTo>
                    <a:pt x="4417" y="904"/>
                    <a:pt x="3437" y="0"/>
                    <a:pt x="2325"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69"/>
            <p:cNvSpPr/>
            <p:nvPr/>
          </p:nvSpPr>
          <p:spPr>
            <a:xfrm>
              <a:off x="4321950" y="-626650"/>
              <a:ext cx="167125" cy="179850"/>
            </a:xfrm>
            <a:custGeom>
              <a:avLst/>
              <a:gdLst/>
              <a:ahLst/>
              <a:cxnLst/>
              <a:rect l="l" t="t" r="r" b="b"/>
              <a:pathLst>
                <a:path w="6685" h="7194" extrusionOk="0">
                  <a:moveTo>
                    <a:pt x="3373" y="1238"/>
                  </a:moveTo>
                  <a:cubicBezTo>
                    <a:pt x="4487" y="1238"/>
                    <a:pt x="5461" y="2135"/>
                    <a:pt x="5585" y="3357"/>
                  </a:cubicBezTo>
                  <a:cubicBezTo>
                    <a:pt x="5709" y="4656"/>
                    <a:pt x="4797" y="5786"/>
                    <a:pt x="3590" y="5879"/>
                  </a:cubicBezTo>
                  <a:lnTo>
                    <a:pt x="3419" y="5879"/>
                  </a:lnTo>
                  <a:cubicBezTo>
                    <a:pt x="2274" y="5879"/>
                    <a:pt x="1284" y="4982"/>
                    <a:pt x="1177" y="3775"/>
                  </a:cubicBezTo>
                  <a:cubicBezTo>
                    <a:pt x="1053" y="2522"/>
                    <a:pt x="1934" y="1393"/>
                    <a:pt x="3141" y="1253"/>
                  </a:cubicBezTo>
                  <a:cubicBezTo>
                    <a:pt x="3219" y="1253"/>
                    <a:pt x="3295" y="1238"/>
                    <a:pt x="3373" y="1238"/>
                  </a:cubicBezTo>
                  <a:close/>
                  <a:moveTo>
                    <a:pt x="3079" y="1"/>
                  </a:moveTo>
                  <a:cubicBezTo>
                    <a:pt x="2955" y="1"/>
                    <a:pt x="2817" y="1"/>
                    <a:pt x="2693" y="15"/>
                  </a:cubicBezTo>
                  <a:cubicBezTo>
                    <a:pt x="1796" y="124"/>
                    <a:pt x="1037" y="572"/>
                    <a:pt x="496" y="1222"/>
                  </a:cubicBezTo>
                  <a:lnTo>
                    <a:pt x="496" y="1315"/>
                  </a:lnTo>
                  <a:cubicBezTo>
                    <a:pt x="496" y="1346"/>
                    <a:pt x="496" y="1393"/>
                    <a:pt x="465" y="1439"/>
                  </a:cubicBezTo>
                  <a:cubicBezTo>
                    <a:pt x="125" y="2150"/>
                    <a:pt x="1" y="2800"/>
                    <a:pt x="1" y="3450"/>
                  </a:cubicBezTo>
                  <a:cubicBezTo>
                    <a:pt x="1" y="4192"/>
                    <a:pt x="171" y="4935"/>
                    <a:pt x="356" y="5755"/>
                  </a:cubicBezTo>
                  <a:cubicBezTo>
                    <a:pt x="1006" y="6622"/>
                    <a:pt x="2027" y="7194"/>
                    <a:pt x="3141" y="7194"/>
                  </a:cubicBezTo>
                  <a:cubicBezTo>
                    <a:pt x="3219" y="7194"/>
                    <a:pt x="3295" y="7179"/>
                    <a:pt x="3373" y="7179"/>
                  </a:cubicBezTo>
                  <a:cubicBezTo>
                    <a:pt x="5261" y="7055"/>
                    <a:pt x="6684" y="5291"/>
                    <a:pt x="6482" y="3264"/>
                  </a:cubicBezTo>
                  <a:cubicBezTo>
                    <a:pt x="6313" y="1393"/>
                    <a:pt x="4797" y="1"/>
                    <a:pt x="3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69"/>
            <p:cNvSpPr/>
            <p:nvPr/>
          </p:nvSpPr>
          <p:spPr>
            <a:xfrm>
              <a:off x="4348250" y="-595700"/>
              <a:ext cx="116425" cy="116050"/>
            </a:xfrm>
            <a:custGeom>
              <a:avLst/>
              <a:gdLst/>
              <a:ahLst/>
              <a:cxnLst/>
              <a:rect l="l" t="t" r="r" b="b"/>
              <a:pathLst>
                <a:path w="4657" h="4642" extrusionOk="0">
                  <a:moveTo>
                    <a:pt x="2321" y="0"/>
                  </a:moveTo>
                  <a:cubicBezTo>
                    <a:pt x="2243" y="0"/>
                    <a:pt x="2167" y="15"/>
                    <a:pt x="2089" y="15"/>
                  </a:cubicBezTo>
                  <a:cubicBezTo>
                    <a:pt x="882" y="155"/>
                    <a:pt x="1" y="1284"/>
                    <a:pt x="125" y="2537"/>
                  </a:cubicBezTo>
                  <a:cubicBezTo>
                    <a:pt x="232" y="3744"/>
                    <a:pt x="1222" y="4641"/>
                    <a:pt x="2367" y="4641"/>
                  </a:cubicBezTo>
                  <a:lnTo>
                    <a:pt x="2538" y="4641"/>
                  </a:lnTo>
                  <a:cubicBezTo>
                    <a:pt x="3745" y="4548"/>
                    <a:pt x="4657" y="3418"/>
                    <a:pt x="4533" y="2119"/>
                  </a:cubicBezTo>
                  <a:cubicBezTo>
                    <a:pt x="4409" y="897"/>
                    <a:pt x="3435" y="0"/>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69"/>
            <p:cNvSpPr/>
            <p:nvPr/>
          </p:nvSpPr>
          <p:spPr>
            <a:xfrm>
              <a:off x="4366050" y="-342850"/>
              <a:ext cx="112550" cy="116125"/>
            </a:xfrm>
            <a:custGeom>
              <a:avLst/>
              <a:gdLst/>
              <a:ahLst/>
              <a:cxnLst/>
              <a:rect l="l" t="t" r="r" b="b"/>
              <a:pathLst>
                <a:path w="4502" h="4645" extrusionOk="0">
                  <a:moveTo>
                    <a:pt x="2273" y="1"/>
                  </a:moveTo>
                  <a:cubicBezTo>
                    <a:pt x="2238" y="1"/>
                    <a:pt x="2202" y="2"/>
                    <a:pt x="2166" y="4"/>
                  </a:cubicBezTo>
                  <a:cubicBezTo>
                    <a:pt x="944" y="66"/>
                    <a:pt x="1" y="1132"/>
                    <a:pt x="46" y="2386"/>
                  </a:cubicBezTo>
                  <a:cubicBezTo>
                    <a:pt x="93" y="3645"/>
                    <a:pt x="1084" y="4645"/>
                    <a:pt x="2294" y="4645"/>
                  </a:cubicBezTo>
                  <a:cubicBezTo>
                    <a:pt x="2303" y="4645"/>
                    <a:pt x="2312" y="4645"/>
                    <a:pt x="2321" y="4645"/>
                  </a:cubicBezTo>
                  <a:cubicBezTo>
                    <a:pt x="3528" y="4629"/>
                    <a:pt x="4502" y="3546"/>
                    <a:pt x="4471" y="2246"/>
                  </a:cubicBezTo>
                  <a:cubicBezTo>
                    <a:pt x="4426" y="985"/>
                    <a:pt x="3448" y="1"/>
                    <a:pt x="2273"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69"/>
            <p:cNvSpPr/>
            <p:nvPr/>
          </p:nvSpPr>
          <p:spPr>
            <a:xfrm>
              <a:off x="4342850" y="-374475"/>
              <a:ext cx="159375" cy="179850"/>
            </a:xfrm>
            <a:custGeom>
              <a:avLst/>
              <a:gdLst/>
              <a:ahLst/>
              <a:cxnLst/>
              <a:rect l="l" t="t" r="r" b="b"/>
              <a:pathLst>
                <a:path w="6375" h="7194" extrusionOk="0">
                  <a:moveTo>
                    <a:pt x="3202" y="1269"/>
                  </a:moveTo>
                  <a:cubicBezTo>
                    <a:pt x="4378" y="1269"/>
                    <a:pt x="5353" y="2243"/>
                    <a:pt x="5399" y="3511"/>
                  </a:cubicBezTo>
                  <a:cubicBezTo>
                    <a:pt x="5430" y="4811"/>
                    <a:pt x="4456" y="5894"/>
                    <a:pt x="3249" y="5910"/>
                  </a:cubicBezTo>
                  <a:lnTo>
                    <a:pt x="3202" y="5910"/>
                  </a:lnTo>
                  <a:cubicBezTo>
                    <a:pt x="1995" y="5910"/>
                    <a:pt x="1021" y="4904"/>
                    <a:pt x="974" y="3651"/>
                  </a:cubicBezTo>
                  <a:cubicBezTo>
                    <a:pt x="929" y="2397"/>
                    <a:pt x="1872" y="1331"/>
                    <a:pt x="3094" y="1269"/>
                  </a:cubicBezTo>
                  <a:close/>
                  <a:moveTo>
                    <a:pt x="2723" y="0"/>
                  </a:moveTo>
                  <a:cubicBezTo>
                    <a:pt x="1748" y="62"/>
                    <a:pt x="882" y="541"/>
                    <a:pt x="294" y="1253"/>
                  </a:cubicBezTo>
                  <a:cubicBezTo>
                    <a:pt x="341" y="1300"/>
                    <a:pt x="372" y="1376"/>
                    <a:pt x="372" y="1454"/>
                  </a:cubicBezTo>
                  <a:cubicBezTo>
                    <a:pt x="372" y="1485"/>
                    <a:pt x="356" y="1516"/>
                    <a:pt x="341" y="1562"/>
                  </a:cubicBezTo>
                  <a:cubicBezTo>
                    <a:pt x="124" y="2104"/>
                    <a:pt x="0" y="2723"/>
                    <a:pt x="0" y="3326"/>
                  </a:cubicBezTo>
                  <a:cubicBezTo>
                    <a:pt x="0" y="3573"/>
                    <a:pt x="15" y="3806"/>
                    <a:pt x="62" y="4037"/>
                  </a:cubicBezTo>
                  <a:cubicBezTo>
                    <a:pt x="186" y="4718"/>
                    <a:pt x="541" y="5291"/>
                    <a:pt x="805" y="5925"/>
                  </a:cubicBezTo>
                  <a:cubicBezTo>
                    <a:pt x="820" y="5955"/>
                    <a:pt x="820" y="6003"/>
                    <a:pt x="820" y="6033"/>
                  </a:cubicBezTo>
                  <a:cubicBezTo>
                    <a:pt x="820" y="6141"/>
                    <a:pt x="758" y="6250"/>
                    <a:pt x="665" y="6312"/>
                  </a:cubicBezTo>
                  <a:cubicBezTo>
                    <a:pt x="1284" y="6853"/>
                    <a:pt x="2073" y="7193"/>
                    <a:pt x="2940" y="7193"/>
                  </a:cubicBezTo>
                  <a:lnTo>
                    <a:pt x="2955" y="7193"/>
                  </a:lnTo>
                  <a:cubicBezTo>
                    <a:pt x="4842" y="7178"/>
                    <a:pt x="6374" y="5522"/>
                    <a:pt x="6312" y="3480"/>
                  </a:cubicBezTo>
                  <a:cubicBezTo>
                    <a:pt x="6250" y="1516"/>
                    <a:pt x="4718" y="0"/>
                    <a:pt x="2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69"/>
            <p:cNvSpPr/>
            <p:nvPr/>
          </p:nvSpPr>
          <p:spPr>
            <a:xfrm>
              <a:off x="4366050" y="-342775"/>
              <a:ext cx="112550" cy="116050"/>
            </a:xfrm>
            <a:custGeom>
              <a:avLst/>
              <a:gdLst/>
              <a:ahLst/>
              <a:cxnLst/>
              <a:rect l="l" t="t" r="r" b="b"/>
              <a:pathLst>
                <a:path w="4502" h="4642" extrusionOk="0">
                  <a:moveTo>
                    <a:pt x="2166" y="1"/>
                  </a:moveTo>
                  <a:cubicBezTo>
                    <a:pt x="944" y="63"/>
                    <a:pt x="1" y="1129"/>
                    <a:pt x="46" y="2383"/>
                  </a:cubicBezTo>
                  <a:cubicBezTo>
                    <a:pt x="93" y="3636"/>
                    <a:pt x="1067" y="4642"/>
                    <a:pt x="2274" y="4642"/>
                  </a:cubicBezTo>
                  <a:lnTo>
                    <a:pt x="2321" y="4642"/>
                  </a:lnTo>
                  <a:cubicBezTo>
                    <a:pt x="3528" y="4626"/>
                    <a:pt x="4502" y="3543"/>
                    <a:pt x="4471" y="2243"/>
                  </a:cubicBezTo>
                  <a:cubicBezTo>
                    <a:pt x="4425" y="975"/>
                    <a:pt x="3450" y="1"/>
                    <a:pt x="2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69"/>
            <p:cNvSpPr/>
            <p:nvPr/>
          </p:nvSpPr>
          <p:spPr>
            <a:xfrm>
              <a:off x="4366050" y="-89850"/>
              <a:ext cx="112550" cy="116125"/>
            </a:xfrm>
            <a:custGeom>
              <a:avLst/>
              <a:gdLst/>
              <a:ahLst/>
              <a:cxnLst/>
              <a:rect l="l" t="t" r="r" b="b"/>
              <a:pathLst>
                <a:path w="4502" h="4645" extrusionOk="0">
                  <a:moveTo>
                    <a:pt x="2292" y="1"/>
                  </a:moveTo>
                  <a:cubicBezTo>
                    <a:pt x="1083" y="1"/>
                    <a:pt x="93" y="1001"/>
                    <a:pt x="46" y="2244"/>
                  </a:cubicBezTo>
                  <a:cubicBezTo>
                    <a:pt x="1" y="3512"/>
                    <a:pt x="944" y="4580"/>
                    <a:pt x="2166" y="4642"/>
                  </a:cubicBezTo>
                  <a:cubicBezTo>
                    <a:pt x="2202" y="4644"/>
                    <a:pt x="2238" y="4645"/>
                    <a:pt x="2273" y="4645"/>
                  </a:cubicBezTo>
                  <a:cubicBezTo>
                    <a:pt x="3448" y="4645"/>
                    <a:pt x="4426" y="3660"/>
                    <a:pt x="4471" y="2398"/>
                  </a:cubicBezTo>
                  <a:cubicBezTo>
                    <a:pt x="4502" y="1084"/>
                    <a:pt x="3528" y="16"/>
                    <a:pt x="2321" y="1"/>
                  </a:cubicBezTo>
                  <a:cubicBezTo>
                    <a:pt x="2311" y="1"/>
                    <a:pt x="2302" y="1"/>
                    <a:pt x="2292"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69"/>
            <p:cNvSpPr/>
            <p:nvPr/>
          </p:nvSpPr>
          <p:spPr>
            <a:xfrm>
              <a:off x="4336250" y="-121950"/>
              <a:ext cx="165975" cy="179875"/>
            </a:xfrm>
            <a:custGeom>
              <a:avLst/>
              <a:gdLst/>
              <a:ahLst/>
              <a:cxnLst/>
              <a:rect l="l" t="t" r="r" b="b"/>
              <a:pathLst>
                <a:path w="6639" h="7195" extrusionOk="0">
                  <a:moveTo>
                    <a:pt x="3513" y="1285"/>
                  </a:moveTo>
                  <a:cubicBezTo>
                    <a:pt x="4720" y="1300"/>
                    <a:pt x="5694" y="2368"/>
                    <a:pt x="5663" y="3682"/>
                  </a:cubicBezTo>
                  <a:cubicBezTo>
                    <a:pt x="5617" y="4936"/>
                    <a:pt x="4642" y="5926"/>
                    <a:pt x="3466" y="5926"/>
                  </a:cubicBezTo>
                  <a:lnTo>
                    <a:pt x="3358" y="5926"/>
                  </a:lnTo>
                  <a:cubicBezTo>
                    <a:pt x="2136" y="5864"/>
                    <a:pt x="1193" y="4796"/>
                    <a:pt x="1238" y="3528"/>
                  </a:cubicBezTo>
                  <a:cubicBezTo>
                    <a:pt x="1285" y="2290"/>
                    <a:pt x="2259" y="1285"/>
                    <a:pt x="3482" y="1285"/>
                  </a:cubicBezTo>
                  <a:close/>
                  <a:moveTo>
                    <a:pt x="3204" y="1"/>
                  </a:moveTo>
                  <a:cubicBezTo>
                    <a:pt x="2214" y="1"/>
                    <a:pt x="1300" y="434"/>
                    <a:pt x="667" y="1130"/>
                  </a:cubicBezTo>
                  <a:cubicBezTo>
                    <a:pt x="698" y="1176"/>
                    <a:pt x="712" y="1223"/>
                    <a:pt x="712" y="1269"/>
                  </a:cubicBezTo>
                  <a:cubicBezTo>
                    <a:pt x="712" y="1300"/>
                    <a:pt x="698" y="1347"/>
                    <a:pt x="681" y="1378"/>
                  </a:cubicBezTo>
                  <a:cubicBezTo>
                    <a:pt x="326" y="2135"/>
                    <a:pt x="1" y="2863"/>
                    <a:pt x="1" y="3699"/>
                  </a:cubicBezTo>
                  <a:lnTo>
                    <a:pt x="1" y="3822"/>
                  </a:lnTo>
                  <a:cubicBezTo>
                    <a:pt x="32" y="4703"/>
                    <a:pt x="434" y="5431"/>
                    <a:pt x="821" y="6205"/>
                  </a:cubicBezTo>
                  <a:cubicBezTo>
                    <a:pt x="836" y="6220"/>
                    <a:pt x="836" y="6236"/>
                    <a:pt x="836" y="6250"/>
                  </a:cubicBezTo>
                  <a:cubicBezTo>
                    <a:pt x="1409" y="6793"/>
                    <a:pt x="2152" y="7133"/>
                    <a:pt x="2987" y="7179"/>
                  </a:cubicBezTo>
                  <a:cubicBezTo>
                    <a:pt x="3049" y="7195"/>
                    <a:pt x="3111" y="7195"/>
                    <a:pt x="3173" y="7195"/>
                  </a:cubicBezTo>
                  <a:cubicBezTo>
                    <a:pt x="4982" y="7195"/>
                    <a:pt x="6514" y="5663"/>
                    <a:pt x="6576" y="3699"/>
                  </a:cubicBezTo>
                  <a:cubicBezTo>
                    <a:pt x="6638" y="1671"/>
                    <a:pt x="5106" y="17"/>
                    <a:pt x="3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69"/>
            <p:cNvSpPr/>
            <p:nvPr/>
          </p:nvSpPr>
          <p:spPr>
            <a:xfrm>
              <a:off x="4366050" y="-89825"/>
              <a:ext cx="112550" cy="116050"/>
            </a:xfrm>
            <a:custGeom>
              <a:avLst/>
              <a:gdLst/>
              <a:ahLst/>
              <a:cxnLst/>
              <a:rect l="l" t="t" r="r" b="b"/>
              <a:pathLst>
                <a:path w="4502" h="4642" extrusionOk="0">
                  <a:moveTo>
                    <a:pt x="2290" y="0"/>
                  </a:moveTo>
                  <a:cubicBezTo>
                    <a:pt x="1067" y="0"/>
                    <a:pt x="93" y="1005"/>
                    <a:pt x="46" y="2243"/>
                  </a:cubicBezTo>
                  <a:cubicBezTo>
                    <a:pt x="1" y="3511"/>
                    <a:pt x="944" y="4579"/>
                    <a:pt x="2166" y="4641"/>
                  </a:cubicBezTo>
                  <a:lnTo>
                    <a:pt x="2274" y="4641"/>
                  </a:lnTo>
                  <a:cubicBezTo>
                    <a:pt x="3450" y="4641"/>
                    <a:pt x="4425" y="3651"/>
                    <a:pt x="4471" y="2397"/>
                  </a:cubicBezTo>
                  <a:cubicBezTo>
                    <a:pt x="4502" y="1083"/>
                    <a:pt x="3528" y="15"/>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69"/>
            <p:cNvSpPr/>
            <p:nvPr/>
          </p:nvSpPr>
          <p:spPr>
            <a:xfrm>
              <a:off x="4348250" y="162950"/>
              <a:ext cx="116425" cy="116150"/>
            </a:xfrm>
            <a:custGeom>
              <a:avLst/>
              <a:gdLst/>
              <a:ahLst/>
              <a:cxnLst/>
              <a:rect l="l" t="t" r="r" b="b"/>
              <a:pathLst>
                <a:path w="4657" h="4646" extrusionOk="0">
                  <a:moveTo>
                    <a:pt x="2370" y="0"/>
                  </a:moveTo>
                  <a:cubicBezTo>
                    <a:pt x="1219" y="0"/>
                    <a:pt x="243" y="901"/>
                    <a:pt x="125" y="2111"/>
                  </a:cubicBezTo>
                  <a:cubicBezTo>
                    <a:pt x="1" y="3363"/>
                    <a:pt x="882" y="4493"/>
                    <a:pt x="2089" y="4632"/>
                  </a:cubicBezTo>
                  <a:cubicBezTo>
                    <a:pt x="2168" y="4641"/>
                    <a:pt x="2248" y="4645"/>
                    <a:pt x="2326" y="4645"/>
                  </a:cubicBezTo>
                  <a:cubicBezTo>
                    <a:pt x="3438" y="4645"/>
                    <a:pt x="4417" y="3741"/>
                    <a:pt x="4533" y="2528"/>
                  </a:cubicBezTo>
                  <a:cubicBezTo>
                    <a:pt x="4657" y="1228"/>
                    <a:pt x="3745" y="99"/>
                    <a:pt x="2538" y="7"/>
                  </a:cubicBezTo>
                  <a:cubicBezTo>
                    <a:pt x="2482" y="2"/>
                    <a:pt x="2425" y="0"/>
                    <a:pt x="237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69"/>
            <p:cNvSpPr/>
            <p:nvPr/>
          </p:nvSpPr>
          <p:spPr>
            <a:xfrm>
              <a:off x="4324650" y="130225"/>
              <a:ext cx="164425" cy="179875"/>
            </a:xfrm>
            <a:custGeom>
              <a:avLst/>
              <a:gdLst/>
              <a:ahLst/>
              <a:cxnLst/>
              <a:rect l="l" t="t" r="r" b="b"/>
              <a:pathLst>
                <a:path w="6577" h="7195" extrusionOk="0">
                  <a:moveTo>
                    <a:pt x="3311" y="1300"/>
                  </a:moveTo>
                  <a:cubicBezTo>
                    <a:pt x="3358" y="1300"/>
                    <a:pt x="3420" y="1300"/>
                    <a:pt x="3482" y="1316"/>
                  </a:cubicBezTo>
                  <a:cubicBezTo>
                    <a:pt x="4689" y="1408"/>
                    <a:pt x="5601" y="2537"/>
                    <a:pt x="5477" y="3837"/>
                  </a:cubicBezTo>
                  <a:cubicBezTo>
                    <a:pt x="5353" y="5043"/>
                    <a:pt x="4379" y="5957"/>
                    <a:pt x="3265" y="5957"/>
                  </a:cubicBezTo>
                  <a:cubicBezTo>
                    <a:pt x="3187" y="5957"/>
                    <a:pt x="3111" y="5941"/>
                    <a:pt x="3033" y="5941"/>
                  </a:cubicBezTo>
                  <a:cubicBezTo>
                    <a:pt x="1826" y="5802"/>
                    <a:pt x="945" y="4672"/>
                    <a:pt x="1069" y="3420"/>
                  </a:cubicBezTo>
                  <a:cubicBezTo>
                    <a:pt x="1176" y="2213"/>
                    <a:pt x="2166" y="1300"/>
                    <a:pt x="3311" y="1300"/>
                  </a:cubicBezTo>
                  <a:close/>
                  <a:moveTo>
                    <a:pt x="3033" y="0"/>
                  </a:moveTo>
                  <a:cubicBezTo>
                    <a:pt x="1842" y="0"/>
                    <a:pt x="774" y="635"/>
                    <a:pt x="140" y="1594"/>
                  </a:cubicBezTo>
                  <a:cubicBezTo>
                    <a:pt x="326" y="1625"/>
                    <a:pt x="481" y="1811"/>
                    <a:pt x="481" y="2011"/>
                  </a:cubicBezTo>
                  <a:cubicBezTo>
                    <a:pt x="481" y="2042"/>
                    <a:pt x="481" y="2089"/>
                    <a:pt x="465" y="2120"/>
                  </a:cubicBezTo>
                  <a:cubicBezTo>
                    <a:pt x="264" y="2801"/>
                    <a:pt x="1" y="3373"/>
                    <a:pt x="1" y="4038"/>
                  </a:cubicBezTo>
                  <a:cubicBezTo>
                    <a:pt x="1" y="4208"/>
                    <a:pt x="17" y="4379"/>
                    <a:pt x="63" y="4564"/>
                  </a:cubicBezTo>
                  <a:cubicBezTo>
                    <a:pt x="202" y="5307"/>
                    <a:pt x="605" y="5988"/>
                    <a:pt x="1131" y="6529"/>
                  </a:cubicBezTo>
                  <a:cubicBezTo>
                    <a:pt x="1176" y="6576"/>
                    <a:pt x="1192" y="6621"/>
                    <a:pt x="1192" y="6668"/>
                  </a:cubicBezTo>
                  <a:cubicBezTo>
                    <a:pt x="1610" y="6931"/>
                    <a:pt x="2074" y="7116"/>
                    <a:pt x="2585" y="7178"/>
                  </a:cubicBezTo>
                  <a:cubicBezTo>
                    <a:pt x="2723" y="7194"/>
                    <a:pt x="2847" y="7194"/>
                    <a:pt x="2971" y="7194"/>
                  </a:cubicBezTo>
                  <a:cubicBezTo>
                    <a:pt x="4689" y="7194"/>
                    <a:pt x="6205" y="5802"/>
                    <a:pt x="6374" y="3915"/>
                  </a:cubicBezTo>
                  <a:cubicBezTo>
                    <a:pt x="6576" y="1904"/>
                    <a:pt x="5153" y="140"/>
                    <a:pt x="3265" y="16"/>
                  </a:cubicBezTo>
                  <a:cubicBezTo>
                    <a:pt x="3187" y="0"/>
                    <a:pt x="3111" y="0"/>
                    <a:pt x="3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69"/>
            <p:cNvSpPr/>
            <p:nvPr/>
          </p:nvSpPr>
          <p:spPr>
            <a:xfrm>
              <a:off x="4348250" y="162700"/>
              <a:ext cx="116425" cy="116450"/>
            </a:xfrm>
            <a:custGeom>
              <a:avLst/>
              <a:gdLst/>
              <a:ahLst/>
              <a:cxnLst/>
              <a:rect l="l" t="t" r="r" b="b"/>
              <a:pathLst>
                <a:path w="4657" h="4658" extrusionOk="0">
                  <a:moveTo>
                    <a:pt x="2367" y="1"/>
                  </a:moveTo>
                  <a:cubicBezTo>
                    <a:pt x="1222" y="1"/>
                    <a:pt x="232" y="914"/>
                    <a:pt x="125" y="2121"/>
                  </a:cubicBezTo>
                  <a:cubicBezTo>
                    <a:pt x="1" y="3373"/>
                    <a:pt x="882" y="4503"/>
                    <a:pt x="2089" y="4642"/>
                  </a:cubicBezTo>
                  <a:cubicBezTo>
                    <a:pt x="2167" y="4642"/>
                    <a:pt x="2243" y="4658"/>
                    <a:pt x="2321" y="4658"/>
                  </a:cubicBezTo>
                  <a:cubicBezTo>
                    <a:pt x="3435" y="4658"/>
                    <a:pt x="4409" y="3744"/>
                    <a:pt x="4533" y="2538"/>
                  </a:cubicBezTo>
                  <a:cubicBezTo>
                    <a:pt x="4657" y="1238"/>
                    <a:pt x="3745" y="109"/>
                    <a:pt x="2538" y="17"/>
                  </a:cubicBezTo>
                  <a:cubicBezTo>
                    <a:pt x="2476" y="1"/>
                    <a:pt x="2414" y="1"/>
                    <a:pt x="2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69"/>
            <p:cNvSpPr/>
            <p:nvPr/>
          </p:nvSpPr>
          <p:spPr>
            <a:xfrm>
              <a:off x="4683575" y="-632375"/>
              <a:ext cx="116825" cy="125800"/>
            </a:xfrm>
            <a:custGeom>
              <a:avLst/>
              <a:gdLst/>
              <a:ahLst/>
              <a:cxnLst/>
              <a:rect l="l" t="t" r="r" b="b"/>
              <a:pathLst>
                <a:path w="4673" h="5032" extrusionOk="0">
                  <a:moveTo>
                    <a:pt x="2297" y="0"/>
                  </a:moveTo>
                  <a:cubicBezTo>
                    <a:pt x="2223" y="0"/>
                    <a:pt x="2148" y="4"/>
                    <a:pt x="2073" y="13"/>
                  </a:cubicBezTo>
                  <a:cubicBezTo>
                    <a:pt x="866" y="137"/>
                    <a:pt x="0" y="1358"/>
                    <a:pt x="140" y="2720"/>
                  </a:cubicBezTo>
                  <a:cubicBezTo>
                    <a:pt x="258" y="4024"/>
                    <a:pt x="1258" y="5031"/>
                    <a:pt x="2403" y="5031"/>
                  </a:cubicBezTo>
                  <a:cubicBezTo>
                    <a:pt x="2453" y="5031"/>
                    <a:pt x="2503" y="5029"/>
                    <a:pt x="2553" y="5025"/>
                  </a:cubicBezTo>
                  <a:cubicBezTo>
                    <a:pt x="3775" y="4932"/>
                    <a:pt x="4672" y="3710"/>
                    <a:pt x="4533" y="2303"/>
                  </a:cubicBezTo>
                  <a:cubicBezTo>
                    <a:pt x="4417" y="981"/>
                    <a:pt x="3429"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69"/>
            <p:cNvSpPr/>
            <p:nvPr/>
          </p:nvSpPr>
          <p:spPr>
            <a:xfrm>
              <a:off x="4648375" y="-666500"/>
              <a:ext cx="176775" cy="194950"/>
            </a:xfrm>
            <a:custGeom>
              <a:avLst/>
              <a:gdLst/>
              <a:ahLst/>
              <a:cxnLst/>
              <a:rect l="l" t="t" r="r" b="b"/>
              <a:pathLst>
                <a:path w="7071" h="7798" extrusionOk="0">
                  <a:moveTo>
                    <a:pt x="623" y="1625"/>
                  </a:moveTo>
                  <a:cubicBezTo>
                    <a:pt x="591" y="1666"/>
                    <a:pt x="566" y="1715"/>
                    <a:pt x="542" y="1764"/>
                  </a:cubicBezTo>
                  <a:cubicBezTo>
                    <a:pt x="568" y="1717"/>
                    <a:pt x="595" y="1671"/>
                    <a:pt x="623" y="1625"/>
                  </a:cubicBezTo>
                  <a:close/>
                  <a:moveTo>
                    <a:pt x="418" y="1997"/>
                  </a:moveTo>
                  <a:cubicBezTo>
                    <a:pt x="417" y="1999"/>
                    <a:pt x="416" y="2001"/>
                    <a:pt x="415" y="2003"/>
                  </a:cubicBezTo>
                  <a:lnTo>
                    <a:pt x="415" y="2003"/>
                  </a:lnTo>
                  <a:cubicBezTo>
                    <a:pt x="416" y="2001"/>
                    <a:pt x="417" y="1999"/>
                    <a:pt x="418" y="1997"/>
                  </a:cubicBezTo>
                  <a:close/>
                  <a:moveTo>
                    <a:pt x="415" y="2003"/>
                  </a:moveTo>
                  <a:cubicBezTo>
                    <a:pt x="154" y="2542"/>
                    <a:pt x="16" y="3144"/>
                    <a:pt x="1" y="3775"/>
                  </a:cubicBezTo>
                  <a:cubicBezTo>
                    <a:pt x="46" y="3128"/>
                    <a:pt x="169" y="2512"/>
                    <a:pt x="415" y="2003"/>
                  </a:cubicBezTo>
                  <a:close/>
                  <a:moveTo>
                    <a:pt x="3698" y="1362"/>
                  </a:moveTo>
                  <a:cubicBezTo>
                    <a:pt x="4828" y="1362"/>
                    <a:pt x="5818" y="2352"/>
                    <a:pt x="5941" y="3668"/>
                  </a:cubicBezTo>
                  <a:cubicBezTo>
                    <a:pt x="6080" y="5075"/>
                    <a:pt x="5183" y="6297"/>
                    <a:pt x="3961" y="6390"/>
                  </a:cubicBezTo>
                  <a:lnTo>
                    <a:pt x="3807" y="6390"/>
                  </a:lnTo>
                  <a:cubicBezTo>
                    <a:pt x="2662" y="6390"/>
                    <a:pt x="1672" y="5400"/>
                    <a:pt x="1548" y="4085"/>
                  </a:cubicBezTo>
                  <a:cubicBezTo>
                    <a:pt x="1408" y="2723"/>
                    <a:pt x="2274" y="1502"/>
                    <a:pt x="3481" y="1378"/>
                  </a:cubicBezTo>
                  <a:cubicBezTo>
                    <a:pt x="3559" y="1362"/>
                    <a:pt x="3636" y="1362"/>
                    <a:pt x="3698" y="1362"/>
                  </a:cubicBezTo>
                  <a:close/>
                  <a:moveTo>
                    <a:pt x="3388" y="0"/>
                  </a:moveTo>
                  <a:cubicBezTo>
                    <a:pt x="3264" y="0"/>
                    <a:pt x="3141" y="17"/>
                    <a:pt x="3033" y="31"/>
                  </a:cubicBezTo>
                  <a:cubicBezTo>
                    <a:pt x="2018" y="149"/>
                    <a:pt x="1157" y="756"/>
                    <a:pt x="623" y="1625"/>
                  </a:cubicBezTo>
                  <a:lnTo>
                    <a:pt x="623" y="1625"/>
                  </a:lnTo>
                  <a:cubicBezTo>
                    <a:pt x="632" y="1614"/>
                    <a:pt x="641" y="1604"/>
                    <a:pt x="651" y="1595"/>
                  </a:cubicBezTo>
                  <a:cubicBezTo>
                    <a:pt x="665" y="1564"/>
                    <a:pt x="696" y="1547"/>
                    <a:pt x="727" y="1547"/>
                  </a:cubicBezTo>
                  <a:cubicBezTo>
                    <a:pt x="774" y="1547"/>
                    <a:pt x="836" y="1595"/>
                    <a:pt x="836" y="1656"/>
                  </a:cubicBezTo>
                  <a:cubicBezTo>
                    <a:pt x="836" y="1671"/>
                    <a:pt x="820" y="1687"/>
                    <a:pt x="820" y="1702"/>
                  </a:cubicBezTo>
                  <a:cubicBezTo>
                    <a:pt x="604" y="2259"/>
                    <a:pt x="496" y="2832"/>
                    <a:pt x="496" y="3404"/>
                  </a:cubicBezTo>
                  <a:cubicBezTo>
                    <a:pt x="496" y="5106"/>
                    <a:pt x="1424" y="6715"/>
                    <a:pt x="3048" y="7117"/>
                  </a:cubicBezTo>
                  <a:cubicBezTo>
                    <a:pt x="3203" y="7148"/>
                    <a:pt x="3281" y="7288"/>
                    <a:pt x="3264" y="7426"/>
                  </a:cubicBezTo>
                  <a:cubicBezTo>
                    <a:pt x="3264" y="7550"/>
                    <a:pt x="3219" y="7659"/>
                    <a:pt x="3095" y="7705"/>
                  </a:cubicBezTo>
                  <a:cubicBezTo>
                    <a:pt x="3064" y="7721"/>
                    <a:pt x="3017" y="7736"/>
                    <a:pt x="2971" y="7752"/>
                  </a:cubicBezTo>
                  <a:cubicBezTo>
                    <a:pt x="3172" y="7783"/>
                    <a:pt x="3357" y="7797"/>
                    <a:pt x="3559" y="7797"/>
                  </a:cubicBezTo>
                  <a:lnTo>
                    <a:pt x="3776" y="7797"/>
                  </a:lnTo>
                  <a:cubicBezTo>
                    <a:pt x="5663" y="7659"/>
                    <a:pt x="7070" y="5771"/>
                    <a:pt x="6854" y="3575"/>
                  </a:cubicBezTo>
                  <a:cubicBezTo>
                    <a:pt x="6668" y="1533"/>
                    <a:pt x="5121" y="0"/>
                    <a:pt x="3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69"/>
            <p:cNvSpPr/>
            <p:nvPr/>
          </p:nvSpPr>
          <p:spPr>
            <a:xfrm>
              <a:off x="4683575" y="-632475"/>
              <a:ext cx="116825" cy="125750"/>
            </a:xfrm>
            <a:custGeom>
              <a:avLst/>
              <a:gdLst/>
              <a:ahLst/>
              <a:cxnLst/>
              <a:rect l="l" t="t" r="r" b="b"/>
              <a:pathLst>
                <a:path w="4673" h="5030" extrusionOk="0">
                  <a:moveTo>
                    <a:pt x="2290" y="1"/>
                  </a:moveTo>
                  <a:cubicBezTo>
                    <a:pt x="2228" y="1"/>
                    <a:pt x="2151" y="1"/>
                    <a:pt x="2073" y="17"/>
                  </a:cubicBezTo>
                  <a:cubicBezTo>
                    <a:pt x="866" y="141"/>
                    <a:pt x="0" y="1362"/>
                    <a:pt x="140" y="2724"/>
                  </a:cubicBezTo>
                  <a:cubicBezTo>
                    <a:pt x="264" y="4039"/>
                    <a:pt x="1254" y="5029"/>
                    <a:pt x="2399" y="5029"/>
                  </a:cubicBezTo>
                  <a:lnTo>
                    <a:pt x="2553" y="5029"/>
                  </a:lnTo>
                  <a:cubicBezTo>
                    <a:pt x="3775" y="4936"/>
                    <a:pt x="4672" y="3714"/>
                    <a:pt x="4533" y="2307"/>
                  </a:cubicBezTo>
                  <a:cubicBezTo>
                    <a:pt x="4410" y="991"/>
                    <a:pt x="3420" y="1"/>
                    <a:pt x="2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69"/>
            <p:cNvSpPr/>
            <p:nvPr/>
          </p:nvSpPr>
          <p:spPr>
            <a:xfrm>
              <a:off x="4702900" y="-358300"/>
              <a:ext cx="112950" cy="125775"/>
            </a:xfrm>
            <a:custGeom>
              <a:avLst/>
              <a:gdLst/>
              <a:ahLst/>
              <a:cxnLst/>
              <a:rect l="l" t="t" r="r" b="b"/>
              <a:pathLst>
                <a:path w="4518" h="5031" extrusionOk="0">
                  <a:moveTo>
                    <a:pt x="2266" y="0"/>
                  </a:moveTo>
                  <a:cubicBezTo>
                    <a:pt x="2233" y="0"/>
                    <a:pt x="2200" y="1"/>
                    <a:pt x="2166" y="3"/>
                  </a:cubicBezTo>
                  <a:cubicBezTo>
                    <a:pt x="945" y="49"/>
                    <a:pt x="1" y="1210"/>
                    <a:pt x="48" y="2586"/>
                  </a:cubicBezTo>
                  <a:cubicBezTo>
                    <a:pt x="93" y="3937"/>
                    <a:pt x="1085" y="5030"/>
                    <a:pt x="2295" y="5030"/>
                  </a:cubicBezTo>
                  <a:cubicBezTo>
                    <a:pt x="2303" y="5030"/>
                    <a:pt x="2312" y="5030"/>
                    <a:pt x="2321" y="5030"/>
                  </a:cubicBezTo>
                  <a:cubicBezTo>
                    <a:pt x="3544" y="5015"/>
                    <a:pt x="4518" y="3854"/>
                    <a:pt x="4472" y="2447"/>
                  </a:cubicBezTo>
                  <a:cubicBezTo>
                    <a:pt x="4426" y="1063"/>
                    <a:pt x="3445" y="0"/>
                    <a:pt x="2266"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69"/>
            <p:cNvSpPr/>
            <p:nvPr/>
          </p:nvSpPr>
          <p:spPr>
            <a:xfrm>
              <a:off x="4677375" y="-392675"/>
              <a:ext cx="162100" cy="194950"/>
            </a:xfrm>
            <a:custGeom>
              <a:avLst/>
              <a:gdLst/>
              <a:ahLst/>
              <a:cxnLst/>
              <a:rect l="l" t="t" r="r" b="b"/>
              <a:pathLst>
                <a:path w="6484" h="7798" extrusionOk="0">
                  <a:moveTo>
                    <a:pt x="3280" y="1362"/>
                  </a:moveTo>
                  <a:cubicBezTo>
                    <a:pt x="4456" y="1362"/>
                    <a:pt x="5446" y="2445"/>
                    <a:pt x="5493" y="3822"/>
                  </a:cubicBezTo>
                  <a:cubicBezTo>
                    <a:pt x="5539" y="5229"/>
                    <a:pt x="4565" y="6390"/>
                    <a:pt x="3342" y="6405"/>
                  </a:cubicBezTo>
                  <a:lnTo>
                    <a:pt x="3311" y="6405"/>
                  </a:lnTo>
                  <a:cubicBezTo>
                    <a:pt x="2104" y="6405"/>
                    <a:pt x="1114" y="5307"/>
                    <a:pt x="1069" y="3961"/>
                  </a:cubicBezTo>
                  <a:cubicBezTo>
                    <a:pt x="1022" y="2585"/>
                    <a:pt x="1966" y="1424"/>
                    <a:pt x="3187" y="1378"/>
                  </a:cubicBezTo>
                  <a:cubicBezTo>
                    <a:pt x="3218" y="1362"/>
                    <a:pt x="3249" y="1362"/>
                    <a:pt x="3280" y="1362"/>
                  </a:cubicBezTo>
                  <a:close/>
                  <a:moveTo>
                    <a:pt x="2816" y="0"/>
                  </a:moveTo>
                  <a:cubicBezTo>
                    <a:pt x="2012" y="47"/>
                    <a:pt x="1285" y="403"/>
                    <a:pt x="728" y="945"/>
                  </a:cubicBezTo>
                  <a:lnTo>
                    <a:pt x="728" y="960"/>
                  </a:lnTo>
                  <a:cubicBezTo>
                    <a:pt x="728" y="976"/>
                    <a:pt x="728" y="1007"/>
                    <a:pt x="712" y="1037"/>
                  </a:cubicBezTo>
                  <a:cubicBezTo>
                    <a:pt x="326" y="1842"/>
                    <a:pt x="0" y="2661"/>
                    <a:pt x="0" y="3559"/>
                  </a:cubicBezTo>
                  <a:cubicBezTo>
                    <a:pt x="0" y="3744"/>
                    <a:pt x="17" y="3961"/>
                    <a:pt x="48" y="4162"/>
                  </a:cubicBezTo>
                  <a:cubicBezTo>
                    <a:pt x="264" y="5338"/>
                    <a:pt x="945" y="5988"/>
                    <a:pt x="1625" y="6854"/>
                  </a:cubicBezTo>
                  <a:cubicBezTo>
                    <a:pt x="1671" y="6916"/>
                    <a:pt x="1702" y="6993"/>
                    <a:pt x="1702" y="7071"/>
                  </a:cubicBezTo>
                  <a:cubicBezTo>
                    <a:pt x="1702" y="7209"/>
                    <a:pt x="1625" y="7349"/>
                    <a:pt x="1486" y="7380"/>
                  </a:cubicBezTo>
                  <a:cubicBezTo>
                    <a:pt x="1966" y="7643"/>
                    <a:pt x="2492" y="7797"/>
                    <a:pt x="3049" y="7797"/>
                  </a:cubicBezTo>
                  <a:lnTo>
                    <a:pt x="3064" y="7797"/>
                  </a:lnTo>
                  <a:cubicBezTo>
                    <a:pt x="4951" y="7782"/>
                    <a:pt x="6483" y="5988"/>
                    <a:pt x="6405" y="3791"/>
                  </a:cubicBezTo>
                  <a:cubicBezTo>
                    <a:pt x="6343" y="1656"/>
                    <a:pt x="4796" y="0"/>
                    <a:pt x="2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69"/>
            <p:cNvSpPr/>
            <p:nvPr/>
          </p:nvSpPr>
          <p:spPr>
            <a:xfrm>
              <a:off x="4702900" y="-358650"/>
              <a:ext cx="112950" cy="126125"/>
            </a:xfrm>
            <a:custGeom>
              <a:avLst/>
              <a:gdLst/>
              <a:ahLst/>
              <a:cxnLst/>
              <a:rect l="l" t="t" r="r" b="b"/>
              <a:pathLst>
                <a:path w="4518" h="5045" extrusionOk="0">
                  <a:moveTo>
                    <a:pt x="2259" y="1"/>
                  </a:moveTo>
                  <a:cubicBezTo>
                    <a:pt x="2228" y="1"/>
                    <a:pt x="2197" y="1"/>
                    <a:pt x="2166" y="17"/>
                  </a:cubicBezTo>
                  <a:cubicBezTo>
                    <a:pt x="945" y="63"/>
                    <a:pt x="1" y="1224"/>
                    <a:pt x="48" y="2600"/>
                  </a:cubicBezTo>
                  <a:cubicBezTo>
                    <a:pt x="93" y="3946"/>
                    <a:pt x="1083" y="5044"/>
                    <a:pt x="2290" y="5044"/>
                  </a:cubicBezTo>
                  <a:lnTo>
                    <a:pt x="2321" y="5044"/>
                  </a:lnTo>
                  <a:cubicBezTo>
                    <a:pt x="3544" y="5029"/>
                    <a:pt x="4518" y="3868"/>
                    <a:pt x="4472" y="2461"/>
                  </a:cubicBezTo>
                  <a:cubicBezTo>
                    <a:pt x="4425" y="1084"/>
                    <a:pt x="3435" y="1"/>
                    <a:pt x="2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69"/>
            <p:cNvSpPr/>
            <p:nvPr/>
          </p:nvSpPr>
          <p:spPr>
            <a:xfrm>
              <a:off x="4702900" y="-84050"/>
              <a:ext cx="112950" cy="125800"/>
            </a:xfrm>
            <a:custGeom>
              <a:avLst/>
              <a:gdLst/>
              <a:ahLst/>
              <a:cxnLst/>
              <a:rect l="l" t="t" r="r" b="b"/>
              <a:pathLst>
                <a:path w="4518" h="5032" extrusionOk="0">
                  <a:moveTo>
                    <a:pt x="2297" y="0"/>
                  </a:moveTo>
                  <a:cubicBezTo>
                    <a:pt x="1086" y="0"/>
                    <a:pt x="93" y="1093"/>
                    <a:pt x="48" y="2445"/>
                  </a:cubicBezTo>
                  <a:cubicBezTo>
                    <a:pt x="1" y="3822"/>
                    <a:pt x="945" y="4967"/>
                    <a:pt x="2166" y="5029"/>
                  </a:cubicBezTo>
                  <a:cubicBezTo>
                    <a:pt x="2199" y="5031"/>
                    <a:pt x="2232" y="5032"/>
                    <a:pt x="2265" y="5032"/>
                  </a:cubicBezTo>
                  <a:cubicBezTo>
                    <a:pt x="3444" y="5032"/>
                    <a:pt x="4426" y="3954"/>
                    <a:pt x="4472" y="2585"/>
                  </a:cubicBezTo>
                  <a:cubicBezTo>
                    <a:pt x="4518" y="1176"/>
                    <a:pt x="3544" y="17"/>
                    <a:pt x="2321" y="1"/>
                  </a:cubicBezTo>
                  <a:cubicBezTo>
                    <a:pt x="2313" y="0"/>
                    <a:pt x="2305"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69"/>
            <p:cNvSpPr/>
            <p:nvPr/>
          </p:nvSpPr>
          <p:spPr>
            <a:xfrm>
              <a:off x="4677375" y="-118850"/>
              <a:ext cx="162100" cy="194950"/>
            </a:xfrm>
            <a:custGeom>
              <a:avLst/>
              <a:gdLst/>
              <a:ahLst/>
              <a:cxnLst/>
              <a:rect l="l" t="t" r="r" b="b"/>
              <a:pathLst>
                <a:path w="6484" h="7798" extrusionOk="0">
                  <a:moveTo>
                    <a:pt x="3342" y="1393"/>
                  </a:moveTo>
                  <a:cubicBezTo>
                    <a:pt x="4565" y="1409"/>
                    <a:pt x="5539" y="2568"/>
                    <a:pt x="5493" y="3977"/>
                  </a:cubicBezTo>
                  <a:cubicBezTo>
                    <a:pt x="5446" y="5353"/>
                    <a:pt x="4456" y="6421"/>
                    <a:pt x="3280" y="6421"/>
                  </a:cubicBezTo>
                  <a:lnTo>
                    <a:pt x="3187" y="6421"/>
                  </a:lnTo>
                  <a:cubicBezTo>
                    <a:pt x="1966" y="6359"/>
                    <a:pt x="1022" y="5214"/>
                    <a:pt x="1069" y="3837"/>
                  </a:cubicBezTo>
                  <a:cubicBezTo>
                    <a:pt x="1114" y="2476"/>
                    <a:pt x="2104" y="1393"/>
                    <a:pt x="3311" y="1393"/>
                  </a:cubicBezTo>
                  <a:close/>
                  <a:moveTo>
                    <a:pt x="3049" y="0"/>
                  </a:moveTo>
                  <a:cubicBezTo>
                    <a:pt x="2321" y="0"/>
                    <a:pt x="1640" y="248"/>
                    <a:pt x="1083" y="681"/>
                  </a:cubicBezTo>
                  <a:cubicBezTo>
                    <a:pt x="1176" y="728"/>
                    <a:pt x="1238" y="836"/>
                    <a:pt x="1238" y="945"/>
                  </a:cubicBezTo>
                  <a:cubicBezTo>
                    <a:pt x="1238" y="990"/>
                    <a:pt x="1238" y="1037"/>
                    <a:pt x="1207" y="1083"/>
                  </a:cubicBezTo>
                  <a:cubicBezTo>
                    <a:pt x="728" y="2135"/>
                    <a:pt x="0" y="2785"/>
                    <a:pt x="0" y="4039"/>
                  </a:cubicBezTo>
                  <a:cubicBezTo>
                    <a:pt x="0" y="4115"/>
                    <a:pt x="17" y="4193"/>
                    <a:pt x="17" y="4286"/>
                  </a:cubicBezTo>
                  <a:cubicBezTo>
                    <a:pt x="109" y="5648"/>
                    <a:pt x="945" y="6235"/>
                    <a:pt x="1687" y="7178"/>
                  </a:cubicBezTo>
                  <a:cubicBezTo>
                    <a:pt x="1733" y="7225"/>
                    <a:pt x="1749" y="7302"/>
                    <a:pt x="1749" y="7380"/>
                  </a:cubicBezTo>
                  <a:cubicBezTo>
                    <a:pt x="1749" y="7426"/>
                    <a:pt x="1749" y="7488"/>
                    <a:pt x="1733" y="7535"/>
                  </a:cubicBezTo>
                  <a:cubicBezTo>
                    <a:pt x="2059" y="7673"/>
                    <a:pt x="2430" y="7766"/>
                    <a:pt x="2816" y="7797"/>
                  </a:cubicBezTo>
                  <a:lnTo>
                    <a:pt x="2987" y="7797"/>
                  </a:lnTo>
                  <a:cubicBezTo>
                    <a:pt x="4796" y="7797"/>
                    <a:pt x="6343" y="6143"/>
                    <a:pt x="6405" y="4008"/>
                  </a:cubicBezTo>
                  <a:cubicBezTo>
                    <a:pt x="6483" y="1811"/>
                    <a:pt x="4951" y="16"/>
                    <a:pt x="3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69"/>
            <p:cNvSpPr/>
            <p:nvPr/>
          </p:nvSpPr>
          <p:spPr>
            <a:xfrm>
              <a:off x="4702900" y="-84050"/>
              <a:ext cx="112950" cy="125750"/>
            </a:xfrm>
            <a:custGeom>
              <a:avLst/>
              <a:gdLst/>
              <a:ahLst/>
              <a:cxnLst/>
              <a:rect l="l" t="t" r="r" b="b"/>
              <a:pathLst>
                <a:path w="4518" h="5030" extrusionOk="0">
                  <a:moveTo>
                    <a:pt x="2290" y="1"/>
                  </a:moveTo>
                  <a:cubicBezTo>
                    <a:pt x="1083" y="1"/>
                    <a:pt x="93" y="1084"/>
                    <a:pt x="48" y="2445"/>
                  </a:cubicBezTo>
                  <a:cubicBezTo>
                    <a:pt x="1" y="3822"/>
                    <a:pt x="945" y="4967"/>
                    <a:pt x="2166" y="5029"/>
                  </a:cubicBezTo>
                  <a:lnTo>
                    <a:pt x="2259" y="5029"/>
                  </a:lnTo>
                  <a:cubicBezTo>
                    <a:pt x="3435" y="5029"/>
                    <a:pt x="4425" y="3961"/>
                    <a:pt x="4472" y="2585"/>
                  </a:cubicBezTo>
                  <a:cubicBezTo>
                    <a:pt x="4518" y="1176"/>
                    <a:pt x="3544" y="17"/>
                    <a:pt x="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69"/>
            <p:cNvSpPr/>
            <p:nvPr/>
          </p:nvSpPr>
          <p:spPr>
            <a:xfrm>
              <a:off x="4683575" y="190025"/>
              <a:ext cx="116825" cy="125800"/>
            </a:xfrm>
            <a:custGeom>
              <a:avLst/>
              <a:gdLst/>
              <a:ahLst/>
              <a:cxnLst/>
              <a:rect l="l" t="t" r="r" b="b"/>
              <a:pathLst>
                <a:path w="4673" h="5032" extrusionOk="0">
                  <a:moveTo>
                    <a:pt x="2401" y="1"/>
                  </a:moveTo>
                  <a:cubicBezTo>
                    <a:pt x="1257" y="1"/>
                    <a:pt x="258" y="993"/>
                    <a:pt x="140" y="2311"/>
                  </a:cubicBezTo>
                  <a:cubicBezTo>
                    <a:pt x="0" y="3672"/>
                    <a:pt x="866" y="4879"/>
                    <a:pt x="2073" y="5019"/>
                  </a:cubicBezTo>
                  <a:cubicBezTo>
                    <a:pt x="2148" y="5027"/>
                    <a:pt x="2222" y="5032"/>
                    <a:pt x="2295" y="5032"/>
                  </a:cubicBezTo>
                  <a:cubicBezTo>
                    <a:pt x="3428" y="5032"/>
                    <a:pt x="4417" y="4051"/>
                    <a:pt x="4533" y="2729"/>
                  </a:cubicBezTo>
                  <a:cubicBezTo>
                    <a:pt x="4672" y="1321"/>
                    <a:pt x="3775" y="99"/>
                    <a:pt x="2553" y="7"/>
                  </a:cubicBezTo>
                  <a:cubicBezTo>
                    <a:pt x="2502" y="3"/>
                    <a:pt x="2451" y="1"/>
                    <a:pt x="2401"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69"/>
            <p:cNvSpPr/>
            <p:nvPr/>
          </p:nvSpPr>
          <p:spPr>
            <a:xfrm>
              <a:off x="4655725" y="154975"/>
              <a:ext cx="169425" cy="194950"/>
            </a:xfrm>
            <a:custGeom>
              <a:avLst/>
              <a:gdLst/>
              <a:ahLst/>
              <a:cxnLst/>
              <a:rect l="l" t="t" r="r" b="b"/>
              <a:pathLst>
                <a:path w="6777" h="7798" extrusionOk="0">
                  <a:moveTo>
                    <a:pt x="3667" y="1409"/>
                  </a:moveTo>
                  <a:cubicBezTo>
                    <a:pt x="4889" y="1501"/>
                    <a:pt x="5786" y="2723"/>
                    <a:pt x="5647" y="4131"/>
                  </a:cubicBezTo>
                  <a:cubicBezTo>
                    <a:pt x="5524" y="5446"/>
                    <a:pt x="4534" y="6436"/>
                    <a:pt x="3404" y="6436"/>
                  </a:cubicBezTo>
                  <a:cubicBezTo>
                    <a:pt x="3342" y="6436"/>
                    <a:pt x="3265" y="6436"/>
                    <a:pt x="3187" y="6421"/>
                  </a:cubicBezTo>
                  <a:cubicBezTo>
                    <a:pt x="1980" y="6281"/>
                    <a:pt x="1114" y="5074"/>
                    <a:pt x="1254" y="3713"/>
                  </a:cubicBezTo>
                  <a:cubicBezTo>
                    <a:pt x="1378" y="2399"/>
                    <a:pt x="2368" y="1409"/>
                    <a:pt x="3513" y="1409"/>
                  </a:cubicBezTo>
                  <a:close/>
                  <a:moveTo>
                    <a:pt x="3265" y="0"/>
                  </a:moveTo>
                  <a:cubicBezTo>
                    <a:pt x="2259" y="0"/>
                    <a:pt x="1347" y="480"/>
                    <a:pt x="697" y="1254"/>
                  </a:cubicBezTo>
                  <a:cubicBezTo>
                    <a:pt x="712" y="1285"/>
                    <a:pt x="728" y="1347"/>
                    <a:pt x="728" y="1393"/>
                  </a:cubicBezTo>
                  <a:cubicBezTo>
                    <a:pt x="728" y="1423"/>
                    <a:pt x="728" y="1454"/>
                    <a:pt x="712" y="1470"/>
                  </a:cubicBezTo>
                  <a:cubicBezTo>
                    <a:pt x="464" y="2399"/>
                    <a:pt x="62" y="3265"/>
                    <a:pt x="16" y="4239"/>
                  </a:cubicBezTo>
                  <a:cubicBezTo>
                    <a:pt x="16" y="4301"/>
                    <a:pt x="0" y="4363"/>
                    <a:pt x="0" y="4441"/>
                  </a:cubicBezTo>
                  <a:cubicBezTo>
                    <a:pt x="0" y="5415"/>
                    <a:pt x="388" y="6266"/>
                    <a:pt x="990" y="6962"/>
                  </a:cubicBezTo>
                  <a:cubicBezTo>
                    <a:pt x="1470" y="7395"/>
                    <a:pt x="2073" y="7690"/>
                    <a:pt x="2739" y="7766"/>
                  </a:cubicBezTo>
                  <a:cubicBezTo>
                    <a:pt x="2847" y="7782"/>
                    <a:pt x="2970" y="7797"/>
                    <a:pt x="3094" y="7797"/>
                  </a:cubicBezTo>
                  <a:cubicBezTo>
                    <a:pt x="4827" y="7797"/>
                    <a:pt x="6374" y="6266"/>
                    <a:pt x="6560" y="4208"/>
                  </a:cubicBezTo>
                  <a:cubicBezTo>
                    <a:pt x="6776" y="2027"/>
                    <a:pt x="5369" y="124"/>
                    <a:pt x="3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69"/>
            <p:cNvSpPr/>
            <p:nvPr/>
          </p:nvSpPr>
          <p:spPr>
            <a:xfrm>
              <a:off x="4683575" y="190175"/>
              <a:ext cx="116825" cy="125700"/>
            </a:xfrm>
            <a:custGeom>
              <a:avLst/>
              <a:gdLst/>
              <a:ahLst/>
              <a:cxnLst/>
              <a:rect l="l" t="t" r="r" b="b"/>
              <a:pathLst>
                <a:path w="4673" h="5028" extrusionOk="0">
                  <a:moveTo>
                    <a:pt x="2399" y="1"/>
                  </a:moveTo>
                  <a:cubicBezTo>
                    <a:pt x="1254" y="1"/>
                    <a:pt x="264" y="991"/>
                    <a:pt x="140" y="2305"/>
                  </a:cubicBezTo>
                  <a:cubicBezTo>
                    <a:pt x="0" y="3666"/>
                    <a:pt x="866" y="4873"/>
                    <a:pt x="2073" y="5013"/>
                  </a:cubicBezTo>
                  <a:cubicBezTo>
                    <a:pt x="2151" y="5028"/>
                    <a:pt x="2228" y="5028"/>
                    <a:pt x="2290" y="5028"/>
                  </a:cubicBezTo>
                  <a:cubicBezTo>
                    <a:pt x="3420" y="5028"/>
                    <a:pt x="4410" y="4038"/>
                    <a:pt x="4533" y="2723"/>
                  </a:cubicBezTo>
                  <a:cubicBezTo>
                    <a:pt x="4672" y="1315"/>
                    <a:pt x="3775" y="93"/>
                    <a:pt x="2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69"/>
            <p:cNvSpPr/>
            <p:nvPr/>
          </p:nvSpPr>
          <p:spPr>
            <a:xfrm>
              <a:off x="4284425" y="-602325"/>
              <a:ext cx="52200" cy="140000"/>
            </a:xfrm>
            <a:custGeom>
              <a:avLst/>
              <a:gdLst/>
              <a:ahLst/>
              <a:cxnLst/>
              <a:rect l="l" t="t" r="r" b="b"/>
              <a:pathLst>
                <a:path w="2088" h="5600" extrusionOk="0">
                  <a:moveTo>
                    <a:pt x="1648" y="1"/>
                  </a:moveTo>
                  <a:cubicBezTo>
                    <a:pt x="1563" y="1"/>
                    <a:pt x="1481" y="37"/>
                    <a:pt x="1424" y="125"/>
                  </a:cubicBezTo>
                  <a:cubicBezTo>
                    <a:pt x="388" y="1641"/>
                    <a:pt x="1" y="4117"/>
                    <a:pt x="1455" y="5509"/>
                  </a:cubicBezTo>
                  <a:cubicBezTo>
                    <a:pt x="1518" y="5572"/>
                    <a:pt x="1586" y="5599"/>
                    <a:pt x="1650" y="5599"/>
                  </a:cubicBezTo>
                  <a:cubicBezTo>
                    <a:pt x="1836" y="5599"/>
                    <a:pt x="1996" y="5372"/>
                    <a:pt x="1950" y="5154"/>
                  </a:cubicBezTo>
                  <a:cubicBezTo>
                    <a:pt x="1564" y="3483"/>
                    <a:pt x="1162" y="2122"/>
                    <a:pt x="1966" y="466"/>
                  </a:cubicBezTo>
                  <a:cubicBezTo>
                    <a:pt x="2087" y="233"/>
                    <a:pt x="1861" y="1"/>
                    <a:pt x="164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69"/>
            <p:cNvSpPr/>
            <p:nvPr/>
          </p:nvSpPr>
          <p:spPr>
            <a:xfrm>
              <a:off x="4296800" y="-602300"/>
              <a:ext cx="37550" cy="140025"/>
            </a:xfrm>
            <a:custGeom>
              <a:avLst/>
              <a:gdLst/>
              <a:ahLst/>
              <a:cxnLst/>
              <a:rect l="l" t="t" r="r" b="b"/>
              <a:pathLst>
                <a:path w="1502" h="5601" extrusionOk="0">
                  <a:moveTo>
                    <a:pt x="1162" y="1"/>
                  </a:moveTo>
                  <a:cubicBezTo>
                    <a:pt x="1069" y="1"/>
                    <a:pt x="991" y="31"/>
                    <a:pt x="929" y="124"/>
                  </a:cubicBezTo>
                  <a:cubicBezTo>
                    <a:pt x="372" y="945"/>
                    <a:pt x="1" y="2028"/>
                    <a:pt x="1" y="3080"/>
                  </a:cubicBezTo>
                  <a:cubicBezTo>
                    <a:pt x="1" y="3992"/>
                    <a:pt x="279" y="4858"/>
                    <a:pt x="960" y="5508"/>
                  </a:cubicBezTo>
                  <a:cubicBezTo>
                    <a:pt x="1022" y="5570"/>
                    <a:pt x="1084" y="5601"/>
                    <a:pt x="1146" y="5601"/>
                  </a:cubicBezTo>
                  <a:cubicBezTo>
                    <a:pt x="1316" y="5601"/>
                    <a:pt x="1455" y="5415"/>
                    <a:pt x="1455" y="5229"/>
                  </a:cubicBezTo>
                  <a:lnTo>
                    <a:pt x="1455" y="5153"/>
                  </a:lnTo>
                  <a:cubicBezTo>
                    <a:pt x="1238" y="4194"/>
                    <a:pt x="1007" y="3342"/>
                    <a:pt x="1007" y="2476"/>
                  </a:cubicBezTo>
                  <a:cubicBezTo>
                    <a:pt x="1007" y="1826"/>
                    <a:pt x="1131" y="1176"/>
                    <a:pt x="1471" y="465"/>
                  </a:cubicBezTo>
                  <a:cubicBezTo>
                    <a:pt x="1502" y="419"/>
                    <a:pt x="1502" y="372"/>
                    <a:pt x="1502" y="341"/>
                  </a:cubicBezTo>
                  <a:lnTo>
                    <a:pt x="1502" y="248"/>
                  </a:lnTo>
                  <a:cubicBezTo>
                    <a:pt x="1455" y="109"/>
                    <a:pt x="1300" y="1"/>
                    <a:pt x="1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69"/>
            <p:cNvSpPr/>
            <p:nvPr/>
          </p:nvSpPr>
          <p:spPr>
            <a:xfrm>
              <a:off x="4311125" y="-346550"/>
              <a:ext cx="54350" cy="131875"/>
            </a:xfrm>
            <a:custGeom>
              <a:avLst/>
              <a:gdLst/>
              <a:ahLst/>
              <a:cxnLst/>
              <a:rect l="l" t="t" r="r" b="b"/>
              <a:pathLst>
                <a:path w="2174" h="5275" extrusionOk="0">
                  <a:moveTo>
                    <a:pt x="1340" y="1"/>
                  </a:moveTo>
                  <a:cubicBezTo>
                    <a:pt x="1277" y="1"/>
                    <a:pt x="1214" y="31"/>
                    <a:pt x="1160" y="105"/>
                  </a:cubicBezTo>
                  <a:cubicBezTo>
                    <a:pt x="139" y="1559"/>
                    <a:pt x="1" y="4081"/>
                    <a:pt x="1563" y="5226"/>
                  </a:cubicBezTo>
                  <a:cubicBezTo>
                    <a:pt x="1612" y="5259"/>
                    <a:pt x="1666" y="5274"/>
                    <a:pt x="1721" y="5274"/>
                  </a:cubicBezTo>
                  <a:cubicBezTo>
                    <a:pt x="1943" y="5274"/>
                    <a:pt x="2173" y="5031"/>
                    <a:pt x="2074" y="4808"/>
                  </a:cubicBezTo>
                  <a:cubicBezTo>
                    <a:pt x="1810" y="4174"/>
                    <a:pt x="1455" y="3601"/>
                    <a:pt x="1331" y="2920"/>
                  </a:cubicBezTo>
                  <a:cubicBezTo>
                    <a:pt x="1177" y="2101"/>
                    <a:pt x="1300" y="1204"/>
                    <a:pt x="1610" y="445"/>
                  </a:cubicBezTo>
                  <a:cubicBezTo>
                    <a:pt x="1689" y="240"/>
                    <a:pt x="1517" y="1"/>
                    <a:pt x="1340"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69"/>
            <p:cNvSpPr/>
            <p:nvPr/>
          </p:nvSpPr>
          <p:spPr>
            <a:xfrm>
              <a:off x="4320775" y="-346275"/>
              <a:ext cx="42575" cy="131525"/>
            </a:xfrm>
            <a:custGeom>
              <a:avLst/>
              <a:gdLst/>
              <a:ahLst/>
              <a:cxnLst/>
              <a:rect l="l" t="t" r="r" b="b"/>
              <a:pathLst>
                <a:path w="1703" h="5261" extrusionOk="0">
                  <a:moveTo>
                    <a:pt x="960" y="1"/>
                  </a:moveTo>
                  <a:cubicBezTo>
                    <a:pt x="898" y="1"/>
                    <a:pt x="821" y="32"/>
                    <a:pt x="774" y="94"/>
                  </a:cubicBezTo>
                  <a:cubicBezTo>
                    <a:pt x="295" y="774"/>
                    <a:pt x="1" y="1703"/>
                    <a:pt x="1" y="2616"/>
                  </a:cubicBezTo>
                  <a:cubicBezTo>
                    <a:pt x="1" y="3621"/>
                    <a:pt x="357" y="4611"/>
                    <a:pt x="1177" y="5215"/>
                  </a:cubicBezTo>
                  <a:cubicBezTo>
                    <a:pt x="1224" y="5246"/>
                    <a:pt x="1286" y="5261"/>
                    <a:pt x="1331" y="5261"/>
                  </a:cubicBezTo>
                  <a:cubicBezTo>
                    <a:pt x="1517" y="5261"/>
                    <a:pt x="1703" y="5091"/>
                    <a:pt x="1703" y="4905"/>
                  </a:cubicBezTo>
                  <a:cubicBezTo>
                    <a:pt x="1703" y="4875"/>
                    <a:pt x="1703" y="4827"/>
                    <a:pt x="1688" y="4797"/>
                  </a:cubicBezTo>
                  <a:cubicBezTo>
                    <a:pt x="1424" y="4163"/>
                    <a:pt x="1069" y="3590"/>
                    <a:pt x="945" y="2909"/>
                  </a:cubicBezTo>
                  <a:cubicBezTo>
                    <a:pt x="898" y="2678"/>
                    <a:pt x="883" y="2445"/>
                    <a:pt x="883" y="2198"/>
                  </a:cubicBezTo>
                  <a:cubicBezTo>
                    <a:pt x="883" y="1595"/>
                    <a:pt x="1007" y="976"/>
                    <a:pt x="1224" y="434"/>
                  </a:cubicBezTo>
                  <a:cubicBezTo>
                    <a:pt x="1239" y="388"/>
                    <a:pt x="1255" y="357"/>
                    <a:pt x="1255" y="326"/>
                  </a:cubicBezTo>
                  <a:cubicBezTo>
                    <a:pt x="1255" y="248"/>
                    <a:pt x="1224" y="172"/>
                    <a:pt x="1177" y="125"/>
                  </a:cubicBezTo>
                  <a:cubicBezTo>
                    <a:pt x="1131" y="48"/>
                    <a:pt x="1038" y="1"/>
                    <a:pt x="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69"/>
            <p:cNvSpPr/>
            <p:nvPr/>
          </p:nvSpPr>
          <p:spPr>
            <a:xfrm>
              <a:off x="4306500" y="-96875"/>
              <a:ext cx="52425" cy="138425"/>
            </a:xfrm>
            <a:custGeom>
              <a:avLst/>
              <a:gdLst/>
              <a:ahLst/>
              <a:cxnLst/>
              <a:rect l="l" t="t" r="r" b="b"/>
              <a:pathLst>
                <a:path w="2097" h="5537" extrusionOk="0">
                  <a:moveTo>
                    <a:pt x="1655" y="1"/>
                  </a:moveTo>
                  <a:cubicBezTo>
                    <a:pt x="1603" y="1"/>
                    <a:pt x="1549" y="20"/>
                    <a:pt x="1500" y="66"/>
                  </a:cubicBezTo>
                  <a:cubicBezTo>
                    <a:pt x="0" y="1442"/>
                    <a:pt x="77" y="4257"/>
                    <a:pt x="1702" y="5495"/>
                  </a:cubicBezTo>
                  <a:cubicBezTo>
                    <a:pt x="1737" y="5524"/>
                    <a:pt x="1775" y="5536"/>
                    <a:pt x="1812" y="5536"/>
                  </a:cubicBezTo>
                  <a:cubicBezTo>
                    <a:pt x="1958" y="5536"/>
                    <a:pt x="2097" y="5349"/>
                    <a:pt x="2011" y="5202"/>
                  </a:cubicBezTo>
                  <a:cubicBezTo>
                    <a:pt x="1624" y="4428"/>
                    <a:pt x="1222" y="3700"/>
                    <a:pt x="1191" y="2819"/>
                  </a:cubicBezTo>
                  <a:cubicBezTo>
                    <a:pt x="1160" y="1937"/>
                    <a:pt x="1500" y="1163"/>
                    <a:pt x="1871" y="375"/>
                  </a:cubicBezTo>
                  <a:cubicBezTo>
                    <a:pt x="1954" y="188"/>
                    <a:pt x="1815" y="1"/>
                    <a:pt x="1655"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69"/>
            <p:cNvSpPr/>
            <p:nvPr/>
          </p:nvSpPr>
          <p:spPr>
            <a:xfrm>
              <a:off x="4316925" y="-96800"/>
              <a:ext cx="40650" cy="138500"/>
            </a:xfrm>
            <a:custGeom>
              <a:avLst/>
              <a:gdLst/>
              <a:ahLst/>
              <a:cxnLst/>
              <a:rect l="l" t="t" r="r" b="b"/>
              <a:pathLst>
                <a:path w="1626" h="5540" extrusionOk="0">
                  <a:moveTo>
                    <a:pt x="1238" y="1"/>
                  </a:moveTo>
                  <a:cubicBezTo>
                    <a:pt x="1192" y="1"/>
                    <a:pt x="1130" y="16"/>
                    <a:pt x="1083" y="63"/>
                  </a:cubicBezTo>
                  <a:cubicBezTo>
                    <a:pt x="357" y="727"/>
                    <a:pt x="0" y="1702"/>
                    <a:pt x="0" y="2676"/>
                  </a:cubicBezTo>
                  <a:cubicBezTo>
                    <a:pt x="0" y="3759"/>
                    <a:pt x="433" y="4842"/>
                    <a:pt x="1285" y="5492"/>
                  </a:cubicBezTo>
                  <a:cubicBezTo>
                    <a:pt x="1316" y="5523"/>
                    <a:pt x="1362" y="5539"/>
                    <a:pt x="1393" y="5539"/>
                  </a:cubicBezTo>
                  <a:cubicBezTo>
                    <a:pt x="1516" y="5539"/>
                    <a:pt x="1625" y="5415"/>
                    <a:pt x="1625" y="5292"/>
                  </a:cubicBezTo>
                  <a:cubicBezTo>
                    <a:pt x="1625" y="5261"/>
                    <a:pt x="1609" y="5230"/>
                    <a:pt x="1594" y="5199"/>
                  </a:cubicBezTo>
                  <a:cubicBezTo>
                    <a:pt x="1207" y="4425"/>
                    <a:pt x="805" y="3697"/>
                    <a:pt x="774" y="2816"/>
                  </a:cubicBezTo>
                  <a:lnTo>
                    <a:pt x="774" y="2693"/>
                  </a:lnTo>
                  <a:cubicBezTo>
                    <a:pt x="774" y="1857"/>
                    <a:pt x="1099" y="1129"/>
                    <a:pt x="1454" y="372"/>
                  </a:cubicBezTo>
                  <a:cubicBezTo>
                    <a:pt x="1471" y="341"/>
                    <a:pt x="1485" y="294"/>
                    <a:pt x="1485" y="263"/>
                  </a:cubicBezTo>
                  <a:cubicBezTo>
                    <a:pt x="1485" y="217"/>
                    <a:pt x="1471" y="170"/>
                    <a:pt x="1440" y="124"/>
                  </a:cubicBezTo>
                  <a:cubicBezTo>
                    <a:pt x="1409" y="46"/>
                    <a:pt x="1331" y="1"/>
                    <a:pt x="1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69"/>
            <p:cNvSpPr/>
            <p:nvPr/>
          </p:nvSpPr>
          <p:spPr>
            <a:xfrm>
              <a:off x="4282875" y="170250"/>
              <a:ext cx="74500" cy="132900"/>
            </a:xfrm>
            <a:custGeom>
              <a:avLst/>
              <a:gdLst/>
              <a:ahLst/>
              <a:cxnLst/>
              <a:rect l="l" t="t" r="r" b="b"/>
              <a:pathLst>
                <a:path w="2980" h="5316" extrusionOk="0">
                  <a:moveTo>
                    <a:pt x="1781" y="1"/>
                  </a:moveTo>
                  <a:cubicBezTo>
                    <a:pt x="1703" y="1"/>
                    <a:pt x="1622" y="31"/>
                    <a:pt x="1548" y="101"/>
                  </a:cubicBezTo>
                  <a:cubicBezTo>
                    <a:pt x="1" y="1617"/>
                    <a:pt x="805" y="4278"/>
                    <a:pt x="2461" y="5284"/>
                  </a:cubicBezTo>
                  <a:cubicBezTo>
                    <a:pt x="2500" y="5306"/>
                    <a:pt x="2542" y="5316"/>
                    <a:pt x="2584" y="5316"/>
                  </a:cubicBezTo>
                  <a:cubicBezTo>
                    <a:pt x="2781" y="5316"/>
                    <a:pt x="2980" y="5106"/>
                    <a:pt x="2802" y="4928"/>
                  </a:cubicBezTo>
                  <a:cubicBezTo>
                    <a:pt x="2276" y="4387"/>
                    <a:pt x="1873" y="3706"/>
                    <a:pt x="1734" y="2963"/>
                  </a:cubicBezTo>
                  <a:cubicBezTo>
                    <a:pt x="1548" y="2050"/>
                    <a:pt x="1888" y="1369"/>
                    <a:pt x="2136" y="519"/>
                  </a:cubicBezTo>
                  <a:cubicBezTo>
                    <a:pt x="2217" y="264"/>
                    <a:pt x="2013" y="1"/>
                    <a:pt x="1781"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69"/>
            <p:cNvSpPr/>
            <p:nvPr/>
          </p:nvSpPr>
          <p:spPr>
            <a:xfrm>
              <a:off x="4300675" y="170075"/>
              <a:ext cx="53800" cy="133050"/>
            </a:xfrm>
            <a:custGeom>
              <a:avLst/>
              <a:gdLst/>
              <a:ahLst/>
              <a:cxnLst/>
              <a:rect l="l" t="t" r="r" b="b"/>
              <a:pathLst>
                <a:path w="2152" h="5322" extrusionOk="0">
                  <a:moveTo>
                    <a:pt x="1069" y="0"/>
                  </a:moveTo>
                  <a:cubicBezTo>
                    <a:pt x="991" y="0"/>
                    <a:pt x="914" y="31"/>
                    <a:pt x="836" y="108"/>
                  </a:cubicBezTo>
                  <a:cubicBezTo>
                    <a:pt x="264" y="665"/>
                    <a:pt x="0" y="1392"/>
                    <a:pt x="0" y="2135"/>
                  </a:cubicBezTo>
                  <a:cubicBezTo>
                    <a:pt x="0" y="3388"/>
                    <a:pt x="712" y="4656"/>
                    <a:pt x="1749" y="5291"/>
                  </a:cubicBezTo>
                  <a:cubicBezTo>
                    <a:pt x="1780" y="5306"/>
                    <a:pt x="1826" y="5322"/>
                    <a:pt x="1873" y="5322"/>
                  </a:cubicBezTo>
                  <a:cubicBezTo>
                    <a:pt x="2012" y="5322"/>
                    <a:pt x="2151" y="5213"/>
                    <a:pt x="2151" y="5074"/>
                  </a:cubicBezTo>
                  <a:cubicBezTo>
                    <a:pt x="2151" y="5027"/>
                    <a:pt x="2135" y="4982"/>
                    <a:pt x="2090" y="4935"/>
                  </a:cubicBezTo>
                  <a:cubicBezTo>
                    <a:pt x="1564" y="4394"/>
                    <a:pt x="1161" y="3713"/>
                    <a:pt x="1022" y="2970"/>
                  </a:cubicBezTo>
                  <a:cubicBezTo>
                    <a:pt x="976" y="2785"/>
                    <a:pt x="960" y="2614"/>
                    <a:pt x="960" y="2444"/>
                  </a:cubicBezTo>
                  <a:cubicBezTo>
                    <a:pt x="960" y="1779"/>
                    <a:pt x="1223" y="1207"/>
                    <a:pt x="1424" y="526"/>
                  </a:cubicBezTo>
                  <a:cubicBezTo>
                    <a:pt x="1440" y="495"/>
                    <a:pt x="1440" y="448"/>
                    <a:pt x="1440" y="417"/>
                  </a:cubicBezTo>
                  <a:cubicBezTo>
                    <a:pt x="1440" y="217"/>
                    <a:pt x="1285" y="31"/>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69"/>
            <p:cNvSpPr/>
            <p:nvPr/>
          </p:nvSpPr>
          <p:spPr>
            <a:xfrm>
              <a:off x="4633100" y="-627775"/>
              <a:ext cx="99225" cy="157675"/>
            </a:xfrm>
            <a:custGeom>
              <a:avLst/>
              <a:gdLst/>
              <a:ahLst/>
              <a:cxnLst/>
              <a:rect l="l" t="t" r="r" b="b"/>
              <a:pathLst>
                <a:path w="3969" h="6307" extrusionOk="0">
                  <a:moveTo>
                    <a:pt x="1333" y="0"/>
                  </a:moveTo>
                  <a:cubicBezTo>
                    <a:pt x="1306" y="0"/>
                    <a:pt x="1280" y="14"/>
                    <a:pt x="1262" y="46"/>
                  </a:cubicBezTo>
                  <a:cubicBezTo>
                    <a:pt x="0" y="1868"/>
                    <a:pt x="580" y="6306"/>
                    <a:pt x="2921" y="6306"/>
                  </a:cubicBezTo>
                  <a:cubicBezTo>
                    <a:pt x="3164" y="6306"/>
                    <a:pt x="3425" y="6259"/>
                    <a:pt x="3706" y="6156"/>
                  </a:cubicBezTo>
                  <a:cubicBezTo>
                    <a:pt x="3968" y="6063"/>
                    <a:pt x="3922" y="5630"/>
                    <a:pt x="3659" y="5568"/>
                  </a:cubicBezTo>
                  <a:cubicBezTo>
                    <a:pt x="1478" y="5027"/>
                    <a:pt x="565" y="2335"/>
                    <a:pt x="1431" y="153"/>
                  </a:cubicBezTo>
                  <a:cubicBezTo>
                    <a:pt x="1464" y="77"/>
                    <a:pt x="1397" y="0"/>
                    <a:pt x="1333"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69"/>
            <p:cNvSpPr/>
            <p:nvPr/>
          </p:nvSpPr>
          <p:spPr>
            <a:xfrm>
              <a:off x="4648375" y="-627825"/>
              <a:ext cx="82025" cy="157825"/>
            </a:xfrm>
            <a:custGeom>
              <a:avLst/>
              <a:gdLst/>
              <a:ahLst/>
              <a:cxnLst/>
              <a:rect l="l" t="t" r="r" b="b"/>
              <a:pathLst>
                <a:path w="3281" h="6313" extrusionOk="0">
                  <a:moveTo>
                    <a:pt x="727" y="0"/>
                  </a:moveTo>
                  <a:cubicBezTo>
                    <a:pt x="696" y="0"/>
                    <a:pt x="665" y="17"/>
                    <a:pt x="651" y="48"/>
                  </a:cubicBezTo>
                  <a:cubicBezTo>
                    <a:pt x="217" y="666"/>
                    <a:pt x="1" y="1609"/>
                    <a:pt x="1" y="2569"/>
                  </a:cubicBezTo>
                  <a:cubicBezTo>
                    <a:pt x="1" y="4394"/>
                    <a:pt x="774" y="6312"/>
                    <a:pt x="2321" y="6312"/>
                  </a:cubicBezTo>
                  <a:cubicBezTo>
                    <a:pt x="2553" y="6312"/>
                    <a:pt x="2816" y="6267"/>
                    <a:pt x="3095" y="6158"/>
                  </a:cubicBezTo>
                  <a:cubicBezTo>
                    <a:pt x="3219" y="6112"/>
                    <a:pt x="3264" y="6003"/>
                    <a:pt x="3264" y="5879"/>
                  </a:cubicBezTo>
                  <a:cubicBezTo>
                    <a:pt x="3281" y="5741"/>
                    <a:pt x="3203" y="5601"/>
                    <a:pt x="3048" y="5570"/>
                  </a:cubicBezTo>
                  <a:cubicBezTo>
                    <a:pt x="1424" y="5168"/>
                    <a:pt x="496" y="3559"/>
                    <a:pt x="496" y="1857"/>
                  </a:cubicBezTo>
                  <a:cubicBezTo>
                    <a:pt x="496" y="1285"/>
                    <a:pt x="604" y="712"/>
                    <a:pt x="820" y="155"/>
                  </a:cubicBezTo>
                  <a:cubicBezTo>
                    <a:pt x="820" y="140"/>
                    <a:pt x="836" y="124"/>
                    <a:pt x="836" y="109"/>
                  </a:cubicBezTo>
                  <a:cubicBezTo>
                    <a:pt x="836" y="48"/>
                    <a:pt x="774" y="0"/>
                    <a:pt x="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69"/>
            <p:cNvSpPr/>
            <p:nvPr/>
          </p:nvSpPr>
          <p:spPr>
            <a:xfrm>
              <a:off x="4640650" y="-373375"/>
              <a:ext cx="81600" cy="165475"/>
            </a:xfrm>
            <a:custGeom>
              <a:avLst/>
              <a:gdLst/>
              <a:ahLst/>
              <a:cxnLst/>
              <a:rect l="l" t="t" r="r" b="b"/>
              <a:pathLst>
                <a:path w="3264" h="6619" extrusionOk="0">
                  <a:moveTo>
                    <a:pt x="2038" y="1"/>
                  </a:moveTo>
                  <a:cubicBezTo>
                    <a:pt x="2009" y="1"/>
                    <a:pt x="1978" y="10"/>
                    <a:pt x="1950" y="33"/>
                  </a:cubicBezTo>
                  <a:cubicBezTo>
                    <a:pt x="0" y="1565"/>
                    <a:pt x="310" y="5911"/>
                    <a:pt x="2831" y="6608"/>
                  </a:cubicBezTo>
                  <a:cubicBezTo>
                    <a:pt x="2856" y="6615"/>
                    <a:pt x="2881" y="6619"/>
                    <a:pt x="2904" y="6619"/>
                  </a:cubicBezTo>
                  <a:cubicBezTo>
                    <a:pt x="3137" y="6619"/>
                    <a:pt x="3263" y="6293"/>
                    <a:pt x="3094" y="6082"/>
                  </a:cubicBezTo>
                  <a:cubicBezTo>
                    <a:pt x="2414" y="5216"/>
                    <a:pt x="1733" y="4566"/>
                    <a:pt x="1517" y="3390"/>
                  </a:cubicBezTo>
                  <a:cubicBezTo>
                    <a:pt x="1331" y="2246"/>
                    <a:pt x="1717" y="1239"/>
                    <a:pt x="2181" y="265"/>
                  </a:cubicBezTo>
                  <a:cubicBezTo>
                    <a:pt x="2243" y="143"/>
                    <a:pt x="2148" y="1"/>
                    <a:pt x="203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69"/>
            <p:cNvSpPr/>
            <p:nvPr/>
          </p:nvSpPr>
          <p:spPr>
            <a:xfrm>
              <a:off x="4657675" y="-373350"/>
              <a:ext cx="62275" cy="165575"/>
            </a:xfrm>
            <a:custGeom>
              <a:avLst/>
              <a:gdLst/>
              <a:ahLst/>
              <a:cxnLst/>
              <a:rect l="l" t="t" r="r" b="b"/>
              <a:pathLst>
                <a:path w="2491" h="6623" extrusionOk="0">
                  <a:moveTo>
                    <a:pt x="1361" y="1"/>
                  </a:moveTo>
                  <a:cubicBezTo>
                    <a:pt x="1331" y="1"/>
                    <a:pt x="1300" y="1"/>
                    <a:pt x="1269" y="32"/>
                  </a:cubicBezTo>
                  <a:cubicBezTo>
                    <a:pt x="433" y="698"/>
                    <a:pt x="0" y="1888"/>
                    <a:pt x="0" y="3080"/>
                  </a:cubicBezTo>
                  <a:cubicBezTo>
                    <a:pt x="0" y="4642"/>
                    <a:pt x="727" y="6205"/>
                    <a:pt x="2150" y="6607"/>
                  </a:cubicBezTo>
                  <a:cubicBezTo>
                    <a:pt x="2166" y="6607"/>
                    <a:pt x="2197" y="6622"/>
                    <a:pt x="2228" y="6622"/>
                  </a:cubicBezTo>
                  <a:cubicBezTo>
                    <a:pt x="2383" y="6622"/>
                    <a:pt x="2490" y="6467"/>
                    <a:pt x="2490" y="6298"/>
                  </a:cubicBezTo>
                  <a:cubicBezTo>
                    <a:pt x="2490" y="6220"/>
                    <a:pt x="2459" y="6143"/>
                    <a:pt x="2413" y="6081"/>
                  </a:cubicBezTo>
                  <a:cubicBezTo>
                    <a:pt x="1733" y="5215"/>
                    <a:pt x="1052" y="4565"/>
                    <a:pt x="836" y="3389"/>
                  </a:cubicBezTo>
                  <a:cubicBezTo>
                    <a:pt x="805" y="3188"/>
                    <a:pt x="788" y="2971"/>
                    <a:pt x="788" y="2786"/>
                  </a:cubicBezTo>
                  <a:cubicBezTo>
                    <a:pt x="788" y="1888"/>
                    <a:pt x="1114" y="1069"/>
                    <a:pt x="1500" y="264"/>
                  </a:cubicBezTo>
                  <a:cubicBezTo>
                    <a:pt x="1516" y="234"/>
                    <a:pt x="1516" y="203"/>
                    <a:pt x="1516" y="187"/>
                  </a:cubicBezTo>
                  <a:lnTo>
                    <a:pt x="1516" y="172"/>
                  </a:lnTo>
                  <a:cubicBezTo>
                    <a:pt x="1516" y="79"/>
                    <a:pt x="1438"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69"/>
            <p:cNvSpPr/>
            <p:nvPr/>
          </p:nvSpPr>
          <p:spPr>
            <a:xfrm>
              <a:off x="4654175" y="-102075"/>
              <a:ext cx="69050" cy="176350"/>
            </a:xfrm>
            <a:custGeom>
              <a:avLst/>
              <a:gdLst/>
              <a:ahLst/>
              <a:cxnLst/>
              <a:rect l="l" t="t" r="r" b="b"/>
              <a:pathLst>
                <a:path w="2762" h="7054" extrusionOk="0">
                  <a:moveTo>
                    <a:pt x="1939" y="0"/>
                  </a:moveTo>
                  <a:cubicBezTo>
                    <a:pt x="1918" y="0"/>
                    <a:pt x="1896" y="3"/>
                    <a:pt x="1873" y="10"/>
                  </a:cubicBezTo>
                  <a:cubicBezTo>
                    <a:pt x="557" y="350"/>
                    <a:pt x="0" y="2392"/>
                    <a:pt x="78" y="3708"/>
                  </a:cubicBezTo>
                  <a:cubicBezTo>
                    <a:pt x="186" y="5115"/>
                    <a:pt x="1037" y="6833"/>
                    <a:pt x="2383" y="7050"/>
                  </a:cubicBezTo>
                  <a:cubicBezTo>
                    <a:pt x="2396" y="7052"/>
                    <a:pt x="2410" y="7053"/>
                    <a:pt x="2423" y="7053"/>
                  </a:cubicBezTo>
                  <a:cubicBezTo>
                    <a:pt x="2645" y="7053"/>
                    <a:pt x="2762" y="6698"/>
                    <a:pt x="2615" y="6507"/>
                  </a:cubicBezTo>
                  <a:cubicBezTo>
                    <a:pt x="1873" y="5564"/>
                    <a:pt x="1037" y="4977"/>
                    <a:pt x="945" y="3615"/>
                  </a:cubicBezTo>
                  <a:cubicBezTo>
                    <a:pt x="836" y="2207"/>
                    <a:pt x="1625" y="1542"/>
                    <a:pt x="2135" y="412"/>
                  </a:cubicBezTo>
                  <a:cubicBezTo>
                    <a:pt x="2233" y="219"/>
                    <a:pt x="2119" y="0"/>
                    <a:pt x="1939"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69"/>
            <p:cNvSpPr/>
            <p:nvPr/>
          </p:nvSpPr>
          <p:spPr>
            <a:xfrm>
              <a:off x="4656125" y="-102200"/>
              <a:ext cx="65000" cy="176750"/>
            </a:xfrm>
            <a:custGeom>
              <a:avLst/>
              <a:gdLst/>
              <a:ahLst/>
              <a:cxnLst/>
              <a:rect l="l" t="t" r="r" b="b"/>
              <a:pathLst>
                <a:path w="2600" h="7070" extrusionOk="0">
                  <a:moveTo>
                    <a:pt x="1857" y="0"/>
                  </a:moveTo>
                  <a:cubicBezTo>
                    <a:pt x="1841" y="0"/>
                    <a:pt x="1810" y="0"/>
                    <a:pt x="1795" y="15"/>
                  </a:cubicBezTo>
                  <a:cubicBezTo>
                    <a:pt x="572" y="340"/>
                    <a:pt x="0" y="2135"/>
                    <a:pt x="0" y="3434"/>
                  </a:cubicBezTo>
                  <a:lnTo>
                    <a:pt x="0" y="3713"/>
                  </a:lnTo>
                  <a:cubicBezTo>
                    <a:pt x="108" y="5120"/>
                    <a:pt x="959" y="6838"/>
                    <a:pt x="2305" y="7055"/>
                  </a:cubicBezTo>
                  <a:cubicBezTo>
                    <a:pt x="2305" y="7069"/>
                    <a:pt x="2321" y="7069"/>
                    <a:pt x="2336" y="7069"/>
                  </a:cubicBezTo>
                  <a:cubicBezTo>
                    <a:pt x="2490" y="7069"/>
                    <a:pt x="2599" y="6884"/>
                    <a:pt x="2599" y="6714"/>
                  </a:cubicBezTo>
                  <a:cubicBezTo>
                    <a:pt x="2599" y="6636"/>
                    <a:pt x="2583" y="6559"/>
                    <a:pt x="2537" y="6512"/>
                  </a:cubicBezTo>
                  <a:cubicBezTo>
                    <a:pt x="1795" y="5569"/>
                    <a:pt x="959" y="4982"/>
                    <a:pt x="867" y="3620"/>
                  </a:cubicBezTo>
                  <a:cubicBezTo>
                    <a:pt x="867" y="3527"/>
                    <a:pt x="850" y="3449"/>
                    <a:pt x="850" y="3373"/>
                  </a:cubicBezTo>
                  <a:cubicBezTo>
                    <a:pt x="850" y="2119"/>
                    <a:pt x="1578" y="1469"/>
                    <a:pt x="2057" y="417"/>
                  </a:cubicBezTo>
                  <a:cubicBezTo>
                    <a:pt x="2088" y="371"/>
                    <a:pt x="2088" y="324"/>
                    <a:pt x="2088" y="279"/>
                  </a:cubicBezTo>
                  <a:cubicBezTo>
                    <a:pt x="2088" y="170"/>
                    <a:pt x="2026" y="62"/>
                    <a:pt x="1933" y="15"/>
                  </a:cubicBezTo>
                  <a:cubicBezTo>
                    <a:pt x="1902" y="15"/>
                    <a:pt x="1888" y="0"/>
                    <a:pt x="18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69"/>
            <p:cNvSpPr/>
            <p:nvPr/>
          </p:nvSpPr>
          <p:spPr>
            <a:xfrm>
              <a:off x="4620125" y="182575"/>
              <a:ext cx="67700" cy="159100"/>
            </a:xfrm>
            <a:custGeom>
              <a:avLst/>
              <a:gdLst/>
              <a:ahLst/>
              <a:cxnLst/>
              <a:rect l="l" t="t" r="r" b="b"/>
              <a:pathLst>
                <a:path w="2708" h="6364" extrusionOk="0">
                  <a:moveTo>
                    <a:pt x="1912" y="1"/>
                  </a:moveTo>
                  <a:cubicBezTo>
                    <a:pt x="1862" y="1"/>
                    <a:pt x="1811" y="22"/>
                    <a:pt x="1764" y="72"/>
                  </a:cubicBezTo>
                  <a:cubicBezTo>
                    <a:pt x="248" y="1759"/>
                    <a:pt x="1" y="5595"/>
                    <a:pt x="2430" y="6353"/>
                  </a:cubicBezTo>
                  <a:cubicBezTo>
                    <a:pt x="2450" y="6360"/>
                    <a:pt x="2468" y="6363"/>
                    <a:pt x="2486" y="6363"/>
                  </a:cubicBezTo>
                  <a:cubicBezTo>
                    <a:pt x="2625" y="6363"/>
                    <a:pt x="2708" y="6167"/>
                    <a:pt x="2585" y="6043"/>
                  </a:cubicBezTo>
                  <a:cubicBezTo>
                    <a:pt x="1842" y="5270"/>
                    <a:pt x="1378" y="4296"/>
                    <a:pt x="1440" y="3135"/>
                  </a:cubicBezTo>
                  <a:cubicBezTo>
                    <a:pt x="1486" y="2161"/>
                    <a:pt x="1888" y="1295"/>
                    <a:pt x="2136" y="366"/>
                  </a:cubicBezTo>
                  <a:cubicBezTo>
                    <a:pt x="2194" y="192"/>
                    <a:pt x="2061" y="1"/>
                    <a:pt x="1912"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69"/>
            <p:cNvSpPr/>
            <p:nvPr/>
          </p:nvSpPr>
          <p:spPr>
            <a:xfrm>
              <a:off x="4635600" y="182450"/>
              <a:ext cx="50700" cy="159350"/>
            </a:xfrm>
            <a:custGeom>
              <a:avLst/>
              <a:gdLst/>
              <a:ahLst/>
              <a:cxnLst/>
              <a:rect l="l" t="t" r="r" b="b"/>
              <a:pathLst>
                <a:path w="2028" h="6374" extrusionOk="0">
                  <a:moveTo>
                    <a:pt x="1285" y="0"/>
                  </a:moveTo>
                  <a:cubicBezTo>
                    <a:pt x="1238" y="0"/>
                    <a:pt x="1193" y="31"/>
                    <a:pt x="1145" y="77"/>
                  </a:cubicBezTo>
                  <a:cubicBezTo>
                    <a:pt x="434" y="881"/>
                    <a:pt x="1" y="2150"/>
                    <a:pt x="1" y="3357"/>
                  </a:cubicBezTo>
                  <a:cubicBezTo>
                    <a:pt x="1" y="4703"/>
                    <a:pt x="527" y="5956"/>
                    <a:pt x="1811" y="6358"/>
                  </a:cubicBezTo>
                  <a:cubicBezTo>
                    <a:pt x="1826" y="6374"/>
                    <a:pt x="1842" y="6374"/>
                    <a:pt x="1857" y="6374"/>
                  </a:cubicBezTo>
                  <a:cubicBezTo>
                    <a:pt x="1950" y="6374"/>
                    <a:pt x="2028" y="6281"/>
                    <a:pt x="2028" y="6188"/>
                  </a:cubicBezTo>
                  <a:cubicBezTo>
                    <a:pt x="2028" y="6141"/>
                    <a:pt x="2012" y="6095"/>
                    <a:pt x="1966" y="6048"/>
                  </a:cubicBezTo>
                  <a:cubicBezTo>
                    <a:pt x="1269" y="5322"/>
                    <a:pt x="805" y="4409"/>
                    <a:pt x="805" y="3342"/>
                  </a:cubicBezTo>
                  <a:cubicBezTo>
                    <a:pt x="805" y="3264"/>
                    <a:pt x="821" y="3202"/>
                    <a:pt x="821" y="3140"/>
                  </a:cubicBezTo>
                  <a:cubicBezTo>
                    <a:pt x="867" y="2166"/>
                    <a:pt x="1269" y="1300"/>
                    <a:pt x="1517" y="371"/>
                  </a:cubicBezTo>
                  <a:cubicBezTo>
                    <a:pt x="1533" y="355"/>
                    <a:pt x="1533" y="324"/>
                    <a:pt x="1533" y="294"/>
                  </a:cubicBezTo>
                  <a:cubicBezTo>
                    <a:pt x="1533" y="248"/>
                    <a:pt x="1517" y="186"/>
                    <a:pt x="1502" y="155"/>
                  </a:cubicBezTo>
                  <a:cubicBezTo>
                    <a:pt x="1455" y="62"/>
                    <a:pt x="1378" y="0"/>
                    <a:pt x="12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69"/>
            <p:cNvSpPr/>
            <p:nvPr/>
          </p:nvSpPr>
          <p:spPr>
            <a:xfrm>
              <a:off x="4418200" y="-603750"/>
              <a:ext cx="71650" cy="89575"/>
            </a:xfrm>
            <a:custGeom>
              <a:avLst/>
              <a:gdLst/>
              <a:ahLst/>
              <a:cxnLst/>
              <a:rect l="l" t="t" r="r" b="b"/>
              <a:pathLst>
                <a:path w="2866" h="3583" extrusionOk="0">
                  <a:moveTo>
                    <a:pt x="235" y="1"/>
                  </a:moveTo>
                  <a:cubicBezTo>
                    <a:pt x="105" y="1"/>
                    <a:pt x="0" y="157"/>
                    <a:pt x="80" y="291"/>
                  </a:cubicBezTo>
                  <a:cubicBezTo>
                    <a:pt x="730" y="1265"/>
                    <a:pt x="1689" y="1853"/>
                    <a:pt x="1287" y="3200"/>
                  </a:cubicBezTo>
                  <a:cubicBezTo>
                    <a:pt x="1239" y="3368"/>
                    <a:pt x="1359" y="3583"/>
                    <a:pt x="1509" y="3583"/>
                  </a:cubicBezTo>
                  <a:cubicBezTo>
                    <a:pt x="1552" y="3583"/>
                    <a:pt x="1598" y="3565"/>
                    <a:pt x="1642" y="3524"/>
                  </a:cubicBezTo>
                  <a:cubicBezTo>
                    <a:pt x="2865" y="2379"/>
                    <a:pt x="1488" y="446"/>
                    <a:pt x="297" y="13"/>
                  </a:cubicBezTo>
                  <a:cubicBezTo>
                    <a:pt x="276" y="4"/>
                    <a:pt x="255" y="1"/>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69"/>
            <p:cNvSpPr/>
            <p:nvPr/>
          </p:nvSpPr>
          <p:spPr>
            <a:xfrm>
              <a:off x="4775175" y="-629450"/>
              <a:ext cx="37225" cy="98750"/>
            </a:xfrm>
            <a:custGeom>
              <a:avLst/>
              <a:gdLst/>
              <a:ahLst/>
              <a:cxnLst/>
              <a:rect l="l" t="t" r="r" b="b"/>
              <a:pathLst>
                <a:path w="1489" h="3950" extrusionOk="0">
                  <a:moveTo>
                    <a:pt x="217" y="1"/>
                  </a:moveTo>
                  <a:cubicBezTo>
                    <a:pt x="112" y="1"/>
                    <a:pt x="0" y="102"/>
                    <a:pt x="34" y="236"/>
                  </a:cubicBezTo>
                  <a:cubicBezTo>
                    <a:pt x="158" y="808"/>
                    <a:pt x="358" y="1350"/>
                    <a:pt x="436" y="1922"/>
                  </a:cubicBezTo>
                  <a:cubicBezTo>
                    <a:pt x="513" y="2510"/>
                    <a:pt x="498" y="3114"/>
                    <a:pt x="529" y="3702"/>
                  </a:cubicBezTo>
                  <a:cubicBezTo>
                    <a:pt x="547" y="3861"/>
                    <a:pt x="661" y="3949"/>
                    <a:pt x="775" y="3949"/>
                  </a:cubicBezTo>
                  <a:cubicBezTo>
                    <a:pt x="861" y="3949"/>
                    <a:pt x="947" y="3900"/>
                    <a:pt x="993" y="3794"/>
                  </a:cubicBezTo>
                  <a:cubicBezTo>
                    <a:pt x="1488" y="2681"/>
                    <a:pt x="1194" y="901"/>
                    <a:pt x="327" y="51"/>
                  </a:cubicBezTo>
                  <a:cubicBezTo>
                    <a:pt x="297" y="16"/>
                    <a:pt x="257"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69"/>
            <p:cNvSpPr/>
            <p:nvPr/>
          </p:nvSpPr>
          <p:spPr>
            <a:xfrm>
              <a:off x="4435375" y="-350525"/>
              <a:ext cx="51375" cy="64100"/>
            </a:xfrm>
            <a:custGeom>
              <a:avLst/>
              <a:gdLst/>
              <a:ahLst/>
              <a:cxnLst/>
              <a:rect l="l" t="t" r="r" b="b"/>
              <a:pathLst>
                <a:path w="2055" h="2564" extrusionOk="0">
                  <a:moveTo>
                    <a:pt x="287" y="0"/>
                  </a:moveTo>
                  <a:cubicBezTo>
                    <a:pt x="152" y="0"/>
                    <a:pt x="1" y="162"/>
                    <a:pt x="105" y="295"/>
                  </a:cubicBezTo>
                  <a:cubicBezTo>
                    <a:pt x="367" y="620"/>
                    <a:pt x="693" y="882"/>
                    <a:pt x="909" y="1254"/>
                  </a:cubicBezTo>
                  <a:cubicBezTo>
                    <a:pt x="1126" y="1641"/>
                    <a:pt x="1172" y="2074"/>
                    <a:pt x="1374" y="2446"/>
                  </a:cubicBezTo>
                  <a:cubicBezTo>
                    <a:pt x="1418" y="2528"/>
                    <a:pt x="1487" y="2564"/>
                    <a:pt x="1556" y="2564"/>
                  </a:cubicBezTo>
                  <a:cubicBezTo>
                    <a:pt x="1654" y="2564"/>
                    <a:pt x="1754" y="2493"/>
                    <a:pt x="1791" y="2384"/>
                  </a:cubicBezTo>
                  <a:cubicBezTo>
                    <a:pt x="2054" y="1486"/>
                    <a:pt x="1141" y="156"/>
                    <a:pt x="306" y="1"/>
                  </a:cubicBezTo>
                  <a:cubicBezTo>
                    <a:pt x="299" y="1"/>
                    <a:pt x="293"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69"/>
            <p:cNvSpPr/>
            <p:nvPr/>
          </p:nvSpPr>
          <p:spPr>
            <a:xfrm>
              <a:off x="4782025" y="-360325"/>
              <a:ext cx="50850" cy="96325"/>
            </a:xfrm>
            <a:custGeom>
              <a:avLst/>
              <a:gdLst/>
              <a:ahLst/>
              <a:cxnLst/>
              <a:rect l="l" t="t" r="r" b="b"/>
              <a:pathLst>
                <a:path w="2034" h="3853" extrusionOk="0">
                  <a:moveTo>
                    <a:pt x="313" y="1"/>
                  </a:moveTo>
                  <a:cubicBezTo>
                    <a:pt x="152" y="1"/>
                    <a:pt x="0" y="173"/>
                    <a:pt x="131" y="362"/>
                  </a:cubicBezTo>
                  <a:cubicBezTo>
                    <a:pt x="456" y="810"/>
                    <a:pt x="734" y="1291"/>
                    <a:pt x="889" y="1862"/>
                  </a:cubicBezTo>
                  <a:cubicBezTo>
                    <a:pt x="1060" y="2435"/>
                    <a:pt x="1012" y="2992"/>
                    <a:pt x="1090" y="3580"/>
                  </a:cubicBezTo>
                  <a:cubicBezTo>
                    <a:pt x="1110" y="3734"/>
                    <a:pt x="1237" y="3852"/>
                    <a:pt x="1356" y="3852"/>
                  </a:cubicBezTo>
                  <a:cubicBezTo>
                    <a:pt x="1428" y="3852"/>
                    <a:pt x="1498" y="3809"/>
                    <a:pt x="1538" y="3704"/>
                  </a:cubicBezTo>
                  <a:cubicBezTo>
                    <a:pt x="2034" y="2466"/>
                    <a:pt x="1353" y="779"/>
                    <a:pt x="456" y="53"/>
                  </a:cubicBezTo>
                  <a:cubicBezTo>
                    <a:pt x="412" y="17"/>
                    <a:pt x="362"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69"/>
            <p:cNvSpPr/>
            <p:nvPr/>
          </p:nvSpPr>
          <p:spPr>
            <a:xfrm>
              <a:off x="4453100" y="-83700"/>
              <a:ext cx="40200" cy="84200"/>
            </a:xfrm>
            <a:custGeom>
              <a:avLst/>
              <a:gdLst/>
              <a:ahLst/>
              <a:cxnLst/>
              <a:rect l="l" t="t" r="r" b="b"/>
              <a:pathLst>
                <a:path w="1608" h="3368" extrusionOk="0">
                  <a:moveTo>
                    <a:pt x="118" y="1"/>
                  </a:moveTo>
                  <a:cubicBezTo>
                    <a:pt x="50" y="1"/>
                    <a:pt x="0" y="70"/>
                    <a:pt x="15" y="126"/>
                  </a:cubicBezTo>
                  <a:cubicBezTo>
                    <a:pt x="108" y="636"/>
                    <a:pt x="401" y="1100"/>
                    <a:pt x="541" y="1612"/>
                  </a:cubicBezTo>
                  <a:cubicBezTo>
                    <a:pt x="679" y="2138"/>
                    <a:pt x="648" y="2678"/>
                    <a:pt x="772" y="3204"/>
                  </a:cubicBezTo>
                  <a:cubicBezTo>
                    <a:pt x="790" y="3305"/>
                    <a:pt x="883" y="3368"/>
                    <a:pt x="973" y="3368"/>
                  </a:cubicBezTo>
                  <a:cubicBezTo>
                    <a:pt x="1036" y="3368"/>
                    <a:pt x="1097" y="3337"/>
                    <a:pt x="1129" y="3266"/>
                  </a:cubicBezTo>
                  <a:cubicBezTo>
                    <a:pt x="1608" y="2323"/>
                    <a:pt x="1160" y="374"/>
                    <a:pt x="139" y="3"/>
                  </a:cubicBezTo>
                  <a:cubicBezTo>
                    <a:pt x="132" y="1"/>
                    <a:pt x="125"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69"/>
            <p:cNvSpPr/>
            <p:nvPr/>
          </p:nvSpPr>
          <p:spPr>
            <a:xfrm>
              <a:off x="4785700" y="-81100"/>
              <a:ext cx="42525" cy="101175"/>
            </a:xfrm>
            <a:custGeom>
              <a:avLst/>
              <a:gdLst/>
              <a:ahLst/>
              <a:cxnLst/>
              <a:rect l="l" t="t" r="r" b="b"/>
              <a:pathLst>
                <a:path w="1701" h="4047" extrusionOk="0">
                  <a:moveTo>
                    <a:pt x="197" y="1"/>
                  </a:moveTo>
                  <a:cubicBezTo>
                    <a:pt x="94" y="1"/>
                    <a:pt x="0" y="162"/>
                    <a:pt x="61" y="285"/>
                  </a:cubicBezTo>
                  <a:cubicBezTo>
                    <a:pt x="603" y="1337"/>
                    <a:pt x="835" y="2498"/>
                    <a:pt x="727" y="3735"/>
                  </a:cubicBezTo>
                  <a:cubicBezTo>
                    <a:pt x="710" y="3934"/>
                    <a:pt x="852" y="4046"/>
                    <a:pt x="998" y="4046"/>
                  </a:cubicBezTo>
                  <a:cubicBezTo>
                    <a:pt x="1112" y="4046"/>
                    <a:pt x="1227" y="3978"/>
                    <a:pt x="1268" y="3828"/>
                  </a:cubicBezTo>
                  <a:cubicBezTo>
                    <a:pt x="1701" y="2436"/>
                    <a:pt x="1299" y="904"/>
                    <a:pt x="278" y="37"/>
                  </a:cubicBezTo>
                  <a:cubicBezTo>
                    <a:pt x="252" y="12"/>
                    <a:pt x="224"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69"/>
            <p:cNvSpPr/>
            <p:nvPr/>
          </p:nvSpPr>
          <p:spPr>
            <a:xfrm>
              <a:off x="4426750" y="166800"/>
              <a:ext cx="50700" cy="81225"/>
            </a:xfrm>
            <a:custGeom>
              <a:avLst/>
              <a:gdLst/>
              <a:ahLst/>
              <a:cxnLst/>
              <a:rect l="l" t="t" r="r" b="b"/>
              <a:pathLst>
                <a:path w="2028" h="3249" extrusionOk="0">
                  <a:moveTo>
                    <a:pt x="297" y="0"/>
                  </a:moveTo>
                  <a:cubicBezTo>
                    <a:pt x="261" y="0"/>
                    <a:pt x="224" y="3"/>
                    <a:pt x="186" y="7"/>
                  </a:cubicBezTo>
                  <a:cubicBezTo>
                    <a:pt x="48" y="22"/>
                    <a:pt x="1" y="224"/>
                    <a:pt x="79" y="317"/>
                  </a:cubicBezTo>
                  <a:cubicBezTo>
                    <a:pt x="419" y="750"/>
                    <a:pt x="821" y="1028"/>
                    <a:pt x="976" y="1600"/>
                  </a:cubicBezTo>
                  <a:cubicBezTo>
                    <a:pt x="1100" y="2111"/>
                    <a:pt x="883" y="2730"/>
                    <a:pt x="1177" y="3163"/>
                  </a:cubicBezTo>
                  <a:cubicBezTo>
                    <a:pt x="1219" y="3222"/>
                    <a:pt x="1284" y="3248"/>
                    <a:pt x="1349" y="3248"/>
                  </a:cubicBezTo>
                  <a:cubicBezTo>
                    <a:pt x="1404" y="3248"/>
                    <a:pt x="1460" y="3229"/>
                    <a:pt x="1502" y="3194"/>
                  </a:cubicBezTo>
                  <a:cubicBezTo>
                    <a:pt x="2028" y="2761"/>
                    <a:pt x="1780" y="1600"/>
                    <a:pt x="1548" y="1059"/>
                  </a:cubicBezTo>
                  <a:cubicBezTo>
                    <a:pt x="1315" y="550"/>
                    <a:pt x="864"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69"/>
            <p:cNvSpPr/>
            <p:nvPr/>
          </p:nvSpPr>
          <p:spPr>
            <a:xfrm>
              <a:off x="4766000" y="187825"/>
              <a:ext cx="46000" cy="84400"/>
            </a:xfrm>
            <a:custGeom>
              <a:avLst/>
              <a:gdLst/>
              <a:ahLst/>
              <a:cxnLst/>
              <a:rect l="l" t="t" r="r" b="b"/>
              <a:pathLst>
                <a:path w="1840" h="3376" extrusionOk="0">
                  <a:moveTo>
                    <a:pt x="212" y="1"/>
                  </a:moveTo>
                  <a:cubicBezTo>
                    <a:pt x="69" y="1"/>
                    <a:pt x="1" y="177"/>
                    <a:pt x="45" y="311"/>
                  </a:cubicBezTo>
                  <a:cubicBezTo>
                    <a:pt x="199" y="806"/>
                    <a:pt x="556" y="1147"/>
                    <a:pt x="679" y="1673"/>
                  </a:cubicBezTo>
                  <a:cubicBezTo>
                    <a:pt x="772" y="2168"/>
                    <a:pt x="679" y="2678"/>
                    <a:pt x="741" y="3173"/>
                  </a:cubicBezTo>
                  <a:cubicBezTo>
                    <a:pt x="762" y="3289"/>
                    <a:pt x="862" y="3376"/>
                    <a:pt x="958" y="3376"/>
                  </a:cubicBezTo>
                  <a:cubicBezTo>
                    <a:pt x="1003" y="3376"/>
                    <a:pt x="1047" y="3357"/>
                    <a:pt x="1082" y="3312"/>
                  </a:cubicBezTo>
                  <a:cubicBezTo>
                    <a:pt x="1839" y="2477"/>
                    <a:pt x="1329" y="109"/>
                    <a:pt x="230" y="2"/>
                  </a:cubicBezTo>
                  <a:cubicBezTo>
                    <a:pt x="224" y="1"/>
                    <a:pt x="218"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69"/>
            <p:cNvSpPr/>
            <p:nvPr/>
          </p:nvSpPr>
          <p:spPr>
            <a:xfrm>
              <a:off x="4782800" y="-744075"/>
              <a:ext cx="121250" cy="238250"/>
            </a:xfrm>
            <a:custGeom>
              <a:avLst/>
              <a:gdLst/>
              <a:ahLst/>
              <a:cxnLst/>
              <a:rect l="l" t="t" r="r" b="b"/>
              <a:pathLst>
                <a:path w="4850" h="9530" extrusionOk="0">
                  <a:moveTo>
                    <a:pt x="1765" y="1"/>
                  </a:moveTo>
                  <a:cubicBezTo>
                    <a:pt x="1253" y="1"/>
                    <a:pt x="722" y="127"/>
                    <a:pt x="224" y="366"/>
                  </a:cubicBezTo>
                  <a:cubicBezTo>
                    <a:pt x="1" y="463"/>
                    <a:pt x="130" y="812"/>
                    <a:pt x="339" y="812"/>
                  </a:cubicBezTo>
                  <a:cubicBezTo>
                    <a:pt x="361" y="812"/>
                    <a:pt x="385" y="808"/>
                    <a:pt x="410" y="799"/>
                  </a:cubicBezTo>
                  <a:cubicBezTo>
                    <a:pt x="799" y="668"/>
                    <a:pt x="1140" y="609"/>
                    <a:pt x="1440" y="609"/>
                  </a:cubicBezTo>
                  <a:cubicBezTo>
                    <a:pt x="3307" y="609"/>
                    <a:pt x="3552" y="2913"/>
                    <a:pt x="3658" y="4620"/>
                  </a:cubicBezTo>
                  <a:cubicBezTo>
                    <a:pt x="3766" y="6214"/>
                    <a:pt x="3844" y="7792"/>
                    <a:pt x="4215" y="9353"/>
                  </a:cubicBezTo>
                  <a:cubicBezTo>
                    <a:pt x="4242" y="9475"/>
                    <a:pt x="4332" y="9529"/>
                    <a:pt x="4426" y="9529"/>
                  </a:cubicBezTo>
                  <a:cubicBezTo>
                    <a:pt x="4547" y="9529"/>
                    <a:pt x="4677" y="9440"/>
                    <a:pt x="4694" y="9292"/>
                  </a:cubicBezTo>
                  <a:cubicBezTo>
                    <a:pt x="4849" y="7730"/>
                    <a:pt x="4710" y="6183"/>
                    <a:pt x="4602" y="4620"/>
                  </a:cubicBezTo>
                  <a:cubicBezTo>
                    <a:pt x="4540" y="3584"/>
                    <a:pt x="4602" y="2361"/>
                    <a:pt x="4106" y="1402"/>
                  </a:cubicBezTo>
                  <a:cubicBezTo>
                    <a:pt x="3604" y="437"/>
                    <a:pt x="2716" y="1"/>
                    <a:pt x="1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69"/>
            <p:cNvSpPr/>
            <p:nvPr/>
          </p:nvSpPr>
          <p:spPr>
            <a:xfrm>
              <a:off x="4239975" y="262575"/>
              <a:ext cx="84325" cy="107325"/>
            </a:xfrm>
            <a:custGeom>
              <a:avLst/>
              <a:gdLst/>
              <a:ahLst/>
              <a:cxnLst/>
              <a:rect l="l" t="t" r="r" b="b"/>
              <a:pathLst>
                <a:path w="3373" h="4293" extrusionOk="0">
                  <a:moveTo>
                    <a:pt x="662" y="0"/>
                  </a:moveTo>
                  <a:cubicBezTo>
                    <a:pt x="589" y="0"/>
                    <a:pt x="519" y="35"/>
                    <a:pt x="479" y="121"/>
                  </a:cubicBezTo>
                  <a:cubicBezTo>
                    <a:pt x="0" y="1127"/>
                    <a:pt x="46" y="2241"/>
                    <a:pt x="712" y="3153"/>
                  </a:cubicBezTo>
                  <a:cubicBezTo>
                    <a:pt x="1203" y="3825"/>
                    <a:pt x="1867" y="4292"/>
                    <a:pt x="2649" y="4292"/>
                  </a:cubicBezTo>
                  <a:cubicBezTo>
                    <a:pt x="2803" y="4292"/>
                    <a:pt x="2962" y="4274"/>
                    <a:pt x="3125" y="4236"/>
                  </a:cubicBezTo>
                  <a:cubicBezTo>
                    <a:pt x="3373" y="4190"/>
                    <a:pt x="3311" y="3881"/>
                    <a:pt x="3125" y="3803"/>
                  </a:cubicBezTo>
                  <a:cubicBezTo>
                    <a:pt x="2476" y="3540"/>
                    <a:pt x="1764" y="3184"/>
                    <a:pt x="1346" y="2596"/>
                  </a:cubicBezTo>
                  <a:cubicBezTo>
                    <a:pt x="820" y="1869"/>
                    <a:pt x="974" y="1080"/>
                    <a:pt x="928" y="230"/>
                  </a:cubicBezTo>
                  <a:cubicBezTo>
                    <a:pt x="918" y="102"/>
                    <a:pt x="786"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9" name="Google Shape;4609;p69"/>
          <p:cNvGrpSpPr/>
          <p:nvPr/>
        </p:nvGrpSpPr>
        <p:grpSpPr>
          <a:xfrm>
            <a:off x="5025279" y="1733500"/>
            <a:ext cx="655260" cy="471389"/>
            <a:chOff x="6906225" y="2374925"/>
            <a:chExt cx="796089" cy="572699"/>
          </a:xfrm>
        </p:grpSpPr>
        <p:sp>
          <p:nvSpPr>
            <p:cNvPr id="4610" name="Google Shape;4610;p69"/>
            <p:cNvSpPr/>
            <p:nvPr/>
          </p:nvSpPr>
          <p:spPr>
            <a:xfrm>
              <a:off x="6941636" y="2374925"/>
              <a:ext cx="717796" cy="525601"/>
            </a:xfrm>
            <a:custGeom>
              <a:avLst/>
              <a:gdLst/>
              <a:ahLst/>
              <a:cxnLst/>
              <a:rect l="l" t="t" r="r" b="b"/>
              <a:pathLst>
                <a:path w="39872" h="29196" extrusionOk="0">
                  <a:moveTo>
                    <a:pt x="20193" y="1"/>
                  </a:moveTo>
                  <a:cubicBezTo>
                    <a:pt x="6355" y="1"/>
                    <a:pt x="0" y="14696"/>
                    <a:pt x="561" y="27694"/>
                  </a:cubicBezTo>
                  <a:lnTo>
                    <a:pt x="515" y="29195"/>
                  </a:lnTo>
                  <a:lnTo>
                    <a:pt x="515" y="29195"/>
                  </a:lnTo>
                  <a:lnTo>
                    <a:pt x="39701" y="27772"/>
                  </a:lnTo>
                  <a:cubicBezTo>
                    <a:pt x="39871" y="21367"/>
                    <a:pt x="38803" y="15891"/>
                    <a:pt x="35617" y="9965"/>
                  </a:cubicBezTo>
                  <a:cubicBezTo>
                    <a:pt x="32477" y="4087"/>
                    <a:pt x="27557" y="281"/>
                    <a:pt x="21029" y="19"/>
                  </a:cubicBezTo>
                  <a:cubicBezTo>
                    <a:pt x="20747" y="7"/>
                    <a:pt x="20468" y="1"/>
                    <a:pt x="20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69"/>
            <p:cNvSpPr/>
            <p:nvPr/>
          </p:nvSpPr>
          <p:spPr>
            <a:xfrm>
              <a:off x="7335120" y="2853345"/>
              <a:ext cx="57770" cy="23673"/>
            </a:xfrm>
            <a:custGeom>
              <a:avLst/>
              <a:gdLst/>
              <a:ahLst/>
              <a:cxnLst/>
              <a:rect l="l" t="t" r="r" b="b"/>
              <a:pathLst>
                <a:path w="3209" h="1315" extrusionOk="0">
                  <a:moveTo>
                    <a:pt x="2413" y="0"/>
                  </a:moveTo>
                  <a:cubicBezTo>
                    <a:pt x="2366" y="0"/>
                    <a:pt x="2317" y="7"/>
                    <a:pt x="2266" y="21"/>
                  </a:cubicBezTo>
                  <a:cubicBezTo>
                    <a:pt x="1722" y="178"/>
                    <a:pt x="1284" y="349"/>
                    <a:pt x="731" y="349"/>
                  </a:cubicBezTo>
                  <a:cubicBezTo>
                    <a:pt x="686" y="349"/>
                    <a:pt x="641" y="348"/>
                    <a:pt x="595" y="346"/>
                  </a:cubicBezTo>
                  <a:cubicBezTo>
                    <a:pt x="585" y="345"/>
                    <a:pt x="576" y="345"/>
                    <a:pt x="566" y="345"/>
                  </a:cubicBezTo>
                  <a:cubicBezTo>
                    <a:pt x="96" y="345"/>
                    <a:pt x="0" y="1090"/>
                    <a:pt x="471" y="1197"/>
                  </a:cubicBezTo>
                  <a:cubicBezTo>
                    <a:pt x="784" y="1270"/>
                    <a:pt x="1114" y="1315"/>
                    <a:pt x="1442" y="1315"/>
                  </a:cubicBezTo>
                  <a:cubicBezTo>
                    <a:pt x="1878" y="1315"/>
                    <a:pt x="2311" y="1236"/>
                    <a:pt x="2699" y="1042"/>
                  </a:cubicBezTo>
                  <a:cubicBezTo>
                    <a:pt x="3209" y="787"/>
                    <a:pt x="2927" y="0"/>
                    <a:pt x="2413"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69"/>
            <p:cNvSpPr/>
            <p:nvPr/>
          </p:nvSpPr>
          <p:spPr>
            <a:xfrm>
              <a:off x="7005492" y="2420940"/>
              <a:ext cx="247228" cy="348042"/>
            </a:xfrm>
            <a:custGeom>
              <a:avLst/>
              <a:gdLst/>
              <a:ahLst/>
              <a:cxnLst/>
              <a:rect l="l" t="t" r="r" b="b"/>
              <a:pathLst>
                <a:path w="13733" h="19333" extrusionOk="0">
                  <a:moveTo>
                    <a:pt x="12486" y="0"/>
                  </a:moveTo>
                  <a:cubicBezTo>
                    <a:pt x="12435" y="0"/>
                    <a:pt x="12383" y="5"/>
                    <a:pt x="12330" y="15"/>
                  </a:cubicBezTo>
                  <a:cubicBezTo>
                    <a:pt x="8648" y="680"/>
                    <a:pt x="5662" y="3665"/>
                    <a:pt x="3759" y="6745"/>
                  </a:cubicBezTo>
                  <a:cubicBezTo>
                    <a:pt x="2661" y="8508"/>
                    <a:pt x="1872" y="10488"/>
                    <a:pt x="1269" y="12469"/>
                  </a:cubicBezTo>
                  <a:cubicBezTo>
                    <a:pt x="712" y="14325"/>
                    <a:pt x="0" y="16738"/>
                    <a:pt x="325" y="18672"/>
                  </a:cubicBezTo>
                  <a:cubicBezTo>
                    <a:pt x="393" y="19115"/>
                    <a:pt x="781" y="19333"/>
                    <a:pt x="1177" y="19333"/>
                  </a:cubicBezTo>
                  <a:cubicBezTo>
                    <a:pt x="1500" y="19333"/>
                    <a:pt x="1829" y="19189"/>
                    <a:pt x="1995" y="18904"/>
                  </a:cubicBezTo>
                  <a:cubicBezTo>
                    <a:pt x="2847" y="17372"/>
                    <a:pt x="3063" y="15330"/>
                    <a:pt x="3573" y="13644"/>
                  </a:cubicBezTo>
                  <a:cubicBezTo>
                    <a:pt x="4130" y="11834"/>
                    <a:pt x="4796" y="10086"/>
                    <a:pt x="5739" y="8430"/>
                  </a:cubicBezTo>
                  <a:cubicBezTo>
                    <a:pt x="7503" y="5352"/>
                    <a:pt x="9916" y="3263"/>
                    <a:pt x="12948" y="1500"/>
                  </a:cubicBezTo>
                  <a:cubicBezTo>
                    <a:pt x="13732" y="1050"/>
                    <a:pt x="13263" y="0"/>
                    <a:pt x="12486" y="0"/>
                  </a:cubicBezTo>
                  <a:close/>
                </a:path>
              </a:pathLst>
            </a:custGeom>
            <a:solidFill>
              <a:srgbClr val="215ABE">
                <a:alpha val="136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69"/>
            <p:cNvSpPr/>
            <p:nvPr/>
          </p:nvSpPr>
          <p:spPr>
            <a:xfrm>
              <a:off x="7309880" y="2374961"/>
              <a:ext cx="274070" cy="181051"/>
            </a:xfrm>
            <a:custGeom>
              <a:avLst/>
              <a:gdLst/>
              <a:ahLst/>
              <a:cxnLst/>
              <a:rect l="l" t="t" r="r" b="b"/>
              <a:pathLst>
                <a:path w="15224" h="10057" extrusionOk="0">
                  <a:moveTo>
                    <a:pt x="15223" y="10056"/>
                  </a:moveTo>
                  <a:lnTo>
                    <a:pt x="15223" y="10056"/>
                  </a:lnTo>
                  <a:lnTo>
                    <a:pt x="15223" y="10056"/>
                  </a:lnTo>
                  <a:close/>
                  <a:moveTo>
                    <a:pt x="15209" y="10041"/>
                  </a:moveTo>
                  <a:lnTo>
                    <a:pt x="15209" y="10041"/>
                  </a:lnTo>
                  <a:lnTo>
                    <a:pt x="15209" y="10041"/>
                  </a:lnTo>
                  <a:close/>
                  <a:moveTo>
                    <a:pt x="15193" y="10010"/>
                  </a:moveTo>
                  <a:lnTo>
                    <a:pt x="15193" y="10010"/>
                  </a:lnTo>
                  <a:lnTo>
                    <a:pt x="15193" y="10010"/>
                  </a:lnTo>
                  <a:close/>
                  <a:moveTo>
                    <a:pt x="15178" y="9994"/>
                  </a:moveTo>
                  <a:lnTo>
                    <a:pt x="15178" y="9994"/>
                  </a:lnTo>
                  <a:lnTo>
                    <a:pt x="15178" y="9994"/>
                  </a:lnTo>
                  <a:close/>
                  <a:moveTo>
                    <a:pt x="7412" y="1826"/>
                  </a:moveTo>
                  <a:cubicBezTo>
                    <a:pt x="7412" y="1826"/>
                    <a:pt x="7426" y="1826"/>
                    <a:pt x="7426" y="1842"/>
                  </a:cubicBezTo>
                  <a:cubicBezTo>
                    <a:pt x="7426" y="1826"/>
                    <a:pt x="7412" y="1826"/>
                    <a:pt x="7412" y="1826"/>
                  </a:cubicBezTo>
                  <a:close/>
                  <a:moveTo>
                    <a:pt x="1" y="0"/>
                  </a:moveTo>
                  <a:cubicBezTo>
                    <a:pt x="186" y="0"/>
                    <a:pt x="372" y="0"/>
                    <a:pt x="574" y="17"/>
                  </a:cubicBezTo>
                  <a:cubicBezTo>
                    <a:pt x="3095" y="124"/>
                    <a:pt x="5370" y="743"/>
                    <a:pt x="7396" y="1826"/>
                  </a:cubicBezTo>
                  <a:cubicBezTo>
                    <a:pt x="5370" y="743"/>
                    <a:pt x="3095" y="124"/>
                    <a:pt x="574" y="17"/>
                  </a:cubicBezTo>
                  <a:cubicBezTo>
                    <a:pt x="372" y="0"/>
                    <a:pt x="186" y="0"/>
                    <a:pt x="1" y="0"/>
                  </a:cubicBezTo>
                  <a:close/>
                </a:path>
              </a:pathLst>
            </a:custGeom>
            <a:solidFill>
              <a:srgbClr val="FAE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69"/>
            <p:cNvSpPr/>
            <p:nvPr/>
          </p:nvSpPr>
          <p:spPr>
            <a:xfrm>
              <a:off x="7079284" y="2374961"/>
              <a:ext cx="577070" cy="485167"/>
            </a:xfrm>
            <a:custGeom>
              <a:avLst/>
              <a:gdLst/>
              <a:ahLst/>
              <a:cxnLst/>
              <a:rect l="l" t="t" r="r" b="b"/>
              <a:pathLst>
                <a:path w="32055" h="26950" extrusionOk="0">
                  <a:moveTo>
                    <a:pt x="12547" y="0"/>
                  </a:moveTo>
                  <a:cubicBezTo>
                    <a:pt x="11526" y="0"/>
                    <a:pt x="10536" y="78"/>
                    <a:pt x="9592" y="233"/>
                  </a:cubicBezTo>
                  <a:cubicBezTo>
                    <a:pt x="15084" y="1145"/>
                    <a:pt x="19276" y="4734"/>
                    <a:pt x="22092" y="9963"/>
                  </a:cubicBezTo>
                  <a:cubicBezTo>
                    <a:pt x="24443" y="14373"/>
                    <a:pt x="25635" y="18534"/>
                    <a:pt x="26037" y="23005"/>
                  </a:cubicBezTo>
                  <a:cubicBezTo>
                    <a:pt x="17374" y="24398"/>
                    <a:pt x="8695" y="25743"/>
                    <a:pt x="0" y="26950"/>
                  </a:cubicBezTo>
                  <a:cubicBezTo>
                    <a:pt x="3775" y="26764"/>
                    <a:pt x="7535" y="26609"/>
                    <a:pt x="11310" y="26455"/>
                  </a:cubicBezTo>
                  <a:cubicBezTo>
                    <a:pt x="15563" y="26269"/>
                    <a:pt x="19818" y="26052"/>
                    <a:pt x="24072" y="25743"/>
                  </a:cubicBezTo>
                  <a:cubicBezTo>
                    <a:pt x="25914" y="25604"/>
                    <a:pt x="27785" y="25388"/>
                    <a:pt x="29641" y="25388"/>
                  </a:cubicBezTo>
                  <a:cubicBezTo>
                    <a:pt x="29905" y="25388"/>
                    <a:pt x="30167" y="25403"/>
                    <a:pt x="30446" y="25403"/>
                  </a:cubicBezTo>
                  <a:cubicBezTo>
                    <a:pt x="30957" y="25419"/>
                    <a:pt x="31529" y="25450"/>
                    <a:pt x="32055" y="25557"/>
                  </a:cubicBezTo>
                  <a:cubicBezTo>
                    <a:pt x="32040" y="24367"/>
                    <a:pt x="31962" y="23206"/>
                    <a:pt x="31823" y="22077"/>
                  </a:cubicBezTo>
                  <a:cubicBezTo>
                    <a:pt x="31359" y="17977"/>
                    <a:pt x="30183" y="14125"/>
                    <a:pt x="28032" y="10056"/>
                  </a:cubicBezTo>
                  <a:cubicBezTo>
                    <a:pt x="28018" y="10056"/>
                    <a:pt x="28018" y="10041"/>
                    <a:pt x="28018" y="10041"/>
                  </a:cubicBezTo>
                  <a:cubicBezTo>
                    <a:pt x="28018" y="10025"/>
                    <a:pt x="28002" y="10025"/>
                    <a:pt x="28002" y="10010"/>
                  </a:cubicBezTo>
                  <a:cubicBezTo>
                    <a:pt x="28002" y="10010"/>
                    <a:pt x="28002" y="9994"/>
                    <a:pt x="27987" y="9994"/>
                  </a:cubicBezTo>
                  <a:cubicBezTo>
                    <a:pt x="27987" y="9979"/>
                    <a:pt x="27987" y="9979"/>
                    <a:pt x="27971" y="9963"/>
                  </a:cubicBezTo>
                  <a:cubicBezTo>
                    <a:pt x="27956" y="9917"/>
                    <a:pt x="27925" y="9856"/>
                    <a:pt x="27894" y="9809"/>
                  </a:cubicBezTo>
                  <a:cubicBezTo>
                    <a:pt x="25976" y="6281"/>
                    <a:pt x="23407" y="3528"/>
                    <a:pt x="20235" y="1842"/>
                  </a:cubicBezTo>
                  <a:cubicBezTo>
                    <a:pt x="20235" y="1826"/>
                    <a:pt x="20221" y="1826"/>
                    <a:pt x="20221" y="1826"/>
                  </a:cubicBezTo>
                  <a:lnTo>
                    <a:pt x="20205" y="1826"/>
                  </a:lnTo>
                  <a:cubicBezTo>
                    <a:pt x="18179" y="743"/>
                    <a:pt x="15904" y="124"/>
                    <a:pt x="13383" y="17"/>
                  </a:cubicBezTo>
                  <a:cubicBezTo>
                    <a:pt x="13181" y="0"/>
                    <a:pt x="12995" y="0"/>
                    <a:pt x="12810" y="0"/>
                  </a:cubicBezTo>
                  <a:close/>
                </a:path>
              </a:pathLst>
            </a:custGeom>
            <a:solidFill>
              <a:srgbClr val="215ABE">
                <a:alpha val="136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69"/>
            <p:cNvSpPr/>
            <p:nvPr/>
          </p:nvSpPr>
          <p:spPr>
            <a:xfrm>
              <a:off x="6906225" y="2832012"/>
              <a:ext cx="796089" cy="115612"/>
            </a:xfrm>
            <a:custGeom>
              <a:avLst/>
              <a:gdLst/>
              <a:ahLst/>
              <a:cxnLst/>
              <a:rect l="l" t="t" r="r" b="b"/>
              <a:pathLst>
                <a:path w="44221" h="6422" extrusionOk="0">
                  <a:moveTo>
                    <a:pt x="39271" y="1"/>
                  </a:moveTo>
                  <a:cubicBezTo>
                    <a:pt x="37402" y="1"/>
                    <a:pt x="35544" y="219"/>
                    <a:pt x="33685" y="355"/>
                  </a:cubicBezTo>
                  <a:cubicBezTo>
                    <a:pt x="29431" y="664"/>
                    <a:pt x="25176" y="881"/>
                    <a:pt x="20923" y="1067"/>
                  </a:cubicBezTo>
                  <a:cubicBezTo>
                    <a:pt x="16761" y="1237"/>
                    <a:pt x="12600" y="1407"/>
                    <a:pt x="8438" y="1609"/>
                  </a:cubicBezTo>
                  <a:cubicBezTo>
                    <a:pt x="6550" y="1701"/>
                    <a:pt x="4586" y="1670"/>
                    <a:pt x="2699" y="1933"/>
                  </a:cubicBezTo>
                  <a:cubicBezTo>
                    <a:pt x="1538" y="2104"/>
                    <a:pt x="347" y="2753"/>
                    <a:pt x="207" y="4022"/>
                  </a:cubicBezTo>
                  <a:cubicBezTo>
                    <a:pt x="0" y="5921"/>
                    <a:pt x="1613" y="6422"/>
                    <a:pt x="3503" y="6422"/>
                  </a:cubicBezTo>
                  <a:cubicBezTo>
                    <a:pt x="5167" y="6422"/>
                    <a:pt x="7047" y="6034"/>
                    <a:pt x="8091" y="5872"/>
                  </a:cubicBezTo>
                  <a:lnTo>
                    <a:pt x="8091" y="5872"/>
                  </a:lnTo>
                  <a:cubicBezTo>
                    <a:pt x="9631" y="5827"/>
                    <a:pt x="11177" y="5783"/>
                    <a:pt x="12724" y="5739"/>
                  </a:cubicBezTo>
                  <a:cubicBezTo>
                    <a:pt x="16900" y="5615"/>
                    <a:pt x="21092" y="5507"/>
                    <a:pt x="25285" y="5260"/>
                  </a:cubicBezTo>
                  <a:cubicBezTo>
                    <a:pt x="29063" y="5048"/>
                    <a:pt x="32840" y="4644"/>
                    <a:pt x="36617" y="4644"/>
                  </a:cubicBezTo>
                  <a:cubicBezTo>
                    <a:pt x="36986" y="4644"/>
                    <a:pt x="37355" y="4647"/>
                    <a:pt x="37723" y="4656"/>
                  </a:cubicBezTo>
                  <a:cubicBezTo>
                    <a:pt x="38015" y="4665"/>
                    <a:pt x="38321" y="4671"/>
                    <a:pt x="38635" y="4671"/>
                  </a:cubicBezTo>
                  <a:cubicBezTo>
                    <a:pt x="39967" y="4671"/>
                    <a:pt x="41441" y="4551"/>
                    <a:pt x="42581" y="3975"/>
                  </a:cubicBezTo>
                  <a:cubicBezTo>
                    <a:pt x="43617" y="3449"/>
                    <a:pt x="44221" y="2227"/>
                    <a:pt x="43462" y="1190"/>
                  </a:cubicBezTo>
                  <a:cubicBezTo>
                    <a:pt x="42705" y="123"/>
                    <a:pt x="41235" y="62"/>
                    <a:pt x="40059" y="15"/>
                  </a:cubicBezTo>
                  <a:cubicBezTo>
                    <a:pt x="39796" y="5"/>
                    <a:pt x="39533" y="1"/>
                    <a:pt x="39271"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69"/>
            <p:cNvSpPr/>
            <p:nvPr/>
          </p:nvSpPr>
          <p:spPr>
            <a:xfrm>
              <a:off x="6909682" y="2831994"/>
              <a:ext cx="785107" cy="115594"/>
            </a:xfrm>
            <a:custGeom>
              <a:avLst/>
              <a:gdLst/>
              <a:ahLst/>
              <a:cxnLst/>
              <a:rect l="l" t="t" r="r" b="b"/>
              <a:pathLst>
                <a:path w="43611" h="6421" extrusionOk="0">
                  <a:moveTo>
                    <a:pt x="39062" y="1"/>
                  </a:moveTo>
                  <a:cubicBezTo>
                    <a:pt x="37206" y="1"/>
                    <a:pt x="35335" y="217"/>
                    <a:pt x="33493" y="356"/>
                  </a:cubicBezTo>
                  <a:cubicBezTo>
                    <a:pt x="29239" y="665"/>
                    <a:pt x="24984" y="882"/>
                    <a:pt x="20731" y="1068"/>
                  </a:cubicBezTo>
                  <a:cubicBezTo>
                    <a:pt x="16569" y="1238"/>
                    <a:pt x="12408" y="1408"/>
                    <a:pt x="8246" y="1610"/>
                  </a:cubicBezTo>
                  <a:cubicBezTo>
                    <a:pt x="6358" y="1702"/>
                    <a:pt x="4394" y="1671"/>
                    <a:pt x="2507" y="1934"/>
                  </a:cubicBezTo>
                  <a:cubicBezTo>
                    <a:pt x="1346" y="2105"/>
                    <a:pt x="155" y="2754"/>
                    <a:pt x="15" y="4023"/>
                  </a:cubicBezTo>
                  <a:cubicBezTo>
                    <a:pt x="15" y="4131"/>
                    <a:pt x="1" y="4240"/>
                    <a:pt x="1" y="4347"/>
                  </a:cubicBezTo>
                  <a:cubicBezTo>
                    <a:pt x="1" y="5972"/>
                    <a:pt x="1532" y="6420"/>
                    <a:pt x="3295" y="6420"/>
                  </a:cubicBezTo>
                  <a:cubicBezTo>
                    <a:pt x="4920" y="6420"/>
                    <a:pt x="6746" y="6049"/>
                    <a:pt x="7812" y="5879"/>
                  </a:cubicBezTo>
                  <a:cubicBezTo>
                    <a:pt x="9376" y="5832"/>
                    <a:pt x="10954" y="5787"/>
                    <a:pt x="12532" y="5740"/>
                  </a:cubicBezTo>
                  <a:cubicBezTo>
                    <a:pt x="16708" y="5616"/>
                    <a:pt x="20900" y="5508"/>
                    <a:pt x="25093" y="5261"/>
                  </a:cubicBezTo>
                  <a:cubicBezTo>
                    <a:pt x="28837" y="5044"/>
                    <a:pt x="32565" y="4642"/>
                    <a:pt x="36309" y="4642"/>
                  </a:cubicBezTo>
                  <a:cubicBezTo>
                    <a:pt x="36711" y="4642"/>
                    <a:pt x="37129" y="4657"/>
                    <a:pt x="37531" y="4657"/>
                  </a:cubicBezTo>
                  <a:cubicBezTo>
                    <a:pt x="37794" y="4673"/>
                    <a:pt x="38072" y="4673"/>
                    <a:pt x="38367" y="4673"/>
                  </a:cubicBezTo>
                  <a:cubicBezTo>
                    <a:pt x="39712" y="4673"/>
                    <a:pt x="41228" y="4564"/>
                    <a:pt x="42389" y="3976"/>
                  </a:cubicBezTo>
                  <a:cubicBezTo>
                    <a:pt x="43101" y="3621"/>
                    <a:pt x="43611" y="2924"/>
                    <a:pt x="43611" y="2181"/>
                  </a:cubicBezTo>
                  <a:cubicBezTo>
                    <a:pt x="43611" y="1857"/>
                    <a:pt x="43503" y="1517"/>
                    <a:pt x="43270" y="1191"/>
                  </a:cubicBezTo>
                  <a:cubicBezTo>
                    <a:pt x="42513" y="124"/>
                    <a:pt x="41043" y="63"/>
                    <a:pt x="39867" y="16"/>
                  </a:cubicBezTo>
                  <a:cubicBezTo>
                    <a:pt x="39588" y="16"/>
                    <a:pt x="39326" y="1"/>
                    <a:pt x="39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69"/>
            <p:cNvSpPr/>
            <p:nvPr/>
          </p:nvSpPr>
          <p:spPr>
            <a:xfrm>
              <a:off x="6932797" y="2863607"/>
              <a:ext cx="376270" cy="38597"/>
            </a:xfrm>
            <a:custGeom>
              <a:avLst/>
              <a:gdLst/>
              <a:ahLst/>
              <a:cxnLst/>
              <a:rect l="l" t="t" r="r" b="b"/>
              <a:pathLst>
                <a:path w="20901" h="2144" extrusionOk="0">
                  <a:moveTo>
                    <a:pt x="19960" y="0"/>
                  </a:moveTo>
                  <a:cubicBezTo>
                    <a:pt x="18490" y="0"/>
                    <a:pt x="16999" y="270"/>
                    <a:pt x="15548" y="411"/>
                  </a:cubicBezTo>
                  <a:cubicBezTo>
                    <a:pt x="13830" y="580"/>
                    <a:pt x="12114" y="720"/>
                    <a:pt x="10396" y="875"/>
                  </a:cubicBezTo>
                  <a:cubicBezTo>
                    <a:pt x="7071" y="1153"/>
                    <a:pt x="3729" y="1385"/>
                    <a:pt x="387" y="1539"/>
                  </a:cubicBezTo>
                  <a:cubicBezTo>
                    <a:pt x="0" y="1555"/>
                    <a:pt x="0" y="2143"/>
                    <a:pt x="387" y="2143"/>
                  </a:cubicBezTo>
                  <a:cubicBezTo>
                    <a:pt x="3822" y="2081"/>
                    <a:pt x="7256" y="1972"/>
                    <a:pt x="10691" y="1756"/>
                  </a:cubicBezTo>
                  <a:cubicBezTo>
                    <a:pt x="13877" y="1539"/>
                    <a:pt x="17405" y="1555"/>
                    <a:pt x="20483" y="720"/>
                  </a:cubicBezTo>
                  <a:cubicBezTo>
                    <a:pt x="20901" y="611"/>
                    <a:pt x="20792" y="23"/>
                    <a:pt x="20390" y="8"/>
                  </a:cubicBezTo>
                  <a:cubicBezTo>
                    <a:pt x="20247" y="3"/>
                    <a:pt x="20103" y="0"/>
                    <a:pt x="19960"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8" name="Google Shape;4618;p69"/>
          <p:cNvSpPr txBox="1"/>
          <p:nvPr/>
        </p:nvSpPr>
        <p:spPr>
          <a:xfrm flipH="1">
            <a:off x="720025" y="1094200"/>
            <a:ext cx="7704000" cy="360600"/>
          </a:xfrm>
          <a:prstGeom prst="rect">
            <a:avLst/>
          </a:prstGeom>
          <a:noFill/>
          <a:ln>
            <a:noFill/>
          </a:ln>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None/>
            </a:pPr>
            <a:r>
              <a:rPr lang="en">
                <a:solidFill>
                  <a:schemeClr val="accent6"/>
                </a:solidFill>
                <a:latin typeface="Manrope"/>
                <a:ea typeface="Manrope"/>
                <a:cs typeface="Manrope"/>
                <a:sym typeface="Manrope"/>
              </a:rPr>
              <a:t>Choose the correct answer according to the image</a:t>
            </a:r>
            <a:endParaRPr>
              <a:solidFill>
                <a:schemeClr val="accent6"/>
              </a:solidFill>
              <a:latin typeface="Manrope"/>
              <a:ea typeface="Manrope"/>
              <a:cs typeface="Manrope"/>
              <a:sym typeface="Manrope"/>
            </a:endParaRPr>
          </a:p>
        </p:txBody>
      </p:sp>
      <p:sp>
        <p:nvSpPr>
          <p:cNvPr id="4619" name="Google Shape;4619;p69"/>
          <p:cNvSpPr txBox="1">
            <a:spLocks noGrp="1"/>
          </p:cNvSpPr>
          <p:nvPr>
            <p:ph type="subTitle" idx="4294967295"/>
          </p:nvPr>
        </p:nvSpPr>
        <p:spPr>
          <a:xfrm>
            <a:off x="6051775" y="1538025"/>
            <a:ext cx="2379000" cy="952800"/>
          </a:xfrm>
          <a:prstGeom prst="rect">
            <a:avLst/>
          </a:prstGeom>
        </p:spPr>
        <p:txBody>
          <a:bodyPr spcFirstLastPara="1" wrap="square" lIns="91425" tIns="91425" rIns="91425" bIns="91425" anchor="b" anchorCtr="0">
            <a:noAutofit/>
          </a:bodyPr>
          <a:lstStyle/>
          <a:p>
            <a:pPr marL="457200" lvl="0" indent="-317500" algn="l" rtl="0">
              <a:lnSpc>
                <a:spcPct val="115000"/>
              </a:lnSpc>
              <a:spcBef>
                <a:spcPts val="0"/>
              </a:spcBef>
              <a:spcAft>
                <a:spcPts val="0"/>
              </a:spcAft>
              <a:buSzPts val="1400"/>
              <a:buAutoNum type="alphaUcPeriod"/>
            </a:pPr>
            <a:r>
              <a:rPr lang="en"/>
              <a:t>Rhythm method</a:t>
            </a:r>
            <a:endParaRPr/>
          </a:p>
          <a:p>
            <a:pPr marL="457200" lvl="0" indent="-317500" algn="l" rtl="0">
              <a:lnSpc>
                <a:spcPct val="115000"/>
              </a:lnSpc>
              <a:spcBef>
                <a:spcPts val="0"/>
              </a:spcBef>
              <a:spcAft>
                <a:spcPts val="0"/>
              </a:spcAft>
              <a:buSzPts val="1400"/>
              <a:buAutoNum type="alphaUcPeriod"/>
            </a:pPr>
            <a:r>
              <a:rPr lang="en"/>
              <a:t>Implant</a:t>
            </a:r>
            <a:endParaRPr/>
          </a:p>
          <a:p>
            <a:pPr marL="457200" lvl="0" indent="-317500" algn="l" rtl="0">
              <a:lnSpc>
                <a:spcPct val="115000"/>
              </a:lnSpc>
              <a:spcBef>
                <a:spcPts val="0"/>
              </a:spcBef>
              <a:spcAft>
                <a:spcPts val="0"/>
              </a:spcAft>
              <a:buSzPts val="1400"/>
              <a:buAutoNum type="alphaUcPeriod"/>
            </a:pPr>
            <a:r>
              <a:rPr lang="en"/>
              <a:t>Diaphragm </a:t>
            </a:r>
            <a:endParaRPr/>
          </a:p>
        </p:txBody>
      </p:sp>
      <p:sp>
        <p:nvSpPr>
          <p:cNvPr id="4620" name="Google Shape;4620;p69"/>
          <p:cNvSpPr txBox="1">
            <a:spLocks noGrp="1"/>
          </p:cNvSpPr>
          <p:nvPr>
            <p:ph type="subTitle" idx="4294967295"/>
          </p:nvPr>
        </p:nvSpPr>
        <p:spPr>
          <a:xfrm>
            <a:off x="6051775" y="2542200"/>
            <a:ext cx="2379000" cy="952800"/>
          </a:xfrm>
          <a:prstGeom prst="rect">
            <a:avLst/>
          </a:prstGeom>
        </p:spPr>
        <p:txBody>
          <a:bodyPr spcFirstLastPara="1" wrap="square" lIns="91425" tIns="91425" rIns="91425" bIns="91425" anchor="b" anchorCtr="0">
            <a:noAutofit/>
          </a:bodyPr>
          <a:lstStyle/>
          <a:p>
            <a:pPr marL="457200" lvl="0" indent="-317500" algn="l" rtl="0">
              <a:lnSpc>
                <a:spcPct val="115000"/>
              </a:lnSpc>
              <a:spcBef>
                <a:spcPts val="0"/>
              </a:spcBef>
              <a:spcAft>
                <a:spcPts val="0"/>
              </a:spcAft>
              <a:buSzPts val="1400"/>
              <a:buAutoNum type="alphaUcPeriod"/>
            </a:pPr>
            <a:r>
              <a:rPr lang="en"/>
              <a:t>Hormonal ring</a:t>
            </a:r>
            <a:endParaRPr/>
          </a:p>
          <a:p>
            <a:pPr marL="457200" lvl="0" indent="-317500" algn="l" rtl="0">
              <a:lnSpc>
                <a:spcPct val="115000"/>
              </a:lnSpc>
              <a:spcBef>
                <a:spcPts val="0"/>
              </a:spcBef>
              <a:spcAft>
                <a:spcPts val="0"/>
              </a:spcAft>
              <a:buSzPts val="1400"/>
              <a:buAutoNum type="alphaUcPeriod"/>
            </a:pPr>
            <a:r>
              <a:rPr lang="en"/>
              <a:t>Coitus interruptus</a:t>
            </a:r>
            <a:endParaRPr/>
          </a:p>
          <a:p>
            <a:pPr marL="457200" lvl="0" indent="-317500" algn="l" rtl="0">
              <a:lnSpc>
                <a:spcPct val="115000"/>
              </a:lnSpc>
              <a:spcBef>
                <a:spcPts val="0"/>
              </a:spcBef>
              <a:spcAft>
                <a:spcPts val="0"/>
              </a:spcAft>
              <a:buSzPts val="1400"/>
              <a:buAutoNum type="alphaUcPeriod"/>
            </a:pPr>
            <a:r>
              <a:rPr lang="en"/>
              <a:t>Vaginal douche</a:t>
            </a:r>
            <a:endParaRPr/>
          </a:p>
        </p:txBody>
      </p:sp>
      <p:sp>
        <p:nvSpPr>
          <p:cNvPr id="4621" name="Google Shape;4621;p6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Exercise 2: Types of contraception</a:t>
            </a:r>
            <a:endParaRPr/>
          </a:p>
        </p:txBody>
      </p:sp>
      <p:grpSp>
        <p:nvGrpSpPr>
          <p:cNvPr id="4622" name="Google Shape;4622;p69"/>
          <p:cNvGrpSpPr/>
          <p:nvPr/>
        </p:nvGrpSpPr>
        <p:grpSpPr>
          <a:xfrm rot="-9595069">
            <a:off x="4058799" y="4323568"/>
            <a:ext cx="759736" cy="475803"/>
            <a:chOff x="2399075" y="58875"/>
            <a:chExt cx="657100" cy="411525"/>
          </a:xfrm>
        </p:grpSpPr>
        <p:sp>
          <p:nvSpPr>
            <p:cNvPr id="4623" name="Google Shape;4623;p69"/>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69"/>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69"/>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6" name="Google Shape;4626;p69"/>
          <p:cNvGrpSpPr/>
          <p:nvPr/>
        </p:nvGrpSpPr>
        <p:grpSpPr>
          <a:xfrm rot="3276786">
            <a:off x="7517251" y="1078568"/>
            <a:ext cx="392562" cy="391851"/>
            <a:chOff x="4324200" y="3063825"/>
            <a:chExt cx="400300" cy="399575"/>
          </a:xfrm>
        </p:grpSpPr>
        <p:sp>
          <p:nvSpPr>
            <p:cNvPr id="4627" name="Google Shape;4627;p69"/>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69"/>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9" name="Google Shape;4629;p69"/>
          <p:cNvGrpSpPr/>
          <p:nvPr/>
        </p:nvGrpSpPr>
        <p:grpSpPr>
          <a:xfrm rot="-6321722">
            <a:off x="290996" y="1722690"/>
            <a:ext cx="759746" cy="475809"/>
            <a:chOff x="2399075" y="58875"/>
            <a:chExt cx="657100" cy="411525"/>
          </a:xfrm>
        </p:grpSpPr>
        <p:sp>
          <p:nvSpPr>
            <p:cNvPr id="4630" name="Google Shape;4630;p69"/>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69"/>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69"/>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3" name="Google Shape;4633;p69"/>
          <p:cNvGrpSpPr/>
          <p:nvPr/>
        </p:nvGrpSpPr>
        <p:grpSpPr>
          <a:xfrm rot="1446263">
            <a:off x="8108753" y="2708452"/>
            <a:ext cx="759751" cy="475813"/>
            <a:chOff x="2399075" y="58875"/>
            <a:chExt cx="657100" cy="411525"/>
          </a:xfrm>
        </p:grpSpPr>
        <p:sp>
          <p:nvSpPr>
            <p:cNvPr id="4634" name="Google Shape;4634;p69"/>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69"/>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69"/>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7" name="Google Shape;4637;p69"/>
          <p:cNvGrpSpPr/>
          <p:nvPr/>
        </p:nvGrpSpPr>
        <p:grpSpPr>
          <a:xfrm rot="6056733">
            <a:off x="3907871" y="2133949"/>
            <a:ext cx="392550" cy="391839"/>
            <a:chOff x="4324200" y="3063825"/>
            <a:chExt cx="400300" cy="399575"/>
          </a:xfrm>
        </p:grpSpPr>
        <p:sp>
          <p:nvSpPr>
            <p:cNvPr id="4638" name="Google Shape;4638;p69"/>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69"/>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0" name="Google Shape;4640;p69"/>
          <p:cNvGrpSpPr/>
          <p:nvPr/>
        </p:nvGrpSpPr>
        <p:grpSpPr>
          <a:xfrm rot="468768">
            <a:off x="2133636" y="73629"/>
            <a:ext cx="392535" cy="391824"/>
            <a:chOff x="4324200" y="3063825"/>
            <a:chExt cx="400300" cy="399575"/>
          </a:xfrm>
        </p:grpSpPr>
        <p:sp>
          <p:nvSpPr>
            <p:cNvPr id="4641" name="Google Shape;4641;p69"/>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69"/>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3" name="Google Shape;4643;p69"/>
          <p:cNvGrpSpPr/>
          <p:nvPr/>
        </p:nvGrpSpPr>
        <p:grpSpPr>
          <a:xfrm rot="8459979">
            <a:off x="6972276" y="4806781"/>
            <a:ext cx="759712" cy="475788"/>
            <a:chOff x="2399075" y="58875"/>
            <a:chExt cx="657100" cy="411525"/>
          </a:xfrm>
        </p:grpSpPr>
        <p:sp>
          <p:nvSpPr>
            <p:cNvPr id="4644" name="Google Shape;4644;p69"/>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69"/>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69"/>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7" name="Google Shape;4647;p69"/>
          <p:cNvGrpSpPr/>
          <p:nvPr/>
        </p:nvGrpSpPr>
        <p:grpSpPr>
          <a:xfrm rot="-140967">
            <a:off x="138747" y="3776261"/>
            <a:ext cx="392544" cy="391833"/>
            <a:chOff x="4324200" y="3063825"/>
            <a:chExt cx="400300" cy="399575"/>
          </a:xfrm>
        </p:grpSpPr>
        <p:sp>
          <p:nvSpPr>
            <p:cNvPr id="4648" name="Google Shape;4648;p69"/>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69"/>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0" name="Google Shape;4650;p69"/>
          <p:cNvGrpSpPr/>
          <p:nvPr/>
        </p:nvGrpSpPr>
        <p:grpSpPr>
          <a:xfrm>
            <a:off x="5000488" y="2663414"/>
            <a:ext cx="693144" cy="697415"/>
            <a:chOff x="8002057" y="1840650"/>
            <a:chExt cx="2020827" cy="2033280"/>
          </a:xfrm>
        </p:grpSpPr>
        <p:sp>
          <p:nvSpPr>
            <p:cNvPr id="4651" name="Google Shape;4651;p69"/>
            <p:cNvSpPr/>
            <p:nvPr/>
          </p:nvSpPr>
          <p:spPr>
            <a:xfrm>
              <a:off x="8102258" y="1940814"/>
              <a:ext cx="1820426" cy="1832918"/>
            </a:xfrm>
            <a:custGeom>
              <a:avLst/>
              <a:gdLst/>
              <a:ahLst/>
              <a:cxnLst/>
              <a:rect l="l" t="t" r="r" b="b"/>
              <a:pathLst>
                <a:path w="47509" h="47835" extrusionOk="0">
                  <a:moveTo>
                    <a:pt x="24087" y="0"/>
                  </a:moveTo>
                  <a:cubicBezTo>
                    <a:pt x="17806" y="0"/>
                    <a:pt x="11803" y="2445"/>
                    <a:pt x="7224" y="6869"/>
                  </a:cubicBezTo>
                  <a:cubicBezTo>
                    <a:pt x="2568" y="11341"/>
                    <a:pt x="0" y="17265"/>
                    <a:pt x="0" y="23515"/>
                  </a:cubicBezTo>
                  <a:cubicBezTo>
                    <a:pt x="0" y="29719"/>
                    <a:pt x="2614" y="35907"/>
                    <a:pt x="7162" y="40532"/>
                  </a:cubicBezTo>
                  <a:cubicBezTo>
                    <a:pt x="11742" y="45173"/>
                    <a:pt x="17915" y="47834"/>
                    <a:pt x="24087" y="47834"/>
                  </a:cubicBezTo>
                  <a:cubicBezTo>
                    <a:pt x="36789" y="47834"/>
                    <a:pt x="47509" y="36696"/>
                    <a:pt x="47509" y="23515"/>
                  </a:cubicBezTo>
                  <a:cubicBezTo>
                    <a:pt x="47509" y="10551"/>
                    <a:pt x="37005" y="0"/>
                    <a:pt x="240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69"/>
            <p:cNvSpPr/>
            <p:nvPr/>
          </p:nvSpPr>
          <p:spPr>
            <a:xfrm>
              <a:off x="8002057" y="1840650"/>
              <a:ext cx="2020827" cy="2033280"/>
            </a:xfrm>
            <a:custGeom>
              <a:avLst/>
              <a:gdLst/>
              <a:ahLst/>
              <a:cxnLst/>
              <a:rect l="l" t="t" r="r" b="b"/>
              <a:pathLst>
                <a:path w="52739" h="53064" extrusionOk="0">
                  <a:moveTo>
                    <a:pt x="26702" y="5229"/>
                  </a:moveTo>
                  <a:cubicBezTo>
                    <a:pt x="38243" y="5229"/>
                    <a:pt x="47494" y="14604"/>
                    <a:pt x="47494" y="26129"/>
                  </a:cubicBezTo>
                  <a:cubicBezTo>
                    <a:pt x="47494" y="37670"/>
                    <a:pt x="38243" y="47834"/>
                    <a:pt x="26702" y="47834"/>
                  </a:cubicBezTo>
                  <a:cubicBezTo>
                    <a:pt x="15177" y="47834"/>
                    <a:pt x="5229" y="37670"/>
                    <a:pt x="5229" y="26129"/>
                  </a:cubicBezTo>
                  <a:cubicBezTo>
                    <a:pt x="5229" y="14604"/>
                    <a:pt x="15177" y="5229"/>
                    <a:pt x="26702" y="5229"/>
                  </a:cubicBezTo>
                  <a:close/>
                  <a:moveTo>
                    <a:pt x="26702" y="0"/>
                  </a:moveTo>
                  <a:cubicBezTo>
                    <a:pt x="19740" y="0"/>
                    <a:pt x="13104" y="2692"/>
                    <a:pt x="8014" y="7596"/>
                  </a:cubicBezTo>
                  <a:cubicBezTo>
                    <a:pt x="2847" y="12577"/>
                    <a:pt x="0" y="19153"/>
                    <a:pt x="0" y="26129"/>
                  </a:cubicBezTo>
                  <a:cubicBezTo>
                    <a:pt x="0" y="33014"/>
                    <a:pt x="2894" y="39883"/>
                    <a:pt x="7921" y="44988"/>
                  </a:cubicBezTo>
                  <a:cubicBezTo>
                    <a:pt x="12980" y="50124"/>
                    <a:pt x="19833" y="53063"/>
                    <a:pt x="26702" y="53063"/>
                  </a:cubicBezTo>
                  <a:cubicBezTo>
                    <a:pt x="33694" y="53063"/>
                    <a:pt x="40270" y="50170"/>
                    <a:pt x="45235" y="44895"/>
                  </a:cubicBezTo>
                  <a:cubicBezTo>
                    <a:pt x="50000" y="39852"/>
                    <a:pt x="52739" y="33014"/>
                    <a:pt x="52739" y="26129"/>
                  </a:cubicBezTo>
                  <a:cubicBezTo>
                    <a:pt x="52739" y="19167"/>
                    <a:pt x="50031" y="12608"/>
                    <a:pt x="45142" y="7674"/>
                  </a:cubicBezTo>
                  <a:cubicBezTo>
                    <a:pt x="40223" y="2723"/>
                    <a:pt x="33680" y="0"/>
                    <a:pt x="26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69"/>
            <p:cNvSpPr/>
            <p:nvPr/>
          </p:nvSpPr>
          <p:spPr>
            <a:xfrm>
              <a:off x="8990813" y="2148270"/>
              <a:ext cx="70619" cy="208141"/>
            </a:xfrm>
            <a:custGeom>
              <a:avLst/>
              <a:gdLst/>
              <a:ahLst/>
              <a:cxnLst/>
              <a:rect l="l" t="t" r="r" b="b"/>
              <a:pathLst>
                <a:path w="1843" h="5432" extrusionOk="0">
                  <a:moveTo>
                    <a:pt x="914" y="1"/>
                  </a:moveTo>
                  <a:cubicBezTo>
                    <a:pt x="419" y="1"/>
                    <a:pt x="1" y="419"/>
                    <a:pt x="1" y="929"/>
                  </a:cubicBezTo>
                  <a:lnTo>
                    <a:pt x="1" y="2724"/>
                  </a:lnTo>
                  <a:cubicBezTo>
                    <a:pt x="1" y="3173"/>
                    <a:pt x="17" y="3621"/>
                    <a:pt x="17" y="4518"/>
                  </a:cubicBezTo>
                  <a:cubicBezTo>
                    <a:pt x="17" y="5013"/>
                    <a:pt x="419" y="5432"/>
                    <a:pt x="929" y="5432"/>
                  </a:cubicBezTo>
                  <a:cubicBezTo>
                    <a:pt x="1440" y="5432"/>
                    <a:pt x="1842" y="5013"/>
                    <a:pt x="1842" y="4518"/>
                  </a:cubicBezTo>
                  <a:lnTo>
                    <a:pt x="1842" y="2709"/>
                  </a:lnTo>
                  <a:lnTo>
                    <a:pt x="1842" y="929"/>
                  </a:lnTo>
                  <a:cubicBezTo>
                    <a:pt x="1842" y="419"/>
                    <a:pt x="1424"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69"/>
            <p:cNvSpPr/>
            <p:nvPr/>
          </p:nvSpPr>
          <p:spPr>
            <a:xfrm>
              <a:off x="8331629" y="2804510"/>
              <a:ext cx="208141" cy="71194"/>
            </a:xfrm>
            <a:custGeom>
              <a:avLst/>
              <a:gdLst/>
              <a:ahLst/>
              <a:cxnLst/>
              <a:rect l="l" t="t" r="r" b="b"/>
              <a:pathLst>
                <a:path w="5432" h="1858" extrusionOk="0">
                  <a:moveTo>
                    <a:pt x="4518" y="1"/>
                  </a:moveTo>
                  <a:cubicBezTo>
                    <a:pt x="3606" y="1"/>
                    <a:pt x="3157" y="16"/>
                    <a:pt x="2709" y="16"/>
                  </a:cubicBezTo>
                  <a:cubicBezTo>
                    <a:pt x="2259" y="16"/>
                    <a:pt x="1811" y="32"/>
                    <a:pt x="914" y="32"/>
                  </a:cubicBezTo>
                  <a:cubicBezTo>
                    <a:pt x="419" y="32"/>
                    <a:pt x="1" y="434"/>
                    <a:pt x="1" y="944"/>
                  </a:cubicBezTo>
                  <a:cubicBezTo>
                    <a:pt x="1" y="1455"/>
                    <a:pt x="419" y="1857"/>
                    <a:pt x="914" y="1857"/>
                  </a:cubicBezTo>
                  <a:lnTo>
                    <a:pt x="2723" y="1857"/>
                  </a:lnTo>
                  <a:cubicBezTo>
                    <a:pt x="3173" y="1841"/>
                    <a:pt x="3621" y="1841"/>
                    <a:pt x="4518" y="1841"/>
                  </a:cubicBezTo>
                  <a:cubicBezTo>
                    <a:pt x="5013" y="1841"/>
                    <a:pt x="5431" y="1424"/>
                    <a:pt x="5431" y="929"/>
                  </a:cubicBezTo>
                  <a:cubicBezTo>
                    <a:pt x="5431" y="418"/>
                    <a:pt x="5013" y="1"/>
                    <a:pt x="45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69"/>
            <p:cNvSpPr/>
            <p:nvPr/>
          </p:nvSpPr>
          <p:spPr>
            <a:xfrm>
              <a:off x="8987862" y="3327938"/>
              <a:ext cx="74757" cy="208141"/>
            </a:xfrm>
            <a:custGeom>
              <a:avLst/>
              <a:gdLst/>
              <a:ahLst/>
              <a:cxnLst/>
              <a:rect l="l" t="t" r="r" b="b"/>
              <a:pathLst>
                <a:path w="1951" h="5432" extrusionOk="0">
                  <a:moveTo>
                    <a:pt x="913" y="1"/>
                  </a:moveTo>
                  <a:cubicBezTo>
                    <a:pt x="403" y="1"/>
                    <a:pt x="1" y="419"/>
                    <a:pt x="1" y="914"/>
                  </a:cubicBezTo>
                  <a:cubicBezTo>
                    <a:pt x="1" y="1842"/>
                    <a:pt x="32" y="2321"/>
                    <a:pt x="63" y="2770"/>
                  </a:cubicBezTo>
                  <a:cubicBezTo>
                    <a:pt x="94" y="3218"/>
                    <a:pt x="125" y="3637"/>
                    <a:pt x="125" y="4503"/>
                  </a:cubicBezTo>
                  <a:cubicBezTo>
                    <a:pt x="125" y="5013"/>
                    <a:pt x="527" y="5431"/>
                    <a:pt x="1037" y="5431"/>
                  </a:cubicBezTo>
                  <a:cubicBezTo>
                    <a:pt x="1548" y="5431"/>
                    <a:pt x="1950" y="5013"/>
                    <a:pt x="1950" y="4503"/>
                  </a:cubicBezTo>
                  <a:cubicBezTo>
                    <a:pt x="1950" y="3575"/>
                    <a:pt x="1919" y="3111"/>
                    <a:pt x="1888" y="2647"/>
                  </a:cubicBezTo>
                  <a:cubicBezTo>
                    <a:pt x="1857" y="2197"/>
                    <a:pt x="1826" y="1780"/>
                    <a:pt x="1826" y="914"/>
                  </a:cubicBezTo>
                  <a:cubicBezTo>
                    <a:pt x="1826" y="419"/>
                    <a:pt x="1424"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69"/>
            <p:cNvSpPr/>
            <p:nvPr/>
          </p:nvSpPr>
          <p:spPr>
            <a:xfrm>
              <a:off x="9511285" y="2804510"/>
              <a:ext cx="207489" cy="74757"/>
            </a:xfrm>
            <a:custGeom>
              <a:avLst/>
              <a:gdLst/>
              <a:ahLst/>
              <a:cxnLst/>
              <a:rect l="l" t="t" r="r" b="b"/>
              <a:pathLst>
                <a:path w="5415" h="1951" extrusionOk="0">
                  <a:moveTo>
                    <a:pt x="914" y="1"/>
                  </a:moveTo>
                  <a:cubicBezTo>
                    <a:pt x="403" y="1"/>
                    <a:pt x="0" y="418"/>
                    <a:pt x="0" y="913"/>
                  </a:cubicBezTo>
                  <a:cubicBezTo>
                    <a:pt x="0" y="1424"/>
                    <a:pt x="403" y="1841"/>
                    <a:pt x="914" y="1841"/>
                  </a:cubicBezTo>
                  <a:cubicBezTo>
                    <a:pt x="1780" y="1841"/>
                    <a:pt x="2197" y="1857"/>
                    <a:pt x="2646" y="1888"/>
                  </a:cubicBezTo>
                  <a:cubicBezTo>
                    <a:pt x="3111" y="1919"/>
                    <a:pt x="3575" y="1950"/>
                    <a:pt x="4503" y="1950"/>
                  </a:cubicBezTo>
                  <a:cubicBezTo>
                    <a:pt x="5013" y="1950"/>
                    <a:pt x="5415" y="1548"/>
                    <a:pt x="5415" y="1037"/>
                  </a:cubicBezTo>
                  <a:cubicBezTo>
                    <a:pt x="5415" y="527"/>
                    <a:pt x="5013" y="125"/>
                    <a:pt x="4503" y="125"/>
                  </a:cubicBezTo>
                  <a:cubicBezTo>
                    <a:pt x="3637" y="125"/>
                    <a:pt x="3218" y="94"/>
                    <a:pt x="2770" y="63"/>
                  </a:cubicBezTo>
                  <a:cubicBezTo>
                    <a:pt x="2321" y="32"/>
                    <a:pt x="1842"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69"/>
            <p:cNvSpPr/>
            <p:nvPr/>
          </p:nvSpPr>
          <p:spPr>
            <a:xfrm>
              <a:off x="8563453" y="2511413"/>
              <a:ext cx="477819" cy="338765"/>
            </a:xfrm>
            <a:custGeom>
              <a:avLst/>
              <a:gdLst/>
              <a:ahLst/>
              <a:cxnLst/>
              <a:rect l="l" t="t" r="r" b="b"/>
              <a:pathLst>
                <a:path w="12470" h="8841" extrusionOk="0">
                  <a:moveTo>
                    <a:pt x="360" y="0"/>
                  </a:moveTo>
                  <a:cubicBezTo>
                    <a:pt x="264" y="0"/>
                    <a:pt x="165" y="45"/>
                    <a:pt x="108" y="131"/>
                  </a:cubicBezTo>
                  <a:cubicBezTo>
                    <a:pt x="0" y="255"/>
                    <a:pt x="31" y="456"/>
                    <a:pt x="170" y="549"/>
                  </a:cubicBezTo>
                  <a:cubicBezTo>
                    <a:pt x="3078" y="2669"/>
                    <a:pt x="4610" y="3690"/>
                    <a:pt x="6064" y="4680"/>
                  </a:cubicBezTo>
                  <a:cubicBezTo>
                    <a:pt x="7534" y="5654"/>
                    <a:pt x="9050" y="6675"/>
                    <a:pt x="11943" y="8779"/>
                  </a:cubicBezTo>
                  <a:cubicBezTo>
                    <a:pt x="12005" y="8826"/>
                    <a:pt x="12067" y="8841"/>
                    <a:pt x="12129" y="8841"/>
                  </a:cubicBezTo>
                  <a:cubicBezTo>
                    <a:pt x="12222" y="8841"/>
                    <a:pt x="12314" y="8795"/>
                    <a:pt x="12376" y="8717"/>
                  </a:cubicBezTo>
                  <a:cubicBezTo>
                    <a:pt x="12469" y="8578"/>
                    <a:pt x="12438" y="8393"/>
                    <a:pt x="12298" y="8284"/>
                  </a:cubicBezTo>
                  <a:cubicBezTo>
                    <a:pt x="9390" y="6180"/>
                    <a:pt x="7874" y="5159"/>
                    <a:pt x="6405" y="4169"/>
                  </a:cubicBezTo>
                  <a:cubicBezTo>
                    <a:pt x="4951" y="3178"/>
                    <a:pt x="3435" y="2157"/>
                    <a:pt x="526" y="53"/>
                  </a:cubicBezTo>
                  <a:cubicBezTo>
                    <a:pt x="479" y="18"/>
                    <a:pt x="420"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69"/>
            <p:cNvSpPr/>
            <p:nvPr/>
          </p:nvSpPr>
          <p:spPr>
            <a:xfrm>
              <a:off x="9003305" y="2816197"/>
              <a:ext cx="311215" cy="604842"/>
            </a:xfrm>
            <a:custGeom>
              <a:avLst/>
              <a:gdLst/>
              <a:ahLst/>
              <a:cxnLst/>
              <a:rect l="l" t="t" r="r" b="b"/>
              <a:pathLst>
                <a:path w="8122" h="15785" extrusionOk="0">
                  <a:moveTo>
                    <a:pt x="697" y="1"/>
                  </a:moveTo>
                  <a:cubicBezTo>
                    <a:pt x="603" y="1"/>
                    <a:pt x="507" y="22"/>
                    <a:pt x="417" y="67"/>
                  </a:cubicBezTo>
                  <a:cubicBezTo>
                    <a:pt x="124" y="206"/>
                    <a:pt x="0" y="577"/>
                    <a:pt x="139" y="887"/>
                  </a:cubicBezTo>
                  <a:cubicBezTo>
                    <a:pt x="1887" y="4476"/>
                    <a:pt x="2707" y="6332"/>
                    <a:pt x="3496" y="8143"/>
                  </a:cubicBezTo>
                  <a:cubicBezTo>
                    <a:pt x="4285" y="9952"/>
                    <a:pt x="5105" y="11825"/>
                    <a:pt x="6869" y="15429"/>
                  </a:cubicBezTo>
                  <a:cubicBezTo>
                    <a:pt x="6977" y="15661"/>
                    <a:pt x="7193" y="15785"/>
                    <a:pt x="7426" y="15785"/>
                  </a:cubicBezTo>
                  <a:cubicBezTo>
                    <a:pt x="7503" y="15785"/>
                    <a:pt x="7595" y="15754"/>
                    <a:pt x="7688" y="15723"/>
                  </a:cubicBezTo>
                  <a:cubicBezTo>
                    <a:pt x="7983" y="15568"/>
                    <a:pt x="8121" y="15212"/>
                    <a:pt x="7967" y="14903"/>
                  </a:cubicBezTo>
                  <a:cubicBezTo>
                    <a:pt x="6219" y="11313"/>
                    <a:pt x="5399" y="9442"/>
                    <a:pt x="4610" y="7648"/>
                  </a:cubicBezTo>
                  <a:cubicBezTo>
                    <a:pt x="3821" y="5837"/>
                    <a:pt x="3001" y="3966"/>
                    <a:pt x="1238" y="346"/>
                  </a:cubicBezTo>
                  <a:cubicBezTo>
                    <a:pt x="1139" y="127"/>
                    <a:pt x="924" y="1"/>
                    <a:pt x="697" y="1"/>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69"/>
            <p:cNvSpPr/>
            <p:nvPr/>
          </p:nvSpPr>
          <p:spPr>
            <a:xfrm>
              <a:off x="8973646" y="2790409"/>
              <a:ext cx="112040" cy="98553"/>
            </a:xfrm>
            <a:custGeom>
              <a:avLst/>
              <a:gdLst/>
              <a:ahLst/>
              <a:cxnLst/>
              <a:rect l="l" t="t" r="r" b="b"/>
              <a:pathLst>
                <a:path w="2924" h="2572" extrusionOk="0">
                  <a:moveTo>
                    <a:pt x="1468" y="0"/>
                  </a:moveTo>
                  <a:cubicBezTo>
                    <a:pt x="1278" y="0"/>
                    <a:pt x="1083" y="44"/>
                    <a:pt x="898" y="136"/>
                  </a:cubicBezTo>
                  <a:cubicBezTo>
                    <a:pt x="263" y="446"/>
                    <a:pt x="1" y="1204"/>
                    <a:pt x="310" y="1854"/>
                  </a:cubicBezTo>
                  <a:cubicBezTo>
                    <a:pt x="531" y="2308"/>
                    <a:pt x="991" y="2572"/>
                    <a:pt x="1466" y="2572"/>
                  </a:cubicBezTo>
                  <a:cubicBezTo>
                    <a:pt x="1655" y="2572"/>
                    <a:pt x="1846" y="2530"/>
                    <a:pt x="2027" y="2442"/>
                  </a:cubicBezTo>
                  <a:cubicBezTo>
                    <a:pt x="2661" y="2133"/>
                    <a:pt x="2924" y="1359"/>
                    <a:pt x="2614" y="724"/>
                  </a:cubicBezTo>
                  <a:cubicBezTo>
                    <a:pt x="2393" y="272"/>
                    <a:pt x="1944" y="0"/>
                    <a:pt x="14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69"/>
            <p:cNvSpPr/>
            <p:nvPr/>
          </p:nvSpPr>
          <p:spPr>
            <a:xfrm>
              <a:off x="8966634" y="2783895"/>
              <a:ext cx="126793" cy="111696"/>
            </a:xfrm>
            <a:custGeom>
              <a:avLst/>
              <a:gdLst/>
              <a:ahLst/>
              <a:cxnLst/>
              <a:rect l="l" t="t" r="r" b="b"/>
              <a:pathLst>
                <a:path w="3309" h="2915" extrusionOk="0">
                  <a:moveTo>
                    <a:pt x="237" y="1886"/>
                  </a:moveTo>
                  <a:cubicBezTo>
                    <a:pt x="236" y="1886"/>
                    <a:pt x="285" y="1994"/>
                    <a:pt x="338" y="2101"/>
                  </a:cubicBezTo>
                  <a:cubicBezTo>
                    <a:pt x="328" y="2080"/>
                    <a:pt x="318" y="2058"/>
                    <a:pt x="309" y="2037"/>
                  </a:cubicBezTo>
                  <a:lnTo>
                    <a:pt x="309" y="2037"/>
                  </a:lnTo>
                  <a:cubicBezTo>
                    <a:pt x="258" y="1928"/>
                    <a:pt x="238" y="1886"/>
                    <a:pt x="237" y="1886"/>
                  </a:cubicBezTo>
                  <a:close/>
                  <a:moveTo>
                    <a:pt x="1638" y="338"/>
                  </a:moveTo>
                  <a:cubicBezTo>
                    <a:pt x="2055" y="338"/>
                    <a:pt x="2454" y="571"/>
                    <a:pt x="2643" y="972"/>
                  </a:cubicBezTo>
                  <a:cubicBezTo>
                    <a:pt x="2921" y="1529"/>
                    <a:pt x="2690" y="2194"/>
                    <a:pt x="2133" y="2457"/>
                  </a:cubicBezTo>
                  <a:cubicBezTo>
                    <a:pt x="1973" y="2537"/>
                    <a:pt x="1804" y="2575"/>
                    <a:pt x="1638" y="2575"/>
                  </a:cubicBezTo>
                  <a:cubicBezTo>
                    <a:pt x="1226" y="2575"/>
                    <a:pt x="835" y="2343"/>
                    <a:pt x="648" y="1946"/>
                  </a:cubicBezTo>
                  <a:cubicBezTo>
                    <a:pt x="369" y="1389"/>
                    <a:pt x="601" y="725"/>
                    <a:pt x="1158" y="446"/>
                  </a:cubicBezTo>
                  <a:cubicBezTo>
                    <a:pt x="1313" y="373"/>
                    <a:pt x="1477" y="338"/>
                    <a:pt x="1638" y="338"/>
                  </a:cubicBezTo>
                  <a:close/>
                  <a:moveTo>
                    <a:pt x="1652" y="1"/>
                  </a:moveTo>
                  <a:cubicBezTo>
                    <a:pt x="1434" y="1"/>
                    <a:pt x="1212" y="49"/>
                    <a:pt x="1003" y="152"/>
                  </a:cubicBezTo>
                  <a:cubicBezTo>
                    <a:pt x="312" y="482"/>
                    <a:pt x="0" y="1323"/>
                    <a:pt x="309" y="2037"/>
                  </a:cubicBezTo>
                  <a:lnTo>
                    <a:pt x="309" y="2037"/>
                  </a:lnTo>
                  <a:cubicBezTo>
                    <a:pt x="318" y="2056"/>
                    <a:pt x="327" y="2077"/>
                    <a:pt x="338" y="2101"/>
                  </a:cubicBezTo>
                  <a:cubicBezTo>
                    <a:pt x="338" y="2101"/>
                    <a:pt x="338" y="2101"/>
                    <a:pt x="338" y="2101"/>
                  </a:cubicBezTo>
                  <a:lnTo>
                    <a:pt x="338" y="2101"/>
                  </a:lnTo>
                  <a:cubicBezTo>
                    <a:pt x="409" y="2250"/>
                    <a:pt x="437" y="2304"/>
                    <a:pt x="439" y="2304"/>
                  </a:cubicBezTo>
                  <a:cubicBezTo>
                    <a:pt x="440" y="2304"/>
                    <a:pt x="410" y="2239"/>
                    <a:pt x="371" y="2162"/>
                  </a:cubicBezTo>
                  <a:lnTo>
                    <a:pt x="371" y="2162"/>
                  </a:lnTo>
                  <a:cubicBezTo>
                    <a:pt x="635" y="2635"/>
                    <a:pt x="1132" y="2915"/>
                    <a:pt x="1651" y="2915"/>
                  </a:cubicBezTo>
                  <a:cubicBezTo>
                    <a:pt x="1864" y="2915"/>
                    <a:pt x="2082" y="2867"/>
                    <a:pt x="2288" y="2767"/>
                  </a:cubicBezTo>
                  <a:cubicBezTo>
                    <a:pt x="3014" y="2410"/>
                    <a:pt x="3309" y="1544"/>
                    <a:pt x="2952" y="817"/>
                  </a:cubicBezTo>
                  <a:cubicBezTo>
                    <a:pt x="2710" y="299"/>
                    <a:pt x="2193" y="1"/>
                    <a:pt x="16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69"/>
            <p:cNvSpPr/>
            <p:nvPr/>
          </p:nvSpPr>
          <p:spPr>
            <a:xfrm>
              <a:off x="8727032" y="2818304"/>
              <a:ext cx="325469" cy="323515"/>
            </a:xfrm>
            <a:custGeom>
              <a:avLst/>
              <a:gdLst/>
              <a:ahLst/>
              <a:cxnLst/>
              <a:rect l="l" t="t" r="r" b="b"/>
              <a:pathLst>
                <a:path w="8494" h="8443" extrusionOk="0">
                  <a:moveTo>
                    <a:pt x="7819" y="0"/>
                  </a:moveTo>
                  <a:cubicBezTo>
                    <a:pt x="7658" y="0"/>
                    <a:pt x="7493" y="62"/>
                    <a:pt x="7365" y="182"/>
                  </a:cubicBezTo>
                  <a:cubicBezTo>
                    <a:pt x="5616" y="2007"/>
                    <a:pt x="4704" y="2905"/>
                    <a:pt x="3821" y="3787"/>
                  </a:cubicBezTo>
                  <a:cubicBezTo>
                    <a:pt x="2924" y="4668"/>
                    <a:pt x="1996" y="5565"/>
                    <a:pt x="232" y="7407"/>
                  </a:cubicBezTo>
                  <a:cubicBezTo>
                    <a:pt x="1" y="7655"/>
                    <a:pt x="16" y="8041"/>
                    <a:pt x="248" y="8273"/>
                  </a:cubicBezTo>
                  <a:cubicBezTo>
                    <a:pt x="372" y="8381"/>
                    <a:pt x="527" y="8443"/>
                    <a:pt x="682" y="8443"/>
                  </a:cubicBezTo>
                  <a:cubicBezTo>
                    <a:pt x="836" y="8443"/>
                    <a:pt x="991" y="8381"/>
                    <a:pt x="1115" y="8257"/>
                  </a:cubicBezTo>
                  <a:cubicBezTo>
                    <a:pt x="2862" y="6432"/>
                    <a:pt x="3791" y="5520"/>
                    <a:pt x="4673" y="4653"/>
                  </a:cubicBezTo>
                  <a:cubicBezTo>
                    <a:pt x="5570" y="3771"/>
                    <a:pt x="6482" y="2874"/>
                    <a:pt x="8246" y="1033"/>
                  </a:cubicBezTo>
                  <a:cubicBezTo>
                    <a:pt x="8493" y="786"/>
                    <a:pt x="8479" y="398"/>
                    <a:pt x="8231" y="167"/>
                  </a:cubicBezTo>
                  <a:cubicBezTo>
                    <a:pt x="8119" y="55"/>
                    <a:pt x="7970" y="0"/>
                    <a:pt x="7819"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69"/>
            <p:cNvSpPr/>
            <p:nvPr/>
          </p:nvSpPr>
          <p:spPr>
            <a:xfrm>
              <a:off x="8971845" y="2792440"/>
              <a:ext cx="109128" cy="98361"/>
            </a:xfrm>
            <a:custGeom>
              <a:avLst/>
              <a:gdLst/>
              <a:ahLst/>
              <a:cxnLst/>
              <a:rect l="l" t="t" r="r" b="b"/>
              <a:pathLst>
                <a:path w="2848" h="2567" extrusionOk="0">
                  <a:moveTo>
                    <a:pt x="1420" y="0"/>
                  </a:moveTo>
                  <a:cubicBezTo>
                    <a:pt x="1083" y="0"/>
                    <a:pt x="749" y="132"/>
                    <a:pt x="496" y="393"/>
                  </a:cubicBezTo>
                  <a:cubicBezTo>
                    <a:pt x="1" y="904"/>
                    <a:pt x="17" y="1723"/>
                    <a:pt x="527" y="2218"/>
                  </a:cubicBezTo>
                  <a:cubicBezTo>
                    <a:pt x="774" y="2451"/>
                    <a:pt x="1094" y="2567"/>
                    <a:pt x="1414" y="2567"/>
                  </a:cubicBezTo>
                  <a:cubicBezTo>
                    <a:pt x="1755" y="2567"/>
                    <a:pt x="2097" y="2435"/>
                    <a:pt x="2352" y="2172"/>
                  </a:cubicBezTo>
                  <a:cubicBezTo>
                    <a:pt x="2847" y="1661"/>
                    <a:pt x="2832" y="842"/>
                    <a:pt x="2321" y="362"/>
                  </a:cubicBezTo>
                  <a:cubicBezTo>
                    <a:pt x="2064" y="120"/>
                    <a:pt x="1741" y="0"/>
                    <a:pt x="14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69"/>
            <p:cNvSpPr/>
            <p:nvPr/>
          </p:nvSpPr>
          <p:spPr>
            <a:xfrm>
              <a:off x="8964795" y="2785925"/>
              <a:ext cx="123267" cy="111619"/>
            </a:xfrm>
            <a:custGeom>
              <a:avLst/>
              <a:gdLst/>
              <a:ahLst/>
              <a:cxnLst/>
              <a:rect l="l" t="t" r="r" b="b"/>
              <a:pathLst>
                <a:path w="3217" h="2913" extrusionOk="0">
                  <a:moveTo>
                    <a:pt x="2448" y="2193"/>
                  </a:moveTo>
                  <a:cubicBezTo>
                    <a:pt x="2437" y="2206"/>
                    <a:pt x="2424" y="2220"/>
                    <a:pt x="2412" y="2233"/>
                  </a:cubicBezTo>
                  <a:cubicBezTo>
                    <a:pt x="2425" y="2220"/>
                    <a:pt x="2437" y="2207"/>
                    <a:pt x="2448" y="2193"/>
                  </a:cubicBezTo>
                  <a:close/>
                  <a:moveTo>
                    <a:pt x="1610" y="340"/>
                  </a:moveTo>
                  <a:cubicBezTo>
                    <a:pt x="1886" y="340"/>
                    <a:pt x="2163" y="445"/>
                    <a:pt x="2381" y="656"/>
                  </a:cubicBezTo>
                  <a:cubicBezTo>
                    <a:pt x="2817" y="1061"/>
                    <a:pt x="2830" y="1743"/>
                    <a:pt x="2448" y="2193"/>
                  </a:cubicBezTo>
                  <a:lnTo>
                    <a:pt x="2448" y="2193"/>
                  </a:lnTo>
                  <a:cubicBezTo>
                    <a:pt x="2496" y="2140"/>
                    <a:pt x="2536" y="2097"/>
                    <a:pt x="2537" y="2097"/>
                  </a:cubicBezTo>
                  <a:lnTo>
                    <a:pt x="2537" y="2097"/>
                  </a:lnTo>
                  <a:cubicBezTo>
                    <a:pt x="2538" y="2097"/>
                    <a:pt x="2505" y="2134"/>
                    <a:pt x="2412" y="2233"/>
                  </a:cubicBezTo>
                  <a:cubicBezTo>
                    <a:pt x="2190" y="2456"/>
                    <a:pt x="1898" y="2569"/>
                    <a:pt x="1606" y="2569"/>
                  </a:cubicBezTo>
                  <a:cubicBezTo>
                    <a:pt x="1329" y="2569"/>
                    <a:pt x="1053" y="2468"/>
                    <a:pt x="834" y="2264"/>
                  </a:cubicBezTo>
                  <a:cubicBezTo>
                    <a:pt x="386" y="1831"/>
                    <a:pt x="370" y="1120"/>
                    <a:pt x="803" y="686"/>
                  </a:cubicBezTo>
                  <a:cubicBezTo>
                    <a:pt x="1026" y="456"/>
                    <a:pt x="1318" y="340"/>
                    <a:pt x="1610" y="340"/>
                  </a:cubicBezTo>
                  <a:close/>
                  <a:moveTo>
                    <a:pt x="1602" y="0"/>
                  </a:moveTo>
                  <a:cubicBezTo>
                    <a:pt x="1237" y="0"/>
                    <a:pt x="871" y="135"/>
                    <a:pt x="591" y="404"/>
                  </a:cubicBezTo>
                  <a:lnTo>
                    <a:pt x="591" y="404"/>
                  </a:lnTo>
                  <a:cubicBezTo>
                    <a:pt x="658" y="337"/>
                    <a:pt x="717" y="278"/>
                    <a:pt x="717" y="278"/>
                  </a:cubicBezTo>
                  <a:lnTo>
                    <a:pt x="717" y="278"/>
                  </a:lnTo>
                  <a:cubicBezTo>
                    <a:pt x="717" y="278"/>
                    <a:pt x="680" y="315"/>
                    <a:pt x="583" y="412"/>
                  </a:cubicBezTo>
                  <a:lnTo>
                    <a:pt x="583" y="412"/>
                  </a:lnTo>
                  <a:cubicBezTo>
                    <a:pt x="574" y="421"/>
                    <a:pt x="565" y="430"/>
                    <a:pt x="556" y="439"/>
                  </a:cubicBezTo>
                  <a:cubicBezTo>
                    <a:pt x="555" y="440"/>
                    <a:pt x="554" y="441"/>
                    <a:pt x="554" y="441"/>
                  </a:cubicBezTo>
                  <a:lnTo>
                    <a:pt x="554" y="441"/>
                  </a:lnTo>
                  <a:cubicBezTo>
                    <a:pt x="436" y="565"/>
                    <a:pt x="394" y="611"/>
                    <a:pt x="395" y="611"/>
                  </a:cubicBezTo>
                  <a:cubicBezTo>
                    <a:pt x="396" y="611"/>
                    <a:pt x="448" y="557"/>
                    <a:pt x="510" y="489"/>
                  </a:cubicBezTo>
                  <a:lnTo>
                    <a:pt x="510" y="489"/>
                  </a:lnTo>
                  <a:cubicBezTo>
                    <a:pt x="0" y="1079"/>
                    <a:pt x="32" y="1971"/>
                    <a:pt x="603" y="2512"/>
                  </a:cubicBezTo>
                  <a:cubicBezTo>
                    <a:pt x="879" y="2781"/>
                    <a:pt x="1238" y="2913"/>
                    <a:pt x="1599" y="2913"/>
                  </a:cubicBezTo>
                  <a:cubicBezTo>
                    <a:pt x="1985" y="2913"/>
                    <a:pt x="2372" y="2762"/>
                    <a:pt x="2660" y="2466"/>
                  </a:cubicBezTo>
                  <a:cubicBezTo>
                    <a:pt x="3217" y="1878"/>
                    <a:pt x="3202" y="965"/>
                    <a:pt x="2614" y="408"/>
                  </a:cubicBezTo>
                  <a:cubicBezTo>
                    <a:pt x="2333" y="135"/>
                    <a:pt x="1968" y="0"/>
                    <a:pt x="1602"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69"/>
            <p:cNvSpPr/>
            <p:nvPr/>
          </p:nvSpPr>
          <p:spPr>
            <a:xfrm>
              <a:off x="8568166" y="2511068"/>
              <a:ext cx="423293" cy="304164"/>
            </a:xfrm>
            <a:custGeom>
              <a:avLst/>
              <a:gdLst/>
              <a:ahLst/>
              <a:cxnLst/>
              <a:rect l="l" t="t" r="r" b="b"/>
              <a:pathLst>
                <a:path w="11047" h="7938" extrusionOk="0">
                  <a:moveTo>
                    <a:pt x="232" y="1"/>
                  </a:moveTo>
                  <a:cubicBezTo>
                    <a:pt x="156" y="1"/>
                    <a:pt x="94" y="32"/>
                    <a:pt x="47" y="79"/>
                  </a:cubicBezTo>
                  <a:cubicBezTo>
                    <a:pt x="1" y="202"/>
                    <a:pt x="32" y="341"/>
                    <a:pt x="156" y="434"/>
                  </a:cubicBezTo>
                  <a:cubicBezTo>
                    <a:pt x="3064" y="2538"/>
                    <a:pt x="4549" y="3590"/>
                    <a:pt x="5987" y="4611"/>
                  </a:cubicBezTo>
                  <a:cubicBezTo>
                    <a:pt x="7225" y="5477"/>
                    <a:pt x="8510" y="6374"/>
                    <a:pt x="10675" y="7937"/>
                  </a:cubicBezTo>
                  <a:cubicBezTo>
                    <a:pt x="10732" y="7838"/>
                    <a:pt x="10801" y="7739"/>
                    <a:pt x="10884" y="7639"/>
                  </a:cubicBezTo>
                  <a:lnTo>
                    <a:pt x="10884" y="7639"/>
                  </a:lnTo>
                  <a:cubicBezTo>
                    <a:pt x="10891" y="7630"/>
                    <a:pt x="10899" y="7621"/>
                    <a:pt x="10907" y="7612"/>
                  </a:cubicBezTo>
                  <a:lnTo>
                    <a:pt x="10907" y="7612"/>
                  </a:lnTo>
                  <a:cubicBezTo>
                    <a:pt x="10907" y="7612"/>
                    <a:pt x="10907" y="7612"/>
                    <a:pt x="10907" y="7612"/>
                  </a:cubicBezTo>
                  <a:lnTo>
                    <a:pt x="11047" y="7473"/>
                  </a:lnTo>
                  <a:cubicBezTo>
                    <a:pt x="8850" y="5910"/>
                    <a:pt x="7550" y="5029"/>
                    <a:pt x="6282" y="4178"/>
                  </a:cubicBezTo>
                  <a:cubicBezTo>
                    <a:pt x="4828" y="3187"/>
                    <a:pt x="3312" y="2166"/>
                    <a:pt x="403" y="62"/>
                  </a:cubicBezTo>
                  <a:cubicBezTo>
                    <a:pt x="356" y="32"/>
                    <a:pt x="294"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69"/>
            <p:cNvSpPr/>
            <p:nvPr/>
          </p:nvSpPr>
          <p:spPr>
            <a:xfrm>
              <a:off x="8991426" y="2796808"/>
              <a:ext cx="613" cy="1226"/>
            </a:xfrm>
            <a:custGeom>
              <a:avLst/>
              <a:gdLst/>
              <a:ahLst/>
              <a:cxnLst/>
              <a:rect l="l" t="t" r="r" b="b"/>
              <a:pathLst>
                <a:path w="16" h="32" extrusionOk="0">
                  <a:moveTo>
                    <a:pt x="1" y="0"/>
                  </a:moveTo>
                  <a:lnTo>
                    <a:pt x="1" y="16"/>
                  </a:lnTo>
                  <a:lnTo>
                    <a:pt x="1" y="31"/>
                  </a:lnTo>
                  <a:lnTo>
                    <a:pt x="16" y="16"/>
                  </a:lnTo>
                  <a:lnTo>
                    <a:pt x="1" y="0"/>
                  </a:lnTo>
                  <a:close/>
                </a:path>
              </a:pathLst>
            </a:custGeom>
            <a:solidFill>
              <a:srgbClr val="ED8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69"/>
            <p:cNvSpPr/>
            <p:nvPr/>
          </p:nvSpPr>
          <p:spPr>
            <a:xfrm>
              <a:off x="8986061" y="2797421"/>
              <a:ext cx="5403" cy="5326"/>
            </a:xfrm>
            <a:custGeom>
              <a:avLst/>
              <a:gdLst/>
              <a:ahLst/>
              <a:cxnLst/>
              <a:rect l="l" t="t" r="r" b="b"/>
              <a:pathLst>
                <a:path w="141" h="139" extrusionOk="0">
                  <a:moveTo>
                    <a:pt x="141" y="0"/>
                  </a:moveTo>
                  <a:lnTo>
                    <a:pt x="1" y="139"/>
                  </a:lnTo>
                  <a:cubicBezTo>
                    <a:pt x="48" y="93"/>
                    <a:pt x="94" y="46"/>
                    <a:pt x="141" y="15"/>
                  </a:cubicBezTo>
                  <a:lnTo>
                    <a:pt x="141" y="0"/>
                  </a:lnTo>
                  <a:close/>
                </a:path>
              </a:pathLst>
            </a:custGeom>
            <a:solidFill>
              <a:srgbClr val="CB0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69"/>
            <p:cNvSpPr/>
            <p:nvPr/>
          </p:nvSpPr>
          <p:spPr>
            <a:xfrm>
              <a:off x="8987862" y="2805698"/>
              <a:ext cx="53951" cy="43912"/>
            </a:xfrm>
            <a:custGeom>
              <a:avLst/>
              <a:gdLst/>
              <a:ahLst/>
              <a:cxnLst/>
              <a:rect l="l" t="t" r="r" b="b"/>
              <a:pathLst>
                <a:path w="1408" h="1146" extrusionOk="0">
                  <a:moveTo>
                    <a:pt x="403" y="1"/>
                  </a:moveTo>
                  <a:cubicBezTo>
                    <a:pt x="325" y="47"/>
                    <a:pt x="263" y="94"/>
                    <a:pt x="201" y="170"/>
                  </a:cubicBezTo>
                  <a:cubicBezTo>
                    <a:pt x="109" y="248"/>
                    <a:pt x="47" y="356"/>
                    <a:pt x="1" y="449"/>
                  </a:cubicBezTo>
                  <a:cubicBezTo>
                    <a:pt x="279" y="651"/>
                    <a:pt x="573" y="867"/>
                    <a:pt x="882" y="1099"/>
                  </a:cubicBezTo>
                  <a:cubicBezTo>
                    <a:pt x="929" y="1130"/>
                    <a:pt x="991" y="1146"/>
                    <a:pt x="1053" y="1146"/>
                  </a:cubicBezTo>
                  <a:cubicBezTo>
                    <a:pt x="1146" y="1146"/>
                    <a:pt x="1238" y="1115"/>
                    <a:pt x="1300" y="1022"/>
                  </a:cubicBezTo>
                  <a:cubicBezTo>
                    <a:pt x="1408" y="882"/>
                    <a:pt x="1377" y="696"/>
                    <a:pt x="1238" y="604"/>
                  </a:cubicBezTo>
                  <a:cubicBezTo>
                    <a:pt x="944" y="387"/>
                    <a:pt x="665" y="187"/>
                    <a:pt x="403" y="1"/>
                  </a:cubicBezTo>
                  <a:close/>
                </a:path>
              </a:pathLst>
            </a:custGeom>
            <a:solidFill>
              <a:srgbClr val="ED8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69"/>
            <p:cNvSpPr/>
            <p:nvPr/>
          </p:nvSpPr>
          <p:spPr>
            <a:xfrm>
              <a:off x="8977210" y="2797421"/>
              <a:ext cx="26133" cy="25481"/>
            </a:xfrm>
            <a:custGeom>
              <a:avLst/>
              <a:gdLst/>
              <a:ahLst/>
              <a:cxnLst/>
              <a:rect l="l" t="t" r="r" b="b"/>
              <a:pathLst>
                <a:path w="682" h="665" extrusionOk="0">
                  <a:moveTo>
                    <a:pt x="232" y="139"/>
                  </a:moveTo>
                  <a:lnTo>
                    <a:pt x="232" y="139"/>
                  </a:lnTo>
                  <a:cubicBezTo>
                    <a:pt x="224" y="148"/>
                    <a:pt x="216" y="157"/>
                    <a:pt x="209" y="166"/>
                  </a:cubicBezTo>
                  <a:lnTo>
                    <a:pt x="209" y="166"/>
                  </a:lnTo>
                  <a:cubicBezTo>
                    <a:pt x="216" y="157"/>
                    <a:pt x="224" y="148"/>
                    <a:pt x="232" y="139"/>
                  </a:cubicBezTo>
                  <a:close/>
                  <a:moveTo>
                    <a:pt x="387" y="0"/>
                  </a:moveTo>
                  <a:lnTo>
                    <a:pt x="372" y="15"/>
                  </a:lnTo>
                  <a:cubicBezTo>
                    <a:pt x="325" y="46"/>
                    <a:pt x="279" y="93"/>
                    <a:pt x="232" y="139"/>
                  </a:cubicBezTo>
                  <a:cubicBezTo>
                    <a:pt x="232" y="139"/>
                    <a:pt x="232" y="139"/>
                    <a:pt x="232" y="139"/>
                  </a:cubicBezTo>
                  <a:lnTo>
                    <a:pt x="232" y="139"/>
                  </a:lnTo>
                  <a:cubicBezTo>
                    <a:pt x="108" y="263"/>
                    <a:pt x="77" y="310"/>
                    <a:pt x="77" y="310"/>
                  </a:cubicBezTo>
                  <a:cubicBezTo>
                    <a:pt x="77" y="310"/>
                    <a:pt x="140" y="247"/>
                    <a:pt x="209" y="166"/>
                  </a:cubicBezTo>
                  <a:lnTo>
                    <a:pt x="209" y="166"/>
                  </a:lnTo>
                  <a:cubicBezTo>
                    <a:pt x="126" y="266"/>
                    <a:pt x="57" y="365"/>
                    <a:pt x="0" y="464"/>
                  </a:cubicBezTo>
                  <a:cubicBezTo>
                    <a:pt x="93" y="541"/>
                    <a:pt x="186" y="603"/>
                    <a:pt x="279" y="665"/>
                  </a:cubicBezTo>
                  <a:cubicBezTo>
                    <a:pt x="325" y="572"/>
                    <a:pt x="387" y="464"/>
                    <a:pt x="479" y="386"/>
                  </a:cubicBezTo>
                  <a:cubicBezTo>
                    <a:pt x="541" y="310"/>
                    <a:pt x="603" y="263"/>
                    <a:pt x="681" y="217"/>
                  </a:cubicBezTo>
                  <a:cubicBezTo>
                    <a:pt x="588" y="139"/>
                    <a:pt x="479" y="77"/>
                    <a:pt x="387" y="0"/>
                  </a:cubicBezTo>
                  <a:close/>
                </a:path>
              </a:pathLst>
            </a:custGeom>
            <a:solidFill>
              <a:srgbClr val="315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69"/>
            <p:cNvSpPr/>
            <p:nvPr/>
          </p:nvSpPr>
          <p:spPr>
            <a:xfrm>
              <a:off x="8999741" y="2817768"/>
              <a:ext cx="314778" cy="603271"/>
            </a:xfrm>
            <a:custGeom>
              <a:avLst/>
              <a:gdLst/>
              <a:ahLst/>
              <a:cxnLst/>
              <a:rect l="l" t="t" r="r" b="b"/>
              <a:pathLst>
                <a:path w="8215" h="15744" extrusionOk="0">
                  <a:moveTo>
                    <a:pt x="688" y="0"/>
                  </a:moveTo>
                  <a:cubicBezTo>
                    <a:pt x="602" y="0"/>
                    <a:pt x="515" y="19"/>
                    <a:pt x="433" y="57"/>
                  </a:cubicBezTo>
                  <a:cubicBezTo>
                    <a:pt x="124" y="212"/>
                    <a:pt x="0" y="583"/>
                    <a:pt x="155" y="877"/>
                  </a:cubicBezTo>
                  <a:cubicBezTo>
                    <a:pt x="1902" y="4482"/>
                    <a:pt x="2738" y="6338"/>
                    <a:pt x="3542" y="8117"/>
                  </a:cubicBezTo>
                  <a:cubicBezTo>
                    <a:pt x="4363" y="9927"/>
                    <a:pt x="5213" y="11784"/>
                    <a:pt x="6962" y="15388"/>
                  </a:cubicBezTo>
                  <a:cubicBezTo>
                    <a:pt x="7070" y="15620"/>
                    <a:pt x="7286" y="15744"/>
                    <a:pt x="7519" y="15744"/>
                  </a:cubicBezTo>
                  <a:cubicBezTo>
                    <a:pt x="7596" y="15744"/>
                    <a:pt x="7688" y="15713"/>
                    <a:pt x="7781" y="15682"/>
                  </a:cubicBezTo>
                  <a:cubicBezTo>
                    <a:pt x="8076" y="15527"/>
                    <a:pt x="8214" y="15171"/>
                    <a:pt x="8060" y="14862"/>
                  </a:cubicBezTo>
                  <a:cubicBezTo>
                    <a:pt x="6312" y="11258"/>
                    <a:pt x="5477" y="9416"/>
                    <a:pt x="4656" y="7622"/>
                  </a:cubicBezTo>
                  <a:cubicBezTo>
                    <a:pt x="3852" y="5812"/>
                    <a:pt x="3001" y="3956"/>
                    <a:pt x="1253" y="351"/>
                  </a:cubicBezTo>
                  <a:cubicBezTo>
                    <a:pt x="1141" y="127"/>
                    <a:pt x="916" y="0"/>
                    <a:pt x="6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69"/>
            <p:cNvSpPr/>
            <p:nvPr/>
          </p:nvSpPr>
          <p:spPr>
            <a:xfrm>
              <a:off x="8970083" y="2791865"/>
              <a:ext cx="112692" cy="98859"/>
            </a:xfrm>
            <a:custGeom>
              <a:avLst/>
              <a:gdLst/>
              <a:ahLst/>
              <a:cxnLst/>
              <a:rect l="l" t="t" r="r" b="b"/>
              <a:pathLst>
                <a:path w="2941" h="2580" extrusionOk="0">
                  <a:moveTo>
                    <a:pt x="1472" y="0"/>
                  </a:moveTo>
                  <a:cubicBezTo>
                    <a:pt x="1283" y="0"/>
                    <a:pt x="1093" y="42"/>
                    <a:pt x="913" y="129"/>
                  </a:cubicBezTo>
                  <a:cubicBezTo>
                    <a:pt x="263" y="439"/>
                    <a:pt x="1" y="1212"/>
                    <a:pt x="310" y="1847"/>
                  </a:cubicBezTo>
                  <a:cubicBezTo>
                    <a:pt x="532" y="2313"/>
                    <a:pt x="992" y="2579"/>
                    <a:pt x="1468" y="2579"/>
                  </a:cubicBezTo>
                  <a:cubicBezTo>
                    <a:pt x="1656" y="2579"/>
                    <a:pt x="1847" y="2538"/>
                    <a:pt x="2027" y="2450"/>
                  </a:cubicBezTo>
                  <a:cubicBezTo>
                    <a:pt x="2676" y="2140"/>
                    <a:pt x="2940" y="1367"/>
                    <a:pt x="2631" y="733"/>
                  </a:cubicBezTo>
                  <a:cubicBezTo>
                    <a:pt x="2409" y="267"/>
                    <a:pt x="1948" y="0"/>
                    <a:pt x="14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69"/>
            <p:cNvSpPr/>
            <p:nvPr/>
          </p:nvSpPr>
          <p:spPr>
            <a:xfrm>
              <a:off x="8964029" y="2785466"/>
              <a:ext cx="126409" cy="111619"/>
            </a:xfrm>
            <a:custGeom>
              <a:avLst/>
              <a:gdLst/>
              <a:ahLst/>
              <a:cxnLst/>
              <a:rect l="l" t="t" r="r" b="b"/>
              <a:pathLst>
                <a:path w="3299" h="2913" extrusionOk="0">
                  <a:moveTo>
                    <a:pt x="1624" y="343"/>
                  </a:moveTo>
                  <a:cubicBezTo>
                    <a:pt x="2016" y="343"/>
                    <a:pt x="2400" y="548"/>
                    <a:pt x="2601" y="900"/>
                  </a:cubicBezTo>
                  <a:lnTo>
                    <a:pt x="2601" y="900"/>
                  </a:lnTo>
                  <a:cubicBezTo>
                    <a:pt x="2576" y="848"/>
                    <a:pt x="2557" y="807"/>
                    <a:pt x="2558" y="807"/>
                  </a:cubicBezTo>
                  <a:lnTo>
                    <a:pt x="2558" y="807"/>
                  </a:lnTo>
                  <a:cubicBezTo>
                    <a:pt x="2558" y="807"/>
                    <a:pt x="2579" y="849"/>
                    <a:pt x="2634" y="962"/>
                  </a:cubicBezTo>
                  <a:cubicBezTo>
                    <a:pt x="2624" y="941"/>
                    <a:pt x="2613" y="920"/>
                    <a:pt x="2601" y="900"/>
                  </a:cubicBezTo>
                  <a:lnTo>
                    <a:pt x="2601" y="900"/>
                  </a:lnTo>
                  <a:cubicBezTo>
                    <a:pt x="2621" y="941"/>
                    <a:pt x="2643" y="988"/>
                    <a:pt x="2663" y="1029"/>
                  </a:cubicBezTo>
                  <a:lnTo>
                    <a:pt x="2663" y="1029"/>
                  </a:lnTo>
                  <a:cubicBezTo>
                    <a:pt x="2654" y="1007"/>
                    <a:pt x="2644" y="984"/>
                    <a:pt x="2634" y="962"/>
                  </a:cubicBezTo>
                  <a:lnTo>
                    <a:pt x="2634" y="962"/>
                  </a:lnTo>
                  <a:cubicBezTo>
                    <a:pt x="2690" y="1081"/>
                    <a:pt x="2710" y="1124"/>
                    <a:pt x="2710" y="1124"/>
                  </a:cubicBezTo>
                  <a:cubicBezTo>
                    <a:pt x="2709" y="1124"/>
                    <a:pt x="2689" y="1082"/>
                    <a:pt x="2663" y="1029"/>
                  </a:cubicBezTo>
                  <a:lnTo>
                    <a:pt x="2663" y="1029"/>
                  </a:lnTo>
                  <a:cubicBezTo>
                    <a:pt x="2877" y="1571"/>
                    <a:pt x="2643" y="2195"/>
                    <a:pt x="2123" y="2462"/>
                  </a:cubicBezTo>
                  <a:cubicBezTo>
                    <a:pt x="1967" y="2536"/>
                    <a:pt x="1802" y="2571"/>
                    <a:pt x="1640" y="2571"/>
                  </a:cubicBezTo>
                  <a:cubicBezTo>
                    <a:pt x="1223" y="2571"/>
                    <a:pt x="823" y="2341"/>
                    <a:pt x="623" y="1952"/>
                  </a:cubicBezTo>
                  <a:cubicBezTo>
                    <a:pt x="359" y="1395"/>
                    <a:pt x="592" y="729"/>
                    <a:pt x="1149" y="451"/>
                  </a:cubicBezTo>
                  <a:cubicBezTo>
                    <a:pt x="1300" y="377"/>
                    <a:pt x="1463" y="343"/>
                    <a:pt x="1624" y="343"/>
                  </a:cubicBezTo>
                  <a:close/>
                  <a:moveTo>
                    <a:pt x="1624" y="1"/>
                  </a:moveTo>
                  <a:cubicBezTo>
                    <a:pt x="1413" y="1"/>
                    <a:pt x="1198" y="46"/>
                    <a:pt x="994" y="142"/>
                  </a:cubicBezTo>
                  <a:cubicBezTo>
                    <a:pt x="299" y="482"/>
                    <a:pt x="0" y="1287"/>
                    <a:pt x="271" y="1992"/>
                  </a:cubicBezTo>
                  <a:lnTo>
                    <a:pt x="271" y="1992"/>
                  </a:lnTo>
                  <a:cubicBezTo>
                    <a:pt x="241" y="1929"/>
                    <a:pt x="218" y="1881"/>
                    <a:pt x="217" y="1881"/>
                  </a:cubicBezTo>
                  <a:lnTo>
                    <a:pt x="217" y="1881"/>
                  </a:lnTo>
                  <a:cubicBezTo>
                    <a:pt x="216" y="1881"/>
                    <a:pt x="242" y="1937"/>
                    <a:pt x="313" y="2091"/>
                  </a:cubicBezTo>
                  <a:cubicBezTo>
                    <a:pt x="313" y="2091"/>
                    <a:pt x="313" y="2091"/>
                    <a:pt x="314" y="2091"/>
                  </a:cubicBezTo>
                  <a:lnTo>
                    <a:pt x="314" y="2091"/>
                  </a:lnTo>
                  <a:cubicBezTo>
                    <a:pt x="389" y="2245"/>
                    <a:pt x="417" y="2301"/>
                    <a:pt x="418" y="2301"/>
                  </a:cubicBezTo>
                  <a:cubicBezTo>
                    <a:pt x="418" y="2301"/>
                    <a:pt x="395" y="2250"/>
                    <a:pt x="363" y="2185"/>
                  </a:cubicBezTo>
                  <a:lnTo>
                    <a:pt x="363" y="2185"/>
                  </a:lnTo>
                  <a:cubicBezTo>
                    <a:pt x="634" y="2650"/>
                    <a:pt x="1130" y="2913"/>
                    <a:pt x="1638" y="2913"/>
                  </a:cubicBezTo>
                  <a:cubicBezTo>
                    <a:pt x="1849" y="2913"/>
                    <a:pt x="2063" y="2867"/>
                    <a:pt x="2263" y="2771"/>
                  </a:cubicBezTo>
                  <a:cubicBezTo>
                    <a:pt x="2989" y="2416"/>
                    <a:pt x="3299" y="1550"/>
                    <a:pt x="2943" y="822"/>
                  </a:cubicBezTo>
                  <a:cubicBezTo>
                    <a:pt x="2687" y="300"/>
                    <a:pt x="2167" y="1"/>
                    <a:pt x="1624" y="1"/>
                  </a:cubicBezTo>
                  <a:close/>
                </a:path>
              </a:pathLst>
            </a:custGeom>
            <a:solidFill>
              <a:srgbClr val="2F2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69"/>
            <p:cNvSpPr/>
            <p:nvPr/>
          </p:nvSpPr>
          <p:spPr>
            <a:xfrm>
              <a:off x="8732971" y="2818688"/>
              <a:ext cx="319530" cy="329071"/>
            </a:xfrm>
            <a:custGeom>
              <a:avLst/>
              <a:gdLst/>
              <a:ahLst/>
              <a:cxnLst/>
              <a:rect l="l" t="t" r="r" b="b"/>
              <a:pathLst>
                <a:path w="8339" h="8588" extrusionOk="0">
                  <a:moveTo>
                    <a:pt x="7660" y="0"/>
                  </a:moveTo>
                  <a:cubicBezTo>
                    <a:pt x="7501" y="0"/>
                    <a:pt x="7343" y="62"/>
                    <a:pt x="7225" y="188"/>
                  </a:cubicBezTo>
                  <a:cubicBezTo>
                    <a:pt x="5461" y="2013"/>
                    <a:pt x="4580" y="2956"/>
                    <a:pt x="3728" y="3870"/>
                  </a:cubicBezTo>
                  <a:cubicBezTo>
                    <a:pt x="2878" y="4782"/>
                    <a:pt x="1996" y="5726"/>
                    <a:pt x="248" y="7552"/>
                  </a:cubicBezTo>
                  <a:cubicBezTo>
                    <a:pt x="1" y="7799"/>
                    <a:pt x="15" y="8185"/>
                    <a:pt x="263" y="8418"/>
                  </a:cubicBezTo>
                  <a:cubicBezTo>
                    <a:pt x="372" y="8526"/>
                    <a:pt x="527" y="8588"/>
                    <a:pt x="681" y="8588"/>
                  </a:cubicBezTo>
                  <a:cubicBezTo>
                    <a:pt x="836" y="8588"/>
                    <a:pt x="1006" y="8526"/>
                    <a:pt x="1114" y="8402"/>
                  </a:cubicBezTo>
                  <a:cubicBezTo>
                    <a:pt x="2878" y="6562"/>
                    <a:pt x="3759" y="5617"/>
                    <a:pt x="4626" y="4705"/>
                  </a:cubicBezTo>
                  <a:cubicBezTo>
                    <a:pt x="5477" y="3792"/>
                    <a:pt x="6358" y="2864"/>
                    <a:pt x="8107" y="1038"/>
                  </a:cubicBezTo>
                  <a:cubicBezTo>
                    <a:pt x="8338" y="791"/>
                    <a:pt x="8338" y="404"/>
                    <a:pt x="8091" y="172"/>
                  </a:cubicBezTo>
                  <a:cubicBezTo>
                    <a:pt x="7969" y="58"/>
                    <a:pt x="7814" y="0"/>
                    <a:pt x="7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69"/>
            <p:cNvSpPr/>
            <p:nvPr/>
          </p:nvSpPr>
          <p:spPr>
            <a:xfrm>
              <a:off x="8972459" y="2792516"/>
              <a:ext cx="108515" cy="98821"/>
            </a:xfrm>
            <a:custGeom>
              <a:avLst/>
              <a:gdLst/>
              <a:ahLst/>
              <a:cxnLst/>
              <a:rect l="l" t="t" r="r" b="b"/>
              <a:pathLst>
                <a:path w="2832" h="2579" extrusionOk="0">
                  <a:moveTo>
                    <a:pt x="1419" y="0"/>
                  </a:moveTo>
                  <a:cubicBezTo>
                    <a:pt x="1080" y="0"/>
                    <a:pt x="743" y="136"/>
                    <a:pt x="496" y="407"/>
                  </a:cubicBezTo>
                  <a:cubicBezTo>
                    <a:pt x="1" y="917"/>
                    <a:pt x="15" y="1721"/>
                    <a:pt x="527" y="2216"/>
                  </a:cubicBezTo>
                  <a:cubicBezTo>
                    <a:pt x="776" y="2458"/>
                    <a:pt x="1099" y="2578"/>
                    <a:pt x="1422" y="2578"/>
                  </a:cubicBezTo>
                  <a:cubicBezTo>
                    <a:pt x="1761" y="2578"/>
                    <a:pt x="2099" y="2447"/>
                    <a:pt x="2352" y="2185"/>
                  </a:cubicBezTo>
                  <a:cubicBezTo>
                    <a:pt x="2831" y="1675"/>
                    <a:pt x="2816" y="855"/>
                    <a:pt x="2305" y="360"/>
                  </a:cubicBezTo>
                  <a:cubicBezTo>
                    <a:pt x="2058" y="120"/>
                    <a:pt x="1738" y="0"/>
                    <a:pt x="1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69"/>
            <p:cNvSpPr/>
            <p:nvPr/>
          </p:nvSpPr>
          <p:spPr>
            <a:xfrm>
              <a:off x="8965331" y="2785964"/>
              <a:ext cx="123344" cy="111887"/>
            </a:xfrm>
            <a:custGeom>
              <a:avLst/>
              <a:gdLst/>
              <a:ahLst/>
              <a:cxnLst/>
              <a:rect l="l" t="t" r="r" b="b"/>
              <a:pathLst>
                <a:path w="3219" h="2920" extrusionOk="0">
                  <a:moveTo>
                    <a:pt x="1605" y="351"/>
                  </a:moveTo>
                  <a:cubicBezTo>
                    <a:pt x="1884" y="351"/>
                    <a:pt x="2165" y="452"/>
                    <a:pt x="2383" y="655"/>
                  </a:cubicBezTo>
                  <a:cubicBezTo>
                    <a:pt x="2812" y="1083"/>
                    <a:pt x="2831" y="1785"/>
                    <a:pt x="2427" y="2219"/>
                  </a:cubicBezTo>
                  <a:lnTo>
                    <a:pt x="2427" y="2219"/>
                  </a:lnTo>
                  <a:cubicBezTo>
                    <a:pt x="2482" y="2162"/>
                    <a:pt x="2533" y="2109"/>
                    <a:pt x="2533" y="2109"/>
                  </a:cubicBezTo>
                  <a:lnTo>
                    <a:pt x="2533" y="2109"/>
                  </a:lnTo>
                  <a:cubicBezTo>
                    <a:pt x="2533" y="2109"/>
                    <a:pt x="2501" y="2142"/>
                    <a:pt x="2414" y="2232"/>
                  </a:cubicBezTo>
                  <a:cubicBezTo>
                    <a:pt x="2419" y="2228"/>
                    <a:pt x="2423" y="2224"/>
                    <a:pt x="2427" y="2219"/>
                  </a:cubicBezTo>
                  <a:lnTo>
                    <a:pt x="2427" y="2219"/>
                  </a:lnTo>
                  <a:cubicBezTo>
                    <a:pt x="2418" y="2228"/>
                    <a:pt x="2410" y="2237"/>
                    <a:pt x="2401" y="2246"/>
                  </a:cubicBezTo>
                  <a:lnTo>
                    <a:pt x="2401" y="2246"/>
                  </a:lnTo>
                  <a:cubicBezTo>
                    <a:pt x="2406" y="2242"/>
                    <a:pt x="2410" y="2237"/>
                    <a:pt x="2414" y="2233"/>
                  </a:cubicBezTo>
                  <a:lnTo>
                    <a:pt x="2414" y="2233"/>
                  </a:lnTo>
                  <a:cubicBezTo>
                    <a:pt x="2321" y="2329"/>
                    <a:pt x="2288" y="2364"/>
                    <a:pt x="2288" y="2364"/>
                  </a:cubicBezTo>
                  <a:cubicBezTo>
                    <a:pt x="2288" y="2364"/>
                    <a:pt x="2343" y="2306"/>
                    <a:pt x="2401" y="2246"/>
                  </a:cubicBezTo>
                  <a:lnTo>
                    <a:pt x="2401" y="2246"/>
                  </a:lnTo>
                  <a:cubicBezTo>
                    <a:pt x="2181" y="2467"/>
                    <a:pt x="1891" y="2579"/>
                    <a:pt x="1603" y="2579"/>
                  </a:cubicBezTo>
                  <a:cubicBezTo>
                    <a:pt x="1324" y="2579"/>
                    <a:pt x="1047" y="2474"/>
                    <a:pt x="836" y="2263"/>
                  </a:cubicBezTo>
                  <a:cubicBezTo>
                    <a:pt x="387" y="1846"/>
                    <a:pt x="372" y="1135"/>
                    <a:pt x="805" y="685"/>
                  </a:cubicBezTo>
                  <a:cubicBezTo>
                    <a:pt x="1020" y="463"/>
                    <a:pt x="1311" y="351"/>
                    <a:pt x="1605" y="351"/>
                  </a:cubicBezTo>
                  <a:close/>
                  <a:moveTo>
                    <a:pt x="1605" y="1"/>
                  </a:moveTo>
                  <a:cubicBezTo>
                    <a:pt x="1224" y="1"/>
                    <a:pt x="844" y="152"/>
                    <a:pt x="558" y="454"/>
                  </a:cubicBezTo>
                  <a:cubicBezTo>
                    <a:pt x="677" y="328"/>
                    <a:pt x="720" y="283"/>
                    <a:pt x="719" y="283"/>
                  </a:cubicBezTo>
                  <a:lnTo>
                    <a:pt x="719" y="283"/>
                  </a:lnTo>
                  <a:cubicBezTo>
                    <a:pt x="716" y="283"/>
                    <a:pt x="395" y="617"/>
                    <a:pt x="397" y="617"/>
                  </a:cubicBezTo>
                  <a:cubicBezTo>
                    <a:pt x="398" y="617"/>
                    <a:pt x="441" y="574"/>
                    <a:pt x="558" y="454"/>
                  </a:cubicBezTo>
                  <a:lnTo>
                    <a:pt x="558" y="454"/>
                  </a:lnTo>
                  <a:cubicBezTo>
                    <a:pt x="1" y="1026"/>
                    <a:pt x="16" y="1954"/>
                    <a:pt x="589" y="2511"/>
                  </a:cubicBezTo>
                  <a:cubicBezTo>
                    <a:pt x="877" y="2784"/>
                    <a:pt x="1246" y="2919"/>
                    <a:pt x="1614" y="2919"/>
                  </a:cubicBezTo>
                  <a:cubicBezTo>
                    <a:pt x="1997" y="2919"/>
                    <a:pt x="2378" y="2772"/>
                    <a:pt x="2662" y="2480"/>
                  </a:cubicBezTo>
                  <a:cubicBezTo>
                    <a:pt x="3219" y="1892"/>
                    <a:pt x="3188" y="964"/>
                    <a:pt x="2615" y="407"/>
                  </a:cubicBezTo>
                  <a:cubicBezTo>
                    <a:pt x="2329" y="136"/>
                    <a:pt x="1966" y="1"/>
                    <a:pt x="1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69"/>
            <p:cNvSpPr/>
            <p:nvPr/>
          </p:nvSpPr>
          <p:spPr>
            <a:xfrm>
              <a:off x="8067887" y="2078952"/>
              <a:ext cx="454675" cy="948473"/>
            </a:xfrm>
            <a:custGeom>
              <a:avLst/>
              <a:gdLst/>
              <a:ahLst/>
              <a:cxnLst/>
              <a:rect l="l" t="t" r="r" b="b"/>
              <a:pathLst>
                <a:path w="11866" h="24753" extrusionOk="0">
                  <a:moveTo>
                    <a:pt x="11123" y="0"/>
                  </a:moveTo>
                  <a:cubicBezTo>
                    <a:pt x="11077" y="0"/>
                    <a:pt x="11015" y="15"/>
                    <a:pt x="10953" y="31"/>
                  </a:cubicBezTo>
                  <a:cubicBezTo>
                    <a:pt x="7024" y="1455"/>
                    <a:pt x="3728" y="5554"/>
                    <a:pt x="2104" y="9283"/>
                  </a:cubicBezTo>
                  <a:cubicBezTo>
                    <a:pt x="93" y="13893"/>
                    <a:pt x="0" y="19601"/>
                    <a:pt x="1098" y="24474"/>
                  </a:cubicBezTo>
                  <a:cubicBezTo>
                    <a:pt x="1129" y="24660"/>
                    <a:pt x="1269" y="24753"/>
                    <a:pt x="1423" y="24753"/>
                  </a:cubicBezTo>
                  <a:cubicBezTo>
                    <a:pt x="1609" y="24753"/>
                    <a:pt x="1826" y="24598"/>
                    <a:pt x="1840" y="24365"/>
                  </a:cubicBezTo>
                  <a:cubicBezTo>
                    <a:pt x="2366" y="19648"/>
                    <a:pt x="1531" y="14914"/>
                    <a:pt x="3356" y="10365"/>
                  </a:cubicBezTo>
                  <a:cubicBezTo>
                    <a:pt x="4146" y="8385"/>
                    <a:pt x="5368" y="6591"/>
                    <a:pt x="6822" y="5028"/>
                  </a:cubicBezTo>
                  <a:cubicBezTo>
                    <a:pt x="8245" y="3512"/>
                    <a:pt x="10009" y="2398"/>
                    <a:pt x="11510" y="974"/>
                  </a:cubicBezTo>
                  <a:cubicBezTo>
                    <a:pt x="11865" y="650"/>
                    <a:pt x="11572" y="0"/>
                    <a:pt x="11123"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69"/>
            <p:cNvSpPr/>
            <p:nvPr/>
          </p:nvSpPr>
          <p:spPr>
            <a:xfrm>
              <a:off x="9917379" y="3230150"/>
              <a:ext cx="29045" cy="66443"/>
            </a:xfrm>
            <a:custGeom>
              <a:avLst/>
              <a:gdLst/>
              <a:ahLst/>
              <a:cxnLst/>
              <a:rect l="l" t="t" r="r" b="b"/>
              <a:pathLst>
                <a:path w="758" h="1734" extrusionOk="0">
                  <a:moveTo>
                    <a:pt x="758" y="1"/>
                  </a:moveTo>
                  <a:cubicBezTo>
                    <a:pt x="526" y="588"/>
                    <a:pt x="263" y="1160"/>
                    <a:pt x="0" y="1733"/>
                  </a:cubicBezTo>
                  <a:cubicBezTo>
                    <a:pt x="310" y="1191"/>
                    <a:pt x="588" y="603"/>
                    <a:pt x="758" y="1"/>
                  </a:cubicBezTo>
                  <a:close/>
                </a:path>
              </a:pathLst>
            </a:custGeom>
            <a:solidFill>
              <a:srgbClr val="EAF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69"/>
            <p:cNvSpPr/>
            <p:nvPr/>
          </p:nvSpPr>
          <p:spPr>
            <a:xfrm>
              <a:off x="9625703" y="3155468"/>
              <a:ext cx="330833" cy="446361"/>
            </a:xfrm>
            <a:custGeom>
              <a:avLst/>
              <a:gdLst/>
              <a:ahLst/>
              <a:cxnLst/>
              <a:rect l="l" t="t" r="r" b="b"/>
              <a:pathLst>
                <a:path w="8634" h="11649" extrusionOk="0">
                  <a:moveTo>
                    <a:pt x="8246" y="0"/>
                  </a:moveTo>
                  <a:cubicBezTo>
                    <a:pt x="8122" y="0"/>
                    <a:pt x="7998" y="46"/>
                    <a:pt x="7922" y="170"/>
                  </a:cubicBezTo>
                  <a:cubicBezTo>
                    <a:pt x="6467" y="2599"/>
                    <a:pt x="5214" y="4827"/>
                    <a:pt x="3219" y="6900"/>
                  </a:cubicBezTo>
                  <a:cubicBezTo>
                    <a:pt x="1934" y="8214"/>
                    <a:pt x="387" y="9328"/>
                    <a:pt x="32" y="11232"/>
                  </a:cubicBezTo>
                  <a:cubicBezTo>
                    <a:pt x="1" y="11386"/>
                    <a:pt x="78" y="11572"/>
                    <a:pt x="232" y="11603"/>
                  </a:cubicBezTo>
                  <a:cubicBezTo>
                    <a:pt x="310" y="11618"/>
                    <a:pt x="372" y="11634"/>
                    <a:pt x="434" y="11634"/>
                  </a:cubicBezTo>
                  <a:cubicBezTo>
                    <a:pt x="480" y="11649"/>
                    <a:pt x="527" y="11649"/>
                    <a:pt x="573" y="11649"/>
                  </a:cubicBezTo>
                  <a:cubicBezTo>
                    <a:pt x="696" y="11649"/>
                    <a:pt x="836" y="11618"/>
                    <a:pt x="929" y="11510"/>
                  </a:cubicBezTo>
                  <a:cubicBezTo>
                    <a:pt x="1610" y="10752"/>
                    <a:pt x="2089" y="9963"/>
                    <a:pt x="2847" y="9235"/>
                  </a:cubicBezTo>
                  <a:cubicBezTo>
                    <a:pt x="3852" y="8292"/>
                    <a:pt x="4828" y="7302"/>
                    <a:pt x="5725" y="6234"/>
                  </a:cubicBezTo>
                  <a:cubicBezTo>
                    <a:pt x="6405" y="5446"/>
                    <a:pt x="7070" y="4610"/>
                    <a:pt x="7612" y="3682"/>
                  </a:cubicBezTo>
                  <a:cubicBezTo>
                    <a:pt x="7875" y="3109"/>
                    <a:pt x="8138" y="2537"/>
                    <a:pt x="8370" y="1950"/>
                  </a:cubicBezTo>
                  <a:cubicBezTo>
                    <a:pt x="8524" y="1438"/>
                    <a:pt x="8617" y="912"/>
                    <a:pt x="8617" y="356"/>
                  </a:cubicBezTo>
                  <a:cubicBezTo>
                    <a:pt x="8633" y="124"/>
                    <a:pt x="8431" y="0"/>
                    <a:pt x="824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78" name="Google Shape;4678;p69"/>
          <p:cNvSpPr/>
          <p:nvPr/>
        </p:nvSpPr>
        <p:spPr>
          <a:xfrm>
            <a:off x="2337225" y="1847963"/>
            <a:ext cx="294600" cy="2946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69"/>
          <p:cNvSpPr/>
          <p:nvPr/>
        </p:nvSpPr>
        <p:spPr>
          <a:xfrm>
            <a:off x="2337225" y="2622975"/>
            <a:ext cx="294600" cy="2946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69"/>
          <p:cNvSpPr/>
          <p:nvPr/>
        </p:nvSpPr>
        <p:spPr>
          <a:xfrm>
            <a:off x="2337225" y="4116450"/>
            <a:ext cx="294600" cy="2946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69"/>
          <p:cNvSpPr/>
          <p:nvPr/>
        </p:nvSpPr>
        <p:spPr>
          <a:xfrm>
            <a:off x="6123225" y="2099975"/>
            <a:ext cx="294600" cy="2946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69"/>
          <p:cNvSpPr/>
          <p:nvPr/>
        </p:nvSpPr>
        <p:spPr>
          <a:xfrm>
            <a:off x="6123225" y="2864825"/>
            <a:ext cx="294600" cy="2946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69"/>
          <p:cNvSpPr/>
          <p:nvPr/>
        </p:nvSpPr>
        <p:spPr>
          <a:xfrm>
            <a:off x="6123225" y="3642625"/>
            <a:ext cx="294600" cy="2946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69"/>
          <p:cNvSpPr/>
          <p:nvPr/>
        </p:nvSpPr>
        <p:spPr>
          <a:xfrm>
            <a:off x="7274225" y="249725"/>
            <a:ext cx="1156500" cy="289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Poppins"/>
                <a:ea typeface="Poppins"/>
                <a:cs typeface="Poppins"/>
                <a:sym typeface="Poppins"/>
              </a:rPr>
              <a:t>Answer</a:t>
            </a:r>
            <a:endParaRPr b="1">
              <a:solidFill>
                <a:schemeClr val="dk1"/>
              </a:solidFill>
              <a:latin typeface="Poppins"/>
              <a:ea typeface="Poppins"/>
              <a:cs typeface="Poppins"/>
              <a:sym typeface="Poppins"/>
            </a:endParaRPr>
          </a:p>
        </p:txBody>
      </p:sp>
      <p:sp>
        <p:nvSpPr>
          <p:cNvPr id="4685" name="Google Shape;4685;p69"/>
          <p:cNvSpPr/>
          <p:nvPr/>
        </p:nvSpPr>
        <p:spPr>
          <a:xfrm>
            <a:off x="1099788" y="3581506"/>
            <a:ext cx="917700" cy="917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69"/>
          <p:cNvSpPr/>
          <p:nvPr/>
        </p:nvSpPr>
        <p:spPr>
          <a:xfrm>
            <a:off x="4888213" y="3581493"/>
            <a:ext cx="917700" cy="917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87" name="Google Shape;4687;p69"/>
          <p:cNvGrpSpPr/>
          <p:nvPr/>
        </p:nvGrpSpPr>
        <p:grpSpPr>
          <a:xfrm rot="2145201">
            <a:off x="5046821" y="3794294"/>
            <a:ext cx="612713" cy="630811"/>
            <a:chOff x="5164300" y="252650"/>
            <a:chExt cx="1787351" cy="1840146"/>
          </a:xfrm>
        </p:grpSpPr>
        <p:sp>
          <p:nvSpPr>
            <p:cNvPr id="4688" name="Google Shape;4688;p69"/>
            <p:cNvSpPr/>
            <p:nvPr/>
          </p:nvSpPr>
          <p:spPr>
            <a:xfrm>
              <a:off x="5624329" y="1929506"/>
              <a:ext cx="268381" cy="163290"/>
            </a:xfrm>
            <a:custGeom>
              <a:avLst/>
              <a:gdLst/>
              <a:ahLst/>
              <a:cxnLst/>
              <a:rect l="l" t="t" r="r" b="b"/>
              <a:pathLst>
                <a:path w="8402" h="5112" extrusionOk="0">
                  <a:moveTo>
                    <a:pt x="3787" y="795"/>
                  </a:moveTo>
                  <a:cubicBezTo>
                    <a:pt x="4156" y="795"/>
                    <a:pt x="4530" y="839"/>
                    <a:pt x="4905" y="934"/>
                  </a:cubicBezTo>
                  <a:cubicBezTo>
                    <a:pt x="5586" y="1104"/>
                    <a:pt x="6251" y="1398"/>
                    <a:pt x="6669" y="1970"/>
                  </a:cubicBezTo>
                  <a:cubicBezTo>
                    <a:pt x="7504" y="3162"/>
                    <a:pt x="6684" y="4198"/>
                    <a:pt x="5322" y="4276"/>
                  </a:cubicBezTo>
                  <a:cubicBezTo>
                    <a:pt x="5268" y="4278"/>
                    <a:pt x="5213" y="4279"/>
                    <a:pt x="5158" y="4279"/>
                  </a:cubicBezTo>
                  <a:cubicBezTo>
                    <a:pt x="3801" y="4279"/>
                    <a:pt x="2406" y="3547"/>
                    <a:pt x="1811" y="2357"/>
                  </a:cubicBezTo>
                  <a:cubicBezTo>
                    <a:pt x="1646" y="2027"/>
                    <a:pt x="1513" y="1711"/>
                    <a:pt x="1350" y="1421"/>
                  </a:cubicBezTo>
                  <a:lnTo>
                    <a:pt x="1350" y="1421"/>
                  </a:lnTo>
                  <a:cubicBezTo>
                    <a:pt x="2116" y="1028"/>
                    <a:pt x="2940" y="795"/>
                    <a:pt x="3787" y="795"/>
                  </a:cubicBezTo>
                  <a:close/>
                  <a:moveTo>
                    <a:pt x="3873" y="1"/>
                  </a:moveTo>
                  <a:cubicBezTo>
                    <a:pt x="2843" y="1"/>
                    <a:pt x="1819" y="313"/>
                    <a:pt x="1054" y="986"/>
                  </a:cubicBezTo>
                  <a:lnTo>
                    <a:pt x="1054" y="986"/>
                  </a:lnTo>
                  <a:cubicBezTo>
                    <a:pt x="940" y="850"/>
                    <a:pt x="809" y="724"/>
                    <a:pt x="650" y="609"/>
                  </a:cubicBezTo>
                  <a:cubicBezTo>
                    <a:pt x="586" y="563"/>
                    <a:pt x="521" y="543"/>
                    <a:pt x="459" y="543"/>
                  </a:cubicBezTo>
                  <a:cubicBezTo>
                    <a:pt x="205" y="543"/>
                    <a:pt x="0" y="871"/>
                    <a:pt x="124" y="1120"/>
                  </a:cubicBezTo>
                  <a:cubicBezTo>
                    <a:pt x="1084" y="2914"/>
                    <a:pt x="1595" y="4307"/>
                    <a:pt x="3683" y="4878"/>
                  </a:cubicBezTo>
                  <a:cubicBezTo>
                    <a:pt x="4167" y="5017"/>
                    <a:pt x="4712" y="5111"/>
                    <a:pt x="5249" y="5111"/>
                  </a:cubicBezTo>
                  <a:cubicBezTo>
                    <a:pt x="6270" y="5111"/>
                    <a:pt x="7259" y="4768"/>
                    <a:pt x="7736" y="3734"/>
                  </a:cubicBezTo>
                  <a:cubicBezTo>
                    <a:pt x="8402" y="2295"/>
                    <a:pt x="7133" y="934"/>
                    <a:pt x="5879" y="408"/>
                  </a:cubicBezTo>
                  <a:cubicBezTo>
                    <a:pt x="5259" y="141"/>
                    <a:pt x="4565" y="1"/>
                    <a:pt x="3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69"/>
            <p:cNvSpPr/>
            <p:nvPr/>
          </p:nvSpPr>
          <p:spPr>
            <a:xfrm>
              <a:off x="5612478" y="1936533"/>
              <a:ext cx="64779" cy="60148"/>
            </a:xfrm>
            <a:custGeom>
              <a:avLst/>
              <a:gdLst/>
              <a:ahLst/>
              <a:cxnLst/>
              <a:rect l="l" t="t" r="r" b="b"/>
              <a:pathLst>
                <a:path w="2028" h="1883" extrusionOk="0">
                  <a:moveTo>
                    <a:pt x="852" y="714"/>
                  </a:moveTo>
                  <a:cubicBezTo>
                    <a:pt x="866" y="715"/>
                    <a:pt x="880" y="717"/>
                    <a:pt x="893" y="719"/>
                  </a:cubicBezTo>
                  <a:lnTo>
                    <a:pt x="893" y="719"/>
                  </a:lnTo>
                  <a:cubicBezTo>
                    <a:pt x="879" y="717"/>
                    <a:pt x="866" y="715"/>
                    <a:pt x="852" y="714"/>
                  </a:cubicBezTo>
                  <a:close/>
                  <a:moveTo>
                    <a:pt x="929" y="791"/>
                  </a:moveTo>
                  <a:lnTo>
                    <a:pt x="929" y="791"/>
                  </a:lnTo>
                  <a:cubicBezTo>
                    <a:pt x="922" y="799"/>
                    <a:pt x="916" y="807"/>
                    <a:pt x="910" y="815"/>
                  </a:cubicBezTo>
                  <a:lnTo>
                    <a:pt x="910" y="815"/>
                  </a:lnTo>
                  <a:cubicBezTo>
                    <a:pt x="910" y="812"/>
                    <a:pt x="911" y="809"/>
                    <a:pt x="912" y="807"/>
                  </a:cubicBezTo>
                  <a:lnTo>
                    <a:pt x="912" y="807"/>
                  </a:lnTo>
                  <a:cubicBezTo>
                    <a:pt x="916" y="803"/>
                    <a:pt x="922" y="798"/>
                    <a:pt x="929" y="791"/>
                  </a:cubicBezTo>
                  <a:close/>
                  <a:moveTo>
                    <a:pt x="1087" y="1"/>
                  </a:moveTo>
                  <a:cubicBezTo>
                    <a:pt x="759" y="1"/>
                    <a:pt x="429" y="172"/>
                    <a:pt x="233" y="467"/>
                  </a:cubicBezTo>
                  <a:cubicBezTo>
                    <a:pt x="78" y="698"/>
                    <a:pt x="0" y="1023"/>
                    <a:pt x="93" y="1302"/>
                  </a:cubicBezTo>
                  <a:cubicBezTo>
                    <a:pt x="114" y="1371"/>
                    <a:pt x="147" y="1437"/>
                    <a:pt x="188" y="1498"/>
                  </a:cubicBezTo>
                  <a:lnTo>
                    <a:pt x="188" y="1498"/>
                  </a:lnTo>
                  <a:cubicBezTo>
                    <a:pt x="250" y="1642"/>
                    <a:pt x="368" y="1758"/>
                    <a:pt x="526" y="1828"/>
                  </a:cubicBezTo>
                  <a:cubicBezTo>
                    <a:pt x="619" y="1866"/>
                    <a:pt x="713" y="1883"/>
                    <a:pt x="808" y="1883"/>
                  </a:cubicBezTo>
                  <a:cubicBezTo>
                    <a:pt x="982" y="1883"/>
                    <a:pt x="1155" y="1825"/>
                    <a:pt x="1316" y="1735"/>
                  </a:cubicBezTo>
                  <a:cubicBezTo>
                    <a:pt x="1532" y="1611"/>
                    <a:pt x="1733" y="1441"/>
                    <a:pt x="1857" y="1224"/>
                  </a:cubicBezTo>
                  <a:cubicBezTo>
                    <a:pt x="2028" y="915"/>
                    <a:pt x="1980" y="559"/>
                    <a:pt x="1749" y="296"/>
                  </a:cubicBezTo>
                  <a:cubicBezTo>
                    <a:pt x="1566" y="93"/>
                    <a:pt x="13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69"/>
            <p:cNvSpPr/>
            <p:nvPr/>
          </p:nvSpPr>
          <p:spPr>
            <a:xfrm>
              <a:off x="5253705" y="1051837"/>
              <a:ext cx="401453" cy="923937"/>
            </a:xfrm>
            <a:custGeom>
              <a:avLst/>
              <a:gdLst/>
              <a:ahLst/>
              <a:cxnLst/>
              <a:rect l="l" t="t" r="r" b="b"/>
              <a:pathLst>
                <a:path w="12568" h="28925" extrusionOk="0">
                  <a:moveTo>
                    <a:pt x="626" y="1"/>
                  </a:moveTo>
                  <a:cubicBezTo>
                    <a:pt x="537" y="1"/>
                    <a:pt x="447" y="3"/>
                    <a:pt x="357" y="8"/>
                  </a:cubicBezTo>
                  <a:cubicBezTo>
                    <a:pt x="141" y="23"/>
                    <a:pt x="1" y="348"/>
                    <a:pt x="234" y="456"/>
                  </a:cubicBezTo>
                  <a:cubicBezTo>
                    <a:pt x="1703" y="1075"/>
                    <a:pt x="3219" y="1524"/>
                    <a:pt x="4287" y="2776"/>
                  </a:cubicBezTo>
                  <a:cubicBezTo>
                    <a:pt x="5106" y="3752"/>
                    <a:pt x="5539" y="4989"/>
                    <a:pt x="5756" y="6227"/>
                  </a:cubicBezTo>
                  <a:cubicBezTo>
                    <a:pt x="6467" y="10449"/>
                    <a:pt x="4194" y="14457"/>
                    <a:pt x="3854" y="18603"/>
                  </a:cubicBezTo>
                  <a:cubicBezTo>
                    <a:pt x="3590" y="21728"/>
                    <a:pt x="4627" y="24589"/>
                    <a:pt x="6839" y="26802"/>
                  </a:cubicBezTo>
                  <a:cubicBezTo>
                    <a:pt x="7850" y="27813"/>
                    <a:pt x="9266" y="28925"/>
                    <a:pt x="10673" y="28925"/>
                  </a:cubicBezTo>
                  <a:cubicBezTo>
                    <a:pt x="11247" y="28925"/>
                    <a:pt x="11820" y="28740"/>
                    <a:pt x="12362" y="28287"/>
                  </a:cubicBezTo>
                  <a:cubicBezTo>
                    <a:pt x="12568" y="28120"/>
                    <a:pt x="12378" y="27793"/>
                    <a:pt x="12158" y="27793"/>
                  </a:cubicBezTo>
                  <a:cubicBezTo>
                    <a:pt x="12113" y="27793"/>
                    <a:pt x="12066" y="27806"/>
                    <a:pt x="12022" y="27838"/>
                  </a:cubicBezTo>
                  <a:cubicBezTo>
                    <a:pt x="11601" y="28136"/>
                    <a:pt x="11161" y="28265"/>
                    <a:pt x="10716" y="28265"/>
                  </a:cubicBezTo>
                  <a:cubicBezTo>
                    <a:pt x="8430" y="28265"/>
                    <a:pt x="6009" y="24839"/>
                    <a:pt x="5323" y="23104"/>
                  </a:cubicBezTo>
                  <a:cubicBezTo>
                    <a:pt x="3792" y="19129"/>
                    <a:pt x="5601" y="15138"/>
                    <a:pt x="6422" y="11239"/>
                  </a:cubicBezTo>
                  <a:cubicBezTo>
                    <a:pt x="6963" y="8671"/>
                    <a:pt x="7102" y="5870"/>
                    <a:pt x="5896" y="3457"/>
                  </a:cubicBezTo>
                  <a:cubicBezTo>
                    <a:pt x="4898" y="1479"/>
                    <a:pt x="2872" y="1"/>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69"/>
            <p:cNvSpPr/>
            <p:nvPr/>
          </p:nvSpPr>
          <p:spPr>
            <a:xfrm>
              <a:off x="5540832" y="1345767"/>
              <a:ext cx="216953" cy="632653"/>
            </a:xfrm>
            <a:custGeom>
              <a:avLst/>
              <a:gdLst/>
              <a:ahLst/>
              <a:cxnLst/>
              <a:rect l="l" t="t" r="r" b="b"/>
              <a:pathLst>
                <a:path w="6792" h="19806" extrusionOk="0">
                  <a:moveTo>
                    <a:pt x="4703" y="0"/>
                  </a:moveTo>
                  <a:cubicBezTo>
                    <a:pt x="4514" y="0"/>
                    <a:pt x="4334" y="157"/>
                    <a:pt x="4394" y="397"/>
                  </a:cubicBezTo>
                  <a:cubicBezTo>
                    <a:pt x="4982" y="2718"/>
                    <a:pt x="5292" y="4884"/>
                    <a:pt x="4007" y="7049"/>
                  </a:cubicBezTo>
                  <a:cubicBezTo>
                    <a:pt x="3110" y="8566"/>
                    <a:pt x="1748" y="9725"/>
                    <a:pt x="1099" y="11381"/>
                  </a:cubicBezTo>
                  <a:cubicBezTo>
                    <a:pt x="1" y="14228"/>
                    <a:pt x="867" y="17600"/>
                    <a:pt x="3002" y="19735"/>
                  </a:cubicBezTo>
                  <a:cubicBezTo>
                    <a:pt x="3051" y="19785"/>
                    <a:pt x="3111" y="19806"/>
                    <a:pt x="3171" y="19806"/>
                  </a:cubicBezTo>
                  <a:cubicBezTo>
                    <a:pt x="3353" y="19806"/>
                    <a:pt x="3532" y="19608"/>
                    <a:pt x="3404" y="19410"/>
                  </a:cubicBezTo>
                  <a:cubicBezTo>
                    <a:pt x="2383" y="17801"/>
                    <a:pt x="1470" y="16130"/>
                    <a:pt x="1455" y="14150"/>
                  </a:cubicBezTo>
                  <a:cubicBezTo>
                    <a:pt x="1439" y="11891"/>
                    <a:pt x="2631" y="10391"/>
                    <a:pt x="3945" y="8689"/>
                  </a:cubicBezTo>
                  <a:cubicBezTo>
                    <a:pt x="5771" y="6322"/>
                    <a:pt x="6792" y="2825"/>
                    <a:pt x="4982" y="150"/>
                  </a:cubicBezTo>
                  <a:cubicBezTo>
                    <a:pt x="4911" y="46"/>
                    <a:pt x="4806" y="0"/>
                    <a:pt x="4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69"/>
            <p:cNvSpPr/>
            <p:nvPr/>
          </p:nvSpPr>
          <p:spPr>
            <a:xfrm>
              <a:off x="6761401" y="594684"/>
              <a:ext cx="190250" cy="177249"/>
            </a:xfrm>
            <a:custGeom>
              <a:avLst/>
              <a:gdLst/>
              <a:ahLst/>
              <a:cxnLst/>
              <a:rect l="l" t="t" r="r" b="b"/>
              <a:pathLst>
                <a:path w="5956" h="5549" extrusionOk="0">
                  <a:moveTo>
                    <a:pt x="3102" y="2660"/>
                  </a:moveTo>
                  <a:lnTo>
                    <a:pt x="3102" y="2660"/>
                  </a:lnTo>
                  <a:cubicBezTo>
                    <a:pt x="3096" y="2899"/>
                    <a:pt x="3029" y="3143"/>
                    <a:pt x="2923" y="3227"/>
                  </a:cubicBezTo>
                  <a:cubicBezTo>
                    <a:pt x="2903" y="3243"/>
                    <a:pt x="2883" y="3256"/>
                    <a:pt x="2864" y="3269"/>
                  </a:cubicBezTo>
                  <a:lnTo>
                    <a:pt x="2864" y="3269"/>
                  </a:lnTo>
                  <a:cubicBezTo>
                    <a:pt x="2809" y="3154"/>
                    <a:pt x="2751" y="3026"/>
                    <a:pt x="2702" y="2898"/>
                  </a:cubicBezTo>
                  <a:lnTo>
                    <a:pt x="2702" y="2898"/>
                  </a:lnTo>
                  <a:cubicBezTo>
                    <a:pt x="2796" y="2822"/>
                    <a:pt x="2946" y="2726"/>
                    <a:pt x="3102" y="2660"/>
                  </a:cubicBezTo>
                  <a:close/>
                  <a:moveTo>
                    <a:pt x="3223" y="0"/>
                  </a:moveTo>
                  <a:cubicBezTo>
                    <a:pt x="2555" y="0"/>
                    <a:pt x="1863" y="279"/>
                    <a:pt x="1315" y="814"/>
                  </a:cubicBezTo>
                  <a:cubicBezTo>
                    <a:pt x="355" y="1773"/>
                    <a:pt x="0" y="3567"/>
                    <a:pt x="1067" y="4588"/>
                  </a:cubicBezTo>
                  <a:cubicBezTo>
                    <a:pt x="1147" y="4664"/>
                    <a:pt x="1231" y="4732"/>
                    <a:pt x="1318" y="4792"/>
                  </a:cubicBezTo>
                  <a:lnTo>
                    <a:pt x="1318" y="4792"/>
                  </a:lnTo>
                  <a:cubicBezTo>
                    <a:pt x="1860" y="5272"/>
                    <a:pt x="2640" y="5549"/>
                    <a:pt x="3360" y="5549"/>
                  </a:cubicBezTo>
                  <a:cubicBezTo>
                    <a:pt x="3666" y="5549"/>
                    <a:pt x="3961" y="5499"/>
                    <a:pt x="4223" y="5393"/>
                  </a:cubicBezTo>
                  <a:cubicBezTo>
                    <a:pt x="5801" y="4743"/>
                    <a:pt x="5956" y="2655"/>
                    <a:pt x="5275" y="1309"/>
                  </a:cubicBezTo>
                  <a:cubicBezTo>
                    <a:pt x="4831" y="422"/>
                    <a:pt x="4045" y="0"/>
                    <a:pt x="3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69"/>
            <p:cNvSpPr/>
            <p:nvPr/>
          </p:nvSpPr>
          <p:spPr>
            <a:xfrm>
              <a:off x="6012265" y="346144"/>
              <a:ext cx="900395" cy="437133"/>
            </a:xfrm>
            <a:custGeom>
              <a:avLst/>
              <a:gdLst/>
              <a:ahLst/>
              <a:cxnLst/>
              <a:rect l="l" t="t" r="r" b="b"/>
              <a:pathLst>
                <a:path w="28188" h="13685" extrusionOk="0">
                  <a:moveTo>
                    <a:pt x="9072" y="0"/>
                  </a:moveTo>
                  <a:cubicBezTo>
                    <a:pt x="8627" y="0"/>
                    <a:pt x="8173" y="34"/>
                    <a:pt x="7719" y="117"/>
                  </a:cubicBezTo>
                  <a:cubicBezTo>
                    <a:pt x="7055" y="257"/>
                    <a:pt x="6420" y="504"/>
                    <a:pt x="5848" y="845"/>
                  </a:cubicBezTo>
                  <a:cubicBezTo>
                    <a:pt x="5260" y="1169"/>
                    <a:pt x="4780" y="1602"/>
                    <a:pt x="4347" y="2051"/>
                  </a:cubicBezTo>
                  <a:cubicBezTo>
                    <a:pt x="3930" y="2499"/>
                    <a:pt x="3573" y="2980"/>
                    <a:pt x="3280" y="3458"/>
                  </a:cubicBezTo>
                  <a:cubicBezTo>
                    <a:pt x="2971" y="3954"/>
                    <a:pt x="2723" y="4434"/>
                    <a:pt x="2490" y="4913"/>
                  </a:cubicBezTo>
                  <a:cubicBezTo>
                    <a:pt x="2057" y="5872"/>
                    <a:pt x="1733" y="6785"/>
                    <a:pt x="1469" y="7635"/>
                  </a:cubicBezTo>
                  <a:cubicBezTo>
                    <a:pt x="943" y="9353"/>
                    <a:pt x="619" y="10777"/>
                    <a:pt x="386" y="11751"/>
                  </a:cubicBezTo>
                  <a:cubicBezTo>
                    <a:pt x="263" y="12231"/>
                    <a:pt x="170" y="12617"/>
                    <a:pt x="93" y="12880"/>
                  </a:cubicBezTo>
                  <a:cubicBezTo>
                    <a:pt x="31" y="13143"/>
                    <a:pt x="0" y="13283"/>
                    <a:pt x="0" y="13283"/>
                  </a:cubicBezTo>
                  <a:lnTo>
                    <a:pt x="1455" y="13685"/>
                  </a:lnTo>
                  <a:cubicBezTo>
                    <a:pt x="1455" y="13685"/>
                    <a:pt x="1485" y="13545"/>
                    <a:pt x="1562" y="13283"/>
                  </a:cubicBezTo>
                  <a:cubicBezTo>
                    <a:pt x="1640" y="13019"/>
                    <a:pt x="1748" y="12633"/>
                    <a:pt x="1903" y="12153"/>
                  </a:cubicBezTo>
                  <a:cubicBezTo>
                    <a:pt x="2181" y="11163"/>
                    <a:pt x="2537" y="9770"/>
                    <a:pt x="3078" y="8178"/>
                  </a:cubicBezTo>
                  <a:cubicBezTo>
                    <a:pt x="3357" y="7373"/>
                    <a:pt x="3697" y="6538"/>
                    <a:pt x="4115" y="5702"/>
                  </a:cubicBezTo>
                  <a:cubicBezTo>
                    <a:pt x="4549" y="4867"/>
                    <a:pt x="5058" y="4032"/>
                    <a:pt x="5724" y="3382"/>
                  </a:cubicBezTo>
                  <a:cubicBezTo>
                    <a:pt x="6374" y="2701"/>
                    <a:pt x="7193" y="2252"/>
                    <a:pt x="8091" y="2097"/>
                  </a:cubicBezTo>
                  <a:cubicBezTo>
                    <a:pt x="8323" y="2059"/>
                    <a:pt x="8559" y="2043"/>
                    <a:pt x="8797" y="2043"/>
                  </a:cubicBezTo>
                  <a:cubicBezTo>
                    <a:pt x="9035" y="2043"/>
                    <a:pt x="9274" y="2059"/>
                    <a:pt x="9514" y="2082"/>
                  </a:cubicBezTo>
                  <a:cubicBezTo>
                    <a:pt x="9761" y="2128"/>
                    <a:pt x="10009" y="2159"/>
                    <a:pt x="10256" y="2221"/>
                  </a:cubicBezTo>
                  <a:lnTo>
                    <a:pt x="10628" y="2314"/>
                  </a:lnTo>
                  <a:lnTo>
                    <a:pt x="11015" y="2437"/>
                  </a:lnTo>
                  <a:cubicBezTo>
                    <a:pt x="11294" y="2530"/>
                    <a:pt x="11572" y="2608"/>
                    <a:pt x="11834" y="2701"/>
                  </a:cubicBezTo>
                  <a:lnTo>
                    <a:pt x="12608" y="2980"/>
                  </a:lnTo>
                  <a:cubicBezTo>
                    <a:pt x="12872" y="3072"/>
                    <a:pt x="13134" y="3180"/>
                    <a:pt x="13398" y="3273"/>
                  </a:cubicBezTo>
                  <a:cubicBezTo>
                    <a:pt x="13645" y="3382"/>
                    <a:pt x="13907" y="3475"/>
                    <a:pt x="14155" y="3598"/>
                  </a:cubicBezTo>
                  <a:cubicBezTo>
                    <a:pt x="15176" y="4015"/>
                    <a:pt x="16151" y="4510"/>
                    <a:pt x="17079" y="4991"/>
                  </a:cubicBezTo>
                  <a:cubicBezTo>
                    <a:pt x="18008" y="5501"/>
                    <a:pt x="18905" y="6012"/>
                    <a:pt x="19724" y="6522"/>
                  </a:cubicBezTo>
                  <a:cubicBezTo>
                    <a:pt x="20126" y="6769"/>
                    <a:pt x="20514" y="7048"/>
                    <a:pt x="20900" y="7295"/>
                  </a:cubicBezTo>
                  <a:cubicBezTo>
                    <a:pt x="21287" y="7543"/>
                    <a:pt x="21643" y="7806"/>
                    <a:pt x="21983" y="8038"/>
                  </a:cubicBezTo>
                  <a:cubicBezTo>
                    <a:pt x="22680" y="8533"/>
                    <a:pt x="23299" y="8997"/>
                    <a:pt x="23839" y="9415"/>
                  </a:cubicBezTo>
                  <a:cubicBezTo>
                    <a:pt x="24381" y="9848"/>
                    <a:pt x="24846" y="10220"/>
                    <a:pt x="25232" y="10544"/>
                  </a:cubicBezTo>
                  <a:cubicBezTo>
                    <a:pt x="25619" y="10853"/>
                    <a:pt x="25898" y="11117"/>
                    <a:pt x="26098" y="11286"/>
                  </a:cubicBezTo>
                  <a:cubicBezTo>
                    <a:pt x="26300" y="11457"/>
                    <a:pt x="26407" y="11550"/>
                    <a:pt x="26407" y="11550"/>
                  </a:cubicBezTo>
                  <a:lnTo>
                    <a:pt x="28187" y="9461"/>
                  </a:lnTo>
                  <a:cubicBezTo>
                    <a:pt x="28187" y="9461"/>
                    <a:pt x="28078" y="9368"/>
                    <a:pt x="27862" y="9199"/>
                  </a:cubicBezTo>
                  <a:cubicBezTo>
                    <a:pt x="27645" y="9028"/>
                    <a:pt x="27336" y="8765"/>
                    <a:pt x="26919" y="8456"/>
                  </a:cubicBezTo>
                  <a:cubicBezTo>
                    <a:pt x="26516" y="8130"/>
                    <a:pt x="26005" y="7744"/>
                    <a:pt x="25433" y="7326"/>
                  </a:cubicBezTo>
                  <a:cubicBezTo>
                    <a:pt x="24846" y="6893"/>
                    <a:pt x="24180" y="6429"/>
                    <a:pt x="23437" y="5934"/>
                  </a:cubicBezTo>
                  <a:cubicBezTo>
                    <a:pt x="23051" y="5702"/>
                    <a:pt x="22664" y="5439"/>
                    <a:pt x="22261" y="5191"/>
                  </a:cubicBezTo>
                  <a:cubicBezTo>
                    <a:pt x="21844" y="4944"/>
                    <a:pt x="21426" y="4665"/>
                    <a:pt x="20993" y="4418"/>
                  </a:cubicBezTo>
                  <a:cubicBezTo>
                    <a:pt x="20112" y="3908"/>
                    <a:pt x="19152" y="3397"/>
                    <a:pt x="18162" y="2902"/>
                  </a:cubicBezTo>
                  <a:cubicBezTo>
                    <a:pt x="17156" y="2423"/>
                    <a:pt x="16104" y="1928"/>
                    <a:pt x="15006" y="1509"/>
                  </a:cubicBezTo>
                  <a:cubicBezTo>
                    <a:pt x="14728" y="1402"/>
                    <a:pt x="14450" y="1309"/>
                    <a:pt x="14171" y="1200"/>
                  </a:cubicBezTo>
                  <a:cubicBezTo>
                    <a:pt x="13893" y="1107"/>
                    <a:pt x="13614" y="999"/>
                    <a:pt x="13336" y="907"/>
                  </a:cubicBezTo>
                  <a:lnTo>
                    <a:pt x="12453" y="643"/>
                  </a:lnTo>
                  <a:cubicBezTo>
                    <a:pt x="12175" y="550"/>
                    <a:pt x="11896" y="473"/>
                    <a:pt x="11618" y="395"/>
                  </a:cubicBezTo>
                  <a:lnTo>
                    <a:pt x="11185" y="288"/>
                  </a:lnTo>
                  <a:lnTo>
                    <a:pt x="10706" y="179"/>
                  </a:lnTo>
                  <a:cubicBezTo>
                    <a:pt x="10396" y="102"/>
                    <a:pt x="10056" y="71"/>
                    <a:pt x="9730" y="24"/>
                  </a:cubicBezTo>
                  <a:cubicBezTo>
                    <a:pt x="9514" y="9"/>
                    <a:pt x="9294" y="0"/>
                    <a:pt x="9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69"/>
            <p:cNvSpPr/>
            <p:nvPr/>
          </p:nvSpPr>
          <p:spPr>
            <a:xfrm>
              <a:off x="5164300" y="303342"/>
              <a:ext cx="185905" cy="176834"/>
            </a:xfrm>
            <a:custGeom>
              <a:avLst/>
              <a:gdLst/>
              <a:ahLst/>
              <a:cxnLst/>
              <a:rect l="l" t="t" r="r" b="b"/>
              <a:pathLst>
                <a:path w="5820" h="5536" extrusionOk="0">
                  <a:moveTo>
                    <a:pt x="3088" y="2737"/>
                  </a:moveTo>
                  <a:cubicBezTo>
                    <a:pt x="3205" y="2847"/>
                    <a:pt x="3307" y="2981"/>
                    <a:pt x="3369" y="3076"/>
                  </a:cubicBezTo>
                  <a:lnTo>
                    <a:pt x="3369" y="3076"/>
                  </a:lnTo>
                  <a:cubicBezTo>
                    <a:pt x="3282" y="3177"/>
                    <a:pt x="3187" y="3276"/>
                    <a:pt x="3101" y="3363"/>
                  </a:cubicBezTo>
                  <a:lnTo>
                    <a:pt x="3101" y="3363"/>
                  </a:lnTo>
                  <a:cubicBezTo>
                    <a:pt x="3022" y="3239"/>
                    <a:pt x="3023" y="2974"/>
                    <a:pt x="3088" y="2737"/>
                  </a:cubicBezTo>
                  <a:close/>
                  <a:moveTo>
                    <a:pt x="3125" y="0"/>
                  </a:moveTo>
                  <a:cubicBezTo>
                    <a:pt x="2893" y="0"/>
                    <a:pt x="2655" y="40"/>
                    <a:pt x="2414" y="126"/>
                  </a:cubicBezTo>
                  <a:cubicBezTo>
                    <a:pt x="1005" y="638"/>
                    <a:pt x="0" y="2587"/>
                    <a:pt x="510" y="4025"/>
                  </a:cubicBezTo>
                  <a:cubicBezTo>
                    <a:pt x="873" y="5020"/>
                    <a:pt x="1916" y="5536"/>
                    <a:pt x="2951" y="5536"/>
                  </a:cubicBezTo>
                  <a:cubicBezTo>
                    <a:pt x="3314" y="5536"/>
                    <a:pt x="3677" y="5472"/>
                    <a:pt x="4009" y="5343"/>
                  </a:cubicBezTo>
                  <a:lnTo>
                    <a:pt x="4009" y="5343"/>
                  </a:lnTo>
                  <a:cubicBezTo>
                    <a:pt x="5165" y="5043"/>
                    <a:pt x="5820" y="3745"/>
                    <a:pt x="5663" y="2525"/>
                  </a:cubicBezTo>
                  <a:cubicBezTo>
                    <a:pt x="5505" y="1251"/>
                    <a:pt x="4422" y="0"/>
                    <a:pt x="3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69"/>
            <p:cNvSpPr/>
            <p:nvPr/>
          </p:nvSpPr>
          <p:spPr>
            <a:xfrm>
              <a:off x="5225053" y="252650"/>
              <a:ext cx="822328" cy="520247"/>
            </a:xfrm>
            <a:custGeom>
              <a:avLst/>
              <a:gdLst/>
              <a:ahLst/>
              <a:cxnLst/>
              <a:rect l="l" t="t" r="r" b="b"/>
              <a:pathLst>
                <a:path w="25744" h="16287" extrusionOk="0">
                  <a:moveTo>
                    <a:pt x="15587" y="1"/>
                  </a:moveTo>
                  <a:cubicBezTo>
                    <a:pt x="15440" y="1"/>
                    <a:pt x="15293" y="4"/>
                    <a:pt x="15147" y="12"/>
                  </a:cubicBezTo>
                  <a:cubicBezTo>
                    <a:pt x="13971" y="12"/>
                    <a:pt x="12810" y="90"/>
                    <a:pt x="11696" y="197"/>
                  </a:cubicBezTo>
                  <a:cubicBezTo>
                    <a:pt x="10598" y="306"/>
                    <a:pt x="9515" y="461"/>
                    <a:pt x="8509" y="631"/>
                  </a:cubicBezTo>
                  <a:cubicBezTo>
                    <a:pt x="8014" y="709"/>
                    <a:pt x="7519" y="816"/>
                    <a:pt x="7055" y="894"/>
                  </a:cubicBezTo>
                  <a:cubicBezTo>
                    <a:pt x="6591" y="1002"/>
                    <a:pt x="6127" y="1095"/>
                    <a:pt x="5694" y="1188"/>
                  </a:cubicBezTo>
                  <a:cubicBezTo>
                    <a:pt x="4827" y="1389"/>
                    <a:pt x="4039" y="1590"/>
                    <a:pt x="3342" y="1791"/>
                  </a:cubicBezTo>
                  <a:cubicBezTo>
                    <a:pt x="2647" y="1992"/>
                    <a:pt x="2043" y="2163"/>
                    <a:pt x="1548" y="2317"/>
                  </a:cubicBezTo>
                  <a:cubicBezTo>
                    <a:pt x="1053" y="2472"/>
                    <a:pt x="666" y="2611"/>
                    <a:pt x="403" y="2689"/>
                  </a:cubicBezTo>
                  <a:cubicBezTo>
                    <a:pt x="140" y="2782"/>
                    <a:pt x="1" y="2827"/>
                    <a:pt x="1" y="2827"/>
                  </a:cubicBezTo>
                  <a:lnTo>
                    <a:pt x="945" y="5411"/>
                  </a:lnTo>
                  <a:lnTo>
                    <a:pt x="1316" y="5272"/>
                  </a:lnTo>
                  <a:cubicBezTo>
                    <a:pt x="1564" y="5179"/>
                    <a:pt x="1935" y="5040"/>
                    <a:pt x="2399" y="4869"/>
                  </a:cubicBezTo>
                  <a:cubicBezTo>
                    <a:pt x="2863" y="4700"/>
                    <a:pt x="3435" y="4514"/>
                    <a:pt x="4085" y="4312"/>
                  </a:cubicBezTo>
                  <a:cubicBezTo>
                    <a:pt x="4751" y="4112"/>
                    <a:pt x="5493" y="3879"/>
                    <a:pt x="6312" y="3663"/>
                  </a:cubicBezTo>
                  <a:cubicBezTo>
                    <a:pt x="6715" y="3570"/>
                    <a:pt x="7148" y="3462"/>
                    <a:pt x="7597" y="3338"/>
                  </a:cubicBezTo>
                  <a:cubicBezTo>
                    <a:pt x="8030" y="3246"/>
                    <a:pt x="8494" y="3137"/>
                    <a:pt x="8973" y="3044"/>
                  </a:cubicBezTo>
                  <a:cubicBezTo>
                    <a:pt x="9918" y="2843"/>
                    <a:pt x="10923" y="2673"/>
                    <a:pt x="11975" y="2534"/>
                  </a:cubicBezTo>
                  <a:cubicBezTo>
                    <a:pt x="13012" y="2410"/>
                    <a:pt x="14095" y="2287"/>
                    <a:pt x="15208" y="2256"/>
                  </a:cubicBezTo>
                  <a:cubicBezTo>
                    <a:pt x="15487" y="2225"/>
                    <a:pt x="15749" y="2225"/>
                    <a:pt x="16028" y="2225"/>
                  </a:cubicBezTo>
                  <a:cubicBezTo>
                    <a:pt x="16306" y="2225"/>
                    <a:pt x="16585" y="2209"/>
                    <a:pt x="16863" y="2209"/>
                  </a:cubicBezTo>
                  <a:lnTo>
                    <a:pt x="17684" y="2225"/>
                  </a:lnTo>
                  <a:cubicBezTo>
                    <a:pt x="17962" y="2239"/>
                    <a:pt x="18256" y="2256"/>
                    <a:pt x="18550" y="2270"/>
                  </a:cubicBezTo>
                  <a:lnTo>
                    <a:pt x="18952" y="2301"/>
                  </a:lnTo>
                  <a:lnTo>
                    <a:pt x="19338" y="2332"/>
                  </a:lnTo>
                  <a:cubicBezTo>
                    <a:pt x="19602" y="2348"/>
                    <a:pt x="19833" y="2425"/>
                    <a:pt x="20081" y="2456"/>
                  </a:cubicBezTo>
                  <a:cubicBezTo>
                    <a:pt x="20545" y="2596"/>
                    <a:pt x="21009" y="2751"/>
                    <a:pt x="21411" y="2982"/>
                  </a:cubicBezTo>
                  <a:cubicBezTo>
                    <a:pt x="22201" y="3431"/>
                    <a:pt x="22804" y="4143"/>
                    <a:pt x="23175" y="5009"/>
                  </a:cubicBezTo>
                  <a:cubicBezTo>
                    <a:pt x="23577" y="5845"/>
                    <a:pt x="23763" y="6819"/>
                    <a:pt x="23872" y="7732"/>
                  </a:cubicBezTo>
                  <a:cubicBezTo>
                    <a:pt x="23965" y="8675"/>
                    <a:pt x="23979" y="9572"/>
                    <a:pt x="23965" y="10424"/>
                  </a:cubicBezTo>
                  <a:cubicBezTo>
                    <a:pt x="23918" y="12109"/>
                    <a:pt x="23763" y="13549"/>
                    <a:pt x="23686" y="14554"/>
                  </a:cubicBezTo>
                  <a:cubicBezTo>
                    <a:pt x="23639" y="15065"/>
                    <a:pt x="23608" y="15467"/>
                    <a:pt x="23593" y="15746"/>
                  </a:cubicBezTo>
                  <a:cubicBezTo>
                    <a:pt x="23577" y="16008"/>
                    <a:pt x="23562" y="16163"/>
                    <a:pt x="23562" y="16163"/>
                  </a:cubicBezTo>
                  <a:lnTo>
                    <a:pt x="25079" y="16286"/>
                  </a:lnTo>
                  <a:cubicBezTo>
                    <a:pt x="25079" y="16286"/>
                    <a:pt x="25093" y="16148"/>
                    <a:pt x="25109" y="15869"/>
                  </a:cubicBezTo>
                  <a:cubicBezTo>
                    <a:pt x="25140" y="15606"/>
                    <a:pt x="25186" y="15220"/>
                    <a:pt x="25248" y="14725"/>
                  </a:cubicBezTo>
                  <a:cubicBezTo>
                    <a:pt x="25357" y="13718"/>
                    <a:pt x="25557" y="12264"/>
                    <a:pt x="25666" y="10486"/>
                  </a:cubicBezTo>
                  <a:cubicBezTo>
                    <a:pt x="25712" y="9603"/>
                    <a:pt x="25743" y="8629"/>
                    <a:pt x="25666" y="7577"/>
                  </a:cubicBezTo>
                  <a:cubicBezTo>
                    <a:pt x="25619" y="7051"/>
                    <a:pt x="25557" y="6494"/>
                    <a:pt x="25434" y="5937"/>
                  </a:cubicBezTo>
                  <a:cubicBezTo>
                    <a:pt x="25326" y="5381"/>
                    <a:pt x="25171" y="4808"/>
                    <a:pt x="24924" y="4236"/>
                  </a:cubicBezTo>
                  <a:cubicBezTo>
                    <a:pt x="24691" y="3679"/>
                    <a:pt x="24382" y="3106"/>
                    <a:pt x="23949" y="2580"/>
                  </a:cubicBezTo>
                  <a:cubicBezTo>
                    <a:pt x="23531" y="2070"/>
                    <a:pt x="23020" y="1621"/>
                    <a:pt x="22449" y="1249"/>
                  </a:cubicBezTo>
                  <a:cubicBezTo>
                    <a:pt x="21861" y="894"/>
                    <a:pt x="21226" y="647"/>
                    <a:pt x="20592" y="461"/>
                  </a:cubicBezTo>
                  <a:cubicBezTo>
                    <a:pt x="20283" y="383"/>
                    <a:pt x="19957" y="290"/>
                    <a:pt x="19633" y="259"/>
                  </a:cubicBezTo>
                  <a:lnTo>
                    <a:pt x="19153" y="183"/>
                  </a:lnTo>
                  <a:lnTo>
                    <a:pt x="18705" y="152"/>
                  </a:lnTo>
                  <a:cubicBezTo>
                    <a:pt x="18410" y="121"/>
                    <a:pt x="18132" y="90"/>
                    <a:pt x="17838" y="74"/>
                  </a:cubicBezTo>
                  <a:lnTo>
                    <a:pt x="16925" y="28"/>
                  </a:lnTo>
                  <a:cubicBezTo>
                    <a:pt x="16616" y="12"/>
                    <a:pt x="16322" y="12"/>
                    <a:pt x="16028" y="12"/>
                  </a:cubicBezTo>
                  <a:cubicBezTo>
                    <a:pt x="15881" y="4"/>
                    <a:pt x="15734" y="1"/>
                    <a:pt x="15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69"/>
            <p:cNvSpPr/>
            <p:nvPr/>
          </p:nvSpPr>
          <p:spPr>
            <a:xfrm>
              <a:off x="5731590" y="682429"/>
              <a:ext cx="356798" cy="1273484"/>
            </a:xfrm>
            <a:custGeom>
              <a:avLst/>
              <a:gdLst/>
              <a:ahLst/>
              <a:cxnLst/>
              <a:rect l="l" t="t" r="r" b="b"/>
              <a:pathLst>
                <a:path w="11170" h="39868" extrusionOk="0">
                  <a:moveTo>
                    <a:pt x="7596" y="1"/>
                  </a:moveTo>
                  <a:cubicBezTo>
                    <a:pt x="4889" y="14079"/>
                    <a:pt x="2723" y="25170"/>
                    <a:pt x="0" y="39248"/>
                  </a:cubicBezTo>
                  <a:cubicBezTo>
                    <a:pt x="1238" y="39496"/>
                    <a:pt x="2490" y="39698"/>
                    <a:pt x="3728" y="39867"/>
                  </a:cubicBezTo>
                  <a:cubicBezTo>
                    <a:pt x="6389" y="25774"/>
                    <a:pt x="8509" y="14698"/>
                    <a:pt x="11170" y="604"/>
                  </a:cubicBezTo>
                  <a:cubicBezTo>
                    <a:pt x="9963" y="449"/>
                    <a:pt x="8787" y="249"/>
                    <a:pt x="7596"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69"/>
            <p:cNvSpPr/>
            <p:nvPr/>
          </p:nvSpPr>
          <p:spPr>
            <a:xfrm>
              <a:off x="5738969" y="682429"/>
              <a:ext cx="349419" cy="1236430"/>
            </a:xfrm>
            <a:custGeom>
              <a:avLst/>
              <a:gdLst/>
              <a:ahLst/>
              <a:cxnLst/>
              <a:rect l="l" t="t" r="r" b="b"/>
              <a:pathLst>
                <a:path w="10939" h="38708" extrusionOk="0">
                  <a:moveTo>
                    <a:pt x="7365" y="1"/>
                  </a:moveTo>
                  <a:cubicBezTo>
                    <a:pt x="4735" y="13692"/>
                    <a:pt x="2600" y="24552"/>
                    <a:pt x="1" y="38089"/>
                  </a:cubicBezTo>
                  <a:cubicBezTo>
                    <a:pt x="465" y="37732"/>
                    <a:pt x="1053" y="37547"/>
                    <a:pt x="1641" y="37547"/>
                  </a:cubicBezTo>
                  <a:cubicBezTo>
                    <a:pt x="2275" y="37547"/>
                    <a:pt x="2909" y="37763"/>
                    <a:pt x="3389" y="38258"/>
                  </a:cubicBezTo>
                  <a:cubicBezTo>
                    <a:pt x="3528" y="38398"/>
                    <a:pt x="3637" y="38553"/>
                    <a:pt x="3730" y="38707"/>
                  </a:cubicBezTo>
                  <a:cubicBezTo>
                    <a:pt x="6282" y="25156"/>
                    <a:pt x="8355" y="14295"/>
                    <a:pt x="10939" y="604"/>
                  </a:cubicBezTo>
                  <a:cubicBezTo>
                    <a:pt x="10382" y="527"/>
                    <a:pt x="9825" y="449"/>
                    <a:pt x="9268" y="356"/>
                  </a:cubicBezTo>
                  <a:cubicBezTo>
                    <a:pt x="8742" y="263"/>
                    <a:pt x="8216" y="171"/>
                    <a:pt x="7690" y="63"/>
                  </a:cubicBezTo>
                  <a:cubicBezTo>
                    <a:pt x="7581" y="47"/>
                    <a:pt x="7473" y="16"/>
                    <a:pt x="7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69"/>
            <p:cNvSpPr/>
            <p:nvPr/>
          </p:nvSpPr>
          <p:spPr>
            <a:xfrm>
              <a:off x="5704503" y="1881625"/>
              <a:ext cx="163961" cy="181433"/>
            </a:xfrm>
            <a:custGeom>
              <a:avLst/>
              <a:gdLst/>
              <a:ahLst/>
              <a:cxnLst/>
              <a:rect l="l" t="t" r="r" b="b"/>
              <a:pathLst>
                <a:path w="5133" h="5680" extrusionOk="0">
                  <a:moveTo>
                    <a:pt x="2716" y="1"/>
                  </a:moveTo>
                  <a:cubicBezTo>
                    <a:pt x="1697" y="1"/>
                    <a:pt x="675" y="584"/>
                    <a:pt x="275" y="1612"/>
                  </a:cubicBezTo>
                  <a:cubicBezTo>
                    <a:pt x="47" y="2198"/>
                    <a:pt x="0" y="2819"/>
                    <a:pt x="111" y="3392"/>
                  </a:cubicBezTo>
                  <a:lnTo>
                    <a:pt x="111" y="3392"/>
                  </a:lnTo>
                  <a:cubicBezTo>
                    <a:pt x="268" y="4610"/>
                    <a:pt x="1219" y="5679"/>
                    <a:pt x="2446" y="5679"/>
                  </a:cubicBezTo>
                  <a:cubicBezTo>
                    <a:pt x="2663" y="5679"/>
                    <a:pt x="2890" y="5645"/>
                    <a:pt x="3122" y="5573"/>
                  </a:cubicBezTo>
                  <a:cubicBezTo>
                    <a:pt x="3399" y="5483"/>
                    <a:pt x="3648" y="5287"/>
                    <a:pt x="3831" y="5040"/>
                  </a:cubicBezTo>
                  <a:lnTo>
                    <a:pt x="3831" y="5040"/>
                  </a:lnTo>
                  <a:cubicBezTo>
                    <a:pt x="4472" y="4557"/>
                    <a:pt x="4738" y="3812"/>
                    <a:pt x="4932" y="3052"/>
                  </a:cubicBezTo>
                  <a:cubicBezTo>
                    <a:pt x="5133" y="2200"/>
                    <a:pt x="5118" y="1381"/>
                    <a:pt x="4468" y="715"/>
                  </a:cubicBezTo>
                  <a:cubicBezTo>
                    <a:pt x="3987" y="228"/>
                    <a:pt x="3352" y="1"/>
                    <a:pt x="2716"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69"/>
            <p:cNvSpPr/>
            <p:nvPr/>
          </p:nvSpPr>
          <p:spPr>
            <a:xfrm>
              <a:off x="5706356" y="1881721"/>
              <a:ext cx="159169" cy="181401"/>
            </a:xfrm>
            <a:custGeom>
              <a:avLst/>
              <a:gdLst/>
              <a:ahLst/>
              <a:cxnLst/>
              <a:rect l="l" t="t" r="r" b="b"/>
              <a:pathLst>
                <a:path w="4983" h="5679" extrusionOk="0">
                  <a:moveTo>
                    <a:pt x="2662" y="1"/>
                  </a:moveTo>
                  <a:cubicBezTo>
                    <a:pt x="1640" y="1"/>
                    <a:pt x="619" y="574"/>
                    <a:pt x="217" y="1609"/>
                  </a:cubicBezTo>
                  <a:cubicBezTo>
                    <a:pt x="63" y="1997"/>
                    <a:pt x="1" y="2399"/>
                    <a:pt x="1" y="2785"/>
                  </a:cubicBezTo>
                  <a:cubicBezTo>
                    <a:pt x="1" y="2987"/>
                    <a:pt x="17" y="3173"/>
                    <a:pt x="48" y="3373"/>
                  </a:cubicBezTo>
                  <a:cubicBezTo>
                    <a:pt x="202" y="4596"/>
                    <a:pt x="1145" y="5679"/>
                    <a:pt x="2383" y="5679"/>
                  </a:cubicBezTo>
                  <a:cubicBezTo>
                    <a:pt x="2600" y="5679"/>
                    <a:pt x="2832" y="5632"/>
                    <a:pt x="3064" y="5570"/>
                  </a:cubicBezTo>
                  <a:cubicBezTo>
                    <a:pt x="3342" y="5477"/>
                    <a:pt x="3575" y="5291"/>
                    <a:pt x="3761" y="5044"/>
                  </a:cubicBezTo>
                  <a:cubicBezTo>
                    <a:pt x="4410" y="4565"/>
                    <a:pt x="4689" y="3806"/>
                    <a:pt x="4874" y="3049"/>
                  </a:cubicBezTo>
                  <a:cubicBezTo>
                    <a:pt x="4936" y="2739"/>
                    <a:pt x="4982" y="2445"/>
                    <a:pt x="4982" y="2166"/>
                  </a:cubicBezTo>
                  <a:cubicBezTo>
                    <a:pt x="4982" y="1640"/>
                    <a:pt x="4827" y="1145"/>
                    <a:pt x="4410" y="712"/>
                  </a:cubicBezTo>
                  <a:cubicBezTo>
                    <a:pt x="3930" y="217"/>
                    <a:pt x="3296" y="1"/>
                    <a:pt x="2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69"/>
            <p:cNvSpPr/>
            <p:nvPr/>
          </p:nvSpPr>
          <p:spPr>
            <a:xfrm>
              <a:off x="5192441" y="325669"/>
              <a:ext cx="71711" cy="119625"/>
            </a:xfrm>
            <a:custGeom>
              <a:avLst/>
              <a:gdLst/>
              <a:ahLst/>
              <a:cxnLst/>
              <a:rect l="l" t="t" r="r" b="b"/>
              <a:pathLst>
                <a:path w="2245" h="3745" extrusionOk="0">
                  <a:moveTo>
                    <a:pt x="1950" y="1"/>
                  </a:moveTo>
                  <a:cubicBezTo>
                    <a:pt x="1904" y="1"/>
                    <a:pt x="1857" y="15"/>
                    <a:pt x="1811" y="31"/>
                  </a:cubicBezTo>
                  <a:cubicBezTo>
                    <a:pt x="1114" y="279"/>
                    <a:pt x="558" y="758"/>
                    <a:pt x="295" y="1470"/>
                  </a:cubicBezTo>
                  <a:cubicBezTo>
                    <a:pt x="32" y="2150"/>
                    <a:pt x="1" y="3140"/>
                    <a:pt x="650" y="3621"/>
                  </a:cubicBezTo>
                  <a:cubicBezTo>
                    <a:pt x="743" y="3697"/>
                    <a:pt x="852" y="3744"/>
                    <a:pt x="945" y="3744"/>
                  </a:cubicBezTo>
                  <a:cubicBezTo>
                    <a:pt x="1207" y="3744"/>
                    <a:pt x="1424" y="3528"/>
                    <a:pt x="1424" y="3218"/>
                  </a:cubicBezTo>
                  <a:cubicBezTo>
                    <a:pt x="1440" y="2723"/>
                    <a:pt x="1207" y="2290"/>
                    <a:pt x="1347" y="1795"/>
                  </a:cubicBezTo>
                  <a:cubicBezTo>
                    <a:pt x="1362" y="1733"/>
                    <a:pt x="1378" y="1671"/>
                    <a:pt x="1409" y="1609"/>
                  </a:cubicBezTo>
                  <a:lnTo>
                    <a:pt x="1022" y="541"/>
                  </a:lnTo>
                  <a:cubicBezTo>
                    <a:pt x="1022" y="541"/>
                    <a:pt x="1161" y="496"/>
                    <a:pt x="1424" y="403"/>
                  </a:cubicBezTo>
                  <a:cubicBezTo>
                    <a:pt x="1626" y="341"/>
                    <a:pt x="1904" y="248"/>
                    <a:pt x="2244" y="139"/>
                  </a:cubicBezTo>
                  <a:cubicBezTo>
                    <a:pt x="2166" y="62"/>
                    <a:pt x="2059" y="1"/>
                    <a:pt x="1950"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69"/>
            <p:cNvSpPr/>
            <p:nvPr/>
          </p:nvSpPr>
          <p:spPr>
            <a:xfrm>
              <a:off x="5372306" y="268813"/>
              <a:ext cx="349898" cy="58870"/>
            </a:xfrm>
            <a:custGeom>
              <a:avLst/>
              <a:gdLst/>
              <a:ahLst/>
              <a:cxnLst/>
              <a:rect l="l" t="t" r="r" b="b"/>
              <a:pathLst>
                <a:path w="10954" h="1843" extrusionOk="0">
                  <a:moveTo>
                    <a:pt x="7829" y="1"/>
                  </a:moveTo>
                  <a:cubicBezTo>
                    <a:pt x="5153" y="1"/>
                    <a:pt x="2259" y="729"/>
                    <a:pt x="48" y="1733"/>
                  </a:cubicBezTo>
                  <a:cubicBezTo>
                    <a:pt x="1" y="1750"/>
                    <a:pt x="1" y="1842"/>
                    <a:pt x="63" y="1842"/>
                  </a:cubicBezTo>
                  <a:lnTo>
                    <a:pt x="79" y="1842"/>
                  </a:lnTo>
                  <a:cubicBezTo>
                    <a:pt x="1764" y="1657"/>
                    <a:pt x="3420" y="1100"/>
                    <a:pt x="5106" y="836"/>
                  </a:cubicBezTo>
                  <a:cubicBezTo>
                    <a:pt x="6096" y="682"/>
                    <a:pt x="7055" y="620"/>
                    <a:pt x="8030" y="620"/>
                  </a:cubicBezTo>
                  <a:cubicBezTo>
                    <a:pt x="8881" y="620"/>
                    <a:pt x="9747" y="667"/>
                    <a:pt x="10629" y="743"/>
                  </a:cubicBezTo>
                  <a:lnTo>
                    <a:pt x="10660" y="743"/>
                  </a:lnTo>
                  <a:cubicBezTo>
                    <a:pt x="10892" y="743"/>
                    <a:pt x="10954" y="388"/>
                    <a:pt x="10706" y="326"/>
                  </a:cubicBezTo>
                  <a:cubicBezTo>
                    <a:pt x="9809" y="110"/>
                    <a:pt x="8835" y="1"/>
                    <a:pt x="7829"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69"/>
            <p:cNvSpPr/>
            <p:nvPr/>
          </p:nvSpPr>
          <p:spPr>
            <a:xfrm>
              <a:off x="6151085" y="355790"/>
              <a:ext cx="225386" cy="86532"/>
            </a:xfrm>
            <a:custGeom>
              <a:avLst/>
              <a:gdLst/>
              <a:ahLst/>
              <a:cxnLst/>
              <a:rect l="l" t="t" r="r" b="b"/>
              <a:pathLst>
                <a:path w="7056" h="2709" extrusionOk="0">
                  <a:moveTo>
                    <a:pt x="4998" y="1"/>
                  </a:moveTo>
                  <a:cubicBezTo>
                    <a:pt x="3049" y="1"/>
                    <a:pt x="774" y="697"/>
                    <a:pt x="79" y="2368"/>
                  </a:cubicBezTo>
                  <a:cubicBezTo>
                    <a:pt x="1" y="2569"/>
                    <a:pt x="141" y="2708"/>
                    <a:pt x="295" y="2708"/>
                  </a:cubicBezTo>
                  <a:cubicBezTo>
                    <a:pt x="372" y="2708"/>
                    <a:pt x="465" y="2661"/>
                    <a:pt x="512" y="2585"/>
                  </a:cubicBezTo>
                  <a:cubicBezTo>
                    <a:pt x="1734" y="712"/>
                    <a:pt x="4797" y="945"/>
                    <a:pt x="6731" y="790"/>
                  </a:cubicBezTo>
                  <a:cubicBezTo>
                    <a:pt x="7055" y="759"/>
                    <a:pt x="7040" y="295"/>
                    <a:pt x="6746" y="217"/>
                  </a:cubicBezTo>
                  <a:cubicBezTo>
                    <a:pt x="6251" y="79"/>
                    <a:pt x="5632" y="1"/>
                    <a:pt x="4998" y="1"/>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69"/>
            <p:cNvSpPr/>
            <p:nvPr/>
          </p:nvSpPr>
          <p:spPr>
            <a:xfrm>
              <a:off x="6780183" y="661187"/>
              <a:ext cx="53855" cy="82060"/>
            </a:xfrm>
            <a:custGeom>
              <a:avLst/>
              <a:gdLst/>
              <a:ahLst/>
              <a:cxnLst/>
              <a:rect l="l" t="t" r="r" b="b"/>
              <a:pathLst>
                <a:path w="1686" h="2569" extrusionOk="0">
                  <a:moveTo>
                    <a:pt x="355" y="0"/>
                  </a:moveTo>
                  <a:lnTo>
                    <a:pt x="355" y="0"/>
                  </a:lnTo>
                  <a:cubicBezTo>
                    <a:pt x="0" y="944"/>
                    <a:pt x="217" y="2290"/>
                    <a:pt x="1129" y="2553"/>
                  </a:cubicBezTo>
                  <a:cubicBezTo>
                    <a:pt x="1176" y="2553"/>
                    <a:pt x="1207" y="2568"/>
                    <a:pt x="1238" y="2568"/>
                  </a:cubicBezTo>
                  <a:cubicBezTo>
                    <a:pt x="1485" y="2568"/>
                    <a:pt x="1686" y="2290"/>
                    <a:pt x="1671" y="2058"/>
                  </a:cubicBezTo>
                  <a:cubicBezTo>
                    <a:pt x="1655" y="1625"/>
                    <a:pt x="1438" y="1285"/>
                    <a:pt x="1407" y="866"/>
                  </a:cubicBezTo>
                  <a:cubicBezTo>
                    <a:pt x="1345" y="805"/>
                    <a:pt x="1269" y="743"/>
                    <a:pt x="1191" y="681"/>
                  </a:cubicBezTo>
                  <a:cubicBezTo>
                    <a:pt x="943" y="480"/>
                    <a:pt x="665" y="248"/>
                    <a:pt x="355"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69"/>
            <p:cNvSpPr/>
            <p:nvPr/>
          </p:nvSpPr>
          <p:spPr>
            <a:xfrm>
              <a:off x="6791522" y="631066"/>
              <a:ext cx="48457" cy="57816"/>
            </a:xfrm>
            <a:custGeom>
              <a:avLst/>
              <a:gdLst/>
              <a:ahLst/>
              <a:cxnLst/>
              <a:rect l="l" t="t" r="r" b="b"/>
              <a:pathLst>
                <a:path w="1517" h="1810" extrusionOk="0">
                  <a:moveTo>
                    <a:pt x="1130" y="0"/>
                  </a:moveTo>
                  <a:cubicBezTo>
                    <a:pt x="588" y="0"/>
                    <a:pt x="202" y="402"/>
                    <a:pt x="0" y="943"/>
                  </a:cubicBezTo>
                  <a:cubicBezTo>
                    <a:pt x="310" y="1191"/>
                    <a:pt x="588" y="1423"/>
                    <a:pt x="836" y="1624"/>
                  </a:cubicBezTo>
                  <a:cubicBezTo>
                    <a:pt x="914" y="1686"/>
                    <a:pt x="990" y="1748"/>
                    <a:pt x="1052" y="1809"/>
                  </a:cubicBezTo>
                  <a:lnTo>
                    <a:pt x="1052" y="1609"/>
                  </a:lnTo>
                  <a:cubicBezTo>
                    <a:pt x="1099" y="1145"/>
                    <a:pt x="1409" y="774"/>
                    <a:pt x="1485" y="324"/>
                  </a:cubicBezTo>
                  <a:cubicBezTo>
                    <a:pt x="1516" y="186"/>
                    <a:pt x="1424" y="15"/>
                    <a:pt x="1269"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69"/>
            <p:cNvSpPr/>
            <p:nvPr/>
          </p:nvSpPr>
          <p:spPr>
            <a:xfrm>
              <a:off x="5738969" y="1896063"/>
              <a:ext cx="126141" cy="141889"/>
            </a:xfrm>
            <a:custGeom>
              <a:avLst/>
              <a:gdLst/>
              <a:ahLst/>
              <a:cxnLst/>
              <a:rect l="l" t="t" r="r" b="b"/>
              <a:pathLst>
                <a:path w="3949" h="4442" extrusionOk="0">
                  <a:moveTo>
                    <a:pt x="2801" y="0"/>
                  </a:moveTo>
                  <a:cubicBezTo>
                    <a:pt x="2707" y="0"/>
                    <a:pt x="2617" y="46"/>
                    <a:pt x="2569" y="156"/>
                  </a:cubicBezTo>
                  <a:cubicBezTo>
                    <a:pt x="1981" y="1470"/>
                    <a:pt x="2214" y="3203"/>
                    <a:pt x="496" y="3652"/>
                  </a:cubicBezTo>
                  <a:cubicBezTo>
                    <a:pt x="1" y="3776"/>
                    <a:pt x="248" y="4425"/>
                    <a:pt x="667" y="4440"/>
                  </a:cubicBezTo>
                  <a:cubicBezTo>
                    <a:pt x="696" y="4441"/>
                    <a:pt x="725" y="4442"/>
                    <a:pt x="755" y="4442"/>
                  </a:cubicBezTo>
                  <a:cubicBezTo>
                    <a:pt x="2744" y="4442"/>
                    <a:pt x="3949" y="1848"/>
                    <a:pt x="3095" y="186"/>
                  </a:cubicBezTo>
                  <a:cubicBezTo>
                    <a:pt x="3043" y="74"/>
                    <a:pt x="2919" y="0"/>
                    <a:pt x="2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69"/>
            <p:cNvSpPr/>
            <p:nvPr/>
          </p:nvSpPr>
          <p:spPr>
            <a:xfrm>
              <a:off x="5874243" y="853190"/>
              <a:ext cx="98000" cy="436878"/>
            </a:xfrm>
            <a:custGeom>
              <a:avLst/>
              <a:gdLst/>
              <a:ahLst/>
              <a:cxnLst/>
              <a:rect l="l" t="t" r="r" b="b"/>
              <a:pathLst>
                <a:path w="3068" h="13677" extrusionOk="0">
                  <a:moveTo>
                    <a:pt x="2927" y="1"/>
                  </a:moveTo>
                  <a:cubicBezTo>
                    <a:pt x="2879" y="1"/>
                    <a:pt x="2833" y="26"/>
                    <a:pt x="2820" y="84"/>
                  </a:cubicBezTo>
                  <a:cubicBezTo>
                    <a:pt x="2139" y="2143"/>
                    <a:pt x="1830" y="4339"/>
                    <a:pt x="1397" y="6458"/>
                  </a:cubicBezTo>
                  <a:cubicBezTo>
                    <a:pt x="918" y="8748"/>
                    <a:pt x="314" y="11068"/>
                    <a:pt x="21" y="13389"/>
                  </a:cubicBezTo>
                  <a:cubicBezTo>
                    <a:pt x="1" y="13548"/>
                    <a:pt x="154" y="13676"/>
                    <a:pt x="290" y="13676"/>
                  </a:cubicBezTo>
                  <a:cubicBezTo>
                    <a:pt x="366" y="13676"/>
                    <a:pt x="436" y="13637"/>
                    <a:pt x="469" y="13544"/>
                  </a:cubicBezTo>
                  <a:cubicBezTo>
                    <a:pt x="1242" y="11394"/>
                    <a:pt x="1660" y="9104"/>
                    <a:pt x="2108" y="6876"/>
                  </a:cubicBezTo>
                  <a:cubicBezTo>
                    <a:pt x="2542" y="4680"/>
                    <a:pt x="3053" y="2374"/>
                    <a:pt x="3068" y="131"/>
                  </a:cubicBezTo>
                  <a:cubicBezTo>
                    <a:pt x="3068" y="50"/>
                    <a:pt x="2994" y="1"/>
                    <a:pt x="2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69"/>
            <p:cNvSpPr/>
            <p:nvPr/>
          </p:nvSpPr>
          <p:spPr>
            <a:xfrm>
              <a:off x="5225053" y="330109"/>
              <a:ext cx="45039" cy="46987"/>
            </a:xfrm>
            <a:custGeom>
              <a:avLst/>
              <a:gdLst/>
              <a:ahLst/>
              <a:cxnLst/>
              <a:rect l="l" t="t" r="r" b="b"/>
              <a:pathLst>
                <a:path w="1410" h="1471" extrusionOk="0">
                  <a:moveTo>
                    <a:pt x="1223" y="0"/>
                  </a:moveTo>
                  <a:lnTo>
                    <a:pt x="1223" y="0"/>
                  </a:lnTo>
                  <a:cubicBezTo>
                    <a:pt x="883" y="109"/>
                    <a:pt x="605" y="202"/>
                    <a:pt x="403" y="264"/>
                  </a:cubicBezTo>
                  <a:cubicBezTo>
                    <a:pt x="140" y="357"/>
                    <a:pt x="1" y="402"/>
                    <a:pt x="1" y="402"/>
                  </a:cubicBezTo>
                  <a:lnTo>
                    <a:pt x="388" y="1470"/>
                  </a:lnTo>
                  <a:cubicBezTo>
                    <a:pt x="543" y="1099"/>
                    <a:pt x="821" y="821"/>
                    <a:pt x="1162" y="604"/>
                  </a:cubicBezTo>
                  <a:cubicBezTo>
                    <a:pt x="1409" y="464"/>
                    <a:pt x="1378" y="171"/>
                    <a:pt x="1223" y="0"/>
                  </a:cubicBezTo>
                  <a:close/>
                </a:path>
              </a:pathLst>
            </a:custGeom>
            <a:solidFill>
              <a:srgbClr val="396DCA">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8" name="Google Shape;4708;p69"/>
          <p:cNvGrpSpPr/>
          <p:nvPr/>
        </p:nvGrpSpPr>
        <p:grpSpPr>
          <a:xfrm rot="671993">
            <a:off x="1247369" y="3784650"/>
            <a:ext cx="622520" cy="511397"/>
            <a:chOff x="5043899" y="1456693"/>
            <a:chExt cx="3386935" cy="2782349"/>
          </a:xfrm>
        </p:grpSpPr>
        <p:sp>
          <p:nvSpPr>
            <p:cNvPr id="4709" name="Google Shape;4709;p69"/>
            <p:cNvSpPr/>
            <p:nvPr/>
          </p:nvSpPr>
          <p:spPr>
            <a:xfrm rot="354570">
              <a:off x="5375254" y="2139082"/>
              <a:ext cx="2972437" cy="1768542"/>
            </a:xfrm>
            <a:custGeom>
              <a:avLst/>
              <a:gdLst/>
              <a:ahLst/>
              <a:cxnLst/>
              <a:rect l="l" t="t" r="r" b="b"/>
              <a:pathLst>
                <a:path w="72520" h="43148" extrusionOk="0">
                  <a:moveTo>
                    <a:pt x="66630" y="1"/>
                  </a:moveTo>
                  <a:cubicBezTo>
                    <a:pt x="44755" y="496"/>
                    <a:pt x="22880" y="975"/>
                    <a:pt x="1005" y="1470"/>
                  </a:cubicBezTo>
                  <a:cubicBezTo>
                    <a:pt x="418" y="1486"/>
                    <a:pt x="0" y="2027"/>
                    <a:pt x="170" y="2569"/>
                  </a:cubicBezTo>
                  <a:cubicBezTo>
                    <a:pt x="2150" y="14712"/>
                    <a:pt x="3775" y="26950"/>
                    <a:pt x="5013" y="39279"/>
                  </a:cubicBezTo>
                  <a:cubicBezTo>
                    <a:pt x="5213" y="40114"/>
                    <a:pt x="5956" y="40718"/>
                    <a:pt x="6838" y="40749"/>
                  </a:cubicBezTo>
                  <a:cubicBezTo>
                    <a:pt x="27985" y="41554"/>
                    <a:pt x="49118" y="42342"/>
                    <a:pt x="70266" y="43147"/>
                  </a:cubicBezTo>
                  <a:cubicBezTo>
                    <a:pt x="70289" y="43147"/>
                    <a:pt x="70312" y="43148"/>
                    <a:pt x="70335" y="43148"/>
                  </a:cubicBezTo>
                  <a:cubicBezTo>
                    <a:pt x="71570" y="43148"/>
                    <a:pt x="72520" y="41901"/>
                    <a:pt x="72246" y="40595"/>
                  </a:cubicBezTo>
                  <a:cubicBezTo>
                    <a:pt x="71071" y="27212"/>
                    <a:pt x="69493" y="13908"/>
                    <a:pt x="67513" y="696"/>
                  </a:cubicBezTo>
                  <a:cubicBezTo>
                    <a:pt x="67404" y="279"/>
                    <a:pt x="67032" y="1"/>
                    <a:pt x="66630" y="1"/>
                  </a:cubicBezTo>
                  <a:close/>
                </a:path>
              </a:pathLst>
            </a:custGeom>
            <a:solidFill>
              <a:srgbClr val="2F2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69"/>
            <p:cNvSpPr/>
            <p:nvPr/>
          </p:nvSpPr>
          <p:spPr>
            <a:xfrm rot="354570">
              <a:off x="8126844" y="2293900"/>
              <a:ext cx="203586" cy="1755221"/>
            </a:xfrm>
            <a:custGeom>
              <a:avLst/>
              <a:gdLst/>
              <a:ahLst/>
              <a:cxnLst/>
              <a:rect l="l" t="t" r="r" b="b"/>
              <a:pathLst>
                <a:path w="4967" h="42823" extrusionOk="0">
                  <a:moveTo>
                    <a:pt x="1" y="1"/>
                  </a:moveTo>
                  <a:lnTo>
                    <a:pt x="1" y="141"/>
                  </a:lnTo>
                  <a:lnTo>
                    <a:pt x="1" y="156"/>
                  </a:lnTo>
                  <a:cubicBezTo>
                    <a:pt x="63" y="265"/>
                    <a:pt x="94" y="372"/>
                    <a:pt x="109" y="496"/>
                  </a:cubicBezTo>
                  <a:cubicBezTo>
                    <a:pt x="573" y="14559"/>
                    <a:pt x="589" y="28637"/>
                    <a:pt x="140" y="42715"/>
                  </a:cubicBezTo>
                  <a:cubicBezTo>
                    <a:pt x="1084" y="42746"/>
                    <a:pt x="2012" y="42777"/>
                    <a:pt x="2940" y="42823"/>
                  </a:cubicBezTo>
                  <a:lnTo>
                    <a:pt x="3017" y="42823"/>
                  </a:lnTo>
                  <a:cubicBezTo>
                    <a:pt x="4100" y="42823"/>
                    <a:pt x="4966" y="41863"/>
                    <a:pt x="4966" y="40735"/>
                  </a:cubicBezTo>
                  <a:cubicBezTo>
                    <a:pt x="4966" y="40580"/>
                    <a:pt x="4951" y="40425"/>
                    <a:pt x="4920" y="40271"/>
                  </a:cubicBezTo>
                  <a:cubicBezTo>
                    <a:pt x="3745" y="26888"/>
                    <a:pt x="2167" y="13584"/>
                    <a:pt x="187" y="372"/>
                  </a:cubicBezTo>
                  <a:cubicBezTo>
                    <a:pt x="156" y="234"/>
                    <a:pt x="78" y="11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69"/>
            <p:cNvSpPr/>
            <p:nvPr/>
          </p:nvSpPr>
          <p:spPr>
            <a:xfrm rot="354570">
              <a:off x="5366298" y="2128877"/>
              <a:ext cx="2786885" cy="1890317"/>
            </a:xfrm>
            <a:custGeom>
              <a:avLst/>
              <a:gdLst/>
              <a:ahLst/>
              <a:cxnLst/>
              <a:rect l="l" t="t" r="r" b="b"/>
              <a:pathLst>
                <a:path w="67993" h="46119" extrusionOk="0">
                  <a:moveTo>
                    <a:pt x="66615" y="1"/>
                  </a:moveTo>
                  <a:cubicBezTo>
                    <a:pt x="44726" y="496"/>
                    <a:pt x="22835" y="975"/>
                    <a:pt x="945" y="1470"/>
                  </a:cubicBezTo>
                  <a:cubicBezTo>
                    <a:pt x="403" y="1486"/>
                    <a:pt x="0" y="1950"/>
                    <a:pt x="78" y="2476"/>
                  </a:cubicBezTo>
                  <a:cubicBezTo>
                    <a:pt x="526" y="15548"/>
                    <a:pt x="543" y="28652"/>
                    <a:pt x="124" y="41739"/>
                  </a:cubicBezTo>
                  <a:cubicBezTo>
                    <a:pt x="217" y="42668"/>
                    <a:pt x="1007" y="43410"/>
                    <a:pt x="1981" y="43441"/>
                  </a:cubicBezTo>
                  <a:cubicBezTo>
                    <a:pt x="23144" y="44338"/>
                    <a:pt x="44323" y="45220"/>
                    <a:pt x="65501" y="46117"/>
                  </a:cubicBezTo>
                  <a:cubicBezTo>
                    <a:pt x="65527" y="46118"/>
                    <a:pt x="65551" y="46118"/>
                    <a:pt x="65576" y="46118"/>
                  </a:cubicBezTo>
                  <a:cubicBezTo>
                    <a:pt x="66703" y="46118"/>
                    <a:pt x="67619" y="45085"/>
                    <a:pt x="67529" y="43858"/>
                  </a:cubicBezTo>
                  <a:cubicBezTo>
                    <a:pt x="67993" y="29502"/>
                    <a:pt x="67993" y="15162"/>
                    <a:pt x="67513" y="820"/>
                  </a:cubicBezTo>
                  <a:cubicBezTo>
                    <a:pt x="67451" y="341"/>
                    <a:pt x="67065" y="1"/>
                    <a:pt x="666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69"/>
            <p:cNvSpPr/>
            <p:nvPr/>
          </p:nvSpPr>
          <p:spPr>
            <a:xfrm rot="354570">
              <a:off x="5137581" y="2115860"/>
              <a:ext cx="2988463" cy="1974055"/>
            </a:xfrm>
            <a:custGeom>
              <a:avLst/>
              <a:gdLst/>
              <a:ahLst/>
              <a:cxnLst/>
              <a:rect l="l" t="t" r="r" b="b"/>
              <a:pathLst>
                <a:path w="72911" h="48162" extrusionOk="0">
                  <a:moveTo>
                    <a:pt x="71999" y="1"/>
                  </a:moveTo>
                  <a:cubicBezTo>
                    <a:pt x="50093" y="496"/>
                    <a:pt x="28202" y="991"/>
                    <a:pt x="6312" y="1470"/>
                  </a:cubicBezTo>
                  <a:cubicBezTo>
                    <a:pt x="5817" y="1486"/>
                    <a:pt x="5430" y="1872"/>
                    <a:pt x="5430" y="2352"/>
                  </a:cubicBezTo>
                  <a:cubicBezTo>
                    <a:pt x="4099" y="16121"/>
                    <a:pt x="2305" y="29796"/>
                    <a:pt x="46" y="43348"/>
                  </a:cubicBezTo>
                  <a:cubicBezTo>
                    <a:pt x="0" y="44369"/>
                    <a:pt x="819" y="45236"/>
                    <a:pt x="1888" y="45281"/>
                  </a:cubicBezTo>
                  <a:cubicBezTo>
                    <a:pt x="23066" y="46241"/>
                    <a:pt x="44260" y="47200"/>
                    <a:pt x="65439" y="48159"/>
                  </a:cubicBezTo>
                  <a:cubicBezTo>
                    <a:pt x="65475" y="48161"/>
                    <a:pt x="65510" y="48162"/>
                    <a:pt x="65545" y="48162"/>
                  </a:cubicBezTo>
                  <a:cubicBezTo>
                    <a:pt x="66566" y="48162"/>
                    <a:pt x="67421" y="47302"/>
                    <a:pt x="67465" y="46195"/>
                  </a:cubicBezTo>
                  <a:cubicBezTo>
                    <a:pt x="69802" y="31234"/>
                    <a:pt x="71611" y="16136"/>
                    <a:pt x="72911" y="944"/>
                  </a:cubicBezTo>
                  <a:cubicBezTo>
                    <a:pt x="72896" y="418"/>
                    <a:pt x="72494" y="1"/>
                    <a:pt x="71999" y="1"/>
                  </a:cubicBezTo>
                  <a:close/>
                </a:path>
              </a:pathLst>
            </a:custGeom>
            <a:solidFill>
              <a:srgbClr val="2F2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69"/>
            <p:cNvSpPr/>
            <p:nvPr/>
          </p:nvSpPr>
          <p:spPr>
            <a:xfrm rot="354570">
              <a:off x="5137890" y="2145059"/>
              <a:ext cx="2986618" cy="1945405"/>
            </a:xfrm>
            <a:custGeom>
              <a:avLst/>
              <a:gdLst/>
              <a:ahLst/>
              <a:cxnLst/>
              <a:rect l="l" t="t" r="r" b="b"/>
              <a:pathLst>
                <a:path w="72866" h="47463" extrusionOk="0">
                  <a:moveTo>
                    <a:pt x="72835" y="0"/>
                  </a:moveTo>
                  <a:cubicBezTo>
                    <a:pt x="72742" y="417"/>
                    <a:pt x="72402" y="727"/>
                    <a:pt x="71985" y="727"/>
                  </a:cubicBezTo>
                  <a:cubicBezTo>
                    <a:pt x="50079" y="1176"/>
                    <a:pt x="28188" y="1624"/>
                    <a:pt x="6298" y="2057"/>
                  </a:cubicBezTo>
                  <a:lnTo>
                    <a:pt x="6282" y="2057"/>
                  </a:lnTo>
                  <a:cubicBezTo>
                    <a:pt x="5865" y="2057"/>
                    <a:pt x="5524" y="1795"/>
                    <a:pt x="5416" y="1424"/>
                  </a:cubicBezTo>
                  <a:cubicBezTo>
                    <a:pt x="5401" y="1500"/>
                    <a:pt x="5385" y="1562"/>
                    <a:pt x="5385" y="1624"/>
                  </a:cubicBezTo>
                  <a:lnTo>
                    <a:pt x="5385" y="1640"/>
                  </a:lnTo>
                  <a:cubicBezTo>
                    <a:pt x="4054" y="15409"/>
                    <a:pt x="2260" y="29084"/>
                    <a:pt x="1" y="42636"/>
                  </a:cubicBezTo>
                  <a:lnTo>
                    <a:pt x="1" y="42713"/>
                  </a:lnTo>
                  <a:cubicBezTo>
                    <a:pt x="1" y="43703"/>
                    <a:pt x="805" y="44524"/>
                    <a:pt x="1843" y="44569"/>
                  </a:cubicBezTo>
                  <a:cubicBezTo>
                    <a:pt x="23021" y="45529"/>
                    <a:pt x="44215" y="46488"/>
                    <a:pt x="65394" y="47447"/>
                  </a:cubicBezTo>
                  <a:cubicBezTo>
                    <a:pt x="65425" y="47463"/>
                    <a:pt x="65456" y="47463"/>
                    <a:pt x="65471" y="47463"/>
                  </a:cubicBezTo>
                  <a:cubicBezTo>
                    <a:pt x="66508" y="47463"/>
                    <a:pt x="67374" y="46597"/>
                    <a:pt x="67420" y="45483"/>
                  </a:cubicBezTo>
                  <a:cubicBezTo>
                    <a:pt x="69757" y="30522"/>
                    <a:pt x="71566" y="15424"/>
                    <a:pt x="72866" y="232"/>
                  </a:cubicBezTo>
                  <a:cubicBezTo>
                    <a:pt x="72866" y="155"/>
                    <a:pt x="72851" y="77"/>
                    <a:pt x="72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69"/>
            <p:cNvSpPr/>
            <p:nvPr/>
          </p:nvSpPr>
          <p:spPr>
            <a:xfrm rot="354570">
              <a:off x="5276150" y="2119557"/>
              <a:ext cx="2727903" cy="1849124"/>
            </a:xfrm>
            <a:custGeom>
              <a:avLst/>
              <a:gdLst/>
              <a:ahLst/>
              <a:cxnLst/>
              <a:rect l="l" t="t" r="r" b="b"/>
              <a:pathLst>
                <a:path w="66554" h="45114" extrusionOk="0">
                  <a:moveTo>
                    <a:pt x="65651" y="0"/>
                  </a:moveTo>
                  <a:cubicBezTo>
                    <a:pt x="65643" y="0"/>
                    <a:pt x="65634" y="0"/>
                    <a:pt x="65626" y="0"/>
                  </a:cubicBezTo>
                  <a:cubicBezTo>
                    <a:pt x="45824" y="450"/>
                    <a:pt x="26007" y="883"/>
                    <a:pt x="6205" y="1331"/>
                  </a:cubicBezTo>
                  <a:cubicBezTo>
                    <a:pt x="5710" y="1331"/>
                    <a:pt x="5323" y="1733"/>
                    <a:pt x="5323" y="2213"/>
                  </a:cubicBezTo>
                  <a:cubicBezTo>
                    <a:pt x="3977" y="15177"/>
                    <a:pt x="2214" y="28032"/>
                    <a:pt x="48" y="40796"/>
                  </a:cubicBezTo>
                  <a:cubicBezTo>
                    <a:pt x="1" y="41832"/>
                    <a:pt x="836" y="42698"/>
                    <a:pt x="1904" y="42745"/>
                  </a:cubicBezTo>
                  <a:lnTo>
                    <a:pt x="59221" y="45112"/>
                  </a:lnTo>
                  <a:cubicBezTo>
                    <a:pt x="59248" y="45113"/>
                    <a:pt x="59275" y="45113"/>
                    <a:pt x="59302" y="45113"/>
                  </a:cubicBezTo>
                  <a:cubicBezTo>
                    <a:pt x="60334" y="45113"/>
                    <a:pt x="61187" y="44247"/>
                    <a:pt x="61232" y="43148"/>
                  </a:cubicBezTo>
                  <a:cubicBezTo>
                    <a:pt x="63460" y="29177"/>
                    <a:pt x="65239" y="15099"/>
                    <a:pt x="66554" y="929"/>
                  </a:cubicBezTo>
                  <a:cubicBezTo>
                    <a:pt x="66539" y="412"/>
                    <a:pt x="66135" y="0"/>
                    <a:pt x="65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69"/>
            <p:cNvSpPr/>
            <p:nvPr/>
          </p:nvSpPr>
          <p:spPr>
            <a:xfrm rot="354570">
              <a:off x="5468909" y="1660370"/>
              <a:ext cx="2776679" cy="586126"/>
            </a:xfrm>
            <a:custGeom>
              <a:avLst/>
              <a:gdLst/>
              <a:ahLst/>
              <a:cxnLst/>
              <a:rect l="l" t="t" r="r" b="b"/>
              <a:pathLst>
                <a:path w="67744" h="14300" extrusionOk="0">
                  <a:moveTo>
                    <a:pt x="62109" y="0"/>
                  </a:moveTo>
                  <a:cubicBezTo>
                    <a:pt x="62038" y="0"/>
                    <a:pt x="61967" y="2"/>
                    <a:pt x="61896" y="5"/>
                  </a:cubicBezTo>
                  <a:lnTo>
                    <a:pt x="5322" y="2187"/>
                  </a:lnTo>
                  <a:cubicBezTo>
                    <a:pt x="2321" y="2310"/>
                    <a:pt x="0" y="4755"/>
                    <a:pt x="93" y="7647"/>
                  </a:cubicBezTo>
                  <a:cubicBezTo>
                    <a:pt x="155" y="9581"/>
                    <a:pt x="217" y="11531"/>
                    <a:pt x="263" y="13464"/>
                  </a:cubicBezTo>
                  <a:cubicBezTo>
                    <a:pt x="263" y="13934"/>
                    <a:pt x="664" y="14300"/>
                    <a:pt x="1145" y="14300"/>
                  </a:cubicBezTo>
                  <a:cubicBezTo>
                    <a:pt x="1155" y="14300"/>
                    <a:pt x="1166" y="14300"/>
                    <a:pt x="1176" y="14299"/>
                  </a:cubicBezTo>
                  <a:cubicBezTo>
                    <a:pt x="23066" y="13866"/>
                    <a:pt x="44957" y="13418"/>
                    <a:pt x="66863" y="12969"/>
                  </a:cubicBezTo>
                  <a:cubicBezTo>
                    <a:pt x="67358" y="12969"/>
                    <a:pt x="67744" y="12536"/>
                    <a:pt x="67729" y="11995"/>
                  </a:cubicBezTo>
                  <a:cubicBezTo>
                    <a:pt x="67682" y="9860"/>
                    <a:pt x="67620" y="7725"/>
                    <a:pt x="67558" y="5590"/>
                  </a:cubicBezTo>
                  <a:cubicBezTo>
                    <a:pt x="67453" y="2463"/>
                    <a:pt x="65017" y="0"/>
                    <a:pt x="62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69"/>
            <p:cNvSpPr/>
            <p:nvPr/>
          </p:nvSpPr>
          <p:spPr>
            <a:xfrm rot="354570">
              <a:off x="6737726" y="1801730"/>
              <a:ext cx="215637" cy="215760"/>
            </a:xfrm>
            <a:custGeom>
              <a:avLst/>
              <a:gdLst/>
              <a:ahLst/>
              <a:cxnLst/>
              <a:rect l="l" t="t" r="r" b="b"/>
              <a:pathLst>
                <a:path w="5261" h="5264" extrusionOk="0">
                  <a:moveTo>
                    <a:pt x="2623" y="1"/>
                  </a:moveTo>
                  <a:cubicBezTo>
                    <a:pt x="2594" y="1"/>
                    <a:pt x="2566" y="1"/>
                    <a:pt x="2538" y="2"/>
                  </a:cubicBezTo>
                  <a:cubicBezTo>
                    <a:pt x="1099" y="48"/>
                    <a:pt x="1" y="1271"/>
                    <a:pt x="47" y="2709"/>
                  </a:cubicBezTo>
                  <a:cubicBezTo>
                    <a:pt x="93" y="4135"/>
                    <a:pt x="1239" y="5263"/>
                    <a:pt x="2625" y="5263"/>
                  </a:cubicBezTo>
                  <a:cubicBezTo>
                    <a:pt x="2652" y="5263"/>
                    <a:pt x="2680" y="5263"/>
                    <a:pt x="2708" y="5262"/>
                  </a:cubicBezTo>
                  <a:cubicBezTo>
                    <a:pt x="4147" y="5231"/>
                    <a:pt x="5261" y="4008"/>
                    <a:pt x="5214" y="2554"/>
                  </a:cubicBezTo>
                  <a:cubicBezTo>
                    <a:pt x="5169" y="1129"/>
                    <a:pt x="4009" y="1"/>
                    <a:pt x="26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69"/>
            <p:cNvSpPr/>
            <p:nvPr/>
          </p:nvSpPr>
          <p:spPr>
            <a:xfrm rot="354570">
              <a:off x="6748252" y="1529840"/>
              <a:ext cx="246173" cy="432708"/>
            </a:xfrm>
            <a:custGeom>
              <a:avLst/>
              <a:gdLst/>
              <a:ahLst/>
              <a:cxnLst/>
              <a:rect l="l" t="t" r="r" b="b"/>
              <a:pathLst>
                <a:path w="6006" h="10557" extrusionOk="0">
                  <a:moveTo>
                    <a:pt x="2491" y="1946"/>
                  </a:moveTo>
                  <a:cubicBezTo>
                    <a:pt x="2509" y="1955"/>
                    <a:pt x="2534" y="1965"/>
                    <a:pt x="2571" y="1976"/>
                  </a:cubicBezTo>
                  <a:cubicBezTo>
                    <a:pt x="3840" y="2409"/>
                    <a:pt x="3654" y="5349"/>
                    <a:pt x="3530" y="6308"/>
                  </a:cubicBezTo>
                  <a:cubicBezTo>
                    <a:pt x="3438" y="6927"/>
                    <a:pt x="3314" y="7948"/>
                    <a:pt x="2881" y="8443"/>
                  </a:cubicBezTo>
                  <a:cubicBezTo>
                    <a:pt x="2872" y="8453"/>
                    <a:pt x="2863" y="8462"/>
                    <a:pt x="2856" y="8470"/>
                  </a:cubicBezTo>
                  <a:lnTo>
                    <a:pt x="2856" y="8470"/>
                  </a:lnTo>
                  <a:cubicBezTo>
                    <a:pt x="2632" y="8287"/>
                    <a:pt x="2365" y="7849"/>
                    <a:pt x="2190" y="7661"/>
                  </a:cubicBezTo>
                  <a:lnTo>
                    <a:pt x="2190" y="7661"/>
                  </a:lnTo>
                  <a:cubicBezTo>
                    <a:pt x="1969" y="6731"/>
                    <a:pt x="1905" y="5759"/>
                    <a:pt x="1905" y="4807"/>
                  </a:cubicBezTo>
                  <a:cubicBezTo>
                    <a:pt x="1921" y="4080"/>
                    <a:pt x="1967" y="3322"/>
                    <a:pt x="2184" y="2626"/>
                  </a:cubicBezTo>
                  <a:cubicBezTo>
                    <a:pt x="2246" y="2425"/>
                    <a:pt x="2323" y="2056"/>
                    <a:pt x="2491" y="1946"/>
                  </a:cubicBezTo>
                  <a:close/>
                  <a:moveTo>
                    <a:pt x="2536" y="1"/>
                  </a:moveTo>
                  <a:cubicBezTo>
                    <a:pt x="1256" y="1"/>
                    <a:pt x="387" y="1652"/>
                    <a:pt x="204" y="3152"/>
                  </a:cubicBezTo>
                  <a:cubicBezTo>
                    <a:pt x="26" y="4562"/>
                    <a:pt x="0" y="6864"/>
                    <a:pt x="777" y="8435"/>
                  </a:cubicBezTo>
                  <a:lnTo>
                    <a:pt x="777" y="8435"/>
                  </a:lnTo>
                  <a:cubicBezTo>
                    <a:pt x="781" y="8463"/>
                    <a:pt x="785" y="8491"/>
                    <a:pt x="792" y="8520"/>
                  </a:cubicBezTo>
                  <a:cubicBezTo>
                    <a:pt x="997" y="9517"/>
                    <a:pt x="1828" y="10556"/>
                    <a:pt x="2902" y="10556"/>
                  </a:cubicBezTo>
                  <a:cubicBezTo>
                    <a:pt x="2961" y="10556"/>
                    <a:pt x="3021" y="10553"/>
                    <a:pt x="3081" y="10547"/>
                  </a:cubicBezTo>
                  <a:cubicBezTo>
                    <a:pt x="4180" y="10438"/>
                    <a:pt x="4768" y="9324"/>
                    <a:pt x="5092" y="8365"/>
                  </a:cubicBezTo>
                  <a:cubicBezTo>
                    <a:pt x="5897" y="6029"/>
                    <a:pt x="6006" y="2471"/>
                    <a:pt x="4025" y="692"/>
                  </a:cubicBezTo>
                  <a:cubicBezTo>
                    <a:pt x="3486" y="205"/>
                    <a:pt x="2986" y="1"/>
                    <a:pt x="2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69"/>
            <p:cNvSpPr/>
            <p:nvPr/>
          </p:nvSpPr>
          <p:spPr>
            <a:xfrm rot="354570">
              <a:off x="6752310" y="1529001"/>
              <a:ext cx="225146" cy="430536"/>
            </a:xfrm>
            <a:custGeom>
              <a:avLst/>
              <a:gdLst/>
              <a:ahLst/>
              <a:cxnLst/>
              <a:rect l="l" t="t" r="r" b="b"/>
              <a:pathLst>
                <a:path w="5493" h="10504" extrusionOk="0">
                  <a:moveTo>
                    <a:pt x="2848" y="8369"/>
                  </a:moveTo>
                  <a:lnTo>
                    <a:pt x="2800" y="8416"/>
                  </a:lnTo>
                  <a:lnTo>
                    <a:pt x="2848" y="8416"/>
                  </a:lnTo>
                  <a:lnTo>
                    <a:pt x="2848" y="8369"/>
                  </a:lnTo>
                  <a:close/>
                  <a:moveTo>
                    <a:pt x="2445" y="0"/>
                  </a:moveTo>
                  <a:cubicBezTo>
                    <a:pt x="1161" y="0"/>
                    <a:pt x="294" y="1655"/>
                    <a:pt x="109" y="3156"/>
                  </a:cubicBezTo>
                  <a:cubicBezTo>
                    <a:pt x="47" y="3620"/>
                    <a:pt x="1" y="4208"/>
                    <a:pt x="1" y="4827"/>
                  </a:cubicBezTo>
                  <a:cubicBezTo>
                    <a:pt x="1" y="6033"/>
                    <a:pt x="171" y="7395"/>
                    <a:pt x="682" y="8431"/>
                  </a:cubicBezTo>
                  <a:cubicBezTo>
                    <a:pt x="682" y="8462"/>
                    <a:pt x="682" y="8493"/>
                    <a:pt x="697" y="8524"/>
                  </a:cubicBezTo>
                  <a:cubicBezTo>
                    <a:pt x="867" y="9375"/>
                    <a:pt x="1517" y="10272"/>
                    <a:pt x="2383" y="10504"/>
                  </a:cubicBezTo>
                  <a:cubicBezTo>
                    <a:pt x="2151" y="10380"/>
                    <a:pt x="1981" y="10179"/>
                    <a:pt x="1888" y="9901"/>
                  </a:cubicBezTo>
                  <a:cubicBezTo>
                    <a:pt x="1857" y="9792"/>
                    <a:pt x="1841" y="9668"/>
                    <a:pt x="1841" y="9545"/>
                  </a:cubicBezTo>
                  <a:cubicBezTo>
                    <a:pt x="1841" y="9142"/>
                    <a:pt x="2012" y="8740"/>
                    <a:pt x="2336" y="8540"/>
                  </a:cubicBezTo>
                  <a:cubicBezTo>
                    <a:pt x="2445" y="8478"/>
                    <a:pt x="2569" y="8431"/>
                    <a:pt x="2708" y="8416"/>
                  </a:cubicBezTo>
                  <a:cubicBezTo>
                    <a:pt x="2491" y="8214"/>
                    <a:pt x="2260" y="7859"/>
                    <a:pt x="2105" y="7673"/>
                  </a:cubicBezTo>
                  <a:cubicBezTo>
                    <a:pt x="2027" y="7379"/>
                    <a:pt x="1981" y="7085"/>
                    <a:pt x="1934" y="6791"/>
                  </a:cubicBezTo>
                  <a:cubicBezTo>
                    <a:pt x="1841" y="6172"/>
                    <a:pt x="1810" y="5553"/>
                    <a:pt x="1810" y="4934"/>
                  </a:cubicBezTo>
                  <a:lnTo>
                    <a:pt x="1810" y="4811"/>
                  </a:lnTo>
                  <a:cubicBezTo>
                    <a:pt x="1826" y="4084"/>
                    <a:pt x="1872" y="3326"/>
                    <a:pt x="2089" y="2630"/>
                  </a:cubicBezTo>
                  <a:cubicBezTo>
                    <a:pt x="2151" y="2444"/>
                    <a:pt x="2229" y="2073"/>
                    <a:pt x="2398" y="1949"/>
                  </a:cubicBezTo>
                  <a:cubicBezTo>
                    <a:pt x="2414" y="1964"/>
                    <a:pt x="2429" y="1980"/>
                    <a:pt x="2476" y="1980"/>
                  </a:cubicBezTo>
                  <a:cubicBezTo>
                    <a:pt x="3188" y="2228"/>
                    <a:pt x="3435" y="3233"/>
                    <a:pt x="3497" y="4254"/>
                  </a:cubicBezTo>
                  <a:cubicBezTo>
                    <a:pt x="4162" y="4239"/>
                    <a:pt x="4828" y="4208"/>
                    <a:pt x="5492" y="4177"/>
                  </a:cubicBezTo>
                  <a:cubicBezTo>
                    <a:pt x="5354" y="2831"/>
                    <a:pt x="4890" y="1547"/>
                    <a:pt x="3930" y="696"/>
                  </a:cubicBezTo>
                  <a:cubicBezTo>
                    <a:pt x="3404" y="201"/>
                    <a:pt x="2893" y="0"/>
                    <a:pt x="2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69"/>
            <p:cNvSpPr/>
            <p:nvPr/>
          </p:nvSpPr>
          <p:spPr>
            <a:xfrm rot="354570">
              <a:off x="6805956" y="1873289"/>
              <a:ext cx="86935" cy="90050"/>
            </a:xfrm>
            <a:custGeom>
              <a:avLst/>
              <a:gdLst/>
              <a:ahLst/>
              <a:cxnLst/>
              <a:rect l="l" t="t" r="r" b="b"/>
              <a:pathLst>
                <a:path w="2121" h="2197" extrusionOk="0">
                  <a:moveTo>
                    <a:pt x="1025" y="1"/>
                  </a:moveTo>
                  <a:cubicBezTo>
                    <a:pt x="873" y="1"/>
                    <a:pt x="721" y="42"/>
                    <a:pt x="588" y="124"/>
                  </a:cubicBezTo>
                  <a:cubicBezTo>
                    <a:pt x="155" y="402"/>
                    <a:pt x="0" y="1021"/>
                    <a:pt x="140" y="1485"/>
                  </a:cubicBezTo>
                  <a:cubicBezTo>
                    <a:pt x="279" y="1902"/>
                    <a:pt x="619" y="2181"/>
                    <a:pt x="1038" y="2197"/>
                  </a:cubicBezTo>
                  <a:cubicBezTo>
                    <a:pt x="1331" y="2197"/>
                    <a:pt x="1625" y="2057"/>
                    <a:pt x="1795" y="1840"/>
                  </a:cubicBezTo>
                  <a:cubicBezTo>
                    <a:pt x="2059" y="1531"/>
                    <a:pt x="2121" y="1129"/>
                    <a:pt x="1950" y="757"/>
                  </a:cubicBezTo>
                  <a:cubicBezTo>
                    <a:pt x="1917" y="687"/>
                    <a:pt x="1875" y="616"/>
                    <a:pt x="1825" y="548"/>
                  </a:cubicBezTo>
                  <a:lnTo>
                    <a:pt x="1825" y="548"/>
                  </a:lnTo>
                  <a:cubicBezTo>
                    <a:pt x="1775" y="442"/>
                    <a:pt x="1708" y="345"/>
                    <a:pt x="1625" y="262"/>
                  </a:cubicBezTo>
                  <a:cubicBezTo>
                    <a:pt x="1469" y="88"/>
                    <a:pt x="1247" y="1"/>
                    <a:pt x="1025" y="1"/>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69"/>
            <p:cNvSpPr/>
            <p:nvPr/>
          </p:nvSpPr>
          <p:spPr>
            <a:xfrm rot="354570">
              <a:off x="6809769" y="1873280"/>
              <a:ext cx="79926" cy="90091"/>
            </a:xfrm>
            <a:custGeom>
              <a:avLst/>
              <a:gdLst/>
              <a:ahLst/>
              <a:cxnLst/>
              <a:rect l="l" t="t" r="r" b="b"/>
              <a:pathLst>
                <a:path w="1950" h="2198" extrusionOk="0">
                  <a:moveTo>
                    <a:pt x="867" y="1"/>
                  </a:moveTo>
                  <a:cubicBezTo>
                    <a:pt x="728" y="16"/>
                    <a:pt x="604" y="63"/>
                    <a:pt x="495" y="125"/>
                  </a:cubicBezTo>
                  <a:cubicBezTo>
                    <a:pt x="171" y="325"/>
                    <a:pt x="0" y="727"/>
                    <a:pt x="0" y="1130"/>
                  </a:cubicBezTo>
                  <a:cubicBezTo>
                    <a:pt x="0" y="1253"/>
                    <a:pt x="16" y="1377"/>
                    <a:pt x="47" y="1486"/>
                  </a:cubicBezTo>
                  <a:cubicBezTo>
                    <a:pt x="186" y="1903"/>
                    <a:pt x="526" y="2182"/>
                    <a:pt x="945" y="2198"/>
                  </a:cubicBezTo>
                  <a:lnTo>
                    <a:pt x="976" y="2198"/>
                  </a:lnTo>
                  <a:cubicBezTo>
                    <a:pt x="1254" y="2198"/>
                    <a:pt x="1532" y="2058"/>
                    <a:pt x="1702" y="1841"/>
                  </a:cubicBezTo>
                  <a:cubicBezTo>
                    <a:pt x="1873" y="1656"/>
                    <a:pt x="1950" y="1424"/>
                    <a:pt x="1950" y="1177"/>
                  </a:cubicBezTo>
                  <a:cubicBezTo>
                    <a:pt x="1950" y="1037"/>
                    <a:pt x="1919" y="898"/>
                    <a:pt x="1857" y="758"/>
                  </a:cubicBezTo>
                  <a:cubicBezTo>
                    <a:pt x="1826" y="682"/>
                    <a:pt x="1764" y="604"/>
                    <a:pt x="1718" y="527"/>
                  </a:cubicBezTo>
                  <a:cubicBezTo>
                    <a:pt x="1671" y="418"/>
                    <a:pt x="1609" y="341"/>
                    <a:pt x="1532" y="263"/>
                  </a:cubicBezTo>
                  <a:cubicBezTo>
                    <a:pt x="1393" y="109"/>
                    <a:pt x="1207" y="32"/>
                    <a:pt x="1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69"/>
            <p:cNvSpPr/>
            <p:nvPr/>
          </p:nvSpPr>
          <p:spPr>
            <a:xfrm rot="354570">
              <a:off x="7089546" y="1826027"/>
              <a:ext cx="216252" cy="218301"/>
            </a:xfrm>
            <a:custGeom>
              <a:avLst/>
              <a:gdLst/>
              <a:ahLst/>
              <a:cxnLst/>
              <a:rect l="l" t="t" r="r" b="b"/>
              <a:pathLst>
                <a:path w="5276" h="5326" extrusionOk="0">
                  <a:moveTo>
                    <a:pt x="2646" y="0"/>
                  </a:moveTo>
                  <a:cubicBezTo>
                    <a:pt x="2610" y="0"/>
                    <a:pt x="2574" y="1"/>
                    <a:pt x="2537" y="3"/>
                  </a:cubicBezTo>
                  <a:cubicBezTo>
                    <a:pt x="1114" y="50"/>
                    <a:pt x="0" y="1271"/>
                    <a:pt x="46" y="2742"/>
                  </a:cubicBezTo>
                  <a:cubicBezTo>
                    <a:pt x="93" y="4191"/>
                    <a:pt x="1252" y="5325"/>
                    <a:pt x="2666" y="5325"/>
                  </a:cubicBezTo>
                  <a:cubicBezTo>
                    <a:pt x="2685" y="5325"/>
                    <a:pt x="2704" y="5325"/>
                    <a:pt x="2723" y="5324"/>
                  </a:cubicBezTo>
                  <a:cubicBezTo>
                    <a:pt x="4146" y="5279"/>
                    <a:pt x="5275" y="4056"/>
                    <a:pt x="5213" y="2587"/>
                  </a:cubicBezTo>
                  <a:cubicBezTo>
                    <a:pt x="5169" y="1140"/>
                    <a:pt x="4022" y="0"/>
                    <a:pt x="2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69"/>
            <p:cNvSpPr/>
            <p:nvPr/>
          </p:nvSpPr>
          <p:spPr>
            <a:xfrm rot="354570">
              <a:off x="7100268" y="1550252"/>
              <a:ext cx="246788" cy="438447"/>
            </a:xfrm>
            <a:custGeom>
              <a:avLst/>
              <a:gdLst/>
              <a:ahLst/>
              <a:cxnLst/>
              <a:rect l="l" t="t" r="r" b="b"/>
              <a:pathLst>
                <a:path w="6021" h="10697" extrusionOk="0">
                  <a:moveTo>
                    <a:pt x="2494" y="1976"/>
                  </a:moveTo>
                  <a:cubicBezTo>
                    <a:pt x="2511" y="1986"/>
                    <a:pt x="2536" y="1997"/>
                    <a:pt x="2572" y="2010"/>
                  </a:cubicBezTo>
                  <a:cubicBezTo>
                    <a:pt x="3855" y="2443"/>
                    <a:pt x="3655" y="5429"/>
                    <a:pt x="3531" y="6389"/>
                  </a:cubicBezTo>
                  <a:cubicBezTo>
                    <a:pt x="3453" y="7022"/>
                    <a:pt x="3329" y="8043"/>
                    <a:pt x="2881" y="8554"/>
                  </a:cubicBezTo>
                  <a:cubicBezTo>
                    <a:pt x="2875" y="8562"/>
                    <a:pt x="2870" y="8569"/>
                    <a:pt x="2865" y="8575"/>
                  </a:cubicBezTo>
                  <a:lnTo>
                    <a:pt x="2865" y="8575"/>
                  </a:lnTo>
                  <a:cubicBezTo>
                    <a:pt x="2645" y="8390"/>
                    <a:pt x="2378" y="7966"/>
                    <a:pt x="2203" y="7770"/>
                  </a:cubicBezTo>
                  <a:lnTo>
                    <a:pt x="2203" y="7770"/>
                  </a:lnTo>
                  <a:cubicBezTo>
                    <a:pt x="1978" y="6825"/>
                    <a:pt x="1912" y="5836"/>
                    <a:pt x="1922" y="4872"/>
                  </a:cubicBezTo>
                  <a:cubicBezTo>
                    <a:pt x="1922" y="4145"/>
                    <a:pt x="1968" y="3356"/>
                    <a:pt x="2184" y="2660"/>
                  </a:cubicBezTo>
                  <a:cubicBezTo>
                    <a:pt x="2244" y="2465"/>
                    <a:pt x="2320" y="2110"/>
                    <a:pt x="2494" y="1976"/>
                  </a:cubicBezTo>
                  <a:close/>
                  <a:moveTo>
                    <a:pt x="2540" y="0"/>
                  </a:moveTo>
                  <a:cubicBezTo>
                    <a:pt x="1258" y="0"/>
                    <a:pt x="387" y="1673"/>
                    <a:pt x="204" y="3186"/>
                  </a:cubicBezTo>
                  <a:cubicBezTo>
                    <a:pt x="26" y="4618"/>
                    <a:pt x="1" y="6950"/>
                    <a:pt x="777" y="8542"/>
                  </a:cubicBezTo>
                  <a:lnTo>
                    <a:pt x="777" y="8542"/>
                  </a:lnTo>
                  <a:cubicBezTo>
                    <a:pt x="781" y="8572"/>
                    <a:pt x="786" y="8601"/>
                    <a:pt x="792" y="8631"/>
                  </a:cubicBezTo>
                  <a:cubicBezTo>
                    <a:pt x="999" y="9636"/>
                    <a:pt x="1841" y="10696"/>
                    <a:pt x="2926" y="10696"/>
                  </a:cubicBezTo>
                  <a:cubicBezTo>
                    <a:pt x="2977" y="10696"/>
                    <a:pt x="3029" y="10694"/>
                    <a:pt x="3082" y="10689"/>
                  </a:cubicBezTo>
                  <a:cubicBezTo>
                    <a:pt x="4195" y="10565"/>
                    <a:pt x="4768" y="9436"/>
                    <a:pt x="5093" y="8476"/>
                  </a:cubicBezTo>
                  <a:cubicBezTo>
                    <a:pt x="5897" y="6110"/>
                    <a:pt x="6021" y="2505"/>
                    <a:pt x="4026" y="695"/>
                  </a:cubicBezTo>
                  <a:cubicBezTo>
                    <a:pt x="3488" y="206"/>
                    <a:pt x="2989" y="0"/>
                    <a:pt x="25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69"/>
            <p:cNvSpPr/>
            <p:nvPr/>
          </p:nvSpPr>
          <p:spPr>
            <a:xfrm rot="354570">
              <a:off x="7104357" y="1549465"/>
              <a:ext cx="225105" cy="436315"/>
            </a:xfrm>
            <a:custGeom>
              <a:avLst/>
              <a:gdLst/>
              <a:ahLst/>
              <a:cxnLst/>
              <a:rect l="l" t="t" r="r" b="b"/>
              <a:pathLst>
                <a:path w="5492" h="10645" extrusionOk="0">
                  <a:moveTo>
                    <a:pt x="2847" y="8478"/>
                  </a:moveTo>
                  <a:cubicBezTo>
                    <a:pt x="2831" y="8494"/>
                    <a:pt x="2831" y="8509"/>
                    <a:pt x="2816" y="8525"/>
                  </a:cubicBezTo>
                  <a:lnTo>
                    <a:pt x="2847" y="8525"/>
                  </a:lnTo>
                  <a:lnTo>
                    <a:pt x="2847" y="8478"/>
                  </a:lnTo>
                  <a:close/>
                  <a:moveTo>
                    <a:pt x="2445" y="1"/>
                  </a:moveTo>
                  <a:cubicBezTo>
                    <a:pt x="1160" y="1"/>
                    <a:pt x="294" y="1672"/>
                    <a:pt x="108" y="3188"/>
                  </a:cubicBezTo>
                  <a:cubicBezTo>
                    <a:pt x="46" y="3668"/>
                    <a:pt x="0" y="4256"/>
                    <a:pt x="0" y="4874"/>
                  </a:cubicBezTo>
                  <a:cubicBezTo>
                    <a:pt x="0" y="6112"/>
                    <a:pt x="170" y="7488"/>
                    <a:pt x="681" y="8540"/>
                  </a:cubicBezTo>
                  <a:cubicBezTo>
                    <a:pt x="681" y="8571"/>
                    <a:pt x="681" y="8602"/>
                    <a:pt x="696" y="8633"/>
                  </a:cubicBezTo>
                  <a:cubicBezTo>
                    <a:pt x="882" y="9499"/>
                    <a:pt x="1517" y="10413"/>
                    <a:pt x="2383" y="10644"/>
                  </a:cubicBezTo>
                  <a:cubicBezTo>
                    <a:pt x="2166" y="10520"/>
                    <a:pt x="1981" y="10304"/>
                    <a:pt x="1903" y="10025"/>
                  </a:cubicBezTo>
                  <a:cubicBezTo>
                    <a:pt x="1857" y="9918"/>
                    <a:pt x="1841" y="9794"/>
                    <a:pt x="1841" y="9654"/>
                  </a:cubicBezTo>
                  <a:cubicBezTo>
                    <a:pt x="1841" y="9268"/>
                    <a:pt x="2012" y="8850"/>
                    <a:pt x="2336" y="8649"/>
                  </a:cubicBezTo>
                  <a:cubicBezTo>
                    <a:pt x="2445" y="8587"/>
                    <a:pt x="2583" y="8540"/>
                    <a:pt x="2707" y="8525"/>
                  </a:cubicBezTo>
                  <a:cubicBezTo>
                    <a:pt x="2507" y="8324"/>
                    <a:pt x="2274" y="7952"/>
                    <a:pt x="2104" y="7767"/>
                  </a:cubicBezTo>
                  <a:cubicBezTo>
                    <a:pt x="2043" y="7473"/>
                    <a:pt x="1981" y="7179"/>
                    <a:pt x="1934" y="6886"/>
                  </a:cubicBezTo>
                  <a:cubicBezTo>
                    <a:pt x="1857" y="6251"/>
                    <a:pt x="1826" y="5617"/>
                    <a:pt x="1826" y="4982"/>
                  </a:cubicBezTo>
                  <a:lnTo>
                    <a:pt x="1826" y="4874"/>
                  </a:lnTo>
                  <a:cubicBezTo>
                    <a:pt x="1826" y="4147"/>
                    <a:pt x="1872" y="3358"/>
                    <a:pt x="2088" y="2662"/>
                  </a:cubicBezTo>
                  <a:cubicBezTo>
                    <a:pt x="2150" y="2476"/>
                    <a:pt x="2228" y="2105"/>
                    <a:pt x="2398" y="1981"/>
                  </a:cubicBezTo>
                  <a:cubicBezTo>
                    <a:pt x="2414" y="1997"/>
                    <a:pt x="2429" y="1997"/>
                    <a:pt x="2476" y="2012"/>
                  </a:cubicBezTo>
                  <a:cubicBezTo>
                    <a:pt x="3187" y="2245"/>
                    <a:pt x="3435" y="3280"/>
                    <a:pt x="3512" y="4318"/>
                  </a:cubicBezTo>
                  <a:cubicBezTo>
                    <a:pt x="4177" y="4287"/>
                    <a:pt x="4842" y="4270"/>
                    <a:pt x="5492" y="4240"/>
                  </a:cubicBezTo>
                  <a:cubicBezTo>
                    <a:pt x="5368" y="2863"/>
                    <a:pt x="4889" y="1579"/>
                    <a:pt x="3930" y="697"/>
                  </a:cubicBezTo>
                  <a:cubicBezTo>
                    <a:pt x="3404" y="202"/>
                    <a:pt x="2893" y="1"/>
                    <a:pt x="2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69"/>
            <p:cNvSpPr/>
            <p:nvPr/>
          </p:nvSpPr>
          <p:spPr>
            <a:xfrm rot="354570">
              <a:off x="7157763" y="1898249"/>
              <a:ext cx="86935" cy="90706"/>
            </a:xfrm>
            <a:custGeom>
              <a:avLst/>
              <a:gdLst/>
              <a:ahLst/>
              <a:cxnLst/>
              <a:rect l="l" t="t" r="r" b="b"/>
              <a:pathLst>
                <a:path w="2121" h="2213" extrusionOk="0">
                  <a:moveTo>
                    <a:pt x="1471" y="1004"/>
                  </a:moveTo>
                  <a:cubicBezTo>
                    <a:pt x="1474" y="1008"/>
                    <a:pt x="1476" y="1012"/>
                    <a:pt x="1479" y="1015"/>
                  </a:cubicBezTo>
                  <a:lnTo>
                    <a:pt x="1479" y="1015"/>
                  </a:lnTo>
                  <a:cubicBezTo>
                    <a:pt x="1479" y="1015"/>
                    <a:pt x="1479" y="1016"/>
                    <a:pt x="1479" y="1016"/>
                  </a:cubicBezTo>
                  <a:lnTo>
                    <a:pt x="1479" y="1016"/>
                  </a:lnTo>
                  <a:cubicBezTo>
                    <a:pt x="1477" y="1013"/>
                    <a:pt x="1474" y="1009"/>
                    <a:pt x="1471" y="1004"/>
                  </a:cubicBezTo>
                  <a:cubicBezTo>
                    <a:pt x="1471" y="1004"/>
                    <a:pt x="1471" y="1004"/>
                    <a:pt x="1471" y="1004"/>
                  </a:cubicBezTo>
                  <a:close/>
                  <a:moveTo>
                    <a:pt x="1038" y="1252"/>
                  </a:moveTo>
                  <a:cubicBezTo>
                    <a:pt x="1032" y="1260"/>
                    <a:pt x="1026" y="1268"/>
                    <a:pt x="1022" y="1276"/>
                  </a:cubicBezTo>
                  <a:lnTo>
                    <a:pt x="1022" y="1276"/>
                  </a:lnTo>
                  <a:lnTo>
                    <a:pt x="1022" y="1268"/>
                  </a:lnTo>
                  <a:cubicBezTo>
                    <a:pt x="1022" y="1268"/>
                    <a:pt x="1022" y="1252"/>
                    <a:pt x="1038" y="1252"/>
                  </a:cubicBezTo>
                  <a:close/>
                  <a:moveTo>
                    <a:pt x="1026" y="0"/>
                  </a:moveTo>
                  <a:cubicBezTo>
                    <a:pt x="874" y="0"/>
                    <a:pt x="721" y="41"/>
                    <a:pt x="589" y="123"/>
                  </a:cubicBezTo>
                  <a:cubicBezTo>
                    <a:pt x="172" y="402"/>
                    <a:pt x="1" y="1035"/>
                    <a:pt x="156" y="1499"/>
                  </a:cubicBezTo>
                  <a:cubicBezTo>
                    <a:pt x="279" y="1918"/>
                    <a:pt x="620" y="2211"/>
                    <a:pt x="1053" y="2211"/>
                  </a:cubicBezTo>
                  <a:cubicBezTo>
                    <a:pt x="1067" y="2212"/>
                    <a:pt x="1082" y="2212"/>
                    <a:pt x="1097" y="2212"/>
                  </a:cubicBezTo>
                  <a:cubicBezTo>
                    <a:pt x="1362" y="2212"/>
                    <a:pt x="1636" y="2075"/>
                    <a:pt x="1812" y="1856"/>
                  </a:cubicBezTo>
                  <a:cubicBezTo>
                    <a:pt x="2059" y="1546"/>
                    <a:pt x="2121" y="1144"/>
                    <a:pt x="1950" y="773"/>
                  </a:cubicBezTo>
                  <a:cubicBezTo>
                    <a:pt x="1914" y="683"/>
                    <a:pt x="1864" y="593"/>
                    <a:pt x="1803" y="510"/>
                  </a:cubicBezTo>
                  <a:lnTo>
                    <a:pt x="1803" y="510"/>
                  </a:lnTo>
                  <a:cubicBezTo>
                    <a:pt x="1755" y="421"/>
                    <a:pt x="1696" y="338"/>
                    <a:pt x="1626" y="262"/>
                  </a:cubicBezTo>
                  <a:cubicBezTo>
                    <a:pt x="1469" y="88"/>
                    <a:pt x="1248" y="0"/>
                    <a:pt x="1026"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69"/>
            <p:cNvSpPr/>
            <p:nvPr/>
          </p:nvSpPr>
          <p:spPr>
            <a:xfrm rot="354570">
              <a:off x="7161577" y="1898240"/>
              <a:ext cx="79926" cy="90706"/>
            </a:xfrm>
            <a:custGeom>
              <a:avLst/>
              <a:gdLst/>
              <a:ahLst/>
              <a:cxnLst/>
              <a:rect l="l" t="t" r="r" b="b"/>
              <a:pathLst>
                <a:path w="1950" h="2213" extrusionOk="0">
                  <a:moveTo>
                    <a:pt x="867" y="0"/>
                  </a:moveTo>
                  <a:cubicBezTo>
                    <a:pt x="743" y="15"/>
                    <a:pt x="605" y="62"/>
                    <a:pt x="496" y="124"/>
                  </a:cubicBezTo>
                  <a:cubicBezTo>
                    <a:pt x="172" y="325"/>
                    <a:pt x="1" y="743"/>
                    <a:pt x="1" y="1129"/>
                  </a:cubicBezTo>
                  <a:cubicBezTo>
                    <a:pt x="1" y="1269"/>
                    <a:pt x="17" y="1393"/>
                    <a:pt x="63" y="1500"/>
                  </a:cubicBezTo>
                  <a:cubicBezTo>
                    <a:pt x="186" y="1919"/>
                    <a:pt x="527" y="2212"/>
                    <a:pt x="960" y="2212"/>
                  </a:cubicBezTo>
                  <a:lnTo>
                    <a:pt x="976" y="2212"/>
                  </a:lnTo>
                  <a:cubicBezTo>
                    <a:pt x="1254" y="2212"/>
                    <a:pt x="1533" y="2088"/>
                    <a:pt x="1719" y="1857"/>
                  </a:cubicBezTo>
                  <a:cubicBezTo>
                    <a:pt x="1873" y="1671"/>
                    <a:pt x="1950" y="1439"/>
                    <a:pt x="1950" y="1191"/>
                  </a:cubicBezTo>
                  <a:cubicBezTo>
                    <a:pt x="1950" y="1052"/>
                    <a:pt x="1919" y="913"/>
                    <a:pt x="1857" y="774"/>
                  </a:cubicBezTo>
                  <a:cubicBezTo>
                    <a:pt x="1826" y="681"/>
                    <a:pt x="1780" y="603"/>
                    <a:pt x="1719" y="526"/>
                  </a:cubicBezTo>
                  <a:cubicBezTo>
                    <a:pt x="1672" y="434"/>
                    <a:pt x="1610" y="341"/>
                    <a:pt x="1533" y="263"/>
                  </a:cubicBezTo>
                  <a:cubicBezTo>
                    <a:pt x="1393" y="108"/>
                    <a:pt x="1207" y="15"/>
                    <a:pt x="1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69"/>
            <p:cNvSpPr/>
            <p:nvPr/>
          </p:nvSpPr>
          <p:spPr>
            <a:xfrm rot="354570">
              <a:off x="7441354" y="1849716"/>
              <a:ext cx="216252" cy="221457"/>
            </a:xfrm>
            <a:custGeom>
              <a:avLst/>
              <a:gdLst/>
              <a:ahLst/>
              <a:cxnLst/>
              <a:rect l="l" t="t" r="r" b="b"/>
              <a:pathLst>
                <a:path w="5276" h="5403" extrusionOk="0">
                  <a:moveTo>
                    <a:pt x="2620" y="1"/>
                  </a:moveTo>
                  <a:cubicBezTo>
                    <a:pt x="2593" y="1"/>
                    <a:pt x="2565" y="1"/>
                    <a:pt x="2538" y="2"/>
                  </a:cubicBezTo>
                  <a:cubicBezTo>
                    <a:pt x="1115" y="49"/>
                    <a:pt x="1" y="1302"/>
                    <a:pt x="63" y="2787"/>
                  </a:cubicBezTo>
                  <a:cubicBezTo>
                    <a:pt x="108" y="4238"/>
                    <a:pt x="1270" y="5403"/>
                    <a:pt x="2669" y="5403"/>
                  </a:cubicBezTo>
                  <a:cubicBezTo>
                    <a:pt x="2687" y="5403"/>
                    <a:pt x="2705" y="5402"/>
                    <a:pt x="2724" y="5402"/>
                  </a:cubicBezTo>
                  <a:cubicBezTo>
                    <a:pt x="4147" y="5355"/>
                    <a:pt x="5275" y="4117"/>
                    <a:pt x="5230" y="2617"/>
                  </a:cubicBezTo>
                  <a:cubicBezTo>
                    <a:pt x="5169" y="1145"/>
                    <a:pt x="4021" y="1"/>
                    <a:pt x="26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69"/>
            <p:cNvSpPr/>
            <p:nvPr/>
          </p:nvSpPr>
          <p:spPr>
            <a:xfrm rot="354570">
              <a:off x="7452338" y="1570883"/>
              <a:ext cx="246788" cy="443447"/>
            </a:xfrm>
            <a:custGeom>
              <a:avLst/>
              <a:gdLst/>
              <a:ahLst/>
              <a:cxnLst/>
              <a:rect l="l" t="t" r="r" b="b"/>
              <a:pathLst>
                <a:path w="6021" h="10819" extrusionOk="0">
                  <a:moveTo>
                    <a:pt x="2492" y="2003"/>
                  </a:moveTo>
                  <a:cubicBezTo>
                    <a:pt x="2508" y="2014"/>
                    <a:pt x="2534" y="2025"/>
                    <a:pt x="2571" y="2039"/>
                  </a:cubicBezTo>
                  <a:cubicBezTo>
                    <a:pt x="3855" y="2472"/>
                    <a:pt x="3654" y="5488"/>
                    <a:pt x="3530" y="6463"/>
                  </a:cubicBezTo>
                  <a:cubicBezTo>
                    <a:pt x="3452" y="7113"/>
                    <a:pt x="3329" y="8149"/>
                    <a:pt x="2895" y="8660"/>
                  </a:cubicBezTo>
                  <a:cubicBezTo>
                    <a:pt x="2887" y="8670"/>
                    <a:pt x="2879" y="8679"/>
                    <a:pt x="2871" y="8687"/>
                  </a:cubicBezTo>
                  <a:lnTo>
                    <a:pt x="2871" y="8687"/>
                  </a:lnTo>
                  <a:cubicBezTo>
                    <a:pt x="2651" y="8505"/>
                    <a:pt x="2381" y="8074"/>
                    <a:pt x="2204" y="7865"/>
                  </a:cubicBezTo>
                  <a:lnTo>
                    <a:pt x="2204" y="7865"/>
                  </a:lnTo>
                  <a:cubicBezTo>
                    <a:pt x="1978" y="6908"/>
                    <a:pt x="1911" y="5907"/>
                    <a:pt x="1921" y="4931"/>
                  </a:cubicBezTo>
                  <a:cubicBezTo>
                    <a:pt x="1921" y="4188"/>
                    <a:pt x="1967" y="3400"/>
                    <a:pt x="2200" y="2688"/>
                  </a:cubicBezTo>
                  <a:cubicBezTo>
                    <a:pt x="2244" y="2493"/>
                    <a:pt x="2319" y="2125"/>
                    <a:pt x="2492" y="2003"/>
                  </a:cubicBezTo>
                  <a:close/>
                  <a:moveTo>
                    <a:pt x="2544" y="0"/>
                  </a:moveTo>
                  <a:cubicBezTo>
                    <a:pt x="1262" y="0"/>
                    <a:pt x="399" y="1692"/>
                    <a:pt x="204" y="3214"/>
                  </a:cubicBezTo>
                  <a:cubicBezTo>
                    <a:pt x="26" y="4665"/>
                    <a:pt x="0" y="7029"/>
                    <a:pt x="778" y="8640"/>
                  </a:cubicBezTo>
                  <a:lnTo>
                    <a:pt x="778" y="8640"/>
                  </a:lnTo>
                  <a:cubicBezTo>
                    <a:pt x="781" y="8667"/>
                    <a:pt x="786" y="8694"/>
                    <a:pt x="791" y="8722"/>
                  </a:cubicBezTo>
                  <a:cubicBezTo>
                    <a:pt x="1012" y="9750"/>
                    <a:pt x="1845" y="10819"/>
                    <a:pt x="2922" y="10819"/>
                  </a:cubicBezTo>
                  <a:cubicBezTo>
                    <a:pt x="2980" y="10819"/>
                    <a:pt x="3038" y="10816"/>
                    <a:pt x="3097" y="10810"/>
                  </a:cubicBezTo>
                  <a:cubicBezTo>
                    <a:pt x="4195" y="10702"/>
                    <a:pt x="4783" y="9557"/>
                    <a:pt x="5108" y="8582"/>
                  </a:cubicBezTo>
                  <a:cubicBezTo>
                    <a:pt x="5897" y="6185"/>
                    <a:pt x="6020" y="2534"/>
                    <a:pt x="4040" y="708"/>
                  </a:cubicBezTo>
                  <a:cubicBezTo>
                    <a:pt x="3497" y="209"/>
                    <a:pt x="2995" y="0"/>
                    <a:pt x="25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69"/>
            <p:cNvSpPr/>
            <p:nvPr/>
          </p:nvSpPr>
          <p:spPr>
            <a:xfrm rot="354570">
              <a:off x="7457005" y="1570077"/>
              <a:ext cx="225187" cy="441357"/>
            </a:xfrm>
            <a:custGeom>
              <a:avLst/>
              <a:gdLst/>
              <a:ahLst/>
              <a:cxnLst/>
              <a:rect l="l" t="t" r="r" b="b"/>
              <a:pathLst>
                <a:path w="5494" h="10768" extrusionOk="0">
                  <a:moveTo>
                    <a:pt x="2847" y="8586"/>
                  </a:moveTo>
                  <a:lnTo>
                    <a:pt x="2801" y="8633"/>
                  </a:lnTo>
                  <a:lnTo>
                    <a:pt x="2847" y="8633"/>
                  </a:lnTo>
                  <a:lnTo>
                    <a:pt x="2847" y="8586"/>
                  </a:lnTo>
                  <a:close/>
                  <a:moveTo>
                    <a:pt x="2430" y="1"/>
                  </a:moveTo>
                  <a:cubicBezTo>
                    <a:pt x="1146" y="1"/>
                    <a:pt x="279" y="1702"/>
                    <a:pt x="94" y="3218"/>
                  </a:cubicBezTo>
                  <a:cubicBezTo>
                    <a:pt x="32" y="3713"/>
                    <a:pt x="1" y="4301"/>
                    <a:pt x="1" y="4935"/>
                  </a:cubicBezTo>
                  <a:cubicBezTo>
                    <a:pt x="1" y="6173"/>
                    <a:pt x="155" y="7581"/>
                    <a:pt x="667" y="8648"/>
                  </a:cubicBezTo>
                  <a:cubicBezTo>
                    <a:pt x="681" y="8679"/>
                    <a:pt x="681" y="8710"/>
                    <a:pt x="681" y="8726"/>
                  </a:cubicBezTo>
                  <a:cubicBezTo>
                    <a:pt x="867" y="9623"/>
                    <a:pt x="1517" y="10535"/>
                    <a:pt x="2383" y="10768"/>
                  </a:cubicBezTo>
                  <a:cubicBezTo>
                    <a:pt x="2152" y="10644"/>
                    <a:pt x="1981" y="10428"/>
                    <a:pt x="1888" y="10164"/>
                  </a:cubicBezTo>
                  <a:cubicBezTo>
                    <a:pt x="1857" y="10040"/>
                    <a:pt x="1826" y="9902"/>
                    <a:pt x="1842" y="9778"/>
                  </a:cubicBezTo>
                  <a:cubicBezTo>
                    <a:pt x="1842" y="9376"/>
                    <a:pt x="2012" y="8973"/>
                    <a:pt x="2321" y="8757"/>
                  </a:cubicBezTo>
                  <a:cubicBezTo>
                    <a:pt x="2445" y="8695"/>
                    <a:pt x="2569" y="8648"/>
                    <a:pt x="2709" y="8633"/>
                  </a:cubicBezTo>
                  <a:cubicBezTo>
                    <a:pt x="2492" y="8431"/>
                    <a:pt x="2259" y="8060"/>
                    <a:pt x="2090" y="7874"/>
                  </a:cubicBezTo>
                  <a:cubicBezTo>
                    <a:pt x="2028" y="7565"/>
                    <a:pt x="1966" y="7272"/>
                    <a:pt x="1935" y="6962"/>
                  </a:cubicBezTo>
                  <a:cubicBezTo>
                    <a:pt x="1842" y="6327"/>
                    <a:pt x="1811" y="5678"/>
                    <a:pt x="1811" y="5044"/>
                  </a:cubicBezTo>
                  <a:lnTo>
                    <a:pt x="1811" y="4935"/>
                  </a:lnTo>
                  <a:cubicBezTo>
                    <a:pt x="1811" y="4192"/>
                    <a:pt x="1857" y="3404"/>
                    <a:pt x="2090" y="2692"/>
                  </a:cubicBezTo>
                  <a:cubicBezTo>
                    <a:pt x="2136" y="2507"/>
                    <a:pt x="2214" y="2119"/>
                    <a:pt x="2383" y="1996"/>
                  </a:cubicBezTo>
                  <a:cubicBezTo>
                    <a:pt x="2399" y="2012"/>
                    <a:pt x="2430" y="2027"/>
                    <a:pt x="2461" y="2043"/>
                  </a:cubicBezTo>
                  <a:cubicBezTo>
                    <a:pt x="3173" y="2274"/>
                    <a:pt x="3435" y="3326"/>
                    <a:pt x="3497" y="4363"/>
                  </a:cubicBezTo>
                  <a:cubicBezTo>
                    <a:pt x="4163" y="4347"/>
                    <a:pt x="4827" y="4316"/>
                    <a:pt x="5493" y="4301"/>
                  </a:cubicBezTo>
                  <a:cubicBezTo>
                    <a:pt x="5353" y="2909"/>
                    <a:pt x="4874" y="1593"/>
                    <a:pt x="3930" y="712"/>
                  </a:cubicBezTo>
                  <a:cubicBezTo>
                    <a:pt x="3389" y="217"/>
                    <a:pt x="2878" y="1"/>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69"/>
            <p:cNvSpPr/>
            <p:nvPr/>
          </p:nvSpPr>
          <p:spPr>
            <a:xfrm rot="354570">
              <a:off x="7509581" y="1923202"/>
              <a:ext cx="87550" cy="91977"/>
            </a:xfrm>
            <a:custGeom>
              <a:avLst/>
              <a:gdLst/>
              <a:ahLst/>
              <a:cxnLst/>
              <a:rect l="l" t="t" r="r" b="b"/>
              <a:pathLst>
                <a:path w="2136" h="2244" extrusionOk="0">
                  <a:moveTo>
                    <a:pt x="1026" y="1"/>
                  </a:moveTo>
                  <a:cubicBezTo>
                    <a:pt x="873" y="1"/>
                    <a:pt x="721" y="42"/>
                    <a:pt x="588" y="124"/>
                  </a:cubicBezTo>
                  <a:cubicBezTo>
                    <a:pt x="171" y="402"/>
                    <a:pt x="0" y="1036"/>
                    <a:pt x="155" y="1531"/>
                  </a:cubicBezTo>
                  <a:cubicBezTo>
                    <a:pt x="295" y="1949"/>
                    <a:pt x="619" y="2228"/>
                    <a:pt x="1052" y="2243"/>
                  </a:cubicBezTo>
                  <a:cubicBezTo>
                    <a:pt x="1066" y="2243"/>
                    <a:pt x="1079" y="2244"/>
                    <a:pt x="1092" y="2244"/>
                  </a:cubicBezTo>
                  <a:cubicBezTo>
                    <a:pt x="1359" y="2244"/>
                    <a:pt x="1634" y="2094"/>
                    <a:pt x="1811" y="1887"/>
                  </a:cubicBezTo>
                  <a:cubicBezTo>
                    <a:pt x="2059" y="1562"/>
                    <a:pt x="2135" y="1145"/>
                    <a:pt x="1966" y="773"/>
                  </a:cubicBezTo>
                  <a:cubicBezTo>
                    <a:pt x="1925" y="684"/>
                    <a:pt x="1872" y="595"/>
                    <a:pt x="1809" y="512"/>
                  </a:cubicBezTo>
                  <a:lnTo>
                    <a:pt x="1809" y="512"/>
                  </a:lnTo>
                  <a:cubicBezTo>
                    <a:pt x="1762" y="422"/>
                    <a:pt x="1704" y="338"/>
                    <a:pt x="1640" y="262"/>
                  </a:cubicBezTo>
                  <a:cubicBezTo>
                    <a:pt x="1475" y="88"/>
                    <a:pt x="1250" y="1"/>
                    <a:pt x="1026" y="1"/>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69"/>
            <p:cNvSpPr/>
            <p:nvPr/>
          </p:nvSpPr>
          <p:spPr>
            <a:xfrm rot="354570">
              <a:off x="7513395" y="1923195"/>
              <a:ext cx="80582" cy="91977"/>
            </a:xfrm>
            <a:custGeom>
              <a:avLst/>
              <a:gdLst/>
              <a:ahLst/>
              <a:cxnLst/>
              <a:rect l="l" t="t" r="r" b="b"/>
              <a:pathLst>
                <a:path w="1966" h="2244" extrusionOk="0">
                  <a:moveTo>
                    <a:pt x="883" y="1"/>
                  </a:moveTo>
                  <a:cubicBezTo>
                    <a:pt x="743" y="16"/>
                    <a:pt x="619" y="63"/>
                    <a:pt x="495" y="125"/>
                  </a:cubicBezTo>
                  <a:cubicBezTo>
                    <a:pt x="186" y="341"/>
                    <a:pt x="16" y="744"/>
                    <a:pt x="16" y="1146"/>
                  </a:cubicBezTo>
                  <a:cubicBezTo>
                    <a:pt x="0" y="1270"/>
                    <a:pt x="31" y="1408"/>
                    <a:pt x="62" y="1532"/>
                  </a:cubicBezTo>
                  <a:cubicBezTo>
                    <a:pt x="202" y="1950"/>
                    <a:pt x="526" y="2229"/>
                    <a:pt x="959" y="2244"/>
                  </a:cubicBezTo>
                  <a:lnTo>
                    <a:pt x="990" y="2244"/>
                  </a:lnTo>
                  <a:cubicBezTo>
                    <a:pt x="1254" y="2244"/>
                    <a:pt x="1547" y="2105"/>
                    <a:pt x="1718" y="1888"/>
                  </a:cubicBezTo>
                  <a:cubicBezTo>
                    <a:pt x="1873" y="1687"/>
                    <a:pt x="1966" y="1455"/>
                    <a:pt x="1966" y="1208"/>
                  </a:cubicBezTo>
                  <a:cubicBezTo>
                    <a:pt x="1966" y="1068"/>
                    <a:pt x="1935" y="913"/>
                    <a:pt x="1873" y="774"/>
                  </a:cubicBezTo>
                  <a:cubicBezTo>
                    <a:pt x="1826" y="697"/>
                    <a:pt x="1780" y="604"/>
                    <a:pt x="1718" y="527"/>
                  </a:cubicBezTo>
                  <a:cubicBezTo>
                    <a:pt x="1671" y="434"/>
                    <a:pt x="1609" y="341"/>
                    <a:pt x="1547" y="263"/>
                  </a:cubicBezTo>
                  <a:cubicBezTo>
                    <a:pt x="1409" y="109"/>
                    <a:pt x="1207" y="16"/>
                    <a:pt x="10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69"/>
            <p:cNvSpPr/>
            <p:nvPr/>
          </p:nvSpPr>
          <p:spPr>
            <a:xfrm rot="354570">
              <a:off x="6385265" y="1778007"/>
              <a:ext cx="216293" cy="212563"/>
            </a:xfrm>
            <a:custGeom>
              <a:avLst/>
              <a:gdLst/>
              <a:ahLst/>
              <a:cxnLst/>
              <a:rect l="l" t="t" r="r" b="b"/>
              <a:pathLst>
                <a:path w="5277" h="5186" extrusionOk="0">
                  <a:moveTo>
                    <a:pt x="2650" y="0"/>
                  </a:moveTo>
                  <a:cubicBezTo>
                    <a:pt x="2613" y="0"/>
                    <a:pt x="2575" y="1"/>
                    <a:pt x="2537" y="3"/>
                  </a:cubicBezTo>
                  <a:cubicBezTo>
                    <a:pt x="1114" y="48"/>
                    <a:pt x="0" y="1255"/>
                    <a:pt x="47" y="2678"/>
                  </a:cubicBezTo>
                  <a:cubicBezTo>
                    <a:pt x="108" y="4073"/>
                    <a:pt x="1252" y="5186"/>
                    <a:pt x="2637" y="5186"/>
                  </a:cubicBezTo>
                  <a:cubicBezTo>
                    <a:pt x="2666" y="5186"/>
                    <a:pt x="2694" y="5185"/>
                    <a:pt x="2723" y="5185"/>
                  </a:cubicBezTo>
                  <a:cubicBezTo>
                    <a:pt x="4146" y="5154"/>
                    <a:pt x="5276" y="3947"/>
                    <a:pt x="5229" y="2509"/>
                  </a:cubicBezTo>
                  <a:cubicBezTo>
                    <a:pt x="5169" y="1107"/>
                    <a:pt x="4039" y="0"/>
                    <a:pt x="2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69"/>
            <p:cNvSpPr/>
            <p:nvPr/>
          </p:nvSpPr>
          <p:spPr>
            <a:xfrm rot="354570">
              <a:off x="6395858" y="1509195"/>
              <a:ext cx="246542" cy="427626"/>
            </a:xfrm>
            <a:custGeom>
              <a:avLst/>
              <a:gdLst/>
              <a:ahLst/>
              <a:cxnLst/>
              <a:rect l="l" t="t" r="r" b="b"/>
              <a:pathLst>
                <a:path w="6015" h="10433" extrusionOk="0">
                  <a:moveTo>
                    <a:pt x="2492" y="1923"/>
                  </a:moveTo>
                  <a:lnTo>
                    <a:pt x="2492" y="1923"/>
                  </a:lnTo>
                  <a:cubicBezTo>
                    <a:pt x="2509" y="1935"/>
                    <a:pt x="2537" y="1948"/>
                    <a:pt x="2580" y="1964"/>
                  </a:cubicBezTo>
                  <a:cubicBezTo>
                    <a:pt x="3848" y="2381"/>
                    <a:pt x="3647" y="5289"/>
                    <a:pt x="3523" y="6217"/>
                  </a:cubicBezTo>
                  <a:cubicBezTo>
                    <a:pt x="3446" y="6852"/>
                    <a:pt x="3322" y="7842"/>
                    <a:pt x="2889" y="8337"/>
                  </a:cubicBezTo>
                  <a:cubicBezTo>
                    <a:pt x="2880" y="8348"/>
                    <a:pt x="2872" y="8357"/>
                    <a:pt x="2864" y="8365"/>
                  </a:cubicBezTo>
                  <a:lnTo>
                    <a:pt x="2864" y="8365"/>
                  </a:lnTo>
                  <a:cubicBezTo>
                    <a:pt x="2644" y="8191"/>
                    <a:pt x="2377" y="7784"/>
                    <a:pt x="2199" y="7588"/>
                  </a:cubicBezTo>
                  <a:lnTo>
                    <a:pt x="2199" y="7588"/>
                  </a:lnTo>
                  <a:cubicBezTo>
                    <a:pt x="1972" y="6663"/>
                    <a:pt x="1904" y="5696"/>
                    <a:pt x="1914" y="4748"/>
                  </a:cubicBezTo>
                  <a:cubicBezTo>
                    <a:pt x="1914" y="4037"/>
                    <a:pt x="1961" y="3278"/>
                    <a:pt x="2192" y="2582"/>
                  </a:cubicBezTo>
                  <a:cubicBezTo>
                    <a:pt x="2253" y="2415"/>
                    <a:pt x="2329" y="2040"/>
                    <a:pt x="2492" y="1923"/>
                  </a:cubicBezTo>
                  <a:close/>
                  <a:moveTo>
                    <a:pt x="2547" y="1"/>
                  </a:moveTo>
                  <a:cubicBezTo>
                    <a:pt x="1266" y="1"/>
                    <a:pt x="395" y="1630"/>
                    <a:pt x="212" y="3108"/>
                  </a:cubicBezTo>
                  <a:cubicBezTo>
                    <a:pt x="35" y="4501"/>
                    <a:pt x="1" y="6763"/>
                    <a:pt x="769" y="8313"/>
                  </a:cubicBezTo>
                  <a:lnTo>
                    <a:pt x="769" y="8313"/>
                  </a:lnTo>
                  <a:cubicBezTo>
                    <a:pt x="772" y="8347"/>
                    <a:pt x="778" y="8380"/>
                    <a:pt x="785" y="8414"/>
                  </a:cubicBezTo>
                  <a:cubicBezTo>
                    <a:pt x="1006" y="9403"/>
                    <a:pt x="1831" y="10433"/>
                    <a:pt x="2914" y="10433"/>
                  </a:cubicBezTo>
                  <a:cubicBezTo>
                    <a:pt x="2967" y="10433"/>
                    <a:pt x="3020" y="10430"/>
                    <a:pt x="3075" y="10425"/>
                  </a:cubicBezTo>
                  <a:cubicBezTo>
                    <a:pt x="4189" y="10301"/>
                    <a:pt x="4777" y="9204"/>
                    <a:pt x="5101" y="8259"/>
                  </a:cubicBezTo>
                  <a:cubicBezTo>
                    <a:pt x="5890" y="5955"/>
                    <a:pt x="6014" y="2443"/>
                    <a:pt x="4034" y="679"/>
                  </a:cubicBezTo>
                  <a:cubicBezTo>
                    <a:pt x="3496" y="201"/>
                    <a:pt x="2996" y="1"/>
                    <a:pt x="25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69"/>
            <p:cNvSpPr/>
            <p:nvPr/>
          </p:nvSpPr>
          <p:spPr>
            <a:xfrm rot="354570">
              <a:off x="6400271" y="1508454"/>
              <a:ext cx="225105" cy="425536"/>
            </a:xfrm>
            <a:custGeom>
              <a:avLst/>
              <a:gdLst/>
              <a:ahLst/>
              <a:cxnLst/>
              <a:rect l="l" t="t" r="r" b="b"/>
              <a:pathLst>
                <a:path w="5492" h="10382" extrusionOk="0">
                  <a:moveTo>
                    <a:pt x="2847" y="8261"/>
                  </a:moveTo>
                  <a:lnTo>
                    <a:pt x="2800" y="8308"/>
                  </a:lnTo>
                  <a:cubicBezTo>
                    <a:pt x="2816" y="8308"/>
                    <a:pt x="2831" y="8323"/>
                    <a:pt x="2847" y="8323"/>
                  </a:cubicBezTo>
                  <a:lnTo>
                    <a:pt x="2847" y="8261"/>
                  </a:lnTo>
                  <a:close/>
                  <a:moveTo>
                    <a:pt x="2445" y="0"/>
                  </a:moveTo>
                  <a:cubicBezTo>
                    <a:pt x="1160" y="0"/>
                    <a:pt x="294" y="1640"/>
                    <a:pt x="108" y="3110"/>
                  </a:cubicBezTo>
                  <a:cubicBezTo>
                    <a:pt x="46" y="3589"/>
                    <a:pt x="1" y="4162"/>
                    <a:pt x="1" y="4781"/>
                  </a:cubicBezTo>
                  <a:cubicBezTo>
                    <a:pt x="1" y="5972"/>
                    <a:pt x="155" y="7302"/>
                    <a:pt x="665" y="8323"/>
                  </a:cubicBezTo>
                  <a:cubicBezTo>
                    <a:pt x="665" y="8354"/>
                    <a:pt x="681" y="8385"/>
                    <a:pt x="681" y="8416"/>
                  </a:cubicBezTo>
                  <a:cubicBezTo>
                    <a:pt x="867" y="9268"/>
                    <a:pt x="1517" y="10149"/>
                    <a:pt x="2383" y="10381"/>
                  </a:cubicBezTo>
                  <a:cubicBezTo>
                    <a:pt x="2150" y="10258"/>
                    <a:pt x="1981" y="10041"/>
                    <a:pt x="1888" y="9777"/>
                  </a:cubicBezTo>
                  <a:cubicBezTo>
                    <a:pt x="1857" y="9670"/>
                    <a:pt x="1826" y="9546"/>
                    <a:pt x="1826" y="9422"/>
                  </a:cubicBezTo>
                  <a:cubicBezTo>
                    <a:pt x="1826" y="9035"/>
                    <a:pt x="2012" y="8633"/>
                    <a:pt x="2321" y="8432"/>
                  </a:cubicBezTo>
                  <a:cubicBezTo>
                    <a:pt x="2445" y="8370"/>
                    <a:pt x="2569" y="8323"/>
                    <a:pt x="2707" y="8323"/>
                  </a:cubicBezTo>
                  <a:cubicBezTo>
                    <a:pt x="2491" y="8123"/>
                    <a:pt x="2259" y="7751"/>
                    <a:pt x="2088" y="7581"/>
                  </a:cubicBezTo>
                  <a:cubicBezTo>
                    <a:pt x="2027" y="7287"/>
                    <a:pt x="1965" y="7009"/>
                    <a:pt x="1934" y="6714"/>
                  </a:cubicBezTo>
                  <a:cubicBezTo>
                    <a:pt x="1841" y="6112"/>
                    <a:pt x="1810" y="5493"/>
                    <a:pt x="1810" y="4874"/>
                  </a:cubicBezTo>
                  <a:lnTo>
                    <a:pt x="1810" y="4750"/>
                  </a:lnTo>
                  <a:cubicBezTo>
                    <a:pt x="1810" y="4039"/>
                    <a:pt x="1857" y="3280"/>
                    <a:pt x="2088" y="2584"/>
                  </a:cubicBezTo>
                  <a:cubicBezTo>
                    <a:pt x="2150" y="2414"/>
                    <a:pt x="2228" y="2042"/>
                    <a:pt x="2398" y="1935"/>
                  </a:cubicBezTo>
                  <a:cubicBezTo>
                    <a:pt x="2414" y="1935"/>
                    <a:pt x="2429" y="1949"/>
                    <a:pt x="2476" y="1966"/>
                  </a:cubicBezTo>
                  <a:cubicBezTo>
                    <a:pt x="3187" y="2197"/>
                    <a:pt x="3435" y="3203"/>
                    <a:pt x="3497" y="4208"/>
                  </a:cubicBezTo>
                  <a:cubicBezTo>
                    <a:pt x="4161" y="4177"/>
                    <a:pt x="4827" y="4162"/>
                    <a:pt x="5492" y="4131"/>
                  </a:cubicBezTo>
                  <a:cubicBezTo>
                    <a:pt x="5353" y="2801"/>
                    <a:pt x="4889" y="1532"/>
                    <a:pt x="3930" y="681"/>
                  </a:cubicBezTo>
                  <a:cubicBezTo>
                    <a:pt x="3404" y="202"/>
                    <a:pt x="2893" y="0"/>
                    <a:pt x="2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69"/>
            <p:cNvSpPr/>
            <p:nvPr/>
          </p:nvSpPr>
          <p:spPr>
            <a:xfrm rot="354570">
              <a:off x="6453549" y="1848591"/>
              <a:ext cx="86853" cy="88534"/>
            </a:xfrm>
            <a:custGeom>
              <a:avLst/>
              <a:gdLst/>
              <a:ahLst/>
              <a:cxnLst/>
              <a:rect l="l" t="t" r="r" b="b"/>
              <a:pathLst>
                <a:path w="2119" h="2160" extrusionOk="0">
                  <a:moveTo>
                    <a:pt x="1025" y="1230"/>
                  </a:moveTo>
                  <a:lnTo>
                    <a:pt x="1025" y="1230"/>
                  </a:lnTo>
                  <a:cubicBezTo>
                    <a:pt x="1024" y="1231"/>
                    <a:pt x="1023" y="1233"/>
                    <a:pt x="1023" y="1234"/>
                  </a:cubicBezTo>
                  <a:lnTo>
                    <a:pt x="1023" y="1234"/>
                  </a:lnTo>
                  <a:cubicBezTo>
                    <a:pt x="1022" y="1233"/>
                    <a:pt x="1022" y="1231"/>
                    <a:pt x="1021" y="1230"/>
                  </a:cubicBezTo>
                  <a:cubicBezTo>
                    <a:pt x="1023" y="1230"/>
                    <a:pt x="1024" y="1230"/>
                    <a:pt x="1025" y="1230"/>
                  </a:cubicBezTo>
                  <a:close/>
                  <a:moveTo>
                    <a:pt x="1029" y="0"/>
                  </a:moveTo>
                  <a:cubicBezTo>
                    <a:pt x="876" y="0"/>
                    <a:pt x="721" y="40"/>
                    <a:pt x="588" y="116"/>
                  </a:cubicBezTo>
                  <a:cubicBezTo>
                    <a:pt x="170" y="378"/>
                    <a:pt x="0" y="997"/>
                    <a:pt x="155" y="1461"/>
                  </a:cubicBezTo>
                  <a:cubicBezTo>
                    <a:pt x="279" y="1864"/>
                    <a:pt x="619" y="2142"/>
                    <a:pt x="1052" y="2158"/>
                  </a:cubicBezTo>
                  <a:cubicBezTo>
                    <a:pt x="1066" y="2159"/>
                    <a:pt x="1079" y="2159"/>
                    <a:pt x="1093" y="2159"/>
                  </a:cubicBezTo>
                  <a:cubicBezTo>
                    <a:pt x="1359" y="2159"/>
                    <a:pt x="1633" y="2024"/>
                    <a:pt x="1810" y="1818"/>
                  </a:cubicBezTo>
                  <a:cubicBezTo>
                    <a:pt x="2057" y="1508"/>
                    <a:pt x="2119" y="1106"/>
                    <a:pt x="1964" y="750"/>
                  </a:cubicBezTo>
                  <a:cubicBezTo>
                    <a:pt x="1925" y="667"/>
                    <a:pt x="1874" y="583"/>
                    <a:pt x="1813" y="505"/>
                  </a:cubicBezTo>
                  <a:lnTo>
                    <a:pt x="1813" y="505"/>
                  </a:lnTo>
                  <a:cubicBezTo>
                    <a:pt x="1762" y="413"/>
                    <a:pt x="1698" y="329"/>
                    <a:pt x="1624" y="255"/>
                  </a:cubicBezTo>
                  <a:cubicBezTo>
                    <a:pt x="1469" y="82"/>
                    <a:pt x="1250" y="0"/>
                    <a:pt x="1029"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69"/>
            <p:cNvSpPr/>
            <p:nvPr/>
          </p:nvSpPr>
          <p:spPr>
            <a:xfrm rot="354570">
              <a:off x="6457377" y="1848331"/>
              <a:ext cx="80541" cy="88821"/>
            </a:xfrm>
            <a:custGeom>
              <a:avLst/>
              <a:gdLst/>
              <a:ahLst/>
              <a:cxnLst/>
              <a:rect l="l" t="t" r="r" b="b"/>
              <a:pathLst>
                <a:path w="1965" h="2167" extrusionOk="0">
                  <a:moveTo>
                    <a:pt x="943" y="0"/>
                  </a:moveTo>
                  <a:cubicBezTo>
                    <a:pt x="928" y="0"/>
                    <a:pt x="897" y="0"/>
                    <a:pt x="881" y="15"/>
                  </a:cubicBezTo>
                  <a:cubicBezTo>
                    <a:pt x="743" y="15"/>
                    <a:pt x="619" y="62"/>
                    <a:pt x="495" y="124"/>
                  </a:cubicBezTo>
                  <a:cubicBezTo>
                    <a:pt x="186" y="325"/>
                    <a:pt x="0" y="727"/>
                    <a:pt x="0" y="1114"/>
                  </a:cubicBezTo>
                  <a:cubicBezTo>
                    <a:pt x="0" y="1238"/>
                    <a:pt x="31" y="1362"/>
                    <a:pt x="62" y="1469"/>
                  </a:cubicBezTo>
                  <a:cubicBezTo>
                    <a:pt x="186" y="1872"/>
                    <a:pt x="526" y="2150"/>
                    <a:pt x="959" y="2166"/>
                  </a:cubicBezTo>
                  <a:lnTo>
                    <a:pt x="974" y="2166"/>
                  </a:lnTo>
                  <a:cubicBezTo>
                    <a:pt x="1252" y="2166"/>
                    <a:pt x="1547" y="2026"/>
                    <a:pt x="1717" y="1826"/>
                  </a:cubicBezTo>
                  <a:cubicBezTo>
                    <a:pt x="1871" y="1624"/>
                    <a:pt x="1964" y="1393"/>
                    <a:pt x="1964" y="1160"/>
                  </a:cubicBezTo>
                  <a:cubicBezTo>
                    <a:pt x="1964" y="1021"/>
                    <a:pt x="1933" y="882"/>
                    <a:pt x="1871" y="758"/>
                  </a:cubicBezTo>
                  <a:cubicBezTo>
                    <a:pt x="1826" y="665"/>
                    <a:pt x="1778" y="588"/>
                    <a:pt x="1717" y="510"/>
                  </a:cubicBezTo>
                  <a:cubicBezTo>
                    <a:pt x="1671" y="417"/>
                    <a:pt x="1609" y="341"/>
                    <a:pt x="1531" y="263"/>
                  </a:cubicBezTo>
                  <a:cubicBezTo>
                    <a:pt x="1407" y="108"/>
                    <a:pt x="1207" y="31"/>
                    <a:pt x="1021" y="15"/>
                  </a:cubicBezTo>
                  <a:cubicBezTo>
                    <a:pt x="1005" y="15"/>
                    <a:pt x="990" y="0"/>
                    <a:pt x="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69"/>
            <p:cNvSpPr/>
            <p:nvPr/>
          </p:nvSpPr>
          <p:spPr>
            <a:xfrm rot="354570">
              <a:off x="6033417" y="1753665"/>
              <a:ext cx="215637" cy="210636"/>
            </a:xfrm>
            <a:custGeom>
              <a:avLst/>
              <a:gdLst/>
              <a:ahLst/>
              <a:cxnLst/>
              <a:rect l="l" t="t" r="r" b="b"/>
              <a:pathLst>
                <a:path w="5261" h="5139" extrusionOk="0">
                  <a:moveTo>
                    <a:pt x="2623" y="1"/>
                  </a:moveTo>
                  <a:cubicBezTo>
                    <a:pt x="2595" y="1"/>
                    <a:pt x="2566" y="1"/>
                    <a:pt x="2538" y="2"/>
                  </a:cubicBezTo>
                  <a:cubicBezTo>
                    <a:pt x="1115" y="64"/>
                    <a:pt x="1" y="1240"/>
                    <a:pt x="48" y="2648"/>
                  </a:cubicBezTo>
                  <a:cubicBezTo>
                    <a:pt x="93" y="4036"/>
                    <a:pt x="1253" y="5139"/>
                    <a:pt x="2651" y="5139"/>
                  </a:cubicBezTo>
                  <a:cubicBezTo>
                    <a:pt x="2670" y="5139"/>
                    <a:pt x="2689" y="5138"/>
                    <a:pt x="2709" y="5138"/>
                  </a:cubicBezTo>
                  <a:cubicBezTo>
                    <a:pt x="4147" y="5092"/>
                    <a:pt x="5261" y="3917"/>
                    <a:pt x="5215" y="2493"/>
                  </a:cubicBezTo>
                  <a:cubicBezTo>
                    <a:pt x="5169" y="1098"/>
                    <a:pt x="4009" y="1"/>
                    <a:pt x="26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69"/>
            <p:cNvSpPr/>
            <p:nvPr/>
          </p:nvSpPr>
          <p:spPr>
            <a:xfrm rot="354570">
              <a:off x="6043530" y="1488551"/>
              <a:ext cx="246829" cy="422052"/>
            </a:xfrm>
            <a:custGeom>
              <a:avLst/>
              <a:gdLst/>
              <a:ahLst/>
              <a:cxnLst/>
              <a:rect l="l" t="t" r="r" b="b"/>
              <a:pathLst>
                <a:path w="6022" h="10297" extrusionOk="0">
                  <a:moveTo>
                    <a:pt x="2502" y="1908"/>
                  </a:moveTo>
                  <a:cubicBezTo>
                    <a:pt x="2518" y="1916"/>
                    <a:pt x="2540" y="1925"/>
                    <a:pt x="2571" y="1935"/>
                  </a:cubicBezTo>
                  <a:cubicBezTo>
                    <a:pt x="3856" y="2353"/>
                    <a:pt x="3654" y="5231"/>
                    <a:pt x="3530" y="6143"/>
                  </a:cubicBezTo>
                  <a:cubicBezTo>
                    <a:pt x="3454" y="6761"/>
                    <a:pt x="3330" y="7752"/>
                    <a:pt x="2881" y="8232"/>
                  </a:cubicBezTo>
                  <a:cubicBezTo>
                    <a:pt x="2875" y="8240"/>
                    <a:pt x="2869" y="8247"/>
                    <a:pt x="2864" y="8254"/>
                  </a:cubicBezTo>
                  <a:lnTo>
                    <a:pt x="2864" y="8254"/>
                  </a:lnTo>
                  <a:cubicBezTo>
                    <a:pt x="2644" y="8074"/>
                    <a:pt x="2377" y="7669"/>
                    <a:pt x="2202" y="7477"/>
                  </a:cubicBezTo>
                  <a:lnTo>
                    <a:pt x="2202" y="7477"/>
                  </a:lnTo>
                  <a:cubicBezTo>
                    <a:pt x="1978" y="6573"/>
                    <a:pt x="1912" y="5626"/>
                    <a:pt x="1921" y="4705"/>
                  </a:cubicBezTo>
                  <a:cubicBezTo>
                    <a:pt x="1921" y="3993"/>
                    <a:pt x="1969" y="3234"/>
                    <a:pt x="2200" y="2554"/>
                  </a:cubicBezTo>
                  <a:cubicBezTo>
                    <a:pt x="2261" y="2386"/>
                    <a:pt x="2338" y="2008"/>
                    <a:pt x="2502" y="1908"/>
                  </a:cubicBezTo>
                  <a:close/>
                  <a:moveTo>
                    <a:pt x="2558" y="1"/>
                  </a:moveTo>
                  <a:cubicBezTo>
                    <a:pt x="1274" y="1"/>
                    <a:pt x="399" y="1612"/>
                    <a:pt x="205" y="3080"/>
                  </a:cubicBezTo>
                  <a:cubicBezTo>
                    <a:pt x="27" y="4447"/>
                    <a:pt x="1" y="6699"/>
                    <a:pt x="779" y="8232"/>
                  </a:cubicBezTo>
                  <a:lnTo>
                    <a:pt x="779" y="8232"/>
                  </a:lnTo>
                  <a:cubicBezTo>
                    <a:pt x="782" y="8257"/>
                    <a:pt x="787" y="8283"/>
                    <a:pt x="793" y="8308"/>
                  </a:cubicBezTo>
                  <a:cubicBezTo>
                    <a:pt x="999" y="9281"/>
                    <a:pt x="1837" y="10296"/>
                    <a:pt x="2919" y="10296"/>
                  </a:cubicBezTo>
                  <a:cubicBezTo>
                    <a:pt x="2973" y="10296"/>
                    <a:pt x="3027" y="10294"/>
                    <a:pt x="3082" y="10289"/>
                  </a:cubicBezTo>
                  <a:cubicBezTo>
                    <a:pt x="4180" y="10181"/>
                    <a:pt x="4768" y="9082"/>
                    <a:pt x="5093" y="8154"/>
                  </a:cubicBezTo>
                  <a:cubicBezTo>
                    <a:pt x="5898" y="5880"/>
                    <a:pt x="6022" y="2415"/>
                    <a:pt x="4042" y="666"/>
                  </a:cubicBezTo>
                  <a:cubicBezTo>
                    <a:pt x="3505" y="198"/>
                    <a:pt x="3006" y="1"/>
                    <a:pt x="25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69"/>
            <p:cNvSpPr/>
            <p:nvPr/>
          </p:nvSpPr>
          <p:spPr>
            <a:xfrm rot="354570">
              <a:off x="6048266" y="1487952"/>
              <a:ext cx="225105" cy="419797"/>
            </a:xfrm>
            <a:custGeom>
              <a:avLst/>
              <a:gdLst/>
              <a:ahLst/>
              <a:cxnLst/>
              <a:rect l="l" t="t" r="r" b="b"/>
              <a:pathLst>
                <a:path w="5492" h="10242" extrusionOk="0">
                  <a:moveTo>
                    <a:pt x="2831" y="8169"/>
                  </a:moveTo>
                  <a:cubicBezTo>
                    <a:pt x="2816" y="8184"/>
                    <a:pt x="2816" y="8200"/>
                    <a:pt x="2800" y="8215"/>
                  </a:cubicBezTo>
                  <a:lnTo>
                    <a:pt x="2831" y="8215"/>
                  </a:lnTo>
                  <a:lnTo>
                    <a:pt x="2831" y="8169"/>
                  </a:lnTo>
                  <a:close/>
                  <a:moveTo>
                    <a:pt x="2444" y="1"/>
                  </a:moveTo>
                  <a:cubicBezTo>
                    <a:pt x="1160" y="1"/>
                    <a:pt x="293" y="1610"/>
                    <a:pt x="93" y="3079"/>
                  </a:cubicBezTo>
                  <a:cubicBezTo>
                    <a:pt x="31" y="3543"/>
                    <a:pt x="0" y="4116"/>
                    <a:pt x="0" y="4718"/>
                  </a:cubicBezTo>
                  <a:cubicBezTo>
                    <a:pt x="0" y="5894"/>
                    <a:pt x="155" y="7210"/>
                    <a:pt x="665" y="8231"/>
                  </a:cubicBezTo>
                  <a:cubicBezTo>
                    <a:pt x="665" y="8246"/>
                    <a:pt x="665" y="8277"/>
                    <a:pt x="681" y="8307"/>
                  </a:cubicBezTo>
                  <a:cubicBezTo>
                    <a:pt x="866" y="9143"/>
                    <a:pt x="1500" y="10025"/>
                    <a:pt x="2366" y="10242"/>
                  </a:cubicBezTo>
                  <a:cubicBezTo>
                    <a:pt x="2135" y="10133"/>
                    <a:pt x="1964" y="9916"/>
                    <a:pt x="1887" y="9654"/>
                  </a:cubicBezTo>
                  <a:cubicBezTo>
                    <a:pt x="1840" y="9545"/>
                    <a:pt x="1826" y="9421"/>
                    <a:pt x="1826" y="9298"/>
                  </a:cubicBezTo>
                  <a:cubicBezTo>
                    <a:pt x="1826" y="8926"/>
                    <a:pt x="1995" y="8524"/>
                    <a:pt x="2321" y="8324"/>
                  </a:cubicBezTo>
                  <a:cubicBezTo>
                    <a:pt x="2428" y="8262"/>
                    <a:pt x="2568" y="8215"/>
                    <a:pt x="2692" y="8215"/>
                  </a:cubicBezTo>
                  <a:cubicBezTo>
                    <a:pt x="2490" y="8014"/>
                    <a:pt x="2259" y="7658"/>
                    <a:pt x="2088" y="7488"/>
                  </a:cubicBezTo>
                  <a:cubicBezTo>
                    <a:pt x="2026" y="7194"/>
                    <a:pt x="1964" y="6915"/>
                    <a:pt x="1918" y="6622"/>
                  </a:cubicBezTo>
                  <a:cubicBezTo>
                    <a:pt x="1840" y="6034"/>
                    <a:pt x="1809" y="5430"/>
                    <a:pt x="1809" y="4827"/>
                  </a:cubicBezTo>
                  <a:lnTo>
                    <a:pt x="1809" y="4704"/>
                  </a:lnTo>
                  <a:cubicBezTo>
                    <a:pt x="1809" y="3992"/>
                    <a:pt x="1857" y="3233"/>
                    <a:pt x="2088" y="2553"/>
                  </a:cubicBezTo>
                  <a:cubicBezTo>
                    <a:pt x="2150" y="2383"/>
                    <a:pt x="2228" y="2027"/>
                    <a:pt x="2383" y="1903"/>
                  </a:cubicBezTo>
                  <a:cubicBezTo>
                    <a:pt x="2397" y="1919"/>
                    <a:pt x="2428" y="1919"/>
                    <a:pt x="2459" y="1934"/>
                  </a:cubicBezTo>
                  <a:cubicBezTo>
                    <a:pt x="3171" y="2166"/>
                    <a:pt x="3434" y="3157"/>
                    <a:pt x="3496" y="4147"/>
                  </a:cubicBezTo>
                  <a:cubicBezTo>
                    <a:pt x="4161" y="4131"/>
                    <a:pt x="4827" y="4100"/>
                    <a:pt x="5491" y="4069"/>
                  </a:cubicBezTo>
                  <a:cubicBezTo>
                    <a:pt x="5353" y="2754"/>
                    <a:pt x="4889" y="1517"/>
                    <a:pt x="3930" y="665"/>
                  </a:cubicBezTo>
                  <a:cubicBezTo>
                    <a:pt x="3387" y="201"/>
                    <a:pt x="2892" y="1"/>
                    <a:pt x="2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69"/>
            <p:cNvSpPr/>
            <p:nvPr/>
          </p:nvSpPr>
          <p:spPr>
            <a:xfrm rot="354570">
              <a:off x="6101736" y="1823590"/>
              <a:ext cx="86894" cy="87304"/>
            </a:xfrm>
            <a:custGeom>
              <a:avLst/>
              <a:gdLst/>
              <a:ahLst/>
              <a:cxnLst/>
              <a:rect l="l" t="t" r="r" b="b"/>
              <a:pathLst>
                <a:path w="2120" h="2130" extrusionOk="0">
                  <a:moveTo>
                    <a:pt x="1486" y="999"/>
                  </a:moveTo>
                  <a:cubicBezTo>
                    <a:pt x="1487" y="1002"/>
                    <a:pt x="1489" y="1005"/>
                    <a:pt x="1490" y="1008"/>
                  </a:cubicBezTo>
                  <a:lnTo>
                    <a:pt x="1490" y="1008"/>
                  </a:lnTo>
                  <a:cubicBezTo>
                    <a:pt x="1491" y="1013"/>
                    <a:pt x="1493" y="1020"/>
                    <a:pt x="1495" y="1028"/>
                  </a:cubicBezTo>
                  <a:lnTo>
                    <a:pt x="1495" y="1028"/>
                  </a:lnTo>
                  <a:cubicBezTo>
                    <a:pt x="1492" y="1023"/>
                    <a:pt x="1489" y="1018"/>
                    <a:pt x="1486" y="1015"/>
                  </a:cubicBezTo>
                  <a:cubicBezTo>
                    <a:pt x="1486" y="1006"/>
                    <a:pt x="1486" y="1001"/>
                    <a:pt x="1486" y="999"/>
                  </a:cubicBezTo>
                  <a:close/>
                  <a:moveTo>
                    <a:pt x="1036" y="1"/>
                  </a:moveTo>
                  <a:cubicBezTo>
                    <a:pt x="880" y="1"/>
                    <a:pt x="724" y="40"/>
                    <a:pt x="589" y="118"/>
                  </a:cubicBezTo>
                  <a:cubicBezTo>
                    <a:pt x="155" y="380"/>
                    <a:pt x="1" y="999"/>
                    <a:pt x="155" y="1448"/>
                  </a:cubicBezTo>
                  <a:cubicBezTo>
                    <a:pt x="279" y="1850"/>
                    <a:pt x="620" y="2129"/>
                    <a:pt x="1037" y="2129"/>
                  </a:cubicBezTo>
                  <a:cubicBezTo>
                    <a:pt x="1051" y="2129"/>
                    <a:pt x="1065" y="2130"/>
                    <a:pt x="1080" y="2130"/>
                  </a:cubicBezTo>
                  <a:cubicBezTo>
                    <a:pt x="1360" y="2130"/>
                    <a:pt x="1634" y="1994"/>
                    <a:pt x="1810" y="1788"/>
                  </a:cubicBezTo>
                  <a:cubicBezTo>
                    <a:pt x="2058" y="1494"/>
                    <a:pt x="2120" y="1092"/>
                    <a:pt x="1950" y="736"/>
                  </a:cubicBezTo>
                  <a:cubicBezTo>
                    <a:pt x="1913" y="649"/>
                    <a:pt x="1861" y="561"/>
                    <a:pt x="1797" y="480"/>
                  </a:cubicBezTo>
                  <a:lnTo>
                    <a:pt x="1797" y="480"/>
                  </a:lnTo>
                  <a:cubicBezTo>
                    <a:pt x="1751" y="395"/>
                    <a:pt x="1693" y="315"/>
                    <a:pt x="1625" y="241"/>
                  </a:cubicBezTo>
                  <a:cubicBezTo>
                    <a:pt x="1471" y="79"/>
                    <a:pt x="1254" y="1"/>
                    <a:pt x="1036" y="1"/>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69"/>
            <p:cNvSpPr/>
            <p:nvPr/>
          </p:nvSpPr>
          <p:spPr>
            <a:xfrm rot="354570">
              <a:off x="6105531" y="1823950"/>
              <a:ext cx="79926" cy="86935"/>
            </a:xfrm>
            <a:custGeom>
              <a:avLst/>
              <a:gdLst/>
              <a:ahLst/>
              <a:cxnLst/>
              <a:rect l="l" t="t" r="r" b="b"/>
              <a:pathLst>
                <a:path w="1950" h="2121" extrusionOk="0">
                  <a:moveTo>
                    <a:pt x="867" y="1"/>
                  </a:moveTo>
                  <a:cubicBezTo>
                    <a:pt x="743" y="1"/>
                    <a:pt x="603" y="48"/>
                    <a:pt x="496" y="110"/>
                  </a:cubicBezTo>
                  <a:cubicBezTo>
                    <a:pt x="170" y="310"/>
                    <a:pt x="1" y="712"/>
                    <a:pt x="1" y="1084"/>
                  </a:cubicBezTo>
                  <a:cubicBezTo>
                    <a:pt x="1" y="1207"/>
                    <a:pt x="15" y="1331"/>
                    <a:pt x="62" y="1440"/>
                  </a:cubicBezTo>
                  <a:cubicBezTo>
                    <a:pt x="186" y="1842"/>
                    <a:pt x="527" y="2121"/>
                    <a:pt x="944" y="2121"/>
                  </a:cubicBezTo>
                  <a:lnTo>
                    <a:pt x="975" y="2121"/>
                  </a:lnTo>
                  <a:cubicBezTo>
                    <a:pt x="1253" y="2121"/>
                    <a:pt x="1532" y="1997"/>
                    <a:pt x="1717" y="1780"/>
                  </a:cubicBezTo>
                  <a:cubicBezTo>
                    <a:pt x="1872" y="1595"/>
                    <a:pt x="1950" y="1362"/>
                    <a:pt x="1950" y="1131"/>
                  </a:cubicBezTo>
                  <a:cubicBezTo>
                    <a:pt x="1950" y="1007"/>
                    <a:pt x="1919" y="867"/>
                    <a:pt x="1857" y="728"/>
                  </a:cubicBezTo>
                  <a:cubicBezTo>
                    <a:pt x="1826" y="650"/>
                    <a:pt x="1779" y="574"/>
                    <a:pt x="1717" y="496"/>
                  </a:cubicBezTo>
                  <a:cubicBezTo>
                    <a:pt x="1671" y="403"/>
                    <a:pt x="1609" y="310"/>
                    <a:pt x="1532" y="233"/>
                  </a:cubicBezTo>
                  <a:cubicBezTo>
                    <a:pt x="1393" y="93"/>
                    <a:pt x="1207" y="17"/>
                    <a:pt x="1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69"/>
            <p:cNvSpPr/>
            <p:nvPr/>
          </p:nvSpPr>
          <p:spPr>
            <a:xfrm rot="354570">
              <a:off x="7793817" y="1874054"/>
              <a:ext cx="215596" cy="223384"/>
            </a:xfrm>
            <a:custGeom>
              <a:avLst/>
              <a:gdLst/>
              <a:ahLst/>
              <a:cxnLst/>
              <a:rect l="l" t="t" r="r" b="b"/>
              <a:pathLst>
                <a:path w="5260" h="5450" extrusionOk="0">
                  <a:moveTo>
                    <a:pt x="2643" y="1"/>
                  </a:moveTo>
                  <a:cubicBezTo>
                    <a:pt x="2608" y="1"/>
                    <a:pt x="2573" y="1"/>
                    <a:pt x="2537" y="3"/>
                  </a:cubicBezTo>
                  <a:cubicBezTo>
                    <a:pt x="1099" y="49"/>
                    <a:pt x="0" y="1302"/>
                    <a:pt x="47" y="2802"/>
                  </a:cubicBezTo>
                  <a:cubicBezTo>
                    <a:pt x="92" y="4276"/>
                    <a:pt x="1241" y="5450"/>
                    <a:pt x="2643" y="5450"/>
                  </a:cubicBezTo>
                  <a:cubicBezTo>
                    <a:pt x="2669" y="5450"/>
                    <a:pt x="2696" y="5449"/>
                    <a:pt x="2723" y="5448"/>
                  </a:cubicBezTo>
                  <a:cubicBezTo>
                    <a:pt x="4146" y="5418"/>
                    <a:pt x="5260" y="4164"/>
                    <a:pt x="5214" y="2648"/>
                  </a:cubicBezTo>
                  <a:cubicBezTo>
                    <a:pt x="5168" y="1169"/>
                    <a:pt x="4020" y="1"/>
                    <a:pt x="2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69"/>
            <p:cNvSpPr/>
            <p:nvPr/>
          </p:nvSpPr>
          <p:spPr>
            <a:xfrm rot="354570">
              <a:off x="7804924" y="1591251"/>
              <a:ext cx="246214" cy="449349"/>
            </a:xfrm>
            <a:custGeom>
              <a:avLst/>
              <a:gdLst/>
              <a:ahLst/>
              <a:cxnLst/>
              <a:rect l="l" t="t" r="r" b="b"/>
              <a:pathLst>
                <a:path w="6007" h="10963" extrusionOk="0">
                  <a:moveTo>
                    <a:pt x="2487" y="2033"/>
                  </a:moveTo>
                  <a:cubicBezTo>
                    <a:pt x="2503" y="2041"/>
                    <a:pt x="2526" y="2049"/>
                    <a:pt x="2558" y="2058"/>
                  </a:cubicBezTo>
                  <a:cubicBezTo>
                    <a:pt x="3841" y="2506"/>
                    <a:pt x="3640" y="5569"/>
                    <a:pt x="3517" y="6545"/>
                  </a:cubicBezTo>
                  <a:cubicBezTo>
                    <a:pt x="3439" y="7194"/>
                    <a:pt x="3315" y="8246"/>
                    <a:pt x="2882" y="8772"/>
                  </a:cubicBezTo>
                  <a:cubicBezTo>
                    <a:pt x="2874" y="8781"/>
                    <a:pt x="2867" y="8789"/>
                    <a:pt x="2861" y="8796"/>
                  </a:cubicBezTo>
                  <a:lnTo>
                    <a:pt x="2861" y="8796"/>
                  </a:lnTo>
                  <a:cubicBezTo>
                    <a:pt x="2645" y="8609"/>
                    <a:pt x="2388" y="8183"/>
                    <a:pt x="2201" y="7970"/>
                  </a:cubicBezTo>
                  <a:lnTo>
                    <a:pt x="2201" y="7970"/>
                  </a:lnTo>
                  <a:cubicBezTo>
                    <a:pt x="1972" y="7001"/>
                    <a:pt x="1908" y="5986"/>
                    <a:pt x="1908" y="4998"/>
                  </a:cubicBezTo>
                  <a:cubicBezTo>
                    <a:pt x="1908" y="4239"/>
                    <a:pt x="1954" y="3451"/>
                    <a:pt x="2186" y="2723"/>
                  </a:cubicBezTo>
                  <a:cubicBezTo>
                    <a:pt x="2247" y="2526"/>
                    <a:pt x="2308" y="2147"/>
                    <a:pt x="2487" y="2033"/>
                  </a:cubicBezTo>
                  <a:close/>
                  <a:moveTo>
                    <a:pt x="2535" y="1"/>
                  </a:moveTo>
                  <a:cubicBezTo>
                    <a:pt x="1251" y="1"/>
                    <a:pt x="385" y="1717"/>
                    <a:pt x="190" y="3265"/>
                  </a:cubicBezTo>
                  <a:cubicBezTo>
                    <a:pt x="24" y="4733"/>
                    <a:pt x="1" y="7136"/>
                    <a:pt x="782" y="8768"/>
                  </a:cubicBezTo>
                  <a:lnTo>
                    <a:pt x="782" y="8768"/>
                  </a:lnTo>
                  <a:cubicBezTo>
                    <a:pt x="785" y="8790"/>
                    <a:pt x="789" y="8812"/>
                    <a:pt x="794" y="8834"/>
                  </a:cubicBezTo>
                  <a:cubicBezTo>
                    <a:pt x="1000" y="9877"/>
                    <a:pt x="1833" y="10962"/>
                    <a:pt x="2911" y="10962"/>
                  </a:cubicBezTo>
                  <a:cubicBezTo>
                    <a:pt x="2968" y="10962"/>
                    <a:pt x="3025" y="10959"/>
                    <a:pt x="3084" y="10953"/>
                  </a:cubicBezTo>
                  <a:cubicBezTo>
                    <a:pt x="4181" y="10829"/>
                    <a:pt x="4769" y="9685"/>
                    <a:pt x="5095" y="8680"/>
                  </a:cubicBezTo>
                  <a:cubicBezTo>
                    <a:pt x="5899" y="6266"/>
                    <a:pt x="6007" y="2568"/>
                    <a:pt x="4027" y="712"/>
                  </a:cubicBezTo>
                  <a:cubicBezTo>
                    <a:pt x="3485" y="211"/>
                    <a:pt x="2985" y="1"/>
                    <a:pt x="2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69"/>
            <p:cNvSpPr/>
            <p:nvPr/>
          </p:nvSpPr>
          <p:spPr>
            <a:xfrm rot="354570">
              <a:off x="7809051" y="1590582"/>
              <a:ext cx="225146" cy="447095"/>
            </a:xfrm>
            <a:custGeom>
              <a:avLst/>
              <a:gdLst/>
              <a:ahLst/>
              <a:cxnLst/>
              <a:rect l="l" t="t" r="r" b="b"/>
              <a:pathLst>
                <a:path w="5493" h="10908" extrusionOk="0">
                  <a:moveTo>
                    <a:pt x="2847" y="8694"/>
                  </a:moveTo>
                  <a:cubicBezTo>
                    <a:pt x="2832" y="8711"/>
                    <a:pt x="2816" y="8725"/>
                    <a:pt x="2816" y="8741"/>
                  </a:cubicBezTo>
                  <a:lnTo>
                    <a:pt x="2847" y="8741"/>
                  </a:lnTo>
                  <a:lnTo>
                    <a:pt x="2847" y="8694"/>
                  </a:lnTo>
                  <a:close/>
                  <a:moveTo>
                    <a:pt x="2430" y="0"/>
                  </a:moveTo>
                  <a:cubicBezTo>
                    <a:pt x="1145" y="0"/>
                    <a:pt x="279" y="1718"/>
                    <a:pt x="93" y="3265"/>
                  </a:cubicBezTo>
                  <a:cubicBezTo>
                    <a:pt x="31" y="3760"/>
                    <a:pt x="0" y="4348"/>
                    <a:pt x="0" y="4998"/>
                  </a:cubicBezTo>
                  <a:cubicBezTo>
                    <a:pt x="0" y="6250"/>
                    <a:pt x="155" y="7673"/>
                    <a:pt x="681" y="8756"/>
                  </a:cubicBezTo>
                  <a:cubicBezTo>
                    <a:pt x="681" y="8772"/>
                    <a:pt x="681" y="8803"/>
                    <a:pt x="697" y="8834"/>
                  </a:cubicBezTo>
                  <a:cubicBezTo>
                    <a:pt x="867" y="9732"/>
                    <a:pt x="1516" y="10660"/>
                    <a:pt x="2383" y="10907"/>
                  </a:cubicBezTo>
                  <a:cubicBezTo>
                    <a:pt x="2151" y="10784"/>
                    <a:pt x="1980" y="10567"/>
                    <a:pt x="1888" y="10289"/>
                  </a:cubicBezTo>
                  <a:cubicBezTo>
                    <a:pt x="1857" y="10165"/>
                    <a:pt x="1842" y="10025"/>
                    <a:pt x="1842" y="9901"/>
                  </a:cubicBezTo>
                  <a:cubicBezTo>
                    <a:pt x="1842" y="9499"/>
                    <a:pt x="2011" y="9082"/>
                    <a:pt x="2337" y="8865"/>
                  </a:cubicBezTo>
                  <a:cubicBezTo>
                    <a:pt x="2444" y="8787"/>
                    <a:pt x="2568" y="8756"/>
                    <a:pt x="2708" y="8741"/>
                  </a:cubicBezTo>
                  <a:cubicBezTo>
                    <a:pt x="2492" y="8525"/>
                    <a:pt x="2259" y="8154"/>
                    <a:pt x="2104" y="7968"/>
                  </a:cubicBezTo>
                  <a:cubicBezTo>
                    <a:pt x="2027" y="7659"/>
                    <a:pt x="1980" y="7364"/>
                    <a:pt x="1935" y="7055"/>
                  </a:cubicBezTo>
                  <a:cubicBezTo>
                    <a:pt x="1842" y="6405"/>
                    <a:pt x="1811" y="5740"/>
                    <a:pt x="1811" y="5091"/>
                  </a:cubicBezTo>
                  <a:lnTo>
                    <a:pt x="1811" y="4998"/>
                  </a:lnTo>
                  <a:cubicBezTo>
                    <a:pt x="1811" y="4239"/>
                    <a:pt x="1857" y="3451"/>
                    <a:pt x="2089" y="2723"/>
                  </a:cubicBezTo>
                  <a:cubicBezTo>
                    <a:pt x="2135" y="2537"/>
                    <a:pt x="2213" y="2151"/>
                    <a:pt x="2383" y="2027"/>
                  </a:cubicBezTo>
                  <a:cubicBezTo>
                    <a:pt x="2399" y="2042"/>
                    <a:pt x="2430" y="2042"/>
                    <a:pt x="2461" y="2058"/>
                  </a:cubicBezTo>
                  <a:cubicBezTo>
                    <a:pt x="3172" y="2306"/>
                    <a:pt x="3435" y="3358"/>
                    <a:pt x="3496" y="4425"/>
                  </a:cubicBezTo>
                  <a:cubicBezTo>
                    <a:pt x="4162" y="4394"/>
                    <a:pt x="4827" y="4379"/>
                    <a:pt x="5493" y="4348"/>
                  </a:cubicBezTo>
                  <a:cubicBezTo>
                    <a:pt x="5353" y="2940"/>
                    <a:pt x="4889" y="1609"/>
                    <a:pt x="3930" y="712"/>
                  </a:cubicBezTo>
                  <a:cubicBezTo>
                    <a:pt x="3389" y="217"/>
                    <a:pt x="2878" y="0"/>
                    <a:pt x="2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69"/>
            <p:cNvSpPr/>
            <p:nvPr/>
          </p:nvSpPr>
          <p:spPr>
            <a:xfrm rot="354570">
              <a:off x="7862014" y="1948194"/>
              <a:ext cx="86894" cy="93165"/>
            </a:xfrm>
            <a:custGeom>
              <a:avLst/>
              <a:gdLst/>
              <a:ahLst/>
              <a:cxnLst/>
              <a:rect l="l" t="t" r="r" b="b"/>
              <a:pathLst>
                <a:path w="2120" h="2273" extrusionOk="0">
                  <a:moveTo>
                    <a:pt x="1486" y="1066"/>
                  </a:moveTo>
                  <a:cubicBezTo>
                    <a:pt x="1490" y="1075"/>
                    <a:pt x="1493" y="1082"/>
                    <a:pt x="1495" y="1088"/>
                  </a:cubicBezTo>
                  <a:lnTo>
                    <a:pt x="1495" y="1088"/>
                  </a:lnTo>
                  <a:cubicBezTo>
                    <a:pt x="1497" y="1096"/>
                    <a:pt x="1499" y="1104"/>
                    <a:pt x="1501" y="1113"/>
                  </a:cubicBezTo>
                  <a:cubicBezTo>
                    <a:pt x="1501" y="1114"/>
                    <a:pt x="1501" y="1114"/>
                    <a:pt x="1501" y="1114"/>
                  </a:cubicBezTo>
                  <a:lnTo>
                    <a:pt x="1501" y="1114"/>
                  </a:lnTo>
                  <a:cubicBezTo>
                    <a:pt x="1495" y="1103"/>
                    <a:pt x="1486" y="1080"/>
                    <a:pt x="1486" y="1066"/>
                  </a:cubicBezTo>
                  <a:close/>
                  <a:moveTo>
                    <a:pt x="1025" y="0"/>
                  </a:moveTo>
                  <a:cubicBezTo>
                    <a:pt x="873" y="0"/>
                    <a:pt x="721" y="41"/>
                    <a:pt x="589" y="123"/>
                  </a:cubicBezTo>
                  <a:cubicBezTo>
                    <a:pt x="156" y="402"/>
                    <a:pt x="1" y="1051"/>
                    <a:pt x="140" y="1547"/>
                  </a:cubicBezTo>
                  <a:cubicBezTo>
                    <a:pt x="279" y="1964"/>
                    <a:pt x="620" y="2258"/>
                    <a:pt x="1037" y="2273"/>
                  </a:cubicBezTo>
                  <a:cubicBezTo>
                    <a:pt x="1331" y="2273"/>
                    <a:pt x="1625" y="2134"/>
                    <a:pt x="1810" y="1902"/>
                  </a:cubicBezTo>
                  <a:cubicBezTo>
                    <a:pt x="2058" y="1592"/>
                    <a:pt x="2120" y="1159"/>
                    <a:pt x="1950" y="788"/>
                  </a:cubicBezTo>
                  <a:cubicBezTo>
                    <a:pt x="1918" y="716"/>
                    <a:pt x="1877" y="644"/>
                    <a:pt x="1830" y="574"/>
                  </a:cubicBezTo>
                  <a:lnTo>
                    <a:pt x="1830" y="574"/>
                  </a:lnTo>
                  <a:cubicBezTo>
                    <a:pt x="1779" y="459"/>
                    <a:pt x="1710" y="354"/>
                    <a:pt x="1625" y="262"/>
                  </a:cubicBezTo>
                  <a:cubicBezTo>
                    <a:pt x="1469" y="88"/>
                    <a:pt x="1247" y="0"/>
                    <a:pt x="1025"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69"/>
            <p:cNvSpPr/>
            <p:nvPr/>
          </p:nvSpPr>
          <p:spPr>
            <a:xfrm rot="354570">
              <a:off x="7865826" y="1948187"/>
              <a:ext cx="79926" cy="93206"/>
            </a:xfrm>
            <a:custGeom>
              <a:avLst/>
              <a:gdLst/>
              <a:ahLst/>
              <a:cxnLst/>
              <a:rect l="l" t="t" r="r" b="b"/>
              <a:pathLst>
                <a:path w="1950" h="2274" extrusionOk="0">
                  <a:moveTo>
                    <a:pt x="867" y="0"/>
                  </a:moveTo>
                  <a:cubicBezTo>
                    <a:pt x="727" y="15"/>
                    <a:pt x="603" y="46"/>
                    <a:pt x="496" y="124"/>
                  </a:cubicBezTo>
                  <a:cubicBezTo>
                    <a:pt x="170" y="341"/>
                    <a:pt x="1" y="758"/>
                    <a:pt x="1" y="1160"/>
                  </a:cubicBezTo>
                  <a:cubicBezTo>
                    <a:pt x="1" y="1284"/>
                    <a:pt x="16" y="1424"/>
                    <a:pt x="47" y="1548"/>
                  </a:cubicBezTo>
                  <a:cubicBezTo>
                    <a:pt x="186" y="1965"/>
                    <a:pt x="527" y="2259"/>
                    <a:pt x="944" y="2274"/>
                  </a:cubicBezTo>
                  <a:lnTo>
                    <a:pt x="975" y="2274"/>
                  </a:lnTo>
                  <a:cubicBezTo>
                    <a:pt x="1253" y="2274"/>
                    <a:pt x="1532" y="2135"/>
                    <a:pt x="1717" y="1903"/>
                  </a:cubicBezTo>
                  <a:cubicBezTo>
                    <a:pt x="1872" y="1702"/>
                    <a:pt x="1950" y="1470"/>
                    <a:pt x="1950" y="1222"/>
                  </a:cubicBezTo>
                  <a:cubicBezTo>
                    <a:pt x="1950" y="1067"/>
                    <a:pt x="1919" y="929"/>
                    <a:pt x="1857" y="789"/>
                  </a:cubicBezTo>
                  <a:cubicBezTo>
                    <a:pt x="1826" y="696"/>
                    <a:pt x="1779" y="619"/>
                    <a:pt x="1717" y="541"/>
                  </a:cubicBezTo>
                  <a:cubicBezTo>
                    <a:pt x="1672" y="434"/>
                    <a:pt x="1610" y="341"/>
                    <a:pt x="1532" y="263"/>
                  </a:cubicBezTo>
                  <a:cubicBezTo>
                    <a:pt x="1393" y="108"/>
                    <a:pt x="1207" y="15"/>
                    <a:pt x="10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69"/>
            <p:cNvSpPr/>
            <p:nvPr/>
          </p:nvSpPr>
          <p:spPr>
            <a:xfrm rot="354570">
              <a:off x="5681607" y="1729976"/>
              <a:ext cx="215637" cy="207521"/>
            </a:xfrm>
            <a:custGeom>
              <a:avLst/>
              <a:gdLst/>
              <a:ahLst/>
              <a:cxnLst/>
              <a:rect l="l" t="t" r="r" b="b"/>
              <a:pathLst>
                <a:path w="5261" h="5063" extrusionOk="0">
                  <a:moveTo>
                    <a:pt x="2625" y="1"/>
                  </a:moveTo>
                  <a:cubicBezTo>
                    <a:pt x="2596" y="1"/>
                    <a:pt x="2567" y="1"/>
                    <a:pt x="2538" y="2"/>
                  </a:cubicBezTo>
                  <a:cubicBezTo>
                    <a:pt x="1114" y="49"/>
                    <a:pt x="0" y="1225"/>
                    <a:pt x="47" y="2617"/>
                  </a:cubicBezTo>
                  <a:cubicBezTo>
                    <a:pt x="93" y="3990"/>
                    <a:pt x="1252" y="5062"/>
                    <a:pt x="2649" y="5062"/>
                  </a:cubicBezTo>
                  <a:cubicBezTo>
                    <a:pt x="2669" y="5062"/>
                    <a:pt x="2688" y="5062"/>
                    <a:pt x="2708" y="5062"/>
                  </a:cubicBezTo>
                  <a:cubicBezTo>
                    <a:pt x="4132" y="5015"/>
                    <a:pt x="5260" y="3855"/>
                    <a:pt x="5215" y="2447"/>
                  </a:cubicBezTo>
                  <a:cubicBezTo>
                    <a:pt x="5168" y="1068"/>
                    <a:pt x="4010" y="1"/>
                    <a:pt x="2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69"/>
            <p:cNvSpPr/>
            <p:nvPr/>
          </p:nvSpPr>
          <p:spPr>
            <a:xfrm rot="354570">
              <a:off x="5691507" y="1468294"/>
              <a:ext cx="246829" cy="416190"/>
            </a:xfrm>
            <a:custGeom>
              <a:avLst/>
              <a:gdLst/>
              <a:ahLst/>
              <a:cxnLst/>
              <a:rect l="l" t="t" r="r" b="b"/>
              <a:pathLst>
                <a:path w="6022" h="10154" extrusionOk="0">
                  <a:moveTo>
                    <a:pt x="2503" y="1871"/>
                  </a:moveTo>
                  <a:cubicBezTo>
                    <a:pt x="2518" y="1880"/>
                    <a:pt x="2540" y="1889"/>
                    <a:pt x="2571" y="1898"/>
                  </a:cubicBezTo>
                  <a:cubicBezTo>
                    <a:pt x="3855" y="2315"/>
                    <a:pt x="3654" y="5147"/>
                    <a:pt x="3530" y="6059"/>
                  </a:cubicBezTo>
                  <a:cubicBezTo>
                    <a:pt x="3437" y="6663"/>
                    <a:pt x="3313" y="7637"/>
                    <a:pt x="2880" y="8132"/>
                  </a:cubicBezTo>
                  <a:cubicBezTo>
                    <a:pt x="2874" y="8138"/>
                    <a:pt x="2868" y="8145"/>
                    <a:pt x="2862" y="8150"/>
                  </a:cubicBezTo>
                  <a:lnTo>
                    <a:pt x="2862" y="8150"/>
                  </a:lnTo>
                  <a:cubicBezTo>
                    <a:pt x="2637" y="7975"/>
                    <a:pt x="2367" y="7553"/>
                    <a:pt x="2189" y="7365"/>
                  </a:cubicBezTo>
                  <a:lnTo>
                    <a:pt x="2189" y="7365"/>
                  </a:lnTo>
                  <a:cubicBezTo>
                    <a:pt x="1971" y="6474"/>
                    <a:pt x="1912" y="5545"/>
                    <a:pt x="1921" y="4636"/>
                  </a:cubicBezTo>
                  <a:cubicBezTo>
                    <a:pt x="1921" y="3924"/>
                    <a:pt x="1968" y="3198"/>
                    <a:pt x="2200" y="2517"/>
                  </a:cubicBezTo>
                  <a:cubicBezTo>
                    <a:pt x="2261" y="2348"/>
                    <a:pt x="2337" y="1984"/>
                    <a:pt x="2503" y="1871"/>
                  </a:cubicBezTo>
                  <a:close/>
                  <a:moveTo>
                    <a:pt x="2556" y="1"/>
                  </a:moveTo>
                  <a:cubicBezTo>
                    <a:pt x="1273" y="1"/>
                    <a:pt x="399" y="1595"/>
                    <a:pt x="204" y="3027"/>
                  </a:cubicBezTo>
                  <a:cubicBezTo>
                    <a:pt x="28" y="4372"/>
                    <a:pt x="1" y="6574"/>
                    <a:pt x="761" y="8087"/>
                  </a:cubicBezTo>
                  <a:lnTo>
                    <a:pt x="761" y="8087"/>
                  </a:lnTo>
                  <a:cubicBezTo>
                    <a:pt x="764" y="8122"/>
                    <a:pt x="769" y="8158"/>
                    <a:pt x="776" y="8194"/>
                  </a:cubicBezTo>
                  <a:cubicBezTo>
                    <a:pt x="996" y="9146"/>
                    <a:pt x="1825" y="10153"/>
                    <a:pt x="2898" y="10153"/>
                  </a:cubicBezTo>
                  <a:cubicBezTo>
                    <a:pt x="2958" y="10153"/>
                    <a:pt x="3020" y="10150"/>
                    <a:pt x="3082" y="10143"/>
                  </a:cubicBezTo>
                  <a:cubicBezTo>
                    <a:pt x="4180" y="10036"/>
                    <a:pt x="4768" y="8967"/>
                    <a:pt x="5093" y="8039"/>
                  </a:cubicBezTo>
                  <a:cubicBezTo>
                    <a:pt x="5898" y="5797"/>
                    <a:pt x="6021" y="2362"/>
                    <a:pt x="4041" y="661"/>
                  </a:cubicBezTo>
                  <a:cubicBezTo>
                    <a:pt x="3504" y="196"/>
                    <a:pt x="3005" y="1"/>
                    <a:pt x="2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69"/>
            <p:cNvSpPr/>
            <p:nvPr/>
          </p:nvSpPr>
          <p:spPr>
            <a:xfrm rot="354570">
              <a:off x="5695567" y="1467371"/>
              <a:ext cx="225761" cy="414141"/>
            </a:xfrm>
            <a:custGeom>
              <a:avLst/>
              <a:gdLst/>
              <a:ahLst/>
              <a:cxnLst/>
              <a:rect l="l" t="t" r="r" b="b"/>
              <a:pathLst>
                <a:path w="5508" h="10104" extrusionOk="0">
                  <a:moveTo>
                    <a:pt x="2847" y="8061"/>
                  </a:moveTo>
                  <a:lnTo>
                    <a:pt x="2801" y="8107"/>
                  </a:lnTo>
                  <a:lnTo>
                    <a:pt x="2847" y="8107"/>
                  </a:lnTo>
                  <a:lnTo>
                    <a:pt x="2847" y="8061"/>
                  </a:lnTo>
                  <a:close/>
                  <a:moveTo>
                    <a:pt x="2461" y="1"/>
                  </a:moveTo>
                  <a:cubicBezTo>
                    <a:pt x="1176" y="1"/>
                    <a:pt x="310" y="1595"/>
                    <a:pt x="109" y="3033"/>
                  </a:cubicBezTo>
                  <a:cubicBezTo>
                    <a:pt x="48" y="3497"/>
                    <a:pt x="1" y="4070"/>
                    <a:pt x="1" y="4673"/>
                  </a:cubicBezTo>
                  <a:cubicBezTo>
                    <a:pt x="1" y="5834"/>
                    <a:pt x="171" y="7133"/>
                    <a:pt x="681" y="8123"/>
                  </a:cubicBezTo>
                  <a:lnTo>
                    <a:pt x="681" y="8200"/>
                  </a:lnTo>
                  <a:cubicBezTo>
                    <a:pt x="867" y="9035"/>
                    <a:pt x="1517" y="9887"/>
                    <a:pt x="2383" y="10103"/>
                  </a:cubicBezTo>
                  <a:cubicBezTo>
                    <a:pt x="2152" y="9994"/>
                    <a:pt x="1981" y="9794"/>
                    <a:pt x="1888" y="9530"/>
                  </a:cubicBezTo>
                  <a:cubicBezTo>
                    <a:pt x="1857" y="9423"/>
                    <a:pt x="1842" y="9299"/>
                    <a:pt x="1842" y="9190"/>
                  </a:cubicBezTo>
                  <a:cubicBezTo>
                    <a:pt x="1842" y="8804"/>
                    <a:pt x="2012" y="8417"/>
                    <a:pt x="2337" y="8231"/>
                  </a:cubicBezTo>
                  <a:cubicBezTo>
                    <a:pt x="2445" y="8154"/>
                    <a:pt x="2569" y="8123"/>
                    <a:pt x="2708" y="8107"/>
                  </a:cubicBezTo>
                  <a:cubicBezTo>
                    <a:pt x="2492" y="7907"/>
                    <a:pt x="2259" y="7566"/>
                    <a:pt x="2105" y="7381"/>
                  </a:cubicBezTo>
                  <a:cubicBezTo>
                    <a:pt x="2028" y="7102"/>
                    <a:pt x="1981" y="6824"/>
                    <a:pt x="1935" y="6545"/>
                  </a:cubicBezTo>
                  <a:cubicBezTo>
                    <a:pt x="1857" y="5957"/>
                    <a:pt x="1826" y="5370"/>
                    <a:pt x="1826" y="4782"/>
                  </a:cubicBezTo>
                  <a:lnTo>
                    <a:pt x="1826" y="4642"/>
                  </a:lnTo>
                  <a:cubicBezTo>
                    <a:pt x="1826" y="3930"/>
                    <a:pt x="1873" y="3204"/>
                    <a:pt x="2105" y="2523"/>
                  </a:cubicBezTo>
                  <a:cubicBezTo>
                    <a:pt x="2166" y="2352"/>
                    <a:pt x="2228" y="1997"/>
                    <a:pt x="2399" y="1888"/>
                  </a:cubicBezTo>
                  <a:cubicBezTo>
                    <a:pt x="2414" y="1888"/>
                    <a:pt x="2445" y="1904"/>
                    <a:pt x="2476" y="1904"/>
                  </a:cubicBezTo>
                  <a:cubicBezTo>
                    <a:pt x="3187" y="2136"/>
                    <a:pt x="3451" y="3111"/>
                    <a:pt x="3513" y="4101"/>
                  </a:cubicBezTo>
                  <a:cubicBezTo>
                    <a:pt x="4178" y="4070"/>
                    <a:pt x="4843" y="4054"/>
                    <a:pt x="5508" y="4023"/>
                  </a:cubicBezTo>
                  <a:cubicBezTo>
                    <a:pt x="5369" y="2723"/>
                    <a:pt x="4905" y="1486"/>
                    <a:pt x="3946" y="667"/>
                  </a:cubicBezTo>
                  <a:cubicBezTo>
                    <a:pt x="3404" y="202"/>
                    <a:pt x="2909" y="1"/>
                    <a:pt x="2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69"/>
            <p:cNvSpPr/>
            <p:nvPr/>
          </p:nvSpPr>
          <p:spPr>
            <a:xfrm rot="354570">
              <a:off x="5749258" y="1798923"/>
              <a:ext cx="87550" cy="86320"/>
            </a:xfrm>
            <a:custGeom>
              <a:avLst/>
              <a:gdLst/>
              <a:ahLst/>
              <a:cxnLst/>
              <a:rect l="l" t="t" r="r" b="b"/>
              <a:pathLst>
                <a:path w="2136" h="2106" extrusionOk="0">
                  <a:moveTo>
                    <a:pt x="1053" y="0"/>
                  </a:moveTo>
                  <a:cubicBezTo>
                    <a:pt x="896" y="0"/>
                    <a:pt x="739" y="41"/>
                    <a:pt x="604" y="125"/>
                  </a:cubicBezTo>
                  <a:cubicBezTo>
                    <a:pt x="171" y="372"/>
                    <a:pt x="0" y="976"/>
                    <a:pt x="155" y="1424"/>
                  </a:cubicBezTo>
                  <a:cubicBezTo>
                    <a:pt x="295" y="1827"/>
                    <a:pt x="619" y="2090"/>
                    <a:pt x="1052" y="2105"/>
                  </a:cubicBezTo>
                  <a:cubicBezTo>
                    <a:pt x="1331" y="2105"/>
                    <a:pt x="1625" y="1981"/>
                    <a:pt x="1811" y="1765"/>
                  </a:cubicBezTo>
                  <a:cubicBezTo>
                    <a:pt x="2058" y="1471"/>
                    <a:pt x="2135" y="1069"/>
                    <a:pt x="1966" y="729"/>
                  </a:cubicBezTo>
                  <a:cubicBezTo>
                    <a:pt x="1933" y="660"/>
                    <a:pt x="1891" y="590"/>
                    <a:pt x="1843" y="524"/>
                  </a:cubicBezTo>
                  <a:lnTo>
                    <a:pt x="1843" y="524"/>
                  </a:lnTo>
                  <a:cubicBezTo>
                    <a:pt x="1792" y="421"/>
                    <a:pt x="1724" y="324"/>
                    <a:pt x="1640" y="234"/>
                  </a:cubicBezTo>
                  <a:cubicBezTo>
                    <a:pt x="1487" y="80"/>
                    <a:pt x="1271" y="0"/>
                    <a:pt x="1053"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69"/>
            <p:cNvSpPr/>
            <p:nvPr/>
          </p:nvSpPr>
          <p:spPr>
            <a:xfrm rot="354570">
              <a:off x="5753720" y="1799032"/>
              <a:ext cx="79926" cy="86279"/>
            </a:xfrm>
            <a:custGeom>
              <a:avLst/>
              <a:gdLst/>
              <a:ahLst/>
              <a:cxnLst/>
              <a:rect l="l" t="t" r="r" b="b"/>
              <a:pathLst>
                <a:path w="1950" h="2105" extrusionOk="0">
                  <a:moveTo>
                    <a:pt x="866" y="0"/>
                  </a:moveTo>
                  <a:cubicBezTo>
                    <a:pt x="727" y="16"/>
                    <a:pt x="603" y="47"/>
                    <a:pt x="495" y="124"/>
                  </a:cubicBezTo>
                  <a:cubicBezTo>
                    <a:pt x="170" y="310"/>
                    <a:pt x="0" y="697"/>
                    <a:pt x="0" y="1083"/>
                  </a:cubicBezTo>
                  <a:cubicBezTo>
                    <a:pt x="0" y="1192"/>
                    <a:pt x="15" y="1316"/>
                    <a:pt x="46" y="1423"/>
                  </a:cubicBezTo>
                  <a:cubicBezTo>
                    <a:pt x="186" y="1826"/>
                    <a:pt x="510" y="2089"/>
                    <a:pt x="943" y="2104"/>
                  </a:cubicBezTo>
                  <a:lnTo>
                    <a:pt x="959" y="2104"/>
                  </a:lnTo>
                  <a:cubicBezTo>
                    <a:pt x="1238" y="2104"/>
                    <a:pt x="1531" y="1965"/>
                    <a:pt x="1702" y="1764"/>
                  </a:cubicBezTo>
                  <a:cubicBezTo>
                    <a:pt x="1857" y="1578"/>
                    <a:pt x="1949" y="1347"/>
                    <a:pt x="1949" y="1130"/>
                  </a:cubicBezTo>
                  <a:cubicBezTo>
                    <a:pt x="1949" y="990"/>
                    <a:pt x="1918" y="852"/>
                    <a:pt x="1857" y="728"/>
                  </a:cubicBezTo>
                  <a:cubicBezTo>
                    <a:pt x="1826" y="650"/>
                    <a:pt x="1764" y="573"/>
                    <a:pt x="1717" y="495"/>
                  </a:cubicBezTo>
                  <a:cubicBezTo>
                    <a:pt x="1671" y="402"/>
                    <a:pt x="1609" y="310"/>
                    <a:pt x="1531" y="233"/>
                  </a:cubicBezTo>
                  <a:cubicBezTo>
                    <a:pt x="1392" y="93"/>
                    <a:pt x="1207" y="16"/>
                    <a:pt x="1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69"/>
            <p:cNvSpPr/>
            <p:nvPr/>
          </p:nvSpPr>
          <p:spPr>
            <a:xfrm rot="354570">
              <a:off x="5658355" y="2129869"/>
              <a:ext cx="238426" cy="227646"/>
            </a:xfrm>
            <a:custGeom>
              <a:avLst/>
              <a:gdLst/>
              <a:ahLst/>
              <a:cxnLst/>
              <a:rect l="l" t="t" r="r" b="b"/>
              <a:pathLst>
                <a:path w="5817" h="5554" extrusionOk="0">
                  <a:moveTo>
                    <a:pt x="4702" y="0"/>
                  </a:moveTo>
                  <a:cubicBezTo>
                    <a:pt x="4692" y="0"/>
                    <a:pt x="4682" y="0"/>
                    <a:pt x="4673" y="1"/>
                  </a:cubicBezTo>
                  <a:cubicBezTo>
                    <a:pt x="3699" y="16"/>
                    <a:pt x="2708" y="32"/>
                    <a:pt x="1733" y="63"/>
                  </a:cubicBezTo>
                  <a:cubicBezTo>
                    <a:pt x="1069" y="63"/>
                    <a:pt x="481" y="603"/>
                    <a:pt x="419" y="1253"/>
                  </a:cubicBezTo>
                  <a:cubicBezTo>
                    <a:pt x="310" y="2305"/>
                    <a:pt x="186" y="3342"/>
                    <a:pt x="79" y="4394"/>
                  </a:cubicBezTo>
                  <a:cubicBezTo>
                    <a:pt x="1" y="5044"/>
                    <a:pt x="481" y="5554"/>
                    <a:pt x="1145" y="5554"/>
                  </a:cubicBezTo>
                  <a:cubicBezTo>
                    <a:pt x="2135" y="5539"/>
                    <a:pt x="3111" y="5523"/>
                    <a:pt x="4101" y="5523"/>
                  </a:cubicBezTo>
                  <a:cubicBezTo>
                    <a:pt x="4751" y="5508"/>
                    <a:pt x="5353" y="4966"/>
                    <a:pt x="5431" y="4316"/>
                  </a:cubicBezTo>
                  <a:lnTo>
                    <a:pt x="5755" y="1160"/>
                  </a:lnTo>
                  <a:cubicBezTo>
                    <a:pt x="5816" y="520"/>
                    <a:pt x="5353" y="0"/>
                    <a:pt x="4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69"/>
            <p:cNvSpPr/>
            <p:nvPr/>
          </p:nvSpPr>
          <p:spPr>
            <a:xfrm rot="354570">
              <a:off x="5996981" y="2157849"/>
              <a:ext cx="237811" cy="230884"/>
            </a:xfrm>
            <a:custGeom>
              <a:avLst/>
              <a:gdLst/>
              <a:ahLst/>
              <a:cxnLst/>
              <a:rect l="l" t="t" r="r" b="b"/>
              <a:pathLst>
                <a:path w="5802" h="5633" extrusionOk="0">
                  <a:moveTo>
                    <a:pt x="4685" y="1"/>
                  </a:moveTo>
                  <a:cubicBezTo>
                    <a:pt x="4676" y="1"/>
                    <a:pt x="4667" y="1"/>
                    <a:pt x="4658" y="1"/>
                  </a:cubicBezTo>
                  <a:cubicBezTo>
                    <a:pt x="3682" y="17"/>
                    <a:pt x="2692" y="32"/>
                    <a:pt x="1718" y="63"/>
                  </a:cubicBezTo>
                  <a:cubicBezTo>
                    <a:pt x="1053" y="79"/>
                    <a:pt x="465" y="620"/>
                    <a:pt x="388" y="1269"/>
                  </a:cubicBezTo>
                  <a:cubicBezTo>
                    <a:pt x="279" y="2338"/>
                    <a:pt x="171" y="3390"/>
                    <a:pt x="62" y="4456"/>
                  </a:cubicBezTo>
                  <a:cubicBezTo>
                    <a:pt x="1" y="5106"/>
                    <a:pt x="481" y="5632"/>
                    <a:pt x="1131" y="5632"/>
                  </a:cubicBezTo>
                  <a:cubicBezTo>
                    <a:pt x="2121" y="5617"/>
                    <a:pt x="3095" y="5601"/>
                    <a:pt x="4085" y="5586"/>
                  </a:cubicBezTo>
                  <a:cubicBezTo>
                    <a:pt x="4751" y="5586"/>
                    <a:pt x="5338" y="5044"/>
                    <a:pt x="5415" y="4380"/>
                  </a:cubicBezTo>
                  <a:lnTo>
                    <a:pt x="5741" y="1177"/>
                  </a:lnTo>
                  <a:cubicBezTo>
                    <a:pt x="5802" y="521"/>
                    <a:pt x="5335" y="1"/>
                    <a:pt x="46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69"/>
            <p:cNvSpPr/>
            <p:nvPr/>
          </p:nvSpPr>
          <p:spPr>
            <a:xfrm rot="354570">
              <a:off x="6335063" y="2185880"/>
              <a:ext cx="237729" cy="233385"/>
            </a:xfrm>
            <a:custGeom>
              <a:avLst/>
              <a:gdLst/>
              <a:ahLst/>
              <a:cxnLst/>
              <a:rect l="l" t="t" r="r" b="b"/>
              <a:pathLst>
                <a:path w="5800" h="5694" extrusionOk="0">
                  <a:moveTo>
                    <a:pt x="4684" y="0"/>
                  </a:moveTo>
                  <a:cubicBezTo>
                    <a:pt x="4674" y="0"/>
                    <a:pt x="4665" y="0"/>
                    <a:pt x="4656" y="0"/>
                  </a:cubicBezTo>
                  <a:cubicBezTo>
                    <a:pt x="3666" y="15"/>
                    <a:pt x="2692" y="46"/>
                    <a:pt x="1701" y="62"/>
                  </a:cubicBezTo>
                  <a:cubicBezTo>
                    <a:pt x="1052" y="77"/>
                    <a:pt x="448" y="619"/>
                    <a:pt x="386" y="1284"/>
                  </a:cubicBezTo>
                  <a:cubicBezTo>
                    <a:pt x="278" y="2367"/>
                    <a:pt x="169" y="3435"/>
                    <a:pt x="62" y="4502"/>
                  </a:cubicBezTo>
                  <a:cubicBezTo>
                    <a:pt x="1" y="5158"/>
                    <a:pt x="466" y="5694"/>
                    <a:pt x="1118" y="5694"/>
                  </a:cubicBezTo>
                  <a:cubicBezTo>
                    <a:pt x="1127" y="5694"/>
                    <a:pt x="1136" y="5694"/>
                    <a:pt x="1145" y="5693"/>
                  </a:cubicBezTo>
                  <a:cubicBezTo>
                    <a:pt x="2119" y="5677"/>
                    <a:pt x="3109" y="5677"/>
                    <a:pt x="4084" y="5662"/>
                  </a:cubicBezTo>
                  <a:cubicBezTo>
                    <a:pt x="4749" y="5646"/>
                    <a:pt x="5336" y="5106"/>
                    <a:pt x="5414" y="4440"/>
                  </a:cubicBezTo>
                  <a:lnTo>
                    <a:pt x="5739" y="1191"/>
                  </a:lnTo>
                  <a:cubicBezTo>
                    <a:pt x="5800" y="536"/>
                    <a:pt x="5320" y="0"/>
                    <a:pt x="4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69"/>
            <p:cNvSpPr/>
            <p:nvPr/>
          </p:nvSpPr>
          <p:spPr>
            <a:xfrm rot="354570">
              <a:off x="6356118" y="3564279"/>
              <a:ext cx="248591" cy="235352"/>
            </a:xfrm>
            <a:custGeom>
              <a:avLst/>
              <a:gdLst/>
              <a:ahLst/>
              <a:cxnLst/>
              <a:rect l="l" t="t" r="r" b="b"/>
              <a:pathLst>
                <a:path w="6065" h="5742" extrusionOk="0">
                  <a:moveTo>
                    <a:pt x="1950" y="1"/>
                  </a:moveTo>
                  <a:cubicBezTo>
                    <a:pt x="1297" y="1"/>
                    <a:pt x="679" y="521"/>
                    <a:pt x="588" y="1161"/>
                  </a:cubicBezTo>
                  <a:cubicBezTo>
                    <a:pt x="433" y="2244"/>
                    <a:pt x="264" y="3312"/>
                    <a:pt x="93" y="4395"/>
                  </a:cubicBezTo>
                  <a:cubicBezTo>
                    <a:pt x="0" y="5044"/>
                    <a:pt x="449" y="5616"/>
                    <a:pt x="1114" y="5632"/>
                  </a:cubicBezTo>
                  <a:cubicBezTo>
                    <a:pt x="2104" y="5678"/>
                    <a:pt x="3094" y="5709"/>
                    <a:pt x="4084" y="5740"/>
                  </a:cubicBezTo>
                  <a:cubicBezTo>
                    <a:pt x="4103" y="5741"/>
                    <a:pt x="4121" y="5741"/>
                    <a:pt x="4140" y="5741"/>
                  </a:cubicBezTo>
                  <a:cubicBezTo>
                    <a:pt x="4784" y="5741"/>
                    <a:pt x="5372" y="5226"/>
                    <a:pt x="5476" y="4580"/>
                  </a:cubicBezTo>
                  <a:cubicBezTo>
                    <a:pt x="5647" y="3497"/>
                    <a:pt x="5802" y="2414"/>
                    <a:pt x="5972" y="1332"/>
                  </a:cubicBezTo>
                  <a:cubicBezTo>
                    <a:pt x="6064" y="666"/>
                    <a:pt x="5600" y="109"/>
                    <a:pt x="4936" y="78"/>
                  </a:cubicBezTo>
                  <a:cubicBezTo>
                    <a:pt x="3946" y="47"/>
                    <a:pt x="2955" y="32"/>
                    <a:pt x="1980" y="1"/>
                  </a:cubicBezTo>
                  <a:cubicBezTo>
                    <a:pt x="1970" y="1"/>
                    <a:pt x="1960" y="1"/>
                    <a:pt x="19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69"/>
            <p:cNvSpPr/>
            <p:nvPr/>
          </p:nvSpPr>
          <p:spPr>
            <a:xfrm rot="354570">
              <a:off x="6694268" y="3608850"/>
              <a:ext cx="248632" cy="238508"/>
            </a:xfrm>
            <a:custGeom>
              <a:avLst/>
              <a:gdLst/>
              <a:ahLst/>
              <a:cxnLst/>
              <a:rect l="l" t="t" r="r" b="b"/>
              <a:pathLst>
                <a:path w="6066" h="5819" extrusionOk="0">
                  <a:moveTo>
                    <a:pt x="1940" y="0"/>
                  </a:moveTo>
                  <a:cubicBezTo>
                    <a:pt x="1300" y="0"/>
                    <a:pt x="680" y="535"/>
                    <a:pt x="589" y="1192"/>
                  </a:cubicBezTo>
                  <a:cubicBezTo>
                    <a:pt x="434" y="2275"/>
                    <a:pt x="265" y="3373"/>
                    <a:pt x="94" y="4456"/>
                  </a:cubicBezTo>
                  <a:cubicBezTo>
                    <a:pt x="1" y="5122"/>
                    <a:pt x="450" y="5694"/>
                    <a:pt x="1115" y="5710"/>
                  </a:cubicBezTo>
                  <a:cubicBezTo>
                    <a:pt x="2105" y="5755"/>
                    <a:pt x="3095" y="5786"/>
                    <a:pt x="4085" y="5817"/>
                  </a:cubicBezTo>
                  <a:cubicBezTo>
                    <a:pt x="4104" y="5818"/>
                    <a:pt x="4122" y="5819"/>
                    <a:pt x="4141" y="5819"/>
                  </a:cubicBezTo>
                  <a:cubicBezTo>
                    <a:pt x="4785" y="5819"/>
                    <a:pt x="5373" y="5303"/>
                    <a:pt x="5477" y="4642"/>
                  </a:cubicBezTo>
                  <a:cubicBezTo>
                    <a:pt x="5648" y="3544"/>
                    <a:pt x="5803" y="2445"/>
                    <a:pt x="5958" y="1347"/>
                  </a:cubicBezTo>
                  <a:cubicBezTo>
                    <a:pt x="6065" y="681"/>
                    <a:pt x="5601" y="109"/>
                    <a:pt x="4937" y="93"/>
                  </a:cubicBezTo>
                  <a:lnTo>
                    <a:pt x="1966" y="1"/>
                  </a:lnTo>
                  <a:cubicBezTo>
                    <a:pt x="1958" y="0"/>
                    <a:pt x="1949" y="0"/>
                    <a:pt x="1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69"/>
            <p:cNvSpPr/>
            <p:nvPr/>
          </p:nvSpPr>
          <p:spPr>
            <a:xfrm rot="354570">
              <a:off x="7032394" y="3654034"/>
              <a:ext cx="248632" cy="241705"/>
            </a:xfrm>
            <a:custGeom>
              <a:avLst/>
              <a:gdLst/>
              <a:ahLst/>
              <a:cxnLst/>
              <a:rect l="l" t="t" r="r" b="b"/>
              <a:pathLst>
                <a:path w="6066" h="5897" extrusionOk="0">
                  <a:moveTo>
                    <a:pt x="1940" y="1"/>
                  </a:moveTo>
                  <a:cubicBezTo>
                    <a:pt x="1284" y="1"/>
                    <a:pt x="680" y="536"/>
                    <a:pt x="589" y="1193"/>
                  </a:cubicBezTo>
                  <a:cubicBezTo>
                    <a:pt x="434" y="2307"/>
                    <a:pt x="265" y="3405"/>
                    <a:pt x="94" y="4504"/>
                  </a:cubicBezTo>
                  <a:cubicBezTo>
                    <a:pt x="1" y="5184"/>
                    <a:pt x="450" y="5756"/>
                    <a:pt x="1115" y="5772"/>
                  </a:cubicBezTo>
                  <a:cubicBezTo>
                    <a:pt x="2105" y="5818"/>
                    <a:pt x="3095" y="5849"/>
                    <a:pt x="4085" y="5896"/>
                  </a:cubicBezTo>
                  <a:cubicBezTo>
                    <a:pt x="4094" y="5896"/>
                    <a:pt x="4103" y="5896"/>
                    <a:pt x="4112" y="5896"/>
                  </a:cubicBezTo>
                  <a:cubicBezTo>
                    <a:pt x="4767" y="5896"/>
                    <a:pt x="5371" y="5361"/>
                    <a:pt x="5477" y="4689"/>
                  </a:cubicBezTo>
                  <a:cubicBezTo>
                    <a:pt x="5648" y="3590"/>
                    <a:pt x="5803" y="2476"/>
                    <a:pt x="5958" y="1362"/>
                  </a:cubicBezTo>
                  <a:cubicBezTo>
                    <a:pt x="6065" y="682"/>
                    <a:pt x="5601" y="110"/>
                    <a:pt x="4937" y="79"/>
                  </a:cubicBezTo>
                  <a:cubicBezTo>
                    <a:pt x="3947" y="63"/>
                    <a:pt x="2956" y="32"/>
                    <a:pt x="1966" y="1"/>
                  </a:cubicBezTo>
                  <a:cubicBezTo>
                    <a:pt x="1957" y="1"/>
                    <a:pt x="1948" y="1"/>
                    <a:pt x="1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7" name="Google Shape;4757;p69"/>
            <p:cNvGrpSpPr/>
            <p:nvPr/>
          </p:nvGrpSpPr>
          <p:grpSpPr>
            <a:xfrm>
              <a:off x="5329969" y="2202211"/>
              <a:ext cx="2606195" cy="1561832"/>
              <a:chOff x="5329969" y="2202211"/>
              <a:chExt cx="2606195" cy="1561832"/>
            </a:xfrm>
          </p:grpSpPr>
          <p:sp>
            <p:nvSpPr>
              <p:cNvPr id="4758" name="Google Shape;4758;p69"/>
              <p:cNvSpPr/>
              <p:nvPr/>
            </p:nvSpPr>
            <p:spPr>
              <a:xfrm rot="354570">
                <a:off x="5585659" y="2457773"/>
                <a:ext cx="240967" cy="225802"/>
              </a:xfrm>
              <a:custGeom>
                <a:avLst/>
                <a:gdLst/>
                <a:ahLst/>
                <a:cxnLst/>
                <a:rect l="l" t="t" r="r" b="b"/>
                <a:pathLst>
                  <a:path w="5879" h="5509" extrusionOk="0">
                    <a:moveTo>
                      <a:pt x="4778" y="1"/>
                    </a:moveTo>
                    <a:cubicBezTo>
                      <a:pt x="4769" y="1"/>
                      <a:pt x="4759" y="1"/>
                      <a:pt x="4749" y="1"/>
                    </a:cubicBezTo>
                    <a:cubicBezTo>
                      <a:pt x="3759" y="1"/>
                      <a:pt x="2785" y="16"/>
                      <a:pt x="1795" y="16"/>
                    </a:cubicBezTo>
                    <a:cubicBezTo>
                      <a:pt x="1129" y="32"/>
                      <a:pt x="526" y="558"/>
                      <a:pt x="448" y="1208"/>
                    </a:cubicBezTo>
                    <a:cubicBezTo>
                      <a:pt x="341" y="2244"/>
                      <a:pt x="201" y="3296"/>
                      <a:pt x="77" y="4333"/>
                    </a:cubicBezTo>
                    <a:cubicBezTo>
                      <a:pt x="0" y="4982"/>
                      <a:pt x="479" y="5508"/>
                      <a:pt x="1129" y="5508"/>
                    </a:cubicBezTo>
                    <a:lnTo>
                      <a:pt x="4085" y="5508"/>
                    </a:lnTo>
                    <a:cubicBezTo>
                      <a:pt x="4749" y="5508"/>
                      <a:pt x="5353" y="4982"/>
                      <a:pt x="5430" y="4333"/>
                    </a:cubicBezTo>
                    <a:cubicBezTo>
                      <a:pt x="5570" y="3281"/>
                      <a:pt x="5694" y="2229"/>
                      <a:pt x="5817" y="1161"/>
                    </a:cubicBezTo>
                    <a:cubicBezTo>
                      <a:pt x="5878" y="521"/>
                      <a:pt x="5413" y="1"/>
                      <a:pt x="4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69"/>
              <p:cNvSpPr/>
              <p:nvPr/>
            </p:nvSpPr>
            <p:spPr>
              <a:xfrm rot="354570">
                <a:off x="5508584" y="2783991"/>
                <a:ext cx="243550" cy="225146"/>
              </a:xfrm>
              <a:custGeom>
                <a:avLst/>
                <a:gdLst/>
                <a:ahLst/>
                <a:cxnLst/>
                <a:rect l="l" t="t" r="r" b="b"/>
                <a:pathLst>
                  <a:path w="5942" h="5493" extrusionOk="0">
                    <a:moveTo>
                      <a:pt x="1827" y="0"/>
                    </a:moveTo>
                    <a:cubicBezTo>
                      <a:pt x="1173" y="0"/>
                      <a:pt x="587" y="520"/>
                      <a:pt x="496" y="1160"/>
                    </a:cubicBezTo>
                    <a:cubicBezTo>
                      <a:pt x="372" y="2197"/>
                      <a:pt x="217" y="3233"/>
                      <a:pt x="77" y="4285"/>
                    </a:cubicBezTo>
                    <a:cubicBezTo>
                      <a:pt x="0" y="4920"/>
                      <a:pt x="465" y="5446"/>
                      <a:pt x="1129" y="5461"/>
                    </a:cubicBezTo>
                    <a:cubicBezTo>
                      <a:pt x="2104" y="5477"/>
                      <a:pt x="3095" y="5477"/>
                      <a:pt x="4085" y="5492"/>
                    </a:cubicBezTo>
                    <a:cubicBezTo>
                      <a:pt x="4095" y="5492"/>
                      <a:pt x="4104" y="5492"/>
                      <a:pt x="4114" y="5492"/>
                    </a:cubicBezTo>
                    <a:cubicBezTo>
                      <a:pt x="4767" y="5492"/>
                      <a:pt x="5355" y="4972"/>
                      <a:pt x="5446" y="4332"/>
                    </a:cubicBezTo>
                    <a:cubicBezTo>
                      <a:pt x="5585" y="3280"/>
                      <a:pt x="5724" y="2243"/>
                      <a:pt x="5863" y="1191"/>
                    </a:cubicBezTo>
                    <a:cubicBezTo>
                      <a:pt x="5941" y="541"/>
                      <a:pt x="5477" y="15"/>
                      <a:pt x="4811" y="0"/>
                    </a:cubicBezTo>
                    <a:lnTo>
                      <a:pt x="1857" y="0"/>
                    </a:lnTo>
                    <a:cubicBezTo>
                      <a:pt x="1847" y="0"/>
                      <a:pt x="1837" y="0"/>
                      <a:pt x="1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69"/>
              <p:cNvSpPr/>
              <p:nvPr/>
            </p:nvSpPr>
            <p:spPr>
              <a:xfrm rot="354570">
                <a:off x="5426619" y="3107143"/>
                <a:ext cx="246706" cy="226417"/>
              </a:xfrm>
              <a:custGeom>
                <a:avLst/>
                <a:gdLst/>
                <a:ahLst/>
                <a:cxnLst/>
                <a:rect l="l" t="t" r="r" b="b"/>
                <a:pathLst>
                  <a:path w="6019" h="5524" extrusionOk="0">
                    <a:moveTo>
                      <a:pt x="1904" y="1"/>
                    </a:moveTo>
                    <a:cubicBezTo>
                      <a:pt x="1251" y="1"/>
                      <a:pt x="649" y="520"/>
                      <a:pt x="558" y="1146"/>
                    </a:cubicBezTo>
                    <a:cubicBezTo>
                      <a:pt x="418" y="2182"/>
                      <a:pt x="263" y="3219"/>
                      <a:pt x="94" y="4255"/>
                    </a:cubicBezTo>
                    <a:cubicBezTo>
                      <a:pt x="1" y="4904"/>
                      <a:pt x="465" y="5430"/>
                      <a:pt x="1129" y="5446"/>
                    </a:cubicBezTo>
                    <a:cubicBezTo>
                      <a:pt x="2120" y="5477"/>
                      <a:pt x="3110" y="5492"/>
                      <a:pt x="4085" y="5523"/>
                    </a:cubicBezTo>
                    <a:cubicBezTo>
                      <a:pt x="4095" y="5523"/>
                      <a:pt x="4105" y="5524"/>
                      <a:pt x="4115" y="5524"/>
                    </a:cubicBezTo>
                    <a:cubicBezTo>
                      <a:pt x="4769" y="5524"/>
                      <a:pt x="5386" y="5018"/>
                      <a:pt x="5477" y="4378"/>
                    </a:cubicBezTo>
                    <a:cubicBezTo>
                      <a:pt x="5632" y="3343"/>
                      <a:pt x="5787" y="2291"/>
                      <a:pt x="5925" y="1239"/>
                    </a:cubicBezTo>
                    <a:cubicBezTo>
                      <a:pt x="6018" y="604"/>
                      <a:pt x="5554" y="63"/>
                      <a:pt x="4889" y="47"/>
                    </a:cubicBezTo>
                    <a:cubicBezTo>
                      <a:pt x="3914" y="32"/>
                      <a:pt x="2924" y="16"/>
                      <a:pt x="1934" y="1"/>
                    </a:cubicBezTo>
                    <a:cubicBezTo>
                      <a:pt x="1924" y="1"/>
                      <a:pt x="1914" y="1"/>
                      <a:pt x="1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69"/>
              <p:cNvSpPr/>
              <p:nvPr/>
            </p:nvSpPr>
            <p:spPr>
              <a:xfrm rot="354570">
                <a:off x="5340998" y="3429263"/>
                <a:ext cx="249206" cy="227114"/>
              </a:xfrm>
              <a:custGeom>
                <a:avLst/>
                <a:gdLst/>
                <a:ahLst/>
                <a:cxnLst/>
                <a:rect l="l" t="t" r="r" b="b"/>
                <a:pathLst>
                  <a:path w="6080" h="5541" extrusionOk="0">
                    <a:moveTo>
                      <a:pt x="1966" y="0"/>
                    </a:moveTo>
                    <a:cubicBezTo>
                      <a:pt x="1313" y="0"/>
                      <a:pt x="710" y="490"/>
                      <a:pt x="603" y="1130"/>
                    </a:cubicBezTo>
                    <a:cubicBezTo>
                      <a:pt x="448" y="2166"/>
                      <a:pt x="279" y="3187"/>
                      <a:pt x="108" y="4224"/>
                    </a:cubicBezTo>
                    <a:cubicBezTo>
                      <a:pt x="0" y="4858"/>
                      <a:pt x="464" y="5400"/>
                      <a:pt x="1114" y="5431"/>
                    </a:cubicBezTo>
                    <a:cubicBezTo>
                      <a:pt x="2104" y="5462"/>
                      <a:pt x="3094" y="5508"/>
                      <a:pt x="4084" y="5539"/>
                    </a:cubicBezTo>
                    <a:cubicBezTo>
                      <a:pt x="4104" y="5540"/>
                      <a:pt x="4123" y="5540"/>
                      <a:pt x="4142" y="5540"/>
                    </a:cubicBezTo>
                    <a:cubicBezTo>
                      <a:pt x="4785" y="5540"/>
                      <a:pt x="5387" y="5041"/>
                      <a:pt x="5477" y="4425"/>
                    </a:cubicBezTo>
                    <a:cubicBezTo>
                      <a:pt x="5646" y="3373"/>
                      <a:pt x="5817" y="2337"/>
                      <a:pt x="5987" y="1285"/>
                    </a:cubicBezTo>
                    <a:cubicBezTo>
                      <a:pt x="6079" y="650"/>
                      <a:pt x="5631" y="109"/>
                      <a:pt x="4966" y="93"/>
                    </a:cubicBezTo>
                    <a:lnTo>
                      <a:pt x="1995" y="0"/>
                    </a:lnTo>
                    <a:cubicBezTo>
                      <a:pt x="1986" y="0"/>
                      <a:pt x="1976" y="0"/>
                      <a:pt x="1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69"/>
              <p:cNvSpPr/>
              <p:nvPr/>
            </p:nvSpPr>
            <p:spPr>
              <a:xfrm rot="354570">
                <a:off x="5923859" y="2490230"/>
                <a:ext cx="240967" cy="228343"/>
              </a:xfrm>
              <a:custGeom>
                <a:avLst/>
                <a:gdLst/>
                <a:ahLst/>
                <a:cxnLst/>
                <a:rect l="l" t="t" r="r" b="b"/>
                <a:pathLst>
                  <a:path w="5879" h="5571" extrusionOk="0">
                    <a:moveTo>
                      <a:pt x="4763" y="1"/>
                    </a:moveTo>
                    <a:cubicBezTo>
                      <a:pt x="4754" y="1"/>
                      <a:pt x="4744" y="1"/>
                      <a:pt x="4734" y="1"/>
                    </a:cubicBezTo>
                    <a:cubicBezTo>
                      <a:pt x="3759" y="1"/>
                      <a:pt x="2769" y="16"/>
                      <a:pt x="1795" y="16"/>
                    </a:cubicBezTo>
                    <a:cubicBezTo>
                      <a:pt x="1129" y="16"/>
                      <a:pt x="527" y="558"/>
                      <a:pt x="449" y="1208"/>
                    </a:cubicBezTo>
                    <a:cubicBezTo>
                      <a:pt x="325" y="2275"/>
                      <a:pt x="201" y="3327"/>
                      <a:pt x="77" y="4379"/>
                    </a:cubicBezTo>
                    <a:cubicBezTo>
                      <a:pt x="1" y="5028"/>
                      <a:pt x="479" y="5570"/>
                      <a:pt x="1129" y="5570"/>
                    </a:cubicBezTo>
                    <a:lnTo>
                      <a:pt x="4085" y="5570"/>
                    </a:lnTo>
                    <a:cubicBezTo>
                      <a:pt x="4749" y="5570"/>
                      <a:pt x="5353" y="5028"/>
                      <a:pt x="5430" y="4379"/>
                    </a:cubicBezTo>
                    <a:lnTo>
                      <a:pt x="5801" y="1177"/>
                    </a:lnTo>
                    <a:cubicBezTo>
                      <a:pt x="5878" y="537"/>
                      <a:pt x="5413" y="1"/>
                      <a:pt x="47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69"/>
              <p:cNvSpPr/>
              <p:nvPr/>
            </p:nvSpPr>
            <p:spPr>
              <a:xfrm rot="354570">
                <a:off x="5846359" y="2820268"/>
                <a:ext cx="244123" cy="228302"/>
              </a:xfrm>
              <a:custGeom>
                <a:avLst/>
                <a:gdLst/>
                <a:ahLst/>
                <a:cxnLst/>
                <a:rect l="l" t="t" r="r" b="b"/>
                <a:pathLst>
                  <a:path w="5956" h="5570" extrusionOk="0">
                    <a:moveTo>
                      <a:pt x="1857" y="0"/>
                    </a:moveTo>
                    <a:cubicBezTo>
                      <a:pt x="1207" y="0"/>
                      <a:pt x="588" y="526"/>
                      <a:pt x="510" y="1176"/>
                    </a:cubicBezTo>
                    <a:lnTo>
                      <a:pt x="93" y="4332"/>
                    </a:lnTo>
                    <a:cubicBezTo>
                      <a:pt x="1" y="4982"/>
                      <a:pt x="479" y="5523"/>
                      <a:pt x="1145" y="5539"/>
                    </a:cubicBezTo>
                    <a:cubicBezTo>
                      <a:pt x="2119" y="5539"/>
                      <a:pt x="3109" y="5554"/>
                      <a:pt x="4100" y="5570"/>
                    </a:cubicBezTo>
                    <a:cubicBezTo>
                      <a:pt x="4108" y="5570"/>
                      <a:pt x="4117" y="5570"/>
                      <a:pt x="4126" y="5570"/>
                    </a:cubicBezTo>
                    <a:cubicBezTo>
                      <a:pt x="4781" y="5570"/>
                      <a:pt x="5369" y="5035"/>
                      <a:pt x="5461" y="4394"/>
                    </a:cubicBezTo>
                    <a:cubicBezTo>
                      <a:pt x="5601" y="3326"/>
                      <a:pt x="5739" y="2274"/>
                      <a:pt x="5863" y="1207"/>
                    </a:cubicBezTo>
                    <a:cubicBezTo>
                      <a:pt x="5956" y="557"/>
                      <a:pt x="5477" y="15"/>
                      <a:pt x="4811" y="15"/>
                    </a:cubicBezTo>
                    <a:cubicBezTo>
                      <a:pt x="3837" y="0"/>
                      <a:pt x="2847" y="0"/>
                      <a:pt x="18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69"/>
              <p:cNvSpPr/>
              <p:nvPr/>
            </p:nvSpPr>
            <p:spPr>
              <a:xfrm rot="354570">
                <a:off x="5765231" y="3147926"/>
                <a:ext cx="246706" cy="229040"/>
              </a:xfrm>
              <a:custGeom>
                <a:avLst/>
                <a:gdLst/>
                <a:ahLst/>
                <a:cxnLst/>
                <a:rect l="l" t="t" r="r" b="b"/>
                <a:pathLst>
                  <a:path w="6019" h="5588" extrusionOk="0">
                    <a:moveTo>
                      <a:pt x="1892" y="0"/>
                    </a:moveTo>
                    <a:cubicBezTo>
                      <a:pt x="1237" y="0"/>
                      <a:pt x="649" y="521"/>
                      <a:pt x="558" y="1161"/>
                    </a:cubicBezTo>
                    <a:lnTo>
                      <a:pt x="94" y="4317"/>
                    </a:lnTo>
                    <a:cubicBezTo>
                      <a:pt x="1" y="4967"/>
                      <a:pt x="465" y="5508"/>
                      <a:pt x="1129" y="5524"/>
                    </a:cubicBezTo>
                    <a:cubicBezTo>
                      <a:pt x="2105" y="5539"/>
                      <a:pt x="3095" y="5570"/>
                      <a:pt x="4085" y="5586"/>
                    </a:cubicBezTo>
                    <a:cubicBezTo>
                      <a:pt x="4104" y="5587"/>
                      <a:pt x="4122" y="5587"/>
                      <a:pt x="4141" y="5587"/>
                    </a:cubicBezTo>
                    <a:cubicBezTo>
                      <a:pt x="4784" y="5587"/>
                      <a:pt x="5371" y="5073"/>
                      <a:pt x="5461" y="4441"/>
                    </a:cubicBezTo>
                    <a:cubicBezTo>
                      <a:pt x="5616" y="3373"/>
                      <a:pt x="5771" y="2321"/>
                      <a:pt x="5925" y="1254"/>
                    </a:cubicBezTo>
                    <a:cubicBezTo>
                      <a:pt x="6018" y="605"/>
                      <a:pt x="5539" y="62"/>
                      <a:pt x="4873" y="48"/>
                    </a:cubicBezTo>
                    <a:cubicBezTo>
                      <a:pt x="3899" y="32"/>
                      <a:pt x="2909" y="17"/>
                      <a:pt x="1919" y="1"/>
                    </a:cubicBezTo>
                    <a:cubicBezTo>
                      <a:pt x="1910" y="0"/>
                      <a:pt x="1901"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69"/>
              <p:cNvSpPr/>
              <p:nvPr/>
            </p:nvSpPr>
            <p:spPr>
              <a:xfrm rot="354570">
                <a:off x="5679160" y="3474408"/>
                <a:ext cx="249206" cy="229696"/>
              </a:xfrm>
              <a:custGeom>
                <a:avLst/>
                <a:gdLst/>
                <a:ahLst/>
                <a:cxnLst/>
                <a:rect l="l" t="t" r="r" b="b"/>
                <a:pathLst>
                  <a:path w="6080" h="5604" extrusionOk="0">
                    <a:moveTo>
                      <a:pt x="1938" y="1"/>
                    </a:moveTo>
                    <a:cubicBezTo>
                      <a:pt x="1295" y="1"/>
                      <a:pt x="709" y="501"/>
                      <a:pt x="603" y="1132"/>
                    </a:cubicBezTo>
                    <a:cubicBezTo>
                      <a:pt x="448" y="2184"/>
                      <a:pt x="279" y="3236"/>
                      <a:pt x="108" y="4272"/>
                    </a:cubicBezTo>
                    <a:cubicBezTo>
                      <a:pt x="0" y="4921"/>
                      <a:pt x="464" y="5464"/>
                      <a:pt x="1129" y="5494"/>
                    </a:cubicBezTo>
                    <a:cubicBezTo>
                      <a:pt x="2119" y="5525"/>
                      <a:pt x="3094" y="5571"/>
                      <a:pt x="4084" y="5602"/>
                    </a:cubicBezTo>
                    <a:cubicBezTo>
                      <a:pt x="4104" y="5603"/>
                      <a:pt x="4123" y="5603"/>
                      <a:pt x="4142" y="5603"/>
                    </a:cubicBezTo>
                    <a:cubicBezTo>
                      <a:pt x="4785" y="5603"/>
                      <a:pt x="5387" y="5104"/>
                      <a:pt x="5491" y="4473"/>
                    </a:cubicBezTo>
                    <a:cubicBezTo>
                      <a:pt x="5646" y="3421"/>
                      <a:pt x="5817" y="2353"/>
                      <a:pt x="5987" y="1301"/>
                    </a:cubicBezTo>
                    <a:cubicBezTo>
                      <a:pt x="6079" y="652"/>
                      <a:pt x="5615" y="95"/>
                      <a:pt x="4966" y="80"/>
                    </a:cubicBezTo>
                    <a:cubicBezTo>
                      <a:pt x="3975" y="49"/>
                      <a:pt x="2985" y="18"/>
                      <a:pt x="1995" y="2"/>
                    </a:cubicBezTo>
                    <a:cubicBezTo>
                      <a:pt x="1976" y="1"/>
                      <a:pt x="1957" y="1"/>
                      <a:pt x="19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69"/>
              <p:cNvSpPr/>
              <p:nvPr/>
            </p:nvSpPr>
            <p:spPr>
              <a:xfrm rot="354570">
                <a:off x="6262090" y="2522076"/>
                <a:ext cx="241008" cy="231499"/>
              </a:xfrm>
              <a:custGeom>
                <a:avLst/>
                <a:gdLst/>
                <a:ahLst/>
                <a:cxnLst/>
                <a:rect l="l" t="t" r="r" b="b"/>
                <a:pathLst>
                  <a:path w="5880" h="5648" extrusionOk="0">
                    <a:moveTo>
                      <a:pt x="4734" y="0"/>
                    </a:moveTo>
                    <a:cubicBezTo>
                      <a:pt x="3744" y="16"/>
                      <a:pt x="2769" y="16"/>
                      <a:pt x="1779" y="31"/>
                    </a:cubicBezTo>
                    <a:cubicBezTo>
                      <a:pt x="1114" y="31"/>
                      <a:pt x="527" y="573"/>
                      <a:pt x="449" y="1238"/>
                    </a:cubicBezTo>
                    <a:cubicBezTo>
                      <a:pt x="325" y="2306"/>
                      <a:pt x="201" y="3373"/>
                      <a:pt x="77" y="4456"/>
                    </a:cubicBezTo>
                    <a:cubicBezTo>
                      <a:pt x="1" y="5105"/>
                      <a:pt x="480" y="5647"/>
                      <a:pt x="1145" y="5647"/>
                    </a:cubicBezTo>
                    <a:lnTo>
                      <a:pt x="4100" y="5647"/>
                    </a:lnTo>
                    <a:cubicBezTo>
                      <a:pt x="4749" y="5647"/>
                      <a:pt x="5353" y="5105"/>
                      <a:pt x="5430" y="4441"/>
                    </a:cubicBezTo>
                    <a:cubicBezTo>
                      <a:pt x="5554" y="3358"/>
                      <a:pt x="5678" y="2290"/>
                      <a:pt x="5801" y="1207"/>
                    </a:cubicBezTo>
                    <a:cubicBezTo>
                      <a:pt x="5879" y="542"/>
                      <a:pt x="5399" y="0"/>
                      <a:pt x="4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69"/>
              <p:cNvSpPr/>
              <p:nvPr/>
            </p:nvSpPr>
            <p:spPr>
              <a:xfrm rot="354570">
                <a:off x="6184747" y="2856547"/>
                <a:ext cx="243509" cy="231458"/>
              </a:xfrm>
              <a:custGeom>
                <a:avLst/>
                <a:gdLst/>
                <a:ahLst/>
                <a:cxnLst/>
                <a:rect l="l" t="t" r="r" b="b"/>
                <a:pathLst>
                  <a:path w="5941" h="5647" extrusionOk="0">
                    <a:moveTo>
                      <a:pt x="1857" y="0"/>
                    </a:moveTo>
                    <a:cubicBezTo>
                      <a:pt x="1192" y="0"/>
                      <a:pt x="588" y="541"/>
                      <a:pt x="495" y="1191"/>
                    </a:cubicBezTo>
                    <a:cubicBezTo>
                      <a:pt x="372" y="2259"/>
                      <a:pt x="233" y="3326"/>
                      <a:pt x="93" y="4394"/>
                    </a:cubicBezTo>
                    <a:cubicBezTo>
                      <a:pt x="0" y="5058"/>
                      <a:pt x="481" y="5601"/>
                      <a:pt x="1130" y="5601"/>
                    </a:cubicBezTo>
                    <a:lnTo>
                      <a:pt x="4101" y="5646"/>
                    </a:lnTo>
                    <a:cubicBezTo>
                      <a:pt x="4750" y="5646"/>
                      <a:pt x="5369" y="5120"/>
                      <a:pt x="5462" y="4456"/>
                    </a:cubicBezTo>
                    <a:cubicBezTo>
                      <a:pt x="5601" y="3373"/>
                      <a:pt x="5724" y="2305"/>
                      <a:pt x="5864" y="1222"/>
                    </a:cubicBezTo>
                    <a:cubicBezTo>
                      <a:pt x="5941" y="557"/>
                      <a:pt x="5477" y="15"/>
                      <a:pt x="4812" y="15"/>
                    </a:cubicBezTo>
                    <a:cubicBezTo>
                      <a:pt x="3822" y="15"/>
                      <a:pt x="2832" y="0"/>
                      <a:pt x="18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69"/>
              <p:cNvSpPr/>
              <p:nvPr/>
            </p:nvSpPr>
            <p:spPr>
              <a:xfrm rot="354570">
                <a:off x="6103162" y="3188682"/>
                <a:ext cx="246747" cy="232114"/>
              </a:xfrm>
              <a:custGeom>
                <a:avLst/>
                <a:gdLst/>
                <a:ahLst/>
                <a:cxnLst/>
                <a:rect l="l" t="t" r="r" b="b"/>
                <a:pathLst>
                  <a:path w="6020" h="5663" extrusionOk="0">
                    <a:moveTo>
                      <a:pt x="1890" y="0"/>
                    </a:moveTo>
                    <a:cubicBezTo>
                      <a:pt x="1251" y="0"/>
                      <a:pt x="649" y="520"/>
                      <a:pt x="558" y="1176"/>
                    </a:cubicBezTo>
                    <a:cubicBezTo>
                      <a:pt x="403" y="2243"/>
                      <a:pt x="248" y="3295"/>
                      <a:pt x="93" y="4363"/>
                    </a:cubicBezTo>
                    <a:cubicBezTo>
                      <a:pt x="1" y="5028"/>
                      <a:pt x="465" y="5570"/>
                      <a:pt x="1131" y="5585"/>
                    </a:cubicBezTo>
                    <a:cubicBezTo>
                      <a:pt x="2121" y="5615"/>
                      <a:pt x="3111" y="5632"/>
                      <a:pt x="4101" y="5663"/>
                    </a:cubicBezTo>
                    <a:cubicBezTo>
                      <a:pt x="4110" y="5663"/>
                      <a:pt x="4119" y="5663"/>
                      <a:pt x="4128" y="5663"/>
                    </a:cubicBezTo>
                    <a:cubicBezTo>
                      <a:pt x="4768" y="5663"/>
                      <a:pt x="5386" y="5142"/>
                      <a:pt x="5477" y="4487"/>
                    </a:cubicBezTo>
                    <a:cubicBezTo>
                      <a:pt x="5632" y="3419"/>
                      <a:pt x="5772" y="2352"/>
                      <a:pt x="5926" y="1269"/>
                    </a:cubicBezTo>
                    <a:cubicBezTo>
                      <a:pt x="6019" y="603"/>
                      <a:pt x="5539" y="62"/>
                      <a:pt x="4889" y="46"/>
                    </a:cubicBezTo>
                    <a:lnTo>
                      <a:pt x="1919" y="0"/>
                    </a:lnTo>
                    <a:cubicBezTo>
                      <a:pt x="1909" y="0"/>
                      <a:pt x="1900" y="0"/>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69"/>
              <p:cNvSpPr/>
              <p:nvPr/>
            </p:nvSpPr>
            <p:spPr>
              <a:xfrm rot="354570">
                <a:off x="6017347" y="3519062"/>
                <a:ext cx="249206" cy="232770"/>
              </a:xfrm>
              <a:custGeom>
                <a:avLst/>
                <a:gdLst/>
                <a:ahLst/>
                <a:cxnLst/>
                <a:rect l="l" t="t" r="r" b="b"/>
                <a:pathLst>
                  <a:path w="6080" h="5679" extrusionOk="0">
                    <a:moveTo>
                      <a:pt x="1965" y="0"/>
                    </a:moveTo>
                    <a:cubicBezTo>
                      <a:pt x="1312" y="0"/>
                      <a:pt x="710" y="520"/>
                      <a:pt x="603" y="1160"/>
                    </a:cubicBezTo>
                    <a:cubicBezTo>
                      <a:pt x="448" y="2212"/>
                      <a:pt x="279" y="3280"/>
                      <a:pt x="108" y="4347"/>
                    </a:cubicBezTo>
                    <a:cubicBezTo>
                      <a:pt x="0" y="4997"/>
                      <a:pt x="464" y="5539"/>
                      <a:pt x="1129" y="5570"/>
                    </a:cubicBezTo>
                    <a:cubicBezTo>
                      <a:pt x="2119" y="5601"/>
                      <a:pt x="3109" y="5647"/>
                      <a:pt x="4099" y="5678"/>
                    </a:cubicBezTo>
                    <a:cubicBezTo>
                      <a:pt x="4117" y="5678"/>
                      <a:pt x="4136" y="5679"/>
                      <a:pt x="4154" y="5679"/>
                    </a:cubicBezTo>
                    <a:cubicBezTo>
                      <a:pt x="4784" y="5679"/>
                      <a:pt x="5387" y="5164"/>
                      <a:pt x="5491" y="4533"/>
                    </a:cubicBezTo>
                    <a:cubicBezTo>
                      <a:pt x="5662" y="3466"/>
                      <a:pt x="5817" y="2398"/>
                      <a:pt x="5987" y="1315"/>
                    </a:cubicBezTo>
                    <a:cubicBezTo>
                      <a:pt x="6079" y="665"/>
                      <a:pt x="5615" y="108"/>
                      <a:pt x="4951" y="93"/>
                    </a:cubicBezTo>
                    <a:cubicBezTo>
                      <a:pt x="3961" y="62"/>
                      <a:pt x="2985" y="32"/>
                      <a:pt x="1995" y="1"/>
                    </a:cubicBezTo>
                    <a:cubicBezTo>
                      <a:pt x="1985" y="0"/>
                      <a:pt x="1975" y="0"/>
                      <a:pt x="1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69"/>
              <p:cNvSpPr/>
              <p:nvPr/>
            </p:nvSpPr>
            <p:spPr>
              <a:xfrm rot="354570">
                <a:off x="6672996" y="2213824"/>
                <a:ext cx="237811" cy="236582"/>
              </a:xfrm>
              <a:custGeom>
                <a:avLst/>
                <a:gdLst/>
                <a:ahLst/>
                <a:cxnLst/>
                <a:rect l="l" t="t" r="r" b="b"/>
                <a:pathLst>
                  <a:path w="5802" h="5772" extrusionOk="0">
                    <a:moveTo>
                      <a:pt x="4669" y="0"/>
                    </a:moveTo>
                    <a:cubicBezTo>
                      <a:pt x="4660" y="0"/>
                      <a:pt x="4651" y="0"/>
                      <a:pt x="4642" y="1"/>
                    </a:cubicBezTo>
                    <a:cubicBezTo>
                      <a:pt x="3668" y="17"/>
                      <a:pt x="2678" y="48"/>
                      <a:pt x="1702" y="62"/>
                    </a:cubicBezTo>
                    <a:cubicBezTo>
                      <a:pt x="1038" y="79"/>
                      <a:pt x="450" y="635"/>
                      <a:pt x="388" y="1300"/>
                    </a:cubicBezTo>
                    <a:cubicBezTo>
                      <a:pt x="279" y="2399"/>
                      <a:pt x="172" y="3482"/>
                      <a:pt x="63" y="4565"/>
                    </a:cubicBezTo>
                    <a:cubicBezTo>
                      <a:pt x="1" y="5230"/>
                      <a:pt x="481" y="5772"/>
                      <a:pt x="1146" y="5772"/>
                    </a:cubicBezTo>
                    <a:cubicBezTo>
                      <a:pt x="2121" y="5756"/>
                      <a:pt x="3111" y="5741"/>
                      <a:pt x="4101" y="5725"/>
                    </a:cubicBezTo>
                    <a:cubicBezTo>
                      <a:pt x="4751" y="5725"/>
                      <a:pt x="5353" y="5168"/>
                      <a:pt x="5415" y="4487"/>
                    </a:cubicBezTo>
                    <a:cubicBezTo>
                      <a:pt x="5524" y="3404"/>
                      <a:pt x="5632" y="2306"/>
                      <a:pt x="5725" y="1207"/>
                    </a:cubicBezTo>
                    <a:cubicBezTo>
                      <a:pt x="5802" y="536"/>
                      <a:pt x="5321" y="0"/>
                      <a:pt x="4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69"/>
              <p:cNvSpPr/>
              <p:nvPr/>
            </p:nvSpPr>
            <p:spPr>
              <a:xfrm rot="354570">
                <a:off x="6600292" y="2554499"/>
                <a:ext cx="240353" cy="234040"/>
              </a:xfrm>
              <a:custGeom>
                <a:avLst/>
                <a:gdLst/>
                <a:ahLst/>
                <a:cxnLst/>
                <a:rect l="l" t="t" r="r" b="b"/>
                <a:pathLst>
                  <a:path w="5864" h="5710" extrusionOk="0">
                    <a:moveTo>
                      <a:pt x="4718" y="0"/>
                    </a:moveTo>
                    <a:cubicBezTo>
                      <a:pt x="3744" y="16"/>
                      <a:pt x="2754" y="16"/>
                      <a:pt x="1779" y="31"/>
                    </a:cubicBezTo>
                    <a:cubicBezTo>
                      <a:pt x="1114" y="31"/>
                      <a:pt x="511" y="573"/>
                      <a:pt x="449" y="1254"/>
                    </a:cubicBezTo>
                    <a:lnTo>
                      <a:pt x="77" y="4503"/>
                    </a:lnTo>
                    <a:cubicBezTo>
                      <a:pt x="1" y="5167"/>
                      <a:pt x="480" y="5709"/>
                      <a:pt x="1145" y="5709"/>
                    </a:cubicBezTo>
                    <a:lnTo>
                      <a:pt x="4100" y="5709"/>
                    </a:lnTo>
                    <a:cubicBezTo>
                      <a:pt x="4749" y="5709"/>
                      <a:pt x="5353" y="5167"/>
                      <a:pt x="5430" y="4487"/>
                    </a:cubicBezTo>
                    <a:cubicBezTo>
                      <a:pt x="5554" y="3404"/>
                      <a:pt x="5678" y="2306"/>
                      <a:pt x="5801" y="1207"/>
                    </a:cubicBezTo>
                    <a:cubicBezTo>
                      <a:pt x="5863" y="542"/>
                      <a:pt x="5384" y="0"/>
                      <a:pt x="4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69"/>
              <p:cNvSpPr/>
              <p:nvPr/>
            </p:nvSpPr>
            <p:spPr>
              <a:xfrm rot="354570">
                <a:off x="6523144" y="2893436"/>
                <a:ext cx="243550" cy="234081"/>
              </a:xfrm>
              <a:custGeom>
                <a:avLst/>
                <a:gdLst/>
                <a:ahLst/>
                <a:cxnLst/>
                <a:rect l="l" t="t" r="r" b="b"/>
                <a:pathLst>
                  <a:path w="5942" h="5711" extrusionOk="0">
                    <a:moveTo>
                      <a:pt x="1814" y="1"/>
                    </a:moveTo>
                    <a:cubicBezTo>
                      <a:pt x="1160" y="1"/>
                      <a:pt x="571" y="536"/>
                      <a:pt x="496" y="1193"/>
                    </a:cubicBezTo>
                    <a:cubicBezTo>
                      <a:pt x="356" y="2276"/>
                      <a:pt x="232" y="3359"/>
                      <a:pt x="93" y="4442"/>
                    </a:cubicBezTo>
                    <a:cubicBezTo>
                      <a:pt x="1" y="5106"/>
                      <a:pt x="480" y="5663"/>
                      <a:pt x="1129" y="5663"/>
                    </a:cubicBezTo>
                    <a:lnTo>
                      <a:pt x="4100" y="5710"/>
                    </a:lnTo>
                    <a:cubicBezTo>
                      <a:pt x="4749" y="5710"/>
                      <a:pt x="5368" y="5168"/>
                      <a:pt x="5446" y="4504"/>
                    </a:cubicBezTo>
                    <a:cubicBezTo>
                      <a:pt x="5585" y="3405"/>
                      <a:pt x="5725" y="2322"/>
                      <a:pt x="5863" y="1239"/>
                    </a:cubicBezTo>
                    <a:cubicBezTo>
                      <a:pt x="5941" y="558"/>
                      <a:pt x="5461" y="17"/>
                      <a:pt x="4796" y="1"/>
                    </a:cubicBezTo>
                    <a:lnTo>
                      <a:pt x="1841" y="1"/>
                    </a:lnTo>
                    <a:cubicBezTo>
                      <a:pt x="1832" y="1"/>
                      <a:pt x="1823" y="1"/>
                      <a:pt x="1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69"/>
              <p:cNvSpPr/>
              <p:nvPr/>
            </p:nvSpPr>
            <p:spPr>
              <a:xfrm rot="354570">
                <a:off x="6441781" y="3229390"/>
                <a:ext cx="246091" cy="234696"/>
              </a:xfrm>
              <a:custGeom>
                <a:avLst/>
                <a:gdLst/>
                <a:ahLst/>
                <a:cxnLst/>
                <a:rect l="l" t="t" r="r" b="b"/>
                <a:pathLst>
                  <a:path w="6004" h="5726" extrusionOk="0">
                    <a:moveTo>
                      <a:pt x="1878" y="1"/>
                    </a:moveTo>
                    <a:cubicBezTo>
                      <a:pt x="1238" y="1"/>
                      <a:pt x="634" y="536"/>
                      <a:pt x="543" y="1193"/>
                    </a:cubicBezTo>
                    <a:cubicBezTo>
                      <a:pt x="403" y="2260"/>
                      <a:pt x="248" y="3343"/>
                      <a:pt x="93" y="4426"/>
                    </a:cubicBezTo>
                    <a:cubicBezTo>
                      <a:pt x="1" y="5091"/>
                      <a:pt x="465" y="5632"/>
                      <a:pt x="1131" y="5663"/>
                    </a:cubicBezTo>
                    <a:cubicBezTo>
                      <a:pt x="2121" y="5679"/>
                      <a:pt x="3095" y="5710"/>
                      <a:pt x="4085" y="5725"/>
                    </a:cubicBezTo>
                    <a:cubicBezTo>
                      <a:pt x="4095" y="5725"/>
                      <a:pt x="4105" y="5725"/>
                      <a:pt x="4115" y="5725"/>
                    </a:cubicBezTo>
                    <a:cubicBezTo>
                      <a:pt x="4769" y="5725"/>
                      <a:pt x="5371" y="5205"/>
                      <a:pt x="5462" y="4549"/>
                    </a:cubicBezTo>
                    <a:cubicBezTo>
                      <a:pt x="5617" y="3466"/>
                      <a:pt x="5772" y="2369"/>
                      <a:pt x="5910" y="1286"/>
                    </a:cubicBezTo>
                    <a:cubicBezTo>
                      <a:pt x="6003" y="620"/>
                      <a:pt x="5539" y="63"/>
                      <a:pt x="4874" y="48"/>
                    </a:cubicBezTo>
                    <a:lnTo>
                      <a:pt x="1904" y="1"/>
                    </a:lnTo>
                    <a:cubicBezTo>
                      <a:pt x="1895" y="1"/>
                      <a:pt x="1887" y="1"/>
                      <a:pt x="1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69"/>
              <p:cNvSpPr/>
              <p:nvPr/>
            </p:nvSpPr>
            <p:spPr>
              <a:xfrm rot="354570">
                <a:off x="7011083" y="2241783"/>
                <a:ext cx="237115" cy="239123"/>
              </a:xfrm>
              <a:custGeom>
                <a:avLst/>
                <a:gdLst/>
                <a:ahLst/>
                <a:cxnLst/>
                <a:rect l="l" t="t" r="r" b="b"/>
                <a:pathLst>
                  <a:path w="5785" h="5834" extrusionOk="0">
                    <a:moveTo>
                      <a:pt x="4669" y="1"/>
                    </a:moveTo>
                    <a:cubicBezTo>
                      <a:pt x="4660" y="1"/>
                      <a:pt x="4650" y="1"/>
                      <a:pt x="4641" y="1"/>
                    </a:cubicBezTo>
                    <a:cubicBezTo>
                      <a:pt x="3651" y="32"/>
                      <a:pt x="2676" y="47"/>
                      <a:pt x="1702" y="63"/>
                    </a:cubicBezTo>
                    <a:cubicBezTo>
                      <a:pt x="1036" y="78"/>
                      <a:pt x="448" y="651"/>
                      <a:pt x="386" y="1315"/>
                    </a:cubicBezTo>
                    <a:cubicBezTo>
                      <a:pt x="278" y="2429"/>
                      <a:pt x="169" y="3528"/>
                      <a:pt x="62" y="4626"/>
                    </a:cubicBezTo>
                    <a:cubicBezTo>
                      <a:pt x="1" y="5297"/>
                      <a:pt x="481" y="5833"/>
                      <a:pt x="1117" y="5833"/>
                    </a:cubicBezTo>
                    <a:cubicBezTo>
                      <a:pt x="1126" y="5833"/>
                      <a:pt x="1135" y="5833"/>
                      <a:pt x="1145" y="5833"/>
                    </a:cubicBezTo>
                    <a:cubicBezTo>
                      <a:pt x="2135" y="5833"/>
                      <a:pt x="3109" y="5818"/>
                      <a:pt x="4099" y="5802"/>
                    </a:cubicBezTo>
                    <a:cubicBezTo>
                      <a:pt x="4749" y="5802"/>
                      <a:pt x="5353" y="5230"/>
                      <a:pt x="5415" y="4549"/>
                    </a:cubicBezTo>
                    <a:cubicBezTo>
                      <a:pt x="5522" y="3435"/>
                      <a:pt x="5631" y="2336"/>
                      <a:pt x="5724" y="1223"/>
                    </a:cubicBezTo>
                    <a:cubicBezTo>
                      <a:pt x="5785" y="551"/>
                      <a:pt x="5319" y="1"/>
                      <a:pt x="4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69"/>
              <p:cNvSpPr/>
              <p:nvPr/>
            </p:nvSpPr>
            <p:spPr>
              <a:xfrm rot="354570">
                <a:off x="6938460" y="2586952"/>
                <a:ext cx="240312" cy="237197"/>
              </a:xfrm>
              <a:custGeom>
                <a:avLst/>
                <a:gdLst/>
                <a:ahLst/>
                <a:cxnLst/>
                <a:rect l="l" t="t" r="r" b="b"/>
                <a:pathLst>
                  <a:path w="5863" h="5787" extrusionOk="0">
                    <a:moveTo>
                      <a:pt x="4744" y="0"/>
                    </a:moveTo>
                    <a:cubicBezTo>
                      <a:pt x="4736" y="0"/>
                      <a:pt x="4727" y="0"/>
                      <a:pt x="4718" y="0"/>
                    </a:cubicBezTo>
                    <a:cubicBezTo>
                      <a:pt x="3728" y="0"/>
                      <a:pt x="2754" y="17"/>
                      <a:pt x="1764" y="17"/>
                    </a:cubicBezTo>
                    <a:cubicBezTo>
                      <a:pt x="1115" y="31"/>
                      <a:pt x="511" y="588"/>
                      <a:pt x="434" y="1254"/>
                    </a:cubicBezTo>
                    <a:cubicBezTo>
                      <a:pt x="325" y="2352"/>
                      <a:pt x="201" y="3451"/>
                      <a:pt x="77" y="4549"/>
                    </a:cubicBezTo>
                    <a:cubicBezTo>
                      <a:pt x="1" y="5229"/>
                      <a:pt x="480" y="5771"/>
                      <a:pt x="1145" y="5771"/>
                    </a:cubicBezTo>
                    <a:cubicBezTo>
                      <a:pt x="2136" y="5771"/>
                      <a:pt x="3110" y="5771"/>
                      <a:pt x="4100" y="5786"/>
                    </a:cubicBezTo>
                    <a:cubicBezTo>
                      <a:pt x="4765" y="5786"/>
                      <a:pt x="5368" y="5229"/>
                      <a:pt x="5430" y="4549"/>
                    </a:cubicBezTo>
                    <a:cubicBezTo>
                      <a:pt x="5554" y="3435"/>
                      <a:pt x="5678" y="2337"/>
                      <a:pt x="5787" y="1223"/>
                    </a:cubicBezTo>
                    <a:cubicBezTo>
                      <a:pt x="5862" y="551"/>
                      <a:pt x="5397" y="0"/>
                      <a:pt x="4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9"/>
              <p:cNvSpPr/>
              <p:nvPr/>
            </p:nvSpPr>
            <p:spPr>
              <a:xfrm rot="354570">
                <a:off x="6861562" y="2929757"/>
                <a:ext cx="242935" cy="236582"/>
              </a:xfrm>
              <a:custGeom>
                <a:avLst/>
                <a:gdLst/>
                <a:ahLst/>
                <a:cxnLst/>
                <a:rect l="l" t="t" r="r" b="b"/>
                <a:pathLst>
                  <a:path w="5927" h="5772" extrusionOk="0">
                    <a:moveTo>
                      <a:pt x="1842" y="0"/>
                    </a:moveTo>
                    <a:cubicBezTo>
                      <a:pt x="1176" y="0"/>
                      <a:pt x="573" y="542"/>
                      <a:pt x="481" y="1223"/>
                    </a:cubicBezTo>
                    <a:cubicBezTo>
                      <a:pt x="357" y="2306"/>
                      <a:pt x="217" y="3404"/>
                      <a:pt x="78" y="4503"/>
                    </a:cubicBezTo>
                    <a:cubicBezTo>
                      <a:pt x="0" y="5167"/>
                      <a:pt x="465" y="5724"/>
                      <a:pt x="1130" y="5740"/>
                    </a:cubicBezTo>
                    <a:cubicBezTo>
                      <a:pt x="2121" y="5755"/>
                      <a:pt x="3111" y="5771"/>
                      <a:pt x="4101" y="5771"/>
                    </a:cubicBezTo>
                    <a:cubicBezTo>
                      <a:pt x="4109" y="5771"/>
                      <a:pt x="4118" y="5771"/>
                      <a:pt x="4127" y="5771"/>
                    </a:cubicBezTo>
                    <a:cubicBezTo>
                      <a:pt x="4767" y="5771"/>
                      <a:pt x="5370" y="5236"/>
                      <a:pt x="5446" y="4564"/>
                    </a:cubicBezTo>
                    <a:cubicBezTo>
                      <a:pt x="5586" y="3451"/>
                      <a:pt x="5724" y="2352"/>
                      <a:pt x="5848" y="1254"/>
                    </a:cubicBezTo>
                    <a:cubicBezTo>
                      <a:pt x="5926" y="573"/>
                      <a:pt x="5446" y="16"/>
                      <a:pt x="4796" y="16"/>
                    </a:cubicBezTo>
                    <a:cubicBezTo>
                      <a:pt x="3806" y="0"/>
                      <a:pt x="2816" y="0"/>
                      <a:pt x="1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9"/>
              <p:cNvSpPr/>
              <p:nvPr/>
            </p:nvSpPr>
            <p:spPr>
              <a:xfrm rot="354570">
                <a:off x="6779752" y="3270149"/>
                <a:ext cx="246091" cy="237811"/>
              </a:xfrm>
              <a:custGeom>
                <a:avLst/>
                <a:gdLst/>
                <a:ahLst/>
                <a:cxnLst/>
                <a:rect l="l" t="t" r="r" b="b"/>
                <a:pathLst>
                  <a:path w="6004" h="5802" extrusionOk="0">
                    <a:moveTo>
                      <a:pt x="1890" y="1"/>
                    </a:moveTo>
                    <a:cubicBezTo>
                      <a:pt x="1235" y="1"/>
                      <a:pt x="633" y="537"/>
                      <a:pt x="542" y="1208"/>
                    </a:cubicBezTo>
                    <a:cubicBezTo>
                      <a:pt x="403" y="2290"/>
                      <a:pt x="248" y="3388"/>
                      <a:pt x="94" y="4471"/>
                    </a:cubicBezTo>
                    <a:cubicBezTo>
                      <a:pt x="1" y="5152"/>
                      <a:pt x="480" y="5709"/>
                      <a:pt x="1129" y="5725"/>
                    </a:cubicBezTo>
                    <a:cubicBezTo>
                      <a:pt x="2120" y="5756"/>
                      <a:pt x="3110" y="5771"/>
                      <a:pt x="4100" y="5802"/>
                    </a:cubicBezTo>
                    <a:cubicBezTo>
                      <a:pt x="4109" y="5802"/>
                      <a:pt x="4119" y="5802"/>
                      <a:pt x="4129" y="5802"/>
                    </a:cubicBezTo>
                    <a:cubicBezTo>
                      <a:pt x="4783" y="5802"/>
                      <a:pt x="5386" y="5266"/>
                      <a:pt x="5477" y="4595"/>
                    </a:cubicBezTo>
                    <a:cubicBezTo>
                      <a:pt x="5616" y="3497"/>
                      <a:pt x="5771" y="2398"/>
                      <a:pt x="5910" y="1300"/>
                    </a:cubicBezTo>
                    <a:cubicBezTo>
                      <a:pt x="6003" y="620"/>
                      <a:pt x="5539" y="63"/>
                      <a:pt x="4873" y="47"/>
                    </a:cubicBezTo>
                    <a:cubicBezTo>
                      <a:pt x="3883" y="32"/>
                      <a:pt x="2893" y="16"/>
                      <a:pt x="1919" y="1"/>
                    </a:cubicBezTo>
                    <a:cubicBezTo>
                      <a:pt x="1909" y="1"/>
                      <a:pt x="1900" y="1"/>
                      <a:pt x="18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9"/>
              <p:cNvSpPr/>
              <p:nvPr/>
            </p:nvSpPr>
            <p:spPr>
              <a:xfrm rot="354570">
                <a:off x="7349016" y="2269768"/>
                <a:ext cx="237197" cy="242238"/>
              </a:xfrm>
              <a:custGeom>
                <a:avLst/>
                <a:gdLst/>
                <a:ahLst/>
                <a:cxnLst/>
                <a:rect l="l" t="t" r="r" b="b"/>
                <a:pathLst>
                  <a:path w="5787" h="5910" extrusionOk="0">
                    <a:moveTo>
                      <a:pt x="4642" y="0"/>
                    </a:moveTo>
                    <a:cubicBezTo>
                      <a:pt x="3652" y="31"/>
                      <a:pt x="2678" y="47"/>
                      <a:pt x="1688" y="62"/>
                    </a:cubicBezTo>
                    <a:cubicBezTo>
                      <a:pt x="1038" y="78"/>
                      <a:pt x="450" y="650"/>
                      <a:pt x="388" y="1331"/>
                    </a:cubicBezTo>
                    <a:cubicBezTo>
                      <a:pt x="279" y="2445"/>
                      <a:pt x="172" y="3558"/>
                      <a:pt x="79" y="4672"/>
                    </a:cubicBezTo>
                    <a:cubicBezTo>
                      <a:pt x="1" y="5369"/>
                      <a:pt x="496" y="5910"/>
                      <a:pt x="1146" y="5910"/>
                    </a:cubicBezTo>
                    <a:cubicBezTo>
                      <a:pt x="2136" y="5895"/>
                      <a:pt x="3126" y="5879"/>
                      <a:pt x="4101" y="5879"/>
                    </a:cubicBezTo>
                    <a:cubicBezTo>
                      <a:pt x="4766" y="5864"/>
                      <a:pt x="5354" y="5291"/>
                      <a:pt x="5415" y="4610"/>
                    </a:cubicBezTo>
                    <a:cubicBezTo>
                      <a:pt x="5524" y="3482"/>
                      <a:pt x="5632" y="2368"/>
                      <a:pt x="5725" y="1238"/>
                    </a:cubicBezTo>
                    <a:cubicBezTo>
                      <a:pt x="5787" y="542"/>
                      <a:pt x="5292" y="0"/>
                      <a:pt x="4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69"/>
              <p:cNvSpPr/>
              <p:nvPr/>
            </p:nvSpPr>
            <p:spPr>
              <a:xfrm rot="354570">
                <a:off x="7276691" y="2618798"/>
                <a:ext cx="240353" cy="240353"/>
              </a:xfrm>
              <a:custGeom>
                <a:avLst/>
                <a:gdLst/>
                <a:ahLst/>
                <a:cxnLst/>
                <a:rect l="l" t="t" r="r" b="b"/>
                <a:pathLst>
                  <a:path w="5864" h="5864" extrusionOk="0">
                    <a:moveTo>
                      <a:pt x="4718" y="1"/>
                    </a:moveTo>
                    <a:cubicBezTo>
                      <a:pt x="3728" y="16"/>
                      <a:pt x="2738" y="16"/>
                      <a:pt x="1764" y="32"/>
                    </a:cubicBezTo>
                    <a:cubicBezTo>
                      <a:pt x="1098" y="32"/>
                      <a:pt x="511" y="603"/>
                      <a:pt x="434" y="1284"/>
                    </a:cubicBezTo>
                    <a:cubicBezTo>
                      <a:pt x="325" y="2398"/>
                      <a:pt x="201" y="3512"/>
                      <a:pt x="77" y="4611"/>
                    </a:cubicBezTo>
                    <a:cubicBezTo>
                      <a:pt x="1" y="5292"/>
                      <a:pt x="480" y="5863"/>
                      <a:pt x="1145" y="5863"/>
                    </a:cubicBezTo>
                    <a:lnTo>
                      <a:pt x="4100" y="5863"/>
                    </a:lnTo>
                    <a:cubicBezTo>
                      <a:pt x="4766" y="5863"/>
                      <a:pt x="5368" y="5292"/>
                      <a:pt x="5430" y="4611"/>
                    </a:cubicBezTo>
                    <a:cubicBezTo>
                      <a:pt x="5554" y="3497"/>
                      <a:pt x="5678" y="2367"/>
                      <a:pt x="5787" y="1253"/>
                    </a:cubicBezTo>
                    <a:cubicBezTo>
                      <a:pt x="5863" y="558"/>
                      <a:pt x="5368" y="1"/>
                      <a:pt x="4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69"/>
              <p:cNvSpPr/>
              <p:nvPr/>
            </p:nvSpPr>
            <p:spPr>
              <a:xfrm rot="354570">
                <a:off x="7199990" y="2966069"/>
                <a:ext cx="242894" cy="239738"/>
              </a:xfrm>
              <a:custGeom>
                <a:avLst/>
                <a:gdLst/>
                <a:ahLst/>
                <a:cxnLst/>
                <a:rect l="l" t="t" r="r" b="b"/>
                <a:pathLst>
                  <a:path w="5926" h="5849" extrusionOk="0">
                    <a:moveTo>
                      <a:pt x="1826" y="0"/>
                    </a:moveTo>
                    <a:cubicBezTo>
                      <a:pt x="1160" y="0"/>
                      <a:pt x="558" y="557"/>
                      <a:pt x="480" y="1238"/>
                    </a:cubicBezTo>
                    <a:cubicBezTo>
                      <a:pt x="356" y="2351"/>
                      <a:pt x="217" y="3450"/>
                      <a:pt x="77" y="4564"/>
                    </a:cubicBezTo>
                    <a:cubicBezTo>
                      <a:pt x="1" y="5245"/>
                      <a:pt x="465" y="5802"/>
                      <a:pt x="1129" y="5817"/>
                    </a:cubicBezTo>
                    <a:cubicBezTo>
                      <a:pt x="2119" y="5833"/>
                      <a:pt x="3109" y="5833"/>
                      <a:pt x="4085" y="5848"/>
                    </a:cubicBezTo>
                    <a:cubicBezTo>
                      <a:pt x="4094" y="5848"/>
                      <a:pt x="4103" y="5848"/>
                      <a:pt x="4113" y="5848"/>
                    </a:cubicBezTo>
                    <a:cubicBezTo>
                      <a:pt x="4767" y="5848"/>
                      <a:pt x="5369" y="5297"/>
                      <a:pt x="5446" y="4626"/>
                    </a:cubicBezTo>
                    <a:cubicBezTo>
                      <a:pt x="5585" y="3496"/>
                      <a:pt x="5708" y="2382"/>
                      <a:pt x="5848" y="1269"/>
                    </a:cubicBezTo>
                    <a:cubicBezTo>
                      <a:pt x="5925" y="588"/>
                      <a:pt x="5446" y="16"/>
                      <a:pt x="4780" y="16"/>
                    </a:cubicBezTo>
                    <a:cubicBezTo>
                      <a:pt x="3790" y="16"/>
                      <a:pt x="2816" y="0"/>
                      <a:pt x="18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69"/>
              <p:cNvSpPr/>
              <p:nvPr/>
            </p:nvSpPr>
            <p:spPr>
              <a:xfrm rot="354570">
                <a:off x="7118367" y="3310898"/>
                <a:ext cx="245435" cy="240394"/>
              </a:xfrm>
              <a:custGeom>
                <a:avLst/>
                <a:gdLst/>
                <a:ahLst/>
                <a:cxnLst/>
                <a:rect l="l" t="t" r="r" b="b"/>
                <a:pathLst>
                  <a:path w="5988" h="5865" extrusionOk="0">
                    <a:moveTo>
                      <a:pt x="1877" y="0"/>
                    </a:moveTo>
                    <a:cubicBezTo>
                      <a:pt x="1222" y="0"/>
                      <a:pt x="619" y="551"/>
                      <a:pt x="542" y="1207"/>
                    </a:cubicBezTo>
                    <a:cubicBezTo>
                      <a:pt x="387" y="2321"/>
                      <a:pt x="248" y="3420"/>
                      <a:pt x="94" y="4534"/>
                    </a:cubicBezTo>
                    <a:cubicBezTo>
                      <a:pt x="1" y="5215"/>
                      <a:pt x="465" y="5772"/>
                      <a:pt x="1129" y="5786"/>
                    </a:cubicBezTo>
                    <a:cubicBezTo>
                      <a:pt x="2120" y="5817"/>
                      <a:pt x="3110" y="5848"/>
                      <a:pt x="4085" y="5864"/>
                    </a:cubicBezTo>
                    <a:cubicBezTo>
                      <a:pt x="4094" y="5865"/>
                      <a:pt x="4103" y="5865"/>
                      <a:pt x="4112" y="5865"/>
                    </a:cubicBezTo>
                    <a:cubicBezTo>
                      <a:pt x="4766" y="5865"/>
                      <a:pt x="5370" y="5329"/>
                      <a:pt x="5461" y="4658"/>
                    </a:cubicBezTo>
                    <a:cubicBezTo>
                      <a:pt x="5616" y="3544"/>
                      <a:pt x="5756" y="2430"/>
                      <a:pt x="5910" y="1316"/>
                    </a:cubicBezTo>
                    <a:cubicBezTo>
                      <a:pt x="5987" y="635"/>
                      <a:pt x="5523" y="62"/>
                      <a:pt x="4858" y="48"/>
                    </a:cubicBezTo>
                    <a:cubicBezTo>
                      <a:pt x="3868" y="31"/>
                      <a:pt x="2893" y="17"/>
                      <a:pt x="1903" y="1"/>
                    </a:cubicBezTo>
                    <a:cubicBezTo>
                      <a:pt x="1894" y="0"/>
                      <a:pt x="1886" y="0"/>
                      <a:pt x="1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69"/>
              <p:cNvSpPr/>
              <p:nvPr/>
            </p:nvSpPr>
            <p:spPr>
              <a:xfrm rot="354570">
                <a:off x="7687607" y="2298402"/>
                <a:ext cx="236582" cy="244820"/>
              </a:xfrm>
              <a:custGeom>
                <a:avLst/>
                <a:gdLst/>
                <a:ahLst/>
                <a:cxnLst/>
                <a:rect l="l" t="t" r="r" b="b"/>
                <a:pathLst>
                  <a:path w="5772" h="5973" extrusionOk="0">
                    <a:moveTo>
                      <a:pt x="4637" y="0"/>
                    </a:moveTo>
                    <a:cubicBezTo>
                      <a:pt x="4628" y="0"/>
                      <a:pt x="4620" y="0"/>
                      <a:pt x="4611" y="1"/>
                    </a:cubicBezTo>
                    <a:cubicBezTo>
                      <a:pt x="3637" y="17"/>
                      <a:pt x="2647" y="31"/>
                      <a:pt x="1672" y="48"/>
                    </a:cubicBezTo>
                    <a:cubicBezTo>
                      <a:pt x="1007" y="62"/>
                      <a:pt x="419" y="650"/>
                      <a:pt x="357" y="1347"/>
                    </a:cubicBezTo>
                    <a:cubicBezTo>
                      <a:pt x="265" y="2461"/>
                      <a:pt x="156" y="3590"/>
                      <a:pt x="63" y="4720"/>
                    </a:cubicBezTo>
                    <a:cubicBezTo>
                      <a:pt x="1" y="5415"/>
                      <a:pt x="481" y="5972"/>
                      <a:pt x="1146" y="5972"/>
                    </a:cubicBezTo>
                    <a:cubicBezTo>
                      <a:pt x="2121" y="5957"/>
                      <a:pt x="3111" y="5941"/>
                      <a:pt x="4085" y="5926"/>
                    </a:cubicBezTo>
                    <a:cubicBezTo>
                      <a:pt x="4751" y="5926"/>
                      <a:pt x="5339" y="5338"/>
                      <a:pt x="5401" y="4642"/>
                    </a:cubicBezTo>
                    <a:cubicBezTo>
                      <a:pt x="5508" y="3513"/>
                      <a:pt x="5617" y="2383"/>
                      <a:pt x="5710" y="1238"/>
                    </a:cubicBezTo>
                    <a:cubicBezTo>
                      <a:pt x="5771" y="552"/>
                      <a:pt x="5290" y="0"/>
                      <a:pt x="46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69"/>
              <p:cNvSpPr/>
              <p:nvPr/>
            </p:nvSpPr>
            <p:spPr>
              <a:xfrm rot="354570">
                <a:off x="7614893" y="2651223"/>
                <a:ext cx="239738" cy="242894"/>
              </a:xfrm>
              <a:custGeom>
                <a:avLst/>
                <a:gdLst/>
                <a:ahLst/>
                <a:cxnLst/>
                <a:rect l="l" t="t" r="r" b="b"/>
                <a:pathLst>
                  <a:path w="5849" h="5926" extrusionOk="0">
                    <a:moveTo>
                      <a:pt x="4704" y="1"/>
                    </a:moveTo>
                    <a:cubicBezTo>
                      <a:pt x="3728" y="16"/>
                      <a:pt x="2738" y="16"/>
                      <a:pt x="1748" y="32"/>
                    </a:cubicBezTo>
                    <a:cubicBezTo>
                      <a:pt x="1099" y="32"/>
                      <a:pt x="496" y="604"/>
                      <a:pt x="434" y="1300"/>
                    </a:cubicBezTo>
                    <a:cubicBezTo>
                      <a:pt x="310" y="2414"/>
                      <a:pt x="201" y="3543"/>
                      <a:pt x="77" y="4673"/>
                    </a:cubicBezTo>
                    <a:cubicBezTo>
                      <a:pt x="1" y="5354"/>
                      <a:pt x="480" y="5925"/>
                      <a:pt x="1146" y="5925"/>
                    </a:cubicBezTo>
                    <a:lnTo>
                      <a:pt x="4100" y="5925"/>
                    </a:lnTo>
                    <a:cubicBezTo>
                      <a:pt x="4766" y="5925"/>
                      <a:pt x="5368" y="5354"/>
                      <a:pt x="5430" y="4657"/>
                    </a:cubicBezTo>
                    <a:cubicBezTo>
                      <a:pt x="5554" y="3528"/>
                      <a:pt x="5663" y="2398"/>
                      <a:pt x="5787" y="1253"/>
                    </a:cubicBezTo>
                    <a:cubicBezTo>
                      <a:pt x="5848" y="558"/>
                      <a:pt x="5368" y="1"/>
                      <a:pt x="4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69"/>
              <p:cNvSpPr/>
              <p:nvPr/>
            </p:nvSpPr>
            <p:spPr>
              <a:xfrm rot="354570">
                <a:off x="7538381" y="3002307"/>
                <a:ext cx="242279" cy="242935"/>
              </a:xfrm>
              <a:custGeom>
                <a:avLst/>
                <a:gdLst/>
                <a:ahLst/>
                <a:cxnLst/>
                <a:rect l="l" t="t" r="r" b="b"/>
                <a:pathLst>
                  <a:path w="5911" h="5927" extrusionOk="0">
                    <a:moveTo>
                      <a:pt x="1811" y="1"/>
                    </a:moveTo>
                    <a:cubicBezTo>
                      <a:pt x="1161" y="1"/>
                      <a:pt x="557" y="574"/>
                      <a:pt x="465" y="1255"/>
                    </a:cubicBezTo>
                    <a:cubicBezTo>
                      <a:pt x="341" y="2383"/>
                      <a:pt x="217" y="3497"/>
                      <a:pt x="78" y="4627"/>
                    </a:cubicBezTo>
                    <a:cubicBezTo>
                      <a:pt x="0" y="5308"/>
                      <a:pt x="465" y="5880"/>
                      <a:pt x="1130" y="5896"/>
                    </a:cubicBezTo>
                    <a:cubicBezTo>
                      <a:pt x="2121" y="5896"/>
                      <a:pt x="3111" y="5911"/>
                      <a:pt x="4085" y="5927"/>
                    </a:cubicBezTo>
                    <a:cubicBezTo>
                      <a:pt x="4093" y="5927"/>
                      <a:pt x="4102" y="5927"/>
                      <a:pt x="4110" y="5927"/>
                    </a:cubicBezTo>
                    <a:cubicBezTo>
                      <a:pt x="4766" y="5927"/>
                      <a:pt x="5370" y="5361"/>
                      <a:pt x="5446" y="4673"/>
                    </a:cubicBezTo>
                    <a:cubicBezTo>
                      <a:pt x="5570" y="3544"/>
                      <a:pt x="5710" y="2414"/>
                      <a:pt x="5833" y="1286"/>
                    </a:cubicBezTo>
                    <a:cubicBezTo>
                      <a:pt x="5910" y="589"/>
                      <a:pt x="5431" y="17"/>
                      <a:pt x="4765" y="17"/>
                    </a:cubicBezTo>
                    <a:cubicBezTo>
                      <a:pt x="3791" y="17"/>
                      <a:pt x="2801" y="17"/>
                      <a:pt x="1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69"/>
              <p:cNvSpPr/>
              <p:nvPr/>
            </p:nvSpPr>
            <p:spPr>
              <a:xfrm rot="354570">
                <a:off x="7456946" y="3351719"/>
                <a:ext cx="245435" cy="243550"/>
              </a:xfrm>
              <a:custGeom>
                <a:avLst/>
                <a:gdLst/>
                <a:ahLst/>
                <a:cxnLst/>
                <a:rect l="l" t="t" r="r" b="b"/>
                <a:pathLst>
                  <a:path w="5988" h="5942" extrusionOk="0">
                    <a:moveTo>
                      <a:pt x="1860" y="0"/>
                    </a:moveTo>
                    <a:cubicBezTo>
                      <a:pt x="1205" y="0"/>
                      <a:pt x="602" y="551"/>
                      <a:pt x="527" y="1222"/>
                    </a:cubicBezTo>
                    <a:cubicBezTo>
                      <a:pt x="387" y="2352"/>
                      <a:pt x="232" y="3466"/>
                      <a:pt x="77" y="4580"/>
                    </a:cubicBezTo>
                    <a:cubicBezTo>
                      <a:pt x="1" y="5275"/>
                      <a:pt x="465" y="5848"/>
                      <a:pt x="1129" y="5863"/>
                    </a:cubicBezTo>
                    <a:cubicBezTo>
                      <a:pt x="2105" y="5879"/>
                      <a:pt x="3095" y="5910"/>
                      <a:pt x="4085" y="5941"/>
                    </a:cubicBezTo>
                    <a:cubicBezTo>
                      <a:pt x="4094" y="5941"/>
                      <a:pt x="4102" y="5941"/>
                      <a:pt x="4111" y="5941"/>
                    </a:cubicBezTo>
                    <a:cubicBezTo>
                      <a:pt x="4766" y="5941"/>
                      <a:pt x="5369" y="5390"/>
                      <a:pt x="5461" y="4703"/>
                    </a:cubicBezTo>
                    <a:cubicBezTo>
                      <a:pt x="5601" y="3573"/>
                      <a:pt x="5756" y="2460"/>
                      <a:pt x="5894" y="1331"/>
                    </a:cubicBezTo>
                    <a:cubicBezTo>
                      <a:pt x="5987" y="634"/>
                      <a:pt x="5508" y="62"/>
                      <a:pt x="4842" y="46"/>
                    </a:cubicBezTo>
                    <a:cubicBezTo>
                      <a:pt x="3852" y="31"/>
                      <a:pt x="2878" y="15"/>
                      <a:pt x="1888" y="0"/>
                    </a:cubicBezTo>
                    <a:cubicBezTo>
                      <a:pt x="1879" y="0"/>
                      <a:pt x="1869" y="0"/>
                      <a:pt x="1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6" name="Google Shape;4786;p69"/>
            <p:cNvSpPr/>
            <p:nvPr/>
          </p:nvSpPr>
          <p:spPr>
            <a:xfrm rot="354570">
              <a:off x="7370585" y="3698616"/>
              <a:ext cx="248017" cy="244820"/>
            </a:xfrm>
            <a:custGeom>
              <a:avLst/>
              <a:gdLst/>
              <a:ahLst/>
              <a:cxnLst/>
              <a:rect l="l" t="t" r="r" b="b"/>
              <a:pathLst>
                <a:path w="6051" h="5973" extrusionOk="0">
                  <a:moveTo>
                    <a:pt x="1938" y="0"/>
                  </a:moveTo>
                  <a:cubicBezTo>
                    <a:pt x="1283" y="0"/>
                    <a:pt x="680" y="551"/>
                    <a:pt x="589" y="1222"/>
                  </a:cubicBezTo>
                  <a:cubicBezTo>
                    <a:pt x="419" y="2336"/>
                    <a:pt x="265" y="3450"/>
                    <a:pt x="110" y="4564"/>
                  </a:cubicBezTo>
                  <a:cubicBezTo>
                    <a:pt x="1" y="5245"/>
                    <a:pt x="465" y="5832"/>
                    <a:pt x="1131" y="5848"/>
                  </a:cubicBezTo>
                  <a:cubicBezTo>
                    <a:pt x="2105" y="5894"/>
                    <a:pt x="3095" y="5925"/>
                    <a:pt x="4085" y="5972"/>
                  </a:cubicBezTo>
                  <a:cubicBezTo>
                    <a:pt x="4094" y="5972"/>
                    <a:pt x="4103" y="5973"/>
                    <a:pt x="4112" y="5973"/>
                  </a:cubicBezTo>
                  <a:cubicBezTo>
                    <a:pt x="4768" y="5973"/>
                    <a:pt x="5386" y="5437"/>
                    <a:pt x="5477" y="4749"/>
                  </a:cubicBezTo>
                  <a:cubicBezTo>
                    <a:pt x="5648" y="3636"/>
                    <a:pt x="5803" y="2507"/>
                    <a:pt x="5958" y="1393"/>
                  </a:cubicBezTo>
                  <a:cubicBezTo>
                    <a:pt x="6050" y="696"/>
                    <a:pt x="5586" y="108"/>
                    <a:pt x="4920" y="94"/>
                  </a:cubicBezTo>
                  <a:cubicBezTo>
                    <a:pt x="3946" y="63"/>
                    <a:pt x="2956" y="32"/>
                    <a:pt x="1966" y="1"/>
                  </a:cubicBezTo>
                  <a:cubicBezTo>
                    <a:pt x="1957" y="1"/>
                    <a:pt x="1948" y="0"/>
                    <a:pt x="1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74"/>
        <p:cNvGrpSpPr/>
        <p:nvPr/>
      </p:nvGrpSpPr>
      <p:grpSpPr>
        <a:xfrm>
          <a:off x="0" y="0"/>
          <a:ext cx="0" cy="0"/>
          <a:chOff x="0" y="0"/>
          <a:chExt cx="0" cy="0"/>
        </a:xfrm>
      </p:grpSpPr>
      <p:sp>
        <p:nvSpPr>
          <p:cNvPr id="4975" name="Google Shape;4975;p72"/>
          <p:cNvSpPr txBox="1">
            <a:spLocks noGrp="1"/>
          </p:cNvSpPr>
          <p:nvPr>
            <p:ph type="title"/>
          </p:nvPr>
        </p:nvSpPr>
        <p:spPr>
          <a:xfrm>
            <a:off x="1951375" y="540000"/>
            <a:ext cx="5241300" cy="13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Thanks!</a:t>
            </a:r>
            <a:endParaRPr/>
          </a:p>
        </p:txBody>
      </p:sp>
      <p:sp>
        <p:nvSpPr>
          <p:cNvPr id="4976" name="Google Shape;4976;p72"/>
          <p:cNvSpPr txBox="1">
            <a:spLocks noGrp="1"/>
          </p:cNvSpPr>
          <p:nvPr>
            <p:ph type="subTitle" idx="1"/>
          </p:nvPr>
        </p:nvSpPr>
        <p:spPr>
          <a:xfrm>
            <a:off x="1951325" y="1841450"/>
            <a:ext cx="5241300" cy="105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accent6"/>
                </a:solidFill>
              </a:rPr>
              <a:t>Do you have any questions?</a:t>
            </a:r>
            <a:endParaRPr sz="2000" dirty="0">
              <a:solidFill>
                <a:schemeClr val="accent6"/>
              </a:solidFill>
            </a:endParaRPr>
          </a:p>
        </p:txBody>
      </p:sp>
      <p:grpSp>
        <p:nvGrpSpPr>
          <p:cNvPr id="4992" name="Google Shape;4992;p72"/>
          <p:cNvGrpSpPr/>
          <p:nvPr/>
        </p:nvGrpSpPr>
        <p:grpSpPr>
          <a:xfrm rot="-125381">
            <a:off x="-33566" y="3111840"/>
            <a:ext cx="2561350" cy="2673460"/>
            <a:chOff x="6383275" y="2291392"/>
            <a:chExt cx="2653308" cy="2768849"/>
          </a:xfrm>
        </p:grpSpPr>
        <p:sp>
          <p:nvSpPr>
            <p:cNvPr id="4993" name="Google Shape;4993;p72"/>
            <p:cNvSpPr/>
            <p:nvPr/>
          </p:nvSpPr>
          <p:spPr>
            <a:xfrm rot="-1688141">
              <a:off x="6778750" y="2603827"/>
              <a:ext cx="1862359" cy="2143980"/>
            </a:xfrm>
            <a:custGeom>
              <a:avLst/>
              <a:gdLst/>
              <a:ahLst/>
              <a:cxnLst/>
              <a:rect l="l" t="t" r="r" b="b"/>
              <a:pathLst>
                <a:path w="32040" h="36885" extrusionOk="0">
                  <a:moveTo>
                    <a:pt x="16020" y="0"/>
                  </a:moveTo>
                  <a:cubicBezTo>
                    <a:pt x="12176" y="0"/>
                    <a:pt x="8331" y="287"/>
                    <a:pt x="4487" y="859"/>
                  </a:cubicBezTo>
                  <a:cubicBezTo>
                    <a:pt x="2816" y="1121"/>
                    <a:pt x="1254" y="2746"/>
                    <a:pt x="1052" y="4417"/>
                  </a:cubicBezTo>
                  <a:cubicBezTo>
                    <a:pt x="0" y="13776"/>
                    <a:pt x="0" y="23120"/>
                    <a:pt x="1052" y="32480"/>
                  </a:cubicBezTo>
                  <a:cubicBezTo>
                    <a:pt x="1254" y="34135"/>
                    <a:pt x="2816" y="35775"/>
                    <a:pt x="4487" y="36038"/>
                  </a:cubicBezTo>
                  <a:cubicBezTo>
                    <a:pt x="8331" y="36603"/>
                    <a:pt x="12176" y="36885"/>
                    <a:pt x="16020" y="36885"/>
                  </a:cubicBezTo>
                  <a:cubicBezTo>
                    <a:pt x="19864" y="36885"/>
                    <a:pt x="23709" y="36603"/>
                    <a:pt x="27553" y="36038"/>
                  </a:cubicBezTo>
                  <a:cubicBezTo>
                    <a:pt x="29224" y="35775"/>
                    <a:pt x="30786" y="34135"/>
                    <a:pt x="30988" y="32480"/>
                  </a:cubicBezTo>
                  <a:cubicBezTo>
                    <a:pt x="32040" y="23120"/>
                    <a:pt x="32040" y="13776"/>
                    <a:pt x="30988" y="4417"/>
                  </a:cubicBezTo>
                  <a:cubicBezTo>
                    <a:pt x="30786" y="2746"/>
                    <a:pt x="29224" y="1121"/>
                    <a:pt x="27553" y="859"/>
                  </a:cubicBezTo>
                  <a:cubicBezTo>
                    <a:pt x="23709" y="287"/>
                    <a:pt x="19864" y="0"/>
                    <a:pt x="1602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72"/>
            <p:cNvSpPr/>
            <p:nvPr/>
          </p:nvSpPr>
          <p:spPr>
            <a:xfrm rot="-1688141">
              <a:off x="6794191" y="2604209"/>
              <a:ext cx="1831727" cy="2143806"/>
            </a:xfrm>
            <a:custGeom>
              <a:avLst/>
              <a:gdLst/>
              <a:ahLst/>
              <a:cxnLst/>
              <a:rect l="l" t="t" r="r" b="b"/>
              <a:pathLst>
                <a:path w="31513" h="36882" extrusionOk="0">
                  <a:moveTo>
                    <a:pt x="15764" y="0"/>
                  </a:moveTo>
                  <a:cubicBezTo>
                    <a:pt x="11913" y="0"/>
                    <a:pt x="8060" y="279"/>
                    <a:pt x="4224" y="852"/>
                  </a:cubicBezTo>
                  <a:cubicBezTo>
                    <a:pt x="2553" y="1114"/>
                    <a:pt x="991" y="2739"/>
                    <a:pt x="789" y="4410"/>
                  </a:cubicBezTo>
                  <a:cubicBezTo>
                    <a:pt x="263" y="9082"/>
                    <a:pt x="1" y="13769"/>
                    <a:pt x="1" y="18441"/>
                  </a:cubicBezTo>
                  <a:cubicBezTo>
                    <a:pt x="1" y="23113"/>
                    <a:pt x="263" y="27785"/>
                    <a:pt x="789" y="32473"/>
                  </a:cubicBezTo>
                  <a:cubicBezTo>
                    <a:pt x="991" y="34128"/>
                    <a:pt x="2553" y="35768"/>
                    <a:pt x="4224" y="36031"/>
                  </a:cubicBezTo>
                  <a:cubicBezTo>
                    <a:pt x="8060" y="36603"/>
                    <a:pt x="11913" y="36881"/>
                    <a:pt x="15764" y="36881"/>
                  </a:cubicBezTo>
                  <a:cubicBezTo>
                    <a:pt x="19601" y="36881"/>
                    <a:pt x="23454" y="36603"/>
                    <a:pt x="27290" y="36031"/>
                  </a:cubicBezTo>
                  <a:cubicBezTo>
                    <a:pt x="28961" y="35768"/>
                    <a:pt x="30523" y="34128"/>
                    <a:pt x="30725" y="32473"/>
                  </a:cubicBezTo>
                  <a:cubicBezTo>
                    <a:pt x="31251" y="27785"/>
                    <a:pt x="31513" y="23113"/>
                    <a:pt x="31513" y="18441"/>
                  </a:cubicBezTo>
                  <a:cubicBezTo>
                    <a:pt x="31513" y="13769"/>
                    <a:pt x="31251" y="9082"/>
                    <a:pt x="30725" y="4410"/>
                  </a:cubicBezTo>
                  <a:cubicBezTo>
                    <a:pt x="30523" y="2739"/>
                    <a:pt x="28961" y="1114"/>
                    <a:pt x="27290" y="852"/>
                  </a:cubicBezTo>
                  <a:cubicBezTo>
                    <a:pt x="23454" y="279"/>
                    <a:pt x="19601" y="0"/>
                    <a:pt x="15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72"/>
            <p:cNvSpPr/>
            <p:nvPr/>
          </p:nvSpPr>
          <p:spPr>
            <a:xfrm rot="-1688141">
              <a:off x="7184394" y="3070214"/>
              <a:ext cx="1052140" cy="1211347"/>
            </a:xfrm>
            <a:custGeom>
              <a:avLst/>
              <a:gdLst/>
              <a:ahLst/>
              <a:cxnLst/>
              <a:rect l="l" t="t" r="r" b="b"/>
              <a:pathLst>
                <a:path w="18101" h="20840" extrusionOk="0">
                  <a:moveTo>
                    <a:pt x="9043" y="1"/>
                  </a:moveTo>
                  <a:cubicBezTo>
                    <a:pt x="6869" y="1"/>
                    <a:pt x="4696" y="163"/>
                    <a:pt x="2522" y="488"/>
                  </a:cubicBezTo>
                  <a:cubicBezTo>
                    <a:pt x="1579" y="628"/>
                    <a:pt x="696" y="1556"/>
                    <a:pt x="589" y="2499"/>
                  </a:cubicBezTo>
                  <a:cubicBezTo>
                    <a:pt x="1" y="7775"/>
                    <a:pt x="1" y="13066"/>
                    <a:pt x="589" y="18341"/>
                  </a:cubicBezTo>
                  <a:cubicBezTo>
                    <a:pt x="696" y="19285"/>
                    <a:pt x="1579" y="20213"/>
                    <a:pt x="2522" y="20352"/>
                  </a:cubicBezTo>
                  <a:cubicBezTo>
                    <a:pt x="4696" y="20677"/>
                    <a:pt x="6869" y="20839"/>
                    <a:pt x="9043" y="20839"/>
                  </a:cubicBezTo>
                  <a:cubicBezTo>
                    <a:pt x="11216" y="20839"/>
                    <a:pt x="13390" y="20677"/>
                    <a:pt x="15564" y="20352"/>
                  </a:cubicBezTo>
                  <a:cubicBezTo>
                    <a:pt x="16507" y="20213"/>
                    <a:pt x="17389" y="19285"/>
                    <a:pt x="17497" y="18341"/>
                  </a:cubicBezTo>
                  <a:cubicBezTo>
                    <a:pt x="18101" y="13066"/>
                    <a:pt x="18101" y="7775"/>
                    <a:pt x="17497" y="2499"/>
                  </a:cubicBezTo>
                  <a:cubicBezTo>
                    <a:pt x="17389" y="1556"/>
                    <a:pt x="16507" y="628"/>
                    <a:pt x="15564" y="488"/>
                  </a:cubicBezTo>
                  <a:cubicBezTo>
                    <a:pt x="13390" y="163"/>
                    <a:pt x="11216" y="1"/>
                    <a:pt x="9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72"/>
            <p:cNvSpPr/>
            <p:nvPr/>
          </p:nvSpPr>
          <p:spPr>
            <a:xfrm rot="-1688141">
              <a:off x="6641868" y="3103823"/>
              <a:ext cx="343758" cy="707627"/>
            </a:xfrm>
            <a:custGeom>
              <a:avLst/>
              <a:gdLst/>
              <a:ahLst/>
              <a:cxnLst/>
              <a:rect l="l" t="t" r="r" b="b"/>
              <a:pathLst>
                <a:path w="5914" h="12174" extrusionOk="0">
                  <a:moveTo>
                    <a:pt x="4900" y="0"/>
                  </a:moveTo>
                  <a:cubicBezTo>
                    <a:pt x="4833" y="0"/>
                    <a:pt x="4762" y="9"/>
                    <a:pt x="4689" y="27"/>
                  </a:cubicBezTo>
                  <a:cubicBezTo>
                    <a:pt x="1" y="1281"/>
                    <a:pt x="836" y="7778"/>
                    <a:pt x="1115" y="11382"/>
                  </a:cubicBezTo>
                  <a:cubicBezTo>
                    <a:pt x="1158" y="11884"/>
                    <a:pt x="1565" y="12173"/>
                    <a:pt x="1966" y="12173"/>
                  </a:cubicBezTo>
                  <a:cubicBezTo>
                    <a:pt x="2282" y="12173"/>
                    <a:pt x="2594" y="11994"/>
                    <a:pt x="2724" y="11599"/>
                  </a:cubicBezTo>
                  <a:cubicBezTo>
                    <a:pt x="3775" y="8288"/>
                    <a:pt x="1795" y="3725"/>
                    <a:pt x="5277" y="1419"/>
                  </a:cubicBezTo>
                  <a:cubicBezTo>
                    <a:pt x="5913" y="995"/>
                    <a:pt x="5618" y="0"/>
                    <a:pt x="49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72"/>
            <p:cNvSpPr/>
            <p:nvPr/>
          </p:nvSpPr>
          <p:spPr>
            <a:xfrm rot="-1688141">
              <a:off x="6941610" y="3914595"/>
              <a:ext cx="152058" cy="117822"/>
            </a:xfrm>
            <a:custGeom>
              <a:avLst/>
              <a:gdLst/>
              <a:ahLst/>
              <a:cxnLst/>
              <a:rect l="l" t="t" r="r" b="b"/>
              <a:pathLst>
                <a:path w="2616" h="2027" extrusionOk="0">
                  <a:moveTo>
                    <a:pt x="1300" y="0"/>
                  </a:moveTo>
                  <a:cubicBezTo>
                    <a:pt x="1" y="0"/>
                    <a:pt x="1" y="2026"/>
                    <a:pt x="1300" y="2026"/>
                  </a:cubicBezTo>
                  <a:cubicBezTo>
                    <a:pt x="2600" y="2026"/>
                    <a:pt x="2616" y="0"/>
                    <a:pt x="13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72"/>
            <p:cNvSpPr/>
            <p:nvPr/>
          </p:nvSpPr>
          <p:spPr>
            <a:xfrm rot="-1688141">
              <a:off x="8396087" y="3565675"/>
              <a:ext cx="341781" cy="685539"/>
            </a:xfrm>
            <a:custGeom>
              <a:avLst/>
              <a:gdLst/>
              <a:ahLst/>
              <a:cxnLst/>
              <a:rect l="l" t="t" r="r" b="b"/>
              <a:pathLst>
                <a:path w="5880" h="11794" extrusionOk="0">
                  <a:moveTo>
                    <a:pt x="4722" y="1"/>
                  </a:moveTo>
                  <a:cubicBezTo>
                    <a:pt x="4602" y="1"/>
                    <a:pt x="4483" y="44"/>
                    <a:pt x="4394" y="139"/>
                  </a:cubicBezTo>
                  <a:cubicBezTo>
                    <a:pt x="3249" y="1438"/>
                    <a:pt x="3404" y="3434"/>
                    <a:pt x="3249" y="5073"/>
                  </a:cubicBezTo>
                  <a:cubicBezTo>
                    <a:pt x="3095" y="6775"/>
                    <a:pt x="3218" y="10209"/>
                    <a:pt x="852" y="10504"/>
                  </a:cubicBezTo>
                  <a:cubicBezTo>
                    <a:pt x="48" y="10597"/>
                    <a:pt x="1" y="11742"/>
                    <a:pt x="852" y="11787"/>
                  </a:cubicBezTo>
                  <a:cubicBezTo>
                    <a:pt x="928" y="11792"/>
                    <a:pt x="1004" y="11794"/>
                    <a:pt x="1078" y="11794"/>
                  </a:cubicBezTo>
                  <a:cubicBezTo>
                    <a:pt x="3201" y="11794"/>
                    <a:pt x="4472" y="10109"/>
                    <a:pt x="4936" y="8136"/>
                  </a:cubicBezTo>
                  <a:cubicBezTo>
                    <a:pt x="5246" y="6853"/>
                    <a:pt x="5307" y="5523"/>
                    <a:pt x="5431" y="4223"/>
                  </a:cubicBezTo>
                  <a:cubicBezTo>
                    <a:pt x="5570" y="2877"/>
                    <a:pt x="5879" y="1453"/>
                    <a:pt x="5153" y="247"/>
                  </a:cubicBezTo>
                  <a:cubicBezTo>
                    <a:pt x="5070" y="91"/>
                    <a:pt x="4895" y="1"/>
                    <a:pt x="4722"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72"/>
            <p:cNvSpPr/>
            <p:nvPr/>
          </p:nvSpPr>
          <p:spPr>
            <a:xfrm rot="-1688141">
              <a:off x="8379978" y="3352939"/>
              <a:ext cx="111544" cy="86375"/>
            </a:xfrm>
            <a:custGeom>
              <a:avLst/>
              <a:gdLst/>
              <a:ahLst/>
              <a:cxnLst/>
              <a:rect l="l" t="t" r="r" b="b"/>
              <a:pathLst>
                <a:path w="1919" h="1486" extrusionOk="0">
                  <a:moveTo>
                    <a:pt x="960" y="0"/>
                  </a:moveTo>
                  <a:cubicBezTo>
                    <a:pt x="1" y="0"/>
                    <a:pt x="1" y="1485"/>
                    <a:pt x="960" y="1485"/>
                  </a:cubicBezTo>
                  <a:cubicBezTo>
                    <a:pt x="1919" y="1485"/>
                    <a:pt x="1919" y="0"/>
                    <a:pt x="96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0" name="Google Shape;5000;p72"/>
            <p:cNvGrpSpPr/>
            <p:nvPr/>
          </p:nvGrpSpPr>
          <p:grpSpPr>
            <a:xfrm>
              <a:off x="7133890" y="3089949"/>
              <a:ext cx="1065622" cy="1196459"/>
              <a:chOff x="7133890" y="3089949"/>
              <a:chExt cx="1065622" cy="1196459"/>
            </a:xfrm>
          </p:grpSpPr>
          <p:sp>
            <p:nvSpPr>
              <p:cNvPr id="5001" name="Google Shape;5001;p72"/>
              <p:cNvSpPr/>
              <p:nvPr/>
            </p:nvSpPr>
            <p:spPr>
              <a:xfrm rot="-1688141">
                <a:off x="7141149" y="3437902"/>
                <a:ext cx="56673" cy="44990"/>
              </a:xfrm>
              <a:custGeom>
                <a:avLst/>
                <a:gdLst/>
                <a:ahLst/>
                <a:cxnLst/>
                <a:rect l="l" t="t" r="r" b="b"/>
                <a:pathLst>
                  <a:path w="975" h="774" extrusionOk="0">
                    <a:moveTo>
                      <a:pt x="496" y="0"/>
                    </a:moveTo>
                    <a:cubicBezTo>
                      <a:pt x="1" y="0"/>
                      <a:pt x="1" y="774"/>
                      <a:pt x="496" y="774"/>
                    </a:cubicBezTo>
                    <a:cubicBezTo>
                      <a:pt x="975" y="774"/>
                      <a:pt x="975"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72"/>
              <p:cNvSpPr/>
              <p:nvPr/>
            </p:nvSpPr>
            <p:spPr>
              <a:xfrm rot="-1688141">
                <a:off x="7307075" y="3334798"/>
                <a:ext cx="56731" cy="44176"/>
              </a:xfrm>
              <a:custGeom>
                <a:avLst/>
                <a:gdLst/>
                <a:ahLst/>
                <a:cxnLst/>
                <a:rect l="l" t="t" r="r" b="b"/>
                <a:pathLst>
                  <a:path w="976" h="760" extrusionOk="0">
                    <a:moveTo>
                      <a:pt x="480" y="1"/>
                    </a:moveTo>
                    <a:cubicBezTo>
                      <a:pt x="0" y="1"/>
                      <a:pt x="0" y="760"/>
                      <a:pt x="480" y="760"/>
                    </a:cubicBezTo>
                    <a:cubicBezTo>
                      <a:pt x="975" y="760"/>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72"/>
              <p:cNvSpPr/>
              <p:nvPr/>
            </p:nvSpPr>
            <p:spPr>
              <a:xfrm rot="-1688141">
                <a:off x="7510053" y="3226254"/>
                <a:ext cx="56731" cy="44176"/>
              </a:xfrm>
              <a:custGeom>
                <a:avLst/>
                <a:gdLst/>
                <a:ahLst/>
                <a:cxnLst/>
                <a:rect l="l" t="t" r="r" b="b"/>
                <a:pathLst>
                  <a:path w="976" h="760" extrusionOk="0">
                    <a:moveTo>
                      <a:pt x="481" y="1"/>
                    </a:moveTo>
                    <a:cubicBezTo>
                      <a:pt x="1" y="1"/>
                      <a:pt x="1" y="760"/>
                      <a:pt x="481" y="760"/>
                    </a:cubicBezTo>
                    <a:cubicBezTo>
                      <a:pt x="976" y="760"/>
                      <a:pt x="976" y="1"/>
                      <a:pt x="481"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72"/>
              <p:cNvSpPr/>
              <p:nvPr/>
            </p:nvSpPr>
            <p:spPr>
              <a:xfrm rot="-1688141">
                <a:off x="7743935" y="3100935"/>
                <a:ext cx="57661" cy="44176"/>
              </a:xfrm>
              <a:custGeom>
                <a:avLst/>
                <a:gdLst/>
                <a:ahLst/>
                <a:cxnLst/>
                <a:rect l="l" t="t" r="r" b="b"/>
                <a:pathLst>
                  <a:path w="992"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72"/>
              <p:cNvSpPr/>
              <p:nvPr/>
            </p:nvSpPr>
            <p:spPr>
              <a:xfrm rot="-1688141">
                <a:off x="7291279" y="3500259"/>
                <a:ext cx="49523" cy="44990"/>
              </a:xfrm>
              <a:custGeom>
                <a:avLst/>
                <a:gdLst/>
                <a:ahLst/>
                <a:cxnLst/>
                <a:rect l="l" t="t" r="r" b="b"/>
                <a:pathLst>
                  <a:path w="852" h="774" extrusionOk="0">
                    <a:moveTo>
                      <a:pt x="388" y="0"/>
                    </a:moveTo>
                    <a:cubicBezTo>
                      <a:pt x="341" y="0"/>
                      <a:pt x="279" y="16"/>
                      <a:pt x="248" y="31"/>
                    </a:cubicBezTo>
                    <a:cubicBezTo>
                      <a:pt x="186" y="47"/>
                      <a:pt x="155" y="78"/>
                      <a:pt x="124" y="109"/>
                    </a:cubicBezTo>
                    <a:cubicBezTo>
                      <a:pt x="78" y="155"/>
                      <a:pt x="62" y="186"/>
                      <a:pt x="47" y="233"/>
                    </a:cubicBezTo>
                    <a:cubicBezTo>
                      <a:pt x="16" y="279"/>
                      <a:pt x="0" y="341"/>
                      <a:pt x="0" y="388"/>
                    </a:cubicBezTo>
                    <a:cubicBezTo>
                      <a:pt x="16" y="419"/>
                      <a:pt x="16" y="450"/>
                      <a:pt x="16" y="481"/>
                    </a:cubicBezTo>
                    <a:cubicBezTo>
                      <a:pt x="31" y="557"/>
                      <a:pt x="78" y="604"/>
                      <a:pt x="124" y="650"/>
                    </a:cubicBezTo>
                    <a:cubicBezTo>
                      <a:pt x="140" y="681"/>
                      <a:pt x="171" y="697"/>
                      <a:pt x="202" y="712"/>
                    </a:cubicBezTo>
                    <a:cubicBezTo>
                      <a:pt x="248" y="743"/>
                      <a:pt x="326" y="774"/>
                      <a:pt x="388" y="774"/>
                    </a:cubicBezTo>
                    <a:lnTo>
                      <a:pt x="464" y="774"/>
                    </a:lnTo>
                    <a:cubicBezTo>
                      <a:pt x="511" y="774"/>
                      <a:pt x="573" y="759"/>
                      <a:pt x="604" y="728"/>
                    </a:cubicBezTo>
                    <a:cubicBezTo>
                      <a:pt x="650" y="712"/>
                      <a:pt x="697" y="697"/>
                      <a:pt x="728" y="650"/>
                    </a:cubicBezTo>
                    <a:cubicBezTo>
                      <a:pt x="774" y="619"/>
                      <a:pt x="790" y="573"/>
                      <a:pt x="805" y="526"/>
                    </a:cubicBezTo>
                    <a:cubicBezTo>
                      <a:pt x="836" y="481"/>
                      <a:pt x="852" y="433"/>
                      <a:pt x="852" y="388"/>
                    </a:cubicBezTo>
                    <a:cubicBezTo>
                      <a:pt x="836" y="357"/>
                      <a:pt x="836" y="326"/>
                      <a:pt x="836" y="279"/>
                    </a:cubicBezTo>
                    <a:cubicBezTo>
                      <a:pt x="821" y="217"/>
                      <a:pt x="774" y="171"/>
                      <a:pt x="728" y="109"/>
                    </a:cubicBezTo>
                    <a:cubicBezTo>
                      <a:pt x="712" y="93"/>
                      <a:pt x="681" y="78"/>
                      <a:pt x="650" y="62"/>
                    </a:cubicBezTo>
                    <a:cubicBezTo>
                      <a:pt x="604" y="16"/>
                      <a:pt x="526" y="0"/>
                      <a:pt x="464"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72"/>
              <p:cNvSpPr/>
              <p:nvPr/>
            </p:nvSpPr>
            <p:spPr>
              <a:xfrm rot="-1688141">
                <a:off x="7451192" y="3398443"/>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72"/>
              <p:cNvSpPr/>
              <p:nvPr/>
            </p:nvSpPr>
            <p:spPr>
              <a:xfrm rot="-1688141">
                <a:off x="7670059" y="3281402"/>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72"/>
              <p:cNvSpPr/>
              <p:nvPr/>
            </p:nvSpPr>
            <p:spPr>
              <a:xfrm rot="-1688141">
                <a:off x="7247116" y="3703186"/>
                <a:ext cx="57603" cy="44118"/>
              </a:xfrm>
              <a:custGeom>
                <a:avLst/>
                <a:gdLst/>
                <a:ahLst/>
                <a:cxnLst/>
                <a:rect l="l" t="t" r="r" b="b"/>
                <a:pathLst>
                  <a:path w="991" h="759" extrusionOk="0">
                    <a:moveTo>
                      <a:pt x="496" y="0"/>
                    </a:moveTo>
                    <a:cubicBezTo>
                      <a:pt x="17" y="0"/>
                      <a:pt x="1" y="759"/>
                      <a:pt x="496" y="759"/>
                    </a:cubicBezTo>
                    <a:cubicBezTo>
                      <a:pt x="991" y="759"/>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72"/>
              <p:cNvSpPr/>
              <p:nvPr/>
            </p:nvSpPr>
            <p:spPr>
              <a:xfrm rot="-1688141">
                <a:off x="7436703" y="3586755"/>
                <a:ext cx="56673" cy="44060"/>
              </a:xfrm>
              <a:custGeom>
                <a:avLst/>
                <a:gdLst/>
                <a:ahLst/>
                <a:cxnLst/>
                <a:rect l="l" t="t" r="r" b="b"/>
                <a:pathLst>
                  <a:path w="975" h="758" extrusionOk="0">
                    <a:moveTo>
                      <a:pt x="479" y="1"/>
                    </a:moveTo>
                    <a:cubicBezTo>
                      <a:pt x="0" y="1"/>
                      <a:pt x="0" y="758"/>
                      <a:pt x="479" y="758"/>
                    </a:cubicBezTo>
                    <a:cubicBezTo>
                      <a:pt x="974" y="758"/>
                      <a:pt x="974" y="1"/>
                      <a:pt x="479"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72"/>
              <p:cNvSpPr/>
              <p:nvPr/>
            </p:nvSpPr>
            <p:spPr>
              <a:xfrm rot="-1688141">
                <a:off x="7631787" y="3482432"/>
                <a:ext cx="56673" cy="44060"/>
              </a:xfrm>
              <a:custGeom>
                <a:avLst/>
                <a:gdLst/>
                <a:ahLst/>
                <a:cxnLst/>
                <a:rect l="l" t="t" r="r" b="b"/>
                <a:pathLst>
                  <a:path w="975" h="758" extrusionOk="0">
                    <a:moveTo>
                      <a:pt x="495" y="1"/>
                    </a:moveTo>
                    <a:cubicBezTo>
                      <a:pt x="0" y="1"/>
                      <a:pt x="0" y="758"/>
                      <a:pt x="495" y="758"/>
                    </a:cubicBezTo>
                    <a:cubicBezTo>
                      <a:pt x="974" y="758"/>
                      <a:pt x="974"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72"/>
              <p:cNvSpPr/>
              <p:nvPr/>
            </p:nvSpPr>
            <p:spPr>
              <a:xfrm rot="-1688141">
                <a:off x="7875096" y="3336721"/>
                <a:ext cx="57603" cy="44176"/>
              </a:xfrm>
              <a:custGeom>
                <a:avLst/>
                <a:gdLst/>
                <a:ahLst/>
                <a:cxnLst/>
                <a:rect l="l" t="t" r="r" b="b"/>
                <a:pathLst>
                  <a:path w="991"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72"/>
              <p:cNvSpPr/>
              <p:nvPr/>
            </p:nvSpPr>
            <p:spPr>
              <a:xfrm rot="-1688141">
                <a:off x="7410919" y="3755389"/>
                <a:ext cx="57603" cy="44990"/>
              </a:xfrm>
              <a:custGeom>
                <a:avLst/>
                <a:gdLst/>
                <a:ahLst/>
                <a:cxnLst/>
                <a:rect l="l" t="t" r="r" b="b"/>
                <a:pathLst>
                  <a:path w="991" h="774" extrusionOk="0">
                    <a:moveTo>
                      <a:pt x="496" y="0"/>
                    </a:moveTo>
                    <a:cubicBezTo>
                      <a:pt x="1" y="0"/>
                      <a:pt x="1" y="774"/>
                      <a:pt x="496" y="774"/>
                    </a:cubicBezTo>
                    <a:cubicBezTo>
                      <a:pt x="991" y="774"/>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72"/>
              <p:cNvSpPr/>
              <p:nvPr/>
            </p:nvSpPr>
            <p:spPr>
              <a:xfrm rot="-1688141">
                <a:off x="7604946" y="3654040"/>
                <a:ext cx="48593" cy="44990"/>
              </a:xfrm>
              <a:custGeom>
                <a:avLst/>
                <a:gdLst/>
                <a:ahLst/>
                <a:cxnLst/>
                <a:rect l="l" t="t" r="r" b="b"/>
                <a:pathLst>
                  <a:path w="836" h="774" extrusionOk="0">
                    <a:moveTo>
                      <a:pt x="387" y="0"/>
                    </a:moveTo>
                    <a:cubicBezTo>
                      <a:pt x="325" y="0"/>
                      <a:pt x="279" y="15"/>
                      <a:pt x="232" y="46"/>
                    </a:cubicBezTo>
                    <a:cubicBezTo>
                      <a:pt x="186" y="62"/>
                      <a:pt x="139" y="77"/>
                      <a:pt x="108" y="124"/>
                    </a:cubicBezTo>
                    <a:cubicBezTo>
                      <a:pt x="77" y="155"/>
                      <a:pt x="46" y="201"/>
                      <a:pt x="32" y="248"/>
                    </a:cubicBezTo>
                    <a:cubicBezTo>
                      <a:pt x="15" y="293"/>
                      <a:pt x="1" y="340"/>
                      <a:pt x="1" y="386"/>
                    </a:cubicBezTo>
                    <a:cubicBezTo>
                      <a:pt x="1" y="417"/>
                      <a:pt x="15" y="448"/>
                      <a:pt x="15" y="495"/>
                    </a:cubicBezTo>
                    <a:cubicBezTo>
                      <a:pt x="32" y="557"/>
                      <a:pt x="62" y="603"/>
                      <a:pt x="108" y="665"/>
                    </a:cubicBezTo>
                    <a:cubicBezTo>
                      <a:pt x="139" y="681"/>
                      <a:pt x="155" y="696"/>
                      <a:pt x="186" y="712"/>
                    </a:cubicBezTo>
                    <a:cubicBezTo>
                      <a:pt x="248" y="757"/>
                      <a:pt x="310" y="774"/>
                      <a:pt x="387" y="774"/>
                    </a:cubicBezTo>
                    <a:lnTo>
                      <a:pt x="449" y="774"/>
                    </a:lnTo>
                    <a:cubicBezTo>
                      <a:pt x="510" y="774"/>
                      <a:pt x="558" y="757"/>
                      <a:pt x="603" y="743"/>
                    </a:cubicBezTo>
                    <a:cubicBezTo>
                      <a:pt x="650" y="727"/>
                      <a:pt x="696" y="696"/>
                      <a:pt x="727" y="665"/>
                    </a:cubicBezTo>
                    <a:cubicBezTo>
                      <a:pt x="758" y="619"/>
                      <a:pt x="789" y="588"/>
                      <a:pt x="805" y="541"/>
                    </a:cubicBezTo>
                    <a:cubicBezTo>
                      <a:pt x="836" y="495"/>
                      <a:pt x="836" y="433"/>
                      <a:pt x="836" y="386"/>
                    </a:cubicBezTo>
                    <a:cubicBezTo>
                      <a:pt x="836" y="355"/>
                      <a:pt x="836" y="324"/>
                      <a:pt x="820" y="293"/>
                    </a:cubicBezTo>
                    <a:cubicBezTo>
                      <a:pt x="805" y="217"/>
                      <a:pt x="774" y="170"/>
                      <a:pt x="727" y="124"/>
                    </a:cubicBezTo>
                    <a:cubicBezTo>
                      <a:pt x="696" y="93"/>
                      <a:pt x="681" y="77"/>
                      <a:pt x="650" y="62"/>
                    </a:cubicBezTo>
                    <a:cubicBezTo>
                      <a:pt x="588" y="31"/>
                      <a:pt x="527" y="0"/>
                      <a:pt x="449"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72"/>
              <p:cNvSpPr/>
              <p:nvPr/>
            </p:nvSpPr>
            <p:spPr>
              <a:xfrm rot="-1688141">
                <a:off x="7828772" y="3522652"/>
                <a:ext cx="57603" cy="44118"/>
              </a:xfrm>
              <a:custGeom>
                <a:avLst/>
                <a:gdLst/>
                <a:ahLst/>
                <a:cxnLst/>
                <a:rect l="l" t="t" r="r" b="b"/>
                <a:pathLst>
                  <a:path w="991" h="759" extrusionOk="0">
                    <a:moveTo>
                      <a:pt x="495" y="0"/>
                    </a:moveTo>
                    <a:cubicBezTo>
                      <a:pt x="0" y="0"/>
                      <a:pt x="0" y="759"/>
                      <a:pt x="495" y="759"/>
                    </a:cubicBezTo>
                    <a:cubicBezTo>
                      <a:pt x="990" y="759"/>
                      <a:pt x="990"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72"/>
              <p:cNvSpPr/>
              <p:nvPr/>
            </p:nvSpPr>
            <p:spPr>
              <a:xfrm rot="-1688141">
                <a:off x="7391352" y="3957683"/>
                <a:ext cx="53999" cy="48593"/>
              </a:xfrm>
              <a:custGeom>
                <a:avLst/>
                <a:gdLst/>
                <a:ahLst/>
                <a:cxnLst/>
                <a:rect l="l" t="t" r="r" b="b"/>
                <a:pathLst>
                  <a:path w="929" h="836" extrusionOk="0">
                    <a:moveTo>
                      <a:pt x="541" y="0"/>
                    </a:moveTo>
                    <a:cubicBezTo>
                      <a:pt x="465" y="0"/>
                      <a:pt x="403" y="16"/>
                      <a:pt x="341" y="47"/>
                    </a:cubicBezTo>
                    <a:cubicBezTo>
                      <a:pt x="294" y="78"/>
                      <a:pt x="248" y="109"/>
                      <a:pt x="201" y="124"/>
                    </a:cubicBezTo>
                    <a:cubicBezTo>
                      <a:pt x="155" y="155"/>
                      <a:pt x="108" y="186"/>
                      <a:pt x="93" y="233"/>
                    </a:cubicBezTo>
                    <a:cubicBezTo>
                      <a:pt x="46" y="264"/>
                      <a:pt x="32" y="310"/>
                      <a:pt x="15" y="357"/>
                    </a:cubicBezTo>
                    <a:cubicBezTo>
                      <a:pt x="1" y="403"/>
                      <a:pt x="1" y="464"/>
                      <a:pt x="15" y="512"/>
                    </a:cubicBezTo>
                    <a:cubicBezTo>
                      <a:pt x="15" y="557"/>
                      <a:pt x="32" y="604"/>
                      <a:pt x="62" y="650"/>
                    </a:cubicBezTo>
                    <a:cubicBezTo>
                      <a:pt x="77" y="681"/>
                      <a:pt x="93" y="697"/>
                      <a:pt x="124" y="728"/>
                    </a:cubicBezTo>
                    <a:cubicBezTo>
                      <a:pt x="170" y="774"/>
                      <a:pt x="217" y="805"/>
                      <a:pt x="279" y="821"/>
                    </a:cubicBezTo>
                    <a:cubicBezTo>
                      <a:pt x="325" y="836"/>
                      <a:pt x="356" y="836"/>
                      <a:pt x="387" y="836"/>
                    </a:cubicBezTo>
                    <a:cubicBezTo>
                      <a:pt x="449" y="836"/>
                      <a:pt x="527" y="821"/>
                      <a:pt x="572" y="790"/>
                    </a:cubicBezTo>
                    <a:cubicBezTo>
                      <a:pt x="634" y="759"/>
                      <a:pt x="681" y="743"/>
                      <a:pt x="727" y="712"/>
                    </a:cubicBezTo>
                    <a:cubicBezTo>
                      <a:pt x="774" y="681"/>
                      <a:pt x="805" y="650"/>
                      <a:pt x="836" y="619"/>
                    </a:cubicBezTo>
                    <a:cubicBezTo>
                      <a:pt x="867" y="573"/>
                      <a:pt x="898" y="526"/>
                      <a:pt x="913" y="481"/>
                    </a:cubicBezTo>
                    <a:cubicBezTo>
                      <a:pt x="929" y="434"/>
                      <a:pt x="929" y="388"/>
                      <a:pt x="913" y="326"/>
                    </a:cubicBezTo>
                    <a:cubicBezTo>
                      <a:pt x="913" y="279"/>
                      <a:pt x="898" y="233"/>
                      <a:pt x="867" y="186"/>
                    </a:cubicBezTo>
                    <a:cubicBezTo>
                      <a:pt x="851" y="171"/>
                      <a:pt x="836" y="140"/>
                      <a:pt x="805" y="109"/>
                    </a:cubicBezTo>
                    <a:cubicBezTo>
                      <a:pt x="758" y="62"/>
                      <a:pt x="712" y="31"/>
                      <a:pt x="634" y="16"/>
                    </a:cubicBezTo>
                    <a:cubicBezTo>
                      <a:pt x="603" y="16"/>
                      <a:pt x="572" y="0"/>
                      <a:pt x="541"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72"/>
              <p:cNvSpPr/>
              <p:nvPr/>
            </p:nvSpPr>
            <p:spPr>
              <a:xfrm rot="-1688141">
                <a:off x="7577196" y="3877686"/>
                <a:ext cx="56789" cy="45048"/>
              </a:xfrm>
              <a:custGeom>
                <a:avLst/>
                <a:gdLst/>
                <a:ahLst/>
                <a:cxnLst/>
                <a:rect l="l" t="t" r="r" b="b"/>
                <a:pathLst>
                  <a:path w="977" h="775" extrusionOk="0">
                    <a:moveTo>
                      <a:pt x="496" y="1"/>
                    </a:moveTo>
                    <a:cubicBezTo>
                      <a:pt x="1" y="1"/>
                      <a:pt x="1" y="774"/>
                      <a:pt x="496" y="774"/>
                    </a:cubicBezTo>
                    <a:cubicBezTo>
                      <a:pt x="976" y="774"/>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72"/>
              <p:cNvSpPr/>
              <p:nvPr/>
            </p:nvSpPr>
            <p:spPr>
              <a:xfrm rot="-1688141">
                <a:off x="7813991" y="3701125"/>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72"/>
              <p:cNvSpPr/>
              <p:nvPr/>
            </p:nvSpPr>
            <p:spPr>
              <a:xfrm rot="-1688141">
                <a:off x="8012679" y="3584413"/>
                <a:ext cx="57603" cy="44118"/>
              </a:xfrm>
              <a:custGeom>
                <a:avLst/>
                <a:gdLst/>
                <a:ahLst/>
                <a:cxnLst/>
                <a:rect l="l" t="t" r="r" b="b"/>
                <a:pathLst>
                  <a:path w="991" h="759" extrusionOk="0">
                    <a:moveTo>
                      <a:pt x="496" y="1"/>
                    </a:moveTo>
                    <a:cubicBezTo>
                      <a:pt x="1" y="1"/>
                      <a:pt x="1" y="758"/>
                      <a:pt x="496" y="758"/>
                    </a:cubicBezTo>
                    <a:cubicBezTo>
                      <a:pt x="975"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72"/>
              <p:cNvSpPr/>
              <p:nvPr/>
            </p:nvSpPr>
            <p:spPr>
              <a:xfrm rot="-1688141">
                <a:off x="7516313" y="4055833"/>
                <a:ext cx="57603" cy="44118"/>
              </a:xfrm>
              <a:custGeom>
                <a:avLst/>
                <a:gdLst/>
                <a:ahLst/>
                <a:cxnLst/>
                <a:rect l="l" t="t" r="r" b="b"/>
                <a:pathLst>
                  <a:path w="991" h="759" extrusionOk="0">
                    <a:moveTo>
                      <a:pt x="496" y="1"/>
                    </a:moveTo>
                    <a:cubicBezTo>
                      <a:pt x="0" y="1"/>
                      <a:pt x="0"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72"/>
              <p:cNvSpPr/>
              <p:nvPr/>
            </p:nvSpPr>
            <p:spPr>
              <a:xfrm rot="-1688141">
                <a:off x="7748709" y="3904002"/>
                <a:ext cx="48593" cy="44525"/>
              </a:xfrm>
              <a:custGeom>
                <a:avLst/>
                <a:gdLst/>
                <a:ahLst/>
                <a:cxnLst/>
                <a:rect l="l" t="t" r="r" b="b"/>
                <a:pathLst>
                  <a:path w="836" h="766" extrusionOk="0">
                    <a:moveTo>
                      <a:pt x="334" y="1"/>
                    </a:moveTo>
                    <a:cubicBezTo>
                      <a:pt x="300" y="1"/>
                      <a:pt x="266" y="15"/>
                      <a:pt x="232" y="37"/>
                    </a:cubicBezTo>
                    <a:cubicBezTo>
                      <a:pt x="186" y="53"/>
                      <a:pt x="139" y="68"/>
                      <a:pt x="108" y="115"/>
                    </a:cubicBezTo>
                    <a:cubicBezTo>
                      <a:pt x="77" y="146"/>
                      <a:pt x="46" y="192"/>
                      <a:pt x="31" y="239"/>
                    </a:cubicBezTo>
                    <a:cubicBezTo>
                      <a:pt x="0" y="285"/>
                      <a:pt x="0" y="332"/>
                      <a:pt x="0" y="378"/>
                    </a:cubicBezTo>
                    <a:cubicBezTo>
                      <a:pt x="0" y="409"/>
                      <a:pt x="0" y="456"/>
                      <a:pt x="15" y="487"/>
                    </a:cubicBezTo>
                    <a:cubicBezTo>
                      <a:pt x="31" y="548"/>
                      <a:pt x="62" y="610"/>
                      <a:pt x="108" y="656"/>
                    </a:cubicBezTo>
                    <a:cubicBezTo>
                      <a:pt x="139" y="672"/>
                      <a:pt x="155" y="687"/>
                      <a:pt x="186" y="703"/>
                    </a:cubicBezTo>
                    <a:cubicBezTo>
                      <a:pt x="248" y="749"/>
                      <a:pt x="310" y="765"/>
                      <a:pt x="372" y="765"/>
                    </a:cubicBezTo>
                    <a:lnTo>
                      <a:pt x="448" y="765"/>
                    </a:lnTo>
                    <a:cubicBezTo>
                      <a:pt x="510" y="765"/>
                      <a:pt x="557" y="749"/>
                      <a:pt x="603" y="734"/>
                    </a:cubicBezTo>
                    <a:cubicBezTo>
                      <a:pt x="650" y="718"/>
                      <a:pt x="696" y="687"/>
                      <a:pt x="727" y="656"/>
                    </a:cubicBezTo>
                    <a:cubicBezTo>
                      <a:pt x="758" y="610"/>
                      <a:pt x="789" y="579"/>
                      <a:pt x="805" y="532"/>
                    </a:cubicBezTo>
                    <a:cubicBezTo>
                      <a:pt x="820" y="487"/>
                      <a:pt x="836" y="440"/>
                      <a:pt x="836" y="378"/>
                    </a:cubicBezTo>
                    <a:cubicBezTo>
                      <a:pt x="836" y="347"/>
                      <a:pt x="820" y="316"/>
                      <a:pt x="820" y="285"/>
                    </a:cubicBezTo>
                    <a:cubicBezTo>
                      <a:pt x="805" y="208"/>
                      <a:pt x="774" y="161"/>
                      <a:pt x="727" y="115"/>
                    </a:cubicBezTo>
                    <a:cubicBezTo>
                      <a:pt x="696" y="99"/>
                      <a:pt x="665" y="68"/>
                      <a:pt x="650" y="53"/>
                    </a:cubicBezTo>
                    <a:cubicBezTo>
                      <a:pt x="588" y="22"/>
                      <a:pt x="526" y="6"/>
                      <a:pt x="448" y="6"/>
                    </a:cubicBezTo>
                    <a:lnTo>
                      <a:pt x="372" y="6"/>
                    </a:lnTo>
                    <a:cubicBezTo>
                      <a:pt x="359" y="2"/>
                      <a:pt x="347" y="1"/>
                      <a:pt x="33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72"/>
              <p:cNvSpPr/>
              <p:nvPr/>
            </p:nvSpPr>
            <p:spPr>
              <a:xfrm rot="-1688141">
                <a:off x="7974001" y="3756286"/>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72"/>
              <p:cNvSpPr/>
              <p:nvPr/>
            </p:nvSpPr>
            <p:spPr>
              <a:xfrm rot="-1688141">
                <a:off x="7527821" y="4232606"/>
                <a:ext cx="48652" cy="44990"/>
              </a:xfrm>
              <a:custGeom>
                <a:avLst/>
                <a:gdLst/>
                <a:ahLst/>
                <a:cxnLst/>
                <a:rect l="l" t="t" r="r" b="b"/>
                <a:pathLst>
                  <a:path w="837" h="774" extrusionOk="0">
                    <a:moveTo>
                      <a:pt x="372" y="0"/>
                    </a:moveTo>
                    <a:cubicBezTo>
                      <a:pt x="326" y="0"/>
                      <a:pt x="279" y="16"/>
                      <a:pt x="233" y="47"/>
                    </a:cubicBezTo>
                    <a:cubicBezTo>
                      <a:pt x="186" y="62"/>
                      <a:pt x="141" y="78"/>
                      <a:pt x="110" y="124"/>
                    </a:cubicBezTo>
                    <a:cubicBezTo>
                      <a:pt x="79" y="155"/>
                      <a:pt x="48" y="202"/>
                      <a:pt x="32" y="248"/>
                    </a:cubicBezTo>
                    <a:cubicBezTo>
                      <a:pt x="1" y="279"/>
                      <a:pt x="1" y="341"/>
                      <a:pt x="1" y="388"/>
                    </a:cubicBezTo>
                    <a:cubicBezTo>
                      <a:pt x="1" y="419"/>
                      <a:pt x="1" y="449"/>
                      <a:pt x="17" y="495"/>
                    </a:cubicBezTo>
                    <a:cubicBezTo>
                      <a:pt x="32" y="557"/>
                      <a:pt x="63" y="604"/>
                      <a:pt x="110" y="650"/>
                    </a:cubicBezTo>
                    <a:cubicBezTo>
                      <a:pt x="141" y="681"/>
                      <a:pt x="155" y="697"/>
                      <a:pt x="186" y="712"/>
                    </a:cubicBezTo>
                    <a:cubicBezTo>
                      <a:pt x="248" y="759"/>
                      <a:pt x="310" y="774"/>
                      <a:pt x="372" y="774"/>
                    </a:cubicBezTo>
                    <a:lnTo>
                      <a:pt x="450" y="774"/>
                    </a:lnTo>
                    <a:cubicBezTo>
                      <a:pt x="512" y="774"/>
                      <a:pt x="558" y="759"/>
                      <a:pt x="605" y="743"/>
                    </a:cubicBezTo>
                    <a:cubicBezTo>
                      <a:pt x="651" y="728"/>
                      <a:pt x="681" y="697"/>
                      <a:pt x="728" y="650"/>
                    </a:cubicBezTo>
                    <a:cubicBezTo>
                      <a:pt x="759" y="619"/>
                      <a:pt x="790" y="588"/>
                      <a:pt x="805" y="542"/>
                    </a:cubicBezTo>
                    <a:cubicBezTo>
                      <a:pt x="821" y="495"/>
                      <a:pt x="836" y="433"/>
                      <a:pt x="836" y="388"/>
                    </a:cubicBezTo>
                    <a:cubicBezTo>
                      <a:pt x="836" y="357"/>
                      <a:pt x="821" y="326"/>
                      <a:pt x="821" y="279"/>
                    </a:cubicBezTo>
                    <a:cubicBezTo>
                      <a:pt x="805" y="217"/>
                      <a:pt x="774" y="171"/>
                      <a:pt x="728" y="124"/>
                    </a:cubicBezTo>
                    <a:cubicBezTo>
                      <a:pt x="698" y="93"/>
                      <a:pt x="667" y="78"/>
                      <a:pt x="651" y="62"/>
                    </a:cubicBezTo>
                    <a:cubicBezTo>
                      <a:pt x="589" y="31"/>
                      <a:pt x="527" y="0"/>
                      <a:pt x="450"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72"/>
              <p:cNvSpPr/>
              <p:nvPr/>
            </p:nvSpPr>
            <p:spPr>
              <a:xfrm rot="-1688141">
                <a:off x="7726687" y="4119029"/>
                <a:ext cx="56731" cy="45048"/>
              </a:xfrm>
              <a:custGeom>
                <a:avLst/>
                <a:gdLst/>
                <a:ahLst/>
                <a:cxnLst/>
                <a:rect l="l" t="t" r="r" b="b"/>
                <a:pathLst>
                  <a:path w="976" h="775" extrusionOk="0">
                    <a:moveTo>
                      <a:pt x="480" y="1"/>
                    </a:moveTo>
                    <a:cubicBezTo>
                      <a:pt x="0" y="1"/>
                      <a:pt x="0" y="774"/>
                      <a:pt x="480" y="774"/>
                    </a:cubicBezTo>
                    <a:cubicBezTo>
                      <a:pt x="975" y="774"/>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72"/>
              <p:cNvSpPr/>
              <p:nvPr/>
            </p:nvSpPr>
            <p:spPr>
              <a:xfrm rot="-1688141">
                <a:off x="7933978" y="3973207"/>
                <a:ext cx="57603" cy="44060"/>
              </a:xfrm>
              <a:custGeom>
                <a:avLst/>
                <a:gdLst/>
                <a:ahLst/>
                <a:cxnLst/>
                <a:rect l="l" t="t" r="r" b="b"/>
                <a:pathLst>
                  <a:path w="991" h="758" extrusionOk="0">
                    <a:moveTo>
                      <a:pt x="496" y="1"/>
                    </a:moveTo>
                    <a:cubicBezTo>
                      <a:pt x="1" y="1"/>
                      <a:pt x="1"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72"/>
              <p:cNvSpPr/>
              <p:nvPr/>
            </p:nvSpPr>
            <p:spPr>
              <a:xfrm rot="-1688141">
                <a:off x="8134897" y="3860630"/>
                <a:ext cx="57603" cy="44176"/>
              </a:xfrm>
              <a:custGeom>
                <a:avLst/>
                <a:gdLst/>
                <a:ahLst/>
                <a:cxnLst/>
                <a:rect l="l" t="t" r="r" b="b"/>
                <a:pathLst>
                  <a:path w="991" h="760" extrusionOk="0">
                    <a:moveTo>
                      <a:pt x="495" y="1"/>
                    </a:moveTo>
                    <a:cubicBezTo>
                      <a:pt x="0" y="1"/>
                      <a:pt x="0" y="759"/>
                      <a:pt x="495" y="759"/>
                    </a:cubicBezTo>
                    <a:cubicBezTo>
                      <a:pt x="990" y="759"/>
                      <a:pt x="990"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26" name="Google Shape;5026;p72"/>
          <p:cNvGrpSpPr/>
          <p:nvPr/>
        </p:nvGrpSpPr>
        <p:grpSpPr>
          <a:xfrm rot="672759">
            <a:off x="7001872" y="1751717"/>
            <a:ext cx="2543018" cy="2089076"/>
            <a:chOff x="5043899" y="1456693"/>
            <a:chExt cx="3386935" cy="2782349"/>
          </a:xfrm>
        </p:grpSpPr>
        <p:sp>
          <p:nvSpPr>
            <p:cNvPr id="5027" name="Google Shape;5027;p72"/>
            <p:cNvSpPr/>
            <p:nvPr/>
          </p:nvSpPr>
          <p:spPr>
            <a:xfrm rot="354570">
              <a:off x="5375254" y="2139082"/>
              <a:ext cx="2972437" cy="1768542"/>
            </a:xfrm>
            <a:custGeom>
              <a:avLst/>
              <a:gdLst/>
              <a:ahLst/>
              <a:cxnLst/>
              <a:rect l="l" t="t" r="r" b="b"/>
              <a:pathLst>
                <a:path w="72520" h="43148" extrusionOk="0">
                  <a:moveTo>
                    <a:pt x="66630" y="1"/>
                  </a:moveTo>
                  <a:cubicBezTo>
                    <a:pt x="44755" y="496"/>
                    <a:pt x="22880" y="975"/>
                    <a:pt x="1005" y="1470"/>
                  </a:cubicBezTo>
                  <a:cubicBezTo>
                    <a:pt x="418" y="1486"/>
                    <a:pt x="0" y="2027"/>
                    <a:pt x="170" y="2569"/>
                  </a:cubicBezTo>
                  <a:cubicBezTo>
                    <a:pt x="2150" y="14712"/>
                    <a:pt x="3775" y="26950"/>
                    <a:pt x="5013" y="39279"/>
                  </a:cubicBezTo>
                  <a:cubicBezTo>
                    <a:pt x="5213" y="40114"/>
                    <a:pt x="5956" y="40718"/>
                    <a:pt x="6838" y="40749"/>
                  </a:cubicBezTo>
                  <a:cubicBezTo>
                    <a:pt x="27985" y="41554"/>
                    <a:pt x="49118" y="42342"/>
                    <a:pt x="70266" y="43147"/>
                  </a:cubicBezTo>
                  <a:cubicBezTo>
                    <a:pt x="70289" y="43147"/>
                    <a:pt x="70312" y="43148"/>
                    <a:pt x="70335" y="43148"/>
                  </a:cubicBezTo>
                  <a:cubicBezTo>
                    <a:pt x="71570" y="43148"/>
                    <a:pt x="72520" y="41901"/>
                    <a:pt x="72246" y="40595"/>
                  </a:cubicBezTo>
                  <a:cubicBezTo>
                    <a:pt x="71071" y="27212"/>
                    <a:pt x="69493" y="13908"/>
                    <a:pt x="67513" y="696"/>
                  </a:cubicBezTo>
                  <a:cubicBezTo>
                    <a:pt x="67404" y="279"/>
                    <a:pt x="67032" y="1"/>
                    <a:pt x="66630" y="1"/>
                  </a:cubicBezTo>
                  <a:close/>
                </a:path>
              </a:pathLst>
            </a:custGeom>
            <a:solidFill>
              <a:srgbClr val="2F2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72"/>
            <p:cNvSpPr/>
            <p:nvPr/>
          </p:nvSpPr>
          <p:spPr>
            <a:xfrm rot="354570">
              <a:off x="8126844" y="2293900"/>
              <a:ext cx="203586" cy="1755221"/>
            </a:xfrm>
            <a:custGeom>
              <a:avLst/>
              <a:gdLst/>
              <a:ahLst/>
              <a:cxnLst/>
              <a:rect l="l" t="t" r="r" b="b"/>
              <a:pathLst>
                <a:path w="4967" h="42823" extrusionOk="0">
                  <a:moveTo>
                    <a:pt x="1" y="1"/>
                  </a:moveTo>
                  <a:lnTo>
                    <a:pt x="1" y="141"/>
                  </a:lnTo>
                  <a:lnTo>
                    <a:pt x="1" y="156"/>
                  </a:lnTo>
                  <a:cubicBezTo>
                    <a:pt x="63" y="265"/>
                    <a:pt x="94" y="372"/>
                    <a:pt x="109" y="496"/>
                  </a:cubicBezTo>
                  <a:cubicBezTo>
                    <a:pt x="573" y="14559"/>
                    <a:pt x="589" y="28637"/>
                    <a:pt x="140" y="42715"/>
                  </a:cubicBezTo>
                  <a:cubicBezTo>
                    <a:pt x="1084" y="42746"/>
                    <a:pt x="2012" y="42777"/>
                    <a:pt x="2940" y="42823"/>
                  </a:cubicBezTo>
                  <a:lnTo>
                    <a:pt x="3017" y="42823"/>
                  </a:lnTo>
                  <a:cubicBezTo>
                    <a:pt x="4100" y="42823"/>
                    <a:pt x="4966" y="41863"/>
                    <a:pt x="4966" y="40735"/>
                  </a:cubicBezTo>
                  <a:cubicBezTo>
                    <a:pt x="4966" y="40580"/>
                    <a:pt x="4951" y="40425"/>
                    <a:pt x="4920" y="40271"/>
                  </a:cubicBezTo>
                  <a:cubicBezTo>
                    <a:pt x="3745" y="26888"/>
                    <a:pt x="2167" y="13584"/>
                    <a:pt x="187" y="372"/>
                  </a:cubicBezTo>
                  <a:cubicBezTo>
                    <a:pt x="156" y="234"/>
                    <a:pt x="78" y="11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72"/>
            <p:cNvSpPr/>
            <p:nvPr/>
          </p:nvSpPr>
          <p:spPr>
            <a:xfrm rot="354570">
              <a:off x="5366298" y="2128877"/>
              <a:ext cx="2786885" cy="1890317"/>
            </a:xfrm>
            <a:custGeom>
              <a:avLst/>
              <a:gdLst/>
              <a:ahLst/>
              <a:cxnLst/>
              <a:rect l="l" t="t" r="r" b="b"/>
              <a:pathLst>
                <a:path w="67993" h="46119" extrusionOk="0">
                  <a:moveTo>
                    <a:pt x="66615" y="1"/>
                  </a:moveTo>
                  <a:cubicBezTo>
                    <a:pt x="44726" y="496"/>
                    <a:pt x="22835" y="975"/>
                    <a:pt x="945" y="1470"/>
                  </a:cubicBezTo>
                  <a:cubicBezTo>
                    <a:pt x="403" y="1486"/>
                    <a:pt x="0" y="1950"/>
                    <a:pt x="78" y="2476"/>
                  </a:cubicBezTo>
                  <a:cubicBezTo>
                    <a:pt x="526" y="15548"/>
                    <a:pt x="543" y="28652"/>
                    <a:pt x="124" y="41739"/>
                  </a:cubicBezTo>
                  <a:cubicBezTo>
                    <a:pt x="217" y="42668"/>
                    <a:pt x="1007" y="43410"/>
                    <a:pt x="1981" y="43441"/>
                  </a:cubicBezTo>
                  <a:cubicBezTo>
                    <a:pt x="23144" y="44338"/>
                    <a:pt x="44323" y="45220"/>
                    <a:pt x="65501" y="46117"/>
                  </a:cubicBezTo>
                  <a:cubicBezTo>
                    <a:pt x="65527" y="46118"/>
                    <a:pt x="65551" y="46118"/>
                    <a:pt x="65576" y="46118"/>
                  </a:cubicBezTo>
                  <a:cubicBezTo>
                    <a:pt x="66703" y="46118"/>
                    <a:pt x="67619" y="45085"/>
                    <a:pt x="67529" y="43858"/>
                  </a:cubicBezTo>
                  <a:cubicBezTo>
                    <a:pt x="67993" y="29502"/>
                    <a:pt x="67993" y="15162"/>
                    <a:pt x="67513" y="820"/>
                  </a:cubicBezTo>
                  <a:cubicBezTo>
                    <a:pt x="67451" y="341"/>
                    <a:pt x="67065" y="1"/>
                    <a:pt x="666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72"/>
            <p:cNvSpPr/>
            <p:nvPr/>
          </p:nvSpPr>
          <p:spPr>
            <a:xfrm rot="354570">
              <a:off x="5137581" y="2115860"/>
              <a:ext cx="2988463" cy="1974055"/>
            </a:xfrm>
            <a:custGeom>
              <a:avLst/>
              <a:gdLst/>
              <a:ahLst/>
              <a:cxnLst/>
              <a:rect l="l" t="t" r="r" b="b"/>
              <a:pathLst>
                <a:path w="72911" h="48162" extrusionOk="0">
                  <a:moveTo>
                    <a:pt x="71999" y="1"/>
                  </a:moveTo>
                  <a:cubicBezTo>
                    <a:pt x="50093" y="496"/>
                    <a:pt x="28202" y="991"/>
                    <a:pt x="6312" y="1470"/>
                  </a:cubicBezTo>
                  <a:cubicBezTo>
                    <a:pt x="5817" y="1486"/>
                    <a:pt x="5430" y="1872"/>
                    <a:pt x="5430" y="2352"/>
                  </a:cubicBezTo>
                  <a:cubicBezTo>
                    <a:pt x="4099" y="16121"/>
                    <a:pt x="2305" y="29796"/>
                    <a:pt x="46" y="43348"/>
                  </a:cubicBezTo>
                  <a:cubicBezTo>
                    <a:pt x="0" y="44369"/>
                    <a:pt x="819" y="45236"/>
                    <a:pt x="1888" y="45281"/>
                  </a:cubicBezTo>
                  <a:cubicBezTo>
                    <a:pt x="23066" y="46241"/>
                    <a:pt x="44260" y="47200"/>
                    <a:pt x="65439" y="48159"/>
                  </a:cubicBezTo>
                  <a:cubicBezTo>
                    <a:pt x="65475" y="48161"/>
                    <a:pt x="65510" y="48162"/>
                    <a:pt x="65545" y="48162"/>
                  </a:cubicBezTo>
                  <a:cubicBezTo>
                    <a:pt x="66566" y="48162"/>
                    <a:pt x="67421" y="47302"/>
                    <a:pt x="67465" y="46195"/>
                  </a:cubicBezTo>
                  <a:cubicBezTo>
                    <a:pt x="69802" y="31234"/>
                    <a:pt x="71611" y="16136"/>
                    <a:pt x="72911" y="944"/>
                  </a:cubicBezTo>
                  <a:cubicBezTo>
                    <a:pt x="72896" y="418"/>
                    <a:pt x="72494" y="1"/>
                    <a:pt x="71999" y="1"/>
                  </a:cubicBezTo>
                  <a:close/>
                </a:path>
              </a:pathLst>
            </a:custGeom>
            <a:solidFill>
              <a:srgbClr val="2F2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72"/>
            <p:cNvSpPr/>
            <p:nvPr/>
          </p:nvSpPr>
          <p:spPr>
            <a:xfrm rot="354570">
              <a:off x="5137890" y="2145059"/>
              <a:ext cx="2986618" cy="1945405"/>
            </a:xfrm>
            <a:custGeom>
              <a:avLst/>
              <a:gdLst/>
              <a:ahLst/>
              <a:cxnLst/>
              <a:rect l="l" t="t" r="r" b="b"/>
              <a:pathLst>
                <a:path w="72866" h="47463" extrusionOk="0">
                  <a:moveTo>
                    <a:pt x="72835" y="0"/>
                  </a:moveTo>
                  <a:cubicBezTo>
                    <a:pt x="72742" y="417"/>
                    <a:pt x="72402" y="727"/>
                    <a:pt x="71985" y="727"/>
                  </a:cubicBezTo>
                  <a:cubicBezTo>
                    <a:pt x="50079" y="1176"/>
                    <a:pt x="28188" y="1624"/>
                    <a:pt x="6298" y="2057"/>
                  </a:cubicBezTo>
                  <a:lnTo>
                    <a:pt x="6282" y="2057"/>
                  </a:lnTo>
                  <a:cubicBezTo>
                    <a:pt x="5865" y="2057"/>
                    <a:pt x="5524" y="1795"/>
                    <a:pt x="5416" y="1424"/>
                  </a:cubicBezTo>
                  <a:cubicBezTo>
                    <a:pt x="5401" y="1500"/>
                    <a:pt x="5385" y="1562"/>
                    <a:pt x="5385" y="1624"/>
                  </a:cubicBezTo>
                  <a:lnTo>
                    <a:pt x="5385" y="1640"/>
                  </a:lnTo>
                  <a:cubicBezTo>
                    <a:pt x="4054" y="15409"/>
                    <a:pt x="2260" y="29084"/>
                    <a:pt x="1" y="42636"/>
                  </a:cubicBezTo>
                  <a:lnTo>
                    <a:pt x="1" y="42713"/>
                  </a:lnTo>
                  <a:cubicBezTo>
                    <a:pt x="1" y="43703"/>
                    <a:pt x="805" y="44524"/>
                    <a:pt x="1843" y="44569"/>
                  </a:cubicBezTo>
                  <a:cubicBezTo>
                    <a:pt x="23021" y="45529"/>
                    <a:pt x="44215" y="46488"/>
                    <a:pt x="65394" y="47447"/>
                  </a:cubicBezTo>
                  <a:cubicBezTo>
                    <a:pt x="65425" y="47463"/>
                    <a:pt x="65456" y="47463"/>
                    <a:pt x="65471" y="47463"/>
                  </a:cubicBezTo>
                  <a:cubicBezTo>
                    <a:pt x="66508" y="47463"/>
                    <a:pt x="67374" y="46597"/>
                    <a:pt x="67420" y="45483"/>
                  </a:cubicBezTo>
                  <a:cubicBezTo>
                    <a:pt x="69757" y="30522"/>
                    <a:pt x="71566" y="15424"/>
                    <a:pt x="72866" y="232"/>
                  </a:cubicBezTo>
                  <a:cubicBezTo>
                    <a:pt x="72866" y="155"/>
                    <a:pt x="72851" y="77"/>
                    <a:pt x="72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72"/>
            <p:cNvSpPr/>
            <p:nvPr/>
          </p:nvSpPr>
          <p:spPr>
            <a:xfrm rot="354570">
              <a:off x="5276150" y="2119557"/>
              <a:ext cx="2727903" cy="1849124"/>
            </a:xfrm>
            <a:custGeom>
              <a:avLst/>
              <a:gdLst/>
              <a:ahLst/>
              <a:cxnLst/>
              <a:rect l="l" t="t" r="r" b="b"/>
              <a:pathLst>
                <a:path w="66554" h="45114" extrusionOk="0">
                  <a:moveTo>
                    <a:pt x="65651" y="0"/>
                  </a:moveTo>
                  <a:cubicBezTo>
                    <a:pt x="65643" y="0"/>
                    <a:pt x="65634" y="0"/>
                    <a:pt x="65626" y="0"/>
                  </a:cubicBezTo>
                  <a:cubicBezTo>
                    <a:pt x="45824" y="450"/>
                    <a:pt x="26007" y="883"/>
                    <a:pt x="6205" y="1331"/>
                  </a:cubicBezTo>
                  <a:cubicBezTo>
                    <a:pt x="5710" y="1331"/>
                    <a:pt x="5323" y="1733"/>
                    <a:pt x="5323" y="2213"/>
                  </a:cubicBezTo>
                  <a:cubicBezTo>
                    <a:pt x="3977" y="15177"/>
                    <a:pt x="2214" y="28032"/>
                    <a:pt x="48" y="40796"/>
                  </a:cubicBezTo>
                  <a:cubicBezTo>
                    <a:pt x="1" y="41832"/>
                    <a:pt x="836" y="42698"/>
                    <a:pt x="1904" y="42745"/>
                  </a:cubicBezTo>
                  <a:lnTo>
                    <a:pt x="59221" y="45112"/>
                  </a:lnTo>
                  <a:cubicBezTo>
                    <a:pt x="59248" y="45113"/>
                    <a:pt x="59275" y="45113"/>
                    <a:pt x="59302" y="45113"/>
                  </a:cubicBezTo>
                  <a:cubicBezTo>
                    <a:pt x="60334" y="45113"/>
                    <a:pt x="61187" y="44247"/>
                    <a:pt x="61232" y="43148"/>
                  </a:cubicBezTo>
                  <a:cubicBezTo>
                    <a:pt x="63460" y="29177"/>
                    <a:pt x="65239" y="15099"/>
                    <a:pt x="66554" y="929"/>
                  </a:cubicBezTo>
                  <a:cubicBezTo>
                    <a:pt x="66539" y="412"/>
                    <a:pt x="66135" y="0"/>
                    <a:pt x="65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72"/>
            <p:cNvSpPr/>
            <p:nvPr/>
          </p:nvSpPr>
          <p:spPr>
            <a:xfrm rot="354570">
              <a:off x="5468909" y="1660370"/>
              <a:ext cx="2776679" cy="586126"/>
            </a:xfrm>
            <a:custGeom>
              <a:avLst/>
              <a:gdLst/>
              <a:ahLst/>
              <a:cxnLst/>
              <a:rect l="l" t="t" r="r" b="b"/>
              <a:pathLst>
                <a:path w="67744" h="14300" extrusionOk="0">
                  <a:moveTo>
                    <a:pt x="62109" y="0"/>
                  </a:moveTo>
                  <a:cubicBezTo>
                    <a:pt x="62038" y="0"/>
                    <a:pt x="61967" y="2"/>
                    <a:pt x="61896" y="5"/>
                  </a:cubicBezTo>
                  <a:lnTo>
                    <a:pt x="5322" y="2187"/>
                  </a:lnTo>
                  <a:cubicBezTo>
                    <a:pt x="2321" y="2310"/>
                    <a:pt x="0" y="4755"/>
                    <a:pt x="93" y="7647"/>
                  </a:cubicBezTo>
                  <a:cubicBezTo>
                    <a:pt x="155" y="9581"/>
                    <a:pt x="217" y="11531"/>
                    <a:pt x="263" y="13464"/>
                  </a:cubicBezTo>
                  <a:cubicBezTo>
                    <a:pt x="263" y="13934"/>
                    <a:pt x="664" y="14300"/>
                    <a:pt x="1145" y="14300"/>
                  </a:cubicBezTo>
                  <a:cubicBezTo>
                    <a:pt x="1155" y="14300"/>
                    <a:pt x="1166" y="14300"/>
                    <a:pt x="1176" y="14299"/>
                  </a:cubicBezTo>
                  <a:cubicBezTo>
                    <a:pt x="23066" y="13866"/>
                    <a:pt x="44957" y="13418"/>
                    <a:pt x="66863" y="12969"/>
                  </a:cubicBezTo>
                  <a:cubicBezTo>
                    <a:pt x="67358" y="12969"/>
                    <a:pt x="67744" y="12536"/>
                    <a:pt x="67729" y="11995"/>
                  </a:cubicBezTo>
                  <a:cubicBezTo>
                    <a:pt x="67682" y="9860"/>
                    <a:pt x="67620" y="7725"/>
                    <a:pt x="67558" y="5590"/>
                  </a:cubicBezTo>
                  <a:cubicBezTo>
                    <a:pt x="67453" y="2463"/>
                    <a:pt x="65017" y="0"/>
                    <a:pt x="62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72"/>
            <p:cNvSpPr/>
            <p:nvPr/>
          </p:nvSpPr>
          <p:spPr>
            <a:xfrm rot="354570">
              <a:off x="6737726" y="1801730"/>
              <a:ext cx="215637" cy="215760"/>
            </a:xfrm>
            <a:custGeom>
              <a:avLst/>
              <a:gdLst/>
              <a:ahLst/>
              <a:cxnLst/>
              <a:rect l="l" t="t" r="r" b="b"/>
              <a:pathLst>
                <a:path w="5261" h="5264" extrusionOk="0">
                  <a:moveTo>
                    <a:pt x="2623" y="1"/>
                  </a:moveTo>
                  <a:cubicBezTo>
                    <a:pt x="2594" y="1"/>
                    <a:pt x="2566" y="1"/>
                    <a:pt x="2538" y="2"/>
                  </a:cubicBezTo>
                  <a:cubicBezTo>
                    <a:pt x="1099" y="48"/>
                    <a:pt x="1" y="1271"/>
                    <a:pt x="47" y="2709"/>
                  </a:cubicBezTo>
                  <a:cubicBezTo>
                    <a:pt x="93" y="4135"/>
                    <a:pt x="1239" y="5263"/>
                    <a:pt x="2625" y="5263"/>
                  </a:cubicBezTo>
                  <a:cubicBezTo>
                    <a:pt x="2652" y="5263"/>
                    <a:pt x="2680" y="5263"/>
                    <a:pt x="2708" y="5262"/>
                  </a:cubicBezTo>
                  <a:cubicBezTo>
                    <a:pt x="4147" y="5231"/>
                    <a:pt x="5261" y="4008"/>
                    <a:pt x="5214" y="2554"/>
                  </a:cubicBezTo>
                  <a:cubicBezTo>
                    <a:pt x="5169" y="1129"/>
                    <a:pt x="4009" y="1"/>
                    <a:pt x="26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72"/>
            <p:cNvSpPr/>
            <p:nvPr/>
          </p:nvSpPr>
          <p:spPr>
            <a:xfrm rot="354570">
              <a:off x="6748252" y="1529840"/>
              <a:ext cx="246173" cy="432708"/>
            </a:xfrm>
            <a:custGeom>
              <a:avLst/>
              <a:gdLst/>
              <a:ahLst/>
              <a:cxnLst/>
              <a:rect l="l" t="t" r="r" b="b"/>
              <a:pathLst>
                <a:path w="6006" h="10557" extrusionOk="0">
                  <a:moveTo>
                    <a:pt x="2491" y="1946"/>
                  </a:moveTo>
                  <a:cubicBezTo>
                    <a:pt x="2509" y="1955"/>
                    <a:pt x="2534" y="1965"/>
                    <a:pt x="2571" y="1976"/>
                  </a:cubicBezTo>
                  <a:cubicBezTo>
                    <a:pt x="3840" y="2409"/>
                    <a:pt x="3654" y="5349"/>
                    <a:pt x="3530" y="6308"/>
                  </a:cubicBezTo>
                  <a:cubicBezTo>
                    <a:pt x="3438" y="6927"/>
                    <a:pt x="3314" y="7948"/>
                    <a:pt x="2881" y="8443"/>
                  </a:cubicBezTo>
                  <a:cubicBezTo>
                    <a:pt x="2872" y="8453"/>
                    <a:pt x="2863" y="8462"/>
                    <a:pt x="2856" y="8470"/>
                  </a:cubicBezTo>
                  <a:lnTo>
                    <a:pt x="2856" y="8470"/>
                  </a:lnTo>
                  <a:cubicBezTo>
                    <a:pt x="2632" y="8287"/>
                    <a:pt x="2365" y="7849"/>
                    <a:pt x="2190" y="7661"/>
                  </a:cubicBezTo>
                  <a:lnTo>
                    <a:pt x="2190" y="7661"/>
                  </a:lnTo>
                  <a:cubicBezTo>
                    <a:pt x="1969" y="6731"/>
                    <a:pt x="1905" y="5759"/>
                    <a:pt x="1905" y="4807"/>
                  </a:cubicBezTo>
                  <a:cubicBezTo>
                    <a:pt x="1921" y="4080"/>
                    <a:pt x="1967" y="3322"/>
                    <a:pt x="2184" y="2626"/>
                  </a:cubicBezTo>
                  <a:cubicBezTo>
                    <a:pt x="2246" y="2425"/>
                    <a:pt x="2323" y="2056"/>
                    <a:pt x="2491" y="1946"/>
                  </a:cubicBezTo>
                  <a:close/>
                  <a:moveTo>
                    <a:pt x="2536" y="1"/>
                  </a:moveTo>
                  <a:cubicBezTo>
                    <a:pt x="1256" y="1"/>
                    <a:pt x="387" y="1652"/>
                    <a:pt x="204" y="3152"/>
                  </a:cubicBezTo>
                  <a:cubicBezTo>
                    <a:pt x="26" y="4562"/>
                    <a:pt x="0" y="6864"/>
                    <a:pt x="777" y="8435"/>
                  </a:cubicBezTo>
                  <a:lnTo>
                    <a:pt x="777" y="8435"/>
                  </a:lnTo>
                  <a:cubicBezTo>
                    <a:pt x="781" y="8463"/>
                    <a:pt x="785" y="8491"/>
                    <a:pt x="792" y="8520"/>
                  </a:cubicBezTo>
                  <a:cubicBezTo>
                    <a:pt x="997" y="9517"/>
                    <a:pt x="1828" y="10556"/>
                    <a:pt x="2902" y="10556"/>
                  </a:cubicBezTo>
                  <a:cubicBezTo>
                    <a:pt x="2961" y="10556"/>
                    <a:pt x="3021" y="10553"/>
                    <a:pt x="3081" y="10547"/>
                  </a:cubicBezTo>
                  <a:cubicBezTo>
                    <a:pt x="4180" y="10438"/>
                    <a:pt x="4768" y="9324"/>
                    <a:pt x="5092" y="8365"/>
                  </a:cubicBezTo>
                  <a:cubicBezTo>
                    <a:pt x="5897" y="6029"/>
                    <a:pt x="6006" y="2471"/>
                    <a:pt x="4025" y="692"/>
                  </a:cubicBezTo>
                  <a:cubicBezTo>
                    <a:pt x="3486" y="205"/>
                    <a:pt x="2986" y="1"/>
                    <a:pt x="2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72"/>
            <p:cNvSpPr/>
            <p:nvPr/>
          </p:nvSpPr>
          <p:spPr>
            <a:xfrm rot="354570">
              <a:off x="6752310" y="1529001"/>
              <a:ext cx="225146" cy="430536"/>
            </a:xfrm>
            <a:custGeom>
              <a:avLst/>
              <a:gdLst/>
              <a:ahLst/>
              <a:cxnLst/>
              <a:rect l="l" t="t" r="r" b="b"/>
              <a:pathLst>
                <a:path w="5493" h="10504" extrusionOk="0">
                  <a:moveTo>
                    <a:pt x="2848" y="8369"/>
                  </a:moveTo>
                  <a:lnTo>
                    <a:pt x="2800" y="8416"/>
                  </a:lnTo>
                  <a:lnTo>
                    <a:pt x="2848" y="8416"/>
                  </a:lnTo>
                  <a:lnTo>
                    <a:pt x="2848" y="8369"/>
                  </a:lnTo>
                  <a:close/>
                  <a:moveTo>
                    <a:pt x="2445" y="0"/>
                  </a:moveTo>
                  <a:cubicBezTo>
                    <a:pt x="1161" y="0"/>
                    <a:pt x="294" y="1655"/>
                    <a:pt x="109" y="3156"/>
                  </a:cubicBezTo>
                  <a:cubicBezTo>
                    <a:pt x="47" y="3620"/>
                    <a:pt x="1" y="4208"/>
                    <a:pt x="1" y="4827"/>
                  </a:cubicBezTo>
                  <a:cubicBezTo>
                    <a:pt x="1" y="6033"/>
                    <a:pt x="171" y="7395"/>
                    <a:pt x="682" y="8431"/>
                  </a:cubicBezTo>
                  <a:cubicBezTo>
                    <a:pt x="682" y="8462"/>
                    <a:pt x="682" y="8493"/>
                    <a:pt x="697" y="8524"/>
                  </a:cubicBezTo>
                  <a:cubicBezTo>
                    <a:pt x="867" y="9375"/>
                    <a:pt x="1517" y="10272"/>
                    <a:pt x="2383" y="10504"/>
                  </a:cubicBezTo>
                  <a:cubicBezTo>
                    <a:pt x="2151" y="10380"/>
                    <a:pt x="1981" y="10179"/>
                    <a:pt x="1888" y="9901"/>
                  </a:cubicBezTo>
                  <a:cubicBezTo>
                    <a:pt x="1857" y="9792"/>
                    <a:pt x="1841" y="9668"/>
                    <a:pt x="1841" y="9545"/>
                  </a:cubicBezTo>
                  <a:cubicBezTo>
                    <a:pt x="1841" y="9142"/>
                    <a:pt x="2012" y="8740"/>
                    <a:pt x="2336" y="8540"/>
                  </a:cubicBezTo>
                  <a:cubicBezTo>
                    <a:pt x="2445" y="8478"/>
                    <a:pt x="2569" y="8431"/>
                    <a:pt x="2708" y="8416"/>
                  </a:cubicBezTo>
                  <a:cubicBezTo>
                    <a:pt x="2491" y="8214"/>
                    <a:pt x="2260" y="7859"/>
                    <a:pt x="2105" y="7673"/>
                  </a:cubicBezTo>
                  <a:cubicBezTo>
                    <a:pt x="2027" y="7379"/>
                    <a:pt x="1981" y="7085"/>
                    <a:pt x="1934" y="6791"/>
                  </a:cubicBezTo>
                  <a:cubicBezTo>
                    <a:pt x="1841" y="6172"/>
                    <a:pt x="1810" y="5553"/>
                    <a:pt x="1810" y="4934"/>
                  </a:cubicBezTo>
                  <a:lnTo>
                    <a:pt x="1810" y="4811"/>
                  </a:lnTo>
                  <a:cubicBezTo>
                    <a:pt x="1826" y="4084"/>
                    <a:pt x="1872" y="3326"/>
                    <a:pt x="2089" y="2630"/>
                  </a:cubicBezTo>
                  <a:cubicBezTo>
                    <a:pt x="2151" y="2444"/>
                    <a:pt x="2229" y="2073"/>
                    <a:pt x="2398" y="1949"/>
                  </a:cubicBezTo>
                  <a:cubicBezTo>
                    <a:pt x="2414" y="1964"/>
                    <a:pt x="2429" y="1980"/>
                    <a:pt x="2476" y="1980"/>
                  </a:cubicBezTo>
                  <a:cubicBezTo>
                    <a:pt x="3188" y="2228"/>
                    <a:pt x="3435" y="3233"/>
                    <a:pt x="3497" y="4254"/>
                  </a:cubicBezTo>
                  <a:cubicBezTo>
                    <a:pt x="4162" y="4239"/>
                    <a:pt x="4828" y="4208"/>
                    <a:pt x="5492" y="4177"/>
                  </a:cubicBezTo>
                  <a:cubicBezTo>
                    <a:pt x="5354" y="2831"/>
                    <a:pt x="4890" y="1547"/>
                    <a:pt x="3930" y="696"/>
                  </a:cubicBezTo>
                  <a:cubicBezTo>
                    <a:pt x="3404" y="201"/>
                    <a:pt x="2893" y="0"/>
                    <a:pt x="2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72"/>
            <p:cNvSpPr/>
            <p:nvPr/>
          </p:nvSpPr>
          <p:spPr>
            <a:xfrm rot="354570">
              <a:off x="6805956" y="1873289"/>
              <a:ext cx="86935" cy="90050"/>
            </a:xfrm>
            <a:custGeom>
              <a:avLst/>
              <a:gdLst/>
              <a:ahLst/>
              <a:cxnLst/>
              <a:rect l="l" t="t" r="r" b="b"/>
              <a:pathLst>
                <a:path w="2121" h="2197" extrusionOk="0">
                  <a:moveTo>
                    <a:pt x="1025" y="1"/>
                  </a:moveTo>
                  <a:cubicBezTo>
                    <a:pt x="873" y="1"/>
                    <a:pt x="721" y="42"/>
                    <a:pt x="588" y="124"/>
                  </a:cubicBezTo>
                  <a:cubicBezTo>
                    <a:pt x="155" y="402"/>
                    <a:pt x="0" y="1021"/>
                    <a:pt x="140" y="1485"/>
                  </a:cubicBezTo>
                  <a:cubicBezTo>
                    <a:pt x="279" y="1902"/>
                    <a:pt x="619" y="2181"/>
                    <a:pt x="1038" y="2197"/>
                  </a:cubicBezTo>
                  <a:cubicBezTo>
                    <a:pt x="1331" y="2197"/>
                    <a:pt x="1625" y="2057"/>
                    <a:pt x="1795" y="1840"/>
                  </a:cubicBezTo>
                  <a:cubicBezTo>
                    <a:pt x="2059" y="1531"/>
                    <a:pt x="2121" y="1129"/>
                    <a:pt x="1950" y="757"/>
                  </a:cubicBezTo>
                  <a:cubicBezTo>
                    <a:pt x="1917" y="687"/>
                    <a:pt x="1875" y="616"/>
                    <a:pt x="1825" y="548"/>
                  </a:cubicBezTo>
                  <a:lnTo>
                    <a:pt x="1825" y="548"/>
                  </a:lnTo>
                  <a:cubicBezTo>
                    <a:pt x="1775" y="442"/>
                    <a:pt x="1708" y="345"/>
                    <a:pt x="1625" y="262"/>
                  </a:cubicBezTo>
                  <a:cubicBezTo>
                    <a:pt x="1469" y="88"/>
                    <a:pt x="1247" y="1"/>
                    <a:pt x="1025" y="1"/>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72"/>
            <p:cNvSpPr/>
            <p:nvPr/>
          </p:nvSpPr>
          <p:spPr>
            <a:xfrm rot="354570">
              <a:off x="6809769" y="1873280"/>
              <a:ext cx="79926" cy="90091"/>
            </a:xfrm>
            <a:custGeom>
              <a:avLst/>
              <a:gdLst/>
              <a:ahLst/>
              <a:cxnLst/>
              <a:rect l="l" t="t" r="r" b="b"/>
              <a:pathLst>
                <a:path w="1950" h="2198" extrusionOk="0">
                  <a:moveTo>
                    <a:pt x="867" y="1"/>
                  </a:moveTo>
                  <a:cubicBezTo>
                    <a:pt x="728" y="16"/>
                    <a:pt x="604" y="63"/>
                    <a:pt x="495" y="125"/>
                  </a:cubicBezTo>
                  <a:cubicBezTo>
                    <a:pt x="171" y="325"/>
                    <a:pt x="0" y="727"/>
                    <a:pt x="0" y="1130"/>
                  </a:cubicBezTo>
                  <a:cubicBezTo>
                    <a:pt x="0" y="1253"/>
                    <a:pt x="16" y="1377"/>
                    <a:pt x="47" y="1486"/>
                  </a:cubicBezTo>
                  <a:cubicBezTo>
                    <a:pt x="186" y="1903"/>
                    <a:pt x="526" y="2182"/>
                    <a:pt x="945" y="2198"/>
                  </a:cubicBezTo>
                  <a:lnTo>
                    <a:pt x="976" y="2198"/>
                  </a:lnTo>
                  <a:cubicBezTo>
                    <a:pt x="1254" y="2198"/>
                    <a:pt x="1532" y="2058"/>
                    <a:pt x="1702" y="1841"/>
                  </a:cubicBezTo>
                  <a:cubicBezTo>
                    <a:pt x="1873" y="1656"/>
                    <a:pt x="1950" y="1424"/>
                    <a:pt x="1950" y="1177"/>
                  </a:cubicBezTo>
                  <a:cubicBezTo>
                    <a:pt x="1950" y="1037"/>
                    <a:pt x="1919" y="898"/>
                    <a:pt x="1857" y="758"/>
                  </a:cubicBezTo>
                  <a:cubicBezTo>
                    <a:pt x="1826" y="682"/>
                    <a:pt x="1764" y="604"/>
                    <a:pt x="1718" y="527"/>
                  </a:cubicBezTo>
                  <a:cubicBezTo>
                    <a:pt x="1671" y="418"/>
                    <a:pt x="1609" y="341"/>
                    <a:pt x="1532" y="263"/>
                  </a:cubicBezTo>
                  <a:cubicBezTo>
                    <a:pt x="1393" y="109"/>
                    <a:pt x="1207" y="32"/>
                    <a:pt x="1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72"/>
            <p:cNvSpPr/>
            <p:nvPr/>
          </p:nvSpPr>
          <p:spPr>
            <a:xfrm rot="354570">
              <a:off x="7089546" y="1826027"/>
              <a:ext cx="216252" cy="218301"/>
            </a:xfrm>
            <a:custGeom>
              <a:avLst/>
              <a:gdLst/>
              <a:ahLst/>
              <a:cxnLst/>
              <a:rect l="l" t="t" r="r" b="b"/>
              <a:pathLst>
                <a:path w="5276" h="5326" extrusionOk="0">
                  <a:moveTo>
                    <a:pt x="2646" y="0"/>
                  </a:moveTo>
                  <a:cubicBezTo>
                    <a:pt x="2610" y="0"/>
                    <a:pt x="2574" y="1"/>
                    <a:pt x="2537" y="3"/>
                  </a:cubicBezTo>
                  <a:cubicBezTo>
                    <a:pt x="1114" y="50"/>
                    <a:pt x="0" y="1271"/>
                    <a:pt x="46" y="2742"/>
                  </a:cubicBezTo>
                  <a:cubicBezTo>
                    <a:pt x="93" y="4191"/>
                    <a:pt x="1252" y="5325"/>
                    <a:pt x="2666" y="5325"/>
                  </a:cubicBezTo>
                  <a:cubicBezTo>
                    <a:pt x="2685" y="5325"/>
                    <a:pt x="2704" y="5325"/>
                    <a:pt x="2723" y="5324"/>
                  </a:cubicBezTo>
                  <a:cubicBezTo>
                    <a:pt x="4146" y="5279"/>
                    <a:pt x="5275" y="4056"/>
                    <a:pt x="5213" y="2587"/>
                  </a:cubicBezTo>
                  <a:cubicBezTo>
                    <a:pt x="5169" y="1140"/>
                    <a:pt x="4022" y="0"/>
                    <a:pt x="2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72"/>
            <p:cNvSpPr/>
            <p:nvPr/>
          </p:nvSpPr>
          <p:spPr>
            <a:xfrm rot="354570">
              <a:off x="7100268" y="1550252"/>
              <a:ext cx="246788" cy="438447"/>
            </a:xfrm>
            <a:custGeom>
              <a:avLst/>
              <a:gdLst/>
              <a:ahLst/>
              <a:cxnLst/>
              <a:rect l="l" t="t" r="r" b="b"/>
              <a:pathLst>
                <a:path w="6021" h="10697" extrusionOk="0">
                  <a:moveTo>
                    <a:pt x="2494" y="1976"/>
                  </a:moveTo>
                  <a:cubicBezTo>
                    <a:pt x="2511" y="1986"/>
                    <a:pt x="2536" y="1997"/>
                    <a:pt x="2572" y="2010"/>
                  </a:cubicBezTo>
                  <a:cubicBezTo>
                    <a:pt x="3855" y="2443"/>
                    <a:pt x="3655" y="5429"/>
                    <a:pt x="3531" y="6389"/>
                  </a:cubicBezTo>
                  <a:cubicBezTo>
                    <a:pt x="3453" y="7022"/>
                    <a:pt x="3329" y="8043"/>
                    <a:pt x="2881" y="8554"/>
                  </a:cubicBezTo>
                  <a:cubicBezTo>
                    <a:pt x="2875" y="8562"/>
                    <a:pt x="2870" y="8569"/>
                    <a:pt x="2865" y="8575"/>
                  </a:cubicBezTo>
                  <a:lnTo>
                    <a:pt x="2865" y="8575"/>
                  </a:lnTo>
                  <a:cubicBezTo>
                    <a:pt x="2645" y="8390"/>
                    <a:pt x="2378" y="7966"/>
                    <a:pt x="2203" y="7770"/>
                  </a:cubicBezTo>
                  <a:lnTo>
                    <a:pt x="2203" y="7770"/>
                  </a:lnTo>
                  <a:cubicBezTo>
                    <a:pt x="1978" y="6825"/>
                    <a:pt x="1912" y="5836"/>
                    <a:pt x="1922" y="4872"/>
                  </a:cubicBezTo>
                  <a:cubicBezTo>
                    <a:pt x="1922" y="4145"/>
                    <a:pt x="1968" y="3356"/>
                    <a:pt x="2184" y="2660"/>
                  </a:cubicBezTo>
                  <a:cubicBezTo>
                    <a:pt x="2244" y="2465"/>
                    <a:pt x="2320" y="2110"/>
                    <a:pt x="2494" y="1976"/>
                  </a:cubicBezTo>
                  <a:close/>
                  <a:moveTo>
                    <a:pt x="2540" y="0"/>
                  </a:moveTo>
                  <a:cubicBezTo>
                    <a:pt x="1258" y="0"/>
                    <a:pt x="387" y="1673"/>
                    <a:pt x="204" y="3186"/>
                  </a:cubicBezTo>
                  <a:cubicBezTo>
                    <a:pt x="26" y="4618"/>
                    <a:pt x="1" y="6950"/>
                    <a:pt x="777" y="8542"/>
                  </a:cubicBezTo>
                  <a:lnTo>
                    <a:pt x="777" y="8542"/>
                  </a:lnTo>
                  <a:cubicBezTo>
                    <a:pt x="781" y="8572"/>
                    <a:pt x="786" y="8601"/>
                    <a:pt x="792" y="8631"/>
                  </a:cubicBezTo>
                  <a:cubicBezTo>
                    <a:pt x="999" y="9636"/>
                    <a:pt x="1841" y="10696"/>
                    <a:pt x="2926" y="10696"/>
                  </a:cubicBezTo>
                  <a:cubicBezTo>
                    <a:pt x="2977" y="10696"/>
                    <a:pt x="3029" y="10694"/>
                    <a:pt x="3082" y="10689"/>
                  </a:cubicBezTo>
                  <a:cubicBezTo>
                    <a:pt x="4195" y="10565"/>
                    <a:pt x="4768" y="9436"/>
                    <a:pt x="5093" y="8476"/>
                  </a:cubicBezTo>
                  <a:cubicBezTo>
                    <a:pt x="5897" y="6110"/>
                    <a:pt x="6021" y="2505"/>
                    <a:pt x="4026" y="695"/>
                  </a:cubicBezTo>
                  <a:cubicBezTo>
                    <a:pt x="3488" y="206"/>
                    <a:pt x="2989" y="0"/>
                    <a:pt x="25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72"/>
            <p:cNvSpPr/>
            <p:nvPr/>
          </p:nvSpPr>
          <p:spPr>
            <a:xfrm rot="354570">
              <a:off x="7104357" y="1549465"/>
              <a:ext cx="225105" cy="436315"/>
            </a:xfrm>
            <a:custGeom>
              <a:avLst/>
              <a:gdLst/>
              <a:ahLst/>
              <a:cxnLst/>
              <a:rect l="l" t="t" r="r" b="b"/>
              <a:pathLst>
                <a:path w="5492" h="10645" extrusionOk="0">
                  <a:moveTo>
                    <a:pt x="2847" y="8478"/>
                  </a:moveTo>
                  <a:cubicBezTo>
                    <a:pt x="2831" y="8494"/>
                    <a:pt x="2831" y="8509"/>
                    <a:pt x="2816" y="8525"/>
                  </a:cubicBezTo>
                  <a:lnTo>
                    <a:pt x="2847" y="8525"/>
                  </a:lnTo>
                  <a:lnTo>
                    <a:pt x="2847" y="8478"/>
                  </a:lnTo>
                  <a:close/>
                  <a:moveTo>
                    <a:pt x="2445" y="1"/>
                  </a:moveTo>
                  <a:cubicBezTo>
                    <a:pt x="1160" y="1"/>
                    <a:pt x="294" y="1672"/>
                    <a:pt x="108" y="3188"/>
                  </a:cubicBezTo>
                  <a:cubicBezTo>
                    <a:pt x="46" y="3668"/>
                    <a:pt x="0" y="4256"/>
                    <a:pt x="0" y="4874"/>
                  </a:cubicBezTo>
                  <a:cubicBezTo>
                    <a:pt x="0" y="6112"/>
                    <a:pt x="170" y="7488"/>
                    <a:pt x="681" y="8540"/>
                  </a:cubicBezTo>
                  <a:cubicBezTo>
                    <a:pt x="681" y="8571"/>
                    <a:pt x="681" y="8602"/>
                    <a:pt x="696" y="8633"/>
                  </a:cubicBezTo>
                  <a:cubicBezTo>
                    <a:pt x="882" y="9499"/>
                    <a:pt x="1517" y="10413"/>
                    <a:pt x="2383" y="10644"/>
                  </a:cubicBezTo>
                  <a:cubicBezTo>
                    <a:pt x="2166" y="10520"/>
                    <a:pt x="1981" y="10304"/>
                    <a:pt x="1903" y="10025"/>
                  </a:cubicBezTo>
                  <a:cubicBezTo>
                    <a:pt x="1857" y="9918"/>
                    <a:pt x="1841" y="9794"/>
                    <a:pt x="1841" y="9654"/>
                  </a:cubicBezTo>
                  <a:cubicBezTo>
                    <a:pt x="1841" y="9268"/>
                    <a:pt x="2012" y="8850"/>
                    <a:pt x="2336" y="8649"/>
                  </a:cubicBezTo>
                  <a:cubicBezTo>
                    <a:pt x="2445" y="8587"/>
                    <a:pt x="2583" y="8540"/>
                    <a:pt x="2707" y="8525"/>
                  </a:cubicBezTo>
                  <a:cubicBezTo>
                    <a:pt x="2507" y="8324"/>
                    <a:pt x="2274" y="7952"/>
                    <a:pt x="2104" y="7767"/>
                  </a:cubicBezTo>
                  <a:cubicBezTo>
                    <a:pt x="2043" y="7473"/>
                    <a:pt x="1981" y="7179"/>
                    <a:pt x="1934" y="6886"/>
                  </a:cubicBezTo>
                  <a:cubicBezTo>
                    <a:pt x="1857" y="6251"/>
                    <a:pt x="1826" y="5617"/>
                    <a:pt x="1826" y="4982"/>
                  </a:cubicBezTo>
                  <a:lnTo>
                    <a:pt x="1826" y="4874"/>
                  </a:lnTo>
                  <a:cubicBezTo>
                    <a:pt x="1826" y="4147"/>
                    <a:pt x="1872" y="3358"/>
                    <a:pt x="2088" y="2662"/>
                  </a:cubicBezTo>
                  <a:cubicBezTo>
                    <a:pt x="2150" y="2476"/>
                    <a:pt x="2228" y="2105"/>
                    <a:pt x="2398" y="1981"/>
                  </a:cubicBezTo>
                  <a:cubicBezTo>
                    <a:pt x="2414" y="1997"/>
                    <a:pt x="2429" y="1997"/>
                    <a:pt x="2476" y="2012"/>
                  </a:cubicBezTo>
                  <a:cubicBezTo>
                    <a:pt x="3187" y="2245"/>
                    <a:pt x="3435" y="3280"/>
                    <a:pt x="3512" y="4318"/>
                  </a:cubicBezTo>
                  <a:cubicBezTo>
                    <a:pt x="4177" y="4287"/>
                    <a:pt x="4842" y="4270"/>
                    <a:pt x="5492" y="4240"/>
                  </a:cubicBezTo>
                  <a:cubicBezTo>
                    <a:pt x="5368" y="2863"/>
                    <a:pt x="4889" y="1579"/>
                    <a:pt x="3930" y="697"/>
                  </a:cubicBezTo>
                  <a:cubicBezTo>
                    <a:pt x="3404" y="202"/>
                    <a:pt x="2893" y="1"/>
                    <a:pt x="2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72"/>
            <p:cNvSpPr/>
            <p:nvPr/>
          </p:nvSpPr>
          <p:spPr>
            <a:xfrm rot="354570">
              <a:off x="7157763" y="1898249"/>
              <a:ext cx="86935" cy="90706"/>
            </a:xfrm>
            <a:custGeom>
              <a:avLst/>
              <a:gdLst/>
              <a:ahLst/>
              <a:cxnLst/>
              <a:rect l="l" t="t" r="r" b="b"/>
              <a:pathLst>
                <a:path w="2121" h="2213" extrusionOk="0">
                  <a:moveTo>
                    <a:pt x="1471" y="1004"/>
                  </a:moveTo>
                  <a:cubicBezTo>
                    <a:pt x="1474" y="1008"/>
                    <a:pt x="1476" y="1012"/>
                    <a:pt x="1479" y="1015"/>
                  </a:cubicBezTo>
                  <a:lnTo>
                    <a:pt x="1479" y="1015"/>
                  </a:lnTo>
                  <a:cubicBezTo>
                    <a:pt x="1479" y="1015"/>
                    <a:pt x="1479" y="1016"/>
                    <a:pt x="1479" y="1016"/>
                  </a:cubicBezTo>
                  <a:lnTo>
                    <a:pt x="1479" y="1016"/>
                  </a:lnTo>
                  <a:cubicBezTo>
                    <a:pt x="1477" y="1013"/>
                    <a:pt x="1474" y="1009"/>
                    <a:pt x="1471" y="1004"/>
                  </a:cubicBezTo>
                  <a:cubicBezTo>
                    <a:pt x="1471" y="1004"/>
                    <a:pt x="1471" y="1004"/>
                    <a:pt x="1471" y="1004"/>
                  </a:cubicBezTo>
                  <a:close/>
                  <a:moveTo>
                    <a:pt x="1038" y="1252"/>
                  </a:moveTo>
                  <a:cubicBezTo>
                    <a:pt x="1032" y="1260"/>
                    <a:pt x="1026" y="1268"/>
                    <a:pt x="1022" y="1276"/>
                  </a:cubicBezTo>
                  <a:lnTo>
                    <a:pt x="1022" y="1276"/>
                  </a:lnTo>
                  <a:lnTo>
                    <a:pt x="1022" y="1268"/>
                  </a:lnTo>
                  <a:cubicBezTo>
                    <a:pt x="1022" y="1268"/>
                    <a:pt x="1022" y="1252"/>
                    <a:pt x="1038" y="1252"/>
                  </a:cubicBezTo>
                  <a:close/>
                  <a:moveTo>
                    <a:pt x="1026" y="0"/>
                  </a:moveTo>
                  <a:cubicBezTo>
                    <a:pt x="874" y="0"/>
                    <a:pt x="721" y="41"/>
                    <a:pt x="589" y="123"/>
                  </a:cubicBezTo>
                  <a:cubicBezTo>
                    <a:pt x="172" y="402"/>
                    <a:pt x="1" y="1035"/>
                    <a:pt x="156" y="1499"/>
                  </a:cubicBezTo>
                  <a:cubicBezTo>
                    <a:pt x="279" y="1918"/>
                    <a:pt x="620" y="2211"/>
                    <a:pt x="1053" y="2211"/>
                  </a:cubicBezTo>
                  <a:cubicBezTo>
                    <a:pt x="1067" y="2212"/>
                    <a:pt x="1082" y="2212"/>
                    <a:pt x="1097" y="2212"/>
                  </a:cubicBezTo>
                  <a:cubicBezTo>
                    <a:pt x="1362" y="2212"/>
                    <a:pt x="1636" y="2075"/>
                    <a:pt x="1812" y="1856"/>
                  </a:cubicBezTo>
                  <a:cubicBezTo>
                    <a:pt x="2059" y="1546"/>
                    <a:pt x="2121" y="1144"/>
                    <a:pt x="1950" y="773"/>
                  </a:cubicBezTo>
                  <a:cubicBezTo>
                    <a:pt x="1914" y="683"/>
                    <a:pt x="1864" y="593"/>
                    <a:pt x="1803" y="510"/>
                  </a:cubicBezTo>
                  <a:lnTo>
                    <a:pt x="1803" y="510"/>
                  </a:lnTo>
                  <a:cubicBezTo>
                    <a:pt x="1755" y="421"/>
                    <a:pt x="1696" y="338"/>
                    <a:pt x="1626" y="262"/>
                  </a:cubicBezTo>
                  <a:cubicBezTo>
                    <a:pt x="1469" y="88"/>
                    <a:pt x="1248" y="0"/>
                    <a:pt x="1026"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72"/>
            <p:cNvSpPr/>
            <p:nvPr/>
          </p:nvSpPr>
          <p:spPr>
            <a:xfrm rot="354570">
              <a:off x="7161577" y="1898240"/>
              <a:ext cx="79926" cy="90706"/>
            </a:xfrm>
            <a:custGeom>
              <a:avLst/>
              <a:gdLst/>
              <a:ahLst/>
              <a:cxnLst/>
              <a:rect l="l" t="t" r="r" b="b"/>
              <a:pathLst>
                <a:path w="1950" h="2213" extrusionOk="0">
                  <a:moveTo>
                    <a:pt x="867" y="0"/>
                  </a:moveTo>
                  <a:cubicBezTo>
                    <a:pt x="743" y="15"/>
                    <a:pt x="605" y="62"/>
                    <a:pt x="496" y="124"/>
                  </a:cubicBezTo>
                  <a:cubicBezTo>
                    <a:pt x="172" y="325"/>
                    <a:pt x="1" y="743"/>
                    <a:pt x="1" y="1129"/>
                  </a:cubicBezTo>
                  <a:cubicBezTo>
                    <a:pt x="1" y="1269"/>
                    <a:pt x="17" y="1393"/>
                    <a:pt x="63" y="1500"/>
                  </a:cubicBezTo>
                  <a:cubicBezTo>
                    <a:pt x="186" y="1919"/>
                    <a:pt x="527" y="2212"/>
                    <a:pt x="960" y="2212"/>
                  </a:cubicBezTo>
                  <a:lnTo>
                    <a:pt x="976" y="2212"/>
                  </a:lnTo>
                  <a:cubicBezTo>
                    <a:pt x="1254" y="2212"/>
                    <a:pt x="1533" y="2088"/>
                    <a:pt x="1719" y="1857"/>
                  </a:cubicBezTo>
                  <a:cubicBezTo>
                    <a:pt x="1873" y="1671"/>
                    <a:pt x="1950" y="1439"/>
                    <a:pt x="1950" y="1191"/>
                  </a:cubicBezTo>
                  <a:cubicBezTo>
                    <a:pt x="1950" y="1052"/>
                    <a:pt x="1919" y="913"/>
                    <a:pt x="1857" y="774"/>
                  </a:cubicBezTo>
                  <a:cubicBezTo>
                    <a:pt x="1826" y="681"/>
                    <a:pt x="1780" y="603"/>
                    <a:pt x="1719" y="526"/>
                  </a:cubicBezTo>
                  <a:cubicBezTo>
                    <a:pt x="1672" y="434"/>
                    <a:pt x="1610" y="341"/>
                    <a:pt x="1533" y="263"/>
                  </a:cubicBezTo>
                  <a:cubicBezTo>
                    <a:pt x="1393" y="108"/>
                    <a:pt x="1207" y="15"/>
                    <a:pt x="1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72"/>
            <p:cNvSpPr/>
            <p:nvPr/>
          </p:nvSpPr>
          <p:spPr>
            <a:xfrm rot="354570">
              <a:off x="7441354" y="1849716"/>
              <a:ext cx="216252" cy="221457"/>
            </a:xfrm>
            <a:custGeom>
              <a:avLst/>
              <a:gdLst/>
              <a:ahLst/>
              <a:cxnLst/>
              <a:rect l="l" t="t" r="r" b="b"/>
              <a:pathLst>
                <a:path w="5276" h="5403" extrusionOk="0">
                  <a:moveTo>
                    <a:pt x="2620" y="1"/>
                  </a:moveTo>
                  <a:cubicBezTo>
                    <a:pt x="2593" y="1"/>
                    <a:pt x="2565" y="1"/>
                    <a:pt x="2538" y="2"/>
                  </a:cubicBezTo>
                  <a:cubicBezTo>
                    <a:pt x="1115" y="49"/>
                    <a:pt x="1" y="1302"/>
                    <a:pt x="63" y="2787"/>
                  </a:cubicBezTo>
                  <a:cubicBezTo>
                    <a:pt x="108" y="4238"/>
                    <a:pt x="1270" y="5403"/>
                    <a:pt x="2669" y="5403"/>
                  </a:cubicBezTo>
                  <a:cubicBezTo>
                    <a:pt x="2687" y="5403"/>
                    <a:pt x="2705" y="5402"/>
                    <a:pt x="2724" y="5402"/>
                  </a:cubicBezTo>
                  <a:cubicBezTo>
                    <a:pt x="4147" y="5355"/>
                    <a:pt x="5275" y="4117"/>
                    <a:pt x="5230" y="2617"/>
                  </a:cubicBezTo>
                  <a:cubicBezTo>
                    <a:pt x="5169" y="1145"/>
                    <a:pt x="4021" y="1"/>
                    <a:pt x="26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72"/>
            <p:cNvSpPr/>
            <p:nvPr/>
          </p:nvSpPr>
          <p:spPr>
            <a:xfrm rot="354570">
              <a:off x="7452338" y="1570883"/>
              <a:ext cx="246788" cy="443447"/>
            </a:xfrm>
            <a:custGeom>
              <a:avLst/>
              <a:gdLst/>
              <a:ahLst/>
              <a:cxnLst/>
              <a:rect l="l" t="t" r="r" b="b"/>
              <a:pathLst>
                <a:path w="6021" h="10819" extrusionOk="0">
                  <a:moveTo>
                    <a:pt x="2492" y="2003"/>
                  </a:moveTo>
                  <a:cubicBezTo>
                    <a:pt x="2508" y="2014"/>
                    <a:pt x="2534" y="2025"/>
                    <a:pt x="2571" y="2039"/>
                  </a:cubicBezTo>
                  <a:cubicBezTo>
                    <a:pt x="3855" y="2472"/>
                    <a:pt x="3654" y="5488"/>
                    <a:pt x="3530" y="6463"/>
                  </a:cubicBezTo>
                  <a:cubicBezTo>
                    <a:pt x="3452" y="7113"/>
                    <a:pt x="3329" y="8149"/>
                    <a:pt x="2895" y="8660"/>
                  </a:cubicBezTo>
                  <a:cubicBezTo>
                    <a:pt x="2887" y="8670"/>
                    <a:pt x="2879" y="8679"/>
                    <a:pt x="2871" y="8687"/>
                  </a:cubicBezTo>
                  <a:lnTo>
                    <a:pt x="2871" y="8687"/>
                  </a:lnTo>
                  <a:cubicBezTo>
                    <a:pt x="2651" y="8505"/>
                    <a:pt x="2381" y="8074"/>
                    <a:pt x="2204" y="7865"/>
                  </a:cubicBezTo>
                  <a:lnTo>
                    <a:pt x="2204" y="7865"/>
                  </a:lnTo>
                  <a:cubicBezTo>
                    <a:pt x="1978" y="6908"/>
                    <a:pt x="1911" y="5907"/>
                    <a:pt x="1921" y="4931"/>
                  </a:cubicBezTo>
                  <a:cubicBezTo>
                    <a:pt x="1921" y="4188"/>
                    <a:pt x="1967" y="3400"/>
                    <a:pt x="2200" y="2688"/>
                  </a:cubicBezTo>
                  <a:cubicBezTo>
                    <a:pt x="2244" y="2493"/>
                    <a:pt x="2319" y="2125"/>
                    <a:pt x="2492" y="2003"/>
                  </a:cubicBezTo>
                  <a:close/>
                  <a:moveTo>
                    <a:pt x="2544" y="0"/>
                  </a:moveTo>
                  <a:cubicBezTo>
                    <a:pt x="1262" y="0"/>
                    <a:pt x="399" y="1692"/>
                    <a:pt x="204" y="3214"/>
                  </a:cubicBezTo>
                  <a:cubicBezTo>
                    <a:pt x="26" y="4665"/>
                    <a:pt x="0" y="7029"/>
                    <a:pt x="778" y="8640"/>
                  </a:cubicBezTo>
                  <a:lnTo>
                    <a:pt x="778" y="8640"/>
                  </a:lnTo>
                  <a:cubicBezTo>
                    <a:pt x="781" y="8667"/>
                    <a:pt x="786" y="8694"/>
                    <a:pt x="791" y="8722"/>
                  </a:cubicBezTo>
                  <a:cubicBezTo>
                    <a:pt x="1012" y="9750"/>
                    <a:pt x="1845" y="10819"/>
                    <a:pt x="2922" y="10819"/>
                  </a:cubicBezTo>
                  <a:cubicBezTo>
                    <a:pt x="2980" y="10819"/>
                    <a:pt x="3038" y="10816"/>
                    <a:pt x="3097" y="10810"/>
                  </a:cubicBezTo>
                  <a:cubicBezTo>
                    <a:pt x="4195" y="10702"/>
                    <a:pt x="4783" y="9557"/>
                    <a:pt x="5108" y="8582"/>
                  </a:cubicBezTo>
                  <a:cubicBezTo>
                    <a:pt x="5897" y="6185"/>
                    <a:pt x="6020" y="2534"/>
                    <a:pt x="4040" y="708"/>
                  </a:cubicBezTo>
                  <a:cubicBezTo>
                    <a:pt x="3497" y="209"/>
                    <a:pt x="2995" y="0"/>
                    <a:pt x="25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72"/>
            <p:cNvSpPr/>
            <p:nvPr/>
          </p:nvSpPr>
          <p:spPr>
            <a:xfrm rot="354570">
              <a:off x="7457005" y="1570077"/>
              <a:ext cx="225187" cy="441357"/>
            </a:xfrm>
            <a:custGeom>
              <a:avLst/>
              <a:gdLst/>
              <a:ahLst/>
              <a:cxnLst/>
              <a:rect l="l" t="t" r="r" b="b"/>
              <a:pathLst>
                <a:path w="5494" h="10768" extrusionOk="0">
                  <a:moveTo>
                    <a:pt x="2847" y="8586"/>
                  </a:moveTo>
                  <a:lnTo>
                    <a:pt x="2801" y="8633"/>
                  </a:lnTo>
                  <a:lnTo>
                    <a:pt x="2847" y="8633"/>
                  </a:lnTo>
                  <a:lnTo>
                    <a:pt x="2847" y="8586"/>
                  </a:lnTo>
                  <a:close/>
                  <a:moveTo>
                    <a:pt x="2430" y="1"/>
                  </a:moveTo>
                  <a:cubicBezTo>
                    <a:pt x="1146" y="1"/>
                    <a:pt x="279" y="1702"/>
                    <a:pt x="94" y="3218"/>
                  </a:cubicBezTo>
                  <a:cubicBezTo>
                    <a:pt x="32" y="3713"/>
                    <a:pt x="1" y="4301"/>
                    <a:pt x="1" y="4935"/>
                  </a:cubicBezTo>
                  <a:cubicBezTo>
                    <a:pt x="1" y="6173"/>
                    <a:pt x="155" y="7581"/>
                    <a:pt x="667" y="8648"/>
                  </a:cubicBezTo>
                  <a:cubicBezTo>
                    <a:pt x="681" y="8679"/>
                    <a:pt x="681" y="8710"/>
                    <a:pt x="681" y="8726"/>
                  </a:cubicBezTo>
                  <a:cubicBezTo>
                    <a:pt x="867" y="9623"/>
                    <a:pt x="1517" y="10535"/>
                    <a:pt x="2383" y="10768"/>
                  </a:cubicBezTo>
                  <a:cubicBezTo>
                    <a:pt x="2152" y="10644"/>
                    <a:pt x="1981" y="10428"/>
                    <a:pt x="1888" y="10164"/>
                  </a:cubicBezTo>
                  <a:cubicBezTo>
                    <a:pt x="1857" y="10040"/>
                    <a:pt x="1826" y="9902"/>
                    <a:pt x="1842" y="9778"/>
                  </a:cubicBezTo>
                  <a:cubicBezTo>
                    <a:pt x="1842" y="9376"/>
                    <a:pt x="2012" y="8973"/>
                    <a:pt x="2321" y="8757"/>
                  </a:cubicBezTo>
                  <a:cubicBezTo>
                    <a:pt x="2445" y="8695"/>
                    <a:pt x="2569" y="8648"/>
                    <a:pt x="2709" y="8633"/>
                  </a:cubicBezTo>
                  <a:cubicBezTo>
                    <a:pt x="2492" y="8431"/>
                    <a:pt x="2259" y="8060"/>
                    <a:pt x="2090" y="7874"/>
                  </a:cubicBezTo>
                  <a:cubicBezTo>
                    <a:pt x="2028" y="7565"/>
                    <a:pt x="1966" y="7272"/>
                    <a:pt x="1935" y="6962"/>
                  </a:cubicBezTo>
                  <a:cubicBezTo>
                    <a:pt x="1842" y="6327"/>
                    <a:pt x="1811" y="5678"/>
                    <a:pt x="1811" y="5044"/>
                  </a:cubicBezTo>
                  <a:lnTo>
                    <a:pt x="1811" y="4935"/>
                  </a:lnTo>
                  <a:cubicBezTo>
                    <a:pt x="1811" y="4192"/>
                    <a:pt x="1857" y="3404"/>
                    <a:pt x="2090" y="2692"/>
                  </a:cubicBezTo>
                  <a:cubicBezTo>
                    <a:pt x="2136" y="2507"/>
                    <a:pt x="2214" y="2119"/>
                    <a:pt x="2383" y="1996"/>
                  </a:cubicBezTo>
                  <a:cubicBezTo>
                    <a:pt x="2399" y="2012"/>
                    <a:pt x="2430" y="2027"/>
                    <a:pt x="2461" y="2043"/>
                  </a:cubicBezTo>
                  <a:cubicBezTo>
                    <a:pt x="3173" y="2274"/>
                    <a:pt x="3435" y="3326"/>
                    <a:pt x="3497" y="4363"/>
                  </a:cubicBezTo>
                  <a:cubicBezTo>
                    <a:pt x="4163" y="4347"/>
                    <a:pt x="4827" y="4316"/>
                    <a:pt x="5493" y="4301"/>
                  </a:cubicBezTo>
                  <a:cubicBezTo>
                    <a:pt x="5353" y="2909"/>
                    <a:pt x="4874" y="1593"/>
                    <a:pt x="3930" y="712"/>
                  </a:cubicBezTo>
                  <a:cubicBezTo>
                    <a:pt x="3389" y="217"/>
                    <a:pt x="2878" y="1"/>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72"/>
            <p:cNvSpPr/>
            <p:nvPr/>
          </p:nvSpPr>
          <p:spPr>
            <a:xfrm rot="354570">
              <a:off x="7509581" y="1923202"/>
              <a:ext cx="87550" cy="91977"/>
            </a:xfrm>
            <a:custGeom>
              <a:avLst/>
              <a:gdLst/>
              <a:ahLst/>
              <a:cxnLst/>
              <a:rect l="l" t="t" r="r" b="b"/>
              <a:pathLst>
                <a:path w="2136" h="2244" extrusionOk="0">
                  <a:moveTo>
                    <a:pt x="1026" y="1"/>
                  </a:moveTo>
                  <a:cubicBezTo>
                    <a:pt x="873" y="1"/>
                    <a:pt x="721" y="42"/>
                    <a:pt x="588" y="124"/>
                  </a:cubicBezTo>
                  <a:cubicBezTo>
                    <a:pt x="171" y="402"/>
                    <a:pt x="0" y="1036"/>
                    <a:pt x="155" y="1531"/>
                  </a:cubicBezTo>
                  <a:cubicBezTo>
                    <a:pt x="295" y="1949"/>
                    <a:pt x="619" y="2228"/>
                    <a:pt x="1052" y="2243"/>
                  </a:cubicBezTo>
                  <a:cubicBezTo>
                    <a:pt x="1066" y="2243"/>
                    <a:pt x="1079" y="2244"/>
                    <a:pt x="1092" y="2244"/>
                  </a:cubicBezTo>
                  <a:cubicBezTo>
                    <a:pt x="1359" y="2244"/>
                    <a:pt x="1634" y="2094"/>
                    <a:pt x="1811" y="1887"/>
                  </a:cubicBezTo>
                  <a:cubicBezTo>
                    <a:pt x="2059" y="1562"/>
                    <a:pt x="2135" y="1145"/>
                    <a:pt x="1966" y="773"/>
                  </a:cubicBezTo>
                  <a:cubicBezTo>
                    <a:pt x="1925" y="684"/>
                    <a:pt x="1872" y="595"/>
                    <a:pt x="1809" y="512"/>
                  </a:cubicBezTo>
                  <a:lnTo>
                    <a:pt x="1809" y="512"/>
                  </a:lnTo>
                  <a:cubicBezTo>
                    <a:pt x="1762" y="422"/>
                    <a:pt x="1704" y="338"/>
                    <a:pt x="1640" y="262"/>
                  </a:cubicBezTo>
                  <a:cubicBezTo>
                    <a:pt x="1475" y="88"/>
                    <a:pt x="1250" y="1"/>
                    <a:pt x="1026" y="1"/>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72"/>
            <p:cNvSpPr/>
            <p:nvPr/>
          </p:nvSpPr>
          <p:spPr>
            <a:xfrm rot="354570">
              <a:off x="7513395" y="1923195"/>
              <a:ext cx="80582" cy="91977"/>
            </a:xfrm>
            <a:custGeom>
              <a:avLst/>
              <a:gdLst/>
              <a:ahLst/>
              <a:cxnLst/>
              <a:rect l="l" t="t" r="r" b="b"/>
              <a:pathLst>
                <a:path w="1966" h="2244" extrusionOk="0">
                  <a:moveTo>
                    <a:pt x="883" y="1"/>
                  </a:moveTo>
                  <a:cubicBezTo>
                    <a:pt x="743" y="16"/>
                    <a:pt x="619" y="63"/>
                    <a:pt x="495" y="125"/>
                  </a:cubicBezTo>
                  <a:cubicBezTo>
                    <a:pt x="186" y="341"/>
                    <a:pt x="16" y="744"/>
                    <a:pt x="16" y="1146"/>
                  </a:cubicBezTo>
                  <a:cubicBezTo>
                    <a:pt x="0" y="1270"/>
                    <a:pt x="31" y="1408"/>
                    <a:pt x="62" y="1532"/>
                  </a:cubicBezTo>
                  <a:cubicBezTo>
                    <a:pt x="202" y="1950"/>
                    <a:pt x="526" y="2229"/>
                    <a:pt x="959" y="2244"/>
                  </a:cubicBezTo>
                  <a:lnTo>
                    <a:pt x="990" y="2244"/>
                  </a:lnTo>
                  <a:cubicBezTo>
                    <a:pt x="1254" y="2244"/>
                    <a:pt x="1547" y="2105"/>
                    <a:pt x="1718" y="1888"/>
                  </a:cubicBezTo>
                  <a:cubicBezTo>
                    <a:pt x="1873" y="1687"/>
                    <a:pt x="1966" y="1455"/>
                    <a:pt x="1966" y="1208"/>
                  </a:cubicBezTo>
                  <a:cubicBezTo>
                    <a:pt x="1966" y="1068"/>
                    <a:pt x="1935" y="913"/>
                    <a:pt x="1873" y="774"/>
                  </a:cubicBezTo>
                  <a:cubicBezTo>
                    <a:pt x="1826" y="697"/>
                    <a:pt x="1780" y="604"/>
                    <a:pt x="1718" y="527"/>
                  </a:cubicBezTo>
                  <a:cubicBezTo>
                    <a:pt x="1671" y="434"/>
                    <a:pt x="1609" y="341"/>
                    <a:pt x="1547" y="263"/>
                  </a:cubicBezTo>
                  <a:cubicBezTo>
                    <a:pt x="1409" y="109"/>
                    <a:pt x="1207" y="16"/>
                    <a:pt x="10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72"/>
            <p:cNvSpPr/>
            <p:nvPr/>
          </p:nvSpPr>
          <p:spPr>
            <a:xfrm rot="354570">
              <a:off x="6385265" y="1778007"/>
              <a:ext cx="216293" cy="212563"/>
            </a:xfrm>
            <a:custGeom>
              <a:avLst/>
              <a:gdLst/>
              <a:ahLst/>
              <a:cxnLst/>
              <a:rect l="l" t="t" r="r" b="b"/>
              <a:pathLst>
                <a:path w="5277" h="5186" extrusionOk="0">
                  <a:moveTo>
                    <a:pt x="2650" y="0"/>
                  </a:moveTo>
                  <a:cubicBezTo>
                    <a:pt x="2613" y="0"/>
                    <a:pt x="2575" y="1"/>
                    <a:pt x="2537" y="3"/>
                  </a:cubicBezTo>
                  <a:cubicBezTo>
                    <a:pt x="1114" y="48"/>
                    <a:pt x="0" y="1255"/>
                    <a:pt x="47" y="2678"/>
                  </a:cubicBezTo>
                  <a:cubicBezTo>
                    <a:pt x="108" y="4073"/>
                    <a:pt x="1252" y="5186"/>
                    <a:pt x="2637" y="5186"/>
                  </a:cubicBezTo>
                  <a:cubicBezTo>
                    <a:pt x="2666" y="5186"/>
                    <a:pt x="2694" y="5185"/>
                    <a:pt x="2723" y="5185"/>
                  </a:cubicBezTo>
                  <a:cubicBezTo>
                    <a:pt x="4146" y="5154"/>
                    <a:pt x="5276" y="3947"/>
                    <a:pt x="5229" y="2509"/>
                  </a:cubicBezTo>
                  <a:cubicBezTo>
                    <a:pt x="5169" y="1107"/>
                    <a:pt x="4039" y="0"/>
                    <a:pt x="2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72"/>
            <p:cNvSpPr/>
            <p:nvPr/>
          </p:nvSpPr>
          <p:spPr>
            <a:xfrm rot="354570">
              <a:off x="6395858" y="1509195"/>
              <a:ext cx="246542" cy="427626"/>
            </a:xfrm>
            <a:custGeom>
              <a:avLst/>
              <a:gdLst/>
              <a:ahLst/>
              <a:cxnLst/>
              <a:rect l="l" t="t" r="r" b="b"/>
              <a:pathLst>
                <a:path w="6015" h="10433" extrusionOk="0">
                  <a:moveTo>
                    <a:pt x="2492" y="1923"/>
                  </a:moveTo>
                  <a:lnTo>
                    <a:pt x="2492" y="1923"/>
                  </a:lnTo>
                  <a:cubicBezTo>
                    <a:pt x="2509" y="1935"/>
                    <a:pt x="2537" y="1948"/>
                    <a:pt x="2580" y="1964"/>
                  </a:cubicBezTo>
                  <a:cubicBezTo>
                    <a:pt x="3848" y="2381"/>
                    <a:pt x="3647" y="5289"/>
                    <a:pt x="3523" y="6217"/>
                  </a:cubicBezTo>
                  <a:cubicBezTo>
                    <a:pt x="3446" y="6852"/>
                    <a:pt x="3322" y="7842"/>
                    <a:pt x="2889" y="8337"/>
                  </a:cubicBezTo>
                  <a:cubicBezTo>
                    <a:pt x="2880" y="8348"/>
                    <a:pt x="2872" y="8357"/>
                    <a:pt x="2864" y="8365"/>
                  </a:cubicBezTo>
                  <a:lnTo>
                    <a:pt x="2864" y="8365"/>
                  </a:lnTo>
                  <a:cubicBezTo>
                    <a:pt x="2644" y="8191"/>
                    <a:pt x="2377" y="7784"/>
                    <a:pt x="2199" y="7588"/>
                  </a:cubicBezTo>
                  <a:lnTo>
                    <a:pt x="2199" y="7588"/>
                  </a:lnTo>
                  <a:cubicBezTo>
                    <a:pt x="1972" y="6663"/>
                    <a:pt x="1904" y="5696"/>
                    <a:pt x="1914" y="4748"/>
                  </a:cubicBezTo>
                  <a:cubicBezTo>
                    <a:pt x="1914" y="4037"/>
                    <a:pt x="1961" y="3278"/>
                    <a:pt x="2192" y="2582"/>
                  </a:cubicBezTo>
                  <a:cubicBezTo>
                    <a:pt x="2253" y="2415"/>
                    <a:pt x="2329" y="2040"/>
                    <a:pt x="2492" y="1923"/>
                  </a:cubicBezTo>
                  <a:close/>
                  <a:moveTo>
                    <a:pt x="2547" y="1"/>
                  </a:moveTo>
                  <a:cubicBezTo>
                    <a:pt x="1266" y="1"/>
                    <a:pt x="395" y="1630"/>
                    <a:pt x="212" y="3108"/>
                  </a:cubicBezTo>
                  <a:cubicBezTo>
                    <a:pt x="35" y="4501"/>
                    <a:pt x="1" y="6763"/>
                    <a:pt x="769" y="8313"/>
                  </a:cubicBezTo>
                  <a:lnTo>
                    <a:pt x="769" y="8313"/>
                  </a:lnTo>
                  <a:cubicBezTo>
                    <a:pt x="772" y="8347"/>
                    <a:pt x="778" y="8380"/>
                    <a:pt x="785" y="8414"/>
                  </a:cubicBezTo>
                  <a:cubicBezTo>
                    <a:pt x="1006" y="9403"/>
                    <a:pt x="1831" y="10433"/>
                    <a:pt x="2914" y="10433"/>
                  </a:cubicBezTo>
                  <a:cubicBezTo>
                    <a:pt x="2967" y="10433"/>
                    <a:pt x="3020" y="10430"/>
                    <a:pt x="3075" y="10425"/>
                  </a:cubicBezTo>
                  <a:cubicBezTo>
                    <a:pt x="4189" y="10301"/>
                    <a:pt x="4777" y="9204"/>
                    <a:pt x="5101" y="8259"/>
                  </a:cubicBezTo>
                  <a:cubicBezTo>
                    <a:pt x="5890" y="5955"/>
                    <a:pt x="6014" y="2443"/>
                    <a:pt x="4034" y="679"/>
                  </a:cubicBezTo>
                  <a:cubicBezTo>
                    <a:pt x="3496" y="201"/>
                    <a:pt x="2996" y="1"/>
                    <a:pt x="25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72"/>
            <p:cNvSpPr/>
            <p:nvPr/>
          </p:nvSpPr>
          <p:spPr>
            <a:xfrm rot="354570">
              <a:off x="6400271" y="1508454"/>
              <a:ext cx="225105" cy="425536"/>
            </a:xfrm>
            <a:custGeom>
              <a:avLst/>
              <a:gdLst/>
              <a:ahLst/>
              <a:cxnLst/>
              <a:rect l="l" t="t" r="r" b="b"/>
              <a:pathLst>
                <a:path w="5492" h="10382" extrusionOk="0">
                  <a:moveTo>
                    <a:pt x="2847" y="8261"/>
                  </a:moveTo>
                  <a:lnTo>
                    <a:pt x="2800" y="8308"/>
                  </a:lnTo>
                  <a:cubicBezTo>
                    <a:pt x="2816" y="8308"/>
                    <a:pt x="2831" y="8323"/>
                    <a:pt x="2847" y="8323"/>
                  </a:cubicBezTo>
                  <a:lnTo>
                    <a:pt x="2847" y="8261"/>
                  </a:lnTo>
                  <a:close/>
                  <a:moveTo>
                    <a:pt x="2445" y="0"/>
                  </a:moveTo>
                  <a:cubicBezTo>
                    <a:pt x="1160" y="0"/>
                    <a:pt x="294" y="1640"/>
                    <a:pt x="108" y="3110"/>
                  </a:cubicBezTo>
                  <a:cubicBezTo>
                    <a:pt x="46" y="3589"/>
                    <a:pt x="1" y="4162"/>
                    <a:pt x="1" y="4781"/>
                  </a:cubicBezTo>
                  <a:cubicBezTo>
                    <a:pt x="1" y="5972"/>
                    <a:pt x="155" y="7302"/>
                    <a:pt x="665" y="8323"/>
                  </a:cubicBezTo>
                  <a:cubicBezTo>
                    <a:pt x="665" y="8354"/>
                    <a:pt x="681" y="8385"/>
                    <a:pt x="681" y="8416"/>
                  </a:cubicBezTo>
                  <a:cubicBezTo>
                    <a:pt x="867" y="9268"/>
                    <a:pt x="1517" y="10149"/>
                    <a:pt x="2383" y="10381"/>
                  </a:cubicBezTo>
                  <a:cubicBezTo>
                    <a:pt x="2150" y="10258"/>
                    <a:pt x="1981" y="10041"/>
                    <a:pt x="1888" y="9777"/>
                  </a:cubicBezTo>
                  <a:cubicBezTo>
                    <a:pt x="1857" y="9670"/>
                    <a:pt x="1826" y="9546"/>
                    <a:pt x="1826" y="9422"/>
                  </a:cubicBezTo>
                  <a:cubicBezTo>
                    <a:pt x="1826" y="9035"/>
                    <a:pt x="2012" y="8633"/>
                    <a:pt x="2321" y="8432"/>
                  </a:cubicBezTo>
                  <a:cubicBezTo>
                    <a:pt x="2445" y="8370"/>
                    <a:pt x="2569" y="8323"/>
                    <a:pt x="2707" y="8323"/>
                  </a:cubicBezTo>
                  <a:cubicBezTo>
                    <a:pt x="2491" y="8123"/>
                    <a:pt x="2259" y="7751"/>
                    <a:pt x="2088" y="7581"/>
                  </a:cubicBezTo>
                  <a:cubicBezTo>
                    <a:pt x="2027" y="7287"/>
                    <a:pt x="1965" y="7009"/>
                    <a:pt x="1934" y="6714"/>
                  </a:cubicBezTo>
                  <a:cubicBezTo>
                    <a:pt x="1841" y="6112"/>
                    <a:pt x="1810" y="5493"/>
                    <a:pt x="1810" y="4874"/>
                  </a:cubicBezTo>
                  <a:lnTo>
                    <a:pt x="1810" y="4750"/>
                  </a:lnTo>
                  <a:cubicBezTo>
                    <a:pt x="1810" y="4039"/>
                    <a:pt x="1857" y="3280"/>
                    <a:pt x="2088" y="2584"/>
                  </a:cubicBezTo>
                  <a:cubicBezTo>
                    <a:pt x="2150" y="2414"/>
                    <a:pt x="2228" y="2042"/>
                    <a:pt x="2398" y="1935"/>
                  </a:cubicBezTo>
                  <a:cubicBezTo>
                    <a:pt x="2414" y="1935"/>
                    <a:pt x="2429" y="1949"/>
                    <a:pt x="2476" y="1966"/>
                  </a:cubicBezTo>
                  <a:cubicBezTo>
                    <a:pt x="3187" y="2197"/>
                    <a:pt x="3435" y="3203"/>
                    <a:pt x="3497" y="4208"/>
                  </a:cubicBezTo>
                  <a:cubicBezTo>
                    <a:pt x="4161" y="4177"/>
                    <a:pt x="4827" y="4162"/>
                    <a:pt x="5492" y="4131"/>
                  </a:cubicBezTo>
                  <a:cubicBezTo>
                    <a:pt x="5353" y="2801"/>
                    <a:pt x="4889" y="1532"/>
                    <a:pt x="3930" y="681"/>
                  </a:cubicBezTo>
                  <a:cubicBezTo>
                    <a:pt x="3404" y="202"/>
                    <a:pt x="2893" y="0"/>
                    <a:pt x="2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72"/>
            <p:cNvSpPr/>
            <p:nvPr/>
          </p:nvSpPr>
          <p:spPr>
            <a:xfrm rot="354570">
              <a:off x="6453549" y="1848591"/>
              <a:ext cx="86853" cy="88534"/>
            </a:xfrm>
            <a:custGeom>
              <a:avLst/>
              <a:gdLst/>
              <a:ahLst/>
              <a:cxnLst/>
              <a:rect l="l" t="t" r="r" b="b"/>
              <a:pathLst>
                <a:path w="2119" h="2160" extrusionOk="0">
                  <a:moveTo>
                    <a:pt x="1025" y="1230"/>
                  </a:moveTo>
                  <a:lnTo>
                    <a:pt x="1025" y="1230"/>
                  </a:lnTo>
                  <a:cubicBezTo>
                    <a:pt x="1024" y="1231"/>
                    <a:pt x="1023" y="1233"/>
                    <a:pt x="1023" y="1234"/>
                  </a:cubicBezTo>
                  <a:lnTo>
                    <a:pt x="1023" y="1234"/>
                  </a:lnTo>
                  <a:cubicBezTo>
                    <a:pt x="1022" y="1233"/>
                    <a:pt x="1022" y="1231"/>
                    <a:pt x="1021" y="1230"/>
                  </a:cubicBezTo>
                  <a:cubicBezTo>
                    <a:pt x="1023" y="1230"/>
                    <a:pt x="1024" y="1230"/>
                    <a:pt x="1025" y="1230"/>
                  </a:cubicBezTo>
                  <a:close/>
                  <a:moveTo>
                    <a:pt x="1029" y="0"/>
                  </a:moveTo>
                  <a:cubicBezTo>
                    <a:pt x="876" y="0"/>
                    <a:pt x="721" y="40"/>
                    <a:pt x="588" y="116"/>
                  </a:cubicBezTo>
                  <a:cubicBezTo>
                    <a:pt x="170" y="378"/>
                    <a:pt x="0" y="997"/>
                    <a:pt x="155" y="1461"/>
                  </a:cubicBezTo>
                  <a:cubicBezTo>
                    <a:pt x="279" y="1864"/>
                    <a:pt x="619" y="2142"/>
                    <a:pt x="1052" y="2158"/>
                  </a:cubicBezTo>
                  <a:cubicBezTo>
                    <a:pt x="1066" y="2159"/>
                    <a:pt x="1079" y="2159"/>
                    <a:pt x="1093" y="2159"/>
                  </a:cubicBezTo>
                  <a:cubicBezTo>
                    <a:pt x="1359" y="2159"/>
                    <a:pt x="1633" y="2024"/>
                    <a:pt x="1810" y="1818"/>
                  </a:cubicBezTo>
                  <a:cubicBezTo>
                    <a:pt x="2057" y="1508"/>
                    <a:pt x="2119" y="1106"/>
                    <a:pt x="1964" y="750"/>
                  </a:cubicBezTo>
                  <a:cubicBezTo>
                    <a:pt x="1925" y="667"/>
                    <a:pt x="1874" y="583"/>
                    <a:pt x="1813" y="505"/>
                  </a:cubicBezTo>
                  <a:lnTo>
                    <a:pt x="1813" y="505"/>
                  </a:lnTo>
                  <a:cubicBezTo>
                    <a:pt x="1762" y="413"/>
                    <a:pt x="1698" y="329"/>
                    <a:pt x="1624" y="255"/>
                  </a:cubicBezTo>
                  <a:cubicBezTo>
                    <a:pt x="1469" y="82"/>
                    <a:pt x="1250" y="0"/>
                    <a:pt x="1029"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72"/>
            <p:cNvSpPr/>
            <p:nvPr/>
          </p:nvSpPr>
          <p:spPr>
            <a:xfrm rot="354570">
              <a:off x="6457377" y="1848331"/>
              <a:ext cx="80541" cy="88821"/>
            </a:xfrm>
            <a:custGeom>
              <a:avLst/>
              <a:gdLst/>
              <a:ahLst/>
              <a:cxnLst/>
              <a:rect l="l" t="t" r="r" b="b"/>
              <a:pathLst>
                <a:path w="1965" h="2167" extrusionOk="0">
                  <a:moveTo>
                    <a:pt x="943" y="0"/>
                  </a:moveTo>
                  <a:cubicBezTo>
                    <a:pt x="928" y="0"/>
                    <a:pt x="897" y="0"/>
                    <a:pt x="881" y="15"/>
                  </a:cubicBezTo>
                  <a:cubicBezTo>
                    <a:pt x="743" y="15"/>
                    <a:pt x="619" y="62"/>
                    <a:pt x="495" y="124"/>
                  </a:cubicBezTo>
                  <a:cubicBezTo>
                    <a:pt x="186" y="325"/>
                    <a:pt x="0" y="727"/>
                    <a:pt x="0" y="1114"/>
                  </a:cubicBezTo>
                  <a:cubicBezTo>
                    <a:pt x="0" y="1238"/>
                    <a:pt x="31" y="1362"/>
                    <a:pt x="62" y="1469"/>
                  </a:cubicBezTo>
                  <a:cubicBezTo>
                    <a:pt x="186" y="1872"/>
                    <a:pt x="526" y="2150"/>
                    <a:pt x="959" y="2166"/>
                  </a:cubicBezTo>
                  <a:lnTo>
                    <a:pt x="974" y="2166"/>
                  </a:lnTo>
                  <a:cubicBezTo>
                    <a:pt x="1252" y="2166"/>
                    <a:pt x="1547" y="2026"/>
                    <a:pt x="1717" y="1826"/>
                  </a:cubicBezTo>
                  <a:cubicBezTo>
                    <a:pt x="1871" y="1624"/>
                    <a:pt x="1964" y="1393"/>
                    <a:pt x="1964" y="1160"/>
                  </a:cubicBezTo>
                  <a:cubicBezTo>
                    <a:pt x="1964" y="1021"/>
                    <a:pt x="1933" y="882"/>
                    <a:pt x="1871" y="758"/>
                  </a:cubicBezTo>
                  <a:cubicBezTo>
                    <a:pt x="1826" y="665"/>
                    <a:pt x="1778" y="588"/>
                    <a:pt x="1717" y="510"/>
                  </a:cubicBezTo>
                  <a:cubicBezTo>
                    <a:pt x="1671" y="417"/>
                    <a:pt x="1609" y="341"/>
                    <a:pt x="1531" y="263"/>
                  </a:cubicBezTo>
                  <a:cubicBezTo>
                    <a:pt x="1407" y="108"/>
                    <a:pt x="1207" y="31"/>
                    <a:pt x="1021" y="15"/>
                  </a:cubicBezTo>
                  <a:cubicBezTo>
                    <a:pt x="1005" y="15"/>
                    <a:pt x="990" y="0"/>
                    <a:pt x="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72"/>
            <p:cNvSpPr/>
            <p:nvPr/>
          </p:nvSpPr>
          <p:spPr>
            <a:xfrm rot="354570">
              <a:off x="6033417" y="1753665"/>
              <a:ext cx="215637" cy="210636"/>
            </a:xfrm>
            <a:custGeom>
              <a:avLst/>
              <a:gdLst/>
              <a:ahLst/>
              <a:cxnLst/>
              <a:rect l="l" t="t" r="r" b="b"/>
              <a:pathLst>
                <a:path w="5261" h="5139" extrusionOk="0">
                  <a:moveTo>
                    <a:pt x="2623" y="1"/>
                  </a:moveTo>
                  <a:cubicBezTo>
                    <a:pt x="2595" y="1"/>
                    <a:pt x="2566" y="1"/>
                    <a:pt x="2538" y="2"/>
                  </a:cubicBezTo>
                  <a:cubicBezTo>
                    <a:pt x="1115" y="64"/>
                    <a:pt x="1" y="1240"/>
                    <a:pt x="48" y="2648"/>
                  </a:cubicBezTo>
                  <a:cubicBezTo>
                    <a:pt x="93" y="4036"/>
                    <a:pt x="1253" y="5139"/>
                    <a:pt x="2651" y="5139"/>
                  </a:cubicBezTo>
                  <a:cubicBezTo>
                    <a:pt x="2670" y="5139"/>
                    <a:pt x="2689" y="5138"/>
                    <a:pt x="2709" y="5138"/>
                  </a:cubicBezTo>
                  <a:cubicBezTo>
                    <a:pt x="4147" y="5092"/>
                    <a:pt x="5261" y="3917"/>
                    <a:pt x="5215" y="2493"/>
                  </a:cubicBezTo>
                  <a:cubicBezTo>
                    <a:pt x="5169" y="1098"/>
                    <a:pt x="4009" y="1"/>
                    <a:pt x="26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72"/>
            <p:cNvSpPr/>
            <p:nvPr/>
          </p:nvSpPr>
          <p:spPr>
            <a:xfrm rot="354570">
              <a:off x="6043530" y="1488551"/>
              <a:ext cx="246829" cy="422052"/>
            </a:xfrm>
            <a:custGeom>
              <a:avLst/>
              <a:gdLst/>
              <a:ahLst/>
              <a:cxnLst/>
              <a:rect l="l" t="t" r="r" b="b"/>
              <a:pathLst>
                <a:path w="6022" h="10297" extrusionOk="0">
                  <a:moveTo>
                    <a:pt x="2502" y="1908"/>
                  </a:moveTo>
                  <a:cubicBezTo>
                    <a:pt x="2518" y="1916"/>
                    <a:pt x="2540" y="1925"/>
                    <a:pt x="2571" y="1935"/>
                  </a:cubicBezTo>
                  <a:cubicBezTo>
                    <a:pt x="3856" y="2353"/>
                    <a:pt x="3654" y="5231"/>
                    <a:pt x="3530" y="6143"/>
                  </a:cubicBezTo>
                  <a:cubicBezTo>
                    <a:pt x="3454" y="6761"/>
                    <a:pt x="3330" y="7752"/>
                    <a:pt x="2881" y="8232"/>
                  </a:cubicBezTo>
                  <a:cubicBezTo>
                    <a:pt x="2875" y="8240"/>
                    <a:pt x="2869" y="8247"/>
                    <a:pt x="2864" y="8254"/>
                  </a:cubicBezTo>
                  <a:lnTo>
                    <a:pt x="2864" y="8254"/>
                  </a:lnTo>
                  <a:cubicBezTo>
                    <a:pt x="2644" y="8074"/>
                    <a:pt x="2377" y="7669"/>
                    <a:pt x="2202" y="7477"/>
                  </a:cubicBezTo>
                  <a:lnTo>
                    <a:pt x="2202" y="7477"/>
                  </a:lnTo>
                  <a:cubicBezTo>
                    <a:pt x="1978" y="6573"/>
                    <a:pt x="1912" y="5626"/>
                    <a:pt x="1921" y="4705"/>
                  </a:cubicBezTo>
                  <a:cubicBezTo>
                    <a:pt x="1921" y="3993"/>
                    <a:pt x="1969" y="3234"/>
                    <a:pt x="2200" y="2554"/>
                  </a:cubicBezTo>
                  <a:cubicBezTo>
                    <a:pt x="2261" y="2386"/>
                    <a:pt x="2338" y="2008"/>
                    <a:pt x="2502" y="1908"/>
                  </a:cubicBezTo>
                  <a:close/>
                  <a:moveTo>
                    <a:pt x="2558" y="1"/>
                  </a:moveTo>
                  <a:cubicBezTo>
                    <a:pt x="1274" y="1"/>
                    <a:pt x="399" y="1612"/>
                    <a:pt x="205" y="3080"/>
                  </a:cubicBezTo>
                  <a:cubicBezTo>
                    <a:pt x="27" y="4447"/>
                    <a:pt x="1" y="6699"/>
                    <a:pt x="779" y="8232"/>
                  </a:cubicBezTo>
                  <a:lnTo>
                    <a:pt x="779" y="8232"/>
                  </a:lnTo>
                  <a:cubicBezTo>
                    <a:pt x="782" y="8257"/>
                    <a:pt x="787" y="8283"/>
                    <a:pt x="793" y="8308"/>
                  </a:cubicBezTo>
                  <a:cubicBezTo>
                    <a:pt x="999" y="9281"/>
                    <a:pt x="1837" y="10296"/>
                    <a:pt x="2919" y="10296"/>
                  </a:cubicBezTo>
                  <a:cubicBezTo>
                    <a:pt x="2973" y="10296"/>
                    <a:pt x="3027" y="10294"/>
                    <a:pt x="3082" y="10289"/>
                  </a:cubicBezTo>
                  <a:cubicBezTo>
                    <a:pt x="4180" y="10181"/>
                    <a:pt x="4768" y="9082"/>
                    <a:pt x="5093" y="8154"/>
                  </a:cubicBezTo>
                  <a:cubicBezTo>
                    <a:pt x="5898" y="5880"/>
                    <a:pt x="6022" y="2415"/>
                    <a:pt x="4042" y="666"/>
                  </a:cubicBezTo>
                  <a:cubicBezTo>
                    <a:pt x="3505" y="198"/>
                    <a:pt x="3006" y="1"/>
                    <a:pt x="25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72"/>
            <p:cNvSpPr/>
            <p:nvPr/>
          </p:nvSpPr>
          <p:spPr>
            <a:xfrm rot="354570">
              <a:off x="6048266" y="1487952"/>
              <a:ext cx="225105" cy="419797"/>
            </a:xfrm>
            <a:custGeom>
              <a:avLst/>
              <a:gdLst/>
              <a:ahLst/>
              <a:cxnLst/>
              <a:rect l="l" t="t" r="r" b="b"/>
              <a:pathLst>
                <a:path w="5492" h="10242" extrusionOk="0">
                  <a:moveTo>
                    <a:pt x="2831" y="8169"/>
                  </a:moveTo>
                  <a:cubicBezTo>
                    <a:pt x="2816" y="8184"/>
                    <a:pt x="2816" y="8200"/>
                    <a:pt x="2800" y="8215"/>
                  </a:cubicBezTo>
                  <a:lnTo>
                    <a:pt x="2831" y="8215"/>
                  </a:lnTo>
                  <a:lnTo>
                    <a:pt x="2831" y="8169"/>
                  </a:lnTo>
                  <a:close/>
                  <a:moveTo>
                    <a:pt x="2444" y="1"/>
                  </a:moveTo>
                  <a:cubicBezTo>
                    <a:pt x="1160" y="1"/>
                    <a:pt x="293" y="1610"/>
                    <a:pt x="93" y="3079"/>
                  </a:cubicBezTo>
                  <a:cubicBezTo>
                    <a:pt x="31" y="3543"/>
                    <a:pt x="0" y="4116"/>
                    <a:pt x="0" y="4718"/>
                  </a:cubicBezTo>
                  <a:cubicBezTo>
                    <a:pt x="0" y="5894"/>
                    <a:pt x="155" y="7210"/>
                    <a:pt x="665" y="8231"/>
                  </a:cubicBezTo>
                  <a:cubicBezTo>
                    <a:pt x="665" y="8246"/>
                    <a:pt x="665" y="8277"/>
                    <a:pt x="681" y="8307"/>
                  </a:cubicBezTo>
                  <a:cubicBezTo>
                    <a:pt x="866" y="9143"/>
                    <a:pt x="1500" y="10025"/>
                    <a:pt x="2366" y="10242"/>
                  </a:cubicBezTo>
                  <a:cubicBezTo>
                    <a:pt x="2135" y="10133"/>
                    <a:pt x="1964" y="9916"/>
                    <a:pt x="1887" y="9654"/>
                  </a:cubicBezTo>
                  <a:cubicBezTo>
                    <a:pt x="1840" y="9545"/>
                    <a:pt x="1826" y="9421"/>
                    <a:pt x="1826" y="9298"/>
                  </a:cubicBezTo>
                  <a:cubicBezTo>
                    <a:pt x="1826" y="8926"/>
                    <a:pt x="1995" y="8524"/>
                    <a:pt x="2321" y="8324"/>
                  </a:cubicBezTo>
                  <a:cubicBezTo>
                    <a:pt x="2428" y="8262"/>
                    <a:pt x="2568" y="8215"/>
                    <a:pt x="2692" y="8215"/>
                  </a:cubicBezTo>
                  <a:cubicBezTo>
                    <a:pt x="2490" y="8014"/>
                    <a:pt x="2259" y="7658"/>
                    <a:pt x="2088" y="7488"/>
                  </a:cubicBezTo>
                  <a:cubicBezTo>
                    <a:pt x="2026" y="7194"/>
                    <a:pt x="1964" y="6915"/>
                    <a:pt x="1918" y="6622"/>
                  </a:cubicBezTo>
                  <a:cubicBezTo>
                    <a:pt x="1840" y="6034"/>
                    <a:pt x="1809" y="5430"/>
                    <a:pt x="1809" y="4827"/>
                  </a:cubicBezTo>
                  <a:lnTo>
                    <a:pt x="1809" y="4704"/>
                  </a:lnTo>
                  <a:cubicBezTo>
                    <a:pt x="1809" y="3992"/>
                    <a:pt x="1857" y="3233"/>
                    <a:pt x="2088" y="2553"/>
                  </a:cubicBezTo>
                  <a:cubicBezTo>
                    <a:pt x="2150" y="2383"/>
                    <a:pt x="2228" y="2027"/>
                    <a:pt x="2383" y="1903"/>
                  </a:cubicBezTo>
                  <a:cubicBezTo>
                    <a:pt x="2397" y="1919"/>
                    <a:pt x="2428" y="1919"/>
                    <a:pt x="2459" y="1934"/>
                  </a:cubicBezTo>
                  <a:cubicBezTo>
                    <a:pt x="3171" y="2166"/>
                    <a:pt x="3434" y="3157"/>
                    <a:pt x="3496" y="4147"/>
                  </a:cubicBezTo>
                  <a:cubicBezTo>
                    <a:pt x="4161" y="4131"/>
                    <a:pt x="4827" y="4100"/>
                    <a:pt x="5491" y="4069"/>
                  </a:cubicBezTo>
                  <a:cubicBezTo>
                    <a:pt x="5353" y="2754"/>
                    <a:pt x="4889" y="1517"/>
                    <a:pt x="3930" y="665"/>
                  </a:cubicBezTo>
                  <a:cubicBezTo>
                    <a:pt x="3387" y="201"/>
                    <a:pt x="2892" y="1"/>
                    <a:pt x="2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72"/>
            <p:cNvSpPr/>
            <p:nvPr/>
          </p:nvSpPr>
          <p:spPr>
            <a:xfrm rot="354570">
              <a:off x="6101736" y="1823590"/>
              <a:ext cx="86894" cy="87304"/>
            </a:xfrm>
            <a:custGeom>
              <a:avLst/>
              <a:gdLst/>
              <a:ahLst/>
              <a:cxnLst/>
              <a:rect l="l" t="t" r="r" b="b"/>
              <a:pathLst>
                <a:path w="2120" h="2130" extrusionOk="0">
                  <a:moveTo>
                    <a:pt x="1486" y="999"/>
                  </a:moveTo>
                  <a:cubicBezTo>
                    <a:pt x="1487" y="1002"/>
                    <a:pt x="1489" y="1005"/>
                    <a:pt x="1490" y="1008"/>
                  </a:cubicBezTo>
                  <a:lnTo>
                    <a:pt x="1490" y="1008"/>
                  </a:lnTo>
                  <a:cubicBezTo>
                    <a:pt x="1491" y="1013"/>
                    <a:pt x="1493" y="1020"/>
                    <a:pt x="1495" y="1028"/>
                  </a:cubicBezTo>
                  <a:lnTo>
                    <a:pt x="1495" y="1028"/>
                  </a:lnTo>
                  <a:cubicBezTo>
                    <a:pt x="1492" y="1023"/>
                    <a:pt x="1489" y="1018"/>
                    <a:pt x="1486" y="1015"/>
                  </a:cubicBezTo>
                  <a:cubicBezTo>
                    <a:pt x="1486" y="1006"/>
                    <a:pt x="1486" y="1001"/>
                    <a:pt x="1486" y="999"/>
                  </a:cubicBezTo>
                  <a:close/>
                  <a:moveTo>
                    <a:pt x="1036" y="1"/>
                  </a:moveTo>
                  <a:cubicBezTo>
                    <a:pt x="880" y="1"/>
                    <a:pt x="724" y="40"/>
                    <a:pt x="589" y="118"/>
                  </a:cubicBezTo>
                  <a:cubicBezTo>
                    <a:pt x="155" y="380"/>
                    <a:pt x="1" y="999"/>
                    <a:pt x="155" y="1448"/>
                  </a:cubicBezTo>
                  <a:cubicBezTo>
                    <a:pt x="279" y="1850"/>
                    <a:pt x="620" y="2129"/>
                    <a:pt x="1037" y="2129"/>
                  </a:cubicBezTo>
                  <a:cubicBezTo>
                    <a:pt x="1051" y="2129"/>
                    <a:pt x="1065" y="2130"/>
                    <a:pt x="1080" y="2130"/>
                  </a:cubicBezTo>
                  <a:cubicBezTo>
                    <a:pt x="1360" y="2130"/>
                    <a:pt x="1634" y="1994"/>
                    <a:pt x="1810" y="1788"/>
                  </a:cubicBezTo>
                  <a:cubicBezTo>
                    <a:pt x="2058" y="1494"/>
                    <a:pt x="2120" y="1092"/>
                    <a:pt x="1950" y="736"/>
                  </a:cubicBezTo>
                  <a:cubicBezTo>
                    <a:pt x="1913" y="649"/>
                    <a:pt x="1861" y="561"/>
                    <a:pt x="1797" y="480"/>
                  </a:cubicBezTo>
                  <a:lnTo>
                    <a:pt x="1797" y="480"/>
                  </a:lnTo>
                  <a:cubicBezTo>
                    <a:pt x="1751" y="395"/>
                    <a:pt x="1693" y="315"/>
                    <a:pt x="1625" y="241"/>
                  </a:cubicBezTo>
                  <a:cubicBezTo>
                    <a:pt x="1471" y="79"/>
                    <a:pt x="1254" y="1"/>
                    <a:pt x="1036" y="1"/>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72"/>
            <p:cNvSpPr/>
            <p:nvPr/>
          </p:nvSpPr>
          <p:spPr>
            <a:xfrm rot="354570">
              <a:off x="6105531" y="1823950"/>
              <a:ext cx="79926" cy="86935"/>
            </a:xfrm>
            <a:custGeom>
              <a:avLst/>
              <a:gdLst/>
              <a:ahLst/>
              <a:cxnLst/>
              <a:rect l="l" t="t" r="r" b="b"/>
              <a:pathLst>
                <a:path w="1950" h="2121" extrusionOk="0">
                  <a:moveTo>
                    <a:pt x="867" y="1"/>
                  </a:moveTo>
                  <a:cubicBezTo>
                    <a:pt x="743" y="1"/>
                    <a:pt x="603" y="48"/>
                    <a:pt x="496" y="110"/>
                  </a:cubicBezTo>
                  <a:cubicBezTo>
                    <a:pt x="170" y="310"/>
                    <a:pt x="1" y="712"/>
                    <a:pt x="1" y="1084"/>
                  </a:cubicBezTo>
                  <a:cubicBezTo>
                    <a:pt x="1" y="1207"/>
                    <a:pt x="15" y="1331"/>
                    <a:pt x="62" y="1440"/>
                  </a:cubicBezTo>
                  <a:cubicBezTo>
                    <a:pt x="186" y="1842"/>
                    <a:pt x="527" y="2121"/>
                    <a:pt x="944" y="2121"/>
                  </a:cubicBezTo>
                  <a:lnTo>
                    <a:pt x="975" y="2121"/>
                  </a:lnTo>
                  <a:cubicBezTo>
                    <a:pt x="1253" y="2121"/>
                    <a:pt x="1532" y="1997"/>
                    <a:pt x="1717" y="1780"/>
                  </a:cubicBezTo>
                  <a:cubicBezTo>
                    <a:pt x="1872" y="1595"/>
                    <a:pt x="1950" y="1362"/>
                    <a:pt x="1950" y="1131"/>
                  </a:cubicBezTo>
                  <a:cubicBezTo>
                    <a:pt x="1950" y="1007"/>
                    <a:pt x="1919" y="867"/>
                    <a:pt x="1857" y="728"/>
                  </a:cubicBezTo>
                  <a:cubicBezTo>
                    <a:pt x="1826" y="650"/>
                    <a:pt x="1779" y="574"/>
                    <a:pt x="1717" y="496"/>
                  </a:cubicBezTo>
                  <a:cubicBezTo>
                    <a:pt x="1671" y="403"/>
                    <a:pt x="1609" y="310"/>
                    <a:pt x="1532" y="233"/>
                  </a:cubicBezTo>
                  <a:cubicBezTo>
                    <a:pt x="1393" y="93"/>
                    <a:pt x="1207" y="17"/>
                    <a:pt x="1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72"/>
            <p:cNvSpPr/>
            <p:nvPr/>
          </p:nvSpPr>
          <p:spPr>
            <a:xfrm rot="354570">
              <a:off x="7793817" y="1874054"/>
              <a:ext cx="215596" cy="223384"/>
            </a:xfrm>
            <a:custGeom>
              <a:avLst/>
              <a:gdLst/>
              <a:ahLst/>
              <a:cxnLst/>
              <a:rect l="l" t="t" r="r" b="b"/>
              <a:pathLst>
                <a:path w="5260" h="5450" extrusionOk="0">
                  <a:moveTo>
                    <a:pt x="2643" y="1"/>
                  </a:moveTo>
                  <a:cubicBezTo>
                    <a:pt x="2608" y="1"/>
                    <a:pt x="2573" y="1"/>
                    <a:pt x="2537" y="3"/>
                  </a:cubicBezTo>
                  <a:cubicBezTo>
                    <a:pt x="1099" y="49"/>
                    <a:pt x="0" y="1302"/>
                    <a:pt x="47" y="2802"/>
                  </a:cubicBezTo>
                  <a:cubicBezTo>
                    <a:pt x="92" y="4276"/>
                    <a:pt x="1241" y="5450"/>
                    <a:pt x="2643" y="5450"/>
                  </a:cubicBezTo>
                  <a:cubicBezTo>
                    <a:pt x="2669" y="5450"/>
                    <a:pt x="2696" y="5449"/>
                    <a:pt x="2723" y="5448"/>
                  </a:cubicBezTo>
                  <a:cubicBezTo>
                    <a:pt x="4146" y="5418"/>
                    <a:pt x="5260" y="4164"/>
                    <a:pt x="5214" y="2648"/>
                  </a:cubicBezTo>
                  <a:cubicBezTo>
                    <a:pt x="5168" y="1169"/>
                    <a:pt x="4020" y="1"/>
                    <a:pt x="2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72"/>
            <p:cNvSpPr/>
            <p:nvPr/>
          </p:nvSpPr>
          <p:spPr>
            <a:xfrm rot="354570">
              <a:off x="7804924" y="1591251"/>
              <a:ext cx="246214" cy="449349"/>
            </a:xfrm>
            <a:custGeom>
              <a:avLst/>
              <a:gdLst/>
              <a:ahLst/>
              <a:cxnLst/>
              <a:rect l="l" t="t" r="r" b="b"/>
              <a:pathLst>
                <a:path w="6007" h="10963" extrusionOk="0">
                  <a:moveTo>
                    <a:pt x="2487" y="2033"/>
                  </a:moveTo>
                  <a:cubicBezTo>
                    <a:pt x="2503" y="2041"/>
                    <a:pt x="2526" y="2049"/>
                    <a:pt x="2558" y="2058"/>
                  </a:cubicBezTo>
                  <a:cubicBezTo>
                    <a:pt x="3841" y="2506"/>
                    <a:pt x="3640" y="5569"/>
                    <a:pt x="3517" y="6545"/>
                  </a:cubicBezTo>
                  <a:cubicBezTo>
                    <a:pt x="3439" y="7194"/>
                    <a:pt x="3315" y="8246"/>
                    <a:pt x="2882" y="8772"/>
                  </a:cubicBezTo>
                  <a:cubicBezTo>
                    <a:pt x="2874" y="8781"/>
                    <a:pt x="2867" y="8789"/>
                    <a:pt x="2861" y="8796"/>
                  </a:cubicBezTo>
                  <a:lnTo>
                    <a:pt x="2861" y="8796"/>
                  </a:lnTo>
                  <a:cubicBezTo>
                    <a:pt x="2645" y="8609"/>
                    <a:pt x="2388" y="8183"/>
                    <a:pt x="2201" y="7970"/>
                  </a:cubicBezTo>
                  <a:lnTo>
                    <a:pt x="2201" y="7970"/>
                  </a:lnTo>
                  <a:cubicBezTo>
                    <a:pt x="1972" y="7001"/>
                    <a:pt x="1908" y="5986"/>
                    <a:pt x="1908" y="4998"/>
                  </a:cubicBezTo>
                  <a:cubicBezTo>
                    <a:pt x="1908" y="4239"/>
                    <a:pt x="1954" y="3451"/>
                    <a:pt x="2186" y="2723"/>
                  </a:cubicBezTo>
                  <a:cubicBezTo>
                    <a:pt x="2247" y="2526"/>
                    <a:pt x="2308" y="2147"/>
                    <a:pt x="2487" y="2033"/>
                  </a:cubicBezTo>
                  <a:close/>
                  <a:moveTo>
                    <a:pt x="2535" y="1"/>
                  </a:moveTo>
                  <a:cubicBezTo>
                    <a:pt x="1251" y="1"/>
                    <a:pt x="385" y="1717"/>
                    <a:pt x="190" y="3265"/>
                  </a:cubicBezTo>
                  <a:cubicBezTo>
                    <a:pt x="24" y="4733"/>
                    <a:pt x="1" y="7136"/>
                    <a:pt x="782" y="8768"/>
                  </a:cubicBezTo>
                  <a:lnTo>
                    <a:pt x="782" y="8768"/>
                  </a:lnTo>
                  <a:cubicBezTo>
                    <a:pt x="785" y="8790"/>
                    <a:pt x="789" y="8812"/>
                    <a:pt x="794" y="8834"/>
                  </a:cubicBezTo>
                  <a:cubicBezTo>
                    <a:pt x="1000" y="9877"/>
                    <a:pt x="1833" y="10962"/>
                    <a:pt x="2911" y="10962"/>
                  </a:cubicBezTo>
                  <a:cubicBezTo>
                    <a:pt x="2968" y="10962"/>
                    <a:pt x="3025" y="10959"/>
                    <a:pt x="3084" y="10953"/>
                  </a:cubicBezTo>
                  <a:cubicBezTo>
                    <a:pt x="4181" y="10829"/>
                    <a:pt x="4769" y="9685"/>
                    <a:pt x="5095" y="8680"/>
                  </a:cubicBezTo>
                  <a:cubicBezTo>
                    <a:pt x="5899" y="6266"/>
                    <a:pt x="6007" y="2568"/>
                    <a:pt x="4027" y="712"/>
                  </a:cubicBezTo>
                  <a:cubicBezTo>
                    <a:pt x="3485" y="211"/>
                    <a:pt x="2985" y="1"/>
                    <a:pt x="2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72"/>
            <p:cNvSpPr/>
            <p:nvPr/>
          </p:nvSpPr>
          <p:spPr>
            <a:xfrm rot="354570">
              <a:off x="7809051" y="1590582"/>
              <a:ext cx="225146" cy="447095"/>
            </a:xfrm>
            <a:custGeom>
              <a:avLst/>
              <a:gdLst/>
              <a:ahLst/>
              <a:cxnLst/>
              <a:rect l="l" t="t" r="r" b="b"/>
              <a:pathLst>
                <a:path w="5493" h="10908" extrusionOk="0">
                  <a:moveTo>
                    <a:pt x="2847" y="8694"/>
                  </a:moveTo>
                  <a:cubicBezTo>
                    <a:pt x="2832" y="8711"/>
                    <a:pt x="2816" y="8725"/>
                    <a:pt x="2816" y="8741"/>
                  </a:cubicBezTo>
                  <a:lnTo>
                    <a:pt x="2847" y="8741"/>
                  </a:lnTo>
                  <a:lnTo>
                    <a:pt x="2847" y="8694"/>
                  </a:lnTo>
                  <a:close/>
                  <a:moveTo>
                    <a:pt x="2430" y="0"/>
                  </a:moveTo>
                  <a:cubicBezTo>
                    <a:pt x="1145" y="0"/>
                    <a:pt x="279" y="1718"/>
                    <a:pt x="93" y="3265"/>
                  </a:cubicBezTo>
                  <a:cubicBezTo>
                    <a:pt x="31" y="3760"/>
                    <a:pt x="0" y="4348"/>
                    <a:pt x="0" y="4998"/>
                  </a:cubicBezTo>
                  <a:cubicBezTo>
                    <a:pt x="0" y="6250"/>
                    <a:pt x="155" y="7673"/>
                    <a:pt x="681" y="8756"/>
                  </a:cubicBezTo>
                  <a:cubicBezTo>
                    <a:pt x="681" y="8772"/>
                    <a:pt x="681" y="8803"/>
                    <a:pt x="697" y="8834"/>
                  </a:cubicBezTo>
                  <a:cubicBezTo>
                    <a:pt x="867" y="9732"/>
                    <a:pt x="1516" y="10660"/>
                    <a:pt x="2383" y="10907"/>
                  </a:cubicBezTo>
                  <a:cubicBezTo>
                    <a:pt x="2151" y="10784"/>
                    <a:pt x="1980" y="10567"/>
                    <a:pt x="1888" y="10289"/>
                  </a:cubicBezTo>
                  <a:cubicBezTo>
                    <a:pt x="1857" y="10165"/>
                    <a:pt x="1842" y="10025"/>
                    <a:pt x="1842" y="9901"/>
                  </a:cubicBezTo>
                  <a:cubicBezTo>
                    <a:pt x="1842" y="9499"/>
                    <a:pt x="2011" y="9082"/>
                    <a:pt x="2337" y="8865"/>
                  </a:cubicBezTo>
                  <a:cubicBezTo>
                    <a:pt x="2444" y="8787"/>
                    <a:pt x="2568" y="8756"/>
                    <a:pt x="2708" y="8741"/>
                  </a:cubicBezTo>
                  <a:cubicBezTo>
                    <a:pt x="2492" y="8525"/>
                    <a:pt x="2259" y="8154"/>
                    <a:pt x="2104" y="7968"/>
                  </a:cubicBezTo>
                  <a:cubicBezTo>
                    <a:pt x="2027" y="7659"/>
                    <a:pt x="1980" y="7364"/>
                    <a:pt x="1935" y="7055"/>
                  </a:cubicBezTo>
                  <a:cubicBezTo>
                    <a:pt x="1842" y="6405"/>
                    <a:pt x="1811" y="5740"/>
                    <a:pt x="1811" y="5091"/>
                  </a:cubicBezTo>
                  <a:lnTo>
                    <a:pt x="1811" y="4998"/>
                  </a:lnTo>
                  <a:cubicBezTo>
                    <a:pt x="1811" y="4239"/>
                    <a:pt x="1857" y="3451"/>
                    <a:pt x="2089" y="2723"/>
                  </a:cubicBezTo>
                  <a:cubicBezTo>
                    <a:pt x="2135" y="2537"/>
                    <a:pt x="2213" y="2151"/>
                    <a:pt x="2383" y="2027"/>
                  </a:cubicBezTo>
                  <a:cubicBezTo>
                    <a:pt x="2399" y="2042"/>
                    <a:pt x="2430" y="2042"/>
                    <a:pt x="2461" y="2058"/>
                  </a:cubicBezTo>
                  <a:cubicBezTo>
                    <a:pt x="3172" y="2306"/>
                    <a:pt x="3435" y="3358"/>
                    <a:pt x="3496" y="4425"/>
                  </a:cubicBezTo>
                  <a:cubicBezTo>
                    <a:pt x="4162" y="4394"/>
                    <a:pt x="4827" y="4379"/>
                    <a:pt x="5493" y="4348"/>
                  </a:cubicBezTo>
                  <a:cubicBezTo>
                    <a:pt x="5353" y="2940"/>
                    <a:pt x="4889" y="1609"/>
                    <a:pt x="3930" y="712"/>
                  </a:cubicBezTo>
                  <a:cubicBezTo>
                    <a:pt x="3389" y="217"/>
                    <a:pt x="2878" y="0"/>
                    <a:pt x="2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72"/>
            <p:cNvSpPr/>
            <p:nvPr/>
          </p:nvSpPr>
          <p:spPr>
            <a:xfrm rot="354570">
              <a:off x="7862014" y="1948194"/>
              <a:ext cx="86894" cy="93165"/>
            </a:xfrm>
            <a:custGeom>
              <a:avLst/>
              <a:gdLst/>
              <a:ahLst/>
              <a:cxnLst/>
              <a:rect l="l" t="t" r="r" b="b"/>
              <a:pathLst>
                <a:path w="2120" h="2273" extrusionOk="0">
                  <a:moveTo>
                    <a:pt x="1486" y="1066"/>
                  </a:moveTo>
                  <a:cubicBezTo>
                    <a:pt x="1490" y="1075"/>
                    <a:pt x="1493" y="1082"/>
                    <a:pt x="1495" y="1088"/>
                  </a:cubicBezTo>
                  <a:lnTo>
                    <a:pt x="1495" y="1088"/>
                  </a:lnTo>
                  <a:cubicBezTo>
                    <a:pt x="1497" y="1096"/>
                    <a:pt x="1499" y="1104"/>
                    <a:pt x="1501" y="1113"/>
                  </a:cubicBezTo>
                  <a:cubicBezTo>
                    <a:pt x="1501" y="1114"/>
                    <a:pt x="1501" y="1114"/>
                    <a:pt x="1501" y="1114"/>
                  </a:cubicBezTo>
                  <a:lnTo>
                    <a:pt x="1501" y="1114"/>
                  </a:lnTo>
                  <a:cubicBezTo>
                    <a:pt x="1495" y="1103"/>
                    <a:pt x="1486" y="1080"/>
                    <a:pt x="1486" y="1066"/>
                  </a:cubicBezTo>
                  <a:close/>
                  <a:moveTo>
                    <a:pt x="1025" y="0"/>
                  </a:moveTo>
                  <a:cubicBezTo>
                    <a:pt x="873" y="0"/>
                    <a:pt x="721" y="41"/>
                    <a:pt x="589" y="123"/>
                  </a:cubicBezTo>
                  <a:cubicBezTo>
                    <a:pt x="156" y="402"/>
                    <a:pt x="1" y="1051"/>
                    <a:pt x="140" y="1547"/>
                  </a:cubicBezTo>
                  <a:cubicBezTo>
                    <a:pt x="279" y="1964"/>
                    <a:pt x="620" y="2258"/>
                    <a:pt x="1037" y="2273"/>
                  </a:cubicBezTo>
                  <a:cubicBezTo>
                    <a:pt x="1331" y="2273"/>
                    <a:pt x="1625" y="2134"/>
                    <a:pt x="1810" y="1902"/>
                  </a:cubicBezTo>
                  <a:cubicBezTo>
                    <a:pt x="2058" y="1592"/>
                    <a:pt x="2120" y="1159"/>
                    <a:pt x="1950" y="788"/>
                  </a:cubicBezTo>
                  <a:cubicBezTo>
                    <a:pt x="1918" y="716"/>
                    <a:pt x="1877" y="644"/>
                    <a:pt x="1830" y="574"/>
                  </a:cubicBezTo>
                  <a:lnTo>
                    <a:pt x="1830" y="574"/>
                  </a:lnTo>
                  <a:cubicBezTo>
                    <a:pt x="1779" y="459"/>
                    <a:pt x="1710" y="354"/>
                    <a:pt x="1625" y="262"/>
                  </a:cubicBezTo>
                  <a:cubicBezTo>
                    <a:pt x="1469" y="88"/>
                    <a:pt x="1247" y="0"/>
                    <a:pt x="1025"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72"/>
            <p:cNvSpPr/>
            <p:nvPr/>
          </p:nvSpPr>
          <p:spPr>
            <a:xfrm rot="354570">
              <a:off x="7865826" y="1948187"/>
              <a:ext cx="79926" cy="93206"/>
            </a:xfrm>
            <a:custGeom>
              <a:avLst/>
              <a:gdLst/>
              <a:ahLst/>
              <a:cxnLst/>
              <a:rect l="l" t="t" r="r" b="b"/>
              <a:pathLst>
                <a:path w="1950" h="2274" extrusionOk="0">
                  <a:moveTo>
                    <a:pt x="867" y="0"/>
                  </a:moveTo>
                  <a:cubicBezTo>
                    <a:pt x="727" y="15"/>
                    <a:pt x="603" y="46"/>
                    <a:pt x="496" y="124"/>
                  </a:cubicBezTo>
                  <a:cubicBezTo>
                    <a:pt x="170" y="341"/>
                    <a:pt x="1" y="758"/>
                    <a:pt x="1" y="1160"/>
                  </a:cubicBezTo>
                  <a:cubicBezTo>
                    <a:pt x="1" y="1284"/>
                    <a:pt x="16" y="1424"/>
                    <a:pt x="47" y="1548"/>
                  </a:cubicBezTo>
                  <a:cubicBezTo>
                    <a:pt x="186" y="1965"/>
                    <a:pt x="527" y="2259"/>
                    <a:pt x="944" y="2274"/>
                  </a:cubicBezTo>
                  <a:lnTo>
                    <a:pt x="975" y="2274"/>
                  </a:lnTo>
                  <a:cubicBezTo>
                    <a:pt x="1253" y="2274"/>
                    <a:pt x="1532" y="2135"/>
                    <a:pt x="1717" y="1903"/>
                  </a:cubicBezTo>
                  <a:cubicBezTo>
                    <a:pt x="1872" y="1702"/>
                    <a:pt x="1950" y="1470"/>
                    <a:pt x="1950" y="1222"/>
                  </a:cubicBezTo>
                  <a:cubicBezTo>
                    <a:pt x="1950" y="1067"/>
                    <a:pt x="1919" y="929"/>
                    <a:pt x="1857" y="789"/>
                  </a:cubicBezTo>
                  <a:cubicBezTo>
                    <a:pt x="1826" y="696"/>
                    <a:pt x="1779" y="619"/>
                    <a:pt x="1717" y="541"/>
                  </a:cubicBezTo>
                  <a:cubicBezTo>
                    <a:pt x="1672" y="434"/>
                    <a:pt x="1610" y="341"/>
                    <a:pt x="1532" y="263"/>
                  </a:cubicBezTo>
                  <a:cubicBezTo>
                    <a:pt x="1393" y="108"/>
                    <a:pt x="1207" y="15"/>
                    <a:pt x="10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72"/>
            <p:cNvSpPr/>
            <p:nvPr/>
          </p:nvSpPr>
          <p:spPr>
            <a:xfrm rot="354570">
              <a:off x="5681607" y="1729976"/>
              <a:ext cx="215637" cy="207521"/>
            </a:xfrm>
            <a:custGeom>
              <a:avLst/>
              <a:gdLst/>
              <a:ahLst/>
              <a:cxnLst/>
              <a:rect l="l" t="t" r="r" b="b"/>
              <a:pathLst>
                <a:path w="5261" h="5063" extrusionOk="0">
                  <a:moveTo>
                    <a:pt x="2625" y="1"/>
                  </a:moveTo>
                  <a:cubicBezTo>
                    <a:pt x="2596" y="1"/>
                    <a:pt x="2567" y="1"/>
                    <a:pt x="2538" y="2"/>
                  </a:cubicBezTo>
                  <a:cubicBezTo>
                    <a:pt x="1114" y="49"/>
                    <a:pt x="0" y="1225"/>
                    <a:pt x="47" y="2617"/>
                  </a:cubicBezTo>
                  <a:cubicBezTo>
                    <a:pt x="93" y="3990"/>
                    <a:pt x="1252" y="5062"/>
                    <a:pt x="2649" y="5062"/>
                  </a:cubicBezTo>
                  <a:cubicBezTo>
                    <a:pt x="2669" y="5062"/>
                    <a:pt x="2688" y="5062"/>
                    <a:pt x="2708" y="5062"/>
                  </a:cubicBezTo>
                  <a:cubicBezTo>
                    <a:pt x="4132" y="5015"/>
                    <a:pt x="5260" y="3855"/>
                    <a:pt x="5215" y="2447"/>
                  </a:cubicBezTo>
                  <a:cubicBezTo>
                    <a:pt x="5168" y="1068"/>
                    <a:pt x="4010" y="1"/>
                    <a:pt x="2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72"/>
            <p:cNvSpPr/>
            <p:nvPr/>
          </p:nvSpPr>
          <p:spPr>
            <a:xfrm rot="354570">
              <a:off x="5691507" y="1468294"/>
              <a:ext cx="246829" cy="416190"/>
            </a:xfrm>
            <a:custGeom>
              <a:avLst/>
              <a:gdLst/>
              <a:ahLst/>
              <a:cxnLst/>
              <a:rect l="l" t="t" r="r" b="b"/>
              <a:pathLst>
                <a:path w="6022" h="10154" extrusionOk="0">
                  <a:moveTo>
                    <a:pt x="2503" y="1871"/>
                  </a:moveTo>
                  <a:cubicBezTo>
                    <a:pt x="2518" y="1880"/>
                    <a:pt x="2540" y="1889"/>
                    <a:pt x="2571" y="1898"/>
                  </a:cubicBezTo>
                  <a:cubicBezTo>
                    <a:pt x="3855" y="2315"/>
                    <a:pt x="3654" y="5147"/>
                    <a:pt x="3530" y="6059"/>
                  </a:cubicBezTo>
                  <a:cubicBezTo>
                    <a:pt x="3437" y="6663"/>
                    <a:pt x="3313" y="7637"/>
                    <a:pt x="2880" y="8132"/>
                  </a:cubicBezTo>
                  <a:cubicBezTo>
                    <a:pt x="2874" y="8138"/>
                    <a:pt x="2868" y="8145"/>
                    <a:pt x="2862" y="8150"/>
                  </a:cubicBezTo>
                  <a:lnTo>
                    <a:pt x="2862" y="8150"/>
                  </a:lnTo>
                  <a:cubicBezTo>
                    <a:pt x="2637" y="7975"/>
                    <a:pt x="2367" y="7553"/>
                    <a:pt x="2189" y="7365"/>
                  </a:cubicBezTo>
                  <a:lnTo>
                    <a:pt x="2189" y="7365"/>
                  </a:lnTo>
                  <a:cubicBezTo>
                    <a:pt x="1971" y="6474"/>
                    <a:pt x="1912" y="5545"/>
                    <a:pt x="1921" y="4636"/>
                  </a:cubicBezTo>
                  <a:cubicBezTo>
                    <a:pt x="1921" y="3924"/>
                    <a:pt x="1968" y="3198"/>
                    <a:pt x="2200" y="2517"/>
                  </a:cubicBezTo>
                  <a:cubicBezTo>
                    <a:pt x="2261" y="2348"/>
                    <a:pt x="2337" y="1984"/>
                    <a:pt x="2503" y="1871"/>
                  </a:cubicBezTo>
                  <a:close/>
                  <a:moveTo>
                    <a:pt x="2556" y="1"/>
                  </a:moveTo>
                  <a:cubicBezTo>
                    <a:pt x="1273" y="1"/>
                    <a:pt x="399" y="1595"/>
                    <a:pt x="204" y="3027"/>
                  </a:cubicBezTo>
                  <a:cubicBezTo>
                    <a:pt x="28" y="4372"/>
                    <a:pt x="1" y="6574"/>
                    <a:pt x="761" y="8087"/>
                  </a:cubicBezTo>
                  <a:lnTo>
                    <a:pt x="761" y="8087"/>
                  </a:lnTo>
                  <a:cubicBezTo>
                    <a:pt x="764" y="8122"/>
                    <a:pt x="769" y="8158"/>
                    <a:pt x="776" y="8194"/>
                  </a:cubicBezTo>
                  <a:cubicBezTo>
                    <a:pt x="996" y="9146"/>
                    <a:pt x="1825" y="10153"/>
                    <a:pt x="2898" y="10153"/>
                  </a:cubicBezTo>
                  <a:cubicBezTo>
                    <a:pt x="2958" y="10153"/>
                    <a:pt x="3020" y="10150"/>
                    <a:pt x="3082" y="10143"/>
                  </a:cubicBezTo>
                  <a:cubicBezTo>
                    <a:pt x="4180" y="10036"/>
                    <a:pt x="4768" y="8967"/>
                    <a:pt x="5093" y="8039"/>
                  </a:cubicBezTo>
                  <a:cubicBezTo>
                    <a:pt x="5898" y="5797"/>
                    <a:pt x="6021" y="2362"/>
                    <a:pt x="4041" y="661"/>
                  </a:cubicBezTo>
                  <a:cubicBezTo>
                    <a:pt x="3504" y="196"/>
                    <a:pt x="3005" y="1"/>
                    <a:pt x="2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72"/>
            <p:cNvSpPr/>
            <p:nvPr/>
          </p:nvSpPr>
          <p:spPr>
            <a:xfrm rot="354570">
              <a:off x="5695567" y="1467371"/>
              <a:ext cx="225761" cy="414141"/>
            </a:xfrm>
            <a:custGeom>
              <a:avLst/>
              <a:gdLst/>
              <a:ahLst/>
              <a:cxnLst/>
              <a:rect l="l" t="t" r="r" b="b"/>
              <a:pathLst>
                <a:path w="5508" h="10104" extrusionOk="0">
                  <a:moveTo>
                    <a:pt x="2847" y="8061"/>
                  </a:moveTo>
                  <a:lnTo>
                    <a:pt x="2801" y="8107"/>
                  </a:lnTo>
                  <a:lnTo>
                    <a:pt x="2847" y="8107"/>
                  </a:lnTo>
                  <a:lnTo>
                    <a:pt x="2847" y="8061"/>
                  </a:lnTo>
                  <a:close/>
                  <a:moveTo>
                    <a:pt x="2461" y="1"/>
                  </a:moveTo>
                  <a:cubicBezTo>
                    <a:pt x="1176" y="1"/>
                    <a:pt x="310" y="1595"/>
                    <a:pt x="109" y="3033"/>
                  </a:cubicBezTo>
                  <a:cubicBezTo>
                    <a:pt x="48" y="3497"/>
                    <a:pt x="1" y="4070"/>
                    <a:pt x="1" y="4673"/>
                  </a:cubicBezTo>
                  <a:cubicBezTo>
                    <a:pt x="1" y="5834"/>
                    <a:pt x="171" y="7133"/>
                    <a:pt x="681" y="8123"/>
                  </a:cubicBezTo>
                  <a:lnTo>
                    <a:pt x="681" y="8200"/>
                  </a:lnTo>
                  <a:cubicBezTo>
                    <a:pt x="867" y="9035"/>
                    <a:pt x="1517" y="9887"/>
                    <a:pt x="2383" y="10103"/>
                  </a:cubicBezTo>
                  <a:cubicBezTo>
                    <a:pt x="2152" y="9994"/>
                    <a:pt x="1981" y="9794"/>
                    <a:pt x="1888" y="9530"/>
                  </a:cubicBezTo>
                  <a:cubicBezTo>
                    <a:pt x="1857" y="9423"/>
                    <a:pt x="1842" y="9299"/>
                    <a:pt x="1842" y="9190"/>
                  </a:cubicBezTo>
                  <a:cubicBezTo>
                    <a:pt x="1842" y="8804"/>
                    <a:pt x="2012" y="8417"/>
                    <a:pt x="2337" y="8231"/>
                  </a:cubicBezTo>
                  <a:cubicBezTo>
                    <a:pt x="2445" y="8154"/>
                    <a:pt x="2569" y="8123"/>
                    <a:pt x="2708" y="8107"/>
                  </a:cubicBezTo>
                  <a:cubicBezTo>
                    <a:pt x="2492" y="7907"/>
                    <a:pt x="2259" y="7566"/>
                    <a:pt x="2105" y="7381"/>
                  </a:cubicBezTo>
                  <a:cubicBezTo>
                    <a:pt x="2028" y="7102"/>
                    <a:pt x="1981" y="6824"/>
                    <a:pt x="1935" y="6545"/>
                  </a:cubicBezTo>
                  <a:cubicBezTo>
                    <a:pt x="1857" y="5957"/>
                    <a:pt x="1826" y="5370"/>
                    <a:pt x="1826" y="4782"/>
                  </a:cubicBezTo>
                  <a:lnTo>
                    <a:pt x="1826" y="4642"/>
                  </a:lnTo>
                  <a:cubicBezTo>
                    <a:pt x="1826" y="3930"/>
                    <a:pt x="1873" y="3204"/>
                    <a:pt x="2105" y="2523"/>
                  </a:cubicBezTo>
                  <a:cubicBezTo>
                    <a:pt x="2166" y="2352"/>
                    <a:pt x="2228" y="1997"/>
                    <a:pt x="2399" y="1888"/>
                  </a:cubicBezTo>
                  <a:cubicBezTo>
                    <a:pt x="2414" y="1888"/>
                    <a:pt x="2445" y="1904"/>
                    <a:pt x="2476" y="1904"/>
                  </a:cubicBezTo>
                  <a:cubicBezTo>
                    <a:pt x="3187" y="2136"/>
                    <a:pt x="3451" y="3111"/>
                    <a:pt x="3513" y="4101"/>
                  </a:cubicBezTo>
                  <a:cubicBezTo>
                    <a:pt x="4178" y="4070"/>
                    <a:pt x="4843" y="4054"/>
                    <a:pt x="5508" y="4023"/>
                  </a:cubicBezTo>
                  <a:cubicBezTo>
                    <a:pt x="5369" y="2723"/>
                    <a:pt x="4905" y="1486"/>
                    <a:pt x="3946" y="667"/>
                  </a:cubicBezTo>
                  <a:cubicBezTo>
                    <a:pt x="3404" y="202"/>
                    <a:pt x="2909" y="1"/>
                    <a:pt x="2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72"/>
            <p:cNvSpPr/>
            <p:nvPr/>
          </p:nvSpPr>
          <p:spPr>
            <a:xfrm rot="354570">
              <a:off x="5749258" y="1798923"/>
              <a:ext cx="87550" cy="86320"/>
            </a:xfrm>
            <a:custGeom>
              <a:avLst/>
              <a:gdLst/>
              <a:ahLst/>
              <a:cxnLst/>
              <a:rect l="l" t="t" r="r" b="b"/>
              <a:pathLst>
                <a:path w="2136" h="2106" extrusionOk="0">
                  <a:moveTo>
                    <a:pt x="1053" y="0"/>
                  </a:moveTo>
                  <a:cubicBezTo>
                    <a:pt x="896" y="0"/>
                    <a:pt x="739" y="41"/>
                    <a:pt x="604" y="125"/>
                  </a:cubicBezTo>
                  <a:cubicBezTo>
                    <a:pt x="171" y="372"/>
                    <a:pt x="0" y="976"/>
                    <a:pt x="155" y="1424"/>
                  </a:cubicBezTo>
                  <a:cubicBezTo>
                    <a:pt x="295" y="1827"/>
                    <a:pt x="619" y="2090"/>
                    <a:pt x="1052" y="2105"/>
                  </a:cubicBezTo>
                  <a:cubicBezTo>
                    <a:pt x="1331" y="2105"/>
                    <a:pt x="1625" y="1981"/>
                    <a:pt x="1811" y="1765"/>
                  </a:cubicBezTo>
                  <a:cubicBezTo>
                    <a:pt x="2058" y="1471"/>
                    <a:pt x="2135" y="1069"/>
                    <a:pt x="1966" y="729"/>
                  </a:cubicBezTo>
                  <a:cubicBezTo>
                    <a:pt x="1933" y="660"/>
                    <a:pt x="1891" y="590"/>
                    <a:pt x="1843" y="524"/>
                  </a:cubicBezTo>
                  <a:lnTo>
                    <a:pt x="1843" y="524"/>
                  </a:lnTo>
                  <a:cubicBezTo>
                    <a:pt x="1792" y="421"/>
                    <a:pt x="1724" y="324"/>
                    <a:pt x="1640" y="234"/>
                  </a:cubicBezTo>
                  <a:cubicBezTo>
                    <a:pt x="1487" y="80"/>
                    <a:pt x="1271" y="0"/>
                    <a:pt x="1053"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72"/>
            <p:cNvSpPr/>
            <p:nvPr/>
          </p:nvSpPr>
          <p:spPr>
            <a:xfrm rot="354570">
              <a:off x="5753720" y="1799032"/>
              <a:ext cx="79926" cy="86279"/>
            </a:xfrm>
            <a:custGeom>
              <a:avLst/>
              <a:gdLst/>
              <a:ahLst/>
              <a:cxnLst/>
              <a:rect l="l" t="t" r="r" b="b"/>
              <a:pathLst>
                <a:path w="1950" h="2105" extrusionOk="0">
                  <a:moveTo>
                    <a:pt x="866" y="0"/>
                  </a:moveTo>
                  <a:cubicBezTo>
                    <a:pt x="727" y="16"/>
                    <a:pt x="603" y="47"/>
                    <a:pt x="495" y="124"/>
                  </a:cubicBezTo>
                  <a:cubicBezTo>
                    <a:pt x="170" y="310"/>
                    <a:pt x="0" y="697"/>
                    <a:pt x="0" y="1083"/>
                  </a:cubicBezTo>
                  <a:cubicBezTo>
                    <a:pt x="0" y="1192"/>
                    <a:pt x="15" y="1316"/>
                    <a:pt x="46" y="1423"/>
                  </a:cubicBezTo>
                  <a:cubicBezTo>
                    <a:pt x="186" y="1826"/>
                    <a:pt x="510" y="2089"/>
                    <a:pt x="943" y="2104"/>
                  </a:cubicBezTo>
                  <a:lnTo>
                    <a:pt x="959" y="2104"/>
                  </a:lnTo>
                  <a:cubicBezTo>
                    <a:pt x="1238" y="2104"/>
                    <a:pt x="1531" y="1965"/>
                    <a:pt x="1702" y="1764"/>
                  </a:cubicBezTo>
                  <a:cubicBezTo>
                    <a:pt x="1857" y="1578"/>
                    <a:pt x="1949" y="1347"/>
                    <a:pt x="1949" y="1130"/>
                  </a:cubicBezTo>
                  <a:cubicBezTo>
                    <a:pt x="1949" y="990"/>
                    <a:pt x="1918" y="852"/>
                    <a:pt x="1857" y="728"/>
                  </a:cubicBezTo>
                  <a:cubicBezTo>
                    <a:pt x="1826" y="650"/>
                    <a:pt x="1764" y="573"/>
                    <a:pt x="1717" y="495"/>
                  </a:cubicBezTo>
                  <a:cubicBezTo>
                    <a:pt x="1671" y="402"/>
                    <a:pt x="1609" y="310"/>
                    <a:pt x="1531" y="233"/>
                  </a:cubicBezTo>
                  <a:cubicBezTo>
                    <a:pt x="1392" y="93"/>
                    <a:pt x="1207" y="16"/>
                    <a:pt x="1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72"/>
            <p:cNvSpPr/>
            <p:nvPr/>
          </p:nvSpPr>
          <p:spPr>
            <a:xfrm rot="354570">
              <a:off x="5658355" y="2129869"/>
              <a:ext cx="238426" cy="227646"/>
            </a:xfrm>
            <a:custGeom>
              <a:avLst/>
              <a:gdLst/>
              <a:ahLst/>
              <a:cxnLst/>
              <a:rect l="l" t="t" r="r" b="b"/>
              <a:pathLst>
                <a:path w="5817" h="5554" extrusionOk="0">
                  <a:moveTo>
                    <a:pt x="4702" y="0"/>
                  </a:moveTo>
                  <a:cubicBezTo>
                    <a:pt x="4692" y="0"/>
                    <a:pt x="4682" y="0"/>
                    <a:pt x="4673" y="1"/>
                  </a:cubicBezTo>
                  <a:cubicBezTo>
                    <a:pt x="3699" y="16"/>
                    <a:pt x="2708" y="32"/>
                    <a:pt x="1733" y="63"/>
                  </a:cubicBezTo>
                  <a:cubicBezTo>
                    <a:pt x="1069" y="63"/>
                    <a:pt x="481" y="603"/>
                    <a:pt x="419" y="1253"/>
                  </a:cubicBezTo>
                  <a:cubicBezTo>
                    <a:pt x="310" y="2305"/>
                    <a:pt x="186" y="3342"/>
                    <a:pt x="79" y="4394"/>
                  </a:cubicBezTo>
                  <a:cubicBezTo>
                    <a:pt x="1" y="5044"/>
                    <a:pt x="481" y="5554"/>
                    <a:pt x="1145" y="5554"/>
                  </a:cubicBezTo>
                  <a:cubicBezTo>
                    <a:pt x="2135" y="5539"/>
                    <a:pt x="3111" y="5523"/>
                    <a:pt x="4101" y="5523"/>
                  </a:cubicBezTo>
                  <a:cubicBezTo>
                    <a:pt x="4751" y="5508"/>
                    <a:pt x="5353" y="4966"/>
                    <a:pt x="5431" y="4316"/>
                  </a:cubicBezTo>
                  <a:lnTo>
                    <a:pt x="5755" y="1160"/>
                  </a:lnTo>
                  <a:cubicBezTo>
                    <a:pt x="5816" y="520"/>
                    <a:pt x="5353" y="0"/>
                    <a:pt x="4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72"/>
            <p:cNvSpPr/>
            <p:nvPr/>
          </p:nvSpPr>
          <p:spPr>
            <a:xfrm rot="354570">
              <a:off x="5996981" y="2157849"/>
              <a:ext cx="237811" cy="230884"/>
            </a:xfrm>
            <a:custGeom>
              <a:avLst/>
              <a:gdLst/>
              <a:ahLst/>
              <a:cxnLst/>
              <a:rect l="l" t="t" r="r" b="b"/>
              <a:pathLst>
                <a:path w="5802" h="5633" extrusionOk="0">
                  <a:moveTo>
                    <a:pt x="4685" y="1"/>
                  </a:moveTo>
                  <a:cubicBezTo>
                    <a:pt x="4676" y="1"/>
                    <a:pt x="4667" y="1"/>
                    <a:pt x="4658" y="1"/>
                  </a:cubicBezTo>
                  <a:cubicBezTo>
                    <a:pt x="3682" y="17"/>
                    <a:pt x="2692" y="32"/>
                    <a:pt x="1718" y="63"/>
                  </a:cubicBezTo>
                  <a:cubicBezTo>
                    <a:pt x="1053" y="79"/>
                    <a:pt x="465" y="620"/>
                    <a:pt x="388" y="1269"/>
                  </a:cubicBezTo>
                  <a:cubicBezTo>
                    <a:pt x="279" y="2338"/>
                    <a:pt x="171" y="3390"/>
                    <a:pt x="62" y="4456"/>
                  </a:cubicBezTo>
                  <a:cubicBezTo>
                    <a:pt x="1" y="5106"/>
                    <a:pt x="481" y="5632"/>
                    <a:pt x="1131" y="5632"/>
                  </a:cubicBezTo>
                  <a:cubicBezTo>
                    <a:pt x="2121" y="5617"/>
                    <a:pt x="3095" y="5601"/>
                    <a:pt x="4085" y="5586"/>
                  </a:cubicBezTo>
                  <a:cubicBezTo>
                    <a:pt x="4751" y="5586"/>
                    <a:pt x="5338" y="5044"/>
                    <a:pt x="5415" y="4380"/>
                  </a:cubicBezTo>
                  <a:lnTo>
                    <a:pt x="5741" y="1177"/>
                  </a:lnTo>
                  <a:cubicBezTo>
                    <a:pt x="5802" y="521"/>
                    <a:pt x="5335" y="1"/>
                    <a:pt x="46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72"/>
            <p:cNvSpPr/>
            <p:nvPr/>
          </p:nvSpPr>
          <p:spPr>
            <a:xfrm rot="354570">
              <a:off x="6335063" y="2185880"/>
              <a:ext cx="237729" cy="233385"/>
            </a:xfrm>
            <a:custGeom>
              <a:avLst/>
              <a:gdLst/>
              <a:ahLst/>
              <a:cxnLst/>
              <a:rect l="l" t="t" r="r" b="b"/>
              <a:pathLst>
                <a:path w="5800" h="5694" extrusionOk="0">
                  <a:moveTo>
                    <a:pt x="4684" y="0"/>
                  </a:moveTo>
                  <a:cubicBezTo>
                    <a:pt x="4674" y="0"/>
                    <a:pt x="4665" y="0"/>
                    <a:pt x="4656" y="0"/>
                  </a:cubicBezTo>
                  <a:cubicBezTo>
                    <a:pt x="3666" y="15"/>
                    <a:pt x="2692" y="46"/>
                    <a:pt x="1701" y="62"/>
                  </a:cubicBezTo>
                  <a:cubicBezTo>
                    <a:pt x="1052" y="77"/>
                    <a:pt x="448" y="619"/>
                    <a:pt x="386" y="1284"/>
                  </a:cubicBezTo>
                  <a:cubicBezTo>
                    <a:pt x="278" y="2367"/>
                    <a:pt x="169" y="3435"/>
                    <a:pt x="62" y="4502"/>
                  </a:cubicBezTo>
                  <a:cubicBezTo>
                    <a:pt x="1" y="5158"/>
                    <a:pt x="466" y="5694"/>
                    <a:pt x="1118" y="5694"/>
                  </a:cubicBezTo>
                  <a:cubicBezTo>
                    <a:pt x="1127" y="5694"/>
                    <a:pt x="1136" y="5694"/>
                    <a:pt x="1145" y="5693"/>
                  </a:cubicBezTo>
                  <a:cubicBezTo>
                    <a:pt x="2119" y="5677"/>
                    <a:pt x="3109" y="5677"/>
                    <a:pt x="4084" y="5662"/>
                  </a:cubicBezTo>
                  <a:cubicBezTo>
                    <a:pt x="4749" y="5646"/>
                    <a:pt x="5336" y="5106"/>
                    <a:pt x="5414" y="4440"/>
                  </a:cubicBezTo>
                  <a:lnTo>
                    <a:pt x="5739" y="1191"/>
                  </a:lnTo>
                  <a:cubicBezTo>
                    <a:pt x="5800" y="536"/>
                    <a:pt x="5320" y="0"/>
                    <a:pt x="4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72"/>
            <p:cNvSpPr/>
            <p:nvPr/>
          </p:nvSpPr>
          <p:spPr>
            <a:xfrm rot="354570">
              <a:off x="6356118" y="3564279"/>
              <a:ext cx="248591" cy="235352"/>
            </a:xfrm>
            <a:custGeom>
              <a:avLst/>
              <a:gdLst/>
              <a:ahLst/>
              <a:cxnLst/>
              <a:rect l="l" t="t" r="r" b="b"/>
              <a:pathLst>
                <a:path w="6065" h="5742" extrusionOk="0">
                  <a:moveTo>
                    <a:pt x="1950" y="1"/>
                  </a:moveTo>
                  <a:cubicBezTo>
                    <a:pt x="1297" y="1"/>
                    <a:pt x="679" y="521"/>
                    <a:pt x="588" y="1161"/>
                  </a:cubicBezTo>
                  <a:cubicBezTo>
                    <a:pt x="433" y="2244"/>
                    <a:pt x="264" y="3312"/>
                    <a:pt x="93" y="4395"/>
                  </a:cubicBezTo>
                  <a:cubicBezTo>
                    <a:pt x="0" y="5044"/>
                    <a:pt x="449" y="5616"/>
                    <a:pt x="1114" y="5632"/>
                  </a:cubicBezTo>
                  <a:cubicBezTo>
                    <a:pt x="2104" y="5678"/>
                    <a:pt x="3094" y="5709"/>
                    <a:pt x="4084" y="5740"/>
                  </a:cubicBezTo>
                  <a:cubicBezTo>
                    <a:pt x="4103" y="5741"/>
                    <a:pt x="4121" y="5741"/>
                    <a:pt x="4140" y="5741"/>
                  </a:cubicBezTo>
                  <a:cubicBezTo>
                    <a:pt x="4784" y="5741"/>
                    <a:pt x="5372" y="5226"/>
                    <a:pt x="5476" y="4580"/>
                  </a:cubicBezTo>
                  <a:cubicBezTo>
                    <a:pt x="5647" y="3497"/>
                    <a:pt x="5802" y="2414"/>
                    <a:pt x="5972" y="1332"/>
                  </a:cubicBezTo>
                  <a:cubicBezTo>
                    <a:pt x="6064" y="666"/>
                    <a:pt x="5600" y="109"/>
                    <a:pt x="4936" y="78"/>
                  </a:cubicBezTo>
                  <a:cubicBezTo>
                    <a:pt x="3946" y="47"/>
                    <a:pt x="2955" y="32"/>
                    <a:pt x="1980" y="1"/>
                  </a:cubicBezTo>
                  <a:cubicBezTo>
                    <a:pt x="1970" y="1"/>
                    <a:pt x="1960" y="1"/>
                    <a:pt x="19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72"/>
            <p:cNvSpPr/>
            <p:nvPr/>
          </p:nvSpPr>
          <p:spPr>
            <a:xfrm rot="354570">
              <a:off x="6694268" y="3608850"/>
              <a:ext cx="248632" cy="238508"/>
            </a:xfrm>
            <a:custGeom>
              <a:avLst/>
              <a:gdLst/>
              <a:ahLst/>
              <a:cxnLst/>
              <a:rect l="l" t="t" r="r" b="b"/>
              <a:pathLst>
                <a:path w="6066" h="5819" extrusionOk="0">
                  <a:moveTo>
                    <a:pt x="1940" y="0"/>
                  </a:moveTo>
                  <a:cubicBezTo>
                    <a:pt x="1300" y="0"/>
                    <a:pt x="680" y="535"/>
                    <a:pt x="589" y="1192"/>
                  </a:cubicBezTo>
                  <a:cubicBezTo>
                    <a:pt x="434" y="2275"/>
                    <a:pt x="265" y="3373"/>
                    <a:pt x="94" y="4456"/>
                  </a:cubicBezTo>
                  <a:cubicBezTo>
                    <a:pt x="1" y="5122"/>
                    <a:pt x="450" y="5694"/>
                    <a:pt x="1115" y="5710"/>
                  </a:cubicBezTo>
                  <a:cubicBezTo>
                    <a:pt x="2105" y="5755"/>
                    <a:pt x="3095" y="5786"/>
                    <a:pt x="4085" y="5817"/>
                  </a:cubicBezTo>
                  <a:cubicBezTo>
                    <a:pt x="4104" y="5818"/>
                    <a:pt x="4122" y="5819"/>
                    <a:pt x="4141" y="5819"/>
                  </a:cubicBezTo>
                  <a:cubicBezTo>
                    <a:pt x="4785" y="5819"/>
                    <a:pt x="5373" y="5303"/>
                    <a:pt x="5477" y="4642"/>
                  </a:cubicBezTo>
                  <a:cubicBezTo>
                    <a:pt x="5648" y="3544"/>
                    <a:pt x="5803" y="2445"/>
                    <a:pt x="5958" y="1347"/>
                  </a:cubicBezTo>
                  <a:cubicBezTo>
                    <a:pt x="6065" y="681"/>
                    <a:pt x="5601" y="109"/>
                    <a:pt x="4937" y="93"/>
                  </a:cubicBezTo>
                  <a:lnTo>
                    <a:pt x="1966" y="1"/>
                  </a:lnTo>
                  <a:cubicBezTo>
                    <a:pt x="1958" y="0"/>
                    <a:pt x="1949" y="0"/>
                    <a:pt x="1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72"/>
            <p:cNvSpPr/>
            <p:nvPr/>
          </p:nvSpPr>
          <p:spPr>
            <a:xfrm rot="354570">
              <a:off x="7032394" y="3654034"/>
              <a:ext cx="248632" cy="241705"/>
            </a:xfrm>
            <a:custGeom>
              <a:avLst/>
              <a:gdLst/>
              <a:ahLst/>
              <a:cxnLst/>
              <a:rect l="l" t="t" r="r" b="b"/>
              <a:pathLst>
                <a:path w="6066" h="5897" extrusionOk="0">
                  <a:moveTo>
                    <a:pt x="1940" y="1"/>
                  </a:moveTo>
                  <a:cubicBezTo>
                    <a:pt x="1284" y="1"/>
                    <a:pt x="680" y="536"/>
                    <a:pt x="589" y="1193"/>
                  </a:cubicBezTo>
                  <a:cubicBezTo>
                    <a:pt x="434" y="2307"/>
                    <a:pt x="265" y="3405"/>
                    <a:pt x="94" y="4504"/>
                  </a:cubicBezTo>
                  <a:cubicBezTo>
                    <a:pt x="1" y="5184"/>
                    <a:pt x="450" y="5756"/>
                    <a:pt x="1115" y="5772"/>
                  </a:cubicBezTo>
                  <a:cubicBezTo>
                    <a:pt x="2105" y="5818"/>
                    <a:pt x="3095" y="5849"/>
                    <a:pt x="4085" y="5896"/>
                  </a:cubicBezTo>
                  <a:cubicBezTo>
                    <a:pt x="4094" y="5896"/>
                    <a:pt x="4103" y="5896"/>
                    <a:pt x="4112" y="5896"/>
                  </a:cubicBezTo>
                  <a:cubicBezTo>
                    <a:pt x="4767" y="5896"/>
                    <a:pt x="5371" y="5361"/>
                    <a:pt x="5477" y="4689"/>
                  </a:cubicBezTo>
                  <a:cubicBezTo>
                    <a:pt x="5648" y="3590"/>
                    <a:pt x="5803" y="2476"/>
                    <a:pt x="5958" y="1362"/>
                  </a:cubicBezTo>
                  <a:cubicBezTo>
                    <a:pt x="6065" y="682"/>
                    <a:pt x="5601" y="110"/>
                    <a:pt x="4937" y="79"/>
                  </a:cubicBezTo>
                  <a:cubicBezTo>
                    <a:pt x="3947" y="63"/>
                    <a:pt x="2956" y="32"/>
                    <a:pt x="1966" y="1"/>
                  </a:cubicBezTo>
                  <a:cubicBezTo>
                    <a:pt x="1957" y="1"/>
                    <a:pt x="1948" y="1"/>
                    <a:pt x="1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75" name="Google Shape;5075;p72"/>
            <p:cNvGrpSpPr/>
            <p:nvPr/>
          </p:nvGrpSpPr>
          <p:grpSpPr>
            <a:xfrm>
              <a:off x="5329969" y="2202211"/>
              <a:ext cx="2606195" cy="1561832"/>
              <a:chOff x="5329969" y="2202211"/>
              <a:chExt cx="2606195" cy="1561832"/>
            </a:xfrm>
          </p:grpSpPr>
          <p:sp>
            <p:nvSpPr>
              <p:cNvPr id="5076" name="Google Shape;5076;p72"/>
              <p:cNvSpPr/>
              <p:nvPr/>
            </p:nvSpPr>
            <p:spPr>
              <a:xfrm rot="354570">
                <a:off x="5585659" y="2457773"/>
                <a:ext cx="240967" cy="225802"/>
              </a:xfrm>
              <a:custGeom>
                <a:avLst/>
                <a:gdLst/>
                <a:ahLst/>
                <a:cxnLst/>
                <a:rect l="l" t="t" r="r" b="b"/>
                <a:pathLst>
                  <a:path w="5879" h="5509" extrusionOk="0">
                    <a:moveTo>
                      <a:pt x="4778" y="1"/>
                    </a:moveTo>
                    <a:cubicBezTo>
                      <a:pt x="4769" y="1"/>
                      <a:pt x="4759" y="1"/>
                      <a:pt x="4749" y="1"/>
                    </a:cubicBezTo>
                    <a:cubicBezTo>
                      <a:pt x="3759" y="1"/>
                      <a:pt x="2785" y="16"/>
                      <a:pt x="1795" y="16"/>
                    </a:cubicBezTo>
                    <a:cubicBezTo>
                      <a:pt x="1129" y="32"/>
                      <a:pt x="526" y="558"/>
                      <a:pt x="448" y="1208"/>
                    </a:cubicBezTo>
                    <a:cubicBezTo>
                      <a:pt x="341" y="2244"/>
                      <a:pt x="201" y="3296"/>
                      <a:pt x="77" y="4333"/>
                    </a:cubicBezTo>
                    <a:cubicBezTo>
                      <a:pt x="0" y="4982"/>
                      <a:pt x="479" y="5508"/>
                      <a:pt x="1129" y="5508"/>
                    </a:cubicBezTo>
                    <a:lnTo>
                      <a:pt x="4085" y="5508"/>
                    </a:lnTo>
                    <a:cubicBezTo>
                      <a:pt x="4749" y="5508"/>
                      <a:pt x="5353" y="4982"/>
                      <a:pt x="5430" y="4333"/>
                    </a:cubicBezTo>
                    <a:cubicBezTo>
                      <a:pt x="5570" y="3281"/>
                      <a:pt x="5694" y="2229"/>
                      <a:pt x="5817" y="1161"/>
                    </a:cubicBezTo>
                    <a:cubicBezTo>
                      <a:pt x="5878" y="521"/>
                      <a:pt x="5413" y="1"/>
                      <a:pt x="4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72"/>
              <p:cNvSpPr/>
              <p:nvPr/>
            </p:nvSpPr>
            <p:spPr>
              <a:xfrm rot="354570">
                <a:off x="5508584" y="2783991"/>
                <a:ext cx="243550" cy="225146"/>
              </a:xfrm>
              <a:custGeom>
                <a:avLst/>
                <a:gdLst/>
                <a:ahLst/>
                <a:cxnLst/>
                <a:rect l="l" t="t" r="r" b="b"/>
                <a:pathLst>
                  <a:path w="5942" h="5493" extrusionOk="0">
                    <a:moveTo>
                      <a:pt x="1827" y="0"/>
                    </a:moveTo>
                    <a:cubicBezTo>
                      <a:pt x="1173" y="0"/>
                      <a:pt x="587" y="520"/>
                      <a:pt x="496" y="1160"/>
                    </a:cubicBezTo>
                    <a:cubicBezTo>
                      <a:pt x="372" y="2197"/>
                      <a:pt x="217" y="3233"/>
                      <a:pt x="77" y="4285"/>
                    </a:cubicBezTo>
                    <a:cubicBezTo>
                      <a:pt x="0" y="4920"/>
                      <a:pt x="465" y="5446"/>
                      <a:pt x="1129" y="5461"/>
                    </a:cubicBezTo>
                    <a:cubicBezTo>
                      <a:pt x="2104" y="5477"/>
                      <a:pt x="3095" y="5477"/>
                      <a:pt x="4085" y="5492"/>
                    </a:cubicBezTo>
                    <a:cubicBezTo>
                      <a:pt x="4095" y="5492"/>
                      <a:pt x="4104" y="5492"/>
                      <a:pt x="4114" y="5492"/>
                    </a:cubicBezTo>
                    <a:cubicBezTo>
                      <a:pt x="4767" y="5492"/>
                      <a:pt x="5355" y="4972"/>
                      <a:pt x="5446" y="4332"/>
                    </a:cubicBezTo>
                    <a:cubicBezTo>
                      <a:pt x="5585" y="3280"/>
                      <a:pt x="5724" y="2243"/>
                      <a:pt x="5863" y="1191"/>
                    </a:cubicBezTo>
                    <a:cubicBezTo>
                      <a:pt x="5941" y="541"/>
                      <a:pt x="5477" y="15"/>
                      <a:pt x="4811" y="0"/>
                    </a:cubicBezTo>
                    <a:lnTo>
                      <a:pt x="1857" y="0"/>
                    </a:lnTo>
                    <a:cubicBezTo>
                      <a:pt x="1847" y="0"/>
                      <a:pt x="1837" y="0"/>
                      <a:pt x="1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72"/>
              <p:cNvSpPr/>
              <p:nvPr/>
            </p:nvSpPr>
            <p:spPr>
              <a:xfrm rot="354570">
                <a:off x="5426619" y="3107143"/>
                <a:ext cx="246706" cy="226417"/>
              </a:xfrm>
              <a:custGeom>
                <a:avLst/>
                <a:gdLst/>
                <a:ahLst/>
                <a:cxnLst/>
                <a:rect l="l" t="t" r="r" b="b"/>
                <a:pathLst>
                  <a:path w="6019" h="5524" extrusionOk="0">
                    <a:moveTo>
                      <a:pt x="1904" y="1"/>
                    </a:moveTo>
                    <a:cubicBezTo>
                      <a:pt x="1251" y="1"/>
                      <a:pt x="649" y="520"/>
                      <a:pt x="558" y="1146"/>
                    </a:cubicBezTo>
                    <a:cubicBezTo>
                      <a:pt x="418" y="2182"/>
                      <a:pt x="263" y="3219"/>
                      <a:pt x="94" y="4255"/>
                    </a:cubicBezTo>
                    <a:cubicBezTo>
                      <a:pt x="1" y="4904"/>
                      <a:pt x="465" y="5430"/>
                      <a:pt x="1129" y="5446"/>
                    </a:cubicBezTo>
                    <a:cubicBezTo>
                      <a:pt x="2120" y="5477"/>
                      <a:pt x="3110" y="5492"/>
                      <a:pt x="4085" y="5523"/>
                    </a:cubicBezTo>
                    <a:cubicBezTo>
                      <a:pt x="4095" y="5523"/>
                      <a:pt x="4105" y="5524"/>
                      <a:pt x="4115" y="5524"/>
                    </a:cubicBezTo>
                    <a:cubicBezTo>
                      <a:pt x="4769" y="5524"/>
                      <a:pt x="5386" y="5018"/>
                      <a:pt x="5477" y="4378"/>
                    </a:cubicBezTo>
                    <a:cubicBezTo>
                      <a:pt x="5632" y="3343"/>
                      <a:pt x="5787" y="2291"/>
                      <a:pt x="5925" y="1239"/>
                    </a:cubicBezTo>
                    <a:cubicBezTo>
                      <a:pt x="6018" y="604"/>
                      <a:pt x="5554" y="63"/>
                      <a:pt x="4889" y="47"/>
                    </a:cubicBezTo>
                    <a:cubicBezTo>
                      <a:pt x="3914" y="32"/>
                      <a:pt x="2924" y="16"/>
                      <a:pt x="1934" y="1"/>
                    </a:cubicBezTo>
                    <a:cubicBezTo>
                      <a:pt x="1924" y="1"/>
                      <a:pt x="1914" y="1"/>
                      <a:pt x="1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72"/>
              <p:cNvSpPr/>
              <p:nvPr/>
            </p:nvSpPr>
            <p:spPr>
              <a:xfrm rot="354570">
                <a:off x="5340998" y="3429263"/>
                <a:ext cx="249206" cy="227114"/>
              </a:xfrm>
              <a:custGeom>
                <a:avLst/>
                <a:gdLst/>
                <a:ahLst/>
                <a:cxnLst/>
                <a:rect l="l" t="t" r="r" b="b"/>
                <a:pathLst>
                  <a:path w="6080" h="5541" extrusionOk="0">
                    <a:moveTo>
                      <a:pt x="1966" y="0"/>
                    </a:moveTo>
                    <a:cubicBezTo>
                      <a:pt x="1313" y="0"/>
                      <a:pt x="710" y="490"/>
                      <a:pt x="603" y="1130"/>
                    </a:cubicBezTo>
                    <a:cubicBezTo>
                      <a:pt x="448" y="2166"/>
                      <a:pt x="279" y="3187"/>
                      <a:pt x="108" y="4224"/>
                    </a:cubicBezTo>
                    <a:cubicBezTo>
                      <a:pt x="0" y="4858"/>
                      <a:pt x="464" y="5400"/>
                      <a:pt x="1114" y="5431"/>
                    </a:cubicBezTo>
                    <a:cubicBezTo>
                      <a:pt x="2104" y="5462"/>
                      <a:pt x="3094" y="5508"/>
                      <a:pt x="4084" y="5539"/>
                    </a:cubicBezTo>
                    <a:cubicBezTo>
                      <a:pt x="4104" y="5540"/>
                      <a:pt x="4123" y="5540"/>
                      <a:pt x="4142" y="5540"/>
                    </a:cubicBezTo>
                    <a:cubicBezTo>
                      <a:pt x="4785" y="5540"/>
                      <a:pt x="5387" y="5041"/>
                      <a:pt x="5477" y="4425"/>
                    </a:cubicBezTo>
                    <a:cubicBezTo>
                      <a:pt x="5646" y="3373"/>
                      <a:pt x="5817" y="2337"/>
                      <a:pt x="5987" y="1285"/>
                    </a:cubicBezTo>
                    <a:cubicBezTo>
                      <a:pt x="6079" y="650"/>
                      <a:pt x="5631" y="109"/>
                      <a:pt x="4966" y="93"/>
                    </a:cubicBezTo>
                    <a:lnTo>
                      <a:pt x="1995" y="0"/>
                    </a:lnTo>
                    <a:cubicBezTo>
                      <a:pt x="1986" y="0"/>
                      <a:pt x="1976" y="0"/>
                      <a:pt x="1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72"/>
              <p:cNvSpPr/>
              <p:nvPr/>
            </p:nvSpPr>
            <p:spPr>
              <a:xfrm rot="354570">
                <a:off x="5923859" y="2490230"/>
                <a:ext cx="240967" cy="228343"/>
              </a:xfrm>
              <a:custGeom>
                <a:avLst/>
                <a:gdLst/>
                <a:ahLst/>
                <a:cxnLst/>
                <a:rect l="l" t="t" r="r" b="b"/>
                <a:pathLst>
                  <a:path w="5879" h="5571" extrusionOk="0">
                    <a:moveTo>
                      <a:pt x="4763" y="1"/>
                    </a:moveTo>
                    <a:cubicBezTo>
                      <a:pt x="4754" y="1"/>
                      <a:pt x="4744" y="1"/>
                      <a:pt x="4734" y="1"/>
                    </a:cubicBezTo>
                    <a:cubicBezTo>
                      <a:pt x="3759" y="1"/>
                      <a:pt x="2769" y="16"/>
                      <a:pt x="1795" y="16"/>
                    </a:cubicBezTo>
                    <a:cubicBezTo>
                      <a:pt x="1129" y="16"/>
                      <a:pt x="527" y="558"/>
                      <a:pt x="449" y="1208"/>
                    </a:cubicBezTo>
                    <a:cubicBezTo>
                      <a:pt x="325" y="2275"/>
                      <a:pt x="201" y="3327"/>
                      <a:pt x="77" y="4379"/>
                    </a:cubicBezTo>
                    <a:cubicBezTo>
                      <a:pt x="1" y="5028"/>
                      <a:pt x="479" y="5570"/>
                      <a:pt x="1129" y="5570"/>
                    </a:cubicBezTo>
                    <a:lnTo>
                      <a:pt x="4085" y="5570"/>
                    </a:lnTo>
                    <a:cubicBezTo>
                      <a:pt x="4749" y="5570"/>
                      <a:pt x="5353" y="5028"/>
                      <a:pt x="5430" y="4379"/>
                    </a:cubicBezTo>
                    <a:lnTo>
                      <a:pt x="5801" y="1177"/>
                    </a:lnTo>
                    <a:cubicBezTo>
                      <a:pt x="5878" y="537"/>
                      <a:pt x="5413" y="1"/>
                      <a:pt x="47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72"/>
              <p:cNvSpPr/>
              <p:nvPr/>
            </p:nvSpPr>
            <p:spPr>
              <a:xfrm rot="354570">
                <a:off x="5846359" y="2820268"/>
                <a:ext cx="244123" cy="228302"/>
              </a:xfrm>
              <a:custGeom>
                <a:avLst/>
                <a:gdLst/>
                <a:ahLst/>
                <a:cxnLst/>
                <a:rect l="l" t="t" r="r" b="b"/>
                <a:pathLst>
                  <a:path w="5956" h="5570" extrusionOk="0">
                    <a:moveTo>
                      <a:pt x="1857" y="0"/>
                    </a:moveTo>
                    <a:cubicBezTo>
                      <a:pt x="1207" y="0"/>
                      <a:pt x="588" y="526"/>
                      <a:pt x="510" y="1176"/>
                    </a:cubicBezTo>
                    <a:lnTo>
                      <a:pt x="93" y="4332"/>
                    </a:lnTo>
                    <a:cubicBezTo>
                      <a:pt x="1" y="4982"/>
                      <a:pt x="479" y="5523"/>
                      <a:pt x="1145" y="5539"/>
                    </a:cubicBezTo>
                    <a:cubicBezTo>
                      <a:pt x="2119" y="5539"/>
                      <a:pt x="3109" y="5554"/>
                      <a:pt x="4100" y="5570"/>
                    </a:cubicBezTo>
                    <a:cubicBezTo>
                      <a:pt x="4108" y="5570"/>
                      <a:pt x="4117" y="5570"/>
                      <a:pt x="4126" y="5570"/>
                    </a:cubicBezTo>
                    <a:cubicBezTo>
                      <a:pt x="4781" y="5570"/>
                      <a:pt x="5369" y="5035"/>
                      <a:pt x="5461" y="4394"/>
                    </a:cubicBezTo>
                    <a:cubicBezTo>
                      <a:pt x="5601" y="3326"/>
                      <a:pt x="5739" y="2274"/>
                      <a:pt x="5863" y="1207"/>
                    </a:cubicBezTo>
                    <a:cubicBezTo>
                      <a:pt x="5956" y="557"/>
                      <a:pt x="5477" y="15"/>
                      <a:pt x="4811" y="15"/>
                    </a:cubicBezTo>
                    <a:cubicBezTo>
                      <a:pt x="3837" y="0"/>
                      <a:pt x="2847" y="0"/>
                      <a:pt x="18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72"/>
              <p:cNvSpPr/>
              <p:nvPr/>
            </p:nvSpPr>
            <p:spPr>
              <a:xfrm rot="354570">
                <a:off x="5765231" y="3147926"/>
                <a:ext cx="246706" cy="229040"/>
              </a:xfrm>
              <a:custGeom>
                <a:avLst/>
                <a:gdLst/>
                <a:ahLst/>
                <a:cxnLst/>
                <a:rect l="l" t="t" r="r" b="b"/>
                <a:pathLst>
                  <a:path w="6019" h="5588" extrusionOk="0">
                    <a:moveTo>
                      <a:pt x="1892" y="0"/>
                    </a:moveTo>
                    <a:cubicBezTo>
                      <a:pt x="1237" y="0"/>
                      <a:pt x="649" y="521"/>
                      <a:pt x="558" y="1161"/>
                    </a:cubicBezTo>
                    <a:lnTo>
                      <a:pt x="94" y="4317"/>
                    </a:lnTo>
                    <a:cubicBezTo>
                      <a:pt x="1" y="4967"/>
                      <a:pt x="465" y="5508"/>
                      <a:pt x="1129" y="5524"/>
                    </a:cubicBezTo>
                    <a:cubicBezTo>
                      <a:pt x="2105" y="5539"/>
                      <a:pt x="3095" y="5570"/>
                      <a:pt x="4085" y="5586"/>
                    </a:cubicBezTo>
                    <a:cubicBezTo>
                      <a:pt x="4104" y="5587"/>
                      <a:pt x="4122" y="5587"/>
                      <a:pt x="4141" y="5587"/>
                    </a:cubicBezTo>
                    <a:cubicBezTo>
                      <a:pt x="4784" y="5587"/>
                      <a:pt x="5371" y="5073"/>
                      <a:pt x="5461" y="4441"/>
                    </a:cubicBezTo>
                    <a:cubicBezTo>
                      <a:pt x="5616" y="3373"/>
                      <a:pt x="5771" y="2321"/>
                      <a:pt x="5925" y="1254"/>
                    </a:cubicBezTo>
                    <a:cubicBezTo>
                      <a:pt x="6018" y="605"/>
                      <a:pt x="5539" y="62"/>
                      <a:pt x="4873" y="48"/>
                    </a:cubicBezTo>
                    <a:cubicBezTo>
                      <a:pt x="3899" y="32"/>
                      <a:pt x="2909" y="17"/>
                      <a:pt x="1919" y="1"/>
                    </a:cubicBezTo>
                    <a:cubicBezTo>
                      <a:pt x="1910" y="0"/>
                      <a:pt x="1901"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72"/>
              <p:cNvSpPr/>
              <p:nvPr/>
            </p:nvSpPr>
            <p:spPr>
              <a:xfrm rot="354570">
                <a:off x="5679160" y="3474408"/>
                <a:ext cx="249206" cy="229696"/>
              </a:xfrm>
              <a:custGeom>
                <a:avLst/>
                <a:gdLst/>
                <a:ahLst/>
                <a:cxnLst/>
                <a:rect l="l" t="t" r="r" b="b"/>
                <a:pathLst>
                  <a:path w="6080" h="5604" extrusionOk="0">
                    <a:moveTo>
                      <a:pt x="1938" y="1"/>
                    </a:moveTo>
                    <a:cubicBezTo>
                      <a:pt x="1295" y="1"/>
                      <a:pt x="709" y="501"/>
                      <a:pt x="603" y="1132"/>
                    </a:cubicBezTo>
                    <a:cubicBezTo>
                      <a:pt x="448" y="2184"/>
                      <a:pt x="279" y="3236"/>
                      <a:pt x="108" y="4272"/>
                    </a:cubicBezTo>
                    <a:cubicBezTo>
                      <a:pt x="0" y="4921"/>
                      <a:pt x="464" y="5464"/>
                      <a:pt x="1129" y="5494"/>
                    </a:cubicBezTo>
                    <a:cubicBezTo>
                      <a:pt x="2119" y="5525"/>
                      <a:pt x="3094" y="5571"/>
                      <a:pt x="4084" y="5602"/>
                    </a:cubicBezTo>
                    <a:cubicBezTo>
                      <a:pt x="4104" y="5603"/>
                      <a:pt x="4123" y="5603"/>
                      <a:pt x="4142" y="5603"/>
                    </a:cubicBezTo>
                    <a:cubicBezTo>
                      <a:pt x="4785" y="5603"/>
                      <a:pt x="5387" y="5104"/>
                      <a:pt x="5491" y="4473"/>
                    </a:cubicBezTo>
                    <a:cubicBezTo>
                      <a:pt x="5646" y="3421"/>
                      <a:pt x="5817" y="2353"/>
                      <a:pt x="5987" y="1301"/>
                    </a:cubicBezTo>
                    <a:cubicBezTo>
                      <a:pt x="6079" y="652"/>
                      <a:pt x="5615" y="95"/>
                      <a:pt x="4966" y="80"/>
                    </a:cubicBezTo>
                    <a:cubicBezTo>
                      <a:pt x="3975" y="49"/>
                      <a:pt x="2985" y="18"/>
                      <a:pt x="1995" y="2"/>
                    </a:cubicBezTo>
                    <a:cubicBezTo>
                      <a:pt x="1976" y="1"/>
                      <a:pt x="1957" y="1"/>
                      <a:pt x="19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72"/>
              <p:cNvSpPr/>
              <p:nvPr/>
            </p:nvSpPr>
            <p:spPr>
              <a:xfrm rot="354570">
                <a:off x="6262090" y="2522076"/>
                <a:ext cx="241008" cy="231499"/>
              </a:xfrm>
              <a:custGeom>
                <a:avLst/>
                <a:gdLst/>
                <a:ahLst/>
                <a:cxnLst/>
                <a:rect l="l" t="t" r="r" b="b"/>
                <a:pathLst>
                  <a:path w="5880" h="5648" extrusionOk="0">
                    <a:moveTo>
                      <a:pt x="4734" y="0"/>
                    </a:moveTo>
                    <a:cubicBezTo>
                      <a:pt x="3744" y="16"/>
                      <a:pt x="2769" y="16"/>
                      <a:pt x="1779" y="31"/>
                    </a:cubicBezTo>
                    <a:cubicBezTo>
                      <a:pt x="1114" y="31"/>
                      <a:pt x="527" y="573"/>
                      <a:pt x="449" y="1238"/>
                    </a:cubicBezTo>
                    <a:cubicBezTo>
                      <a:pt x="325" y="2306"/>
                      <a:pt x="201" y="3373"/>
                      <a:pt x="77" y="4456"/>
                    </a:cubicBezTo>
                    <a:cubicBezTo>
                      <a:pt x="1" y="5105"/>
                      <a:pt x="480" y="5647"/>
                      <a:pt x="1145" y="5647"/>
                    </a:cubicBezTo>
                    <a:lnTo>
                      <a:pt x="4100" y="5647"/>
                    </a:lnTo>
                    <a:cubicBezTo>
                      <a:pt x="4749" y="5647"/>
                      <a:pt x="5353" y="5105"/>
                      <a:pt x="5430" y="4441"/>
                    </a:cubicBezTo>
                    <a:cubicBezTo>
                      <a:pt x="5554" y="3358"/>
                      <a:pt x="5678" y="2290"/>
                      <a:pt x="5801" y="1207"/>
                    </a:cubicBezTo>
                    <a:cubicBezTo>
                      <a:pt x="5879" y="542"/>
                      <a:pt x="5399" y="0"/>
                      <a:pt x="4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72"/>
              <p:cNvSpPr/>
              <p:nvPr/>
            </p:nvSpPr>
            <p:spPr>
              <a:xfrm rot="354570">
                <a:off x="6184747" y="2856547"/>
                <a:ext cx="243509" cy="231458"/>
              </a:xfrm>
              <a:custGeom>
                <a:avLst/>
                <a:gdLst/>
                <a:ahLst/>
                <a:cxnLst/>
                <a:rect l="l" t="t" r="r" b="b"/>
                <a:pathLst>
                  <a:path w="5941" h="5647" extrusionOk="0">
                    <a:moveTo>
                      <a:pt x="1857" y="0"/>
                    </a:moveTo>
                    <a:cubicBezTo>
                      <a:pt x="1192" y="0"/>
                      <a:pt x="588" y="541"/>
                      <a:pt x="495" y="1191"/>
                    </a:cubicBezTo>
                    <a:cubicBezTo>
                      <a:pt x="372" y="2259"/>
                      <a:pt x="233" y="3326"/>
                      <a:pt x="93" y="4394"/>
                    </a:cubicBezTo>
                    <a:cubicBezTo>
                      <a:pt x="0" y="5058"/>
                      <a:pt x="481" y="5601"/>
                      <a:pt x="1130" y="5601"/>
                    </a:cubicBezTo>
                    <a:lnTo>
                      <a:pt x="4101" y="5646"/>
                    </a:lnTo>
                    <a:cubicBezTo>
                      <a:pt x="4750" y="5646"/>
                      <a:pt x="5369" y="5120"/>
                      <a:pt x="5462" y="4456"/>
                    </a:cubicBezTo>
                    <a:cubicBezTo>
                      <a:pt x="5601" y="3373"/>
                      <a:pt x="5724" y="2305"/>
                      <a:pt x="5864" y="1222"/>
                    </a:cubicBezTo>
                    <a:cubicBezTo>
                      <a:pt x="5941" y="557"/>
                      <a:pt x="5477" y="15"/>
                      <a:pt x="4812" y="15"/>
                    </a:cubicBezTo>
                    <a:cubicBezTo>
                      <a:pt x="3822" y="15"/>
                      <a:pt x="2832" y="0"/>
                      <a:pt x="18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72"/>
              <p:cNvSpPr/>
              <p:nvPr/>
            </p:nvSpPr>
            <p:spPr>
              <a:xfrm rot="354570">
                <a:off x="6103162" y="3188682"/>
                <a:ext cx="246747" cy="232114"/>
              </a:xfrm>
              <a:custGeom>
                <a:avLst/>
                <a:gdLst/>
                <a:ahLst/>
                <a:cxnLst/>
                <a:rect l="l" t="t" r="r" b="b"/>
                <a:pathLst>
                  <a:path w="6020" h="5663" extrusionOk="0">
                    <a:moveTo>
                      <a:pt x="1890" y="0"/>
                    </a:moveTo>
                    <a:cubicBezTo>
                      <a:pt x="1251" y="0"/>
                      <a:pt x="649" y="520"/>
                      <a:pt x="558" y="1176"/>
                    </a:cubicBezTo>
                    <a:cubicBezTo>
                      <a:pt x="403" y="2243"/>
                      <a:pt x="248" y="3295"/>
                      <a:pt x="93" y="4363"/>
                    </a:cubicBezTo>
                    <a:cubicBezTo>
                      <a:pt x="1" y="5028"/>
                      <a:pt x="465" y="5570"/>
                      <a:pt x="1131" y="5585"/>
                    </a:cubicBezTo>
                    <a:cubicBezTo>
                      <a:pt x="2121" y="5615"/>
                      <a:pt x="3111" y="5632"/>
                      <a:pt x="4101" y="5663"/>
                    </a:cubicBezTo>
                    <a:cubicBezTo>
                      <a:pt x="4110" y="5663"/>
                      <a:pt x="4119" y="5663"/>
                      <a:pt x="4128" y="5663"/>
                    </a:cubicBezTo>
                    <a:cubicBezTo>
                      <a:pt x="4768" y="5663"/>
                      <a:pt x="5386" y="5142"/>
                      <a:pt x="5477" y="4487"/>
                    </a:cubicBezTo>
                    <a:cubicBezTo>
                      <a:pt x="5632" y="3419"/>
                      <a:pt x="5772" y="2352"/>
                      <a:pt x="5926" y="1269"/>
                    </a:cubicBezTo>
                    <a:cubicBezTo>
                      <a:pt x="6019" y="603"/>
                      <a:pt x="5539" y="62"/>
                      <a:pt x="4889" y="46"/>
                    </a:cubicBezTo>
                    <a:lnTo>
                      <a:pt x="1919" y="0"/>
                    </a:lnTo>
                    <a:cubicBezTo>
                      <a:pt x="1909" y="0"/>
                      <a:pt x="1900" y="0"/>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72"/>
              <p:cNvSpPr/>
              <p:nvPr/>
            </p:nvSpPr>
            <p:spPr>
              <a:xfrm rot="354570">
                <a:off x="6017347" y="3519062"/>
                <a:ext cx="249206" cy="232770"/>
              </a:xfrm>
              <a:custGeom>
                <a:avLst/>
                <a:gdLst/>
                <a:ahLst/>
                <a:cxnLst/>
                <a:rect l="l" t="t" r="r" b="b"/>
                <a:pathLst>
                  <a:path w="6080" h="5679" extrusionOk="0">
                    <a:moveTo>
                      <a:pt x="1965" y="0"/>
                    </a:moveTo>
                    <a:cubicBezTo>
                      <a:pt x="1312" y="0"/>
                      <a:pt x="710" y="520"/>
                      <a:pt x="603" y="1160"/>
                    </a:cubicBezTo>
                    <a:cubicBezTo>
                      <a:pt x="448" y="2212"/>
                      <a:pt x="279" y="3280"/>
                      <a:pt x="108" y="4347"/>
                    </a:cubicBezTo>
                    <a:cubicBezTo>
                      <a:pt x="0" y="4997"/>
                      <a:pt x="464" y="5539"/>
                      <a:pt x="1129" y="5570"/>
                    </a:cubicBezTo>
                    <a:cubicBezTo>
                      <a:pt x="2119" y="5601"/>
                      <a:pt x="3109" y="5647"/>
                      <a:pt x="4099" y="5678"/>
                    </a:cubicBezTo>
                    <a:cubicBezTo>
                      <a:pt x="4117" y="5678"/>
                      <a:pt x="4136" y="5679"/>
                      <a:pt x="4154" y="5679"/>
                    </a:cubicBezTo>
                    <a:cubicBezTo>
                      <a:pt x="4784" y="5679"/>
                      <a:pt x="5387" y="5164"/>
                      <a:pt x="5491" y="4533"/>
                    </a:cubicBezTo>
                    <a:cubicBezTo>
                      <a:pt x="5662" y="3466"/>
                      <a:pt x="5817" y="2398"/>
                      <a:pt x="5987" y="1315"/>
                    </a:cubicBezTo>
                    <a:cubicBezTo>
                      <a:pt x="6079" y="665"/>
                      <a:pt x="5615" y="108"/>
                      <a:pt x="4951" y="93"/>
                    </a:cubicBezTo>
                    <a:cubicBezTo>
                      <a:pt x="3961" y="62"/>
                      <a:pt x="2985" y="32"/>
                      <a:pt x="1995" y="1"/>
                    </a:cubicBezTo>
                    <a:cubicBezTo>
                      <a:pt x="1985" y="0"/>
                      <a:pt x="1975" y="0"/>
                      <a:pt x="1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72"/>
              <p:cNvSpPr/>
              <p:nvPr/>
            </p:nvSpPr>
            <p:spPr>
              <a:xfrm rot="354570">
                <a:off x="6672996" y="2213824"/>
                <a:ext cx="237811" cy="236582"/>
              </a:xfrm>
              <a:custGeom>
                <a:avLst/>
                <a:gdLst/>
                <a:ahLst/>
                <a:cxnLst/>
                <a:rect l="l" t="t" r="r" b="b"/>
                <a:pathLst>
                  <a:path w="5802" h="5772" extrusionOk="0">
                    <a:moveTo>
                      <a:pt x="4669" y="0"/>
                    </a:moveTo>
                    <a:cubicBezTo>
                      <a:pt x="4660" y="0"/>
                      <a:pt x="4651" y="0"/>
                      <a:pt x="4642" y="1"/>
                    </a:cubicBezTo>
                    <a:cubicBezTo>
                      <a:pt x="3668" y="17"/>
                      <a:pt x="2678" y="48"/>
                      <a:pt x="1702" y="62"/>
                    </a:cubicBezTo>
                    <a:cubicBezTo>
                      <a:pt x="1038" y="79"/>
                      <a:pt x="450" y="635"/>
                      <a:pt x="388" y="1300"/>
                    </a:cubicBezTo>
                    <a:cubicBezTo>
                      <a:pt x="279" y="2399"/>
                      <a:pt x="172" y="3482"/>
                      <a:pt x="63" y="4565"/>
                    </a:cubicBezTo>
                    <a:cubicBezTo>
                      <a:pt x="1" y="5230"/>
                      <a:pt x="481" y="5772"/>
                      <a:pt x="1146" y="5772"/>
                    </a:cubicBezTo>
                    <a:cubicBezTo>
                      <a:pt x="2121" y="5756"/>
                      <a:pt x="3111" y="5741"/>
                      <a:pt x="4101" y="5725"/>
                    </a:cubicBezTo>
                    <a:cubicBezTo>
                      <a:pt x="4751" y="5725"/>
                      <a:pt x="5353" y="5168"/>
                      <a:pt x="5415" y="4487"/>
                    </a:cubicBezTo>
                    <a:cubicBezTo>
                      <a:pt x="5524" y="3404"/>
                      <a:pt x="5632" y="2306"/>
                      <a:pt x="5725" y="1207"/>
                    </a:cubicBezTo>
                    <a:cubicBezTo>
                      <a:pt x="5802" y="536"/>
                      <a:pt x="5321" y="0"/>
                      <a:pt x="4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72"/>
              <p:cNvSpPr/>
              <p:nvPr/>
            </p:nvSpPr>
            <p:spPr>
              <a:xfrm rot="354570">
                <a:off x="6600292" y="2554499"/>
                <a:ext cx="240353" cy="234040"/>
              </a:xfrm>
              <a:custGeom>
                <a:avLst/>
                <a:gdLst/>
                <a:ahLst/>
                <a:cxnLst/>
                <a:rect l="l" t="t" r="r" b="b"/>
                <a:pathLst>
                  <a:path w="5864" h="5710" extrusionOk="0">
                    <a:moveTo>
                      <a:pt x="4718" y="0"/>
                    </a:moveTo>
                    <a:cubicBezTo>
                      <a:pt x="3744" y="16"/>
                      <a:pt x="2754" y="16"/>
                      <a:pt x="1779" y="31"/>
                    </a:cubicBezTo>
                    <a:cubicBezTo>
                      <a:pt x="1114" y="31"/>
                      <a:pt x="511" y="573"/>
                      <a:pt x="449" y="1254"/>
                    </a:cubicBezTo>
                    <a:lnTo>
                      <a:pt x="77" y="4503"/>
                    </a:lnTo>
                    <a:cubicBezTo>
                      <a:pt x="1" y="5167"/>
                      <a:pt x="480" y="5709"/>
                      <a:pt x="1145" y="5709"/>
                    </a:cubicBezTo>
                    <a:lnTo>
                      <a:pt x="4100" y="5709"/>
                    </a:lnTo>
                    <a:cubicBezTo>
                      <a:pt x="4749" y="5709"/>
                      <a:pt x="5353" y="5167"/>
                      <a:pt x="5430" y="4487"/>
                    </a:cubicBezTo>
                    <a:cubicBezTo>
                      <a:pt x="5554" y="3404"/>
                      <a:pt x="5678" y="2306"/>
                      <a:pt x="5801" y="1207"/>
                    </a:cubicBezTo>
                    <a:cubicBezTo>
                      <a:pt x="5863" y="542"/>
                      <a:pt x="5384" y="0"/>
                      <a:pt x="4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72"/>
              <p:cNvSpPr/>
              <p:nvPr/>
            </p:nvSpPr>
            <p:spPr>
              <a:xfrm rot="354570">
                <a:off x="6523144" y="2893436"/>
                <a:ext cx="243550" cy="234081"/>
              </a:xfrm>
              <a:custGeom>
                <a:avLst/>
                <a:gdLst/>
                <a:ahLst/>
                <a:cxnLst/>
                <a:rect l="l" t="t" r="r" b="b"/>
                <a:pathLst>
                  <a:path w="5942" h="5711" extrusionOk="0">
                    <a:moveTo>
                      <a:pt x="1814" y="1"/>
                    </a:moveTo>
                    <a:cubicBezTo>
                      <a:pt x="1160" y="1"/>
                      <a:pt x="571" y="536"/>
                      <a:pt x="496" y="1193"/>
                    </a:cubicBezTo>
                    <a:cubicBezTo>
                      <a:pt x="356" y="2276"/>
                      <a:pt x="232" y="3359"/>
                      <a:pt x="93" y="4442"/>
                    </a:cubicBezTo>
                    <a:cubicBezTo>
                      <a:pt x="1" y="5106"/>
                      <a:pt x="480" y="5663"/>
                      <a:pt x="1129" y="5663"/>
                    </a:cubicBezTo>
                    <a:lnTo>
                      <a:pt x="4100" y="5710"/>
                    </a:lnTo>
                    <a:cubicBezTo>
                      <a:pt x="4749" y="5710"/>
                      <a:pt x="5368" y="5168"/>
                      <a:pt x="5446" y="4504"/>
                    </a:cubicBezTo>
                    <a:cubicBezTo>
                      <a:pt x="5585" y="3405"/>
                      <a:pt x="5725" y="2322"/>
                      <a:pt x="5863" y="1239"/>
                    </a:cubicBezTo>
                    <a:cubicBezTo>
                      <a:pt x="5941" y="558"/>
                      <a:pt x="5461" y="17"/>
                      <a:pt x="4796" y="1"/>
                    </a:cubicBezTo>
                    <a:lnTo>
                      <a:pt x="1841" y="1"/>
                    </a:lnTo>
                    <a:cubicBezTo>
                      <a:pt x="1832" y="1"/>
                      <a:pt x="1823" y="1"/>
                      <a:pt x="1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72"/>
              <p:cNvSpPr/>
              <p:nvPr/>
            </p:nvSpPr>
            <p:spPr>
              <a:xfrm rot="354570">
                <a:off x="6441781" y="3229390"/>
                <a:ext cx="246091" cy="234696"/>
              </a:xfrm>
              <a:custGeom>
                <a:avLst/>
                <a:gdLst/>
                <a:ahLst/>
                <a:cxnLst/>
                <a:rect l="l" t="t" r="r" b="b"/>
                <a:pathLst>
                  <a:path w="6004" h="5726" extrusionOk="0">
                    <a:moveTo>
                      <a:pt x="1878" y="1"/>
                    </a:moveTo>
                    <a:cubicBezTo>
                      <a:pt x="1238" y="1"/>
                      <a:pt x="634" y="536"/>
                      <a:pt x="543" y="1193"/>
                    </a:cubicBezTo>
                    <a:cubicBezTo>
                      <a:pt x="403" y="2260"/>
                      <a:pt x="248" y="3343"/>
                      <a:pt x="93" y="4426"/>
                    </a:cubicBezTo>
                    <a:cubicBezTo>
                      <a:pt x="1" y="5091"/>
                      <a:pt x="465" y="5632"/>
                      <a:pt x="1131" y="5663"/>
                    </a:cubicBezTo>
                    <a:cubicBezTo>
                      <a:pt x="2121" y="5679"/>
                      <a:pt x="3095" y="5710"/>
                      <a:pt x="4085" y="5725"/>
                    </a:cubicBezTo>
                    <a:cubicBezTo>
                      <a:pt x="4095" y="5725"/>
                      <a:pt x="4105" y="5725"/>
                      <a:pt x="4115" y="5725"/>
                    </a:cubicBezTo>
                    <a:cubicBezTo>
                      <a:pt x="4769" y="5725"/>
                      <a:pt x="5371" y="5205"/>
                      <a:pt x="5462" y="4549"/>
                    </a:cubicBezTo>
                    <a:cubicBezTo>
                      <a:pt x="5617" y="3466"/>
                      <a:pt x="5772" y="2369"/>
                      <a:pt x="5910" y="1286"/>
                    </a:cubicBezTo>
                    <a:cubicBezTo>
                      <a:pt x="6003" y="620"/>
                      <a:pt x="5539" y="63"/>
                      <a:pt x="4874" y="48"/>
                    </a:cubicBezTo>
                    <a:lnTo>
                      <a:pt x="1904" y="1"/>
                    </a:lnTo>
                    <a:cubicBezTo>
                      <a:pt x="1895" y="1"/>
                      <a:pt x="1887" y="1"/>
                      <a:pt x="1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72"/>
              <p:cNvSpPr/>
              <p:nvPr/>
            </p:nvSpPr>
            <p:spPr>
              <a:xfrm rot="354570">
                <a:off x="7011083" y="2241783"/>
                <a:ext cx="237115" cy="239123"/>
              </a:xfrm>
              <a:custGeom>
                <a:avLst/>
                <a:gdLst/>
                <a:ahLst/>
                <a:cxnLst/>
                <a:rect l="l" t="t" r="r" b="b"/>
                <a:pathLst>
                  <a:path w="5785" h="5834" extrusionOk="0">
                    <a:moveTo>
                      <a:pt x="4669" y="1"/>
                    </a:moveTo>
                    <a:cubicBezTo>
                      <a:pt x="4660" y="1"/>
                      <a:pt x="4650" y="1"/>
                      <a:pt x="4641" y="1"/>
                    </a:cubicBezTo>
                    <a:cubicBezTo>
                      <a:pt x="3651" y="32"/>
                      <a:pt x="2676" y="47"/>
                      <a:pt x="1702" y="63"/>
                    </a:cubicBezTo>
                    <a:cubicBezTo>
                      <a:pt x="1036" y="78"/>
                      <a:pt x="448" y="651"/>
                      <a:pt x="386" y="1315"/>
                    </a:cubicBezTo>
                    <a:cubicBezTo>
                      <a:pt x="278" y="2429"/>
                      <a:pt x="169" y="3528"/>
                      <a:pt x="62" y="4626"/>
                    </a:cubicBezTo>
                    <a:cubicBezTo>
                      <a:pt x="1" y="5297"/>
                      <a:pt x="481" y="5833"/>
                      <a:pt x="1117" y="5833"/>
                    </a:cubicBezTo>
                    <a:cubicBezTo>
                      <a:pt x="1126" y="5833"/>
                      <a:pt x="1135" y="5833"/>
                      <a:pt x="1145" y="5833"/>
                    </a:cubicBezTo>
                    <a:cubicBezTo>
                      <a:pt x="2135" y="5833"/>
                      <a:pt x="3109" y="5818"/>
                      <a:pt x="4099" y="5802"/>
                    </a:cubicBezTo>
                    <a:cubicBezTo>
                      <a:pt x="4749" y="5802"/>
                      <a:pt x="5353" y="5230"/>
                      <a:pt x="5415" y="4549"/>
                    </a:cubicBezTo>
                    <a:cubicBezTo>
                      <a:pt x="5522" y="3435"/>
                      <a:pt x="5631" y="2336"/>
                      <a:pt x="5724" y="1223"/>
                    </a:cubicBezTo>
                    <a:cubicBezTo>
                      <a:pt x="5785" y="551"/>
                      <a:pt x="5319" y="1"/>
                      <a:pt x="4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72"/>
              <p:cNvSpPr/>
              <p:nvPr/>
            </p:nvSpPr>
            <p:spPr>
              <a:xfrm rot="354570">
                <a:off x="6938460" y="2586952"/>
                <a:ext cx="240312" cy="237197"/>
              </a:xfrm>
              <a:custGeom>
                <a:avLst/>
                <a:gdLst/>
                <a:ahLst/>
                <a:cxnLst/>
                <a:rect l="l" t="t" r="r" b="b"/>
                <a:pathLst>
                  <a:path w="5863" h="5787" extrusionOk="0">
                    <a:moveTo>
                      <a:pt x="4744" y="0"/>
                    </a:moveTo>
                    <a:cubicBezTo>
                      <a:pt x="4736" y="0"/>
                      <a:pt x="4727" y="0"/>
                      <a:pt x="4718" y="0"/>
                    </a:cubicBezTo>
                    <a:cubicBezTo>
                      <a:pt x="3728" y="0"/>
                      <a:pt x="2754" y="17"/>
                      <a:pt x="1764" y="17"/>
                    </a:cubicBezTo>
                    <a:cubicBezTo>
                      <a:pt x="1115" y="31"/>
                      <a:pt x="511" y="588"/>
                      <a:pt x="434" y="1254"/>
                    </a:cubicBezTo>
                    <a:cubicBezTo>
                      <a:pt x="325" y="2352"/>
                      <a:pt x="201" y="3451"/>
                      <a:pt x="77" y="4549"/>
                    </a:cubicBezTo>
                    <a:cubicBezTo>
                      <a:pt x="1" y="5229"/>
                      <a:pt x="480" y="5771"/>
                      <a:pt x="1145" y="5771"/>
                    </a:cubicBezTo>
                    <a:cubicBezTo>
                      <a:pt x="2136" y="5771"/>
                      <a:pt x="3110" y="5771"/>
                      <a:pt x="4100" y="5786"/>
                    </a:cubicBezTo>
                    <a:cubicBezTo>
                      <a:pt x="4765" y="5786"/>
                      <a:pt x="5368" y="5229"/>
                      <a:pt x="5430" y="4549"/>
                    </a:cubicBezTo>
                    <a:cubicBezTo>
                      <a:pt x="5554" y="3435"/>
                      <a:pt x="5678" y="2337"/>
                      <a:pt x="5787" y="1223"/>
                    </a:cubicBezTo>
                    <a:cubicBezTo>
                      <a:pt x="5862" y="551"/>
                      <a:pt x="5397" y="0"/>
                      <a:pt x="4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72"/>
              <p:cNvSpPr/>
              <p:nvPr/>
            </p:nvSpPr>
            <p:spPr>
              <a:xfrm rot="354570">
                <a:off x="6861562" y="2929757"/>
                <a:ext cx="242935" cy="236582"/>
              </a:xfrm>
              <a:custGeom>
                <a:avLst/>
                <a:gdLst/>
                <a:ahLst/>
                <a:cxnLst/>
                <a:rect l="l" t="t" r="r" b="b"/>
                <a:pathLst>
                  <a:path w="5927" h="5772" extrusionOk="0">
                    <a:moveTo>
                      <a:pt x="1842" y="0"/>
                    </a:moveTo>
                    <a:cubicBezTo>
                      <a:pt x="1176" y="0"/>
                      <a:pt x="573" y="542"/>
                      <a:pt x="481" y="1223"/>
                    </a:cubicBezTo>
                    <a:cubicBezTo>
                      <a:pt x="357" y="2306"/>
                      <a:pt x="217" y="3404"/>
                      <a:pt x="78" y="4503"/>
                    </a:cubicBezTo>
                    <a:cubicBezTo>
                      <a:pt x="0" y="5167"/>
                      <a:pt x="465" y="5724"/>
                      <a:pt x="1130" y="5740"/>
                    </a:cubicBezTo>
                    <a:cubicBezTo>
                      <a:pt x="2121" y="5755"/>
                      <a:pt x="3111" y="5771"/>
                      <a:pt x="4101" y="5771"/>
                    </a:cubicBezTo>
                    <a:cubicBezTo>
                      <a:pt x="4109" y="5771"/>
                      <a:pt x="4118" y="5771"/>
                      <a:pt x="4127" y="5771"/>
                    </a:cubicBezTo>
                    <a:cubicBezTo>
                      <a:pt x="4767" y="5771"/>
                      <a:pt x="5370" y="5236"/>
                      <a:pt x="5446" y="4564"/>
                    </a:cubicBezTo>
                    <a:cubicBezTo>
                      <a:pt x="5586" y="3451"/>
                      <a:pt x="5724" y="2352"/>
                      <a:pt x="5848" y="1254"/>
                    </a:cubicBezTo>
                    <a:cubicBezTo>
                      <a:pt x="5926" y="573"/>
                      <a:pt x="5446" y="16"/>
                      <a:pt x="4796" y="16"/>
                    </a:cubicBezTo>
                    <a:cubicBezTo>
                      <a:pt x="3806" y="0"/>
                      <a:pt x="2816" y="0"/>
                      <a:pt x="1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72"/>
              <p:cNvSpPr/>
              <p:nvPr/>
            </p:nvSpPr>
            <p:spPr>
              <a:xfrm rot="354570">
                <a:off x="6779752" y="3270149"/>
                <a:ext cx="246091" cy="237811"/>
              </a:xfrm>
              <a:custGeom>
                <a:avLst/>
                <a:gdLst/>
                <a:ahLst/>
                <a:cxnLst/>
                <a:rect l="l" t="t" r="r" b="b"/>
                <a:pathLst>
                  <a:path w="6004" h="5802" extrusionOk="0">
                    <a:moveTo>
                      <a:pt x="1890" y="1"/>
                    </a:moveTo>
                    <a:cubicBezTo>
                      <a:pt x="1235" y="1"/>
                      <a:pt x="633" y="537"/>
                      <a:pt x="542" y="1208"/>
                    </a:cubicBezTo>
                    <a:cubicBezTo>
                      <a:pt x="403" y="2290"/>
                      <a:pt x="248" y="3388"/>
                      <a:pt x="94" y="4471"/>
                    </a:cubicBezTo>
                    <a:cubicBezTo>
                      <a:pt x="1" y="5152"/>
                      <a:pt x="480" y="5709"/>
                      <a:pt x="1129" y="5725"/>
                    </a:cubicBezTo>
                    <a:cubicBezTo>
                      <a:pt x="2120" y="5756"/>
                      <a:pt x="3110" y="5771"/>
                      <a:pt x="4100" y="5802"/>
                    </a:cubicBezTo>
                    <a:cubicBezTo>
                      <a:pt x="4109" y="5802"/>
                      <a:pt x="4119" y="5802"/>
                      <a:pt x="4129" y="5802"/>
                    </a:cubicBezTo>
                    <a:cubicBezTo>
                      <a:pt x="4783" y="5802"/>
                      <a:pt x="5386" y="5266"/>
                      <a:pt x="5477" y="4595"/>
                    </a:cubicBezTo>
                    <a:cubicBezTo>
                      <a:pt x="5616" y="3497"/>
                      <a:pt x="5771" y="2398"/>
                      <a:pt x="5910" y="1300"/>
                    </a:cubicBezTo>
                    <a:cubicBezTo>
                      <a:pt x="6003" y="620"/>
                      <a:pt x="5539" y="63"/>
                      <a:pt x="4873" y="47"/>
                    </a:cubicBezTo>
                    <a:cubicBezTo>
                      <a:pt x="3883" y="32"/>
                      <a:pt x="2893" y="16"/>
                      <a:pt x="1919" y="1"/>
                    </a:cubicBezTo>
                    <a:cubicBezTo>
                      <a:pt x="1909" y="1"/>
                      <a:pt x="1900" y="1"/>
                      <a:pt x="18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72"/>
              <p:cNvSpPr/>
              <p:nvPr/>
            </p:nvSpPr>
            <p:spPr>
              <a:xfrm rot="354570">
                <a:off x="7349016" y="2269768"/>
                <a:ext cx="237197" cy="242238"/>
              </a:xfrm>
              <a:custGeom>
                <a:avLst/>
                <a:gdLst/>
                <a:ahLst/>
                <a:cxnLst/>
                <a:rect l="l" t="t" r="r" b="b"/>
                <a:pathLst>
                  <a:path w="5787" h="5910" extrusionOk="0">
                    <a:moveTo>
                      <a:pt x="4642" y="0"/>
                    </a:moveTo>
                    <a:cubicBezTo>
                      <a:pt x="3652" y="31"/>
                      <a:pt x="2678" y="47"/>
                      <a:pt x="1688" y="62"/>
                    </a:cubicBezTo>
                    <a:cubicBezTo>
                      <a:pt x="1038" y="78"/>
                      <a:pt x="450" y="650"/>
                      <a:pt x="388" y="1331"/>
                    </a:cubicBezTo>
                    <a:cubicBezTo>
                      <a:pt x="279" y="2445"/>
                      <a:pt x="172" y="3558"/>
                      <a:pt x="79" y="4672"/>
                    </a:cubicBezTo>
                    <a:cubicBezTo>
                      <a:pt x="1" y="5369"/>
                      <a:pt x="496" y="5910"/>
                      <a:pt x="1146" y="5910"/>
                    </a:cubicBezTo>
                    <a:cubicBezTo>
                      <a:pt x="2136" y="5895"/>
                      <a:pt x="3126" y="5879"/>
                      <a:pt x="4101" y="5879"/>
                    </a:cubicBezTo>
                    <a:cubicBezTo>
                      <a:pt x="4766" y="5864"/>
                      <a:pt x="5354" y="5291"/>
                      <a:pt x="5415" y="4610"/>
                    </a:cubicBezTo>
                    <a:cubicBezTo>
                      <a:pt x="5524" y="3482"/>
                      <a:pt x="5632" y="2368"/>
                      <a:pt x="5725" y="1238"/>
                    </a:cubicBezTo>
                    <a:cubicBezTo>
                      <a:pt x="5787" y="542"/>
                      <a:pt x="5292" y="0"/>
                      <a:pt x="4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72"/>
              <p:cNvSpPr/>
              <p:nvPr/>
            </p:nvSpPr>
            <p:spPr>
              <a:xfrm rot="354570">
                <a:off x="7276691" y="2618798"/>
                <a:ext cx="240353" cy="240353"/>
              </a:xfrm>
              <a:custGeom>
                <a:avLst/>
                <a:gdLst/>
                <a:ahLst/>
                <a:cxnLst/>
                <a:rect l="l" t="t" r="r" b="b"/>
                <a:pathLst>
                  <a:path w="5864" h="5864" extrusionOk="0">
                    <a:moveTo>
                      <a:pt x="4718" y="1"/>
                    </a:moveTo>
                    <a:cubicBezTo>
                      <a:pt x="3728" y="16"/>
                      <a:pt x="2738" y="16"/>
                      <a:pt x="1764" y="32"/>
                    </a:cubicBezTo>
                    <a:cubicBezTo>
                      <a:pt x="1098" y="32"/>
                      <a:pt x="511" y="603"/>
                      <a:pt x="434" y="1284"/>
                    </a:cubicBezTo>
                    <a:cubicBezTo>
                      <a:pt x="325" y="2398"/>
                      <a:pt x="201" y="3512"/>
                      <a:pt x="77" y="4611"/>
                    </a:cubicBezTo>
                    <a:cubicBezTo>
                      <a:pt x="1" y="5292"/>
                      <a:pt x="480" y="5863"/>
                      <a:pt x="1145" y="5863"/>
                    </a:cubicBezTo>
                    <a:lnTo>
                      <a:pt x="4100" y="5863"/>
                    </a:lnTo>
                    <a:cubicBezTo>
                      <a:pt x="4766" y="5863"/>
                      <a:pt x="5368" y="5292"/>
                      <a:pt x="5430" y="4611"/>
                    </a:cubicBezTo>
                    <a:cubicBezTo>
                      <a:pt x="5554" y="3497"/>
                      <a:pt x="5678" y="2367"/>
                      <a:pt x="5787" y="1253"/>
                    </a:cubicBezTo>
                    <a:cubicBezTo>
                      <a:pt x="5863" y="558"/>
                      <a:pt x="5368" y="1"/>
                      <a:pt x="4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72"/>
              <p:cNvSpPr/>
              <p:nvPr/>
            </p:nvSpPr>
            <p:spPr>
              <a:xfrm rot="354570">
                <a:off x="7199990" y="2966069"/>
                <a:ext cx="242894" cy="239738"/>
              </a:xfrm>
              <a:custGeom>
                <a:avLst/>
                <a:gdLst/>
                <a:ahLst/>
                <a:cxnLst/>
                <a:rect l="l" t="t" r="r" b="b"/>
                <a:pathLst>
                  <a:path w="5926" h="5849" extrusionOk="0">
                    <a:moveTo>
                      <a:pt x="1826" y="0"/>
                    </a:moveTo>
                    <a:cubicBezTo>
                      <a:pt x="1160" y="0"/>
                      <a:pt x="558" y="557"/>
                      <a:pt x="480" y="1238"/>
                    </a:cubicBezTo>
                    <a:cubicBezTo>
                      <a:pt x="356" y="2351"/>
                      <a:pt x="217" y="3450"/>
                      <a:pt x="77" y="4564"/>
                    </a:cubicBezTo>
                    <a:cubicBezTo>
                      <a:pt x="1" y="5245"/>
                      <a:pt x="465" y="5802"/>
                      <a:pt x="1129" y="5817"/>
                    </a:cubicBezTo>
                    <a:cubicBezTo>
                      <a:pt x="2119" y="5833"/>
                      <a:pt x="3109" y="5833"/>
                      <a:pt x="4085" y="5848"/>
                    </a:cubicBezTo>
                    <a:cubicBezTo>
                      <a:pt x="4094" y="5848"/>
                      <a:pt x="4103" y="5848"/>
                      <a:pt x="4113" y="5848"/>
                    </a:cubicBezTo>
                    <a:cubicBezTo>
                      <a:pt x="4767" y="5848"/>
                      <a:pt x="5369" y="5297"/>
                      <a:pt x="5446" y="4626"/>
                    </a:cubicBezTo>
                    <a:cubicBezTo>
                      <a:pt x="5585" y="3496"/>
                      <a:pt x="5708" y="2382"/>
                      <a:pt x="5848" y="1269"/>
                    </a:cubicBezTo>
                    <a:cubicBezTo>
                      <a:pt x="5925" y="588"/>
                      <a:pt x="5446" y="16"/>
                      <a:pt x="4780" y="16"/>
                    </a:cubicBezTo>
                    <a:cubicBezTo>
                      <a:pt x="3790" y="16"/>
                      <a:pt x="2816" y="0"/>
                      <a:pt x="18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72"/>
              <p:cNvSpPr/>
              <p:nvPr/>
            </p:nvSpPr>
            <p:spPr>
              <a:xfrm rot="354570">
                <a:off x="7118367" y="3310898"/>
                <a:ext cx="245435" cy="240394"/>
              </a:xfrm>
              <a:custGeom>
                <a:avLst/>
                <a:gdLst/>
                <a:ahLst/>
                <a:cxnLst/>
                <a:rect l="l" t="t" r="r" b="b"/>
                <a:pathLst>
                  <a:path w="5988" h="5865" extrusionOk="0">
                    <a:moveTo>
                      <a:pt x="1877" y="0"/>
                    </a:moveTo>
                    <a:cubicBezTo>
                      <a:pt x="1222" y="0"/>
                      <a:pt x="619" y="551"/>
                      <a:pt x="542" y="1207"/>
                    </a:cubicBezTo>
                    <a:cubicBezTo>
                      <a:pt x="387" y="2321"/>
                      <a:pt x="248" y="3420"/>
                      <a:pt x="94" y="4534"/>
                    </a:cubicBezTo>
                    <a:cubicBezTo>
                      <a:pt x="1" y="5215"/>
                      <a:pt x="465" y="5772"/>
                      <a:pt x="1129" y="5786"/>
                    </a:cubicBezTo>
                    <a:cubicBezTo>
                      <a:pt x="2120" y="5817"/>
                      <a:pt x="3110" y="5848"/>
                      <a:pt x="4085" y="5864"/>
                    </a:cubicBezTo>
                    <a:cubicBezTo>
                      <a:pt x="4094" y="5865"/>
                      <a:pt x="4103" y="5865"/>
                      <a:pt x="4112" y="5865"/>
                    </a:cubicBezTo>
                    <a:cubicBezTo>
                      <a:pt x="4766" y="5865"/>
                      <a:pt x="5370" y="5329"/>
                      <a:pt x="5461" y="4658"/>
                    </a:cubicBezTo>
                    <a:cubicBezTo>
                      <a:pt x="5616" y="3544"/>
                      <a:pt x="5756" y="2430"/>
                      <a:pt x="5910" y="1316"/>
                    </a:cubicBezTo>
                    <a:cubicBezTo>
                      <a:pt x="5987" y="635"/>
                      <a:pt x="5523" y="62"/>
                      <a:pt x="4858" y="48"/>
                    </a:cubicBezTo>
                    <a:cubicBezTo>
                      <a:pt x="3868" y="31"/>
                      <a:pt x="2893" y="17"/>
                      <a:pt x="1903" y="1"/>
                    </a:cubicBezTo>
                    <a:cubicBezTo>
                      <a:pt x="1894" y="0"/>
                      <a:pt x="1886" y="0"/>
                      <a:pt x="1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72"/>
              <p:cNvSpPr/>
              <p:nvPr/>
            </p:nvSpPr>
            <p:spPr>
              <a:xfrm rot="354570">
                <a:off x="7687607" y="2298402"/>
                <a:ext cx="236582" cy="244820"/>
              </a:xfrm>
              <a:custGeom>
                <a:avLst/>
                <a:gdLst/>
                <a:ahLst/>
                <a:cxnLst/>
                <a:rect l="l" t="t" r="r" b="b"/>
                <a:pathLst>
                  <a:path w="5772" h="5973" extrusionOk="0">
                    <a:moveTo>
                      <a:pt x="4637" y="0"/>
                    </a:moveTo>
                    <a:cubicBezTo>
                      <a:pt x="4628" y="0"/>
                      <a:pt x="4620" y="0"/>
                      <a:pt x="4611" y="1"/>
                    </a:cubicBezTo>
                    <a:cubicBezTo>
                      <a:pt x="3637" y="17"/>
                      <a:pt x="2647" y="31"/>
                      <a:pt x="1672" y="48"/>
                    </a:cubicBezTo>
                    <a:cubicBezTo>
                      <a:pt x="1007" y="62"/>
                      <a:pt x="419" y="650"/>
                      <a:pt x="357" y="1347"/>
                    </a:cubicBezTo>
                    <a:cubicBezTo>
                      <a:pt x="265" y="2461"/>
                      <a:pt x="156" y="3590"/>
                      <a:pt x="63" y="4720"/>
                    </a:cubicBezTo>
                    <a:cubicBezTo>
                      <a:pt x="1" y="5415"/>
                      <a:pt x="481" y="5972"/>
                      <a:pt x="1146" y="5972"/>
                    </a:cubicBezTo>
                    <a:cubicBezTo>
                      <a:pt x="2121" y="5957"/>
                      <a:pt x="3111" y="5941"/>
                      <a:pt x="4085" y="5926"/>
                    </a:cubicBezTo>
                    <a:cubicBezTo>
                      <a:pt x="4751" y="5926"/>
                      <a:pt x="5339" y="5338"/>
                      <a:pt x="5401" y="4642"/>
                    </a:cubicBezTo>
                    <a:cubicBezTo>
                      <a:pt x="5508" y="3513"/>
                      <a:pt x="5617" y="2383"/>
                      <a:pt x="5710" y="1238"/>
                    </a:cubicBezTo>
                    <a:cubicBezTo>
                      <a:pt x="5771" y="552"/>
                      <a:pt x="5290" y="0"/>
                      <a:pt x="46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72"/>
              <p:cNvSpPr/>
              <p:nvPr/>
            </p:nvSpPr>
            <p:spPr>
              <a:xfrm rot="354570">
                <a:off x="7614893" y="2651223"/>
                <a:ext cx="239738" cy="242894"/>
              </a:xfrm>
              <a:custGeom>
                <a:avLst/>
                <a:gdLst/>
                <a:ahLst/>
                <a:cxnLst/>
                <a:rect l="l" t="t" r="r" b="b"/>
                <a:pathLst>
                  <a:path w="5849" h="5926" extrusionOk="0">
                    <a:moveTo>
                      <a:pt x="4704" y="1"/>
                    </a:moveTo>
                    <a:cubicBezTo>
                      <a:pt x="3728" y="16"/>
                      <a:pt x="2738" y="16"/>
                      <a:pt x="1748" y="32"/>
                    </a:cubicBezTo>
                    <a:cubicBezTo>
                      <a:pt x="1099" y="32"/>
                      <a:pt x="496" y="604"/>
                      <a:pt x="434" y="1300"/>
                    </a:cubicBezTo>
                    <a:cubicBezTo>
                      <a:pt x="310" y="2414"/>
                      <a:pt x="201" y="3543"/>
                      <a:pt x="77" y="4673"/>
                    </a:cubicBezTo>
                    <a:cubicBezTo>
                      <a:pt x="1" y="5354"/>
                      <a:pt x="480" y="5925"/>
                      <a:pt x="1146" y="5925"/>
                    </a:cubicBezTo>
                    <a:lnTo>
                      <a:pt x="4100" y="5925"/>
                    </a:lnTo>
                    <a:cubicBezTo>
                      <a:pt x="4766" y="5925"/>
                      <a:pt x="5368" y="5354"/>
                      <a:pt x="5430" y="4657"/>
                    </a:cubicBezTo>
                    <a:cubicBezTo>
                      <a:pt x="5554" y="3528"/>
                      <a:pt x="5663" y="2398"/>
                      <a:pt x="5787" y="1253"/>
                    </a:cubicBezTo>
                    <a:cubicBezTo>
                      <a:pt x="5848" y="558"/>
                      <a:pt x="5368" y="1"/>
                      <a:pt x="4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72"/>
              <p:cNvSpPr/>
              <p:nvPr/>
            </p:nvSpPr>
            <p:spPr>
              <a:xfrm rot="354570">
                <a:off x="7538381" y="3002307"/>
                <a:ext cx="242279" cy="242935"/>
              </a:xfrm>
              <a:custGeom>
                <a:avLst/>
                <a:gdLst/>
                <a:ahLst/>
                <a:cxnLst/>
                <a:rect l="l" t="t" r="r" b="b"/>
                <a:pathLst>
                  <a:path w="5911" h="5927" extrusionOk="0">
                    <a:moveTo>
                      <a:pt x="1811" y="1"/>
                    </a:moveTo>
                    <a:cubicBezTo>
                      <a:pt x="1161" y="1"/>
                      <a:pt x="557" y="574"/>
                      <a:pt x="465" y="1255"/>
                    </a:cubicBezTo>
                    <a:cubicBezTo>
                      <a:pt x="341" y="2383"/>
                      <a:pt x="217" y="3497"/>
                      <a:pt x="78" y="4627"/>
                    </a:cubicBezTo>
                    <a:cubicBezTo>
                      <a:pt x="0" y="5308"/>
                      <a:pt x="465" y="5880"/>
                      <a:pt x="1130" y="5896"/>
                    </a:cubicBezTo>
                    <a:cubicBezTo>
                      <a:pt x="2121" y="5896"/>
                      <a:pt x="3111" y="5911"/>
                      <a:pt x="4085" y="5927"/>
                    </a:cubicBezTo>
                    <a:cubicBezTo>
                      <a:pt x="4093" y="5927"/>
                      <a:pt x="4102" y="5927"/>
                      <a:pt x="4110" y="5927"/>
                    </a:cubicBezTo>
                    <a:cubicBezTo>
                      <a:pt x="4766" y="5927"/>
                      <a:pt x="5370" y="5361"/>
                      <a:pt x="5446" y="4673"/>
                    </a:cubicBezTo>
                    <a:cubicBezTo>
                      <a:pt x="5570" y="3544"/>
                      <a:pt x="5710" y="2414"/>
                      <a:pt x="5833" y="1286"/>
                    </a:cubicBezTo>
                    <a:cubicBezTo>
                      <a:pt x="5910" y="589"/>
                      <a:pt x="5431" y="17"/>
                      <a:pt x="4765" y="17"/>
                    </a:cubicBezTo>
                    <a:cubicBezTo>
                      <a:pt x="3791" y="17"/>
                      <a:pt x="2801" y="17"/>
                      <a:pt x="1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72"/>
              <p:cNvSpPr/>
              <p:nvPr/>
            </p:nvSpPr>
            <p:spPr>
              <a:xfrm rot="354570">
                <a:off x="7456946" y="3351719"/>
                <a:ext cx="245435" cy="243550"/>
              </a:xfrm>
              <a:custGeom>
                <a:avLst/>
                <a:gdLst/>
                <a:ahLst/>
                <a:cxnLst/>
                <a:rect l="l" t="t" r="r" b="b"/>
                <a:pathLst>
                  <a:path w="5988" h="5942" extrusionOk="0">
                    <a:moveTo>
                      <a:pt x="1860" y="0"/>
                    </a:moveTo>
                    <a:cubicBezTo>
                      <a:pt x="1205" y="0"/>
                      <a:pt x="602" y="551"/>
                      <a:pt x="527" y="1222"/>
                    </a:cubicBezTo>
                    <a:cubicBezTo>
                      <a:pt x="387" y="2352"/>
                      <a:pt x="232" y="3466"/>
                      <a:pt x="77" y="4580"/>
                    </a:cubicBezTo>
                    <a:cubicBezTo>
                      <a:pt x="1" y="5275"/>
                      <a:pt x="465" y="5848"/>
                      <a:pt x="1129" y="5863"/>
                    </a:cubicBezTo>
                    <a:cubicBezTo>
                      <a:pt x="2105" y="5879"/>
                      <a:pt x="3095" y="5910"/>
                      <a:pt x="4085" y="5941"/>
                    </a:cubicBezTo>
                    <a:cubicBezTo>
                      <a:pt x="4094" y="5941"/>
                      <a:pt x="4102" y="5941"/>
                      <a:pt x="4111" y="5941"/>
                    </a:cubicBezTo>
                    <a:cubicBezTo>
                      <a:pt x="4766" y="5941"/>
                      <a:pt x="5369" y="5390"/>
                      <a:pt x="5461" y="4703"/>
                    </a:cubicBezTo>
                    <a:cubicBezTo>
                      <a:pt x="5601" y="3573"/>
                      <a:pt x="5756" y="2460"/>
                      <a:pt x="5894" y="1331"/>
                    </a:cubicBezTo>
                    <a:cubicBezTo>
                      <a:pt x="5987" y="634"/>
                      <a:pt x="5508" y="62"/>
                      <a:pt x="4842" y="46"/>
                    </a:cubicBezTo>
                    <a:cubicBezTo>
                      <a:pt x="3852" y="31"/>
                      <a:pt x="2878" y="15"/>
                      <a:pt x="1888" y="0"/>
                    </a:cubicBezTo>
                    <a:cubicBezTo>
                      <a:pt x="1879" y="0"/>
                      <a:pt x="1869" y="0"/>
                      <a:pt x="1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4" name="Google Shape;5104;p72"/>
            <p:cNvSpPr/>
            <p:nvPr/>
          </p:nvSpPr>
          <p:spPr>
            <a:xfrm rot="354570">
              <a:off x="7370585" y="3698616"/>
              <a:ext cx="248017" cy="244820"/>
            </a:xfrm>
            <a:custGeom>
              <a:avLst/>
              <a:gdLst/>
              <a:ahLst/>
              <a:cxnLst/>
              <a:rect l="l" t="t" r="r" b="b"/>
              <a:pathLst>
                <a:path w="6051" h="5973" extrusionOk="0">
                  <a:moveTo>
                    <a:pt x="1938" y="0"/>
                  </a:moveTo>
                  <a:cubicBezTo>
                    <a:pt x="1283" y="0"/>
                    <a:pt x="680" y="551"/>
                    <a:pt x="589" y="1222"/>
                  </a:cubicBezTo>
                  <a:cubicBezTo>
                    <a:pt x="419" y="2336"/>
                    <a:pt x="265" y="3450"/>
                    <a:pt x="110" y="4564"/>
                  </a:cubicBezTo>
                  <a:cubicBezTo>
                    <a:pt x="1" y="5245"/>
                    <a:pt x="465" y="5832"/>
                    <a:pt x="1131" y="5848"/>
                  </a:cubicBezTo>
                  <a:cubicBezTo>
                    <a:pt x="2105" y="5894"/>
                    <a:pt x="3095" y="5925"/>
                    <a:pt x="4085" y="5972"/>
                  </a:cubicBezTo>
                  <a:cubicBezTo>
                    <a:pt x="4094" y="5972"/>
                    <a:pt x="4103" y="5973"/>
                    <a:pt x="4112" y="5973"/>
                  </a:cubicBezTo>
                  <a:cubicBezTo>
                    <a:pt x="4768" y="5973"/>
                    <a:pt x="5386" y="5437"/>
                    <a:pt x="5477" y="4749"/>
                  </a:cubicBezTo>
                  <a:cubicBezTo>
                    <a:pt x="5648" y="3636"/>
                    <a:pt x="5803" y="2507"/>
                    <a:pt x="5958" y="1393"/>
                  </a:cubicBezTo>
                  <a:cubicBezTo>
                    <a:pt x="6050" y="696"/>
                    <a:pt x="5586" y="108"/>
                    <a:pt x="4920" y="94"/>
                  </a:cubicBezTo>
                  <a:cubicBezTo>
                    <a:pt x="3946" y="63"/>
                    <a:pt x="2956" y="32"/>
                    <a:pt x="1966" y="1"/>
                  </a:cubicBezTo>
                  <a:cubicBezTo>
                    <a:pt x="1957" y="1"/>
                    <a:pt x="1948" y="0"/>
                    <a:pt x="1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5" name="Google Shape;5105;p72"/>
          <p:cNvGrpSpPr/>
          <p:nvPr/>
        </p:nvGrpSpPr>
        <p:grpSpPr>
          <a:xfrm>
            <a:off x="7214049" y="-411815"/>
            <a:ext cx="1474606" cy="1441103"/>
            <a:chOff x="1144524" y="3153700"/>
            <a:chExt cx="1625269" cy="1588342"/>
          </a:xfrm>
        </p:grpSpPr>
        <p:sp>
          <p:nvSpPr>
            <p:cNvPr id="5106" name="Google Shape;5106;p72"/>
            <p:cNvSpPr/>
            <p:nvPr/>
          </p:nvSpPr>
          <p:spPr>
            <a:xfrm>
              <a:off x="1191835" y="3153700"/>
              <a:ext cx="1577957" cy="1564613"/>
            </a:xfrm>
            <a:custGeom>
              <a:avLst/>
              <a:gdLst/>
              <a:ahLst/>
              <a:cxnLst/>
              <a:rect l="l" t="t" r="r" b="b"/>
              <a:pathLst>
                <a:path w="32118" h="31848" extrusionOk="0">
                  <a:moveTo>
                    <a:pt x="16299" y="9846"/>
                  </a:moveTo>
                  <a:cubicBezTo>
                    <a:pt x="16432" y="9846"/>
                    <a:pt x="16565" y="9861"/>
                    <a:pt x="16698" y="9879"/>
                  </a:cubicBezTo>
                  <a:cubicBezTo>
                    <a:pt x="16797" y="9879"/>
                    <a:pt x="16897" y="9895"/>
                    <a:pt x="16980" y="9912"/>
                  </a:cubicBezTo>
                  <a:cubicBezTo>
                    <a:pt x="17063" y="9928"/>
                    <a:pt x="17146" y="9928"/>
                    <a:pt x="17213" y="9945"/>
                  </a:cubicBezTo>
                  <a:lnTo>
                    <a:pt x="17412" y="9994"/>
                  </a:lnTo>
                  <a:cubicBezTo>
                    <a:pt x="17461" y="9994"/>
                    <a:pt x="17511" y="10011"/>
                    <a:pt x="17561" y="10027"/>
                  </a:cubicBezTo>
                  <a:cubicBezTo>
                    <a:pt x="17660" y="10045"/>
                    <a:pt x="17744" y="10078"/>
                    <a:pt x="17843" y="10111"/>
                  </a:cubicBezTo>
                  <a:cubicBezTo>
                    <a:pt x="17893" y="10111"/>
                    <a:pt x="17926" y="10127"/>
                    <a:pt x="17976" y="10144"/>
                  </a:cubicBezTo>
                  <a:cubicBezTo>
                    <a:pt x="18076" y="10177"/>
                    <a:pt x="18158" y="10211"/>
                    <a:pt x="18258" y="10244"/>
                  </a:cubicBezTo>
                  <a:cubicBezTo>
                    <a:pt x="18291" y="10260"/>
                    <a:pt x="18341" y="10277"/>
                    <a:pt x="18390" y="10293"/>
                  </a:cubicBezTo>
                  <a:cubicBezTo>
                    <a:pt x="18574" y="10377"/>
                    <a:pt x="18740" y="10459"/>
                    <a:pt x="18922" y="10543"/>
                  </a:cubicBezTo>
                  <a:cubicBezTo>
                    <a:pt x="18955" y="10576"/>
                    <a:pt x="19005" y="10592"/>
                    <a:pt x="19038" y="10609"/>
                  </a:cubicBezTo>
                  <a:lnTo>
                    <a:pt x="19287" y="10758"/>
                  </a:lnTo>
                  <a:cubicBezTo>
                    <a:pt x="19370" y="10824"/>
                    <a:pt x="19453" y="10875"/>
                    <a:pt x="19536" y="10924"/>
                  </a:cubicBezTo>
                  <a:cubicBezTo>
                    <a:pt x="19586" y="10957"/>
                    <a:pt x="19619" y="10974"/>
                    <a:pt x="19652" y="11007"/>
                  </a:cubicBezTo>
                  <a:cubicBezTo>
                    <a:pt x="19736" y="11074"/>
                    <a:pt x="19818" y="11123"/>
                    <a:pt x="19884" y="11189"/>
                  </a:cubicBezTo>
                  <a:cubicBezTo>
                    <a:pt x="20615" y="11771"/>
                    <a:pt x="21212" y="12534"/>
                    <a:pt x="21610" y="13447"/>
                  </a:cubicBezTo>
                  <a:cubicBezTo>
                    <a:pt x="21942" y="14177"/>
                    <a:pt x="22108" y="14940"/>
                    <a:pt x="22142" y="15688"/>
                  </a:cubicBezTo>
                  <a:lnTo>
                    <a:pt x="22142" y="15903"/>
                  </a:lnTo>
                  <a:lnTo>
                    <a:pt x="22142" y="16086"/>
                  </a:lnTo>
                  <a:cubicBezTo>
                    <a:pt x="22142" y="16285"/>
                    <a:pt x="22126" y="16485"/>
                    <a:pt x="22092" y="16666"/>
                  </a:cubicBezTo>
                  <a:lnTo>
                    <a:pt x="22042" y="16965"/>
                  </a:lnTo>
                  <a:cubicBezTo>
                    <a:pt x="22026" y="17065"/>
                    <a:pt x="22009" y="17148"/>
                    <a:pt x="21993" y="17248"/>
                  </a:cubicBezTo>
                  <a:cubicBezTo>
                    <a:pt x="21976" y="17297"/>
                    <a:pt x="21976" y="17348"/>
                    <a:pt x="21960" y="17397"/>
                  </a:cubicBezTo>
                  <a:cubicBezTo>
                    <a:pt x="21893" y="17662"/>
                    <a:pt x="21794" y="17928"/>
                    <a:pt x="21694" y="18193"/>
                  </a:cubicBezTo>
                  <a:cubicBezTo>
                    <a:pt x="21595" y="18443"/>
                    <a:pt x="21462" y="18709"/>
                    <a:pt x="21329" y="18941"/>
                  </a:cubicBezTo>
                  <a:cubicBezTo>
                    <a:pt x="21263" y="19041"/>
                    <a:pt x="21212" y="19140"/>
                    <a:pt x="21146" y="19240"/>
                  </a:cubicBezTo>
                  <a:cubicBezTo>
                    <a:pt x="20964" y="19521"/>
                    <a:pt x="20747" y="19787"/>
                    <a:pt x="20515" y="20036"/>
                  </a:cubicBezTo>
                  <a:cubicBezTo>
                    <a:pt x="19984" y="20617"/>
                    <a:pt x="19320" y="21099"/>
                    <a:pt x="18541" y="21447"/>
                  </a:cubicBezTo>
                  <a:cubicBezTo>
                    <a:pt x="17737" y="21808"/>
                    <a:pt x="16896" y="21978"/>
                    <a:pt x="16069" y="21978"/>
                  </a:cubicBezTo>
                  <a:cubicBezTo>
                    <a:pt x="15223" y="21978"/>
                    <a:pt x="14391" y="21800"/>
                    <a:pt x="13628" y="21464"/>
                  </a:cubicBezTo>
                  <a:cubicBezTo>
                    <a:pt x="13495" y="21397"/>
                    <a:pt x="13362" y="21331"/>
                    <a:pt x="13245" y="21265"/>
                  </a:cubicBezTo>
                  <a:cubicBezTo>
                    <a:pt x="13196" y="21247"/>
                    <a:pt x="13146" y="21214"/>
                    <a:pt x="13112" y="21198"/>
                  </a:cubicBezTo>
                  <a:lnTo>
                    <a:pt x="12864" y="21048"/>
                  </a:lnTo>
                  <a:cubicBezTo>
                    <a:pt x="12614" y="20900"/>
                    <a:pt x="12366" y="20716"/>
                    <a:pt x="12150" y="20534"/>
                  </a:cubicBezTo>
                  <a:cubicBezTo>
                    <a:pt x="12067" y="20468"/>
                    <a:pt x="12001" y="20402"/>
                    <a:pt x="11935" y="20335"/>
                  </a:cubicBezTo>
                  <a:cubicBezTo>
                    <a:pt x="11353" y="19787"/>
                    <a:pt x="10872" y="19140"/>
                    <a:pt x="10540" y="18377"/>
                  </a:cubicBezTo>
                  <a:cubicBezTo>
                    <a:pt x="10125" y="17463"/>
                    <a:pt x="9976" y="16501"/>
                    <a:pt x="10025" y="15571"/>
                  </a:cubicBezTo>
                  <a:cubicBezTo>
                    <a:pt x="10025" y="15471"/>
                    <a:pt x="10025" y="15389"/>
                    <a:pt x="10042" y="15290"/>
                  </a:cubicBezTo>
                  <a:cubicBezTo>
                    <a:pt x="10058" y="15139"/>
                    <a:pt x="10076" y="14991"/>
                    <a:pt x="10109" y="14858"/>
                  </a:cubicBezTo>
                  <a:lnTo>
                    <a:pt x="10158" y="14559"/>
                  </a:lnTo>
                  <a:cubicBezTo>
                    <a:pt x="10175" y="14526"/>
                    <a:pt x="10191" y="14476"/>
                    <a:pt x="10191" y="14426"/>
                  </a:cubicBezTo>
                  <a:cubicBezTo>
                    <a:pt x="10224" y="14327"/>
                    <a:pt x="10242" y="14243"/>
                    <a:pt x="10275" y="14144"/>
                  </a:cubicBezTo>
                  <a:cubicBezTo>
                    <a:pt x="10324" y="14011"/>
                    <a:pt x="10357" y="13862"/>
                    <a:pt x="10424" y="13729"/>
                  </a:cubicBezTo>
                  <a:cubicBezTo>
                    <a:pt x="10457" y="13646"/>
                    <a:pt x="10490" y="13546"/>
                    <a:pt x="10523" y="13464"/>
                  </a:cubicBezTo>
                  <a:cubicBezTo>
                    <a:pt x="10623" y="13231"/>
                    <a:pt x="10740" y="13015"/>
                    <a:pt x="10855" y="12816"/>
                  </a:cubicBezTo>
                  <a:cubicBezTo>
                    <a:pt x="10906" y="12733"/>
                    <a:pt x="10955" y="12650"/>
                    <a:pt x="11021" y="12568"/>
                  </a:cubicBezTo>
                  <a:cubicBezTo>
                    <a:pt x="11072" y="12484"/>
                    <a:pt x="11121" y="12402"/>
                    <a:pt x="11187" y="12318"/>
                  </a:cubicBezTo>
                  <a:cubicBezTo>
                    <a:pt x="11271" y="12202"/>
                    <a:pt x="11353" y="12086"/>
                    <a:pt x="11453" y="11986"/>
                  </a:cubicBezTo>
                  <a:cubicBezTo>
                    <a:pt x="12017" y="11306"/>
                    <a:pt x="12747" y="10742"/>
                    <a:pt x="13610" y="10359"/>
                  </a:cubicBezTo>
                  <a:cubicBezTo>
                    <a:pt x="14092" y="10144"/>
                    <a:pt x="14590" y="10011"/>
                    <a:pt x="15071" y="9928"/>
                  </a:cubicBezTo>
                  <a:lnTo>
                    <a:pt x="15370" y="9879"/>
                  </a:lnTo>
                  <a:cubicBezTo>
                    <a:pt x="15520" y="9861"/>
                    <a:pt x="15668" y="9846"/>
                    <a:pt x="15818" y="9846"/>
                  </a:cubicBezTo>
                  <a:close/>
                  <a:moveTo>
                    <a:pt x="19531" y="0"/>
                  </a:moveTo>
                  <a:cubicBezTo>
                    <a:pt x="19143" y="0"/>
                    <a:pt x="18776" y="239"/>
                    <a:pt x="18623" y="633"/>
                  </a:cubicBezTo>
                  <a:lnTo>
                    <a:pt x="17744" y="2890"/>
                  </a:lnTo>
                  <a:cubicBezTo>
                    <a:pt x="17245" y="2825"/>
                    <a:pt x="16734" y="2796"/>
                    <a:pt x="16225" y="2796"/>
                  </a:cubicBezTo>
                  <a:cubicBezTo>
                    <a:pt x="15328" y="2796"/>
                    <a:pt x="14439" y="2886"/>
                    <a:pt x="13644" y="3023"/>
                  </a:cubicBezTo>
                  <a:lnTo>
                    <a:pt x="13644" y="3007"/>
                  </a:lnTo>
                  <a:lnTo>
                    <a:pt x="12648" y="799"/>
                  </a:lnTo>
                  <a:cubicBezTo>
                    <a:pt x="12477" y="404"/>
                    <a:pt x="12066" y="104"/>
                    <a:pt x="11654" y="104"/>
                  </a:cubicBezTo>
                  <a:cubicBezTo>
                    <a:pt x="11547" y="104"/>
                    <a:pt x="11440" y="124"/>
                    <a:pt x="11337" y="168"/>
                  </a:cubicBezTo>
                  <a:lnTo>
                    <a:pt x="7486" y="1879"/>
                  </a:lnTo>
                  <a:cubicBezTo>
                    <a:pt x="7004" y="2094"/>
                    <a:pt x="6971" y="2742"/>
                    <a:pt x="7188" y="3222"/>
                  </a:cubicBezTo>
                  <a:lnTo>
                    <a:pt x="8166" y="5446"/>
                  </a:lnTo>
                  <a:cubicBezTo>
                    <a:pt x="6905" y="6360"/>
                    <a:pt x="6059" y="7323"/>
                    <a:pt x="5311" y="8451"/>
                  </a:cubicBezTo>
                  <a:lnTo>
                    <a:pt x="5262" y="8467"/>
                  </a:lnTo>
                  <a:lnTo>
                    <a:pt x="2988" y="7604"/>
                  </a:lnTo>
                  <a:cubicBezTo>
                    <a:pt x="2868" y="7558"/>
                    <a:pt x="2745" y="7536"/>
                    <a:pt x="2625" y="7536"/>
                  </a:cubicBezTo>
                  <a:cubicBezTo>
                    <a:pt x="2231" y="7536"/>
                    <a:pt x="1863" y="7774"/>
                    <a:pt x="1710" y="8168"/>
                  </a:cubicBezTo>
                  <a:lnTo>
                    <a:pt x="199" y="12103"/>
                  </a:lnTo>
                  <a:cubicBezTo>
                    <a:pt x="0" y="12601"/>
                    <a:pt x="250" y="13165"/>
                    <a:pt x="764" y="13364"/>
                  </a:cubicBezTo>
                  <a:lnTo>
                    <a:pt x="3005" y="14194"/>
                  </a:lnTo>
                  <a:cubicBezTo>
                    <a:pt x="2822" y="15571"/>
                    <a:pt x="2773" y="16733"/>
                    <a:pt x="3121" y="18260"/>
                  </a:cubicBezTo>
                  <a:lnTo>
                    <a:pt x="3105" y="18260"/>
                  </a:lnTo>
                  <a:lnTo>
                    <a:pt x="896" y="19256"/>
                  </a:lnTo>
                  <a:cubicBezTo>
                    <a:pt x="398" y="19472"/>
                    <a:pt x="250" y="20070"/>
                    <a:pt x="465" y="20568"/>
                  </a:cubicBezTo>
                  <a:lnTo>
                    <a:pt x="2175" y="24418"/>
                  </a:lnTo>
                  <a:cubicBezTo>
                    <a:pt x="2309" y="24718"/>
                    <a:pt x="2528" y="24844"/>
                    <a:pt x="2794" y="24844"/>
                  </a:cubicBezTo>
                  <a:cubicBezTo>
                    <a:pt x="2954" y="24844"/>
                    <a:pt x="3132" y="24798"/>
                    <a:pt x="3320" y="24717"/>
                  </a:cubicBezTo>
                  <a:lnTo>
                    <a:pt x="5528" y="23737"/>
                  </a:lnTo>
                  <a:cubicBezTo>
                    <a:pt x="6457" y="24999"/>
                    <a:pt x="7436" y="25879"/>
                    <a:pt x="8565" y="26642"/>
                  </a:cubicBezTo>
                  <a:lnTo>
                    <a:pt x="8582" y="26709"/>
                  </a:lnTo>
                  <a:lnTo>
                    <a:pt x="7719" y="28999"/>
                  </a:lnTo>
                  <a:cubicBezTo>
                    <a:pt x="7536" y="29497"/>
                    <a:pt x="7785" y="30077"/>
                    <a:pt x="8283" y="30261"/>
                  </a:cubicBezTo>
                  <a:lnTo>
                    <a:pt x="12216" y="31788"/>
                  </a:lnTo>
                  <a:cubicBezTo>
                    <a:pt x="12330" y="31828"/>
                    <a:pt x="12447" y="31847"/>
                    <a:pt x="12561" y="31847"/>
                  </a:cubicBezTo>
                  <a:cubicBezTo>
                    <a:pt x="12963" y="31847"/>
                    <a:pt x="13336" y="31611"/>
                    <a:pt x="13478" y="31223"/>
                  </a:cubicBezTo>
                  <a:lnTo>
                    <a:pt x="14407" y="28949"/>
                  </a:lnTo>
                  <a:cubicBezTo>
                    <a:pt x="15003" y="29020"/>
                    <a:pt x="15573" y="29064"/>
                    <a:pt x="16152" y="29064"/>
                  </a:cubicBezTo>
                  <a:cubicBezTo>
                    <a:pt x="16913" y="29064"/>
                    <a:pt x="17689" y="28989"/>
                    <a:pt x="18556" y="28800"/>
                  </a:cubicBezTo>
                  <a:lnTo>
                    <a:pt x="19536" y="31024"/>
                  </a:lnTo>
                  <a:cubicBezTo>
                    <a:pt x="19699" y="31361"/>
                    <a:pt x="19943" y="31535"/>
                    <a:pt x="20246" y="31535"/>
                  </a:cubicBezTo>
                  <a:cubicBezTo>
                    <a:pt x="20376" y="31535"/>
                    <a:pt x="20516" y="31503"/>
                    <a:pt x="20665" y="31438"/>
                  </a:cubicBezTo>
                  <a:lnTo>
                    <a:pt x="24516" y="29730"/>
                  </a:lnTo>
                  <a:cubicBezTo>
                    <a:pt x="24996" y="29513"/>
                    <a:pt x="25229" y="29082"/>
                    <a:pt x="25014" y="28584"/>
                  </a:cubicBezTo>
                  <a:lnTo>
                    <a:pt x="24034" y="26377"/>
                  </a:lnTo>
                  <a:cubicBezTo>
                    <a:pt x="25295" y="25447"/>
                    <a:pt x="26092" y="24501"/>
                    <a:pt x="26855" y="23389"/>
                  </a:cubicBezTo>
                  <a:lnTo>
                    <a:pt x="26873" y="23389"/>
                  </a:lnTo>
                  <a:lnTo>
                    <a:pt x="29146" y="24252"/>
                  </a:lnTo>
                  <a:cubicBezTo>
                    <a:pt x="29259" y="24298"/>
                    <a:pt x="29376" y="24319"/>
                    <a:pt x="29490" y="24319"/>
                  </a:cubicBezTo>
                  <a:cubicBezTo>
                    <a:pt x="29881" y="24319"/>
                    <a:pt x="30253" y="24073"/>
                    <a:pt x="30407" y="23688"/>
                  </a:cubicBezTo>
                  <a:lnTo>
                    <a:pt x="31918" y="19754"/>
                  </a:lnTo>
                  <a:cubicBezTo>
                    <a:pt x="32118" y="19256"/>
                    <a:pt x="31868" y="18691"/>
                    <a:pt x="31354" y="18492"/>
                  </a:cubicBezTo>
                  <a:lnTo>
                    <a:pt x="29046" y="17530"/>
                  </a:lnTo>
                  <a:cubicBezTo>
                    <a:pt x="29229" y="16153"/>
                    <a:pt x="29229" y="14874"/>
                    <a:pt x="28880" y="13347"/>
                  </a:cubicBezTo>
                  <a:lnTo>
                    <a:pt x="28898" y="13347"/>
                  </a:lnTo>
                  <a:lnTo>
                    <a:pt x="31104" y="12368"/>
                  </a:lnTo>
                  <a:cubicBezTo>
                    <a:pt x="31602" y="12136"/>
                    <a:pt x="31952" y="11738"/>
                    <a:pt x="31735" y="11256"/>
                  </a:cubicBezTo>
                  <a:lnTo>
                    <a:pt x="30026" y="7405"/>
                  </a:lnTo>
                  <a:cubicBezTo>
                    <a:pt x="29865" y="7034"/>
                    <a:pt x="29473" y="6810"/>
                    <a:pt x="29078" y="6810"/>
                  </a:cubicBezTo>
                  <a:cubicBezTo>
                    <a:pt x="28943" y="6810"/>
                    <a:pt x="28808" y="6836"/>
                    <a:pt x="28681" y="6891"/>
                  </a:cubicBezTo>
                  <a:lnTo>
                    <a:pt x="26474" y="7870"/>
                  </a:lnTo>
                  <a:cubicBezTo>
                    <a:pt x="25545" y="6608"/>
                    <a:pt x="24615" y="5845"/>
                    <a:pt x="23503" y="5099"/>
                  </a:cubicBezTo>
                  <a:lnTo>
                    <a:pt x="24383" y="2841"/>
                  </a:lnTo>
                  <a:cubicBezTo>
                    <a:pt x="24565" y="2326"/>
                    <a:pt x="24317" y="1762"/>
                    <a:pt x="23819" y="1580"/>
                  </a:cubicBezTo>
                  <a:lnTo>
                    <a:pt x="19884" y="69"/>
                  </a:lnTo>
                  <a:cubicBezTo>
                    <a:pt x="19768" y="22"/>
                    <a:pt x="19649" y="0"/>
                    <a:pt x="19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72"/>
            <p:cNvSpPr/>
            <p:nvPr/>
          </p:nvSpPr>
          <p:spPr>
            <a:xfrm>
              <a:off x="1144524" y="3177380"/>
              <a:ext cx="1577122" cy="1564662"/>
            </a:xfrm>
            <a:custGeom>
              <a:avLst/>
              <a:gdLst/>
              <a:ahLst/>
              <a:cxnLst/>
              <a:rect l="l" t="t" r="r" b="b"/>
              <a:pathLst>
                <a:path w="32101" h="31849" extrusionOk="0">
                  <a:moveTo>
                    <a:pt x="16299" y="9844"/>
                  </a:moveTo>
                  <a:cubicBezTo>
                    <a:pt x="16432" y="9844"/>
                    <a:pt x="16565" y="9861"/>
                    <a:pt x="16698" y="9877"/>
                  </a:cubicBezTo>
                  <a:cubicBezTo>
                    <a:pt x="16797" y="9877"/>
                    <a:pt x="16897" y="9895"/>
                    <a:pt x="16981" y="9911"/>
                  </a:cubicBezTo>
                  <a:cubicBezTo>
                    <a:pt x="17063" y="9928"/>
                    <a:pt x="17147" y="9928"/>
                    <a:pt x="17213" y="9944"/>
                  </a:cubicBezTo>
                  <a:lnTo>
                    <a:pt x="17412" y="9994"/>
                  </a:lnTo>
                  <a:cubicBezTo>
                    <a:pt x="17461" y="10010"/>
                    <a:pt x="17512" y="10010"/>
                    <a:pt x="17561" y="10027"/>
                  </a:cubicBezTo>
                  <a:cubicBezTo>
                    <a:pt x="17645" y="10043"/>
                    <a:pt x="17744" y="10077"/>
                    <a:pt x="17844" y="10110"/>
                  </a:cubicBezTo>
                  <a:cubicBezTo>
                    <a:pt x="17893" y="10110"/>
                    <a:pt x="17926" y="10127"/>
                    <a:pt x="17977" y="10143"/>
                  </a:cubicBezTo>
                  <a:cubicBezTo>
                    <a:pt x="18076" y="10176"/>
                    <a:pt x="18158" y="10209"/>
                    <a:pt x="18258" y="10243"/>
                  </a:cubicBezTo>
                  <a:cubicBezTo>
                    <a:pt x="18291" y="10260"/>
                    <a:pt x="18342" y="10276"/>
                    <a:pt x="18391" y="10293"/>
                  </a:cubicBezTo>
                  <a:cubicBezTo>
                    <a:pt x="18574" y="10375"/>
                    <a:pt x="18740" y="10459"/>
                    <a:pt x="18906" y="10541"/>
                  </a:cubicBezTo>
                  <a:cubicBezTo>
                    <a:pt x="18955" y="10574"/>
                    <a:pt x="19006" y="10592"/>
                    <a:pt x="19039" y="10625"/>
                  </a:cubicBezTo>
                  <a:cubicBezTo>
                    <a:pt x="19121" y="10658"/>
                    <a:pt x="19205" y="10707"/>
                    <a:pt x="19287" y="10758"/>
                  </a:cubicBezTo>
                  <a:cubicBezTo>
                    <a:pt x="19371" y="10824"/>
                    <a:pt x="19453" y="10873"/>
                    <a:pt x="19537" y="10924"/>
                  </a:cubicBezTo>
                  <a:cubicBezTo>
                    <a:pt x="19570" y="10957"/>
                    <a:pt x="19619" y="10990"/>
                    <a:pt x="19652" y="11006"/>
                  </a:cubicBezTo>
                  <a:cubicBezTo>
                    <a:pt x="19736" y="11072"/>
                    <a:pt x="19818" y="11123"/>
                    <a:pt x="19885" y="11189"/>
                  </a:cubicBezTo>
                  <a:cubicBezTo>
                    <a:pt x="20615" y="11770"/>
                    <a:pt x="21212" y="12533"/>
                    <a:pt x="21611" y="13447"/>
                  </a:cubicBezTo>
                  <a:cubicBezTo>
                    <a:pt x="21943" y="14177"/>
                    <a:pt x="22109" y="14940"/>
                    <a:pt x="22142" y="15687"/>
                  </a:cubicBezTo>
                  <a:lnTo>
                    <a:pt x="22142" y="15903"/>
                  </a:lnTo>
                  <a:lnTo>
                    <a:pt x="22142" y="16085"/>
                  </a:lnTo>
                  <a:cubicBezTo>
                    <a:pt x="22126" y="16284"/>
                    <a:pt x="22109" y="16483"/>
                    <a:pt x="22093" y="16666"/>
                  </a:cubicBezTo>
                  <a:lnTo>
                    <a:pt x="22042" y="16965"/>
                  </a:lnTo>
                  <a:cubicBezTo>
                    <a:pt x="22026" y="17065"/>
                    <a:pt x="22009" y="17147"/>
                    <a:pt x="21993" y="17247"/>
                  </a:cubicBezTo>
                  <a:cubicBezTo>
                    <a:pt x="21976" y="17297"/>
                    <a:pt x="21976" y="17346"/>
                    <a:pt x="21960" y="17397"/>
                  </a:cubicBezTo>
                  <a:cubicBezTo>
                    <a:pt x="21894" y="17662"/>
                    <a:pt x="21794" y="17928"/>
                    <a:pt x="21694" y="18193"/>
                  </a:cubicBezTo>
                  <a:cubicBezTo>
                    <a:pt x="21595" y="18442"/>
                    <a:pt x="21462" y="18707"/>
                    <a:pt x="21329" y="18940"/>
                  </a:cubicBezTo>
                  <a:cubicBezTo>
                    <a:pt x="21263" y="19039"/>
                    <a:pt x="21212" y="19139"/>
                    <a:pt x="21146" y="19238"/>
                  </a:cubicBezTo>
                  <a:cubicBezTo>
                    <a:pt x="20964" y="19521"/>
                    <a:pt x="20748" y="19787"/>
                    <a:pt x="20515" y="20035"/>
                  </a:cubicBezTo>
                  <a:cubicBezTo>
                    <a:pt x="19984" y="20617"/>
                    <a:pt x="19320" y="21097"/>
                    <a:pt x="18541" y="21447"/>
                  </a:cubicBezTo>
                  <a:cubicBezTo>
                    <a:pt x="17738" y="21807"/>
                    <a:pt x="16898" y="21977"/>
                    <a:pt x="16072" y="21977"/>
                  </a:cubicBezTo>
                  <a:cubicBezTo>
                    <a:pt x="15225" y="21977"/>
                    <a:pt x="14392" y="21799"/>
                    <a:pt x="13628" y="21463"/>
                  </a:cubicBezTo>
                  <a:lnTo>
                    <a:pt x="13230" y="21263"/>
                  </a:lnTo>
                  <a:cubicBezTo>
                    <a:pt x="13196" y="21247"/>
                    <a:pt x="13146" y="21214"/>
                    <a:pt x="13113" y="21197"/>
                  </a:cubicBezTo>
                  <a:lnTo>
                    <a:pt x="12864" y="21048"/>
                  </a:lnTo>
                  <a:cubicBezTo>
                    <a:pt x="12615" y="20898"/>
                    <a:pt x="12366" y="20716"/>
                    <a:pt x="12150" y="20533"/>
                  </a:cubicBezTo>
                  <a:cubicBezTo>
                    <a:pt x="12068" y="20467"/>
                    <a:pt x="12001" y="20400"/>
                    <a:pt x="11935" y="20334"/>
                  </a:cubicBezTo>
                  <a:cubicBezTo>
                    <a:pt x="11353" y="19803"/>
                    <a:pt x="10873" y="19139"/>
                    <a:pt x="10541" y="18375"/>
                  </a:cubicBezTo>
                  <a:cubicBezTo>
                    <a:pt x="10125" y="17463"/>
                    <a:pt x="9959" y="16501"/>
                    <a:pt x="10026" y="15571"/>
                  </a:cubicBezTo>
                  <a:cubicBezTo>
                    <a:pt x="10026" y="15487"/>
                    <a:pt x="10026" y="15388"/>
                    <a:pt x="10043" y="15288"/>
                  </a:cubicBezTo>
                  <a:cubicBezTo>
                    <a:pt x="10059" y="15139"/>
                    <a:pt x="10076" y="14989"/>
                    <a:pt x="10109" y="14857"/>
                  </a:cubicBezTo>
                  <a:lnTo>
                    <a:pt x="10158" y="14558"/>
                  </a:lnTo>
                  <a:cubicBezTo>
                    <a:pt x="10176" y="14525"/>
                    <a:pt x="10176" y="14476"/>
                    <a:pt x="10192" y="14425"/>
                  </a:cubicBezTo>
                  <a:cubicBezTo>
                    <a:pt x="10225" y="14326"/>
                    <a:pt x="10242" y="14243"/>
                    <a:pt x="10275" y="14144"/>
                  </a:cubicBezTo>
                  <a:cubicBezTo>
                    <a:pt x="10308" y="14011"/>
                    <a:pt x="10357" y="13861"/>
                    <a:pt x="10408" y="13728"/>
                  </a:cubicBezTo>
                  <a:cubicBezTo>
                    <a:pt x="10441" y="13646"/>
                    <a:pt x="10490" y="13546"/>
                    <a:pt x="10523" y="13462"/>
                  </a:cubicBezTo>
                  <a:cubicBezTo>
                    <a:pt x="10623" y="13247"/>
                    <a:pt x="10740" y="13015"/>
                    <a:pt x="10855" y="12816"/>
                  </a:cubicBezTo>
                  <a:lnTo>
                    <a:pt x="11005" y="12566"/>
                  </a:lnTo>
                  <a:cubicBezTo>
                    <a:pt x="11072" y="12484"/>
                    <a:pt x="11121" y="12400"/>
                    <a:pt x="11171" y="12318"/>
                  </a:cubicBezTo>
                  <a:cubicBezTo>
                    <a:pt x="11271" y="12201"/>
                    <a:pt x="11353" y="12086"/>
                    <a:pt x="11453" y="11986"/>
                  </a:cubicBezTo>
                  <a:cubicBezTo>
                    <a:pt x="12017" y="11305"/>
                    <a:pt x="12748" y="10740"/>
                    <a:pt x="13611" y="10359"/>
                  </a:cubicBezTo>
                  <a:cubicBezTo>
                    <a:pt x="14093" y="10160"/>
                    <a:pt x="14573" y="10010"/>
                    <a:pt x="15071" y="9928"/>
                  </a:cubicBezTo>
                  <a:lnTo>
                    <a:pt x="15370" y="9877"/>
                  </a:lnTo>
                  <a:cubicBezTo>
                    <a:pt x="15520" y="9861"/>
                    <a:pt x="15669" y="9844"/>
                    <a:pt x="15819" y="9844"/>
                  </a:cubicBezTo>
                  <a:close/>
                  <a:moveTo>
                    <a:pt x="19530" y="0"/>
                  </a:moveTo>
                  <a:cubicBezTo>
                    <a:pt x="19143" y="0"/>
                    <a:pt x="18776" y="238"/>
                    <a:pt x="18623" y="633"/>
                  </a:cubicBezTo>
                  <a:lnTo>
                    <a:pt x="17744" y="2890"/>
                  </a:lnTo>
                  <a:cubicBezTo>
                    <a:pt x="17245" y="2824"/>
                    <a:pt x="16732" y="2795"/>
                    <a:pt x="16222" y="2795"/>
                  </a:cubicBezTo>
                  <a:cubicBezTo>
                    <a:pt x="15326" y="2795"/>
                    <a:pt x="14438" y="2885"/>
                    <a:pt x="13644" y="3023"/>
                  </a:cubicBezTo>
                  <a:lnTo>
                    <a:pt x="13644" y="3006"/>
                  </a:lnTo>
                  <a:lnTo>
                    <a:pt x="12648" y="799"/>
                  </a:lnTo>
                  <a:cubicBezTo>
                    <a:pt x="12477" y="404"/>
                    <a:pt x="12066" y="103"/>
                    <a:pt x="11655" y="103"/>
                  </a:cubicBezTo>
                  <a:cubicBezTo>
                    <a:pt x="11548" y="103"/>
                    <a:pt x="11441" y="124"/>
                    <a:pt x="11337" y="168"/>
                  </a:cubicBezTo>
                  <a:lnTo>
                    <a:pt x="7487" y="1877"/>
                  </a:lnTo>
                  <a:cubicBezTo>
                    <a:pt x="7005" y="2094"/>
                    <a:pt x="6972" y="2740"/>
                    <a:pt x="7188" y="3238"/>
                  </a:cubicBezTo>
                  <a:lnTo>
                    <a:pt x="8167" y="5446"/>
                  </a:lnTo>
                  <a:cubicBezTo>
                    <a:pt x="6905" y="6359"/>
                    <a:pt x="6059" y="7339"/>
                    <a:pt x="5296" y="8450"/>
                  </a:cubicBezTo>
                  <a:lnTo>
                    <a:pt x="5263" y="8467"/>
                  </a:lnTo>
                  <a:lnTo>
                    <a:pt x="2988" y="7604"/>
                  </a:lnTo>
                  <a:cubicBezTo>
                    <a:pt x="2868" y="7558"/>
                    <a:pt x="2745" y="7536"/>
                    <a:pt x="2625" y="7536"/>
                  </a:cubicBezTo>
                  <a:cubicBezTo>
                    <a:pt x="2231" y="7536"/>
                    <a:pt x="1863" y="7774"/>
                    <a:pt x="1711" y="8168"/>
                  </a:cubicBezTo>
                  <a:lnTo>
                    <a:pt x="200" y="12101"/>
                  </a:lnTo>
                  <a:cubicBezTo>
                    <a:pt x="0" y="12599"/>
                    <a:pt x="250" y="13164"/>
                    <a:pt x="748" y="13363"/>
                  </a:cubicBezTo>
                  <a:lnTo>
                    <a:pt x="3005" y="14193"/>
                  </a:lnTo>
                  <a:cubicBezTo>
                    <a:pt x="2822" y="15587"/>
                    <a:pt x="2773" y="16733"/>
                    <a:pt x="3121" y="18260"/>
                  </a:cubicBezTo>
                  <a:lnTo>
                    <a:pt x="3105" y="18260"/>
                  </a:lnTo>
                  <a:lnTo>
                    <a:pt x="897" y="19256"/>
                  </a:lnTo>
                  <a:cubicBezTo>
                    <a:pt x="399" y="19471"/>
                    <a:pt x="250" y="20068"/>
                    <a:pt x="465" y="20566"/>
                  </a:cubicBezTo>
                  <a:lnTo>
                    <a:pt x="2175" y="24417"/>
                  </a:lnTo>
                  <a:cubicBezTo>
                    <a:pt x="2308" y="24723"/>
                    <a:pt x="2522" y="24848"/>
                    <a:pt x="2783" y="24848"/>
                  </a:cubicBezTo>
                  <a:cubicBezTo>
                    <a:pt x="2947" y="24848"/>
                    <a:pt x="3128" y="24799"/>
                    <a:pt x="3320" y="24716"/>
                  </a:cubicBezTo>
                  <a:lnTo>
                    <a:pt x="5528" y="23737"/>
                  </a:lnTo>
                  <a:cubicBezTo>
                    <a:pt x="6458" y="24999"/>
                    <a:pt x="7436" y="25878"/>
                    <a:pt x="8565" y="26641"/>
                  </a:cubicBezTo>
                  <a:lnTo>
                    <a:pt x="8582" y="26707"/>
                  </a:lnTo>
                  <a:lnTo>
                    <a:pt x="7719" y="28998"/>
                  </a:lnTo>
                  <a:cubicBezTo>
                    <a:pt x="7520" y="29496"/>
                    <a:pt x="7785" y="30077"/>
                    <a:pt x="8283" y="30259"/>
                  </a:cubicBezTo>
                  <a:lnTo>
                    <a:pt x="12216" y="31786"/>
                  </a:lnTo>
                  <a:cubicBezTo>
                    <a:pt x="12334" y="31828"/>
                    <a:pt x="12455" y="31848"/>
                    <a:pt x="12573" y="31848"/>
                  </a:cubicBezTo>
                  <a:cubicBezTo>
                    <a:pt x="12970" y="31848"/>
                    <a:pt x="13338" y="31619"/>
                    <a:pt x="13478" y="31222"/>
                  </a:cubicBezTo>
                  <a:lnTo>
                    <a:pt x="14407" y="28949"/>
                  </a:lnTo>
                  <a:cubicBezTo>
                    <a:pt x="15001" y="29020"/>
                    <a:pt x="15570" y="29064"/>
                    <a:pt x="16147" y="29064"/>
                  </a:cubicBezTo>
                  <a:cubicBezTo>
                    <a:pt x="16910" y="29064"/>
                    <a:pt x="17688" y="28988"/>
                    <a:pt x="18557" y="28799"/>
                  </a:cubicBezTo>
                  <a:lnTo>
                    <a:pt x="19537" y="31023"/>
                  </a:lnTo>
                  <a:cubicBezTo>
                    <a:pt x="19687" y="31361"/>
                    <a:pt x="19937" y="31535"/>
                    <a:pt x="20243" y="31535"/>
                  </a:cubicBezTo>
                  <a:cubicBezTo>
                    <a:pt x="20375" y="31535"/>
                    <a:pt x="20516" y="31503"/>
                    <a:pt x="20665" y="31438"/>
                  </a:cubicBezTo>
                  <a:lnTo>
                    <a:pt x="24499" y="29728"/>
                  </a:lnTo>
                  <a:cubicBezTo>
                    <a:pt x="24997" y="29513"/>
                    <a:pt x="25229" y="29082"/>
                    <a:pt x="25014" y="28584"/>
                  </a:cubicBezTo>
                  <a:lnTo>
                    <a:pt x="24018" y="26375"/>
                  </a:lnTo>
                  <a:cubicBezTo>
                    <a:pt x="25280" y="25463"/>
                    <a:pt x="26092" y="24501"/>
                    <a:pt x="26856" y="23388"/>
                  </a:cubicBezTo>
                  <a:lnTo>
                    <a:pt x="26873" y="23388"/>
                  </a:lnTo>
                  <a:lnTo>
                    <a:pt x="29146" y="24251"/>
                  </a:lnTo>
                  <a:cubicBezTo>
                    <a:pt x="29262" y="24297"/>
                    <a:pt x="29382" y="24320"/>
                    <a:pt x="29500" y="24320"/>
                  </a:cubicBezTo>
                  <a:cubicBezTo>
                    <a:pt x="29888" y="24320"/>
                    <a:pt x="30255" y="24082"/>
                    <a:pt x="30408" y="23687"/>
                  </a:cubicBezTo>
                  <a:lnTo>
                    <a:pt x="31919" y="19754"/>
                  </a:lnTo>
                  <a:cubicBezTo>
                    <a:pt x="32101" y="19256"/>
                    <a:pt x="31852" y="18691"/>
                    <a:pt x="31354" y="18492"/>
                  </a:cubicBezTo>
                  <a:lnTo>
                    <a:pt x="29047" y="17530"/>
                  </a:lnTo>
                  <a:cubicBezTo>
                    <a:pt x="29230" y="16151"/>
                    <a:pt x="29230" y="14874"/>
                    <a:pt x="28881" y="13347"/>
                  </a:cubicBezTo>
                  <a:lnTo>
                    <a:pt x="28898" y="13347"/>
                  </a:lnTo>
                  <a:lnTo>
                    <a:pt x="31105" y="12367"/>
                  </a:lnTo>
                  <a:cubicBezTo>
                    <a:pt x="31603" y="12135"/>
                    <a:pt x="31952" y="11736"/>
                    <a:pt x="31735" y="11256"/>
                  </a:cubicBezTo>
                  <a:lnTo>
                    <a:pt x="30027" y="7405"/>
                  </a:lnTo>
                  <a:cubicBezTo>
                    <a:pt x="29853" y="7033"/>
                    <a:pt x="29458" y="6810"/>
                    <a:pt x="29068" y="6810"/>
                  </a:cubicBezTo>
                  <a:cubicBezTo>
                    <a:pt x="28935" y="6810"/>
                    <a:pt x="28804" y="6835"/>
                    <a:pt x="28681" y="6890"/>
                  </a:cubicBezTo>
                  <a:lnTo>
                    <a:pt x="26457" y="7886"/>
                  </a:lnTo>
                  <a:cubicBezTo>
                    <a:pt x="25545" y="6624"/>
                    <a:pt x="24616" y="5845"/>
                    <a:pt x="23503" y="5097"/>
                  </a:cubicBezTo>
                  <a:lnTo>
                    <a:pt x="24366" y="2840"/>
                  </a:lnTo>
                  <a:cubicBezTo>
                    <a:pt x="24565" y="2326"/>
                    <a:pt x="24317" y="1762"/>
                    <a:pt x="23819" y="1579"/>
                  </a:cubicBezTo>
                  <a:lnTo>
                    <a:pt x="19885" y="69"/>
                  </a:lnTo>
                  <a:cubicBezTo>
                    <a:pt x="19768" y="22"/>
                    <a:pt x="19648" y="0"/>
                    <a:pt x="19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72"/>
            <p:cNvSpPr/>
            <p:nvPr/>
          </p:nvSpPr>
          <p:spPr>
            <a:xfrm>
              <a:off x="2294289" y="3641405"/>
              <a:ext cx="220201" cy="697267"/>
            </a:xfrm>
            <a:custGeom>
              <a:avLst/>
              <a:gdLst/>
              <a:ahLst/>
              <a:cxnLst/>
              <a:rect l="l" t="t" r="r" b="b"/>
              <a:pathLst>
                <a:path w="4482" h="14193" extrusionOk="0">
                  <a:moveTo>
                    <a:pt x="748" y="1"/>
                  </a:moveTo>
                  <a:cubicBezTo>
                    <a:pt x="449" y="1"/>
                    <a:pt x="184" y="266"/>
                    <a:pt x="150" y="582"/>
                  </a:cubicBezTo>
                  <a:cubicBezTo>
                    <a:pt x="0" y="2541"/>
                    <a:pt x="1246" y="4234"/>
                    <a:pt x="1693" y="6109"/>
                  </a:cubicBezTo>
                  <a:cubicBezTo>
                    <a:pt x="2291" y="8516"/>
                    <a:pt x="2025" y="11055"/>
                    <a:pt x="863" y="13263"/>
                  </a:cubicBezTo>
                  <a:cubicBezTo>
                    <a:pt x="615" y="13728"/>
                    <a:pt x="996" y="14193"/>
                    <a:pt x="1412" y="14193"/>
                  </a:cubicBezTo>
                  <a:cubicBezTo>
                    <a:pt x="1561" y="14193"/>
                    <a:pt x="1711" y="14126"/>
                    <a:pt x="1843" y="14009"/>
                  </a:cubicBezTo>
                  <a:cubicBezTo>
                    <a:pt x="3835" y="12134"/>
                    <a:pt x="4482" y="9760"/>
                    <a:pt x="4233" y="7056"/>
                  </a:cubicBezTo>
                  <a:cubicBezTo>
                    <a:pt x="4001" y="4699"/>
                    <a:pt x="3204" y="1395"/>
                    <a:pt x="1029" y="84"/>
                  </a:cubicBezTo>
                  <a:cubicBezTo>
                    <a:pt x="947" y="18"/>
                    <a:pt x="847" y="1"/>
                    <a:pt x="748"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72"/>
            <p:cNvSpPr/>
            <p:nvPr/>
          </p:nvSpPr>
          <p:spPr>
            <a:xfrm>
              <a:off x="2163017" y="3467782"/>
              <a:ext cx="125625" cy="97862"/>
            </a:xfrm>
            <a:custGeom>
              <a:avLst/>
              <a:gdLst/>
              <a:ahLst/>
              <a:cxnLst/>
              <a:rect l="l" t="t" r="r" b="b"/>
              <a:pathLst>
                <a:path w="2557" h="1992" extrusionOk="0">
                  <a:moveTo>
                    <a:pt x="1278" y="0"/>
                  </a:moveTo>
                  <a:cubicBezTo>
                    <a:pt x="1" y="0"/>
                    <a:pt x="1" y="1992"/>
                    <a:pt x="1278" y="1992"/>
                  </a:cubicBezTo>
                  <a:cubicBezTo>
                    <a:pt x="2557" y="1992"/>
                    <a:pt x="2557" y="0"/>
                    <a:pt x="1278"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72"/>
            <p:cNvSpPr/>
            <p:nvPr/>
          </p:nvSpPr>
          <p:spPr>
            <a:xfrm>
              <a:off x="1384273" y="3541918"/>
              <a:ext cx="317282" cy="690733"/>
            </a:xfrm>
            <a:custGeom>
              <a:avLst/>
              <a:gdLst/>
              <a:ahLst/>
              <a:cxnLst/>
              <a:rect l="l" t="t" r="r" b="b"/>
              <a:pathLst>
                <a:path w="6458" h="14060" extrusionOk="0">
                  <a:moveTo>
                    <a:pt x="5794" y="1"/>
                  </a:moveTo>
                  <a:cubicBezTo>
                    <a:pt x="2921" y="67"/>
                    <a:pt x="963" y="3752"/>
                    <a:pt x="515" y="6242"/>
                  </a:cubicBezTo>
                  <a:cubicBezTo>
                    <a:pt x="0" y="9114"/>
                    <a:pt x="914" y="12201"/>
                    <a:pt x="3271" y="13976"/>
                  </a:cubicBezTo>
                  <a:cubicBezTo>
                    <a:pt x="3353" y="14043"/>
                    <a:pt x="3437" y="14060"/>
                    <a:pt x="3503" y="14060"/>
                  </a:cubicBezTo>
                  <a:cubicBezTo>
                    <a:pt x="3802" y="14060"/>
                    <a:pt x="4034" y="13644"/>
                    <a:pt x="3901" y="13363"/>
                  </a:cubicBezTo>
                  <a:cubicBezTo>
                    <a:pt x="2740" y="11022"/>
                    <a:pt x="1793" y="8649"/>
                    <a:pt x="2540" y="6009"/>
                  </a:cubicBezTo>
                  <a:cubicBezTo>
                    <a:pt x="3204" y="3670"/>
                    <a:pt x="5130" y="2723"/>
                    <a:pt x="6258" y="815"/>
                  </a:cubicBezTo>
                  <a:cubicBezTo>
                    <a:pt x="6457" y="466"/>
                    <a:pt x="6208" y="1"/>
                    <a:pt x="579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1" name="Google Shape;5111;p72"/>
          <p:cNvGrpSpPr/>
          <p:nvPr/>
        </p:nvGrpSpPr>
        <p:grpSpPr>
          <a:xfrm rot="3379778">
            <a:off x="6302831" y="-470362"/>
            <a:ext cx="917855" cy="897001"/>
            <a:chOff x="1144524" y="3153700"/>
            <a:chExt cx="1625269" cy="1588342"/>
          </a:xfrm>
        </p:grpSpPr>
        <p:sp>
          <p:nvSpPr>
            <p:cNvPr id="5112" name="Google Shape;5112;p72"/>
            <p:cNvSpPr/>
            <p:nvPr/>
          </p:nvSpPr>
          <p:spPr>
            <a:xfrm>
              <a:off x="1191835" y="3153700"/>
              <a:ext cx="1577957" cy="1564613"/>
            </a:xfrm>
            <a:custGeom>
              <a:avLst/>
              <a:gdLst/>
              <a:ahLst/>
              <a:cxnLst/>
              <a:rect l="l" t="t" r="r" b="b"/>
              <a:pathLst>
                <a:path w="32118" h="31848" extrusionOk="0">
                  <a:moveTo>
                    <a:pt x="16299" y="9846"/>
                  </a:moveTo>
                  <a:cubicBezTo>
                    <a:pt x="16432" y="9846"/>
                    <a:pt x="16565" y="9861"/>
                    <a:pt x="16698" y="9879"/>
                  </a:cubicBezTo>
                  <a:cubicBezTo>
                    <a:pt x="16797" y="9879"/>
                    <a:pt x="16897" y="9895"/>
                    <a:pt x="16980" y="9912"/>
                  </a:cubicBezTo>
                  <a:cubicBezTo>
                    <a:pt x="17063" y="9928"/>
                    <a:pt x="17146" y="9928"/>
                    <a:pt x="17213" y="9945"/>
                  </a:cubicBezTo>
                  <a:lnTo>
                    <a:pt x="17412" y="9994"/>
                  </a:lnTo>
                  <a:cubicBezTo>
                    <a:pt x="17461" y="9994"/>
                    <a:pt x="17511" y="10011"/>
                    <a:pt x="17561" y="10027"/>
                  </a:cubicBezTo>
                  <a:cubicBezTo>
                    <a:pt x="17660" y="10045"/>
                    <a:pt x="17744" y="10078"/>
                    <a:pt x="17843" y="10111"/>
                  </a:cubicBezTo>
                  <a:cubicBezTo>
                    <a:pt x="17893" y="10111"/>
                    <a:pt x="17926" y="10127"/>
                    <a:pt x="17976" y="10144"/>
                  </a:cubicBezTo>
                  <a:cubicBezTo>
                    <a:pt x="18076" y="10177"/>
                    <a:pt x="18158" y="10211"/>
                    <a:pt x="18258" y="10244"/>
                  </a:cubicBezTo>
                  <a:cubicBezTo>
                    <a:pt x="18291" y="10260"/>
                    <a:pt x="18341" y="10277"/>
                    <a:pt x="18390" y="10293"/>
                  </a:cubicBezTo>
                  <a:cubicBezTo>
                    <a:pt x="18574" y="10377"/>
                    <a:pt x="18740" y="10459"/>
                    <a:pt x="18922" y="10543"/>
                  </a:cubicBezTo>
                  <a:cubicBezTo>
                    <a:pt x="18955" y="10576"/>
                    <a:pt x="19005" y="10592"/>
                    <a:pt x="19038" y="10609"/>
                  </a:cubicBezTo>
                  <a:lnTo>
                    <a:pt x="19287" y="10758"/>
                  </a:lnTo>
                  <a:cubicBezTo>
                    <a:pt x="19370" y="10824"/>
                    <a:pt x="19453" y="10875"/>
                    <a:pt x="19536" y="10924"/>
                  </a:cubicBezTo>
                  <a:cubicBezTo>
                    <a:pt x="19586" y="10957"/>
                    <a:pt x="19619" y="10974"/>
                    <a:pt x="19652" y="11007"/>
                  </a:cubicBezTo>
                  <a:cubicBezTo>
                    <a:pt x="19736" y="11074"/>
                    <a:pt x="19818" y="11123"/>
                    <a:pt x="19884" y="11189"/>
                  </a:cubicBezTo>
                  <a:cubicBezTo>
                    <a:pt x="20615" y="11771"/>
                    <a:pt x="21212" y="12534"/>
                    <a:pt x="21610" y="13447"/>
                  </a:cubicBezTo>
                  <a:cubicBezTo>
                    <a:pt x="21942" y="14177"/>
                    <a:pt x="22108" y="14940"/>
                    <a:pt x="22142" y="15688"/>
                  </a:cubicBezTo>
                  <a:lnTo>
                    <a:pt x="22142" y="15903"/>
                  </a:lnTo>
                  <a:lnTo>
                    <a:pt x="22142" y="16086"/>
                  </a:lnTo>
                  <a:cubicBezTo>
                    <a:pt x="22142" y="16285"/>
                    <a:pt x="22126" y="16485"/>
                    <a:pt x="22092" y="16666"/>
                  </a:cubicBezTo>
                  <a:lnTo>
                    <a:pt x="22042" y="16965"/>
                  </a:lnTo>
                  <a:cubicBezTo>
                    <a:pt x="22026" y="17065"/>
                    <a:pt x="22009" y="17148"/>
                    <a:pt x="21993" y="17248"/>
                  </a:cubicBezTo>
                  <a:cubicBezTo>
                    <a:pt x="21976" y="17297"/>
                    <a:pt x="21976" y="17348"/>
                    <a:pt x="21960" y="17397"/>
                  </a:cubicBezTo>
                  <a:cubicBezTo>
                    <a:pt x="21893" y="17662"/>
                    <a:pt x="21794" y="17928"/>
                    <a:pt x="21694" y="18193"/>
                  </a:cubicBezTo>
                  <a:cubicBezTo>
                    <a:pt x="21595" y="18443"/>
                    <a:pt x="21462" y="18709"/>
                    <a:pt x="21329" y="18941"/>
                  </a:cubicBezTo>
                  <a:cubicBezTo>
                    <a:pt x="21263" y="19041"/>
                    <a:pt x="21212" y="19140"/>
                    <a:pt x="21146" y="19240"/>
                  </a:cubicBezTo>
                  <a:cubicBezTo>
                    <a:pt x="20964" y="19521"/>
                    <a:pt x="20747" y="19787"/>
                    <a:pt x="20515" y="20036"/>
                  </a:cubicBezTo>
                  <a:cubicBezTo>
                    <a:pt x="19984" y="20617"/>
                    <a:pt x="19320" y="21099"/>
                    <a:pt x="18541" y="21447"/>
                  </a:cubicBezTo>
                  <a:cubicBezTo>
                    <a:pt x="17737" y="21808"/>
                    <a:pt x="16896" y="21978"/>
                    <a:pt x="16069" y="21978"/>
                  </a:cubicBezTo>
                  <a:cubicBezTo>
                    <a:pt x="15223" y="21978"/>
                    <a:pt x="14391" y="21800"/>
                    <a:pt x="13628" y="21464"/>
                  </a:cubicBezTo>
                  <a:cubicBezTo>
                    <a:pt x="13495" y="21397"/>
                    <a:pt x="13362" y="21331"/>
                    <a:pt x="13245" y="21265"/>
                  </a:cubicBezTo>
                  <a:cubicBezTo>
                    <a:pt x="13196" y="21247"/>
                    <a:pt x="13146" y="21214"/>
                    <a:pt x="13112" y="21198"/>
                  </a:cubicBezTo>
                  <a:lnTo>
                    <a:pt x="12864" y="21048"/>
                  </a:lnTo>
                  <a:cubicBezTo>
                    <a:pt x="12614" y="20900"/>
                    <a:pt x="12366" y="20716"/>
                    <a:pt x="12150" y="20534"/>
                  </a:cubicBezTo>
                  <a:cubicBezTo>
                    <a:pt x="12067" y="20468"/>
                    <a:pt x="12001" y="20402"/>
                    <a:pt x="11935" y="20335"/>
                  </a:cubicBezTo>
                  <a:cubicBezTo>
                    <a:pt x="11353" y="19787"/>
                    <a:pt x="10872" y="19140"/>
                    <a:pt x="10540" y="18377"/>
                  </a:cubicBezTo>
                  <a:cubicBezTo>
                    <a:pt x="10125" y="17463"/>
                    <a:pt x="9976" y="16501"/>
                    <a:pt x="10025" y="15571"/>
                  </a:cubicBezTo>
                  <a:cubicBezTo>
                    <a:pt x="10025" y="15471"/>
                    <a:pt x="10025" y="15389"/>
                    <a:pt x="10042" y="15290"/>
                  </a:cubicBezTo>
                  <a:cubicBezTo>
                    <a:pt x="10058" y="15139"/>
                    <a:pt x="10076" y="14991"/>
                    <a:pt x="10109" y="14858"/>
                  </a:cubicBezTo>
                  <a:lnTo>
                    <a:pt x="10158" y="14559"/>
                  </a:lnTo>
                  <a:cubicBezTo>
                    <a:pt x="10175" y="14526"/>
                    <a:pt x="10191" y="14476"/>
                    <a:pt x="10191" y="14426"/>
                  </a:cubicBezTo>
                  <a:cubicBezTo>
                    <a:pt x="10224" y="14327"/>
                    <a:pt x="10242" y="14243"/>
                    <a:pt x="10275" y="14144"/>
                  </a:cubicBezTo>
                  <a:cubicBezTo>
                    <a:pt x="10324" y="14011"/>
                    <a:pt x="10357" y="13862"/>
                    <a:pt x="10424" y="13729"/>
                  </a:cubicBezTo>
                  <a:cubicBezTo>
                    <a:pt x="10457" y="13646"/>
                    <a:pt x="10490" y="13546"/>
                    <a:pt x="10523" y="13464"/>
                  </a:cubicBezTo>
                  <a:cubicBezTo>
                    <a:pt x="10623" y="13231"/>
                    <a:pt x="10740" y="13015"/>
                    <a:pt x="10855" y="12816"/>
                  </a:cubicBezTo>
                  <a:cubicBezTo>
                    <a:pt x="10906" y="12733"/>
                    <a:pt x="10955" y="12650"/>
                    <a:pt x="11021" y="12568"/>
                  </a:cubicBezTo>
                  <a:cubicBezTo>
                    <a:pt x="11072" y="12484"/>
                    <a:pt x="11121" y="12402"/>
                    <a:pt x="11187" y="12318"/>
                  </a:cubicBezTo>
                  <a:cubicBezTo>
                    <a:pt x="11271" y="12202"/>
                    <a:pt x="11353" y="12086"/>
                    <a:pt x="11453" y="11986"/>
                  </a:cubicBezTo>
                  <a:cubicBezTo>
                    <a:pt x="12017" y="11306"/>
                    <a:pt x="12747" y="10742"/>
                    <a:pt x="13610" y="10359"/>
                  </a:cubicBezTo>
                  <a:cubicBezTo>
                    <a:pt x="14092" y="10144"/>
                    <a:pt x="14590" y="10011"/>
                    <a:pt x="15071" y="9928"/>
                  </a:cubicBezTo>
                  <a:lnTo>
                    <a:pt x="15370" y="9879"/>
                  </a:lnTo>
                  <a:cubicBezTo>
                    <a:pt x="15520" y="9861"/>
                    <a:pt x="15668" y="9846"/>
                    <a:pt x="15818" y="9846"/>
                  </a:cubicBezTo>
                  <a:close/>
                  <a:moveTo>
                    <a:pt x="19531" y="0"/>
                  </a:moveTo>
                  <a:cubicBezTo>
                    <a:pt x="19143" y="0"/>
                    <a:pt x="18776" y="239"/>
                    <a:pt x="18623" y="633"/>
                  </a:cubicBezTo>
                  <a:lnTo>
                    <a:pt x="17744" y="2890"/>
                  </a:lnTo>
                  <a:cubicBezTo>
                    <a:pt x="17245" y="2825"/>
                    <a:pt x="16734" y="2796"/>
                    <a:pt x="16225" y="2796"/>
                  </a:cubicBezTo>
                  <a:cubicBezTo>
                    <a:pt x="15328" y="2796"/>
                    <a:pt x="14439" y="2886"/>
                    <a:pt x="13644" y="3023"/>
                  </a:cubicBezTo>
                  <a:lnTo>
                    <a:pt x="13644" y="3007"/>
                  </a:lnTo>
                  <a:lnTo>
                    <a:pt x="12648" y="799"/>
                  </a:lnTo>
                  <a:cubicBezTo>
                    <a:pt x="12477" y="404"/>
                    <a:pt x="12066" y="104"/>
                    <a:pt x="11654" y="104"/>
                  </a:cubicBezTo>
                  <a:cubicBezTo>
                    <a:pt x="11547" y="104"/>
                    <a:pt x="11440" y="124"/>
                    <a:pt x="11337" y="168"/>
                  </a:cubicBezTo>
                  <a:lnTo>
                    <a:pt x="7486" y="1879"/>
                  </a:lnTo>
                  <a:cubicBezTo>
                    <a:pt x="7004" y="2094"/>
                    <a:pt x="6971" y="2742"/>
                    <a:pt x="7188" y="3222"/>
                  </a:cubicBezTo>
                  <a:lnTo>
                    <a:pt x="8166" y="5446"/>
                  </a:lnTo>
                  <a:cubicBezTo>
                    <a:pt x="6905" y="6360"/>
                    <a:pt x="6059" y="7323"/>
                    <a:pt x="5311" y="8451"/>
                  </a:cubicBezTo>
                  <a:lnTo>
                    <a:pt x="5262" y="8467"/>
                  </a:lnTo>
                  <a:lnTo>
                    <a:pt x="2988" y="7604"/>
                  </a:lnTo>
                  <a:cubicBezTo>
                    <a:pt x="2868" y="7558"/>
                    <a:pt x="2745" y="7536"/>
                    <a:pt x="2625" y="7536"/>
                  </a:cubicBezTo>
                  <a:cubicBezTo>
                    <a:pt x="2231" y="7536"/>
                    <a:pt x="1863" y="7774"/>
                    <a:pt x="1710" y="8168"/>
                  </a:cubicBezTo>
                  <a:lnTo>
                    <a:pt x="199" y="12103"/>
                  </a:lnTo>
                  <a:cubicBezTo>
                    <a:pt x="0" y="12601"/>
                    <a:pt x="250" y="13165"/>
                    <a:pt x="764" y="13364"/>
                  </a:cubicBezTo>
                  <a:lnTo>
                    <a:pt x="3005" y="14194"/>
                  </a:lnTo>
                  <a:cubicBezTo>
                    <a:pt x="2822" y="15571"/>
                    <a:pt x="2773" y="16733"/>
                    <a:pt x="3121" y="18260"/>
                  </a:cubicBezTo>
                  <a:lnTo>
                    <a:pt x="3105" y="18260"/>
                  </a:lnTo>
                  <a:lnTo>
                    <a:pt x="896" y="19256"/>
                  </a:lnTo>
                  <a:cubicBezTo>
                    <a:pt x="398" y="19472"/>
                    <a:pt x="250" y="20070"/>
                    <a:pt x="465" y="20568"/>
                  </a:cubicBezTo>
                  <a:lnTo>
                    <a:pt x="2175" y="24418"/>
                  </a:lnTo>
                  <a:cubicBezTo>
                    <a:pt x="2309" y="24718"/>
                    <a:pt x="2528" y="24844"/>
                    <a:pt x="2794" y="24844"/>
                  </a:cubicBezTo>
                  <a:cubicBezTo>
                    <a:pt x="2954" y="24844"/>
                    <a:pt x="3132" y="24798"/>
                    <a:pt x="3320" y="24717"/>
                  </a:cubicBezTo>
                  <a:lnTo>
                    <a:pt x="5528" y="23737"/>
                  </a:lnTo>
                  <a:cubicBezTo>
                    <a:pt x="6457" y="24999"/>
                    <a:pt x="7436" y="25879"/>
                    <a:pt x="8565" y="26642"/>
                  </a:cubicBezTo>
                  <a:lnTo>
                    <a:pt x="8582" y="26709"/>
                  </a:lnTo>
                  <a:lnTo>
                    <a:pt x="7719" y="28999"/>
                  </a:lnTo>
                  <a:cubicBezTo>
                    <a:pt x="7536" y="29497"/>
                    <a:pt x="7785" y="30077"/>
                    <a:pt x="8283" y="30261"/>
                  </a:cubicBezTo>
                  <a:lnTo>
                    <a:pt x="12216" y="31788"/>
                  </a:lnTo>
                  <a:cubicBezTo>
                    <a:pt x="12330" y="31828"/>
                    <a:pt x="12447" y="31847"/>
                    <a:pt x="12561" y="31847"/>
                  </a:cubicBezTo>
                  <a:cubicBezTo>
                    <a:pt x="12963" y="31847"/>
                    <a:pt x="13336" y="31611"/>
                    <a:pt x="13478" y="31223"/>
                  </a:cubicBezTo>
                  <a:lnTo>
                    <a:pt x="14407" y="28949"/>
                  </a:lnTo>
                  <a:cubicBezTo>
                    <a:pt x="15003" y="29020"/>
                    <a:pt x="15573" y="29064"/>
                    <a:pt x="16152" y="29064"/>
                  </a:cubicBezTo>
                  <a:cubicBezTo>
                    <a:pt x="16913" y="29064"/>
                    <a:pt x="17689" y="28989"/>
                    <a:pt x="18556" y="28800"/>
                  </a:cubicBezTo>
                  <a:lnTo>
                    <a:pt x="19536" y="31024"/>
                  </a:lnTo>
                  <a:cubicBezTo>
                    <a:pt x="19699" y="31361"/>
                    <a:pt x="19943" y="31535"/>
                    <a:pt x="20246" y="31535"/>
                  </a:cubicBezTo>
                  <a:cubicBezTo>
                    <a:pt x="20376" y="31535"/>
                    <a:pt x="20516" y="31503"/>
                    <a:pt x="20665" y="31438"/>
                  </a:cubicBezTo>
                  <a:lnTo>
                    <a:pt x="24516" y="29730"/>
                  </a:lnTo>
                  <a:cubicBezTo>
                    <a:pt x="24996" y="29513"/>
                    <a:pt x="25229" y="29082"/>
                    <a:pt x="25014" y="28584"/>
                  </a:cubicBezTo>
                  <a:lnTo>
                    <a:pt x="24034" y="26377"/>
                  </a:lnTo>
                  <a:cubicBezTo>
                    <a:pt x="25295" y="25447"/>
                    <a:pt x="26092" y="24501"/>
                    <a:pt x="26855" y="23389"/>
                  </a:cubicBezTo>
                  <a:lnTo>
                    <a:pt x="26873" y="23389"/>
                  </a:lnTo>
                  <a:lnTo>
                    <a:pt x="29146" y="24252"/>
                  </a:lnTo>
                  <a:cubicBezTo>
                    <a:pt x="29259" y="24298"/>
                    <a:pt x="29376" y="24319"/>
                    <a:pt x="29490" y="24319"/>
                  </a:cubicBezTo>
                  <a:cubicBezTo>
                    <a:pt x="29881" y="24319"/>
                    <a:pt x="30253" y="24073"/>
                    <a:pt x="30407" y="23688"/>
                  </a:cubicBezTo>
                  <a:lnTo>
                    <a:pt x="31918" y="19754"/>
                  </a:lnTo>
                  <a:cubicBezTo>
                    <a:pt x="32118" y="19256"/>
                    <a:pt x="31868" y="18691"/>
                    <a:pt x="31354" y="18492"/>
                  </a:cubicBezTo>
                  <a:lnTo>
                    <a:pt x="29046" y="17530"/>
                  </a:lnTo>
                  <a:cubicBezTo>
                    <a:pt x="29229" y="16153"/>
                    <a:pt x="29229" y="14874"/>
                    <a:pt x="28880" y="13347"/>
                  </a:cubicBezTo>
                  <a:lnTo>
                    <a:pt x="28898" y="13347"/>
                  </a:lnTo>
                  <a:lnTo>
                    <a:pt x="31104" y="12368"/>
                  </a:lnTo>
                  <a:cubicBezTo>
                    <a:pt x="31602" y="12136"/>
                    <a:pt x="31952" y="11738"/>
                    <a:pt x="31735" y="11256"/>
                  </a:cubicBezTo>
                  <a:lnTo>
                    <a:pt x="30026" y="7405"/>
                  </a:lnTo>
                  <a:cubicBezTo>
                    <a:pt x="29865" y="7034"/>
                    <a:pt x="29473" y="6810"/>
                    <a:pt x="29078" y="6810"/>
                  </a:cubicBezTo>
                  <a:cubicBezTo>
                    <a:pt x="28943" y="6810"/>
                    <a:pt x="28808" y="6836"/>
                    <a:pt x="28681" y="6891"/>
                  </a:cubicBezTo>
                  <a:lnTo>
                    <a:pt x="26474" y="7870"/>
                  </a:lnTo>
                  <a:cubicBezTo>
                    <a:pt x="25545" y="6608"/>
                    <a:pt x="24615" y="5845"/>
                    <a:pt x="23503" y="5099"/>
                  </a:cubicBezTo>
                  <a:lnTo>
                    <a:pt x="24383" y="2841"/>
                  </a:lnTo>
                  <a:cubicBezTo>
                    <a:pt x="24565" y="2326"/>
                    <a:pt x="24317" y="1762"/>
                    <a:pt x="23819" y="1580"/>
                  </a:cubicBezTo>
                  <a:lnTo>
                    <a:pt x="19884" y="69"/>
                  </a:lnTo>
                  <a:cubicBezTo>
                    <a:pt x="19768" y="22"/>
                    <a:pt x="19649" y="0"/>
                    <a:pt x="19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72"/>
            <p:cNvSpPr/>
            <p:nvPr/>
          </p:nvSpPr>
          <p:spPr>
            <a:xfrm>
              <a:off x="1144524" y="3177380"/>
              <a:ext cx="1577122" cy="1564662"/>
            </a:xfrm>
            <a:custGeom>
              <a:avLst/>
              <a:gdLst/>
              <a:ahLst/>
              <a:cxnLst/>
              <a:rect l="l" t="t" r="r" b="b"/>
              <a:pathLst>
                <a:path w="32101" h="31849" extrusionOk="0">
                  <a:moveTo>
                    <a:pt x="16299" y="9844"/>
                  </a:moveTo>
                  <a:cubicBezTo>
                    <a:pt x="16432" y="9844"/>
                    <a:pt x="16565" y="9861"/>
                    <a:pt x="16698" y="9877"/>
                  </a:cubicBezTo>
                  <a:cubicBezTo>
                    <a:pt x="16797" y="9877"/>
                    <a:pt x="16897" y="9895"/>
                    <a:pt x="16981" y="9911"/>
                  </a:cubicBezTo>
                  <a:cubicBezTo>
                    <a:pt x="17063" y="9928"/>
                    <a:pt x="17147" y="9928"/>
                    <a:pt x="17213" y="9944"/>
                  </a:cubicBezTo>
                  <a:lnTo>
                    <a:pt x="17412" y="9994"/>
                  </a:lnTo>
                  <a:cubicBezTo>
                    <a:pt x="17461" y="10010"/>
                    <a:pt x="17512" y="10010"/>
                    <a:pt x="17561" y="10027"/>
                  </a:cubicBezTo>
                  <a:cubicBezTo>
                    <a:pt x="17645" y="10043"/>
                    <a:pt x="17744" y="10077"/>
                    <a:pt x="17844" y="10110"/>
                  </a:cubicBezTo>
                  <a:cubicBezTo>
                    <a:pt x="17893" y="10110"/>
                    <a:pt x="17926" y="10127"/>
                    <a:pt x="17977" y="10143"/>
                  </a:cubicBezTo>
                  <a:cubicBezTo>
                    <a:pt x="18076" y="10176"/>
                    <a:pt x="18158" y="10209"/>
                    <a:pt x="18258" y="10243"/>
                  </a:cubicBezTo>
                  <a:cubicBezTo>
                    <a:pt x="18291" y="10260"/>
                    <a:pt x="18342" y="10276"/>
                    <a:pt x="18391" y="10293"/>
                  </a:cubicBezTo>
                  <a:cubicBezTo>
                    <a:pt x="18574" y="10375"/>
                    <a:pt x="18740" y="10459"/>
                    <a:pt x="18906" y="10541"/>
                  </a:cubicBezTo>
                  <a:cubicBezTo>
                    <a:pt x="18955" y="10574"/>
                    <a:pt x="19006" y="10592"/>
                    <a:pt x="19039" y="10625"/>
                  </a:cubicBezTo>
                  <a:cubicBezTo>
                    <a:pt x="19121" y="10658"/>
                    <a:pt x="19205" y="10707"/>
                    <a:pt x="19287" y="10758"/>
                  </a:cubicBezTo>
                  <a:cubicBezTo>
                    <a:pt x="19371" y="10824"/>
                    <a:pt x="19453" y="10873"/>
                    <a:pt x="19537" y="10924"/>
                  </a:cubicBezTo>
                  <a:cubicBezTo>
                    <a:pt x="19570" y="10957"/>
                    <a:pt x="19619" y="10990"/>
                    <a:pt x="19652" y="11006"/>
                  </a:cubicBezTo>
                  <a:cubicBezTo>
                    <a:pt x="19736" y="11072"/>
                    <a:pt x="19818" y="11123"/>
                    <a:pt x="19885" y="11189"/>
                  </a:cubicBezTo>
                  <a:cubicBezTo>
                    <a:pt x="20615" y="11770"/>
                    <a:pt x="21212" y="12533"/>
                    <a:pt x="21611" y="13447"/>
                  </a:cubicBezTo>
                  <a:cubicBezTo>
                    <a:pt x="21943" y="14177"/>
                    <a:pt x="22109" y="14940"/>
                    <a:pt x="22142" y="15687"/>
                  </a:cubicBezTo>
                  <a:lnTo>
                    <a:pt x="22142" y="15903"/>
                  </a:lnTo>
                  <a:lnTo>
                    <a:pt x="22142" y="16085"/>
                  </a:lnTo>
                  <a:cubicBezTo>
                    <a:pt x="22126" y="16284"/>
                    <a:pt x="22109" y="16483"/>
                    <a:pt x="22093" y="16666"/>
                  </a:cubicBezTo>
                  <a:lnTo>
                    <a:pt x="22042" y="16965"/>
                  </a:lnTo>
                  <a:cubicBezTo>
                    <a:pt x="22026" y="17065"/>
                    <a:pt x="22009" y="17147"/>
                    <a:pt x="21993" y="17247"/>
                  </a:cubicBezTo>
                  <a:cubicBezTo>
                    <a:pt x="21976" y="17297"/>
                    <a:pt x="21976" y="17346"/>
                    <a:pt x="21960" y="17397"/>
                  </a:cubicBezTo>
                  <a:cubicBezTo>
                    <a:pt x="21894" y="17662"/>
                    <a:pt x="21794" y="17928"/>
                    <a:pt x="21694" y="18193"/>
                  </a:cubicBezTo>
                  <a:cubicBezTo>
                    <a:pt x="21595" y="18442"/>
                    <a:pt x="21462" y="18707"/>
                    <a:pt x="21329" y="18940"/>
                  </a:cubicBezTo>
                  <a:cubicBezTo>
                    <a:pt x="21263" y="19039"/>
                    <a:pt x="21212" y="19139"/>
                    <a:pt x="21146" y="19238"/>
                  </a:cubicBezTo>
                  <a:cubicBezTo>
                    <a:pt x="20964" y="19521"/>
                    <a:pt x="20748" y="19787"/>
                    <a:pt x="20515" y="20035"/>
                  </a:cubicBezTo>
                  <a:cubicBezTo>
                    <a:pt x="19984" y="20617"/>
                    <a:pt x="19320" y="21097"/>
                    <a:pt x="18541" y="21447"/>
                  </a:cubicBezTo>
                  <a:cubicBezTo>
                    <a:pt x="17738" y="21807"/>
                    <a:pt x="16898" y="21977"/>
                    <a:pt x="16072" y="21977"/>
                  </a:cubicBezTo>
                  <a:cubicBezTo>
                    <a:pt x="15225" y="21977"/>
                    <a:pt x="14392" y="21799"/>
                    <a:pt x="13628" y="21463"/>
                  </a:cubicBezTo>
                  <a:lnTo>
                    <a:pt x="13230" y="21263"/>
                  </a:lnTo>
                  <a:cubicBezTo>
                    <a:pt x="13196" y="21247"/>
                    <a:pt x="13146" y="21214"/>
                    <a:pt x="13113" y="21197"/>
                  </a:cubicBezTo>
                  <a:lnTo>
                    <a:pt x="12864" y="21048"/>
                  </a:lnTo>
                  <a:cubicBezTo>
                    <a:pt x="12615" y="20898"/>
                    <a:pt x="12366" y="20716"/>
                    <a:pt x="12150" y="20533"/>
                  </a:cubicBezTo>
                  <a:cubicBezTo>
                    <a:pt x="12068" y="20467"/>
                    <a:pt x="12001" y="20400"/>
                    <a:pt x="11935" y="20334"/>
                  </a:cubicBezTo>
                  <a:cubicBezTo>
                    <a:pt x="11353" y="19803"/>
                    <a:pt x="10873" y="19139"/>
                    <a:pt x="10541" y="18375"/>
                  </a:cubicBezTo>
                  <a:cubicBezTo>
                    <a:pt x="10125" y="17463"/>
                    <a:pt x="9959" y="16501"/>
                    <a:pt x="10026" y="15571"/>
                  </a:cubicBezTo>
                  <a:cubicBezTo>
                    <a:pt x="10026" y="15487"/>
                    <a:pt x="10026" y="15388"/>
                    <a:pt x="10043" y="15288"/>
                  </a:cubicBezTo>
                  <a:cubicBezTo>
                    <a:pt x="10059" y="15139"/>
                    <a:pt x="10076" y="14989"/>
                    <a:pt x="10109" y="14857"/>
                  </a:cubicBezTo>
                  <a:lnTo>
                    <a:pt x="10158" y="14558"/>
                  </a:lnTo>
                  <a:cubicBezTo>
                    <a:pt x="10176" y="14525"/>
                    <a:pt x="10176" y="14476"/>
                    <a:pt x="10192" y="14425"/>
                  </a:cubicBezTo>
                  <a:cubicBezTo>
                    <a:pt x="10225" y="14326"/>
                    <a:pt x="10242" y="14243"/>
                    <a:pt x="10275" y="14144"/>
                  </a:cubicBezTo>
                  <a:cubicBezTo>
                    <a:pt x="10308" y="14011"/>
                    <a:pt x="10357" y="13861"/>
                    <a:pt x="10408" y="13728"/>
                  </a:cubicBezTo>
                  <a:cubicBezTo>
                    <a:pt x="10441" y="13646"/>
                    <a:pt x="10490" y="13546"/>
                    <a:pt x="10523" y="13462"/>
                  </a:cubicBezTo>
                  <a:cubicBezTo>
                    <a:pt x="10623" y="13247"/>
                    <a:pt x="10740" y="13015"/>
                    <a:pt x="10855" y="12816"/>
                  </a:cubicBezTo>
                  <a:lnTo>
                    <a:pt x="11005" y="12566"/>
                  </a:lnTo>
                  <a:cubicBezTo>
                    <a:pt x="11072" y="12484"/>
                    <a:pt x="11121" y="12400"/>
                    <a:pt x="11171" y="12318"/>
                  </a:cubicBezTo>
                  <a:cubicBezTo>
                    <a:pt x="11271" y="12201"/>
                    <a:pt x="11353" y="12086"/>
                    <a:pt x="11453" y="11986"/>
                  </a:cubicBezTo>
                  <a:cubicBezTo>
                    <a:pt x="12017" y="11305"/>
                    <a:pt x="12748" y="10740"/>
                    <a:pt x="13611" y="10359"/>
                  </a:cubicBezTo>
                  <a:cubicBezTo>
                    <a:pt x="14093" y="10160"/>
                    <a:pt x="14573" y="10010"/>
                    <a:pt x="15071" y="9928"/>
                  </a:cubicBezTo>
                  <a:lnTo>
                    <a:pt x="15370" y="9877"/>
                  </a:lnTo>
                  <a:cubicBezTo>
                    <a:pt x="15520" y="9861"/>
                    <a:pt x="15669" y="9844"/>
                    <a:pt x="15819" y="9844"/>
                  </a:cubicBezTo>
                  <a:close/>
                  <a:moveTo>
                    <a:pt x="19530" y="0"/>
                  </a:moveTo>
                  <a:cubicBezTo>
                    <a:pt x="19143" y="0"/>
                    <a:pt x="18776" y="238"/>
                    <a:pt x="18623" y="633"/>
                  </a:cubicBezTo>
                  <a:lnTo>
                    <a:pt x="17744" y="2890"/>
                  </a:lnTo>
                  <a:cubicBezTo>
                    <a:pt x="17245" y="2824"/>
                    <a:pt x="16732" y="2795"/>
                    <a:pt x="16222" y="2795"/>
                  </a:cubicBezTo>
                  <a:cubicBezTo>
                    <a:pt x="15326" y="2795"/>
                    <a:pt x="14438" y="2885"/>
                    <a:pt x="13644" y="3023"/>
                  </a:cubicBezTo>
                  <a:lnTo>
                    <a:pt x="13644" y="3006"/>
                  </a:lnTo>
                  <a:lnTo>
                    <a:pt x="12648" y="799"/>
                  </a:lnTo>
                  <a:cubicBezTo>
                    <a:pt x="12477" y="404"/>
                    <a:pt x="12066" y="103"/>
                    <a:pt x="11655" y="103"/>
                  </a:cubicBezTo>
                  <a:cubicBezTo>
                    <a:pt x="11548" y="103"/>
                    <a:pt x="11441" y="124"/>
                    <a:pt x="11337" y="168"/>
                  </a:cubicBezTo>
                  <a:lnTo>
                    <a:pt x="7487" y="1877"/>
                  </a:lnTo>
                  <a:cubicBezTo>
                    <a:pt x="7005" y="2094"/>
                    <a:pt x="6972" y="2740"/>
                    <a:pt x="7188" y="3238"/>
                  </a:cubicBezTo>
                  <a:lnTo>
                    <a:pt x="8167" y="5446"/>
                  </a:lnTo>
                  <a:cubicBezTo>
                    <a:pt x="6905" y="6359"/>
                    <a:pt x="6059" y="7339"/>
                    <a:pt x="5296" y="8450"/>
                  </a:cubicBezTo>
                  <a:lnTo>
                    <a:pt x="5263" y="8467"/>
                  </a:lnTo>
                  <a:lnTo>
                    <a:pt x="2988" y="7604"/>
                  </a:lnTo>
                  <a:cubicBezTo>
                    <a:pt x="2868" y="7558"/>
                    <a:pt x="2745" y="7536"/>
                    <a:pt x="2625" y="7536"/>
                  </a:cubicBezTo>
                  <a:cubicBezTo>
                    <a:pt x="2231" y="7536"/>
                    <a:pt x="1863" y="7774"/>
                    <a:pt x="1711" y="8168"/>
                  </a:cubicBezTo>
                  <a:lnTo>
                    <a:pt x="200" y="12101"/>
                  </a:lnTo>
                  <a:cubicBezTo>
                    <a:pt x="0" y="12599"/>
                    <a:pt x="250" y="13164"/>
                    <a:pt x="748" y="13363"/>
                  </a:cubicBezTo>
                  <a:lnTo>
                    <a:pt x="3005" y="14193"/>
                  </a:lnTo>
                  <a:cubicBezTo>
                    <a:pt x="2822" y="15587"/>
                    <a:pt x="2773" y="16733"/>
                    <a:pt x="3121" y="18260"/>
                  </a:cubicBezTo>
                  <a:lnTo>
                    <a:pt x="3105" y="18260"/>
                  </a:lnTo>
                  <a:lnTo>
                    <a:pt x="897" y="19256"/>
                  </a:lnTo>
                  <a:cubicBezTo>
                    <a:pt x="399" y="19471"/>
                    <a:pt x="250" y="20068"/>
                    <a:pt x="465" y="20566"/>
                  </a:cubicBezTo>
                  <a:lnTo>
                    <a:pt x="2175" y="24417"/>
                  </a:lnTo>
                  <a:cubicBezTo>
                    <a:pt x="2308" y="24723"/>
                    <a:pt x="2522" y="24848"/>
                    <a:pt x="2783" y="24848"/>
                  </a:cubicBezTo>
                  <a:cubicBezTo>
                    <a:pt x="2947" y="24848"/>
                    <a:pt x="3128" y="24799"/>
                    <a:pt x="3320" y="24716"/>
                  </a:cubicBezTo>
                  <a:lnTo>
                    <a:pt x="5528" y="23737"/>
                  </a:lnTo>
                  <a:cubicBezTo>
                    <a:pt x="6458" y="24999"/>
                    <a:pt x="7436" y="25878"/>
                    <a:pt x="8565" y="26641"/>
                  </a:cubicBezTo>
                  <a:lnTo>
                    <a:pt x="8582" y="26707"/>
                  </a:lnTo>
                  <a:lnTo>
                    <a:pt x="7719" y="28998"/>
                  </a:lnTo>
                  <a:cubicBezTo>
                    <a:pt x="7520" y="29496"/>
                    <a:pt x="7785" y="30077"/>
                    <a:pt x="8283" y="30259"/>
                  </a:cubicBezTo>
                  <a:lnTo>
                    <a:pt x="12216" y="31786"/>
                  </a:lnTo>
                  <a:cubicBezTo>
                    <a:pt x="12334" y="31828"/>
                    <a:pt x="12455" y="31848"/>
                    <a:pt x="12573" y="31848"/>
                  </a:cubicBezTo>
                  <a:cubicBezTo>
                    <a:pt x="12970" y="31848"/>
                    <a:pt x="13338" y="31619"/>
                    <a:pt x="13478" y="31222"/>
                  </a:cubicBezTo>
                  <a:lnTo>
                    <a:pt x="14407" y="28949"/>
                  </a:lnTo>
                  <a:cubicBezTo>
                    <a:pt x="15001" y="29020"/>
                    <a:pt x="15570" y="29064"/>
                    <a:pt x="16147" y="29064"/>
                  </a:cubicBezTo>
                  <a:cubicBezTo>
                    <a:pt x="16910" y="29064"/>
                    <a:pt x="17688" y="28988"/>
                    <a:pt x="18557" y="28799"/>
                  </a:cubicBezTo>
                  <a:lnTo>
                    <a:pt x="19537" y="31023"/>
                  </a:lnTo>
                  <a:cubicBezTo>
                    <a:pt x="19687" y="31361"/>
                    <a:pt x="19937" y="31535"/>
                    <a:pt x="20243" y="31535"/>
                  </a:cubicBezTo>
                  <a:cubicBezTo>
                    <a:pt x="20375" y="31535"/>
                    <a:pt x="20516" y="31503"/>
                    <a:pt x="20665" y="31438"/>
                  </a:cubicBezTo>
                  <a:lnTo>
                    <a:pt x="24499" y="29728"/>
                  </a:lnTo>
                  <a:cubicBezTo>
                    <a:pt x="24997" y="29513"/>
                    <a:pt x="25229" y="29082"/>
                    <a:pt x="25014" y="28584"/>
                  </a:cubicBezTo>
                  <a:lnTo>
                    <a:pt x="24018" y="26375"/>
                  </a:lnTo>
                  <a:cubicBezTo>
                    <a:pt x="25280" y="25463"/>
                    <a:pt x="26092" y="24501"/>
                    <a:pt x="26856" y="23388"/>
                  </a:cubicBezTo>
                  <a:lnTo>
                    <a:pt x="26873" y="23388"/>
                  </a:lnTo>
                  <a:lnTo>
                    <a:pt x="29146" y="24251"/>
                  </a:lnTo>
                  <a:cubicBezTo>
                    <a:pt x="29262" y="24297"/>
                    <a:pt x="29382" y="24320"/>
                    <a:pt x="29500" y="24320"/>
                  </a:cubicBezTo>
                  <a:cubicBezTo>
                    <a:pt x="29888" y="24320"/>
                    <a:pt x="30255" y="24082"/>
                    <a:pt x="30408" y="23687"/>
                  </a:cubicBezTo>
                  <a:lnTo>
                    <a:pt x="31919" y="19754"/>
                  </a:lnTo>
                  <a:cubicBezTo>
                    <a:pt x="32101" y="19256"/>
                    <a:pt x="31852" y="18691"/>
                    <a:pt x="31354" y="18492"/>
                  </a:cubicBezTo>
                  <a:lnTo>
                    <a:pt x="29047" y="17530"/>
                  </a:lnTo>
                  <a:cubicBezTo>
                    <a:pt x="29230" y="16151"/>
                    <a:pt x="29230" y="14874"/>
                    <a:pt x="28881" y="13347"/>
                  </a:cubicBezTo>
                  <a:lnTo>
                    <a:pt x="28898" y="13347"/>
                  </a:lnTo>
                  <a:lnTo>
                    <a:pt x="31105" y="12367"/>
                  </a:lnTo>
                  <a:cubicBezTo>
                    <a:pt x="31603" y="12135"/>
                    <a:pt x="31952" y="11736"/>
                    <a:pt x="31735" y="11256"/>
                  </a:cubicBezTo>
                  <a:lnTo>
                    <a:pt x="30027" y="7405"/>
                  </a:lnTo>
                  <a:cubicBezTo>
                    <a:pt x="29853" y="7033"/>
                    <a:pt x="29458" y="6810"/>
                    <a:pt x="29068" y="6810"/>
                  </a:cubicBezTo>
                  <a:cubicBezTo>
                    <a:pt x="28935" y="6810"/>
                    <a:pt x="28804" y="6835"/>
                    <a:pt x="28681" y="6890"/>
                  </a:cubicBezTo>
                  <a:lnTo>
                    <a:pt x="26457" y="7886"/>
                  </a:lnTo>
                  <a:cubicBezTo>
                    <a:pt x="25545" y="6624"/>
                    <a:pt x="24616" y="5845"/>
                    <a:pt x="23503" y="5097"/>
                  </a:cubicBezTo>
                  <a:lnTo>
                    <a:pt x="24366" y="2840"/>
                  </a:lnTo>
                  <a:cubicBezTo>
                    <a:pt x="24565" y="2326"/>
                    <a:pt x="24317" y="1762"/>
                    <a:pt x="23819" y="1579"/>
                  </a:cubicBezTo>
                  <a:lnTo>
                    <a:pt x="19885" y="69"/>
                  </a:lnTo>
                  <a:cubicBezTo>
                    <a:pt x="19768" y="22"/>
                    <a:pt x="19648" y="0"/>
                    <a:pt x="19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72"/>
            <p:cNvSpPr/>
            <p:nvPr/>
          </p:nvSpPr>
          <p:spPr>
            <a:xfrm>
              <a:off x="2294289" y="3641405"/>
              <a:ext cx="220201" cy="697267"/>
            </a:xfrm>
            <a:custGeom>
              <a:avLst/>
              <a:gdLst/>
              <a:ahLst/>
              <a:cxnLst/>
              <a:rect l="l" t="t" r="r" b="b"/>
              <a:pathLst>
                <a:path w="4482" h="14193" extrusionOk="0">
                  <a:moveTo>
                    <a:pt x="748" y="1"/>
                  </a:moveTo>
                  <a:cubicBezTo>
                    <a:pt x="449" y="1"/>
                    <a:pt x="184" y="266"/>
                    <a:pt x="150" y="582"/>
                  </a:cubicBezTo>
                  <a:cubicBezTo>
                    <a:pt x="0" y="2541"/>
                    <a:pt x="1246" y="4234"/>
                    <a:pt x="1693" y="6109"/>
                  </a:cubicBezTo>
                  <a:cubicBezTo>
                    <a:pt x="2291" y="8516"/>
                    <a:pt x="2025" y="11055"/>
                    <a:pt x="863" y="13263"/>
                  </a:cubicBezTo>
                  <a:cubicBezTo>
                    <a:pt x="615" y="13728"/>
                    <a:pt x="996" y="14193"/>
                    <a:pt x="1412" y="14193"/>
                  </a:cubicBezTo>
                  <a:cubicBezTo>
                    <a:pt x="1561" y="14193"/>
                    <a:pt x="1711" y="14126"/>
                    <a:pt x="1843" y="14009"/>
                  </a:cubicBezTo>
                  <a:cubicBezTo>
                    <a:pt x="3835" y="12134"/>
                    <a:pt x="4482" y="9760"/>
                    <a:pt x="4233" y="7056"/>
                  </a:cubicBezTo>
                  <a:cubicBezTo>
                    <a:pt x="4001" y="4699"/>
                    <a:pt x="3204" y="1395"/>
                    <a:pt x="1029" y="84"/>
                  </a:cubicBezTo>
                  <a:cubicBezTo>
                    <a:pt x="947" y="18"/>
                    <a:pt x="847" y="1"/>
                    <a:pt x="748"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72"/>
            <p:cNvSpPr/>
            <p:nvPr/>
          </p:nvSpPr>
          <p:spPr>
            <a:xfrm>
              <a:off x="2163017" y="3467782"/>
              <a:ext cx="125625" cy="97862"/>
            </a:xfrm>
            <a:custGeom>
              <a:avLst/>
              <a:gdLst/>
              <a:ahLst/>
              <a:cxnLst/>
              <a:rect l="l" t="t" r="r" b="b"/>
              <a:pathLst>
                <a:path w="2557" h="1992" extrusionOk="0">
                  <a:moveTo>
                    <a:pt x="1278" y="0"/>
                  </a:moveTo>
                  <a:cubicBezTo>
                    <a:pt x="1" y="0"/>
                    <a:pt x="1" y="1992"/>
                    <a:pt x="1278" y="1992"/>
                  </a:cubicBezTo>
                  <a:cubicBezTo>
                    <a:pt x="2557" y="1992"/>
                    <a:pt x="2557" y="0"/>
                    <a:pt x="1278"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72"/>
            <p:cNvSpPr/>
            <p:nvPr/>
          </p:nvSpPr>
          <p:spPr>
            <a:xfrm>
              <a:off x="1384273" y="3541918"/>
              <a:ext cx="317282" cy="690733"/>
            </a:xfrm>
            <a:custGeom>
              <a:avLst/>
              <a:gdLst/>
              <a:ahLst/>
              <a:cxnLst/>
              <a:rect l="l" t="t" r="r" b="b"/>
              <a:pathLst>
                <a:path w="6458" h="14060" extrusionOk="0">
                  <a:moveTo>
                    <a:pt x="5794" y="1"/>
                  </a:moveTo>
                  <a:cubicBezTo>
                    <a:pt x="2921" y="67"/>
                    <a:pt x="963" y="3752"/>
                    <a:pt x="515" y="6242"/>
                  </a:cubicBezTo>
                  <a:cubicBezTo>
                    <a:pt x="0" y="9114"/>
                    <a:pt x="914" y="12201"/>
                    <a:pt x="3271" y="13976"/>
                  </a:cubicBezTo>
                  <a:cubicBezTo>
                    <a:pt x="3353" y="14043"/>
                    <a:pt x="3437" y="14060"/>
                    <a:pt x="3503" y="14060"/>
                  </a:cubicBezTo>
                  <a:cubicBezTo>
                    <a:pt x="3802" y="14060"/>
                    <a:pt x="4034" y="13644"/>
                    <a:pt x="3901" y="13363"/>
                  </a:cubicBezTo>
                  <a:cubicBezTo>
                    <a:pt x="2740" y="11022"/>
                    <a:pt x="1793" y="8649"/>
                    <a:pt x="2540" y="6009"/>
                  </a:cubicBezTo>
                  <a:cubicBezTo>
                    <a:pt x="3204" y="3670"/>
                    <a:pt x="5130" y="2723"/>
                    <a:pt x="6258" y="815"/>
                  </a:cubicBezTo>
                  <a:cubicBezTo>
                    <a:pt x="6457" y="466"/>
                    <a:pt x="6208" y="1"/>
                    <a:pt x="579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7" name="Google Shape;5117;p72"/>
          <p:cNvGrpSpPr/>
          <p:nvPr/>
        </p:nvGrpSpPr>
        <p:grpSpPr>
          <a:xfrm rot="6489314">
            <a:off x="943636" y="1770449"/>
            <a:ext cx="1280372" cy="2168209"/>
            <a:chOff x="4213275" y="-782825"/>
            <a:chExt cx="737575" cy="1249025"/>
          </a:xfrm>
        </p:grpSpPr>
        <p:sp>
          <p:nvSpPr>
            <p:cNvPr id="5118" name="Google Shape;5118;p72"/>
            <p:cNvSpPr/>
            <p:nvPr/>
          </p:nvSpPr>
          <p:spPr>
            <a:xfrm>
              <a:off x="4213275" y="-782825"/>
              <a:ext cx="737575" cy="1249025"/>
            </a:xfrm>
            <a:custGeom>
              <a:avLst/>
              <a:gdLst/>
              <a:ahLst/>
              <a:cxnLst/>
              <a:rect l="l" t="t" r="r" b="b"/>
              <a:pathLst>
                <a:path w="29503" h="49961" extrusionOk="0">
                  <a:moveTo>
                    <a:pt x="24621" y="1"/>
                  </a:moveTo>
                  <a:cubicBezTo>
                    <a:pt x="24496" y="1"/>
                    <a:pt x="24370" y="10"/>
                    <a:pt x="24243" y="28"/>
                  </a:cubicBezTo>
                  <a:cubicBezTo>
                    <a:pt x="17110" y="1050"/>
                    <a:pt x="9963" y="2071"/>
                    <a:pt x="2816" y="3075"/>
                  </a:cubicBezTo>
                  <a:cubicBezTo>
                    <a:pt x="1161" y="3323"/>
                    <a:pt x="0" y="4886"/>
                    <a:pt x="202" y="6541"/>
                  </a:cubicBezTo>
                  <a:cubicBezTo>
                    <a:pt x="1687" y="18793"/>
                    <a:pt x="1687" y="31169"/>
                    <a:pt x="202" y="43407"/>
                  </a:cubicBezTo>
                  <a:cubicBezTo>
                    <a:pt x="0" y="45078"/>
                    <a:pt x="1161" y="46640"/>
                    <a:pt x="2816" y="46872"/>
                  </a:cubicBezTo>
                  <a:cubicBezTo>
                    <a:pt x="9963" y="47893"/>
                    <a:pt x="17110" y="48914"/>
                    <a:pt x="24243" y="49935"/>
                  </a:cubicBezTo>
                  <a:cubicBezTo>
                    <a:pt x="24363" y="49952"/>
                    <a:pt x="24484" y="49960"/>
                    <a:pt x="24603" y="49960"/>
                  </a:cubicBezTo>
                  <a:cubicBezTo>
                    <a:pt x="26135" y="49960"/>
                    <a:pt x="27509" y="48615"/>
                    <a:pt x="27739" y="46763"/>
                  </a:cubicBezTo>
                  <a:cubicBezTo>
                    <a:pt x="29503" y="32299"/>
                    <a:pt x="29503" y="17665"/>
                    <a:pt x="27739" y="3184"/>
                  </a:cubicBezTo>
                  <a:cubicBezTo>
                    <a:pt x="27510" y="1355"/>
                    <a:pt x="26146" y="1"/>
                    <a:pt x="24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72"/>
            <p:cNvSpPr/>
            <p:nvPr/>
          </p:nvSpPr>
          <p:spPr>
            <a:xfrm>
              <a:off x="4546275" y="-643675"/>
              <a:ext cx="67700" cy="973100"/>
            </a:xfrm>
            <a:custGeom>
              <a:avLst/>
              <a:gdLst/>
              <a:ahLst/>
              <a:cxnLst/>
              <a:rect l="l" t="t" r="r" b="b"/>
              <a:pathLst>
                <a:path w="2708" h="38924" extrusionOk="0">
                  <a:moveTo>
                    <a:pt x="743" y="1"/>
                  </a:moveTo>
                  <a:cubicBezTo>
                    <a:pt x="634" y="1"/>
                    <a:pt x="542" y="63"/>
                    <a:pt x="511" y="170"/>
                  </a:cubicBezTo>
                  <a:cubicBezTo>
                    <a:pt x="1" y="1377"/>
                    <a:pt x="325" y="2862"/>
                    <a:pt x="434" y="4162"/>
                  </a:cubicBezTo>
                  <a:cubicBezTo>
                    <a:pt x="558" y="5863"/>
                    <a:pt x="712" y="7550"/>
                    <a:pt x="805" y="9236"/>
                  </a:cubicBezTo>
                  <a:cubicBezTo>
                    <a:pt x="991" y="12423"/>
                    <a:pt x="1084" y="15595"/>
                    <a:pt x="1084" y="18782"/>
                  </a:cubicBezTo>
                  <a:cubicBezTo>
                    <a:pt x="1098" y="25356"/>
                    <a:pt x="836" y="31915"/>
                    <a:pt x="434" y="38506"/>
                  </a:cubicBezTo>
                  <a:cubicBezTo>
                    <a:pt x="418" y="38784"/>
                    <a:pt x="603" y="38924"/>
                    <a:pt x="789" y="38924"/>
                  </a:cubicBezTo>
                  <a:cubicBezTo>
                    <a:pt x="944" y="38924"/>
                    <a:pt x="1098" y="38815"/>
                    <a:pt x="1145" y="38598"/>
                  </a:cubicBezTo>
                  <a:cubicBezTo>
                    <a:pt x="2259" y="32055"/>
                    <a:pt x="2707" y="25418"/>
                    <a:pt x="2645" y="18766"/>
                  </a:cubicBezTo>
                  <a:cubicBezTo>
                    <a:pt x="2631" y="15564"/>
                    <a:pt x="2491" y="12361"/>
                    <a:pt x="2290" y="9159"/>
                  </a:cubicBezTo>
                  <a:cubicBezTo>
                    <a:pt x="2167" y="7441"/>
                    <a:pt x="2043" y="5740"/>
                    <a:pt x="1857" y="4038"/>
                  </a:cubicBezTo>
                  <a:cubicBezTo>
                    <a:pt x="1717" y="2738"/>
                    <a:pt x="1717" y="1177"/>
                    <a:pt x="944" y="108"/>
                  </a:cubicBezTo>
                  <a:cubicBezTo>
                    <a:pt x="898" y="47"/>
                    <a:pt x="820" y="1"/>
                    <a:pt x="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72"/>
            <p:cNvSpPr/>
            <p:nvPr/>
          </p:nvSpPr>
          <p:spPr>
            <a:xfrm>
              <a:off x="4348250" y="-595675"/>
              <a:ext cx="116425" cy="116175"/>
            </a:xfrm>
            <a:custGeom>
              <a:avLst/>
              <a:gdLst/>
              <a:ahLst/>
              <a:cxnLst/>
              <a:rect l="l" t="t" r="r" b="b"/>
              <a:pathLst>
                <a:path w="4657" h="4647" extrusionOk="0">
                  <a:moveTo>
                    <a:pt x="2325" y="0"/>
                  </a:moveTo>
                  <a:cubicBezTo>
                    <a:pt x="2247" y="0"/>
                    <a:pt x="2168" y="5"/>
                    <a:pt x="2089" y="14"/>
                  </a:cubicBezTo>
                  <a:cubicBezTo>
                    <a:pt x="882" y="154"/>
                    <a:pt x="1" y="1283"/>
                    <a:pt x="125" y="2536"/>
                  </a:cubicBezTo>
                  <a:cubicBezTo>
                    <a:pt x="243" y="3732"/>
                    <a:pt x="1220" y="4646"/>
                    <a:pt x="2372" y="4646"/>
                  </a:cubicBezTo>
                  <a:cubicBezTo>
                    <a:pt x="2427" y="4646"/>
                    <a:pt x="2482" y="4644"/>
                    <a:pt x="2538" y="4640"/>
                  </a:cubicBezTo>
                  <a:cubicBezTo>
                    <a:pt x="3745" y="4547"/>
                    <a:pt x="4657" y="3417"/>
                    <a:pt x="4533" y="2118"/>
                  </a:cubicBezTo>
                  <a:cubicBezTo>
                    <a:pt x="4417" y="904"/>
                    <a:pt x="3437" y="0"/>
                    <a:pt x="2325"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72"/>
            <p:cNvSpPr/>
            <p:nvPr/>
          </p:nvSpPr>
          <p:spPr>
            <a:xfrm>
              <a:off x="4321950" y="-626650"/>
              <a:ext cx="167125" cy="179850"/>
            </a:xfrm>
            <a:custGeom>
              <a:avLst/>
              <a:gdLst/>
              <a:ahLst/>
              <a:cxnLst/>
              <a:rect l="l" t="t" r="r" b="b"/>
              <a:pathLst>
                <a:path w="6685" h="7194" extrusionOk="0">
                  <a:moveTo>
                    <a:pt x="3373" y="1238"/>
                  </a:moveTo>
                  <a:cubicBezTo>
                    <a:pt x="4487" y="1238"/>
                    <a:pt x="5461" y="2135"/>
                    <a:pt x="5585" y="3357"/>
                  </a:cubicBezTo>
                  <a:cubicBezTo>
                    <a:pt x="5709" y="4656"/>
                    <a:pt x="4797" y="5786"/>
                    <a:pt x="3590" y="5879"/>
                  </a:cubicBezTo>
                  <a:lnTo>
                    <a:pt x="3419" y="5879"/>
                  </a:lnTo>
                  <a:cubicBezTo>
                    <a:pt x="2274" y="5879"/>
                    <a:pt x="1284" y="4982"/>
                    <a:pt x="1177" y="3775"/>
                  </a:cubicBezTo>
                  <a:cubicBezTo>
                    <a:pt x="1053" y="2522"/>
                    <a:pt x="1934" y="1393"/>
                    <a:pt x="3141" y="1253"/>
                  </a:cubicBezTo>
                  <a:cubicBezTo>
                    <a:pt x="3219" y="1253"/>
                    <a:pt x="3295" y="1238"/>
                    <a:pt x="3373" y="1238"/>
                  </a:cubicBezTo>
                  <a:close/>
                  <a:moveTo>
                    <a:pt x="3079" y="1"/>
                  </a:moveTo>
                  <a:cubicBezTo>
                    <a:pt x="2955" y="1"/>
                    <a:pt x="2817" y="1"/>
                    <a:pt x="2693" y="15"/>
                  </a:cubicBezTo>
                  <a:cubicBezTo>
                    <a:pt x="1796" y="124"/>
                    <a:pt x="1037" y="572"/>
                    <a:pt x="496" y="1222"/>
                  </a:cubicBezTo>
                  <a:lnTo>
                    <a:pt x="496" y="1315"/>
                  </a:lnTo>
                  <a:cubicBezTo>
                    <a:pt x="496" y="1346"/>
                    <a:pt x="496" y="1393"/>
                    <a:pt x="465" y="1439"/>
                  </a:cubicBezTo>
                  <a:cubicBezTo>
                    <a:pt x="125" y="2150"/>
                    <a:pt x="1" y="2800"/>
                    <a:pt x="1" y="3450"/>
                  </a:cubicBezTo>
                  <a:cubicBezTo>
                    <a:pt x="1" y="4192"/>
                    <a:pt x="171" y="4935"/>
                    <a:pt x="356" y="5755"/>
                  </a:cubicBezTo>
                  <a:cubicBezTo>
                    <a:pt x="1006" y="6622"/>
                    <a:pt x="2027" y="7194"/>
                    <a:pt x="3141" y="7194"/>
                  </a:cubicBezTo>
                  <a:cubicBezTo>
                    <a:pt x="3219" y="7194"/>
                    <a:pt x="3295" y="7179"/>
                    <a:pt x="3373" y="7179"/>
                  </a:cubicBezTo>
                  <a:cubicBezTo>
                    <a:pt x="5261" y="7055"/>
                    <a:pt x="6684" y="5291"/>
                    <a:pt x="6482" y="3264"/>
                  </a:cubicBezTo>
                  <a:cubicBezTo>
                    <a:pt x="6313" y="1393"/>
                    <a:pt x="4797" y="1"/>
                    <a:pt x="3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72"/>
            <p:cNvSpPr/>
            <p:nvPr/>
          </p:nvSpPr>
          <p:spPr>
            <a:xfrm>
              <a:off x="4348250" y="-595700"/>
              <a:ext cx="116425" cy="116050"/>
            </a:xfrm>
            <a:custGeom>
              <a:avLst/>
              <a:gdLst/>
              <a:ahLst/>
              <a:cxnLst/>
              <a:rect l="l" t="t" r="r" b="b"/>
              <a:pathLst>
                <a:path w="4657" h="4642" extrusionOk="0">
                  <a:moveTo>
                    <a:pt x="2321" y="0"/>
                  </a:moveTo>
                  <a:cubicBezTo>
                    <a:pt x="2243" y="0"/>
                    <a:pt x="2167" y="15"/>
                    <a:pt x="2089" y="15"/>
                  </a:cubicBezTo>
                  <a:cubicBezTo>
                    <a:pt x="882" y="155"/>
                    <a:pt x="1" y="1284"/>
                    <a:pt x="125" y="2537"/>
                  </a:cubicBezTo>
                  <a:cubicBezTo>
                    <a:pt x="232" y="3744"/>
                    <a:pt x="1222" y="4641"/>
                    <a:pt x="2367" y="4641"/>
                  </a:cubicBezTo>
                  <a:lnTo>
                    <a:pt x="2538" y="4641"/>
                  </a:lnTo>
                  <a:cubicBezTo>
                    <a:pt x="3745" y="4548"/>
                    <a:pt x="4657" y="3418"/>
                    <a:pt x="4533" y="2119"/>
                  </a:cubicBezTo>
                  <a:cubicBezTo>
                    <a:pt x="4409" y="897"/>
                    <a:pt x="3435" y="0"/>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72"/>
            <p:cNvSpPr/>
            <p:nvPr/>
          </p:nvSpPr>
          <p:spPr>
            <a:xfrm>
              <a:off x="4366050" y="-342850"/>
              <a:ext cx="112550" cy="116125"/>
            </a:xfrm>
            <a:custGeom>
              <a:avLst/>
              <a:gdLst/>
              <a:ahLst/>
              <a:cxnLst/>
              <a:rect l="l" t="t" r="r" b="b"/>
              <a:pathLst>
                <a:path w="4502" h="4645" extrusionOk="0">
                  <a:moveTo>
                    <a:pt x="2273" y="1"/>
                  </a:moveTo>
                  <a:cubicBezTo>
                    <a:pt x="2238" y="1"/>
                    <a:pt x="2202" y="2"/>
                    <a:pt x="2166" y="4"/>
                  </a:cubicBezTo>
                  <a:cubicBezTo>
                    <a:pt x="944" y="66"/>
                    <a:pt x="1" y="1132"/>
                    <a:pt x="46" y="2386"/>
                  </a:cubicBezTo>
                  <a:cubicBezTo>
                    <a:pt x="93" y="3645"/>
                    <a:pt x="1084" y="4645"/>
                    <a:pt x="2294" y="4645"/>
                  </a:cubicBezTo>
                  <a:cubicBezTo>
                    <a:pt x="2303" y="4645"/>
                    <a:pt x="2312" y="4645"/>
                    <a:pt x="2321" y="4645"/>
                  </a:cubicBezTo>
                  <a:cubicBezTo>
                    <a:pt x="3528" y="4629"/>
                    <a:pt x="4502" y="3546"/>
                    <a:pt x="4471" y="2246"/>
                  </a:cubicBezTo>
                  <a:cubicBezTo>
                    <a:pt x="4426" y="985"/>
                    <a:pt x="3448" y="1"/>
                    <a:pt x="2273"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72"/>
            <p:cNvSpPr/>
            <p:nvPr/>
          </p:nvSpPr>
          <p:spPr>
            <a:xfrm>
              <a:off x="4342850" y="-374475"/>
              <a:ext cx="159375" cy="179850"/>
            </a:xfrm>
            <a:custGeom>
              <a:avLst/>
              <a:gdLst/>
              <a:ahLst/>
              <a:cxnLst/>
              <a:rect l="l" t="t" r="r" b="b"/>
              <a:pathLst>
                <a:path w="6375" h="7194" extrusionOk="0">
                  <a:moveTo>
                    <a:pt x="3202" y="1269"/>
                  </a:moveTo>
                  <a:cubicBezTo>
                    <a:pt x="4378" y="1269"/>
                    <a:pt x="5353" y="2243"/>
                    <a:pt x="5399" y="3511"/>
                  </a:cubicBezTo>
                  <a:cubicBezTo>
                    <a:pt x="5430" y="4811"/>
                    <a:pt x="4456" y="5894"/>
                    <a:pt x="3249" y="5910"/>
                  </a:cubicBezTo>
                  <a:lnTo>
                    <a:pt x="3202" y="5910"/>
                  </a:lnTo>
                  <a:cubicBezTo>
                    <a:pt x="1995" y="5910"/>
                    <a:pt x="1021" y="4904"/>
                    <a:pt x="974" y="3651"/>
                  </a:cubicBezTo>
                  <a:cubicBezTo>
                    <a:pt x="929" y="2397"/>
                    <a:pt x="1872" y="1331"/>
                    <a:pt x="3094" y="1269"/>
                  </a:cubicBezTo>
                  <a:close/>
                  <a:moveTo>
                    <a:pt x="2723" y="0"/>
                  </a:moveTo>
                  <a:cubicBezTo>
                    <a:pt x="1748" y="62"/>
                    <a:pt x="882" y="541"/>
                    <a:pt x="294" y="1253"/>
                  </a:cubicBezTo>
                  <a:cubicBezTo>
                    <a:pt x="341" y="1300"/>
                    <a:pt x="372" y="1376"/>
                    <a:pt x="372" y="1454"/>
                  </a:cubicBezTo>
                  <a:cubicBezTo>
                    <a:pt x="372" y="1485"/>
                    <a:pt x="356" y="1516"/>
                    <a:pt x="341" y="1562"/>
                  </a:cubicBezTo>
                  <a:cubicBezTo>
                    <a:pt x="124" y="2104"/>
                    <a:pt x="0" y="2723"/>
                    <a:pt x="0" y="3326"/>
                  </a:cubicBezTo>
                  <a:cubicBezTo>
                    <a:pt x="0" y="3573"/>
                    <a:pt x="15" y="3806"/>
                    <a:pt x="62" y="4037"/>
                  </a:cubicBezTo>
                  <a:cubicBezTo>
                    <a:pt x="186" y="4718"/>
                    <a:pt x="541" y="5291"/>
                    <a:pt x="805" y="5925"/>
                  </a:cubicBezTo>
                  <a:cubicBezTo>
                    <a:pt x="820" y="5955"/>
                    <a:pt x="820" y="6003"/>
                    <a:pt x="820" y="6033"/>
                  </a:cubicBezTo>
                  <a:cubicBezTo>
                    <a:pt x="820" y="6141"/>
                    <a:pt x="758" y="6250"/>
                    <a:pt x="665" y="6312"/>
                  </a:cubicBezTo>
                  <a:cubicBezTo>
                    <a:pt x="1284" y="6853"/>
                    <a:pt x="2073" y="7193"/>
                    <a:pt x="2940" y="7193"/>
                  </a:cubicBezTo>
                  <a:lnTo>
                    <a:pt x="2955" y="7193"/>
                  </a:lnTo>
                  <a:cubicBezTo>
                    <a:pt x="4842" y="7178"/>
                    <a:pt x="6374" y="5522"/>
                    <a:pt x="6312" y="3480"/>
                  </a:cubicBezTo>
                  <a:cubicBezTo>
                    <a:pt x="6250" y="1516"/>
                    <a:pt x="4718" y="0"/>
                    <a:pt x="2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72"/>
            <p:cNvSpPr/>
            <p:nvPr/>
          </p:nvSpPr>
          <p:spPr>
            <a:xfrm>
              <a:off x="4366050" y="-342775"/>
              <a:ext cx="112550" cy="116050"/>
            </a:xfrm>
            <a:custGeom>
              <a:avLst/>
              <a:gdLst/>
              <a:ahLst/>
              <a:cxnLst/>
              <a:rect l="l" t="t" r="r" b="b"/>
              <a:pathLst>
                <a:path w="4502" h="4642" extrusionOk="0">
                  <a:moveTo>
                    <a:pt x="2166" y="1"/>
                  </a:moveTo>
                  <a:cubicBezTo>
                    <a:pt x="944" y="63"/>
                    <a:pt x="1" y="1129"/>
                    <a:pt x="46" y="2383"/>
                  </a:cubicBezTo>
                  <a:cubicBezTo>
                    <a:pt x="93" y="3636"/>
                    <a:pt x="1067" y="4642"/>
                    <a:pt x="2274" y="4642"/>
                  </a:cubicBezTo>
                  <a:lnTo>
                    <a:pt x="2321" y="4642"/>
                  </a:lnTo>
                  <a:cubicBezTo>
                    <a:pt x="3528" y="4626"/>
                    <a:pt x="4502" y="3543"/>
                    <a:pt x="4471" y="2243"/>
                  </a:cubicBezTo>
                  <a:cubicBezTo>
                    <a:pt x="4425" y="975"/>
                    <a:pt x="3450" y="1"/>
                    <a:pt x="2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72"/>
            <p:cNvSpPr/>
            <p:nvPr/>
          </p:nvSpPr>
          <p:spPr>
            <a:xfrm>
              <a:off x="4366050" y="-89850"/>
              <a:ext cx="112550" cy="116125"/>
            </a:xfrm>
            <a:custGeom>
              <a:avLst/>
              <a:gdLst/>
              <a:ahLst/>
              <a:cxnLst/>
              <a:rect l="l" t="t" r="r" b="b"/>
              <a:pathLst>
                <a:path w="4502" h="4645" extrusionOk="0">
                  <a:moveTo>
                    <a:pt x="2292" y="1"/>
                  </a:moveTo>
                  <a:cubicBezTo>
                    <a:pt x="1083" y="1"/>
                    <a:pt x="93" y="1001"/>
                    <a:pt x="46" y="2244"/>
                  </a:cubicBezTo>
                  <a:cubicBezTo>
                    <a:pt x="1" y="3512"/>
                    <a:pt x="944" y="4580"/>
                    <a:pt x="2166" y="4642"/>
                  </a:cubicBezTo>
                  <a:cubicBezTo>
                    <a:pt x="2202" y="4644"/>
                    <a:pt x="2238" y="4645"/>
                    <a:pt x="2273" y="4645"/>
                  </a:cubicBezTo>
                  <a:cubicBezTo>
                    <a:pt x="3448" y="4645"/>
                    <a:pt x="4426" y="3660"/>
                    <a:pt x="4471" y="2398"/>
                  </a:cubicBezTo>
                  <a:cubicBezTo>
                    <a:pt x="4502" y="1084"/>
                    <a:pt x="3528" y="16"/>
                    <a:pt x="2321" y="1"/>
                  </a:cubicBezTo>
                  <a:cubicBezTo>
                    <a:pt x="2311" y="1"/>
                    <a:pt x="2302" y="1"/>
                    <a:pt x="2292"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72"/>
            <p:cNvSpPr/>
            <p:nvPr/>
          </p:nvSpPr>
          <p:spPr>
            <a:xfrm>
              <a:off x="4336250" y="-121950"/>
              <a:ext cx="165975" cy="179875"/>
            </a:xfrm>
            <a:custGeom>
              <a:avLst/>
              <a:gdLst/>
              <a:ahLst/>
              <a:cxnLst/>
              <a:rect l="l" t="t" r="r" b="b"/>
              <a:pathLst>
                <a:path w="6639" h="7195" extrusionOk="0">
                  <a:moveTo>
                    <a:pt x="3513" y="1285"/>
                  </a:moveTo>
                  <a:cubicBezTo>
                    <a:pt x="4720" y="1300"/>
                    <a:pt x="5694" y="2368"/>
                    <a:pt x="5663" y="3682"/>
                  </a:cubicBezTo>
                  <a:cubicBezTo>
                    <a:pt x="5617" y="4936"/>
                    <a:pt x="4642" y="5926"/>
                    <a:pt x="3466" y="5926"/>
                  </a:cubicBezTo>
                  <a:lnTo>
                    <a:pt x="3358" y="5926"/>
                  </a:lnTo>
                  <a:cubicBezTo>
                    <a:pt x="2136" y="5864"/>
                    <a:pt x="1193" y="4796"/>
                    <a:pt x="1238" y="3528"/>
                  </a:cubicBezTo>
                  <a:cubicBezTo>
                    <a:pt x="1285" y="2290"/>
                    <a:pt x="2259" y="1285"/>
                    <a:pt x="3482" y="1285"/>
                  </a:cubicBezTo>
                  <a:close/>
                  <a:moveTo>
                    <a:pt x="3204" y="1"/>
                  </a:moveTo>
                  <a:cubicBezTo>
                    <a:pt x="2214" y="1"/>
                    <a:pt x="1300" y="434"/>
                    <a:pt x="667" y="1130"/>
                  </a:cubicBezTo>
                  <a:cubicBezTo>
                    <a:pt x="698" y="1176"/>
                    <a:pt x="712" y="1223"/>
                    <a:pt x="712" y="1269"/>
                  </a:cubicBezTo>
                  <a:cubicBezTo>
                    <a:pt x="712" y="1300"/>
                    <a:pt x="698" y="1347"/>
                    <a:pt x="681" y="1378"/>
                  </a:cubicBezTo>
                  <a:cubicBezTo>
                    <a:pt x="326" y="2135"/>
                    <a:pt x="1" y="2863"/>
                    <a:pt x="1" y="3699"/>
                  </a:cubicBezTo>
                  <a:lnTo>
                    <a:pt x="1" y="3822"/>
                  </a:lnTo>
                  <a:cubicBezTo>
                    <a:pt x="32" y="4703"/>
                    <a:pt x="434" y="5431"/>
                    <a:pt x="821" y="6205"/>
                  </a:cubicBezTo>
                  <a:cubicBezTo>
                    <a:pt x="836" y="6220"/>
                    <a:pt x="836" y="6236"/>
                    <a:pt x="836" y="6250"/>
                  </a:cubicBezTo>
                  <a:cubicBezTo>
                    <a:pt x="1409" y="6793"/>
                    <a:pt x="2152" y="7133"/>
                    <a:pt x="2987" y="7179"/>
                  </a:cubicBezTo>
                  <a:cubicBezTo>
                    <a:pt x="3049" y="7195"/>
                    <a:pt x="3111" y="7195"/>
                    <a:pt x="3173" y="7195"/>
                  </a:cubicBezTo>
                  <a:cubicBezTo>
                    <a:pt x="4982" y="7195"/>
                    <a:pt x="6514" y="5663"/>
                    <a:pt x="6576" y="3699"/>
                  </a:cubicBezTo>
                  <a:cubicBezTo>
                    <a:pt x="6638" y="1671"/>
                    <a:pt x="5106" y="17"/>
                    <a:pt x="3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72"/>
            <p:cNvSpPr/>
            <p:nvPr/>
          </p:nvSpPr>
          <p:spPr>
            <a:xfrm>
              <a:off x="4366050" y="-89825"/>
              <a:ext cx="112550" cy="116050"/>
            </a:xfrm>
            <a:custGeom>
              <a:avLst/>
              <a:gdLst/>
              <a:ahLst/>
              <a:cxnLst/>
              <a:rect l="l" t="t" r="r" b="b"/>
              <a:pathLst>
                <a:path w="4502" h="4642" extrusionOk="0">
                  <a:moveTo>
                    <a:pt x="2290" y="0"/>
                  </a:moveTo>
                  <a:cubicBezTo>
                    <a:pt x="1067" y="0"/>
                    <a:pt x="93" y="1005"/>
                    <a:pt x="46" y="2243"/>
                  </a:cubicBezTo>
                  <a:cubicBezTo>
                    <a:pt x="1" y="3511"/>
                    <a:pt x="944" y="4579"/>
                    <a:pt x="2166" y="4641"/>
                  </a:cubicBezTo>
                  <a:lnTo>
                    <a:pt x="2274" y="4641"/>
                  </a:lnTo>
                  <a:cubicBezTo>
                    <a:pt x="3450" y="4641"/>
                    <a:pt x="4425" y="3651"/>
                    <a:pt x="4471" y="2397"/>
                  </a:cubicBezTo>
                  <a:cubicBezTo>
                    <a:pt x="4502" y="1083"/>
                    <a:pt x="3528" y="15"/>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72"/>
            <p:cNvSpPr/>
            <p:nvPr/>
          </p:nvSpPr>
          <p:spPr>
            <a:xfrm>
              <a:off x="4348250" y="162950"/>
              <a:ext cx="116425" cy="116150"/>
            </a:xfrm>
            <a:custGeom>
              <a:avLst/>
              <a:gdLst/>
              <a:ahLst/>
              <a:cxnLst/>
              <a:rect l="l" t="t" r="r" b="b"/>
              <a:pathLst>
                <a:path w="4657" h="4646" extrusionOk="0">
                  <a:moveTo>
                    <a:pt x="2370" y="0"/>
                  </a:moveTo>
                  <a:cubicBezTo>
                    <a:pt x="1219" y="0"/>
                    <a:pt x="243" y="901"/>
                    <a:pt x="125" y="2111"/>
                  </a:cubicBezTo>
                  <a:cubicBezTo>
                    <a:pt x="1" y="3363"/>
                    <a:pt x="882" y="4493"/>
                    <a:pt x="2089" y="4632"/>
                  </a:cubicBezTo>
                  <a:cubicBezTo>
                    <a:pt x="2168" y="4641"/>
                    <a:pt x="2248" y="4645"/>
                    <a:pt x="2326" y="4645"/>
                  </a:cubicBezTo>
                  <a:cubicBezTo>
                    <a:pt x="3438" y="4645"/>
                    <a:pt x="4417" y="3741"/>
                    <a:pt x="4533" y="2528"/>
                  </a:cubicBezTo>
                  <a:cubicBezTo>
                    <a:pt x="4657" y="1228"/>
                    <a:pt x="3745" y="99"/>
                    <a:pt x="2538" y="7"/>
                  </a:cubicBezTo>
                  <a:cubicBezTo>
                    <a:pt x="2482" y="2"/>
                    <a:pt x="2425" y="0"/>
                    <a:pt x="237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72"/>
            <p:cNvSpPr/>
            <p:nvPr/>
          </p:nvSpPr>
          <p:spPr>
            <a:xfrm>
              <a:off x="4324650" y="130225"/>
              <a:ext cx="164425" cy="179875"/>
            </a:xfrm>
            <a:custGeom>
              <a:avLst/>
              <a:gdLst/>
              <a:ahLst/>
              <a:cxnLst/>
              <a:rect l="l" t="t" r="r" b="b"/>
              <a:pathLst>
                <a:path w="6577" h="7195" extrusionOk="0">
                  <a:moveTo>
                    <a:pt x="3311" y="1300"/>
                  </a:moveTo>
                  <a:cubicBezTo>
                    <a:pt x="3358" y="1300"/>
                    <a:pt x="3420" y="1300"/>
                    <a:pt x="3482" y="1316"/>
                  </a:cubicBezTo>
                  <a:cubicBezTo>
                    <a:pt x="4689" y="1408"/>
                    <a:pt x="5601" y="2537"/>
                    <a:pt x="5477" y="3837"/>
                  </a:cubicBezTo>
                  <a:cubicBezTo>
                    <a:pt x="5353" y="5043"/>
                    <a:pt x="4379" y="5957"/>
                    <a:pt x="3265" y="5957"/>
                  </a:cubicBezTo>
                  <a:cubicBezTo>
                    <a:pt x="3187" y="5957"/>
                    <a:pt x="3111" y="5941"/>
                    <a:pt x="3033" y="5941"/>
                  </a:cubicBezTo>
                  <a:cubicBezTo>
                    <a:pt x="1826" y="5802"/>
                    <a:pt x="945" y="4672"/>
                    <a:pt x="1069" y="3420"/>
                  </a:cubicBezTo>
                  <a:cubicBezTo>
                    <a:pt x="1176" y="2213"/>
                    <a:pt x="2166" y="1300"/>
                    <a:pt x="3311" y="1300"/>
                  </a:cubicBezTo>
                  <a:close/>
                  <a:moveTo>
                    <a:pt x="3033" y="0"/>
                  </a:moveTo>
                  <a:cubicBezTo>
                    <a:pt x="1842" y="0"/>
                    <a:pt x="774" y="635"/>
                    <a:pt x="140" y="1594"/>
                  </a:cubicBezTo>
                  <a:cubicBezTo>
                    <a:pt x="326" y="1625"/>
                    <a:pt x="481" y="1811"/>
                    <a:pt x="481" y="2011"/>
                  </a:cubicBezTo>
                  <a:cubicBezTo>
                    <a:pt x="481" y="2042"/>
                    <a:pt x="481" y="2089"/>
                    <a:pt x="465" y="2120"/>
                  </a:cubicBezTo>
                  <a:cubicBezTo>
                    <a:pt x="264" y="2801"/>
                    <a:pt x="1" y="3373"/>
                    <a:pt x="1" y="4038"/>
                  </a:cubicBezTo>
                  <a:cubicBezTo>
                    <a:pt x="1" y="4208"/>
                    <a:pt x="17" y="4379"/>
                    <a:pt x="63" y="4564"/>
                  </a:cubicBezTo>
                  <a:cubicBezTo>
                    <a:pt x="202" y="5307"/>
                    <a:pt x="605" y="5988"/>
                    <a:pt x="1131" y="6529"/>
                  </a:cubicBezTo>
                  <a:cubicBezTo>
                    <a:pt x="1176" y="6576"/>
                    <a:pt x="1192" y="6621"/>
                    <a:pt x="1192" y="6668"/>
                  </a:cubicBezTo>
                  <a:cubicBezTo>
                    <a:pt x="1610" y="6931"/>
                    <a:pt x="2074" y="7116"/>
                    <a:pt x="2585" y="7178"/>
                  </a:cubicBezTo>
                  <a:cubicBezTo>
                    <a:pt x="2723" y="7194"/>
                    <a:pt x="2847" y="7194"/>
                    <a:pt x="2971" y="7194"/>
                  </a:cubicBezTo>
                  <a:cubicBezTo>
                    <a:pt x="4689" y="7194"/>
                    <a:pt x="6205" y="5802"/>
                    <a:pt x="6374" y="3915"/>
                  </a:cubicBezTo>
                  <a:cubicBezTo>
                    <a:pt x="6576" y="1904"/>
                    <a:pt x="5153" y="140"/>
                    <a:pt x="3265" y="16"/>
                  </a:cubicBezTo>
                  <a:cubicBezTo>
                    <a:pt x="3187" y="0"/>
                    <a:pt x="3111" y="0"/>
                    <a:pt x="3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72"/>
            <p:cNvSpPr/>
            <p:nvPr/>
          </p:nvSpPr>
          <p:spPr>
            <a:xfrm>
              <a:off x="4348250" y="162700"/>
              <a:ext cx="116425" cy="116450"/>
            </a:xfrm>
            <a:custGeom>
              <a:avLst/>
              <a:gdLst/>
              <a:ahLst/>
              <a:cxnLst/>
              <a:rect l="l" t="t" r="r" b="b"/>
              <a:pathLst>
                <a:path w="4657" h="4658" extrusionOk="0">
                  <a:moveTo>
                    <a:pt x="2367" y="1"/>
                  </a:moveTo>
                  <a:cubicBezTo>
                    <a:pt x="1222" y="1"/>
                    <a:pt x="232" y="914"/>
                    <a:pt x="125" y="2121"/>
                  </a:cubicBezTo>
                  <a:cubicBezTo>
                    <a:pt x="1" y="3373"/>
                    <a:pt x="882" y="4503"/>
                    <a:pt x="2089" y="4642"/>
                  </a:cubicBezTo>
                  <a:cubicBezTo>
                    <a:pt x="2167" y="4642"/>
                    <a:pt x="2243" y="4658"/>
                    <a:pt x="2321" y="4658"/>
                  </a:cubicBezTo>
                  <a:cubicBezTo>
                    <a:pt x="3435" y="4658"/>
                    <a:pt x="4409" y="3744"/>
                    <a:pt x="4533" y="2538"/>
                  </a:cubicBezTo>
                  <a:cubicBezTo>
                    <a:pt x="4657" y="1238"/>
                    <a:pt x="3745" y="109"/>
                    <a:pt x="2538" y="17"/>
                  </a:cubicBezTo>
                  <a:cubicBezTo>
                    <a:pt x="2476" y="1"/>
                    <a:pt x="2414" y="1"/>
                    <a:pt x="2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72"/>
            <p:cNvSpPr/>
            <p:nvPr/>
          </p:nvSpPr>
          <p:spPr>
            <a:xfrm>
              <a:off x="4683575" y="-632375"/>
              <a:ext cx="116825" cy="125800"/>
            </a:xfrm>
            <a:custGeom>
              <a:avLst/>
              <a:gdLst/>
              <a:ahLst/>
              <a:cxnLst/>
              <a:rect l="l" t="t" r="r" b="b"/>
              <a:pathLst>
                <a:path w="4673" h="5032" extrusionOk="0">
                  <a:moveTo>
                    <a:pt x="2297" y="0"/>
                  </a:moveTo>
                  <a:cubicBezTo>
                    <a:pt x="2223" y="0"/>
                    <a:pt x="2148" y="4"/>
                    <a:pt x="2073" y="13"/>
                  </a:cubicBezTo>
                  <a:cubicBezTo>
                    <a:pt x="866" y="137"/>
                    <a:pt x="0" y="1358"/>
                    <a:pt x="140" y="2720"/>
                  </a:cubicBezTo>
                  <a:cubicBezTo>
                    <a:pt x="258" y="4024"/>
                    <a:pt x="1258" y="5031"/>
                    <a:pt x="2403" y="5031"/>
                  </a:cubicBezTo>
                  <a:cubicBezTo>
                    <a:pt x="2453" y="5031"/>
                    <a:pt x="2503" y="5029"/>
                    <a:pt x="2553" y="5025"/>
                  </a:cubicBezTo>
                  <a:cubicBezTo>
                    <a:pt x="3775" y="4932"/>
                    <a:pt x="4672" y="3710"/>
                    <a:pt x="4533" y="2303"/>
                  </a:cubicBezTo>
                  <a:cubicBezTo>
                    <a:pt x="4417" y="981"/>
                    <a:pt x="3429"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72"/>
            <p:cNvSpPr/>
            <p:nvPr/>
          </p:nvSpPr>
          <p:spPr>
            <a:xfrm>
              <a:off x="4648375" y="-666500"/>
              <a:ext cx="176775" cy="194950"/>
            </a:xfrm>
            <a:custGeom>
              <a:avLst/>
              <a:gdLst/>
              <a:ahLst/>
              <a:cxnLst/>
              <a:rect l="l" t="t" r="r" b="b"/>
              <a:pathLst>
                <a:path w="7071" h="7798" extrusionOk="0">
                  <a:moveTo>
                    <a:pt x="623" y="1625"/>
                  </a:moveTo>
                  <a:cubicBezTo>
                    <a:pt x="591" y="1666"/>
                    <a:pt x="566" y="1715"/>
                    <a:pt x="542" y="1764"/>
                  </a:cubicBezTo>
                  <a:cubicBezTo>
                    <a:pt x="568" y="1717"/>
                    <a:pt x="595" y="1671"/>
                    <a:pt x="623" y="1625"/>
                  </a:cubicBezTo>
                  <a:close/>
                  <a:moveTo>
                    <a:pt x="418" y="1997"/>
                  </a:moveTo>
                  <a:cubicBezTo>
                    <a:pt x="417" y="1999"/>
                    <a:pt x="416" y="2001"/>
                    <a:pt x="415" y="2003"/>
                  </a:cubicBezTo>
                  <a:lnTo>
                    <a:pt x="415" y="2003"/>
                  </a:lnTo>
                  <a:cubicBezTo>
                    <a:pt x="416" y="2001"/>
                    <a:pt x="417" y="1999"/>
                    <a:pt x="418" y="1997"/>
                  </a:cubicBezTo>
                  <a:close/>
                  <a:moveTo>
                    <a:pt x="415" y="2003"/>
                  </a:moveTo>
                  <a:cubicBezTo>
                    <a:pt x="154" y="2542"/>
                    <a:pt x="16" y="3144"/>
                    <a:pt x="1" y="3775"/>
                  </a:cubicBezTo>
                  <a:cubicBezTo>
                    <a:pt x="46" y="3128"/>
                    <a:pt x="169" y="2512"/>
                    <a:pt x="415" y="2003"/>
                  </a:cubicBezTo>
                  <a:close/>
                  <a:moveTo>
                    <a:pt x="3698" y="1362"/>
                  </a:moveTo>
                  <a:cubicBezTo>
                    <a:pt x="4828" y="1362"/>
                    <a:pt x="5818" y="2352"/>
                    <a:pt x="5941" y="3668"/>
                  </a:cubicBezTo>
                  <a:cubicBezTo>
                    <a:pt x="6080" y="5075"/>
                    <a:pt x="5183" y="6297"/>
                    <a:pt x="3961" y="6390"/>
                  </a:cubicBezTo>
                  <a:lnTo>
                    <a:pt x="3807" y="6390"/>
                  </a:lnTo>
                  <a:cubicBezTo>
                    <a:pt x="2662" y="6390"/>
                    <a:pt x="1672" y="5400"/>
                    <a:pt x="1548" y="4085"/>
                  </a:cubicBezTo>
                  <a:cubicBezTo>
                    <a:pt x="1408" y="2723"/>
                    <a:pt x="2274" y="1502"/>
                    <a:pt x="3481" y="1378"/>
                  </a:cubicBezTo>
                  <a:cubicBezTo>
                    <a:pt x="3559" y="1362"/>
                    <a:pt x="3636" y="1362"/>
                    <a:pt x="3698" y="1362"/>
                  </a:cubicBezTo>
                  <a:close/>
                  <a:moveTo>
                    <a:pt x="3388" y="0"/>
                  </a:moveTo>
                  <a:cubicBezTo>
                    <a:pt x="3264" y="0"/>
                    <a:pt x="3141" y="17"/>
                    <a:pt x="3033" y="31"/>
                  </a:cubicBezTo>
                  <a:cubicBezTo>
                    <a:pt x="2018" y="149"/>
                    <a:pt x="1157" y="756"/>
                    <a:pt x="623" y="1625"/>
                  </a:cubicBezTo>
                  <a:lnTo>
                    <a:pt x="623" y="1625"/>
                  </a:lnTo>
                  <a:cubicBezTo>
                    <a:pt x="632" y="1614"/>
                    <a:pt x="641" y="1604"/>
                    <a:pt x="651" y="1595"/>
                  </a:cubicBezTo>
                  <a:cubicBezTo>
                    <a:pt x="665" y="1564"/>
                    <a:pt x="696" y="1547"/>
                    <a:pt x="727" y="1547"/>
                  </a:cubicBezTo>
                  <a:cubicBezTo>
                    <a:pt x="774" y="1547"/>
                    <a:pt x="836" y="1595"/>
                    <a:pt x="836" y="1656"/>
                  </a:cubicBezTo>
                  <a:cubicBezTo>
                    <a:pt x="836" y="1671"/>
                    <a:pt x="820" y="1687"/>
                    <a:pt x="820" y="1702"/>
                  </a:cubicBezTo>
                  <a:cubicBezTo>
                    <a:pt x="604" y="2259"/>
                    <a:pt x="496" y="2832"/>
                    <a:pt x="496" y="3404"/>
                  </a:cubicBezTo>
                  <a:cubicBezTo>
                    <a:pt x="496" y="5106"/>
                    <a:pt x="1424" y="6715"/>
                    <a:pt x="3048" y="7117"/>
                  </a:cubicBezTo>
                  <a:cubicBezTo>
                    <a:pt x="3203" y="7148"/>
                    <a:pt x="3281" y="7288"/>
                    <a:pt x="3264" y="7426"/>
                  </a:cubicBezTo>
                  <a:cubicBezTo>
                    <a:pt x="3264" y="7550"/>
                    <a:pt x="3219" y="7659"/>
                    <a:pt x="3095" y="7705"/>
                  </a:cubicBezTo>
                  <a:cubicBezTo>
                    <a:pt x="3064" y="7721"/>
                    <a:pt x="3017" y="7736"/>
                    <a:pt x="2971" y="7752"/>
                  </a:cubicBezTo>
                  <a:cubicBezTo>
                    <a:pt x="3172" y="7783"/>
                    <a:pt x="3357" y="7797"/>
                    <a:pt x="3559" y="7797"/>
                  </a:cubicBezTo>
                  <a:lnTo>
                    <a:pt x="3776" y="7797"/>
                  </a:lnTo>
                  <a:cubicBezTo>
                    <a:pt x="5663" y="7659"/>
                    <a:pt x="7070" y="5771"/>
                    <a:pt x="6854" y="3575"/>
                  </a:cubicBezTo>
                  <a:cubicBezTo>
                    <a:pt x="6668" y="1533"/>
                    <a:pt x="5121" y="0"/>
                    <a:pt x="3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72"/>
            <p:cNvSpPr/>
            <p:nvPr/>
          </p:nvSpPr>
          <p:spPr>
            <a:xfrm>
              <a:off x="4683575" y="-632475"/>
              <a:ext cx="116825" cy="125750"/>
            </a:xfrm>
            <a:custGeom>
              <a:avLst/>
              <a:gdLst/>
              <a:ahLst/>
              <a:cxnLst/>
              <a:rect l="l" t="t" r="r" b="b"/>
              <a:pathLst>
                <a:path w="4673" h="5030" extrusionOk="0">
                  <a:moveTo>
                    <a:pt x="2290" y="1"/>
                  </a:moveTo>
                  <a:cubicBezTo>
                    <a:pt x="2228" y="1"/>
                    <a:pt x="2151" y="1"/>
                    <a:pt x="2073" y="17"/>
                  </a:cubicBezTo>
                  <a:cubicBezTo>
                    <a:pt x="866" y="141"/>
                    <a:pt x="0" y="1362"/>
                    <a:pt x="140" y="2724"/>
                  </a:cubicBezTo>
                  <a:cubicBezTo>
                    <a:pt x="264" y="4039"/>
                    <a:pt x="1254" y="5029"/>
                    <a:pt x="2399" y="5029"/>
                  </a:cubicBezTo>
                  <a:lnTo>
                    <a:pt x="2553" y="5029"/>
                  </a:lnTo>
                  <a:cubicBezTo>
                    <a:pt x="3775" y="4936"/>
                    <a:pt x="4672" y="3714"/>
                    <a:pt x="4533" y="2307"/>
                  </a:cubicBezTo>
                  <a:cubicBezTo>
                    <a:pt x="4410" y="991"/>
                    <a:pt x="3420" y="1"/>
                    <a:pt x="2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72"/>
            <p:cNvSpPr/>
            <p:nvPr/>
          </p:nvSpPr>
          <p:spPr>
            <a:xfrm>
              <a:off x="4702900" y="-358300"/>
              <a:ext cx="112950" cy="125775"/>
            </a:xfrm>
            <a:custGeom>
              <a:avLst/>
              <a:gdLst/>
              <a:ahLst/>
              <a:cxnLst/>
              <a:rect l="l" t="t" r="r" b="b"/>
              <a:pathLst>
                <a:path w="4518" h="5031" extrusionOk="0">
                  <a:moveTo>
                    <a:pt x="2266" y="0"/>
                  </a:moveTo>
                  <a:cubicBezTo>
                    <a:pt x="2233" y="0"/>
                    <a:pt x="2200" y="1"/>
                    <a:pt x="2166" y="3"/>
                  </a:cubicBezTo>
                  <a:cubicBezTo>
                    <a:pt x="945" y="49"/>
                    <a:pt x="1" y="1210"/>
                    <a:pt x="48" y="2586"/>
                  </a:cubicBezTo>
                  <a:cubicBezTo>
                    <a:pt x="93" y="3937"/>
                    <a:pt x="1085" y="5030"/>
                    <a:pt x="2295" y="5030"/>
                  </a:cubicBezTo>
                  <a:cubicBezTo>
                    <a:pt x="2303" y="5030"/>
                    <a:pt x="2312" y="5030"/>
                    <a:pt x="2321" y="5030"/>
                  </a:cubicBezTo>
                  <a:cubicBezTo>
                    <a:pt x="3544" y="5015"/>
                    <a:pt x="4518" y="3854"/>
                    <a:pt x="4472" y="2447"/>
                  </a:cubicBezTo>
                  <a:cubicBezTo>
                    <a:pt x="4426" y="1063"/>
                    <a:pt x="3445" y="0"/>
                    <a:pt x="2266"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72"/>
            <p:cNvSpPr/>
            <p:nvPr/>
          </p:nvSpPr>
          <p:spPr>
            <a:xfrm>
              <a:off x="4677375" y="-392675"/>
              <a:ext cx="162100" cy="194950"/>
            </a:xfrm>
            <a:custGeom>
              <a:avLst/>
              <a:gdLst/>
              <a:ahLst/>
              <a:cxnLst/>
              <a:rect l="l" t="t" r="r" b="b"/>
              <a:pathLst>
                <a:path w="6484" h="7798" extrusionOk="0">
                  <a:moveTo>
                    <a:pt x="3280" y="1362"/>
                  </a:moveTo>
                  <a:cubicBezTo>
                    <a:pt x="4456" y="1362"/>
                    <a:pt x="5446" y="2445"/>
                    <a:pt x="5493" y="3822"/>
                  </a:cubicBezTo>
                  <a:cubicBezTo>
                    <a:pt x="5539" y="5229"/>
                    <a:pt x="4565" y="6390"/>
                    <a:pt x="3342" y="6405"/>
                  </a:cubicBezTo>
                  <a:lnTo>
                    <a:pt x="3311" y="6405"/>
                  </a:lnTo>
                  <a:cubicBezTo>
                    <a:pt x="2104" y="6405"/>
                    <a:pt x="1114" y="5307"/>
                    <a:pt x="1069" y="3961"/>
                  </a:cubicBezTo>
                  <a:cubicBezTo>
                    <a:pt x="1022" y="2585"/>
                    <a:pt x="1966" y="1424"/>
                    <a:pt x="3187" y="1378"/>
                  </a:cubicBezTo>
                  <a:cubicBezTo>
                    <a:pt x="3218" y="1362"/>
                    <a:pt x="3249" y="1362"/>
                    <a:pt x="3280" y="1362"/>
                  </a:cubicBezTo>
                  <a:close/>
                  <a:moveTo>
                    <a:pt x="2816" y="0"/>
                  </a:moveTo>
                  <a:cubicBezTo>
                    <a:pt x="2012" y="47"/>
                    <a:pt x="1285" y="403"/>
                    <a:pt x="728" y="945"/>
                  </a:cubicBezTo>
                  <a:lnTo>
                    <a:pt x="728" y="960"/>
                  </a:lnTo>
                  <a:cubicBezTo>
                    <a:pt x="728" y="976"/>
                    <a:pt x="728" y="1007"/>
                    <a:pt x="712" y="1037"/>
                  </a:cubicBezTo>
                  <a:cubicBezTo>
                    <a:pt x="326" y="1842"/>
                    <a:pt x="0" y="2661"/>
                    <a:pt x="0" y="3559"/>
                  </a:cubicBezTo>
                  <a:cubicBezTo>
                    <a:pt x="0" y="3744"/>
                    <a:pt x="17" y="3961"/>
                    <a:pt x="48" y="4162"/>
                  </a:cubicBezTo>
                  <a:cubicBezTo>
                    <a:pt x="264" y="5338"/>
                    <a:pt x="945" y="5988"/>
                    <a:pt x="1625" y="6854"/>
                  </a:cubicBezTo>
                  <a:cubicBezTo>
                    <a:pt x="1671" y="6916"/>
                    <a:pt x="1702" y="6993"/>
                    <a:pt x="1702" y="7071"/>
                  </a:cubicBezTo>
                  <a:cubicBezTo>
                    <a:pt x="1702" y="7209"/>
                    <a:pt x="1625" y="7349"/>
                    <a:pt x="1486" y="7380"/>
                  </a:cubicBezTo>
                  <a:cubicBezTo>
                    <a:pt x="1966" y="7643"/>
                    <a:pt x="2492" y="7797"/>
                    <a:pt x="3049" y="7797"/>
                  </a:cubicBezTo>
                  <a:lnTo>
                    <a:pt x="3064" y="7797"/>
                  </a:lnTo>
                  <a:cubicBezTo>
                    <a:pt x="4951" y="7782"/>
                    <a:pt x="6483" y="5988"/>
                    <a:pt x="6405" y="3791"/>
                  </a:cubicBezTo>
                  <a:cubicBezTo>
                    <a:pt x="6343" y="1656"/>
                    <a:pt x="4796" y="0"/>
                    <a:pt x="2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72"/>
            <p:cNvSpPr/>
            <p:nvPr/>
          </p:nvSpPr>
          <p:spPr>
            <a:xfrm>
              <a:off x="4702900" y="-358650"/>
              <a:ext cx="112950" cy="126125"/>
            </a:xfrm>
            <a:custGeom>
              <a:avLst/>
              <a:gdLst/>
              <a:ahLst/>
              <a:cxnLst/>
              <a:rect l="l" t="t" r="r" b="b"/>
              <a:pathLst>
                <a:path w="4518" h="5045" extrusionOk="0">
                  <a:moveTo>
                    <a:pt x="2259" y="1"/>
                  </a:moveTo>
                  <a:cubicBezTo>
                    <a:pt x="2228" y="1"/>
                    <a:pt x="2197" y="1"/>
                    <a:pt x="2166" y="17"/>
                  </a:cubicBezTo>
                  <a:cubicBezTo>
                    <a:pt x="945" y="63"/>
                    <a:pt x="1" y="1224"/>
                    <a:pt x="48" y="2600"/>
                  </a:cubicBezTo>
                  <a:cubicBezTo>
                    <a:pt x="93" y="3946"/>
                    <a:pt x="1083" y="5044"/>
                    <a:pt x="2290" y="5044"/>
                  </a:cubicBezTo>
                  <a:lnTo>
                    <a:pt x="2321" y="5044"/>
                  </a:lnTo>
                  <a:cubicBezTo>
                    <a:pt x="3544" y="5029"/>
                    <a:pt x="4518" y="3868"/>
                    <a:pt x="4472" y="2461"/>
                  </a:cubicBezTo>
                  <a:cubicBezTo>
                    <a:pt x="4425" y="1084"/>
                    <a:pt x="3435" y="1"/>
                    <a:pt x="2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72"/>
            <p:cNvSpPr/>
            <p:nvPr/>
          </p:nvSpPr>
          <p:spPr>
            <a:xfrm>
              <a:off x="4702900" y="-84050"/>
              <a:ext cx="112950" cy="125800"/>
            </a:xfrm>
            <a:custGeom>
              <a:avLst/>
              <a:gdLst/>
              <a:ahLst/>
              <a:cxnLst/>
              <a:rect l="l" t="t" r="r" b="b"/>
              <a:pathLst>
                <a:path w="4518" h="5032" extrusionOk="0">
                  <a:moveTo>
                    <a:pt x="2297" y="0"/>
                  </a:moveTo>
                  <a:cubicBezTo>
                    <a:pt x="1086" y="0"/>
                    <a:pt x="93" y="1093"/>
                    <a:pt x="48" y="2445"/>
                  </a:cubicBezTo>
                  <a:cubicBezTo>
                    <a:pt x="1" y="3822"/>
                    <a:pt x="945" y="4967"/>
                    <a:pt x="2166" y="5029"/>
                  </a:cubicBezTo>
                  <a:cubicBezTo>
                    <a:pt x="2199" y="5031"/>
                    <a:pt x="2232" y="5032"/>
                    <a:pt x="2265" y="5032"/>
                  </a:cubicBezTo>
                  <a:cubicBezTo>
                    <a:pt x="3444" y="5032"/>
                    <a:pt x="4426" y="3954"/>
                    <a:pt x="4472" y="2585"/>
                  </a:cubicBezTo>
                  <a:cubicBezTo>
                    <a:pt x="4518" y="1176"/>
                    <a:pt x="3544" y="17"/>
                    <a:pt x="2321" y="1"/>
                  </a:cubicBezTo>
                  <a:cubicBezTo>
                    <a:pt x="2313" y="0"/>
                    <a:pt x="2305"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72"/>
            <p:cNvSpPr/>
            <p:nvPr/>
          </p:nvSpPr>
          <p:spPr>
            <a:xfrm>
              <a:off x="4677375" y="-118850"/>
              <a:ext cx="162100" cy="194950"/>
            </a:xfrm>
            <a:custGeom>
              <a:avLst/>
              <a:gdLst/>
              <a:ahLst/>
              <a:cxnLst/>
              <a:rect l="l" t="t" r="r" b="b"/>
              <a:pathLst>
                <a:path w="6484" h="7798" extrusionOk="0">
                  <a:moveTo>
                    <a:pt x="3342" y="1393"/>
                  </a:moveTo>
                  <a:cubicBezTo>
                    <a:pt x="4565" y="1409"/>
                    <a:pt x="5539" y="2568"/>
                    <a:pt x="5493" y="3977"/>
                  </a:cubicBezTo>
                  <a:cubicBezTo>
                    <a:pt x="5446" y="5353"/>
                    <a:pt x="4456" y="6421"/>
                    <a:pt x="3280" y="6421"/>
                  </a:cubicBezTo>
                  <a:lnTo>
                    <a:pt x="3187" y="6421"/>
                  </a:lnTo>
                  <a:cubicBezTo>
                    <a:pt x="1966" y="6359"/>
                    <a:pt x="1022" y="5214"/>
                    <a:pt x="1069" y="3837"/>
                  </a:cubicBezTo>
                  <a:cubicBezTo>
                    <a:pt x="1114" y="2476"/>
                    <a:pt x="2104" y="1393"/>
                    <a:pt x="3311" y="1393"/>
                  </a:cubicBezTo>
                  <a:close/>
                  <a:moveTo>
                    <a:pt x="3049" y="0"/>
                  </a:moveTo>
                  <a:cubicBezTo>
                    <a:pt x="2321" y="0"/>
                    <a:pt x="1640" y="248"/>
                    <a:pt x="1083" y="681"/>
                  </a:cubicBezTo>
                  <a:cubicBezTo>
                    <a:pt x="1176" y="728"/>
                    <a:pt x="1238" y="836"/>
                    <a:pt x="1238" y="945"/>
                  </a:cubicBezTo>
                  <a:cubicBezTo>
                    <a:pt x="1238" y="990"/>
                    <a:pt x="1238" y="1037"/>
                    <a:pt x="1207" y="1083"/>
                  </a:cubicBezTo>
                  <a:cubicBezTo>
                    <a:pt x="728" y="2135"/>
                    <a:pt x="0" y="2785"/>
                    <a:pt x="0" y="4039"/>
                  </a:cubicBezTo>
                  <a:cubicBezTo>
                    <a:pt x="0" y="4115"/>
                    <a:pt x="17" y="4193"/>
                    <a:pt x="17" y="4286"/>
                  </a:cubicBezTo>
                  <a:cubicBezTo>
                    <a:pt x="109" y="5648"/>
                    <a:pt x="945" y="6235"/>
                    <a:pt x="1687" y="7178"/>
                  </a:cubicBezTo>
                  <a:cubicBezTo>
                    <a:pt x="1733" y="7225"/>
                    <a:pt x="1749" y="7302"/>
                    <a:pt x="1749" y="7380"/>
                  </a:cubicBezTo>
                  <a:cubicBezTo>
                    <a:pt x="1749" y="7426"/>
                    <a:pt x="1749" y="7488"/>
                    <a:pt x="1733" y="7535"/>
                  </a:cubicBezTo>
                  <a:cubicBezTo>
                    <a:pt x="2059" y="7673"/>
                    <a:pt x="2430" y="7766"/>
                    <a:pt x="2816" y="7797"/>
                  </a:cubicBezTo>
                  <a:lnTo>
                    <a:pt x="2987" y="7797"/>
                  </a:lnTo>
                  <a:cubicBezTo>
                    <a:pt x="4796" y="7797"/>
                    <a:pt x="6343" y="6143"/>
                    <a:pt x="6405" y="4008"/>
                  </a:cubicBezTo>
                  <a:cubicBezTo>
                    <a:pt x="6483" y="1811"/>
                    <a:pt x="4951" y="16"/>
                    <a:pt x="3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72"/>
            <p:cNvSpPr/>
            <p:nvPr/>
          </p:nvSpPr>
          <p:spPr>
            <a:xfrm>
              <a:off x="4702900" y="-84050"/>
              <a:ext cx="112950" cy="125750"/>
            </a:xfrm>
            <a:custGeom>
              <a:avLst/>
              <a:gdLst/>
              <a:ahLst/>
              <a:cxnLst/>
              <a:rect l="l" t="t" r="r" b="b"/>
              <a:pathLst>
                <a:path w="4518" h="5030" extrusionOk="0">
                  <a:moveTo>
                    <a:pt x="2290" y="1"/>
                  </a:moveTo>
                  <a:cubicBezTo>
                    <a:pt x="1083" y="1"/>
                    <a:pt x="93" y="1084"/>
                    <a:pt x="48" y="2445"/>
                  </a:cubicBezTo>
                  <a:cubicBezTo>
                    <a:pt x="1" y="3822"/>
                    <a:pt x="945" y="4967"/>
                    <a:pt x="2166" y="5029"/>
                  </a:cubicBezTo>
                  <a:lnTo>
                    <a:pt x="2259" y="5029"/>
                  </a:lnTo>
                  <a:cubicBezTo>
                    <a:pt x="3435" y="5029"/>
                    <a:pt x="4425" y="3961"/>
                    <a:pt x="4472" y="2585"/>
                  </a:cubicBezTo>
                  <a:cubicBezTo>
                    <a:pt x="4518" y="1176"/>
                    <a:pt x="3544" y="17"/>
                    <a:pt x="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72"/>
            <p:cNvSpPr/>
            <p:nvPr/>
          </p:nvSpPr>
          <p:spPr>
            <a:xfrm>
              <a:off x="4683575" y="190025"/>
              <a:ext cx="116825" cy="125800"/>
            </a:xfrm>
            <a:custGeom>
              <a:avLst/>
              <a:gdLst/>
              <a:ahLst/>
              <a:cxnLst/>
              <a:rect l="l" t="t" r="r" b="b"/>
              <a:pathLst>
                <a:path w="4673" h="5032" extrusionOk="0">
                  <a:moveTo>
                    <a:pt x="2401" y="1"/>
                  </a:moveTo>
                  <a:cubicBezTo>
                    <a:pt x="1257" y="1"/>
                    <a:pt x="258" y="993"/>
                    <a:pt x="140" y="2311"/>
                  </a:cubicBezTo>
                  <a:cubicBezTo>
                    <a:pt x="0" y="3672"/>
                    <a:pt x="866" y="4879"/>
                    <a:pt x="2073" y="5019"/>
                  </a:cubicBezTo>
                  <a:cubicBezTo>
                    <a:pt x="2148" y="5027"/>
                    <a:pt x="2222" y="5032"/>
                    <a:pt x="2295" y="5032"/>
                  </a:cubicBezTo>
                  <a:cubicBezTo>
                    <a:pt x="3428" y="5032"/>
                    <a:pt x="4417" y="4051"/>
                    <a:pt x="4533" y="2729"/>
                  </a:cubicBezTo>
                  <a:cubicBezTo>
                    <a:pt x="4672" y="1321"/>
                    <a:pt x="3775" y="99"/>
                    <a:pt x="2553" y="7"/>
                  </a:cubicBezTo>
                  <a:cubicBezTo>
                    <a:pt x="2502" y="3"/>
                    <a:pt x="2451" y="1"/>
                    <a:pt x="2401"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72"/>
            <p:cNvSpPr/>
            <p:nvPr/>
          </p:nvSpPr>
          <p:spPr>
            <a:xfrm>
              <a:off x="4655725" y="154975"/>
              <a:ext cx="169425" cy="194950"/>
            </a:xfrm>
            <a:custGeom>
              <a:avLst/>
              <a:gdLst/>
              <a:ahLst/>
              <a:cxnLst/>
              <a:rect l="l" t="t" r="r" b="b"/>
              <a:pathLst>
                <a:path w="6777" h="7798" extrusionOk="0">
                  <a:moveTo>
                    <a:pt x="3667" y="1409"/>
                  </a:moveTo>
                  <a:cubicBezTo>
                    <a:pt x="4889" y="1501"/>
                    <a:pt x="5786" y="2723"/>
                    <a:pt x="5647" y="4131"/>
                  </a:cubicBezTo>
                  <a:cubicBezTo>
                    <a:pt x="5524" y="5446"/>
                    <a:pt x="4534" y="6436"/>
                    <a:pt x="3404" y="6436"/>
                  </a:cubicBezTo>
                  <a:cubicBezTo>
                    <a:pt x="3342" y="6436"/>
                    <a:pt x="3265" y="6436"/>
                    <a:pt x="3187" y="6421"/>
                  </a:cubicBezTo>
                  <a:cubicBezTo>
                    <a:pt x="1980" y="6281"/>
                    <a:pt x="1114" y="5074"/>
                    <a:pt x="1254" y="3713"/>
                  </a:cubicBezTo>
                  <a:cubicBezTo>
                    <a:pt x="1378" y="2399"/>
                    <a:pt x="2368" y="1409"/>
                    <a:pt x="3513" y="1409"/>
                  </a:cubicBezTo>
                  <a:close/>
                  <a:moveTo>
                    <a:pt x="3265" y="0"/>
                  </a:moveTo>
                  <a:cubicBezTo>
                    <a:pt x="2259" y="0"/>
                    <a:pt x="1347" y="480"/>
                    <a:pt x="697" y="1254"/>
                  </a:cubicBezTo>
                  <a:cubicBezTo>
                    <a:pt x="712" y="1285"/>
                    <a:pt x="728" y="1347"/>
                    <a:pt x="728" y="1393"/>
                  </a:cubicBezTo>
                  <a:cubicBezTo>
                    <a:pt x="728" y="1423"/>
                    <a:pt x="728" y="1454"/>
                    <a:pt x="712" y="1470"/>
                  </a:cubicBezTo>
                  <a:cubicBezTo>
                    <a:pt x="464" y="2399"/>
                    <a:pt x="62" y="3265"/>
                    <a:pt x="16" y="4239"/>
                  </a:cubicBezTo>
                  <a:cubicBezTo>
                    <a:pt x="16" y="4301"/>
                    <a:pt x="0" y="4363"/>
                    <a:pt x="0" y="4441"/>
                  </a:cubicBezTo>
                  <a:cubicBezTo>
                    <a:pt x="0" y="5415"/>
                    <a:pt x="388" y="6266"/>
                    <a:pt x="990" y="6962"/>
                  </a:cubicBezTo>
                  <a:cubicBezTo>
                    <a:pt x="1470" y="7395"/>
                    <a:pt x="2073" y="7690"/>
                    <a:pt x="2739" y="7766"/>
                  </a:cubicBezTo>
                  <a:cubicBezTo>
                    <a:pt x="2847" y="7782"/>
                    <a:pt x="2970" y="7797"/>
                    <a:pt x="3094" y="7797"/>
                  </a:cubicBezTo>
                  <a:cubicBezTo>
                    <a:pt x="4827" y="7797"/>
                    <a:pt x="6374" y="6266"/>
                    <a:pt x="6560" y="4208"/>
                  </a:cubicBezTo>
                  <a:cubicBezTo>
                    <a:pt x="6776" y="2027"/>
                    <a:pt x="5369" y="124"/>
                    <a:pt x="3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72"/>
            <p:cNvSpPr/>
            <p:nvPr/>
          </p:nvSpPr>
          <p:spPr>
            <a:xfrm>
              <a:off x="4683575" y="190175"/>
              <a:ext cx="116825" cy="125700"/>
            </a:xfrm>
            <a:custGeom>
              <a:avLst/>
              <a:gdLst/>
              <a:ahLst/>
              <a:cxnLst/>
              <a:rect l="l" t="t" r="r" b="b"/>
              <a:pathLst>
                <a:path w="4673" h="5028" extrusionOk="0">
                  <a:moveTo>
                    <a:pt x="2399" y="1"/>
                  </a:moveTo>
                  <a:cubicBezTo>
                    <a:pt x="1254" y="1"/>
                    <a:pt x="264" y="991"/>
                    <a:pt x="140" y="2305"/>
                  </a:cubicBezTo>
                  <a:cubicBezTo>
                    <a:pt x="0" y="3666"/>
                    <a:pt x="866" y="4873"/>
                    <a:pt x="2073" y="5013"/>
                  </a:cubicBezTo>
                  <a:cubicBezTo>
                    <a:pt x="2151" y="5028"/>
                    <a:pt x="2228" y="5028"/>
                    <a:pt x="2290" y="5028"/>
                  </a:cubicBezTo>
                  <a:cubicBezTo>
                    <a:pt x="3420" y="5028"/>
                    <a:pt x="4410" y="4038"/>
                    <a:pt x="4533" y="2723"/>
                  </a:cubicBezTo>
                  <a:cubicBezTo>
                    <a:pt x="4672" y="1315"/>
                    <a:pt x="3775" y="93"/>
                    <a:pt x="2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72"/>
            <p:cNvSpPr/>
            <p:nvPr/>
          </p:nvSpPr>
          <p:spPr>
            <a:xfrm>
              <a:off x="4284425" y="-602325"/>
              <a:ext cx="52200" cy="140000"/>
            </a:xfrm>
            <a:custGeom>
              <a:avLst/>
              <a:gdLst/>
              <a:ahLst/>
              <a:cxnLst/>
              <a:rect l="l" t="t" r="r" b="b"/>
              <a:pathLst>
                <a:path w="2088" h="5600" extrusionOk="0">
                  <a:moveTo>
                    <a:pt x="1648" y="1"/>
                  </a:moveTo>
                  <a:cubicBezTo>
                    <a:pt x="1563" y="1"/>
                    <a:pt x="1481" y="37"/>
                    <a:pt x="1424" y="125"/>
                  </a:cubicBezTo>
                  <a:cubicBezTo>
                    <a:pt x="388" y="1641"/>
                    <a:pt x="1" y="4117"/>
                    <a:pt x="1455" y="5509"/>
                  </a:cubicBezTo>
                  <a:cubicBezTo>
                    <a:pt x="1518" y="5572"/>
                    <a:pt x="1586" y="5599"/>
                    <a:pt x="1650" y="5599"/>
                  </a:cubicBezTo>
                  <a:cubicBezTo>
                    <a:pt x="1836" y="5599"/>
                    <a:pt x="1996" y="5372"/>
                    <a:pt x="1950" y="5154"/>
                  </a:cubicBezTo>
                  <a:cubicBezTo>
                    <a:pt x="1564" y="3483"/>
                    <a:pt x="1162" y="2122"/>
                    <a:pt x="1966" y="466"/>
                  </a:cubicBezTo>
                  <a:cubicBezTo>
                    <a:pt x="2087" y="233"/>
                    <a:pt x="1861" y="1"/>
                    <a:pt x="164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72"/>
            <p:cNvSpPr/>
            <p:nvPr/>
          </p:nvSpPr>
          <p:spPr>
            <a:xfrm>
              <a:off x="4296800" y="-602300"/>
              <a:ext cx="37550" cy="140025"/>
            </a:xfrm>
            <a:custGeom>
              <a:avLst/>
              <a:gdLst/>
              <a:ahLst/>
              <a:cxnLst/>
              <a:rect l="l" t="t" r="r" b="b"/>
              <a:pathLst>
                <a:path w="1502" h="5601" extrusionOk="0">
                  <a:moveTo>
                    <a:pt x="1162" y="1"/>
                  </a:moveTo>
                  <a:cubicBezTo>
                    <a:pt x="1069" y="1"/>
                    <a:pt x="991" y="31"/>
                    <a:pt x="929" y="124"/>
                  </a:cubicBezTo>
                  <a:cubicBezTo>
                    <a:pt x="372" y="945"/>
                    <a:pt x="1" y="2028"/>
                    <a:pt x="1" y="3080"/>
                  </a:cubicBezTo>
                  <a:cubicBezTo>
                    <a:pt x="1" y="3992"/>
                    <a:pt x="279" y="4858"/>
                    <a:pt x="960" y="5508"/>
                  </a:cubicBezTo>
                  <a:cubicBezTo>
                    <a:pt x="1022" y="5570"/>
                    <a:pt x="1084" y="5601"/>
                    <a:pt x="1146" y="5601"/>
                  </a:cubicBezTo>
                  <a:cubicBezTo>
                    <a:pt x="1316" y="5601"/>
                    <a:pt x="1455" y="5415"/>
                    <a:pt x="1455" y="5229"/>
                  </a:cubicBezTo>
                  <a:lnTo>
                    <a:pt x="1455" y="5153"/>
                  </a:lnTo>
                  <a:cubicBezTo>
                    <a:pt x="1238" y="4194"/>
                    <a:pt x="1007" y="3342"/>
                    <a:pt x="1007" y="2476"/>
                  </a:cubicBezTo>
                  <a:cubicBezTo>
                    <a:pt x="1007" y="1826"/>
                    <a:pt x="1131" y="1176"/>
                    <a:pt x="1471" y="465"/>
                  </a:cubicBezTo>
                  <a:cubicBezTo>
                    <a:pt x="1502" y="419"/>
                    <a:pt x="1502" y="372"/>
                    <a:pt x="1502" y="341"/>
                  </a:cubicBezTo>
                  <a:lnTo>
                    <a:pt x="1502" y="248"/>
                  </a:lnTo>
                  <a:cubicBezTo>
                    <a:pt x="1455" y="109"/>
                    <a:pt x="1300" y="1"/>
                    <a:pt x="1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72"/>
            <p:cNvSpPr/>
            <p:nvPr/>
          </p:nvSpPr>
          <p:spPr>
            <a:xfrm>
              <a:off x="4311125" y="-346550"/>
              <a:ext cx="54350" cy="131875"/>
            </a:xfrm>
            <a:custGeom>
              <a:avLst/>
              <a:gdLst/>
              <a:ahLst/>
              <a:cxnLst/>
              <a:rect l="l" t="t" r="r" b="b"/>
              <a:pathLst>
                <a:path w="2174" h="5275" extrusionOk="0">
                  <a:moveTo>
                    <a:pt x="1340" y="1"/>
                  </a:moveTo>
                  <a:cubicBezTo>
                    <a:pt x="1277" y="1"/>
                    <a:pt x="1214" y="31"/>
                    <a:pt x="1160" y="105"/>
                  </a:cubicBezTo>
                  <a:cubicBezTo>
                    <a:pt x="139" y="1559"/>
                    <a:pt x="1" y="4081"/>
                    <a:pt x="1563" y="5226"/>
                  </a:cubicBezTo>
                  <a:cubicBezTo>
                    <a:pt x="1612" y="5259"/>
                    <a:pt x="1666" y="5274"/>
                    <a:pt x="1721" y="5274"/>
                  </a:cubicBezTo>
                  <a:cubicBezTo>
                    <a:pt x="1943" y="5274"/>
                    <a:pt x="2173" y="5031"/>
                    <a:pt x="2074" y="4808"/>
                  </a:cubicBezTo>
                  <a:cubicBezTo>
                    <a:pt x="1810" y="4174"/>
                    <a:pt x="1455" y="3601"/>
                    <a:pt x="1331" y="2920"/>
                  </a:cubicBezTo>
                  <a:cubicBezTo>
                    <a:pt x="1177" y="2101"/>
                    <a:pt x="1300" y="1204"/>
                    <a:pt x="1610" y="445"/>
                  </a:cubicBezTo>
                  <a:cubicBezTo>
                    <a:pt x="1689" y="240"/>
                    <a:pt x="1517" y="1"/>
                    <a:pt x="1340"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72"/>
            <p:cNvSpPr/>
            <p:nvPr/>
          </p:nvSpPr>
          <p:spPr>
            <a:xfrm>
              <a:off x="4320775" y="-346275"/>
              <a:ext cx="42575" cy="131525"/>
            </a:xfrm>
            <a:custGeom>
              <a:avLst/>
              <a:gdLst/>
              <a:ahLst/>
              <a:cxnLst/>
              <a:rect l="l" t="t" r="r" b="b"/>
              <a:pathLst>
                <a:path w="1703" h="5261" extrusionOk="0">
                  <a:moveTo>
                    <a:pt x="960" y="1"/>
                  </a:moveTo>
                  <a:cubicBezTo>
                    <a:pt x="898" y="1"/>
                    <a:pt x="821" y="32"/>
                    <a:pt x="774" y="94"/>
                  </a:cubicBezTo>
                  <a:cubicBezTo>
                    <a:pt x="295" y="774"/>
                    <a:pt x="1" y="1703"/>
                    <a:pt x="1" y="2616"/>
                  </a:cubicBezTo>
                  <a:cubicBezTo>
                    <a:pt x="1" y="3621"/>
                    <a:pt x="357" y="4611"/>
                    <a:pt x="1177" y="5215"/>
                  </a:cubicBezTo>
                  <a:cubicBezTo>
                    <a:pt x="1224" y="5246"/>
                    <a:pt x="1286" y="5261"/>
                    <a:pt x="1331" y="5261"/>
                  </a:cubicBezTo>
                  <a:cubicBezTo>
                    <a:pt x="1517" y="5261"/>
                    <a:pt x="1703" y="5091"/>
                    <a:pt x="1703" y="4905"/>
                  </a:cubicBezTo>
                  <a:cubicBezTo>
                    <a:pt x="1703" y="4875"/>
                    <a:pt x="1703" y="4827"/>
                    <a:pt x="1688" y="4797"/>
                  </a:cubicBezTo>
                  <a:cubicBezTo>
                    <a:pt x="1424" y="4163"/>
                    <a:pt x="1069" y="3590"/>
                    <a:pt x="945" y="2909"/>
                  </a:cubicBezTo>
                  <a:cubicBezTo>
                    <a:pt x="898" y="2678"/>
                    <a:pt x="883" y="2445"/>
                    <a:pt x="883" y="2198"/>
                  </a:cubicBezTo>
                  <a:cubicBezTo>
                    <a:pt x="883" y="1595"/>
                    <a:pt x="1007" y="976"/>
                    <a:pt x="1224" y="434"/>
                  </a:cubicBezTo>
                  <a:cubicBezTo>
                    <a:pt x="1239" y="388"/>
                    <a:pt x="1255" y="357"/>
                    <a:pt x="1255" y="326"/>
                  </a:cubicBezTo>
                  <a:cubicBezTo>
                    <a:pt x="1255" y="248"/>
                    <a:pt x="1224" y="172"/>
                    <a:pt x="1177" y="125"/>
                  </a:cubicBezTo>
                  <a:cubicBezTo>
                    <a:pt x="1131" y="48"/>
                    <a:pt x="1038" y="1"/>
                    <a:pt x="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72"/>
            <p:cNvSpPr/>
            <p:nvPr/>
          </p:nvSpPr>
          <p:spPr>
            <a:xfrm>
              <a:off x="4306500" y="-96875"/>
              <a:ext cx="52425" cy="138425"/>
            </a:xfrm>
            <a:custGeom>
              <a:avLst/>
              <a:gdLst/>
              <a:ahLst/>
              <a:cxnLst/>
              <a:rect l="l" t="t" r="r" b="b"/>
              <a:pathLst>
                <a:path w="2097" h="5537" extrusionOk="0">
                  <a:moveTo>
                    <a:pt x="1655" y="1"/>
                  </a:moveTo>
                  <a:cubicBezTo>
                    <a:pt x="1603" y="1"/>
                    <a:pt x="1549" y="20"/>
                    <a:pt x="1500" y="66"/>
                  </a:cubicBezTo>
                  <a:cubicBezTo>
                    <a:pt x="0" y="1442"/>
                    <a:pt x="77" y="4257"/>
                    <a:pt x="1702" y="5495"/>
                  </a:cubicBezTo>
                  <a:cubicBezTo>
                    <a:pt x="1737" y="5524"/>
                    <a:pt x="1775" y="5536"/>
                    <a:pt x="1812" y="5536"/>
                  </a:cubicBezTo>
                  <a:cubicBezTo>
                    <a:pt x="1958" y="5536"/>
                    <a:pt x="2097" y="5349"/>
                    <a:pt x="2011" y="5202"/>
                  </a:cubicBezTo>
                  <a:cubicBezTo>
                    <a:pt x="1624" y="4428"/>
                    <a:pt x="1222" y="3700"/>
                    <a:pt x="1191" y="2819"/>
                  </a:cubicBezTo>
                  <a:cubicBezTo>
                    <a:pt x="1160" y="1937"/>
                    <a:pt x="1500" y="1163"/>
                    <a:pt x="1871" y="375"/>
                  </a:cubicBezTo>
                  <a:cubicBezTo>
                    <a:pt x="1954" y="188"/>
                    <a:pt x="1815" y="1"/>
                    <a:pt x="1655"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72"/>
            <p:cNvSpPr/>
            <p:nvPr/>
          </p:nvSpPr>
          <p:spPr>
            <a:xfrm>
              <a:off x="4316925" y="-96800"/>
              <a:ext cx="40650" cy="138500"/>
            </a:xfrm>
            <a:custGeom>
              <a:avLst/>
              <a:gdLst/>
              <a:ahLst/>
              <a:cxnLst/>
              <a:rect l="l" t="t" r="r" b="b"/>
              <a:pathLst>
                <a:path w="1626" h="5540" extrusionOk="0">
                  <a:moveTo>
                    <a:pt x="1238" y="1"/>
                  </a:moveTo>
                  <a:cubicBezTo>
                    <a:pt x="1192" y="1"/>
                    <a:pt x="1130" y="16"/>
                    <a:pt x="1083" y="63"/>
                  </a:cubicBezTo>
                  <a:cubicBezTo>
                    <a:pt x="357" y="727"/>
                    <a:pt x="0" y="1702"/>
                    <a:pt x="0" y="2676"/>
                  </a:cubicBezTo>
                  <a:cubicBezTo>
                    <a:pt x="0" y="3759"/>
                    <a:pt x="433" y="4842"/>
                    <a:pt x="1285" y="5492"/>
                  </a:cubicBezTo>
                  <a:cubicBezTo>
                    <a:pt x="1316" y="5523"/>
                    <a:pt x="1362" y="5539"/>
                    <a:pt x="1393" y="5539"/>
                  </a:cubicBezTo>
                  <a:cubicBezTo>
                    <a:pt x="1516" y="5539"/>
                    <a:pt x="1625" y="5415"/>
                    <a:pt x="1625" y="5292"/>
                  </a:cubicBezTo>
                  <a:cubicBezTo>
                    <a:pt x="1625" y="5261"/>
                    <a:pt x="1609" y="5230"/>
                    <a:pt x="1594" y="5199"/>
                  </a:cubicBezTo>
                  <a:cubicBezTo>
                    <a:pt x="1207" y="4425"/>
                    <a:pt x="805" y="3697"/>
                    <a:pt x="774" y="2816"/>
                  </a:cubicBezTo>
                  <a:lnTo>
                    <a:pt x="774" y="2693"/>
                  </a:lnTo>
                  <a:cubicBezTo>
                    <a:pt x="774" y="1857"/>
                    <a:pt x="1099" y="1129"/>
                    <a:pt x="1454" y="372"/>
                  </a:cubicBezTo>
                  <a:cubicBezTo>
                    <a:pt x="1471" y="341"/>
                    <a:pt x="1485" y="294"/>
                    <a:pt x="1485" y="263"/>
                  </a:cubicBezTo>
                  <a:cubicBezTo>
                    <a:pt x="1485" y="217"/>
                    <a:pt x="1471" y="170"/>
                    <a:pt x="1440" y="124"/>
                  </a:cubicBezTo>
                  <a:cubicBezTo>
                    <a:pt x="1409" y="46"/>
                    <a:pt x="1331" y="1"/>
                    <a:pt x="1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72"/>
            <p:cNvSpPr/>
            <p:nvPr/>
          </p:nvSpPr>
          <p:spPr>
            <a:xfrm>
              <a:off x="4282875" y="170250"/>
              <a:ext cx="74500" cy="132900"/>
            </a:xfrm>
            <a:custGeom>
              <a:avLst/>
              <a:gdLst/>
              <a:ahLst/>
              <a:cxnLst/>
              <a:rect l="l" t="t" r="r" b="b"/>
              <a:pathLst>
                <a:path w="2980" h="5316" extrusionOk="0">
                  <a:moveTo>
                    <a:pt x="1781" y="1"/>
                  </a:moveTo>
                  <a:cubicBezTo>
                    <a:pt x="1703" y="1"/>
                    <a:pt x="1622" y="31"/>
                    <a:pt x="1548" y="101"/>
                  </a:cubicBezTo>
                  <a:cubicBezTo>
                    <a:pt x="1" y="1617"/>
                    <a:pt x="805" y="4278"/>
                    <a:pt x="2461" y="5284"/>
                  </a:cubicBezTo>
                  <a:cubicBezTo>
                    <a:pt x="2500" y="5306"/>
                    <a:pt x="2542" y="5316"/>
                    <a:pt x="2584" y="5316"/>
                  </a:cubicBezTo>
                  <a:cubicBezTo>
                    <a:pt x="2781" y="5316"/>
                    <a:pt x="2980" y="5106"/>
                    <a:pt x="2802" y="4928"/>
                  </a:cubicBezTo>
                  <a:cubicBezTo>
                    <a:pt x="2276" y="4387"/>
                    <a:pt x="1873" y="3706"/>
                    <a:pt x="1734" y="2963"/>
                  </a:cubicBezTo>
                  <a:cubicBezTo>
                    <a:pt x="1548" y="2050"/>
                    <a:pt x="1888" y="1369"/>
                    <a:pt x="2136" y="519"/>
                  </a:cubicBezTo>
                  <a:cubicBezTo>
                    <a:pt x="2217" y="264"/>
                    <a:pt x="2013" y="1"/>
                    <a:pt x="1781"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72"/>
            <p:cNvSpPr/>
            <p:nvPr/>
          </p:nvSpPr>
          <p:spPr>
            <a:xfrm>
              <a:off x="4300675" y="170075"/>
              <a:ext cx="53800" cy="133050"/>
            </a:xfrm>
            <a:custGeom>
              <a:avLst/>
              <a:gdLst/>
              <a:ahLst/>
              <a:cxnLst/>
              <a:rect l="l" t="t" r="r" b="b"/>
              <a:pathLst>
                <a:path w="2152" h="5322" extrusionOk="0">
                  <a:moveTo>
                    <a:pt x="1069" y="0"/>
                  </a:moveTo>
                  <a:cubicBezTo>
                    <a:pt x="991" y="0"/>
                    <a:pt x="914" y="31"/>
                    <a:pt x="836" y="108"/>
                  </a:cubicBezTo>
                  <a:cubicBezTo>
                    <a:pt x="264" y="665"/>
                    <a:pt x="0" y="1392"/>
                    <a:pt x="0" y="2135"/>
                  </a:cubicBezTo>
                  <a:cubicBezTo>
                    <a:pt x="0" y="3388"/>
                    <a:pt x="712" y="4656"/>
                    <a:pt x="1749" y="5291"/>
                  </a:cubicBezTo>
                  <a:cubicBezTo>
                    <a:pt x="1780" y="5306"/>
                    <a:pt x="1826" y="5322"/>
                    <a:pt x="1873" y="5322"/>
                  </a:cubicBezTo>
                  <a:cubicBezTo>
                    <a:pt x="2012" y="5322"/>
                    <a:pt x="2151" y="5213"/>
                    <a:pt x="2151" y="5074"/>
                  </a:cubicBezTo>
                  <a:cubicBezTo>
                    <a:pt x="2151" y="5027"/>
                    <a:pt x="2135" y="4982"/>
                    <a:pt x="2090" y="4935"/>
                  </a:cubicBezTo>
                  <a:cubicBezTo>
                    <a:pt x="1564" y="4394"/>
                    <a:pt x="1161" y="3713"/>
                    <a:pt x="1022" y="2970"/>
                  </a:cubicBezTo>
                  <a:cubicBezTo>
                    <a:pt x="976" y="2785"/>
                    <a:pt x="960" y="2614"/>
                    <a:pt x="960" y="2444"/>
                  </a:cubicBezTo>
                  <a:cubicBezTo>
                    <a:pt x="960" y="1779"/>
                    <a:pt x="1223" y="1207"/>
                    <a:pt x="1424" y="526"/>
                  </a:cubicBezTo>
                  <a:cubicBezTo>
                    <a:pt x="1440" y="495"/>
                    <a:pt x="1440" y="448"/>
                    <a:pt x="1440" y="417"/>
                  </a:cubicBezTo>
                  <a:cubicBezTo>
                    <a:pt x="1440" y="217"/>
                    <a:pt x="1285" y="31"/>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72"/>
            <p:cNvSpPr/>
            <p:nvPr/>
          </p:nvSpPr>
          <p:spPr>
            <a:xfrm>
              <a:off x="4633100" y="-627775"/>
              <a:ext cx="99225" cy="157675"/>
            </a:xfrm>
            <a:custGeom>
              <a:avLst/>
              <a:gdLst/>
              <a:ahLst/>
              <a:cxnLst/>
              <a:rect l="l" t="t" r="r" b="b"/>
              <a:pathLst>
                <a:path w="3969" h="6307" extrusionOk="0">
                  <a:moveTo>
                    <a:pt x="1333" y="0"/>
                  </a:moveTo>
                  <a:cubicBezTo>
                    <a:pt x="1306" y="0"/>
                    <a:pt x="1280" y="14"/>
                    <a:pt x="1262" y="46"/>
                  </a:cubicBezTo>
                  <a:cubicBezTo>
                    <a:pt x="0" y="1868"/>
                    <a:pt x="580" y="6306"/>
                    <a:pt x="2921" y="6306"/>
                  </a:cubicBezTo>
                  <a:cubicBezTo>
                    <a:pt x="3164" y="6306"/>
                    <a:pt x="3425" y="6259"/>
                    <a:pt x="3706" y="6156"/>
                  </a:cubicBezTo>
                  <a:cubicBezTo>
                    <a:pt x="3968" y="6063"/>
                    <a:pt x="3922" y="5630"/>
                    <a:pt x="3659" y="5568"/>
                  </a:cubicBezTo>
                  <a:cubicBezTo>
                    <a:pt x="1478" y="5027"/>
                    <a:pt x="565" y="2335"/>
                    <a:pt x="1431" y="153"/>
                  </a:cubicBezTo>
                  <a:cubicBezTo>
                    <a:pt x="1464" y="77"/>
                    <a:pt x="1397" y="0"/>
                    <a:pt x="1333"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72"/>
            <p:cNvSpPr/>
            <p:nvPr/>
          </p:nvSpPr>
          <p:spPr>
            <a:xfrm>
              <a:off x="4648375" y="-627825"/>
              <a:ext cx="82025" cy="157825"/>
            </a:xfrm>
            <a:custGeom>
              <a:avLst/>
              <a:gdLst/>
              <a:ahLst/>
              <a:cxnLst/>
              <a:rect l="l" t="t" r="r" b="b"/>
              <a:pathLst>
                <a:path w="3281" h="6313" extrusionOk="0">
                  <a:moveTo>
                    <a:pt x="727" y="0"/>
                  </a:moveTo>
                  <a:cubicBezTo>
                    <a:pt x="696" y="0"/>
                    <a:pt x="665" y="17"/>
                    <a:pt x="651" y="48"/>
                  </a:cubicBezTo>
                  <a:cubicBezTo>
                    <a:pt x="217" y="666"/>
                    <a:pt x="1" y="1609"/>
                    <a:pt x="1" y="2569"/>
                  </a:cubicBezTo>
                  <a:cubicBezTo>
                    <a:pt x="1" y="4394"/>
                    <a:pt x="774" y="6312"/>
                    <a:pt x="2321" y="6312"/>
                  </a:cubicBezTo>
                  <a:cubicBezTo>
                    <a:pt x="2553" y="6312"/>
                    <a:pt x="2816" y="6267"/>
                    <a:pt x="3095" y="6158"/>
                  </a:cubicBezTo>
                  <a:cubicBezTo>
                    <a:pt x="3219" y="6112"/>
                    <a:pt x="3264" y="6003"/>
                    <a:pt x="3264" y="5879"/>
                  </a:cubicBezTo>
                  <a:cubicBezTo>
                    <a:pt x="3281" y="5741"/>
                    <a:pt x="3203" y="5601"/>
                    <a:pt x="3048" y="5570"/>
                  </a:cubicBezTo>
                  <a:cubicBezTo>
                    <a:pt x="1424" y="5168"/>
                    <a:pt x="496" y="3559"/>
                    <a:pt x="496" y="1857"/>
                  </a:cubicBezTo>
                  <a:cubicBezTo>
                    <a:pt x="496" y="1285"/>
                    <a:pt x="604" y="712"/>
                    <a:pt x="820" y="155"/>
                  </a:cubicBezTo>
                  <a:cubicBezTo>
                    <a:pt x="820" y="140"/>
                    <a:pt x="836" y="124"/>
                    <a:pt x="836" y="109"/>
                  </a:cubicBezTo>
                  <a:cubicBezTo>
                    <a:pt x="836" y="48"/>
                    <a:pt x="774" y="0"/>
                    <a:pt x="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72"/>
            <p:cNvSpPr/>
            <p:nvPr/>
          </p:nvSpPr>
          <p:spPr>
            <a:xfrm>
              <a:off x="4640650" y="-373375"/>
              <a:ext cx="81600" cy="165475"/>
            </a:xfrm>
            <a:custGeom>
              <a:avLst/>
              <a:gdLst/>
              <a:ahLst/>
              <a:cxnLst/>
              <a:rect l="l" t="t" r="r" b="b"/>
              <a:pathLst>
                <a:path w="3264" h="6619" extrusionOk="0">
                  <a:moveTo>
                    <a:pt x="2038" y="1"/>
                  </a:moveTo>
                  <a:cubicBezTo>
                    <a:pt x="2009" y="1"/>
                    <a:pt x="1978" y="10"/>
                    <a:pt x="1950" y="33"/>
                  </a:cubicBezTo>
                  <a:cubicBezTo>
                    <a:pt x="0" y="1565"/>
                    <a:pt x="310" y="5911"/>
                    <a:pt x="2831" y="6608"/>
                  </a:cubicBezTo>
                  <a:cubicBezTo>
                    <a:pt x="2856" y="6615"/>
                    <a:pt x="2881" y="6619"/>
                    <a:pt x="2904" y="6619"/>
                  </a:cubicBezTo>
                  <a:cubicBezTo>
                    <a:pt x="3137" y="6619"/>
                    <a:pt x="3263" y="6293"/>
                    <a:pt x="3094" y="6082"/>
                  </a:cubicBezTo>
                  <a:cubicBezTo>
                    <a:pt x="2414" y="5216"/>
                    <a:pt x="1733" y="4566"/>
                    <a:pt x="1517" y="3390"/>
                  </a:cubicBezTo>
                  <a:cubicBezTo>
                    <a:pt x="1331" y="2246"/>
                    <a:pt x="1717" y="1239"/>
                    <a:pt x="2181" y="265"/>
                  </a:cubicBezTo>
                  <a:cubicBezTo>
                    <a:pt x="2243" y="143"/>
                    <a:pt x="2148" y="1"/>
                    <a:pt x="203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72"/>
            <p:cNvSpPr/>
            <p:nvPr/>
          </p:nvSpPr>
          <p:spPr>
            <a:xfrm>
              <a:off x="4657675" y="-373350"/>
              <a:ext cx="62275" cy="165575"/>
            </a:xfrm>
            <a:custGeom>
              <a:avLst/>
              <a:gdLst/>
              <a:ahLst/>
              <a:cxnLst/>
              <a:rect l="l" t="t" r="r" b="b"/>
              <a:pathLst>
                <a:path w="2491" h="6623" extrusionOk="0">
                  <a:moveTo>
                    <a:pt x="1361" y="1"/>
                  </a:moveTo>
                  <a:cubicBezTo>
                    <a:pt x="1331" y="1"/>
                    <a:pt x="1300" y="1"/>
                    <a:pt x="1269" y="32"/>
                  </a:cubicBezTo>
                  <a:cubicBezTo>
                    <a:pt x="433" y="698"/>
                    <a:pt x="0" y="1888"/>
                    <a:pt x="0" y="3080"/>
                  </a:cubicBezTo>
                  <a:cubicBezTo>
                    <a:pt x="0" y="4642"/>
                    <a:pt x="727" y="6205"/>
                    <a:pt x="2150" y="6607"/>
                  </a:cubicBezTo>
                  <a:cubicBezTo>
                    <a:pt x="2166" y="6607"/>
                    <a:pt x="2197" y="6622"/>
                    <a:pt x="2228" y="6622"/>
                  </a:cubicBezTo>
                  <a:cubicBezTo>
                    <a:pt x="2383" y="6622"/>
                    <a:pt x="2490" y="6467"/>
                    <a:pt x="2490" y="6298"/>
                  </a:cubicBezTo>
                  <a:cubicBezTo>
                    <a:pt x="2490" y="6220"/>
                    <a:pt x="2459" y="6143"/>
                    <a:pt x="2413" y="6081"/>
                  </a:cubicBezTo>
                  <a:cubicBezTo>
                    <a:pt x="1733" y="5215"/>
                    <a:pt x="1052" y="4565"/>
                    <a:pt x="836" y="3389"/>
                  </a:cubicBezTo>
                  <a:cubicBezTo>
                    <a:pt x="805" y="3188"/>
                    <a:pt x="788" y="2971"/>
                    <a:pt x="788" y="2786"/>
                  </a:cubicBezTo>
                  <a:cubicBezTo>
                    <a:pt x="788" y="1888"/>
                    <a:pt x="1114" y="1069"/>
                    <a:pt x="1500" y="264"/>
                  </a:cubicBezTo>
                  <a:cubicBezTo>
                    <a:pt x="1516" y="234"/>
                    <a:pt x="1516" y="203"/>
                    <a:pt x="1516" y="187"/>
                  </a:cubicBezTo>
                  <a:lnTo>
                    <a:pt x="1516" y="172"/>
                  </a:lnTo>
                  <a:cubicBezTo>
                    <a:pt x="1516" y="79"/>
                    <a:pt x="1438"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72"/>
            <p:cNvSpPr/>
            <p:nvPr/>
          </p:nvSpPr>
          <p:spPr>
            <a:xfrm>
              <a:off x="4654175" y="-102075"/>
              <a:ext cx="69050" cy="176350"/>
            </a:xfrm>
            <a:custGeom>
              <a:avLst/>
              <a:gdLst/>
              <a:ahLst/>
              <a:cxnLst/>
              <a:rect l="l" t="t" r="r" b="b"/>
              <a:pathLst>
                <a:path w="2762" h="7054" extrusionOk="0">
                  <a:moveTo>
                    <a:pt x="1939" y="0"/>
                  </a:moveTo>
                  <a:cubicBezTo>
                    <a:pt x="1918" y="0"/>
                    <a:pt x="1896" y="3"/>
                    <a:pt x="1873" y="10"/>
                  </a:cubicBezTo>
                  <a:cubicBezTo>
                    <a:pt x="557" y="350"/>
                    <a:pt x="0" y="2392"/>
                    <a:pt x="78" y="3708"/>
                  </a:cubicBezTo>
                  <a:cubicBezTo>
                    <a:pt x="186" y="5115"/>
                    <a:pt x="1037" y="6833"/>
                    <a:pt x="2383" y="7050"/>
                  </a:cubicBezTo>
                  <a:cubicBezTo>
                    <a:pt x="2396" y="7052"/>
                    <a:pt x="2410" y="7053"/>
                    <a:pt x="2423" y="7053"/>
                  </a:cubicBezTo>
                  <a:cubicBezTo>
                    <a:pt x="2645" y="7053"/>
                    <a:pt x="2762" y="6698"/>
                    <a:pt x="2615" y="6507"/>
                  </a:cubicBezTo>
                  <a:cubicBezTo>
                    <a:pt x="1873" y="5564"/>
                    <a:pt x="1037" y="4977"/>
                    <a:pt x="945" y="3615"/>
                  </a:cubicBezTo>
                  <a:cubicBezTo>
                    <a:pt x="836" y="2207"/>
                    <a:pt x="1625" y="1542"/>
                    <a:pt x="2135" y="412"/>
                  </a:cubicBezTo>
                  <a:cubicBezTo>
                    <a:pt x="2233" y="219"/>
                    <a:pt x="2119" y="0"/>
                    <a:pt x="1939"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72"/>
            <p:cNvSpPr/>
            <p:nvPr/>
          </p:nvSpPr>
          <p:spPr>
            <a:xfrm>
              <a:off x="4656125" y="-102200"/>
              <a:ext cx="65000" cy="176750"/>
            </a:xfrm>
            <a:custGeom>
              <a:avLst/>
              <a:gdLst/>
              <a:ahLst/>
              <a:cxnLst/>
              <a:rect l="l" t="t" r="r" b="b"/>
              <a:pathLst>
                <a:path w="2600" h="7070" extrusionOk="0">
                  <a:moveTo>
                    <a:pt x="1857" y="0"/>
                  </a:moveTo>
                  <a:cubicBezTo>
                    <a:pt x="1841" y="0"/>
                    <a:pt x="1810" y="0"/>
                    <a:pt x="1795" y="15"/>
                  </a:cubicBezTo>
                  <a:cubicBezTo>
                    <a:pt x="572" y="340"/>
                    <a:pt x="0" y="2135"/>
                    <a:pt x="0" y="3434"/>
                  </a:cubicBezTo>
                  <a:lnTo>
                    <a:pt x="0" y="3713"/>
                  </a:lnTo>
                  <a:cubicBezTo>
                    <a:pt x="108" y="5120"/>
                    <a:pt x="959" y="6838"/>
                    <a:pt x="2305" y="7055"/>
                  </a:cubicBezTo>
                  <a:cubicBezTo>
                    <a:pt x="2305" y="7069"/>
                    <a:pt x="2321" y="7069"/>
                    <a:pt x="2336" y="7069"/>
                  </a:cubicBezTo>
                  <a:cubicBezTo>
                    <a:pt x="2490" y="7069"/>
                    <a:pt x="2599" y="6884"/>
                    <a:pt x="2599" y="6714"/>
                  </a:cubicBezTo>
                  <a:cubicBezTo>
                    <a:pt x="2599" y="6636"/>
                    <a:pt x="2583" y="6559"/>
                    <a:pt x="2537" y="6512"/>
                  </a:cubicBezTo>
                  <a:cubicBezTo>
                    <a:pt x="1795" y="5569"/>
                    <a:pt x="959" y="4982"/>
                    <a:pt x="867" y="3620"/>
                  </a:cubicBezTo>
                  <a:cubicBezTo>
                    <a:pt x="867" y="3527"/>
                    <a:pt x="850" y="3449"/>
                    <a:pt x="850" y="3373"/>
                  </a:cubicBezTo>
                  <a:cubicBezTo>
                    <a:pt x="850" y="2119"/>
                    <a:pt x="1578" y="1469"/>
                    <a:pt x="2057" y="417"/>
                  </a:cubicBezTo>
                  <a:cubicBezTo>
                    <a:pt x="2088" y="371"/>
                    <a:pt x="2088" y="324"/>
                    <a:pt x="2088" y="279"/>
                  </a:cubicBezTo>
                  <a:cubicBezTo>
                    <a:pt x="2088" y="170"/>
                    <a:pt x="2026" y="62"/>
                    <a:pt x="1933" y="15"/>
                  </a:cubicBezTo>
                  <a:cubicBezTo>
                    <a:pt x="1902" y="15"/>
                    <a:pt x="1888" y="0"/>
                    <a:pt x="18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72"/>
            <p:cNvSpPr/>
            <p:nvPr/>
          </p:nvSpPr>
          <p:spPr>
            <a:xfrm>
              <a:off x="4620125" y="182575"/>
              <a:ext cx="67700" cy="159100"/>
            </a:xfrm>
            <a:custGeom>
              <a:avLst/>
              <a:gdLst/>
              <a:ahLst/>
              <a:cxnLst/>
              <a:rect l="l" t="t" r="r" b="b"/>
              <a:pathLst>
                <a:path w="2708" h="6364" extrusionOk="0">
                  <a:moveTo>
                    <a:pt x="1912" y="1"/>
                  </a:moveTo>
                  <a:cubicBezTo>
                    <a:pt x="1862" y="1"/>
                    <a:pt x="1811" y="22"/>
                    <a:pt x="1764" y="72"/>
                  </a:cubicBezTo>
                  <a:cubicBezTo>
                    <a:pt x="248" y="1759"/>
                    <a:pt x="1" y="5595"/>
                    <a:pt x="2430" y="6353"/>
                  </a:cubicBezTo>
                  <a:cubicBezTo>
                    <a:pt x="2450" y="6360"/>
                    <a:pt x="2468" y="6363"/>
                    <a:pt x="2486" y="6363"/>
                  </a:cubicBezTo>
                  <a:cubicBezTo>
                    <a:pt x="2625" y="6363"/>
                    <a:pt x="2708" y="6167"/>
                    <a:pt x="2585" y="6043"/>
                  </a:cubicBezTo>
                  <a:cubicBezTo>
                    <a:pt x="1842" y="5270"/>
                    <a:pt x="1378" y="4296"/>
                    <a:pt x="1440" y="3135"/>
                  </a:cubicBezTo>
                  <a:cubicBezTo>
                    <a:pt x="1486" y="2161"/>
                    <a:pt x="1888" y="1295"/>
                    <a:pt x="2136" y="366"/>
                  </a:cubicBezTo>
                  <a:cubicBezTo>
                    <a:pt x="2194" y="192"/>
                    <a:pt x="2061" y="1"/>
                    <a:pt x="1912"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72"/>
            <p:cNvSpPr/>
            <p:nvPr/>
          </p:nvSpPr>
          <p:spPr>
            <a:xfrm>
              <a:off x="4635600" y="182450"/>
              <a:ext cx="50700" cy="159350"/>
            </a:xfrm>
            <a:custGeom>
              <a:avLst/>
              <a:gdLst/>
              <a:ahLst/>
              <a:cxnLst/>
              <a:rect l="l" t="t" r="r" b="b"/>
              <a:pathLst>
                <a:path w="2028" h="6374" extrusionOk="0">
                  <a:moveTo>
                    <a:pt x="1285" y="0"/>
                  </a:moveTo>
                  <a:cubicBezTo>
                    <a:pt x="1238" y="0"/>
                    <a:pt x="1193" y="31"/>
                    <a:pt x="1145" y="77"/>
                  </a:cubicBezTo>
                  <a:cubicBezTo>
                    <a:pt x="434" y="881"/>
                    <a:pt x="1" y="2150"/>
                    <a:pt x="1" y="3357"/>
                  </a:cubicBezTo>
                  <a:cubicBezTo>
                    <a:pt x="1" y="4703"/>
                    <a:pt x="527" y="5956"/>
                    <a:pt x="1811" y="6358"/>
                  </a:cubicBezTo>
                  <a:cubicBezTo>
                    <a:pt x="1826" y="6374"/>
                    <a:pt x="1842" y="6374"/>
                    <a:pt x="1857" y="6374"/>
                  </a:cubicBezTo>
                  <a:cubicBezTo>
                    <a:pt x="1950" y="6374"/>
                    <a:pt x="2028" y="6281"/>
                    <a:pt x="2028" y="6188"/>
                  </a:cubicBezTo>
                  <a:cubicBezTo>
                    <a:pt x="2028" y="6141"/>
                    <a:pt x="2012" y="6095"/>
                    <a:pt x="1966" y="6048"/>
                  </a:cubicBezTo>
                  <a:cubicBezTo>
                    <a:pt x="1269" y="5322"/>
                    <a:pt x="805" y="4409"/>
                    <a:pt x="805" y="3342"/>
                  </a:cubicBezTo>
                  <a:cubicBezTo>
                    <a:pt x="805" y="3264"/>
                    <a:pt x="821" y="3202"/>
                    <a:pt x="821" y="3140"/>
                  </a:cubicBezTo>
                  <a:cubicBezTo>
                    <a:pt x="867" y="2166"/>
                    <a:pt x="1269" y="1300"/>
                    <a:pt x="1517" y="371"/>
                  </a:cubicBezTo>
                  <a:cubicBezTo>
                    <a:pt x="1533" y="355"/>
                    <a:pt x="1533" y="324"/>
                    <a:pt x="1533" y="294"/>
                  </a:cubicBezTo>
                  <a:cubicBezTo>
                    <a:pt x="1533" y="248"/>
                    <a:pt x="1517" y="186"/>
                    <a:pt x="1502" y="155"/>
                  </a:cubicBezTo>
                  <a:cubicBezTo>
                    <a:pt x="1455" y="62"/>
                    <a:pt x="1378" y="0"/>
                    <a:pt x="12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72"/>
            <p:cNvSpPr/>
            <p:nvPr/>
          </p:nvSpPr>
          <p:spPr>
            <a:xfrm>
              <a:off x="4418200" y="-603750"/>
              <a:ext cx="71650" cy="89575"/>
            </a:xfrm>
            <a:custGeom>
              <a:avLst/>
              <a:gdLst/>
              <a:ahLst/>
              <a:cxnLst/>
              <a:rect l="l" t="t" r="r" b="b"/>
              <a:pathLst>
                <a:path w="2866" h="3583" extrusionOk="0">
                  <a:moveTo>
                    <a:pt x="235" y="1"/>
                  </a:moveTo>
                  <a:cubicBezTo>
                    <a:pt x="105" y="1"/>
                    <a:pt x="0" y="157"/>
                    <a:pt x="80" y="291"/>
                  </a:cubicBezTo>
                  <a:cubicBezTo>
                    <a:pt x="730" y="1265"/>
                    <a:pt x="1689" y="1853"/>
                    <a:pt x="1287" y="3200"/>
                  </a:cubicBezTo>
                  <a:cubicBezTo>
                    <a:pt x="1239" y="3368"/>
                    <a:pt x="1359" y="3583"/>
                    <a:pt x="1509" y="3583"/>
                  </a:cubicBezTo>
                  <a:cubicBezTo>
                    <a:pt x="1552" y="3583"/>
                    <a:pt x="1598" y="3565"/>
                    <a:pt x="1642" y="3524"/>
                  </a:cubicBezTo>
                  <a:cubicBezTo>
                    <a:pt x="2865" y="2379"/>
                    <a:pt x="1488" y="446"/>
                    <a:pt x="297" y="13"/>
                  </a:cubicBezTo>
                  <a:cubicBezTo>
                    <a:pt x="276" y="4"/>
                    <a:pt x="255" y="1"/>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72"/>
            <p:cNvSpPr/>
            <p:nvPr/>
          </p:nvSpPr>
          <p:spPr>
            <a:xfrm>
              <a:off x="4775175" y="-629450"/>
              <a:ext cx="37225" cy="98750"/>
            </a:xfrm>
            <a:custGeom>
              <a:avLst/>
              <a:gdLst/>
              <a:ahLst/>
              <a:cxnLst/>
              <a:rect l="l" t="t" r="r" b="b"/>
              <a:pathLst>
                <a:path w="1489" h="3950" extrusionOk="0">
                  <a:moveTo>
                    <a:pt x="217" y="1"/>
                  </a:moveTo>
                  <a:cubicBezTo>
                    <a:pt x="112" y="1"/>
                    <a:pt x="0" y="102"/>
                    <a:pt x="34" y="236"/>
                  </a:cubicBezTo>
                  <a:cubicBezTo>
                    <a:pt x="158" y="808"/>
                    <a:pt x="358" y="1350"/>
                    <a:pt x="436" y="1922"/>
                  </a:cubicBezTo>
                  <a:cubicBezTo>
                    <a:pt x="513" y="2510"/>
                    <a:pt x="498" y="3114"/>
                    <a:pt x="529" y="3702"/>
                  </a:cubicBezTo>
                  <a:cubicBezTo>
                    <a:pt x="547" y="3861"/>
                    <a:pt x="661" y="3949"/>
                    <a:pt x="775" y="3949"/>
                  </a:cubicBezTo>
                  <a:cubicBezTo>
                    <a:pt x="861" y="3949"/>
                    <a:pt x="947" y="3900"/>
                    <a:pt x="993" y="3794"/>
                  </a:cubicBezTo>
                  <a:cubicBezTo>
                    <a:pt x="1488" y="2681"/>
                    <a:pt x="1194" y="901"/>
                    <a:pt x="327" y="51"/>
                  </a:cubicBezTo>
                  <a:cubicBezTo>
                    <a:pt x="297" y="16"/>
                    <a:pt x="257"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72"/>
            <p:cNvSpPr/>
            <p:nvPr/>
          </p:nvSpPr>
          <p:spPr>
            <a:xfrm>
              <a:off x="4435375" y="-350525"/>
              <a:ext cx="51375" cy="64100"/>
            </a:xfrm>
            <a:custGeom>
              <a:avLst/>
              <a:gdLst/>
              <a:ahLst/>
              <a:cxnLst/>
              <a:rect l="l" t="t" r="r" b="b"/>
              <a:pathLst>
                <a:path w="2055" h="2564" extrusionOk="0">
                  <a:moveTo>
                    <a:pt x="287" y="0"/>
                  </a:moveTo>
                  <a:cubicBezTo>
                    <a:pt x="152" y="0"/>
                    <a:pt x="1" y="162"/>
                    <a:pt x="105" y="295"/>
                  </a:cubicBezTo>
                  <a:cubicBezTo>
                    <a:pt x="367" y="620"/>
                    <a:pt x="693" y="882"/>
                    <a:pt x="909" y="1254"/>
                  </a:cubicBezTo>
                  <a:cubicBezTo>
                    <a:pt x="1126" y="1641"/>
                    <a:pt x="1172" y="2074"/>
                    <a:pt x="1374" y="2446"/>
                  </a:cubicBezTo>
                  <a:cubicBezTo>
                    <a:pt x="1418" y="2528"/>
                    <a:pt x="1487" y="2564"/>
                    <a:pt x="1556" y="2564"/>
                  </a:cubicBezTo>
                  <a:cubicBezTo>
                    <a:pt x="1654" y="2564"/>
                    <a:pt x="1754" y="2493"/>
                    <a:pt x="1791" y="2384"/>
                  </a:cubicBezTo>
                  <a:cubicBezTo>
                    <a:pt x="2054" y="1486"/>
                    <a:pt x="1141" y="156"/>
                    <a:pt x="306" y="1"/>
                  </a:cubicBezTo>
                  <a:cubicBezTo>
                    <a:pt x="299" y="1"/>
                    <a:pt x="293"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72"/>
            <p:cNvSpPr/>
            <p:nvPr/>
          </p:nvSpPr>
          <p:spPr>
            <a:xfrm>
              <a:off x="4782025" y="-360325"/>
              <a:ext cx="50850" cy="96325"/>
            </a:xfrm>
            <a:custGeom>
              <a:avLst/>
              <a:gdLst/>
              <a:ahLst/>
              <a:cxnLst/>
              <a:rect l="l" t="t" r="r" b="b"/>
              <a:pathLst>
                <a:path w="2034" h="3853" extrusionOk="0">
                  <a:moveTo>
                    <a:pt x="313" y="1"/>
                  </a:moveTo>
                  <a:cubicBezTo>
                    <a:pt x="152" y="1"/>
                    <a:pt x="0" y="173"/>
                    <a:pt x="131" y="362"/>
                  </a:cubicBezTo>
                  <a:cubicBezTo>
                    <a:pt x="456" y="810"/>
                    <a:pt x="734" y="1291"/>
                    <a:pt x="889" y="1862"/>
                  </a:cubicBezTo>
                  <a:cubicBezTo>
                    <a:pt x="1060" y="2435"/>
                    <a:pt x="1012" y="2992"/>
                    <a:pt x="1090" y="3580"/>
                  </a:cubicBezTo>
                  <a:cubicBezTo>
                    <a:pt x="1110" y="3734"/>
                    <a:pt x="1237" y="3852"/>
                    <a:pt x="1356" y="3852"/>
                  </a:cubicBezTo>
                  <a:cubicBezTo>
                    <a:pt x="1428" y="3852"/>
                    <a:pt x="1498" y="3809"/>
                    <a:pt x="1538" y="3704"/>
                  </a:cubicBezTo>
                  <a:cubicBezTo>
                    <a:pt x="2034" y="2466"/>
                    <a:pt x="1353" y="779"/>
                    <a:pt x="456" y="53"/>
                  </a:cubicBezTo>
                  <a:cubicBezTo>
                    <a:pt x="412" y="17"/>
                    <a:pt x="362"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72"/>
            <p:cNvSpPr/>
            <p:nvPr/>
          </p:nvSpPr>
          <p:spPr>
            <a:xfrm>
              <a:off x="4453100" y="-83700"/>
              <a:ext cx="40200" cy="84200"/>
            </a:xfrm>
            <a:custGeom>
              <a:avLst/>
              <a:gdLst/>
              <a:ahLst/>
              <a:cxnLst/>
              <a:rect l="l" t="t" r="r" b="b"/>
              <a:pathLst>
                <a:path w="1608" h="3368" extrusionOk="0">
                  <a:moveTo>
                    <a:pt x="118" y="1"/>
                  </a:moveTo>
                  <a:cubicBezTo>
                    <a:pt x="50" y="1"/>
                    <a:pt x="0" y="70"/>
                    <a:pt x="15" y="126"/>
                  </a:cubicBezTo>
                  <a:cubicBezTo>
                    <a:pt x="108" y="636"/>
                    <a:pt x="401" y="1100"/>
                    <a:pt x="541" y="1612"/>
                  </a:cubicBezTo>
                  <a:cubicBezTo>
                    <a:pt x="679" y="2138"/>
                    <a:pt x="648" y="2678"/>
                    <a:pt x="772" y="3204"/>
                  </a:cubicBezTo>
                  <a:cubicBezTo>
                    <a:pt x="790" y="3305"/>
                    <a:pt x="883" y="3368"/>
                    <a:pt x="973" y="3368"/>
                  </a:cubicBezTo>
                  <a:cubicBezTo>
                    <a:pt x="1036" y="3368"/>
                    <a:pt x="1097" y="3337"/>
                    <a:pt x="1129" y="3266"/>
                  </a:cubicBezTo>
                  <a:cubicBezTo>
                    <a:pt x="1608" y="2323"/>
                    <a:pt x="1160" y="374"/>
                    <a:pt x="139" y="3"/>
                  </a:cubicBezTo>
                  <a:cubicBezTo>
                    <a:pt x="132" y="1"/>
                    <a:pt x="125"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72"/>
            <p:cNvSpPr/>
            <p:nvPr/>
          </p:nvSpPr>
          <p:spPr>
            <a:xfrm>
              <a:off x="4785700" y="-81100"/>
              <a:ext cx="42525" cy="101175"/>
            </a:xfrm>
            <a:custGeom>
              <a:avLst/>
              <a:gdLst/>
              <a:ahLst/>
              <a:cxnLst/>
              <a:rect l="l" t="t" r="r" b="b"/>
              <a:pathLst>
                <a:path w="1701" h="4047" extrusionOk="0">
                  <a:moveTo>
                    <a:pt x="197" y="1"/>
                  </a:moveTo>
                  <a:cubicBezTo>
                    <a:pt x="94" y="1"/>
                    <a:pt x="0" y="162"/>
                    <a:pt x="61" y="285"/>
                  </a:cubicBezTo>
                  <a:cubicBezTo>
                    <a:pt x="603" y="1337"/>
                    <a:pt x="835" y="2498"/>
                    <a:pt x="727" y="3735"/>
                  </a:cubicBezTo>
                  <a:cubicBezTo>
                    <a:pt x="710" y="3934"/>
                    <a:pt x="852" y="4046"/>
                    <a:pt x="998" y="4046"/>
                  </a:cubicBezTo>
                  <a:cubicBezTo>
                    <a:pt x="1112" y="4046"/>
                    <a:pt x="1227" y="3978"/>
                    <a:pt x="1268" y="3828"/>
                  </a:cubicBezTo>
                  <a:cubicBezTo>
                    <a:pt x="1701" y="2436"/>
                    <a:pt x="1299" y="904"/>
                    <a:pt x="278" y="37"/>
                  </a:cubicBezTo>
                  <a:cubicBezTo>
                    <a:pt x="252" y="12"/>
                    <a:pt x="224"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72"/>
            <p:cNvSpPr/>
            <p:nvPr/>
          </p:nvSpPr>
          <p:spPr>
            <a:xfrm>
              <a:off x="4426750" y="166800"/>
              <a:ext cx="50700" cy="81225"/>
            </a:xfrm>
            <a:custGeom>
              <a:avLst/>
              <a:gdLst/>
              <a:ahLst/>
              <a:cxnLst/>
              <a:rect l="l" t="t" r="r" b="b"/>
              <a:pathLst>
                <a:path w="2028" h="3249" extrusionOk="0">
                  <a:moveTo>
                    <a:pt x="297" y="0"/>
                  </a:moveTo>
                  <a:cubicBezTo>
                    <a:pt x="261" y="0"/>
                    <a:pt x="224" y="3"/>
                    <a:pt x="186" y="7"/>
                  </a:cubicBezTo>
                  <a:cubicBezTo>
                    <a:pt x="48" y="22"/>
                    <a:pt x="1" y="224"/>
                    <a:pt x="79" y="317"/>
                  </a:cubicBezTo>
                  <a:cubicBezTo>
                    <a:pt x="419" y="750"/>
                    <a:pt x="821" y="1028"/>
                    <a:pt x="976" y="1600"/>
                  </a:cubicBezTo>
                  <a:cubicBezTo>
                    <a:pt x="1100" y="2111"/>
                    <a:pt x="883" y="2730"/>
                    <a:pt x="1177" y="3163"/>
                  </a:cubicBezTo>
                  <a:cubicBezTo>
                    <a:pt x="1219" y="3222"/>
                    <a:pt x="1284" y="3248"/>
                    <a:pt x="1349" y="3248"/>
                  </a:cubicBezTo>
                  <a:cubicBezTo>
                    <a:pt x="1404" y="3248"/>
                    <a:pt x="1460" y="3229"/>
                    <a:pt x="1502" y="3194"/>
                  </a:cubicBezTo>
                  <a:cubicBezTo>
                    <a:pt x="2028" y="2761"/>
                    <a:pt x="1780" y="1600"/>
                    <a:pt x="1548" y="1059"/>
                  </a:cubicBezTo>
                  <a:cubicBezTo>
                    <a:pt x="1315" y="550"/>
                    <a:pt x="864"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72"/>
            <p:cNvSpPr/>
            <p:nvPr/>
          </p:nvSpPr>
          <p:spPr>
            <a:xfrm>
              <a:off x="4766000" y="187825"/>
              <a:ext cx="46000" cy="84400"/>
            </a:xfrm>
            <a:custGeom>
              <a:avLst/>
              <a:gdLst/>
              <a:ahLst/>
              <a:cxnLst/>
              <a:rect l="l" t="t" r="r" b="b"/>
              <a:pathLst>
                <a:path w="1840" h="3376" extrusionOk="0">
                  <a:moveTo>
                    <a:pt x="212" y="1"/>
                  </a:moveTo>
                  <a:cubicBezTo>
                    <a:pt x="69" y="1"/>
                    <a:pt x="1" y="177"/>
                    <a:pt x="45" y="311"/>
                  </a:cubicBezTo>
                  <a:cubicBezTo>
                    <a:pt x="199" y="806"/>
                    <a:pt x="556" y="1147"/>
                    <a:pt x="679" y="1673"/>
                  </a:cubicBezTo>
                  <a:cubicBezTo>
                    <a:pt x="772" y="2168"/>
                    <a:pt x="679" y="2678"/>
                    <a:pt x="741" y="3173"/>
                  </a:cubicBezTo>
                  <a:cubicBezTo>
                    <a:pt x="762" y="3289"/>
                    <a:pt x="862" y="3376"/>
                    <a:pt x="958" y="3376"/>
                  </a:cubicBezTo>
                  <a:cubicBezTo>
                    <a:pt x="1003" y="3376"/>
                    <a:pt x="1047" y="3357"/>
                    <a:pt x="1082" y="3312"/>
                  </a:cubicBezTo>
                  <a:cubicBezTo>
                    <a:pt x="1839" y="2477"/>
                    <a:pt x="1329" y="109"/>
                    <a:pt x="230" y="2"/>
                  </a:cubicBezTo>
                  <a:cubicBezTo>
                    <a:pt x="224" y="1"/>
                    <a:pt x="218"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72"/>
            <p:cNvSpPr/>
            <p:nvPr/>
          </p:nvSpPr>
          <p:spPr>
            <a:xfrm>
              <a:off x="4782800" y="-744075"/>
              <a:ext cx="121250" cy="238250"/>
            </a:xfrm>
            <a:custGeom>
              <a:avLst/>
              <a:gdLst/>
              <a:ahLst/>
              <a:cxnLst/>
              <a:rect l="l" t="t" r="r" b="b"/>
              <a:pathLst>
                <a:path w="4850" h="9530" extrusionOk="0">
                  <a:moveTo>
                    <a:pt x="1765" y="1"/>
                  </a:moveTo>
                  <a:cubicBezTo>
                    <a:pt x="1253" y="1"/>
                    <a:pt x="722" y="127"/>
                    <a:pt x="224" y="366"/>
                  </a:cubicBezTo>
                  <a:cubicBezTo>
                    <a:pt x="1" y="463"/>
                    <a:pt x="130" y="812"/>
                    <a:pt x="339" y="812"/>
                  </a:cubicBezTo>
                  <a:cubicBezTo>
                    <a:pt x="361" y="812"/>
                    <a:pt x="385" y="808"/>
                    <a:pt x="410" y="799"/>
                  </a:cubicBezTo>
                  <a:cubicBezTo>
                    <a:pt x="799" y="668"/>
                    <a:pt x="1140" y="609"/>
                    <a:pt x="1440" y="609"/>
                  </a:cubicBezTo>
                  <a:cubicBezTo>
                    <a:pt x="3307" y="609"/>
                    <a:pt x="3552" y="2913"/>
                    <a:pt x="3658" y="4620"/>
                  </a:cubicBezTo>
                  <a:cubicBezTo>
                    <a:pt x="3766" y="6214"/>
                    <a:pt x="3844" y="7792"/>
                    <a:pt x="4215" y="9353"/>
                  </a:cubicBezTo>
                  <a:cubicBezTo>
                    <a:pt x="4242" y="9475"/>
                    <a:pt x="4332" y="9529"/>
                    <a:pt x="4426" y="9529"/>
                  </a:cubicBezTo>
                  <a:cubicBezTo>
                    <a:pt x="4547" y="9529"/>
                    <a:pt x="4677" y="9440"/>
                    <a:pt x="4694" y="9292"/>
                  </a:cubicBezTo>
                  <a:cubicBezTo>
                    <a:pt x="4849" y="7730"/>
                    <a:pt x="4710" y="6183"/>
                    <a:pt x="4602" y="4620"/>
                  </a:cubicBezTo>
                  <a:cubicBezTo>
                    <a:pt x="4540" y="3584"/>
                    <a:pt x="4602" y="2361"/>
                    <a:pt x="4106" y="1402"/>
                  </a:cubicBezTo>
                  <a:cubicBezTo>
                    <a:pt x="3604" y="437"/>
                    <a:pt x="2716" y="1"/>
                    <a:pt x="1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72"/>
            <p:cNvSpPr/>
            <p:nvPr/>
          </p:nvSpPr>
          <p:spPr>
            <a:xfrm>
              <a:off x="4239975" y="262575"/>
              <a:ext cx="84325" cy="107325"/>
            </a:xfrm>
            <a:custGeom>
              <a:avLst/>
              <a:gdLst/>
              <a:ahLst/>
              <a:cxnLst/>
              <a:rect l="l" t="t" r="r" b="b"/>
              <a:pathLst>
                <a:path w="3373" h="4293" extrusionOk="0">
                  <a:moveTo>
                    <a:pt x="662" y="0"/>
                  </a:moveTo>
                  <a:cubicBezTo>
                    <a:pt x="589" y="0"/>
                    <a:pt x="519" y="35"/>
                    <a:pt x="479" y="121"/>
                  </a:cubicBezTo>
                  <a:cubicBezTo>
                    <a:pt x="0" y="1127"/>
                    <a:pt x="46" y="2241"/>
                    <a:pt x="712" y="3153"/>
                  </a:cubicBezTo>
                  <a:cubicBezTo>
                    <a:pt x="1203" y="3825"/>
                    <a:pt x="1867" y="4292"/>
                    <a:pt x="2649" y="4292"/>
                  </a:cubicBezTo>
                  <a:cubicBezTo>
                    <a:pt x="2803" y="4292"/>
                    <a:pt x="2962" y="4274"/>
                    <a:pt x="3125" y="4236"/>
                  </a:cubicBezTo>
                  <a:cubicBezTo>
                    <a:pt x="3373" y="4190"/>
                    <a:pt x="3311" y="3881"/>
                    <a:pt x="3125" y="3803"/>
                  </a:cubicBezTo>
                  <a:cubicBezTo>
                    <a:pt x="2476" y="3540"/>
                    <a:pt x="1764" y="3184"/>
                    <a:pt x="1346" y="2596"/>
                  </a:cubicBezTo>
                  <a:cubicBezTo>
                    <a:pt x="820" y="1869"/>
                    <a:pt x="974" y="1080"/>
                    <a:pt x="928" y="230"/>
                  </a:cubicBezTo>
                  <a:cubicBezTo>
                    <a:pt x="918" y="102"/>
                    <a:pt x="786"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0" name="Google Shape;5170;p72"/>
          <p:cNvGrpSpPr/>
          <p:nvPr/>
        </p:nvGrpSpPr>
        <p:grpSpPr>
          <a:xfrm>
            <a:off x="-188579" y="1466665"/>
            <a:ext cx="1474617" cy="1255146"/>
            <a:chOff x="4764575" y="3189550"/>
            <a:chExt cx="1866841" cy="1588993"/>
          </a:xfrm>
        </p:grpSpPr>
        <p:sp>
          <p:nvSpPr>
            <p:cNvPr id="5171" name="Google Shape;5171;p72"/>
            <p:cNvSpPr/>
            <p:nvPr/>
          </p:nvSpPr>
          <p:spPr>
            <a:xfrm>
              <a:off x="5257448" y="3189550"/>
              <a:ext cx="1373967" cy="1214432"/>
            </a:xfrm>
            <a:custGeom>
              <a:avLst/>
              <a:gdLst/>
              <a:ahLst/>
              <a:cxnLst/>
              <a:rect l="l" t="t" r="r" b="b"/>
              <a:pathLst>
                <a:path w="28033" h="24778" extrusionOk="0">
                  <a:moveTo>
                    <a:pt x="14000" y="5084"/>
                  </a:moveTo>
                  <a:cubicBezTo>
                    <a:pt x="16244" y="5084"/>
                    <a:pt x="18441" y="6105"/>
                    <a:pt x="19879" y="8024"/>
                  </a:cubicBezTo>
                  <a:cubicBezTo>
                    <a:pt x="21040" y="9585"/>
                    <a:pt x="21535" y="11520"/>
                    <a:pt x="21240" y="13453"/>
                  </a:cubicBezTo>
                  <a:cubicBezTo>
                    <a:pt x="20962" y="15371"/>
                    <a:pt x="19941" y="17089"/>
                    <a:pt x="18379" y="18249"/>
                  </a:cubicBezTo>
                  <a:cubicBezTo>
                    <a:pt x="17112" y="19190"/>
                    <a:pt x="15601" y="19693"/>
                    <a:pt x="14053" y="19693"/>
                  </a:cubicBezTo>
                  <a:cubicBezTo>
                    <a:pt x="13691" y="19693"/>
                    <a:pt x="13327" y="19666"/>
                    <a:pt x="12964" y="19610"/>
                  </a:cubicBezTo>
                  <a:cubicBezTo>
                    <a:pt x="11030" y="19332"/>
                    <a:pt x="9313" y="18311"/>
                    <a:pt x="8152" y="16749"/>
                  </a:cubicBezTo>
                  <a:cubicBezTo>
                    <a:pt x="6993" y="15186"/>
                    <a:pt x="6498" y="13252"/>
                    <a:pt x="6791" y="11334"/>
                  </a:cubicBezTo>
                  <a:cubicBezTo>
                    <a:pt x="7069" y="9400"/>
                    <a:pt x="8090" y="7683"/>
                    <a:pt x="9654" y="6522"/>
                  </a:cubicBezTo>
                  <a:cubicBezTo>
                    <a:pt x="10953" y="5548"/>
                    <a:pt x="12484" y="5084"/>
                    <a:pt x="14000" y="5084"/>
                  </a:cubicBezTo>
                  <a:close/>
                  <a:moveTo>
                    <a:pt x="14013" y="1"/>
                  </a:moveTo>
                  <a:cubicBezTo>
                    <a:pt x="11437" y="1"/>
                    <a:pt x="8840" y="800"/>
                    <a:pt x="6621" y="2454"/>
                  </a:cubicBezTo>
                  <a:cubicBezTo>
                    <a:pt x="1129" y="6522"/>
                    <a:pt x="0" y="14304"/>
                    <a:pt x="4068" y="19781"/>
                  </a:cubicBezTo>
                  <a:cubicBezTo>
                    <a:pt x="6512" y="23044"/>
                    <a:pt x="10241" y="24777"/>
                    <a:pt x="14031" y="24777"/>
                  </a:cubicBezTo>
                  <a:cubicBezTo>
                    <a:pt x="16599" y="24777"/>
                    <a:pt x="19198" y="23973"/>
                    <a:pt x="21411" y="22333"/>
                  </a:cubicBezTo>
                  <a:cubicBezTo>
                    <a:pt x="26902" y="18249"/>
                    <a:pt x="28032" y="10468"/>
                    <a:pt x="23963" y="4991"/>
                  </a:cubicBezTo>
                  <a:cubicBezTo>
                    <a:pt x="21533" y="1724"/>
                    <a:pt x="17795" y="1"/>
                    <a:pt x="1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72"/>
            <p:cNvSpPr/>
            <p:nvPr/>
          </p:nvSpPr>
          <p:spPr>
            <a:xfrm>
              <a:off x="4764575" y="3985373"/>
              <a:ext cx="866688" cy="734011"/>
            </a:xfrm>
            <a:custGeom>
              <a:avLst/>
              <a:gdLst/>
              <a:ahLst/>
              <a:cxnLst/>
              <a:rect l="l" t="t" r="r" b="b"/>
              <a:pathLst>
                <a:path w="17683" h="14976" extrusionOk="0">
                  <a:moveTo>
                    <a:pt x="14650" y="1"/>
                  </a:moveTo>
                  <a:lnTo>
                    <a:pt x="0" y="10908"/>
                  </a:lnTo>
                  <a:lnTo>
                    <a:pt x="3033" y="14976"/>
                  </a:lnTo>
                  <a:lnTo>
                    <a:pt x="17682" y="4070"/>
                  </a:lnTo>
                  <a:lnTo>
                    <a:pt x="14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72"/>
            <p:cNvSpPr/>
            <p:nvPr/>
          </p:nvSpPr>
          <p:spPr>
            <a:xfrm>
              <a:off x="4803981" y="4033161"/>
              <a:ext cx="643779" cy="745382"/>
            </a:xfrm>
            <a:custGeom>
              <a:avLst/>
              <a:gdLst/>
              <a:ahLst/>
              <a:cxnLst/>
              <a:rect l="l" t="t" r="r" b="b"/>
              <a:pathLst>
                <a:path w="13135" h="15208" extrusionOk="0">
                  <a:moveTo>
                    <a:pt x="4085" y="1"/>
                  </a:moveTo>
                  <a:lnTo>
                    <a:pt x="1" y="3033"/>
                  </a:lnTo>
                  <a:lnTo>
                    <a:pt x="9066" y="15207"/>
                  </a:lnTo>
                  <a:lnTo>
                    <a:pt x="13135" y="12175"/>
                  </a:lnTo>
                  <a:lnTo>
                    <a:pt x="4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4" name="Google Shape;5174;p72"/>
          <p:cNvGrpSpPr/>
          <p:nvPr/>
        </p:nvGrpSpPr>
        <p:grpSpPr>
          <a:xfrm rot="10800000">
            <a:off x="2940952" y="2616664"/>
            <a:ext cx="759739" cy="475805"/>
            <a:chOff x="2399075" y="58875"/>
            <a:chExt cx="657100" cy="411525"/>
          </a:xfrm>
        </p:grpSpPr>
        <p:sp>
          <p:nvSpPr>
            <p:cNvPr id="5175" name="Google Shape;5175;p72"/>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72"/>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72"/>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8" name="Google Shape;5178;p72"/>
          <p:cNvGrpSpPr/>
          <p:nvPr/>
        </p:nvGrpSpPr>
        <p:grpSpPr>
          <a:xfrm rot="3916478">
            <a:off x="1165444" y="1126307"/>
            <a:ext cx="392578" cy="391867"/>
            <a:chOff x="4324200" y="3063825"/>
            <a:chExt cx="400300" cy="399575"/>
          </a:xfrm>
        </p:grpSpPr>
        <p:sp>
          <p:nvSpPr>
            <p:cNvPr id="5179" name="Google Shape;5179;p72"/>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72"/>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1" name="Google Shape;5181;p72"/>
          <p:cNvGrpSpPr/>
          <p:nvPr/>
        </p:nvGrpSpPr>
        <p:grpSpPr>
          <a:xfrm rot="10800000">
            <a:off x="7389452" y="3800676"/>
            <a:ext cx="759739" cy="475805"/>
            <a:chOff x="2399075" y="58875"/>
            <a:chExt cx="657100" cy="411525"/>
          </a:xfrm>
        </p:grpSpPr>
        <p:sp>
          <p:nvSpPr>
            <p:cNvPr id="5182" name="Google Shape;5182;p72"/>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72"/>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72"/>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40"/>
          <p:cNvSpPr/>
          <p:nvPr/>
        </p:nvSpPr>
        <p:spPr>
          <a:xfrm rot="8100000">
            <a:off x="4344810" y="2322331"/>
            <a:ext cx="5788818" cy="4981780"/>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0"/>
          <p:cNvSpPr txBox="1">
            <a:spLocks noGrp="1"/>
          </p:cNvSpPr>
          <p:nvPr>
            <p:ph type="title"/>
          </p:nvPr>
        </p:nvSpPr>
        <p:spPr>
          <a:xfrm>
            <a:off x="540247" y="1671136"/>
            <a:ext cx="5067600" cy="1101000"/>
          </a:xfrm>
          <a:prstGeom prst="rect">
            <a:avLst/>
          </a:prstGeom>
        </p:spPr>
        <p:txBody>
          <a:bodyPr spcFirstLastPara="1" wrap="square" lIns="91425" tIns="91425" rIns="91425" bIns="91425" anchor="ctr" anchorCtr="0">
            <a:noAutofit/>
          </a:bodyPr>
          <a:lstStyle/>
          <a:p>
            <a:pPr algn="ctr"/>
            <a:r>
              <a:rPr lang="en-ID" sz="1600" b="0" dirty="0" err="1">
                <a:latin typeface="Manrope" panose="020B0604020202020204" charset="0"/>
              </a:rPr>
              <a:t>Kontrasepsi</a:t>
            </a:r>
            <a:r>
              <a:rPr lang="en-ID" sz="1600" b="0" dirty="0">
                <a:latin typeface="Manrope" panose="020B0604020202020204" charset="0"/>
              </a:rPr>
              <a:t> </a:t>
            </a:r>
            <a:r>
              <a:rPr lang="en-ID" sz="1600" b="0" dirty="0" err="1">
                <a:latin typeface="Manrope" panose="020B0604020202020204" charset="0"/>
              </a:rPr>
              <a:t>pasca</a:t>
            </a:r>
            <a:r>
              <a:rPr lang="en-ID" sz="1600" b="0" dirty="0">
                <a:latin typeface="Manrope" panose="020B0604020202020204" charset="0"/>
              </a:rPr>
              <a:t> abortus </a:t>
            </a:r>
            <a:r>
              <a:rPr lang="en-ID" sz="1600" b="0" dirty="0" err="1">
                <a:latin typeface="Manrope" panose="020B0604020202020204" charset="0"/>
              </a:rPr>
              <a:t>perlu</a:t>
            </a:r>
            <a:r>
              <a:rPr lang="en-ID" sz="1600" b="0" dirty="0">
                <a:latin typeface="Manrope" panose="020B0604020202020204" charset="0"/>
              </a:rPr>
              <a:t> </a:t>
            </a:r>
            <a:r>
              <a:rPr lang="en-ID" sz="1600" b="0" dirty="0" err="1">
                <a:latin typeface="Manrope" panose="020B0604020202020204" charset="0"/>
              </a:rPr>
              <a:t>dimulai</a:t>
            </a:r>
            <a:r>
              <a:rPr lang="en-ID" sz="1600" b="0" dirty="0">
                <a:latin typeface="Manrope" panose="020B0604020202020204" charset="0"/>
              </a:rPr>
              <a:t> </a:t>
            </a:r>
            <a:r>
              <a:rPr lang="en-ID" sz="1600" b="0" dirty="0" err="1">
                <a:latin typeface="Manrope" panose="020B0604020202020204" charset="0"/>
              </a:rPr>
              <a:t>segera</a:t>
            </a:r>
            <a:r>
              <a:rPr lang="en-ID" sz="1600" b="0" dirty="0">
                <a:latin typeface="Manrope" panose="020B0604020202020204" charset="0"/>
              </a:rPr>
              <a:t> </a:t>
            </a:r>
            <a:r>
              <a:rPr lang="en-ID" sz="1600" b="0" dirty="0" err="1">
                <a:latin typeface="Manrope" panose="020B0604020202020204" charset="0"/>
              </a:rPr>
              <a:t>karena</a:t>
            </a:r>
            <a:r>
              <a:rPr lang="en-ID" sz="1600" b="0" dirty="0">
                <a:latin typeface="Manrope" panose="020B0604020202020204" charset="0"/>
              </a:rPr>
              <a:t> proses </a:t>
            </a:r>
            <a:r>
              <a:rPr lang="en-ID" sz="1600" b="0" dirty="0" err="1">
                <a:latin typeface="Manrope" panose="020B0604020202020204" charset="0"/>
              </a:rPr>
              <a:t>ovulasi</a:t>
            </a:r>
            <a:r>
              <a:rPr lang="en-ID" sz="1600" b="0" dirty="0">
                <a:latin typeface="Manrope" panose="020B0604020202020204" charset="0"/>
              </a:rPr>
              <a:t> dan </a:t>
            </a:r>
            <a:r>
              <a:rPr lang="en-ID" sz="1600" b="0" dirty="0" err="1">
                <a:latin typeface="Manrope" panose="020B0604020202020204" charset="0"/>
              </a:rPr>
              <a:t>kesuburan</a:t>
            </a:r>
            <a:r>
              <a:rPr lang="en-ID" sz="1600" b="0" dirty="0">
                <a:latin typeface="Manrope" panose="020B0604020202020204" charset="0"/>
              </a:rPr>
              <a:t> </a:t>
            </a:r>
            <a:r>
              <a:rPr lang="en-ID" sz="1600" b="0" dirty="0" err="1">
                <a:latin typeface="Manrope" panose="020B0604020202020204" charset="0"/>
              </a:rPr>
              <a:t>dapat</a:t>
            </a:r>
            <a:r>
              <a:rPr lang="en-ID" sz="1600" b="0" dirty="0">
                <a:latin typeface="Manrope" panose="020B0604020202020204" charset="0"/>
              </a:rPr>
              <a:t> </a:t>
            </a:r>
            <a:r>
              <a:rPr lang="en-ID" sz="1600" b="0" dirty="0" err="1">
                <a:latin typeface="Manrope" panose="020B0604020202020204" charset="0"/>
              </a:rPr>
              <a:t>kembali</a:t>
            </a:r>
            <a:r>
              <a:rPr lang="en-ID" sz="1600" b="0" dirty="0">
                <a:latin typeface="Manrope" panose="020B0604020202020204" charset="0"/>
              </a:rPr>
              <a:t> </a:t>
            </a:r>
            <a:r>
              <a:rPr lang="en-ID" sz="1600" b="0" dirty="0" err="1">
                <a:latin typeface="Manrope" panose="020B0604020202020204" charset="0"/>
              </a:rPr>
              <a:t>dalam</a:t>
            </a:r>
            <a:r>
              <a:rPr lang="en-ID" sz="1600" b="0" dirty="0">
                <a:latin typeface="Manrope" panose="020B0604020202020204" charset="0"/>
              </a:rPr>
              <a:t> 11 </a:t>
            </a:r>
            <a:r>
              <a:rPr lang="en-ID" sz="1600" b="0" dirty="0" err="1">
                <a:latin typeface="Manrope" panose="020B0604020202020204" charset="0"/>
              </a:rPr>
              <a:t>hari</a:t>
            </a:r>
            <a:r>
              <a:rPr lang="en-ID" sz="1600" b="0" dirty="0">
                <a:latin typeface="Manrope" panose="020B0604020202020204" charset="0"/>
              </a:rPr>
              <a:t> </a:t>
            </a:r>
            <a:r>
              <a:rPr lang="en-ID" sz="1600" b="0" dirty="0" err="1">
                <a:latin typeface="Manrope" panose="020B0604020202020204" charset="0"/>
              </a:rPr>
              <a:t>setelah</a:t>
            </a:r>
            <a:r>
              <a:rPr lang="en-ID" sz="1600" b="0" dirty="0">
                <a:latin typeface="Manrope" panose="020B0604020202020204" charset="0"/>
              </a:rPr>
              <a:t> </a:t>
            </a:r>
            <a:r>
              <a:rPr lang="en-ID" sz="1600" b="0" dirty="0" err="1">
                <a:latin typeface="Manrope" panose="020B0604020202020204" charset="0"/>
              </a:rPr>
              <a:t>terjadinya</a:t>
            </a:r>
            <a:r>
              <a:rPr lang="en-ID" sz="1600" b="0" dirty="0">
                <a:latin typeface="Manrope" panose="020B0604020202020204" charset="0"/>
              </a:rPr>
              <a:t> abortus. Hal </a:t>
            </a:r>
            <a:r>
              <a:rPr lang="en-ID" sz="1600" b="0" dirty="0" err="1">
                <a:latin typeface="Manrope" panose="020B0604020202020204" charset="0"/>
              </a:rPr>
              <a:t>ini</a:t>
            </a:r>
            <a:r>
              <a:rPr lang="en-ID" sz="1600" b="0" dirty="0">
                <a:latin typeface="Manrope" panose="020B0604020202020204" charset="0"/>
              </a:rPr>
              <a:t> </a:t>
            </a:r>
            <a:r>
              <a:rPr lang="en-ID" sz="1600" b="0" dirty="0" err="1">
                <a:latin typeface="Manrope" panose="020B0604020202020204" charset="0"/>
              </a:rPr>
              <a:t>perlu</a:t>
            </a:r>
            <a:r>
              <a:rPr lang="en-ID" sz="1600" b="0" dirty="0">
                <a:latin typeface="Manrope" panose="020B0604020202020204" charset="0"/>
              </a:rPr>
              <a:t>  </a:t>
            </a:r>
            <a:r>
              <a:rPr lang="en-ID" sz="1600" b="0" dirty="0" err="1">
                <a:latin typeface="Manrope" panose="020B0604020202020204" charset="0"/>
              </a:rPr>
              <a:t>disampaikan</a:t>
            </a:r>
            <a:r>
              <a:rPr lang="en-ID" sz="1600" b="0" dirty="0">
                <a:latin typeface="Manrope" panose="020B0604020202020204" charset="0"/>
              </a:rPr>
              <a:t> </a:t>
            </a:r>
            <a:r>
              <a:rPr lang="en-ID" sz="1600" b="0" dirty="0" err="1">
                <a:latin typeface="Manrope" panose="020B0604020202020204" charset="0"/>
              </a:rPr>
              <a:t>kepada</a:t>
            </a:r>
            <a:r>
              <a:rPr lang="en-ID" sz="1600" b="0" dirty="0">
                <a:latin typeface="Manrope" panose="020B0604020202020204" charset="0"/>
              </a:rPr>
              <a:t> </a:t>
            </a:r>
            <a:r>
              <a:rPr lang="en-ID" sz="1600" b="0" dirty="0" err="1">
                <a:latin typeface="Manrope" panose="020B0604020202020204" charset="0"/>
              </a:rPr>
              <a:t>perempuan</a:t>
            </a:r>
            <a:r>
              <a:rPr lang="en-ID" sz="1600" b="0" dirty="0">
                <a:latin typeface="Manrope" panose="020B0604020202020204" charset="0"/>
              </a:rPr>
              <a:t> agar </a:t>
            </a:r>
            <a:r>
              <a:rPr lang="en-ID" sz="1600" b="0" dirty="0" err="1">
                <a:latin typeface="Manrope" panose="020B0604020202020204" charset="0"/>
              </a:rPr>
              <a:t>mereka</a:t>
            </a:r>
            <a:r>
              <a:rPr lang="en-ID" sz="1600" b="0" dirty="0">
                <a:latin typeface="Manrope" panose="020B0604020202020204" charset="0"/>
              </a:rPr>
              <a:t> </a:t>
            </a:r>
            <a:r>
              <a:rPr lang="en-ID" sz="1600" b="0" dirty="0" err="1">
                <a:latin typeface="Manrope" panose="020B0604020202020204" charset="0"/>
              </a:rPr>
              <a:t>mengerti</a:t>
            </a:r>
            <a:r>
              <a:rPr lang="en-ID" sz="1600" b="0" dirty="0">
                <a:latin typeface="Manrope" panose="020B0604020202020204" charset="0"/>
              </a:rPr>
              <a:t> </a:t>
            </a:r>
            <a:r>
              <a:rPr lang="en-ID" sz="1600" b="0" dirty="0" err="1">
                <a:latin typeface="Manrope" panose="020B0604020202020204" charset="0"/>
              </a:rPr>
              <a:t>bahwa</a:t>
            </a:r>
            <a:r>
              <a:rPr lang="en-ID" sz="1600" b="0" dirty="0">
                <a:latin typeface="Manrope" panose="020B0604020202020204" charset="0"/>
              </a:rPr>
              <a:t> </a:t>
            </a:r>
            <a:r>
              <a:rPr lang="en-ID" sz="1600" b="0" dirty="0" err="1">
                <a:latin typeface="Manrope" panose="020B0604020202020204" charset="0"/>
              </a:rPr>
              <a:t>klien</a:t>
            </a:r>
            <a:r>
              <a:rPr lang="en-ID" sz="1600" b="0" dirty="0">
                <a:latin typeface="Manrope" panose="020B0604020202020204" charset="0"/>
              </a:rPr>
              <a:t> </a:t>
            </a:r>
            <a:r>
              <a:rPr lang="en-ID" sz="1600" b="0" dirty="0" err="1">
                <a:latin typeface="Manrope" panose="020B0604020202020204" charset="0"/>
              </a:rPr>
              <a:t>dapat</a:t>
            </a:r>
            <a:r>
              <a:rPr lang="en-ID" sz="1600" b="0" dirty="0">
                <a:latin typeface="Manrope" panose="020B0604020202020204" charset="0"/>
              </a:rPr>
              <a:t> </a:t>
            </a:r>
            <a:r>
              <a:rPr lang="en-ID" sz="1600" b="0" dirty="0" err="1">
                <a:latin typeface="Manrope" panose="020B0604020202020204" charset="0"/>
              </a:rPr>
              <a:t>segera</a:t>
            </a:r>
            <a:r>
              <a:rPr lang="en-ID" sz="1600" b="0" dirty="0">
                <a:latin typeface="Manrope" panose="020B0604020202020204" charset="0"/>
              </a:rPr>
              <a:t> </a:t>
            </a:r>
            <a:r>
              <a:rPr lang="en-ID" sz="1600" b="0" dirty="0" err="1">
                <a:latin typeface="Manrope" panose="020B0604020202020204" charset="0"/>
              </a:rPr>
              <a:t>hamil</a:t>
            </a:r>
            <a:r>
              <a:rPr lang="en-ID" sz="1600" b="0" dirty="0">
                <a:latin typeface="Manrope" panose="020B0604020202020204" charset="0"/>
              </a:rPr>
              <a:t> </a:t>
            </a:r>
            <a:r>
              <a:rPr lang="en-ID" sz="1600" b="0" dirty="0" err="1">
                <a:latin typeface="Manrope" panose="020B0604020202020204" charset="0"/>
              </a:rPr>
              <a:t>lagi</a:t>
            </a:r>
            <a:r>
              <a:rPr lang="en-ID" sz="1600" b="0" dirty="0">
                <a:latin typeface="Manrope" panose="020B0604020202020204" charset="0"/>
              </a:rPr>
              <a:t> </a:t>
            </a:r>
            <a:r>
              <a:rPr lang="en-ID" sz="1600" b="0" dirty="0" err="1">
                <a:latin typeface="Manrope" panose="020B0604020202020204" charset="0"/>
              </a:rPr>
              <a:t>sebelum</a:t>
            </a:r>
            <a:r>
              <a:rPr lang="en-ID" sz="1600" b="0" dirty="0">
                <a:latin typeface="Manrope" panose="020B0604020202020204" charset="0"/>
              </a:rPr>
              <a:t> </a:t>
            </a:r>
            <a:r>
              <a:rPr lang="en-ID" sz="1600" b="0" dirty="0" err="1">
                <a:latin typeface="Manrope" panose="020B0604020202020204" charset="0"/>
              </a:rPr>
              <a:t>haid</a:t>
            </a:r>
            <a:r>
              <a:rPr lang="en-ID" sz="1600" b="0" dirty="0">
                <a:latin typeface="Manrope" panose="020B0604020202020204" charset="0"/>
              </a:rPr>
              <a:t> </a:t>
            </a:r>
            <a:r>
              <a:rPr lang="en-ID" sz="1600" b="0" dirty="0" err="1">
                <a:latin typeface="Manrope" panose="020B0604020202020204" charset="0"/>
              </a:rPr>
              <a:t>berikutnya</a:t>
            </a:r>
            <a:r>
              <a:rPr lang="en-ID" sz="1600" b="0" dirty="0">
                <a:latin typeface="Manrope" panose="020B0604020202020204" charset="0"/>
              </a:rPr>
              <a:t> </a:t>
            </a:r>
            <a:r>
              <a:rPr lang="en-ID" sz="1600" b="0" dirty="0" err="1">
                <a:latin typeface="Manrope" panose="020B0604020202020204" charset="0"/>
              </a:rPr>
              <a:t>datang</a:t>
            </a:r>
            <a:r>
              <a:rPr lang="en-ID" sz="1600" b="0" dirty="0">
                <a:latin typeface="Manrope" panose="020B0604020202020204" charset="0"/>
              </a:rPr>
              <a:t>, </a:t>
            </a:r>
            <a:r>
              <a:rPr lang="en-ID" sz="1600" b="0" dirty="0" err="1">
                <a:latin typeface="Manrope" panose="020B0604020202020204" charset="0"/>
              </a:rPr>
              <a:t>sehingga</a:t>
            </a:r>
            <a:r>
              <a:rPr lang="en-ID" sz="1600" b="0" dirty="0">
                <a:latin typeface="Manrope" panose="020B0604020202020204" charset="0"/>
              </a:rPr>
              <a:t> </a:t>
            </a:r>
            <a:r>
              <a:rPr lang="en-ID" sz="1600" b="0" dirty="0" err="1">
                <a:latin typeface="Manrope" panose="020B0604020202020204" charset="0"/>
              </a:rPr>
              <a:t>diperlukan</a:t>
            </a:r>
            <a:r>
              <a:rPr lang="en-ID" sz="1600" b="0" dirty="0">
                <a:latin typeface="Manrope" panose="020B0604020202020204" charset="0"/>
              </a:rPr>
              <a:t> </a:t>
            </a:r>
            <a:r>
              <a:rPr lang="en-ID" sz="1600" b="0" dirty="0" err="1">
                <a:latin typeface="Manrope" panose="020B0604020202020204" charset="0"/>
              </a:rPr>
              <a:t>kontrasepsi</a:t>
            </a:r>
            <a:r>
              <a:rPr lang="en-ID" sz="1600" b="0" dirty="0">
                <a:latin typeface="Manrope" panose="020B0604020202020204" charset="0"/>
              </a:rPr>
              <a:t> yang </a:t>
            </a:r>
            <a:r>
              <a:rPr lang="en-ID" sz="1600" b="0" dirty="0" err="1">
                <a:latin typeface="Manrope" panose="020B0604020202020204" charset="0"/>
              </a:rPr>
              <a:t>aman</a:t>
            </a:r>
            <a:r>
              <a:rPr lang="en-ID" sz="1600" b="0" dirty="0">
                <a:latin typeface="Manrope" panose="020B0604020202020204" charset="0"/>
              </a:rPr>
              <a:t> </a:t>
            </a:r>
            <a:r>
              <a:rPr lang="en-ID" sz="1600" b="0" dirty="0" err="1">
                <a:latin typeface="Manrope" panose="020B0604020202020204" charset="0"/>
              </a:rPr>
              <a:t>untuk</a:t>
            </a:r>
            <a:br>
              <a:rPr lang="en-ID" sz="1600" b="0" dirty="0">
                <a:latin typeface="Manrope" panose="020B0604020202020204" charset="0"/>
              </a:rPr>
            </a:br>
            <a:r>
              <a:rPr lang="en-ID" sz="1600" b="0" dirty="0" err="1">
                <a:latin typeface="Manrope" panose="020B0604020202020204" charset="0"/>
              </a:rPr>
              <a:t>menunda</a:t>
            </a:r>
            <a:r>
              <a:rPr lang="en-ID" sz="1600" b="0" dirty="0">
                <a:latin typeface="Manrope" panose="020B0604020202020204" charset="0"/>
              </a:rPr>
              <a:t> </a:t>
            </a:r>
            <a:r>
              <a:rPr lang="en-ID" sz="1600" b="0" dirty="0" err="1">
                <a:latin typeface="Manrope" panose="020B0604020202020204" charset="0"/>
              </a:rPr>
              <a:t>atau</a:t>
            </a:r>
            <a:r>
              <a:rPr lang="en-ID" sz="1600" b="0" dirty="0">
                <a:latin typeface="Manrope" panose="020B0604020202020204" charset="0"/>
              </a:rPr>
              <a:t> </a:t>
            </a:r>
            <a:r>
              <a:rPr lang="en-ID" sz="1600" b="0" dirty="0" err="1">
                <a:latin typeface="Manrope" panose="020B0604020202020204" charset="0"/>
              </a:rPr>
              <a:t>mencegah</a:t>
            </a:r>
            <a:r>
              <a:rPr lang="en-ID" sz="1600" b="0" dirty="0">
                <a:latin typeface="Manrope" panose="020B0604020202020204" charset="0"/>
              </a:rPr>
              <a:t> </a:t>
            </a:r>
            <a:r>
              <a:rPr lang="en-ID" sz="1600" b="0" dirty="0" err="1">
                <a:latin typeface="Manrope" panose="020B0604020202020204" charset="0"/>
              </a:rPr>
              <a:t>kehamilan</a:t>
            </a:r>
            <a:r>
              <a:rPr lang="en-ID" sz="1600" b="0" dirty="0">
                <a:latin typeface="Manrope" panose="020B0604020202020204" charset="0"/>
              </a:rPr>
              <a:t>.</a:t>
            </a:r>
          </a:p>
        </p:txBody>
      </p:sp>
      <p:grpSp>
        <p:nvGrpSpPr>
          <p:cNvPr id="821" name="Google Shape;821;p40"/>
          <p:cNvGrpSpPr/>
          <p:nvPr/>
        </p:nvGrpSpPr>
        <p:grpSpPr>
          <a:xfrm rot="672181">
            <a:off x="5924528" y="1095628"/>
            <a:ext cx="3666105" cy="3011686"/>
            <a:chOff x="5043899" y="1456693"/>
            <a:chExt cx="3386935" cy="2782349"/>
          </a:xfrm>
        </p:grpSpPr>
        <p:sp>
          <p:nvSpPr>
            <p:cNvPr id="822" name="Google Shape;822;p40"/>
            <p:cNvSpPr/>
            <p:nvPr/>
          </p:nvSpPr>
          <p:spPr>
            <a:xfrm rot="354570">
              <a:off x="5375254" y="2139082"/>
              <a:ext cx="2972437" cy="1768542"/>
            </a:xfrm>
            <a:custGeom>
              <a:avLst/>
              <a:gdLst/>
              <a:ahLst/>
              <a:cxnLst/>
              <a:rect l="l" t="t" r="r" b="b"/>
              <a:pathLst>
                <a:path w="72520" h="43148" extrusionOk="0">
                  <a:moveTo>
                    <a:pt x="66630" y="1"/>
                  </a:moveTo>
                  <a:cubicBezTo>
                    <a:pt x="44755" y="496"/>
                    <a:pt x="22880" y="975"/>
                    <a:pt x="1005" y="1470"/>
                  </a:cubicBezTo>
                  <a:cubicBezTo>
                    <a:pt x="418" y="1486"/>
                    <a:pt x="0" y="2027"/>
                    <a:pt x="170" y="2569"/>
                  </a:cubicBezTo>
                  <a:cubicBezTo>
                    <a:pt x="2150" y="14712"/>
                    <a:pt x="3775" y="26950"/>
                    <a:pt x="5013" y="39279"/>
                  </a:cubicBezTo>
                  <a:cubicBezTo>
                    <a:pt x="5213" y="40114"/>
                    <a:pt x="5956" y="40718"/>
                    <a:pt x="6838" y="40749"/>
                  </a:cubicBezTo>
                  <a:cubicBezTo>
                    <a:pt x="27985" y="41554"/>
                    <a:pt x="49118" y="42342"/>
                    <a:pt x="70266" y="43147"/>
                  </a:cubicBezTo>
                  <a:cubicBezTo>
                    <a:pt x="70289" y="43147"/>
                    <a:pt x="70312" y="43148"/>
                    <a:pt x="70335" y="43148"/>
                  </a:cubicBezTo>
                  <a:cubicBezTo>
                    <a:pt x="71570" y="43148"/>
                    <a:pt x="72520" y="41901"/>
                    <a:pt x="72246" y="40595"/>
                  </a:cubicBezTo>
                  <a:cubicBezTo>
                    <a:pt x="71071" y="27212"/>
                    <a:pt x="69493" y="13908"/>
                    <a:pt x="67513" y="696"/>
                  </a:cubicBezTo>
                  <a:cubicBezTo>
                    <a:pt x="67404" y="279"/>
                    <a:pt x="67032" y="1"/>
                    <a:pt x="66630" y="1"/>
                  </a:cubicBezTo>
                  <a:close/>
                </a:path>
              </a:pathLst>
            </a:custGeom>
            <a:solidFill>
              <a:srgbClr val="2F2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0"/>
            <p:cNvSpPr/>
            <p:nvPr/>
          </p:nvSpPr>
          <p:spPr>
            <a:xfrm rot="354570">
              <a:off x="8126844" y="2293900"/>
              <a:ext cx="203586" cy="1755221"/>
            </a:xfrm>
            <a:custGeom>
              <a:avLst/>
              <a:gdLst/>
              <a:ahLst/>
              <a:cxnLst/>
              <a:rect l="l" t="t" r="r" b="b"/>
              <a:pathLst>
                <a:path w="4967" h="42823" extrusionOk="0">
                  <a:moveTo>
                    <a:pt x="1" y="1"/>
                  </a:moveTo>
                  <a:lnTo>
                    <a:pt x="1" y="141"/>
                  </a:lnTo>
                  <a:lnTo>
                    <a:pt x="1" y="156"/>
                  </a:lnTo>
                  <a:cubicBezTo>
                    <a:pt x="63" y="265"/>
                    <a:pt x="94" y="372"/>
                    <a:pt x="109" y="496"/>
                  </a:cubicBezTo>
                  <a:cubicBezTo>
                    <a:pt x="573" y="14559"/>
                    <a:pt x="589" y="28637"/>
                    <a:pt x="140" y="42715"/>
                  </a:cubicBezTo>
                  <a:cubicBezTo>
                    <a:pt x="1084" y="42746"/>
                    <a:pt x="2012" y="42777"/>
                    <a:pt x="2940" y="42823"/>
                  </a:cubicBezTo>
                  <a:lnTo>
                    <a:pt x="3017" y="42823"/>
                  </a:lnTo>
                  <a:cubicBezTo>
                    <a:pt x="4100" y="42823"/>
                    <a:pt x="4966" y="41863"/>
                    <a:pt x="4966" y="40735"/>
                  </a:cubicBezTo>
                  <a:cubicBezTo>
                    <a:pt x="4966" y="40580"/>
                    <a:pt x="4951" y="40425"/>
                    <a:pt x="4920" y="40271"/>
                  </a:cubicBezTo>
                  <a:cubicBezTo>
                    <a:pt x="3745" y="26888"/>
                    <a:pt x="2167" y="13584"/>
                    <a:pt x="187" y="372"/>
                  </a:cubicBezTo>
                  <a:cubicBezTo>
                    <a:pt x="156" y="234"/>
                    <a:pt x="78" y="11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0"/>
            <p:cNvSpPr/>
            <p:nvPr/>
          </p:nvSpPr>
          <p:spPr>
            <a:xfrm rot="354570">
              <a:off x="5366298" y="2128877"/>
              <a:ext cx="2786885" cy="1890317"/>
            </a:xfrm>
            <a:custGeom>
              <a:avLst/>
              <a:gdLst/>
              <a:ahLst/>
              <a:cxnLst/>
              <a:rect l="l" t="t" r="r" b="b"/>
              <a:pathLst>
                <a:path w="67993" h="46119" extrusionOk="0">
                  <a:moveTo>
                    <a:pt x="66615" y="1"/>
                  </a:moveTo>
                  <a:cubicBezTo>
                    <a:pt x="44726" y="496"/>
                    <a:pt x="22835" y="975"/>
                    <a:pt x="945" y="1470"/>
                  </a:cubicBezTo>
                  <a:cubicBezTo>
                    <a:pt x="403" y="1486"/>
                    <a:pt x="0" y="1950"/>
                    <a:pt x="78" y="2476"/>
                  </a:cubicBezTo>
                  <a:cubicBezTo>
                    <a:pt x="526" y="15548"/>
                    <a:pt x="543" y="28652"/>
                    <a:pt x="124" y="41739"/>
                  </a:cubicBezTo>
                  <a:cubicBezTo>
                    <a:pt x="217" y="42668"/>
                    <a:pt x="1007" y="43410"/>
                    <a:pt x="1981" y="43441"/>
                  </a:cubicBezTo>
                  <a:cubicBezTo>
                    <a:pt x="23144" y="44338"/>
                    <a:pt x="44323" y="45220"/>
                    <a:pt x="65501" y="46117"/>
                  </a:cubicBezTo>
                  <a:cubicBezTo>
                    <a:pt x="65527" y="46118"/>
                    <a:pt x="65551" y="46118"/>
                    <a:pt x="65576" y="46118"/>
                  </a:cubicBezTo>
                  <a:cubicBezTo>
                    <a:pt x="66703" y="46118"/>
                    <a:pt x="67619" y="45085"/>
                    <a:pt x="67529" y="43858"/>
                  </a:cubicBezTo>
                  <a:cubicBezTo>
                    <a:pt x="67993" y="29502"/>
                    <a:pt x="67993" y="15162"/>
                    <a:pt x="67513" y="820"/>
                  </a:cubicBezTo>
                  <a:cubicBezTo>
                    <a:pt x="67451" y="341"/>
                    <a:pt x="67065" y="1"/>
                    <a:pt x="666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0"/>
            <p:cNvSpPr/>
            <p:nvPr/>
          </p:nvSpPr>
          <p:spPr>
            <a:xfrm rot="354570">
              <a:off x="5137581" y="2115860"/>
              <a:ext cx="2988463" cy="1974055"/>
            </a:xfrm>
            <a:custGeom>
              <a:avLst/>
              <a:gdLst/>
              <a:ahLst/>
              <a:cxnLst/>
              <a:rect l="l" t="t" r="r" b="b"/>
              <a:pathLst>
                <a:path w="72911" h="48162" extrusionOk="0">
                  <a:moveTo>
                    <a:pt x="71999" y="1"/>
                  </a:moveTo>
                  <a:cubicBezTo>
                    <a:pt x="50093" y="496"/>
                    <a:pt x="28202" y="991"/>
                    <a:pt x="6312" y="1470"/>
                  </a:cubicBezTo>
                  <a:cubicBezTo>
                    <a:pt x="5817" y="1486"/>
                    <a:pt x="5430" y="1872"/>
                    <a:pt x="5430" y="2352"/>
                  </a:cubicBezTo>
                  <a:cubicBezTo>
                    <a:pt x="4099" y="16121"/>
                    <a:pt x="2305" y="29796"/>
                    <a:pt x="46" y="43348"/>
                  </a:cubicBezTo>
                  <a:cubicBezTo>
                    <a:pt x="0" y="44369"/>
                    <a:pt x="819" y="45236"/>
                    <a:pt x="1888" y="45281"/>
                  </a:cubicBezTo>
                  <a:cubicBezTo>
                    <a:pt x="23066" y="46241"/>
                    <a:pt x="44260" y="47200"/>
                    <a:pt x="65439" y="48159"/>
                  </a:cubicBezTo>
                  <a:cubicBezTo>
                    <a:pt x="65475" y="48161"/>
                    <a:pt x="65510" y="48162"/>
                    <a:pt x="65545" y="48162"/>
                  </a:cubicBezTo>
                  <a:cubicBezTo>
                    <a:pt x="66566" y="48162"/>
                    <a:pt x="67421" y="47302"/>
                    <a:pt x="67465" y="46195"/>
                  </a:cubicBezTo>
                  <a:cubicBezTo>
                    <a:pt x="69802" y="31234"/>
                    <a:pt x="71611" y="16136"/>
                    <a:pt x="72911" y="944"/>
                  </a:cubicBezTo>
                  <a:cubicBezTo>
                    <a:pt x="72896" y="418"/>
                    <a:pt x="72494" y="1"/>
                    <a:pt x="71999" y="1"/>
                  </a:cubicBezTo>
                  <a:close/>
                </a:path>
              </a:pathLst>
            </a:custGeom>
            <a:solidFill>
              <a:srgbClr val="2F2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0"/>
            <p:cNvSpPr/>
            <p:nvPr/>
          </p:nvSpPr>
          <p:spPr>
            <a:xfrm rot="354570">
              <a:off x="5137890" y="2145059"/>
              <a:ext cx="2986618" cy="1945405"/>
            </a:xfrm>
            <a:custGeom>
              <a:avLst/>
              <a:gdLst/>
              <a:ahLst/>
              <a:cxnLst/>
              <a:rect l="l" t="t" r="r" b="b"/>
              <a:pathLst>
                <a:path w="72866" h="47463" extrusionOk="0">
                  <a:moveTo>
                    <a:pt x="72835" y="0"/>
                  </a:moveTo>
                  <a:cubicBezTo>
                    <a:pt x="72742" y="417"/>
                    <a:pt x="72402" y="727"/>
                    <a:pt x="71985" y="727"/>
                  </a:cubicBezTo>
                  <a:cubicBezTo>
                    <a:pt x="50079" y="1176"/>
                    <a:pt x="28188" y="1624"/>
                    <a:pt x="6298" y="2057"/>
                  </a:cubicBezTo>
                  <a:lnTo>
                    <a:pt x="6282" y="2057"/>
                  </a:lnTo>
                  <a:cubicBezTo>
                    <a:pt x="5865" y="2057"/>
                    <a:pt x="5524" y="1795"/>
                    <a:pt x="5416" y="1424"/>
                  </a:cubicBezTo>
                  <a:cubicBezTo>
                    <a:pt x="5401" y="1500"/>
                    <a:pt x="5385" y="1562"/>
                    <a:pt x="5385" y="1624"/>
                  </a:cubicBezTo>
                  <a:lnTo>
                    <a:pt x="5385" y="1640"/>
                  </a:lnTo>
                  <a:cubicBezTo>
                    <a:pt x="4054" y="15409"/>
                    <a:pt x="2260" y="29084"/>
                    <a:pt x="1" y="42636"/>
                  </a:cubicBezTo>
                  <a:lnTo>
                    <a:pt x="1" y="42713"/>
                  </a:lnTo>
                  <a:cubicBezTo>
                    <a:pt x="1" y="43703"/>
                    <a:pt x="805" y="44524"/>
                    <a:pt x="1843" y="44569"/>
                  </a:cubicBezTo>
                  <a:cubicBezTo>
                    <a:pt x="23021" y="45529"/>
                    <a:pt x="44215" y="46488"/>
                    <a:pt x="65394" y="47447"/>
                  </a:cubicBezTo>
                  <a:cubicBezTo>
                    <a:pt x="65425" y="47463"/>
                    <a:pt x="65456" y="47463"/>
                    <a:pt x="65471" y="47463"/>
                  </a:cubicBezTo>
                  <a:cubicBezTo>
                    <a:pt x="66508" y="47463"/>
                    <a:pt x="67374" y="46597"/>
                    <a:pt x="67420" y="45483"/>
                  </a:cubicBezTo>
                  <a:cubicBezTo>
                    <a:pt x="69757" y="30522"/>
                    <a:pt x="71566" y="15424"/>
                    <a:pt x="72866" y="232"/>
                  </a:cubicBezTo>
                  <a:cubicBezTo>
                    <a:pt x="72866" y="155"/>
                    <a:pt x="72851" y="77"/>
                    <a:pt x="72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0"/>
            <p:cNvSpPr/>
            <p:nvPr/>
          </p:nvSpPr>
          <p:spPr>
            <a:xfrm rot="354570">
              <a:off x="5276150" y="2119557"/>
              <a:ext cx="2727903" cy="1849124"/>
            </a:xfrm>
            <a:custGeom>
              <a:avLst/>
              <a:gdLst/>
              <a:ahLst/>
              <a:cxnLst/>
              <a:rect l="l" t="t" r="r" b="b"/>
              <a:pathLst>
                <a:path w="66554" h="45114" extrusionOk="0">
                  <a:moveTo>
                    <a:pt x="65651" y="0"/>
                  </a:moveTo>
                  <a:cubicBezTo>
                    <a:pt x="65643" y="0"/>
                    <a:pt x="65634" y="0"/>
                    <a:pt x="65626" y="0"/>
                  </a:cubicBezTo>
                  <a:cubicBezTo>
                    <a:pt x="45824" y="450"/>
                    <a:pt x="26007" y="883"/>
                    <a:pt x="6205" y="1331"/>
                  </a:cubicBezTo>
                  <a:cubicBezTo>
                    <a:pt x="5710" y="1331"/>
                    <a:pt x="5323" y="1733"/>
                    <a:pt x="5323" y="2213"/>
                  </a:cubicBezTo>
                  <a:cubicBezTo>
                    <a:pt x="3977" y="15177"/>
                    <a:pt x="2214" y="28032"/>
                    <a:pt x="48" y="40796"/>
                  </a:cubicBezTo>
                  <a:cubicBezTo>
                    <a:pt x="1" y="41832"/>
                    <a:pt x="836" y="42698"/>
                    <a:pt x="1904" y="42745"/>
                  </a:cubicBezTo>
                  <a:lnTo>
                    <a:pt x="59221" y="45112"/>
                  </a:lnTo>
                  <a:cubicBezTo>
                    <a:pt x="59248" y="45113"/>
                    <a:pt x="59275" y="45113"/>
                    <a:pt x="59302" y="45113"/>
                  </a:cubicBezTo>
                  <a:cubicBezTo>
                    <a:pt x="60334" y="45113"/>
                    <a:pt x="61187" y="44247"/>
                    <a:pt x="61232" y="43148"/>
                  </a:cubicBezTo>
                  <a:cubicBezTo>
                    <a:pt x="63460" y="29177"/>
                    <a:pt x="65239" y="15099"/>
                    <a:pt x="66554" y="929"/>
                  </a:cubicBezTo>
                  <a:cubicBezTo>
                    <a:pt x="66539" y="412"/>
                    <a:pt x="66135" y="0"/>
                    <a:pt x="65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0"/>
            <p:cNvSpPr/>
            <p:nvPr/>
          </p:nvSpPr>
          <p:spPr>
            <a:xfrm rot="354570">
              <a:off x="5468909" y="1660370"/>
              <a:ext cx="2776679" cy="586126"/>
            </a:xfrm>
            <a:custGeom>
              <a:avLst/>
              <a:gdLst/>
              <a:ahLst/>
              <a:cxnLst/>
              <a:rect l="l" t="t" r="r" b="b"/>
              <a:pathLst>
                <a:path w="67744" h="14300" extrusionOk="0">
                  <a:moveTo>
                    <a:pt x="62109" y="0"/>
                  </a:moveTo>
                  <a:cubicBezTo>
                    <a:pt x="62038" y="0"/>
                    <a:pt x="61967" y="2"/>
                    <a:pt x="61896" y="5"/>
                  </a:cubicBezTo>
                  <a:lnTo>
                    <a:pt x="5322" y="2187"/>
                  </a:lnTo>
                  <a:cubicBezTo>
                    <a:pt x="2321" y="2310"/>
                    <a:pt x="0" y="4755"/>
                    <a:pt x="93" y="7647"/>
                  </a:cubicBezTo>
                  <a:cubicBezTo>
                    <a:pt x="155" y="9581"/>
                    <a:pt x="217" y="11531"/>
                    <a:pt x="263" y="13464"/>
                  </a:cubicBezTo>
                  <a:cubicBezTo>
                    <a:pt x="263" y="13934"/>
                    <a:pt x="664" y="14300"/>
                    <a:pt x="1145" y="14300"/>
                  </a:cubicBezTo>
                  <a:cubicBezTo>
                    <a:pt x="1155" y="14300"/>
                    <a:pt x="1166" y="14300"/>
                    <a:pt x="1176" y="14299"/>
                  </a:cubicBezTo>
                  <a:cubicBezTo>
                    <a:pt x="23066" y="13866"/>
                    <a:pt x="44957" y="13418"/>
                    <a:pt x="66863" y="12969"/>
                  </a:cubicBezTo>
                  <a:cubicBezTo>
                    <a:pt x="67358" y="12969"/>
                    <a:pt x="67744" y="12536"/>
                    <a:pt x="67729" y="11995"/>
                  </a:cubicBezTo>
                  <a:cubicBezTo>
                    <a:pt x="67682" y="9860"/>
                    <a:pt x="67620" y="7725"/>
                    <a:pt x="67558" y="5590"/>
                  </a:cubicBezTo>
                  <a:cubicBezTo>
                    <a:pt x="67453" y="2463"/>
                    <a:pt x="65017" y="0"/>
                    <a:pt x="62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0"/>
            <p:cNvSpPr/>
            <p:nvPr/>
          </p:nvSpPr>
          <p:spPr>
            <a:xfrm rot="354570">
              <a:off x="6737726" y="1801730"/>
              <a:ext cx="215637" cy="215760"/>
            </a:xfrm>
            <a:custGeom>
              <a:avLst/>
              <a:gdLst/>
              <a:ahLst/>
              <a:cxnLst/>
              <a:rect l="l" t="t" r="r" b="b"/>
              <a:pathLst>
                <a:path w="5261" h="5264" extrusionOk="0">
                  <a:moveTo>
                    <a:pt x="2623" y="1"/>
                  </a:moveTo>
                  <a:cubicBezTo>
                    <a:pt x="2594" y="1"/>
                    <a:pt x="2566" y="1"/>
                    <a:pt x="2538" y="2"/>
                  </a:cubicBezTo>
                  <a:cubicBezTo>
                    <a:pt x="1099" y="48"/>
                    <a:pt x="1" y="1271"/>
                    <a:pt x="47" y="2709"/>
                  </a:cubicBezTo>
                  <a:cubicBezTo>
                    <a:pt x="93" y="4135"/>
                    <a:pt x="1239" y="5263"/>
                    <a:pt x="2625" y="5263"/>
                  </a:cubicBezTo>
                  <a:cubicBezTo>
                    <a:pt x="2652" y="5263"/>
                    <a:pt x="2680" y="5263"/>
                    <a:pt x="2708" y="5262"/>
                  </a:cubicBezTo>
                  <a:cubicBezTo>
                    <a:pt x="4147" y="5231"/>
                    <a:pt x="5261" y="4008"/>
                    <a:pt x="5214" y="2554"/>
                  </a:cubicBezTo>
                  <a:cubicBezTo>
                    <a:pt x="5169" y="1129"/>
                    <a:pt x="4009" y="1"/>
                    <a:pt x="26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0"/>
            <p:cNvSpPr/>
            <p:nvPr/>
          </p:nvSpPr>
          <p:spPr>
            <a:xfrm rot="354570">
              <a:off x="6748252" y="1529840"/>
              <a:ext cx="246173" cy="432708"/>
            </a:xfrm>
            <a:custGeom>
              <a:avLst/>
              <a:gdLst/>
              <a:ahLst/>
              <a:cxnLst/>
              <a:rect l="l" t="t" r="r" b="b"/>
              <a:pathLst>
                <a:path w="6006" h="10557" extrusionOk="0">
                  <a:moveTo>
                    <a:pt x="2491" y="1946"/>
                  </a:moveTo>
                  <a:cubicBezTo>
                    <a:pt x="2509" y="1955"/>
                    <a:pt x="2534" y="1965"/>
                    <a:pt x="2571" y="1976"/>
                  </a:cubicBezTo>
                  <a:cubicBezTo>
                    <a:pt x="3840" y="2409"/>
                    <a:pt x="3654" y="5349"/>
                    <a:pt x="3530" y="6308"/>
                  </a:cubicBezTo>
                  <a:cubicBezTo>
                    <a:pt x="3438" y="6927"/>
                    <a:pt x="3314" y="7948"/>
                    <a:pt x="2881" y="8443"/>
                  </a:cubicBezTo>
                  <a:cubicBezTo>
                    <a:pt x="2872" y="8453"/>
                    <a:pt x="2863" y="8462"/>
                    <a:pt x="2856" y="8470"/>
                  </a:cubicBezTo>
                  <a:lnTo>
                    <a:pt x="2856" y="8470"/>
                  </a:lnTo>
                  <a:cubicBezTo>
                    <a:pt x="2632" y="8287"/>
                    <a:pt x="2365" y="7849"/>
                    <a:pt x="2190" y="7661"/>
                  </a:cubicBezTo>
                  <a:lnTo>
                    <a:pt x="2190" y="7661"/>
                  </a:lnTo>
                  <a:cubicBezTo>
                    <a:pt x="1969" y="6731"/>
                    <a:pt x="1905" y="5759"/>
                    <a:pt x="1905" y="4807"/>
                  </a:cubicBezTo>
                  <a:cubicBezTo>
                    <a:pt x="1921" y="4080"/>
                    <a:pt x="1967" y="3322"/>
                    <a:pt x="2184" y="2626"/>
                  </a:cubicBezTo>
                  <a:cubicBezTo>
                    <a:pt x="2246" y="2425"/>
                    <a:pt x="2323" y="2056"/>
                    <a:pt x="2491" y="1946"/>
                  </a:cubicBezTo>
                  <a:close/>
                  <a:moveTo>
                    <a:pt x="2536" y="1"/>
                  </a:moveTo>
                  <a:cubicBezTo>
                    <a:pt x="1256" y="1"/>
                    <a:pt x="387" y="1652"/>
                    <a:pt x="204" y="3152"/>
                  </a:cubicBezTo>
                  <a:cubicBezTo>
                    <a:pt x="26" y="4562"/>
                    <a:pt x="0" y="6864"/>
                    <a:pt x="777" y="8435"/>
                  </a:cubicBezTo>
                  <a:lnTo>
                    <a:pt x="777" y="8435"/>
                  </a:lnTo>
                  <a:cubicBezTo>
                    <a:pt x="781" y="8463"/>
                    <a:pt x="785" y="8491"/>
                    <a:pt x="792" y="8520"/>
                  </a:cubicBezTo>
                  <a:cubicBezTo>
                    <a:pt x="997" y="9517"/>
                    <a:pt x="1828" y="10556"/>
                    <a:pt x="2902" y="10556"/>
                  </a:cubicBezTo>
                  <a:cubicBezTo>
                    <a:pt x="2961" y="10556"/>
                    <a:pt x="3021" y="10553"/>
                    <a:pt x="3081" y="10547"/>
                  </a:cubicBezTo>
                  <a:cubicBezTo>
                    <a:pt x="4180" y="10438"/>
                    <a:pt x="4768" y="9324"/>
                    <a:pt x="5092" y="8365"/>
                  </a:cubicBezTo>
                  <a:cubicBezTo>
                    <a:pt x="5897" y="6029"/>
                    <a:pt x="6006" y="2471"/>
                    <a:pt x="4025" y="692"/>
                  </a:cubicBezTo>
                  <a:cubicBezTo>
                    <a:pt x="3486" y="205"/>
                    <a:pt x="2986" y="1"/>
                    <a:pt x="2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0"/>
            <p:cNvSpPr/>
            <p:nvPr/>
          </p:nvSpPr>
          <p:spPr>
            <a:xfrm rot="354570">
              <a:off x="6752310" y="1529001"/>
              <a:ext cx="225146" cy="430536"/>
            </a:xfrm>
            <a:custGeom>
              <a:avLst/>
              <a:gdLst/>
              <a:ahLst/>
              <a:cxnLst/>
              <a:rect l="l" t="t" r="r" b="b"/>
              <a:pathLst>
                <a:path w="5493" h="10504" extrusionOk="0">
                  <a:moveTo>
                    <a:pt x="2848" y="8369"/>
                  </a:moveTo>
                  <a:lnTo>
                    <a:pt x="2800" y="8416"/>
                  </a:lnTo>
                  <a:lnTo>
                    <a:pt x="2848" y="8416"/>
                  </a:lnTo>
                  <a:lnTo>
                    <a:pt x="2848" y="8369"/>
                  </a:lnTo>
                  <a:close/>
                  <a:moveTo>
                    <a:pt x="2445" y="0"/>
                  </a:moveTo>
                  <a:cubicBezTo>
                    <a:pt x="1161" y="0"/>
                    <a:pt x="294" y="1655"/>
                    <a:pt x="109" y="3156"/>
                  </a:cubicBezTo>
                  <a:cubicBezTo>
                    <a:pt x="47" y="3620"/>
                    <a:pt x="1" y="4208"/>
                    <a:pt x="1" y="4827"/>
                  </a:cubicBezTo>
                  <a:cubicBezTo>
                    <a:pt x="1" y="6033"/>
                    <a:pt x="171" y="7395"/>
                    <a:pt x="682" y="8431"/>
                  </a:cubicBezTo>
                  <a:cubicBezTo>
                    <a:pt x="682" y="8462"/>
                    <a:pt x="682" y="8493"/>
                    <a:pt x="697" y="8524"/>
                  </a:cubicBezTo>
                  <a:cubicBezTo>
                    <a:pt x="867" y="9375"/>
                    <a:pt x="1517" y="10272"/>
                    <a:pt x="2383" y="10504"/>
                  </a:cubicBezTo>
                  <a:cubicBezTo>
                    <a:pt x="2151" y="10380"/>
                    <a:pt x="1981" y="10179"/>
                    <a:pt x="1888" y="9901"/>
                  </a:cubicBezTo>
                  <a:cubicBezTo>
                    <a:pt x="1857" y="9792"/>
                    <a:pt x="1841" y="9668"/>
                    <a:pt x="1841" y="9545"/>
                  </a:cubicBezTo>
                  <a:cubicBezTo>
                    <a:pt x="1841" y="9142"/>
                    <a:pt x="2012" y="8740"/>
                    <a:pt x="2336" y="8540"/>
                  </a:cubicBezTo>
                  <a:cubicBezTo>
                    <a:pt x="2445" y="8478"/>
                    <a:pt x="2569" y="8431"/>
                    <a:pt x="2708" y="8416"/>
                  </a:cubicBezTo>
                  <a:cubicBezTo>
                    <a:pt x="2491" y="8214"/>
                    <a:pt x="2260" y="7859"/>
                    <a:pt x="2105" y="7673"/>
                  </a:cubicBezTo>
                  <a:cubicBezTo>
                    <a:pt x="2027" y="7379"/>
                    <a:pt x="1981" y="7085"/>
                    <a:pt x="1934" y="6791"/>
                  </a:cubicBezTo>
                  <a:cubicBezTo>
                    <a:pt x="1841" y="6172"/>
                    <a:pt x="1810" y="5553"/>
                    <a:pt x="1810" y="4934"/>
                  </a:cubicBezTo>
                  <a:lnTo>
                    <a:pt x="1810" y="4811"/>
                  </a:lnTo>
                  <a:cubicBezTo>
                    <a:pt x="1826" y="4084"/>
                    <a:pt x="1872" y="3326"/>
                    <a:pt x="2089" y="2630"/>
                  </a:cubicBezTo>
                  <a:cubicBezTo>
                    <a:pt x="2151" y="2444"/>
                    <a:pt x="2229" y="2073"/>
                    <a:pt x="2398" y="1949"/>
                  </a:cubicBezTo>
                  <a:cubicBezTo>
                    <a:pt x="2414" y="1964"/>
                    <a:pt x="2429" y="1980"/>
                    <a:pt x="2476" y="1980"/>
                  </a:cubicBezTo>
                  <a:cubicBezTo>
                    <a:pt x="3188" y="2228"/>
                    <a:pt x="3435" y="3233"/>
                    <a:pt x="3497" y="4254"/>
                  </a:cubicBezTo>
                  <a:cubicBezTo>
                    <a:pt x="4162" y="4239"/>
                    <a:pt x="4828" y="4208"/>
                    <a:pt x="5492" y="4177"/>
                  </a:cubicBezTo>
                  <a:cubicBezTo>
                    <a:pt x="5354" y="2831"/>
                    <a:pt x="4890" y="1547"/>
                    <a:pt x="3930" y="696"/>
                  </a:cubicBezTo>
                  <a:cubicBezTo>
                    <a:pt x="3404" y="201"/>
                    <a:pt x="2893" y="0"/>
                    <a:pt x="2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0"/>
            <p:cNvSpPr/>
            <p:nvPr/>
          </p:nvSpPr>
          <p:spPr>
            <a:xfrm rot="354570">
              <a:off x="6805956" y="1873289"/>
              <a:ext cx="86935" cy="90050"/>
            </a:xfrm>
            <a:custGeom>
              <a:avLst/>
              <a:gdLst/>
              <a:ahLst/>
              <a:cxnLst/>
              <a:rect l="l" t="t" r="r" b="b"/>
              <a:pathLst>
                <a:path w="2121" h="2197" extrusionOk="0">
                  <a:moveTo>
                    <a:pt x="1025" y="1"/>
                  </a:moveTo>
                  <a:cubicBezTo>
                    <a:pt x="873" y="1"/>
                    <a:pt x="721" y="42"/>
                    <a:pt x="588" y="124"/>
                  </a:cubicBezTo>
                  <a:cubicBezTo>
                    <a:pt x="155" y="402"/>
                    <a:pt x="0" y="1021"/>
                    <a:pt x="140" y="1485"/>
                  </a:cubicBezTo>
                  <a:cubicBezTo>
                    <a:pt x="279" y="1902"/>
                    <a:pt x="619" y="2181"/>
                    <a:pt x="1038" y="2197"/>
                  </a:cubicBezTo>
                  <a:cubicBezTo>
                    <a:pt x="1331" y="2197"/>
                    <a:pt x="1625" y="2057"/>
                    <a:pt x="1795" y="1840"/>
                  </a:cubicBezTo>
                  <a:cubicBezTo>
                    <a:pt x="2059" y="1531"/>
                    <a:pt x="2121" y="1129"/>
                    <a:pt x="1950" y="757"/>
                  </a:cubicBezTo>
                  <a:cubicBezTo>
                    <a:pt x="1917" y="687"/>
                    <a:pt x="1875" y="616"/>
                    <a:pt x="1825" y="548"/>
                  </a:cubicBezTo>
                  <a:lnTo>
                    <a:pt x="1825" y="548"/>
                  </a:lnTo>
                  <a:cubicBezTo>
                    <a:pt x="1775" y="442"/>
                    <a:pt x="1708" y="345"/>
                    <a:pt x="1625" y="262"/>
                  </a:cubicBezTo>
                  <a:cubicBezTo>
                    <a:pt x="1469" y="88"/>
                    <a:pt x="1247" y="1"/>
                    <a:pt x="1025" y="1"/>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0"/>
            <p:cNvSpPr/>
            <p:nvPr/>
          </p:nvSpPr>
          <p:spPr>
            <a:xfrm rot="354570">
              <a:off x="6809769" y="1873280"/>
              <a:ext cx="79926" cy="90091"/>
            </a:xfrm>
            <a:custGeom>
              <a:avLst/>
              <a:gdLst/>
              <a:ahLst/>
              <a:cxnLst/>
              <a:rect l="l" t="t" r="r" b="b"/>
              <a:pathLst>
                <a:path w="1950" h="2198" extrusionOk="0">
                  <a:moveTo>
                    <a:pt x="867" y="1"/>
                  </a:moveTo>
                  <a:cubicBezTo>
                    <a:pt x="728" y="16"/>
                    <a:pt x="604" y="63"/>
                    <a:pt x="495" y="125"/>
                  </a:cubicBezTo>
                  <a:cubicBezTo>
                    <a:pt x="171" y="325"/>
                    <a:pt x="0" y="727"/>
                    <a:pt x="0" y="1130"/>
                  </a:cubicBezTo>
                  <a:cubicBezTo>
                    <a:pt x="0" y="1253"/>
                    <a:pt x="16" y="1377"/>
                    <a:pt x="47" y="1486"/>
                  </a:cubicBezTo>
                  <a:cubicBezTo>
                    <a:pt x="186" y="1903"/>
                    <a:pt x="526" y="2182"/>
                    <a:pt x="945" y="2198"/>
                  </a:cubicBezTo>
                  <a:lnTo>
                    <a:pt x="976" y="2198"/>
                  </a:lnTo>
                  <a:cubicBezTo>
                    <a:pt x="1254" y="2198"/>
                    <a:pt x="1532" y="2058"/>
                    <a:pt x="1702" y="1841"/>
                  </a:cubicBezTo>
                  <a:cubicBezTo>
                    <a:pt x="1873" y="1656"/>
                    <a:pt x="1950" y="1424"/>
                    <a:pt x="1950" y="1177"/>
                  </a:cubicBezTo>
                  <a:cubicBezTo>
                    <a:pt x="1950" y="1037"/>
                    <a:pt x="1919" y="898"/>
                    <a:pt x="1857" y="758"/>
                  </a:cubicBezTo>
                  <a:cubicBezTo>
                    <a:pt x="1826" y="682"/>
                    <a:pt x="1764" y="604"/>
                    <a:pt x="1718" y="527"/>
                  </a:cubicBezTo>
                  <a:cubicBezTo>
                    <a:pt x="1671" y="418"/>
                    <a:pt x="1609" y="341"/>
                    <a:pt x="1532" y="263"/>
                  </a:cubicBezTo>
                  <a:cubicBezTo>
                    <a:pt x="1393" y="109"/>
                    <a:pt x="1207" y="32"/>
                    <a:pt x="1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0"/>
            <p:cNvSpPr/>
            <p:nvPr/>
          </p:nvSpPr>
          <p:spPr>
            <a:xfrm rot="354570">
              <a:off x="7089546" y="1826027"/>
              <a:ext cx="216252" cy="218301"/>
            </a:xfrm>
            <a:custGeom>
              <a:avLst/>
              <a:gdLst/>
              <a:ahLst/>
              <a:cxnLst/>
              <a:rect l="l" t="t" r="r" b="b"/>
              <a:pathLst>
                <a:path w="5276" h="5326" extrusionOk="0">
                  <a:moveTo>
                    <a:pt x="2646" y="0"/>
                  </a:moveTo>
                  <a:cubicBezTo>
                    <a:pt x="2610" y="0"/>
                    <a:pt x="2574" y="1"/>
                    <a:pt x="2537" y="3"/>
                  </a:cubicBezTo>
                  <a:cubicBezTo>
                    <a:pt x="1114" y="50"/>
                    <a:pt x="0" y="1271"/>
                    <a:pt x="46" y="2742"/>
                  </a:cubicBezTo>
                  <a:cubicBezTo>
                    <a:pt x="93" y="4191"/>
                    <a:pt x="1252" y="5325"/>
                    <a:pt x="2666" y="5325"/>
                  </a:cubicBezTo>
                  <a:cubicBezTo>
                    <a:pt x="2685" y="5325"/>
                    <a:pt x="2704" y="5325"/>
                    <a:pt x="2723" y="5324"/>
                  </a:cubicBezTo>
                  <a:cubicBezTo>
                    <a:pt x="4146" y="5279"/>
                    <a:pt x="5275" y="4056"/>
                    <a:pt x="5213" y="2587"/>
                  </a:cubicBezTo>
                  <a:cubicBezTo>
                    <a:pt x="5169" y="1140"/>
                    <a:pt x="4022" y="0"/>
                    <a:pt x="2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0"/>
            <p:cNvSpPr/>
            <p:nvPr/>
          </p:nvSpPr>
          <p:spPr>
            <a:xfrm rot="354570">
              <a:off x="7100268" y="1550252"/>
              <a:ext cx="246788" cy="438447"/>
            </a:xfrm>
            <a:custGeom>
              <a:avLst/>
              <a:gdLst/>
              <a:ahLst/>
              <a:cxnLst/>
              <a:rect l="l" t="t" r="r" b="b"/>
              <a:pathLst>
                <a:path w="6021" h="10697" extrusionOk="0">
                  <a:moveTo>
                    <a:pt x="2494" y="1976"/>
                  </a:moveTo>
                  <a:cubicBezTo>
                    <a:pt x="2511" y="1986"/>
                    <a:pt x="2536" y="1997"/>
                    <a:pt x="2572" y="2010"/>
                  </a:cubicBezTo>
                  <a:cubicBezTo>
                    <a:pt x="3855" y="2443"/>
                    <a:pt x="3655" y="5429"/>
                    <a:pt x="3531" y="6389"/>
                  </a:cubicBezTo>
                  <a:cubicBezTo>
                    <a:pt x="3453" y="7022"/>
                    <a:pt x="3329" y="8043"/>
                    <a:pt x="2881" y="8554"/>
                  </a:cubicBezTo>
                  <a:cubicBezTo>
                    <a:pt x="2875" y="8562"/>
                    <a:pt x="2870" y="8569"/>
                    <a:pt x="2865" y="8575"/>
                  </a:cubicBezTo>
                  <a:lnTo>
                    <a:pt x="2865" y="8575"/>
                  </a:lnTo>
                  <a:cubicBezTo>
                    <a:pt x="2645" y="8390"/>
                    <a:pt x="2378" y="7966"/>
                    <a:pt x="2203" y="7770"/>
                  </a:cubicBezTo>
                  <a:lnTo>
                    <a:pt x="2203" y="7770"/>
                  </a:lnTo>
                  <a:cubicBezTo>
                    <a:pt x="1978" y="6825"/>
                    <a:pt x="1912" y="5836"/>
                    <a:pt x="1922" y="4872"/>
                  </a:cubicBezTo>
                  <a:cubicBezTo>
                    <a:pt x="1922" y="4145"/>
                    <a:pt x="1968" y="3356"/>
                    <a:pt x="2184" y="2660"/>
                  </a:cubicBezTo>
                  <a:cubicBezTo>
                    <a:pt x="2244" y="2465"/>
                    <a:pt x="2320" y="2110"/>
                    <a:pt x="2494" y="1976"/>
                  </a:cubicBezTo>
                  <a:close/>
                  <a:moveTo>
                    <a:pt x="2540" y="0"/>
                  </a:moveTo>
                  <a:cubicBezTo>
                    <a:pt x="1258" y="0"/>
                    <a:pt x="387" y="1673"/>
                    <a:pt x="204" y="3186"/>
                  </a:cubicBezTo>
                  <a:cubicBezTo>
                    <a:pt x="26" y="4618"/>
                    <a:pt x="1" y="6950"/>
                    <a:pt x="777" y="8542"/>
                  </a:cubicBezTo>
                  <a:lnTo>
                    <a:pt x="777" y="8542"/>
                  </a:lnTo>
                  <a:cubicBezTo>
                    <a:pt x="781" y="8572"/>
                    <a:pt x="786" y="8601"/>
                    <a:pt x="792" y="8631"/>
                  </a:cubicBezTo>
                  <a:cubicBezTo>
                    <a:pt x="999" y="9636"/>
                    <a:pt x="1841" y="10696"/>
                    <a:pt x="2926" y="10696"/>
                  </a:cubicBezTo>
                  <a:cubicBezTo>
                    <a:pt x="2977" y="10696"/>
                    <a:pt x="3029" y="10694"/>
                    <a:pt x="3082" y="10689"/>
                  </a:cubicBezTo>
                  <a:cubicBezTo>
                    <a:pt x="4195" y="10565"/>
                    <a:pt x="4768" y="9436"/>
                    <a:pt x="5093" y="8476"/>
                  </a:cubicBezTo>
                  <a:cubicBezTo>
                    <a:pt x="5897" y="6110"/>
                    <a:pt x="6021" y="2505"/>
                    <a:pt x="4026" y="695"/>
                  </a:cubicBezTo>
                  <a:cubicBezTo>
                    <a:pt x="3488" y="206"/>
                    <a:pt x="2989" y="0"/>
                    <a:pt x="25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0"/>
            <p:cNvSpPr/>
            <p:nvPr/>
          </p:nvSpPr>
          <p:spPr>
            <a:xfrm rot="354570">
              <a:off x="7104357" y="1549465"/>
              <a:ext cx="225105" cy="436315"/>
            </a:xfrm>
            <a:custGeom>
              <a:avLst/>
              <a:gdLst/>
              <a:ahLst/>
              <a:cxnLst/>
              <a:rect l="l" t="t" r="r" b="b"/>
              <a:pathLst>
                <a:path w="5492" h="10645" extrusionOk="0">
                  <a:moveTo>
                    <a:pt x="2847" y="8478"/>
                  </a:moveTo>
                  <a:cubicBezTo>
                    <a:pt x="2831" y="8494"/>
                    <a:pt x="2831" y="8509"/>
                    <a:pt x="2816" y="8525"/>
                  </a:cubicBezTo>
                  <a:lnTo>
                    <a:pt x="2847" y="8525"/>
                  </a:lnTo>
                  <a:lnTo>
                    <a:pt x="2847" y="8478"/>
                  </a:lnTo>
                  <a:close/>
                  <a:moveTo>
                    <a:pt x="2445" y="1"/>
                  </a:moveTo>
                  <a:cubicBezTo>
                    <a:pt x="1160" y="1"/>
                    <a:pt x="294" y="1672"/>
                    <a:pt x="108" y="3188"/>
                  </a:cubicBezTo>
                  <a:cubicBezTo>
                    <a:pt x="46" y="3668"/>
                    <a:pt x="0" y="4256"/>
                    <a:pt x="0" y="4874"/>
                  </a:cubicBezTo>
                  <a:cubicBezTo>
                    <a:pt x="0" y="6112"/>
                    <a:pt x="170" y="7488"/>
                    <a:pt x="681" y="8540"/>
                  </a:cubicBezTo>
                  <a:cubicBezTo>
                    <a:pt x="681" y="8571"/>
                    <a:pt x="681" y="8602"/>
                    <a:pt x="696" y="8633"/>
                  </a:cubicBezTo>
                  <a:cubicBezTo>
                    <a:pt x="882" y="9499"/>
                    <a:pt x="1517" y="10413"/>
                    <a:pt x="2383" y="10644"/>
                  </a:cubicBezTo>
                  <a:cubicBezTo>
                    <a:pt x="2166" y="10520"/>
                    <a:pt x="1981" y="10304"/>
                    <a:pt x="1903" y="10025"/>
                  </a:cubicBezTo>
                  <a:cubicBezTo>
                    <a:pt x="1857" y="9918"/>
                    <a:pt x="1841" y="9794"/>
                    <a:pt x="1841" y="9654"/>
                  </a:cubicBezTo>
                  <a:cubicBezTo>
                    <a:pt x="1841" y="9268"/>
                    <a:pt x="2012" y="8850"/>
                    <a:pt x="2336" y="8649"/>
                  </a:cubicBezTo>
                  <a:cubicBezTo>
                    <a:pt x="2445" y="8587"/>
                    <a:pt x="2583" y="8540"/>
                    <a:pt x="2707" y="8525"/>
                  </a:cubicBezTo>
                  <a:cubicBezTo>
                    <a:pt x="2507" y="8324"/>
                    <a:pt x="2274" y="7952"/>
                    <a:pt x="2104" y="7767"/>
                  </a:cubicBezTo>
                  <a:cubicBezTo>
                    <a:pt x="2043" y="7473"/>
                    <a:pt x="1981" y="7179"/>
                    <a:pt x="1934" y="6886"/>
                  </a:cubicBezTo>
                  <a:cubicBezTo>
                    <a:pt x="1857" y="6251"/>
                    <a:pt x="1826" y="5617"/>
                    <a:pt x="1826" y="4982"/>
                  </a:cubicBezTo>
                  <a:lnTo>
                    <a:pt x="1826" y="4874"/>
                  </a:lnTo>
                  <a:cubicBezTo>
                    <a:pt x="1826" y="4147"/>
                    <a:pt x="1872" y="3358"/>
                    <a:pt x="2088" y="2662"/>
                  </a:cubicBezTo>
                  <a:cubicBezTo>
                    <a:pt x="2150" y="2476"/>
                    <a:pt x="2228" y="2105"/>
                    <a:pt x="2398" y="1981"/>
                  </a:cubicBezTo>
                  <a:cubicBezTo>
                    <a:pt x="2414" y="1997"/>
                    <a:pt x="2429" y="1997"/>
                    <a:pt x="2476" y="2012"/>
                  </a:cubicBezTo>
                  <a:cubicBezTo>
                    <a:pt x="3187" y="2245"/>
                    <a:pt x="3435" y="3280"/>
                    <a:pt x="3512" y="4318"/>
                  </a:cubicBezTo>
                  <a:cubicBezTo>
                    <a:pt x="4177" y="4287"/>
                    <a:pt x="4842" y="4270"/>
                    <a:pt x="5492" y="4240"/>
                  </a:cubicBezTo>
                  <a:cubicBezTo>
                    <a:pt x="5368" y="2863"/>
                    <a:pt x="4889" y="1579"/>
                    <a:pt x="3930" y="697"/>
                  </a:cubicBezTo>
                  <a:cubicBezTo>
                    <a:pt x="3404" y="202"/>
                    <a:pt x="2893" y="1"/>
                    <a:pt x="2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0"/>
            <p:cNvSpPr/>
            <p:nvPr/>
          </p:nvSpPr>
          <p:spPr>
            <a:xfrm rot="354570">
              <a:off x="7157763" y="1898249"/>
              <a:ext cx="86935" cy="90706"/>
            </a:xfrm>
            <a:custGeom>
              <a:avLst/>
              <a:gdLst/>
              <a:ahLst/>
              <a:cxnLst/>
              <a:rect l="l" t="t" r="r" b="b"/>
              <a:pathLst>
                <a:path w="2121" h="2213" extrusionOk="0">
                  <a:moveTo>
                    <a:pt x="1471" y="1004"/>
                  </a:moveTo>
                  <a:cubicBezTo>
                    <a:pt x="1474" y="1008"/>
                    <a:pt x="1476" y="1012"/>
                    <a:pt x="1479" y="1015"/>
                  </a:cubicBezTo>
                  <a:lnTo>
                    <a:pt x="1479" y="1015"/>
                  </a:lnTo>
                  <a:cubicBezTo>
                    <a:pt x="1479" y="1015"/>
                    <a:pt x="1479" y="1016"/>
                    <a:pt x="1479" y="1016"/>
                  </a:cubicBezTo>
                  <a:lnTo>
                    <a:pt x="1479" y="1016"/>
                  </a:lnTo>
                  <a:cubicBezTo>
                    <a:pt x="1477" y="1013"/>
                    <a:pt x="1474" y="1009"/>
                    <a:pt x="1471" y="1004"/>
                  </a:cubicBezTo>
                  <a:cubicBezTo>
                    <a:pt x="1471" y="1004"/>
                    <a:pt x="1471" y="1004"/>
                    <a:pt x="1471" y="1004"/>
                  </a:cubicBezTo>
                  <a:close/>
                  <a:moveTo>
                    <a:pt x="1038" y="1252"/>
                  </a:moveTo>
                  <a:cubicBezTo>
                    <a:pt x="1032" y="1260"/>
                    <a:pt x="1026" y="1268"/>
                    <a:pt x="1022" y="1276"/>
                  </a:cubicBezTo>
                  <a:lnTo>
                    <a:pt x="1022" y="1276"/>
                  </a:lnTo>
                  <a:lnTo>
                    <a:pt x="1022" y="1268"/>
                  </a:lnTo>
                  <a:cubicBezTo>
                    <a:pt x="1022" y="1268"/>
                    <a:pt x="1022" y="1252"/>
                    <a:pt x="1038" y="1252"/>
                  </a:cubicBezTo>
                  <a:close/>
                  <a:moveTo>
                    <a:pt x="1026" y="0"/>
                  </a:moveTo>
                  <a:cubicBezTo>
                    <a:pt x="874" y="0"/>
                    <a:pt x="721" y="41"/>
                    <a:pt x="589" y="123"/>
                  </a:cubicBezTo>
                  <a:cubicBezTo>
                    <a:pt x="172" y="402"/>
                    <a:pt x="1" y="1035"/>
                    <a:pt x="156" y="1499"/>
                  </a:cubicBezTo>
                  <a:cubicBezTo>
                    <a:pt x="279" y="1918"/>
                    <a:pt x="620" y="2211"/>
                    <a:pt x="1053" y="2211"/>
                  </a:cubicBezTo>
                  <a:cubicBezTo>
                    <a:pt x="1067" y="2212"/>
                    <a:pt x="1082" y="2212"/>
                    <a:pt x="1097" y="2212"/>
                  </a:cubicBezTo>
                  <a:cubicBezTo>
                    <a:pt x="1362" y="2212"/>
                    <a:pt x="1636" y="2075"/>
                    <a:pt x="1812" y="1856"/>
                  </a:cubicBezTo>
                  <a:cubicBezTo>
                    <a:pt x="2059" y="1546"/>
                    <a:pt x="2121" y="1144"/>
                    <a:pt x="1950" y="773"/>
                  </a:cubicBezTo>
                  <a:cubicBezTo>
                    <a:pt x="1914" y="683"/>
                    <a:pt x="1864" y="593"/>
                    <a:pt x="1803" y="510"/>
                  </a:cubicBezTo>
                  <a:lnTo>
                    <a:pt x="1803" y="510"/>
                  </a:lnTo>
                  <a:cubicBezTo>
                    <a:pt x="1755" y="421"/>
                    <a:pt x="1696" y="338"/>
                    <a:pt x="1626" y="262"/>
                  </a:cubicBezTo>
                  <a:cubicBezTo>
                    <a:pt x="1469" y="88"/>
                    <a:pt x="1248" y="0"/>
                    <a:pt x="1026"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0"/>
            <p:cNvSpPr/>
            <p:nvPr/>
          </p:nvSpPr>
          <p:spPr>
            <a:xfrm rot="354570">
              <a:off x="7161577" y="1898240"/>
              <a:ext cx="79926" cy="90706"/>
            </a:xfrm>
            <a:custGeom>
              <a:avLst/>
              <a:gdLst/>
              <a:ahLst/>
              <a:cxnLst/>
              <a:rect l="l" t="t" r="r" b="b"/>
              <a:pathLst>
                <a:path w="1950" h="2213" extrusionOk="0">
                  <a:moveTo>
                    <a:pt x="867" y="0"/>
                  </a:moveTo>
                  <a:cubicBezTo>
                    <a:pt x="743" y="15"/>
                    <a:pt x="605" y="62"/>
                    <a:pt x="496" y="124"/>
                  </a:cubicBezTo>
                  <a:cubicBezTo>
                    <a:pt x="172" y="325"/>
                    <a:pt x="1" y="743"/>
                    <a:pt x="1" y="1129"/>
                  </a:cubicBezTo>
                  <a:cubicBezTo>
                    <a:pt x="1" y="1269"/>
                    <a:pt x="17" y="1393"/>
                    <a:pt x="63" y="1500"/>
                  </a:cubicBezTo>
                  <a:cubicBezTo>
                    <a:pt x="186" y="1919"/>
                    <a:pt x="527" y="2212"/>
                    <a:pt x="960" y="2212"/>
                  </a:cubicBezTo>
                  <a:lnTo>
                    <a:pt x="976" y="2212"/>
                  </a:lnTo>
                  <a:cubicBezTo>
                    <a:pt x="1254" y="2212"/>
                    <a:pt x="1533" y="2088"/>
                    <a:pt x="1719" y="1857"/>
                  </a:cubicBezTo>
                  <a:cubicBezTo>
                    <a:pt x="1873" y="1671"/>
                    <a:pt x="1950" y="1439"/>
                    <a:pt x="1950" y="1191"/>
                  </a:cubicBezTo>
                  <a:cubicBezTo>
                    <a:pt x="1950" y="1052"/>
                    <a:pt x="1919" y="913"/>
                    <a:pt x="1857" y="774"/>
                  </a:cubicBezTo>
                  <a:cubicBezTo>
                    <a:pt x="1826" y="681"/>
                    <a:pt x="1780" y="603"/>
                    <a:pt x="1719" y="526"/>
                  </a:cubicBezTo>
                  <a:cubicBezTo>
                    <a:pt x="1672" y="434"/>
                    <a:pt x="1610" y="341"/>
                    <a:pt x="1533" y="263"/>
                  </a:cubicBezTo>
                  <a:cubicBezTo>
                    <a:pt x="1393" y="108"/>
                    <a:pt x="1207" y="15"/>
                    <a:pt x="1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0"/>
            <p:cNvSpPr/>
            <p:nvPr/>
          </p:nvSpPr>
          <p:spPr>
            <a:xfrm rot="354570">
              <a:off x="7441354" y="1849716"/>
              <a:ext cx="216252" cy="221457"/>
            </a:xfrm>
            <a:custGeom>
              <a:avLst/>
              <a:gdLst/>
              <a:ahLst/>
              <a:cxnLst/>
              <a:rect l="l" t="t" r="r" b="b"/>
              <a:pathLst>
                <a:path w="5276" h="5403" extrusionOk="0">
                  <a:moveTo>
                    <a:pt x="2620" y="1"/>
                  </a:moveTo>
                  <a:cubicBezTo>
                    <a:pt x="2593" y="1"/>
                    <a:pt x="2565" y="1"/>
                    <a:pt x="2538" y="2"/>
                  </a:cubicBezTo>
                  <a:cubicBezTo>
                    <a:pt x="1115" y="49"/>
                    <a:pt x="1" y="1302"/>
                    <a:pt x="63" y="2787"/>
                  </a:cubicBezTo>
                  <a:cubicBezTo>
                    <a:pt x="108" y="4238"/>
                    <a:pt x="1270" y="5403"/>
                    <a:pt x="2669" y="5403"/>
                  </a:cubicBezTo>
                  <a:cubicBezTo>
                    <a:pt x="2687" y="5403"/>
                    <a:pt x="2705" y="5402"/>
                    <a:pt x="2724" y="5402"/>
                  </a:cubicBezTo>
                  <a:cubicBezTo>
                    <a:pt x="4147" y="5355"/>
                    <a:pt x="5275" y="4117"/>
                    <a:pt x="5230" y="2617"/>
                  </a:cubicBezTo>
                  <a:cubicBezTo>
                    <a:pt x="5169" y="1145"/>
                    <a:pt x="4021" y="1"/>
                    <a:pt x="26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0"/>
            <p:cNvSpPr/>
            <p:nvPr/>
          </p:nvSpPr>
          <p:spPr>
            <a:xfrm rot="354570">
              <a:off x="7452338" y="1570883"/>
              <a:ext cx="246788" cy="443447"/>
            </a:xfrm>
            <a:custGeom>
              <a:avLst/>
              <a:gdLst/>
              <a:ahLst/>
              <a:cxnLst/>
              <a:rect l="l" t="t" r="r" b="b"/>
              <a:pathLst>
                <a:path w="6021" h="10819" extrusionOk="0">
                  <a:moveTo>
                    <a:pt x="2492" y="2003"/>
                  </a:moveTo>
                  <a:cubicBezTo>
                    <a:pt x="2508" y="2014"/>
                    <a:pt x="2534" y="2025"/>
                    <a:pt x="2571" y="2039"/>
                  </a:cubicBezTo>
                  <a:cubicBezTo>
                    <a:pt x="3855" y="2472"/>
                    <a:pt x="3654" y="5488"/>
                    <a:pt x="3530" y="6463"/>
                  </a:cubicBezTo>
                  <a:cubicBezTo>
                    <a:pt x="3452" y="7113"/>
                    <a:pt x="3329" y="8149"/>
                    <a:pt x="2895" y="8660"/>
                  </a:cubicBezTo>
                  <a:cubicBezTo>
                    <a:pt x="2887" y="8670"/>
                    <a:pt x="2879" y="8679"/>
                    <a:pt x="2871" y="8687"/>
                  </a:cubicBezTo>
                  <a:lnTo>
                    <a:pt x="2871" y="8687"/>
                  </a:lnTo>
                  <a:cubicBezTo>
                    <a:pt x="2651" y="8505"/>
                    <a:pt x="2381" y="8074"/>
                    <a:pt x="2204" y="7865"/>
                  </a:cubicBezTo>
                  <a:lnTo>
                    <a:pt x="2204" y="7865"/>
                  </a:lnTo>
                  <a:cubicBezTo>
                    <a:pt x="1978" y="6908"/>
                    <a:pt x="1911" y="5907"/>
                    <a:pt x="1921" y="4931"/>
                  </a:cubicBezTo>
                  <a:cubicBezTo>
                    <a:pt x="1921" y="4188"/>
                    <a:pt x="1967" y="3400"/>
                    <a:pt x="2200" y="2688"/>
                  </a:cubicBezTo>
                  <a:cubicBezTo>
                    <a:pt x="2244" y="2493"/>
                    <a:pt x="2319" y="2125"/>
                    <a:pt x="2492" y="2003"/>
                  </a:cubicBezTo>
                  <a:close/>
                  <a:moveTo>
                    <a:pt x="2544" y="0"/>
                  </a:moveTo>
                  <a:cubicBezTo>
                    <a:pt x="1262" y="0"/>
                    <a:pt x="399" y="1692"/>
                    <a:pt x="204" y="3214"/>
                  </a:cubicBezTo>
                  <a:cubicBezTo>
                    <a:pt x="26" y="4665"/>
                    <a:pt x="0" y="7029"/>
                    <a:pt x="778" y="8640"/>
                  </a:cubicBezTo>
                  <a:lnTo>
                    <a:pt x="778" y="8640"/>
                  </a:lnTo>
                  <a:cubicBezTo>
                    <a:pt x="781" y="8667"/>
                    <a:pt x="786" y="8694"/>
                    <a:pt x="791" y="8722"/>
                  </a:cubicBezTo>
                  <a:cubicBezTo>
                    <a:pt x="1012" y="9750"/>
                    <a:pt x="1845" y="10819"/>
                    <a:pt x="2922" y="10819"/>
                  </a:cubicBezTo>
                  <a:cubicBezTo>
                    <a:pt x="2980" y="10819"/>
                    <a:pt x="3038" y="10816"/>
                    <a:pt x="3097" y="10810"/>
                  </a:cubicBezTo>
                  <a:cubicBezTo>
                    <a:pt x="4195" y="10702"/>
                    <a:pt x="4783" y="9557"/>
                    <a:pt x="5108" y="8582"/>
                  </a:cubicBezTo>
                  <a:cubicBezTo>
                    <a:pt x="5897" y="6185"/>
                    <a:pt x="6020" y="2534"/>
                    <a:pt x="4040" y="708"/>
                  </a:cubicBezTo>
                  <a:cubicBezTo>
                    <a:pt x="3497" y="209"/>
                    <a:pt x="2995" y="0"/>
                    <a:pt x="25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0"/>
            <p:cNvSpPr/>
            <p:nvPr/>
          </p:nvSpPr>
          <p:spPr>
            <a:xfrm rot="354570">
              <a:off x="7457005" y="1570077"/>
              <a:ext cx="225187" cy="441357"/>
            </a:xfrm>
            <a:custGeom>
              <a:avLst/>
              <a:gdLst/>
              <a:ahLst/>
              <a:cxnLst/>
              <a:rect l="l" t="t" r="r" b="b"/>
              <a:pathLst>
                <a:path w="5494" h="10768" extrusionOk="0">
                  <a:moveTo>
                    <a:pt x="2847" y="8586"/>
                  </a:moveTo>
                  <a:lnTo>
                    <a:pt x="2801" y="8633"/>
                  </a:lnTo>
                  <a:lnTo>
                    <a:pt x="2847" y="8633"/>
                  </a:lnTo>
                  <a:lnTo>
                    <a:pt x="2847" y="8586"/>
                  </a:lnTo>
                  <a:close/>
                  <a:moveTo>
                    <a:pt x="2430" y="1"/>
                  </a:moveTo>
                  <a:cubicBezTo>
                    <a:pt x="1146" y="1"/>
                    <a:pt x="279" y="1702"/>
                    <a:pt x="94" y="3218"/>
                  </a:cubicBezTo>
                  <a:cubicBezTo>
                    <a:pt x="32" y="3713"/>
                    <a:pt x="1" y="4301"/>
                    <a:pt x="1" y="4935"/>
                  </a:cubicBezTo>
                  <a:cubicBezTo>
                    <a:pt x="1" y="6173"/>
                    <a:pt x="155" y="7581"/>
                    <a:pt x="667" y="8648"/>
                  </a:cubicBezTo>
                  <a:cubicBezTo>
                    <a:pt x="681" y="8679"/>
                    <a:pt x="681" y="8710"/>
                    <a:pt x="681" y="8726"/>
                  </a:cubicBezTo>
                  <a:cubicBezTo>
                    <a:pt x="867" y="9623"/>
                    <a:pt x="1517" y="10535"/>
                    <a:pt x="2383" y="10768"/>
                  </a:cubicBezTo>
                  <a:cubicBezTo>
                    <a:pt x="2152" y="10644"/>
                    <a:pt x="1981" y="10428"/>
                    <a:pt x="1888" y="10164"/>
                  </a:cubicBezTo>
                  <a:cubicBezTo>
                    <a:pt x="1857" y="10040"/>
                    <a:pt x="1826" y="9902"/>
                    <a:pt x="1842" y="9778"/>
                  </a:cubicBezTo>
                  <a:cubicBezTo>
                    <a:pt x="1842" y="9376"/>
                    <a:pt x="2012" y="8973"/>
                    <a:pt x="2321" y="8757"/>
                  </a:cubicBezTo>
                  <a:cubicBezTo>
                    <a:pt x="2445" y="8695"/>
                    <a:pt x="2569" y="8648"/>
                    <a:pt x="2709" y="8633"/>
                  </a:cubicBezTo>
                  <a:cubicBezTo>
                    <a:pt x="2492" y="8431"/>
                    <a:pt x="2259" y="8060"/>
                    <a:pt x="2090" y="7874"/>
                  </a:cubicBezTo>
                  <a:cubicBezTo>
                    <a:pt x="2028" y="7565"/>
                    <a:pt x="1966" y="7272"/>
                    <a:pt x="1935" y="6962"/>
                  </a:cubicBezTo>
                  <a:cubicBezTo>
                    <a:pt x="1842" y="6327"/>
                    <a:pt x="1811" y="5678"/>
                    <a:pt x="1811" y="5044"/>
                  </a:cubicBezTo>
                  <a:lnTo>
                    <a:pt x="1811" y="4935"/>
                  </a:lnTo>
                  <a:cubicBezTo>
                    <a:pt x="1811" y="4192"/>
                    <a:pt x="1857" y="3404"/>
                    <a:pt x="2090" y="2692"/>
                  </a:cubicBezTo>
                  <a:cubicBezTo>
                    <a:pt x="2136" y="2507"/>
                    <a:pt x="2214" y="2119"/>
                    <a:pt x="2383" y="1996"/>
                  </a:cubicBezTo>
                  <a:cubicBezTo>
                    <a:pt x="2399" y="2012"/>
                    <a:pt x="2430" y="2027"/>
                    <a:pt x="2461" y="2043"/>
                  </a:cubicBezTo>
                  <a:cubicBezTo>
                    <a:pt x="3173" y="2274"/>
                    <a:pt x="3435" y="3326"/>
                    <a:pt x="3497" y="4363"/>
                  </a:cubicBezTo>
                  <a:cubicBezTo>
                    <a:pt x="4163" y="4347"/>
                    <a:pt x="4827" y="4316"/>
                    <a:pt x="5493" y="4301"/>
                  </a:cubicBezTo>
                  <a:cubicBezTo>
                    <a:pt x="5353" y="2909"/>
                    <a:pt x="4874" y="1593"/>
                    <a:pt x="3930" y="712"/>
                  </a:cubicBezTo>
                  <a:cubicBezTo>
                    <a:pt x="3389" y="217"/>
                    <a:pt x="2878" y="1"/>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0"/>
            <p:cNvSpPr/>
            <p:nvPr/>
          </p:nvSpPr>
          <p:spPr>
            <a:xfrm rot="354570">
              <a:off x="7509581" y="1923202"/>
              <a:ext cx="87550" cy="91977"/>
            </a:xfrm>
            <a:custGeom>
              <a:avLst/>
              <a:gdLst/>
              <a:ahLst/>
              <a:cxnLst/>
              <a:rect l="l" t="t" r="r" b="b"/>
              <a:pathLst>
                <a:path w="2136" h="2244" extrusionOk="0">
                  <a:moveTo>
                    <a:pt x="1026" y="1"/>
                  </a:moveTo>
                  <a:cubicBezTo>
                    <a:pt x="873" y="1"/>
                    <a:pt x="721" y="42"/>
                    <a:pt x="588" y="124"/>
                  </a:cubicBezTo>
                  <a:cubicBezTo>
                    <a:pt x="171" y="402"/>
                    <a:pt x="0" y="1036"/>
                    <a:pt x="155" y="1531"/>
                  </a:cubicBezTo>
                  <a:cubicBezTo>
                    <a:pt x="295" y="1949"/>
                    <a:pt x="619" y="2228"/>
                    <a:pt x="1052" y="2243"/>
                  </a:cubicBezTo>
                  <a:cubicBezTo>
                    <a:pt x="1066" y="2243"/>
                    <a:pt x="1079" y="2244"/>
                    <a:pt x="1092" y="2244"/>
                  </a:cubicBezTo>
                  <a:cubicBezTo>
                    <a:pt x="1359" y="2244"/>
                    <a:pt x="1634" y="2094"/>
                    <a:pt x="1811" y="1887"/>
                  </a:cubicBezTo>
                  <a:cubicBezTo>
                    <a:pt x="2059" y="1562"/>
                    <a:pt x="2135" y="1145"/>
                    <a:pt x="1966" y="773"/>
                  </a:cubicBezTo>
                  <a:cubicBezTo>
                    <a:pt x="1925" y="684"/>
                    <a:pt x="1872" y="595"/>
                    <a:pt x="1809" y="512"/>
                  </a:cubicBezTo>
                  <a:lnTo>
                    <a:pt x="1809" y="512"/>
                  </a:lnTo>
                  <a:cubicBezTo>
                    <a:pt x="1762" y="422"/>
                    <a:pt x="1704" y="338"/>
                    <a:pt x="1640" y="262"/>
                  </a:cubicBezTo>
                  <a:cubicBezTo>
                    <a:pt x="1475" y="88"/>
                    <a:pt x="1250" y="1"/>
                    <a:pt x="1026" y="1"/>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0"/>
            <p:cNvSpPr/>
            <p:nvPr/>
          </p:nvSpPr>
          <p:spPr>
            <a:xfrm rot="354570">
              <a:off x="7513395" y="1923195"/>
              <a:ext cx="80582" cy="91977"/>
            </a:xfrm>
            <a:custGeom>
              <a:avLst/>
              <a:gdLst/>
              <a:ahLst/>
              <a:cxnLst/>
              <a:rect l="l" t="t" r="r" b="b"/>
              <a:pathLst>
                <a:path w="1966" h="2244" extrusionOk="0">
                  <a:moveTo>
                    <a:pt x="883" y="1"/>
                  </a:moveTo>
                  <a:cubicBezTo>
                    <a:pt x="743" y="16"/>
                    <a:pt x="619" y="63"/>
                    <a:pt x="495" y="125"/>
                  </a:cubicBezTo>
                  <a:cubicBezTo>
                    <a:pt x="186" y="341"/>
                    <a:pt x="16" y="744"/>
                    <a:pt x="16" y="1146"/>
                  </a:cubicBezTo>
                  <a:cubicBezTo>
                    <a:pt x="0" y="1270"/>
                    <a:pt x="31" y="1408"/>
                    <a:pt x="62" y="1532"/>
                  </a:cubicBezTo>
                  <a:cubicBezTo>
                    <a:pt x="202" y="1950"/>
                    <a:pt x="526" y="2229"/>
                    <a:pt x="959" y="2244"/>
                  </a:cubicBezTo>
                  <a:lnTo>
                    <a:pt x="990" y="2244"/>
                  </a:lnTo>
                  <a:cubicBezTo>
                    <a:pt x="1254" y="2244"/>
                    <a:pt x="1547" y="2105"/>
                    <a:pt x="1718" y="1888"/>
                  </a:cubicBezTo>
                  <a:cubicBezTo>
                    <a:pt x="1873" y="1687"/>
                    <a:pt x="1966" y="1455"/>
                    <a:pt x="1966" y="1208"/>
                  </a:cubicBezTo>
                  <a:cubicBezTo>
                    <a:pt x="1966" y="1068"/>
                    <a:pt x="1935" y="913"/>
                    <a:pt x="1873" y="774"/>
                  </a:cubicBezTo>
                  <a:cubicBezTo>
                    <a:pt x="1826" y="697"/>
                    <a:pt x="1780" y="604"/>
                    <a:pt x="1718" y="527"/>
                  </a:cubicBezTo>
                  <a:cubicBezTo>
                    <a:pt x="1671" y="434"/>
                    <a:pt x="1609" y="341"/>
                    <a:pt x="1547" y="263"/>
                  </a:cubicBezTo>
                  <a:cubicBezTo>
                    <a:pt x="1409" y="109"/>
                    <a:pt x="1207" y="16"/>
                    <a:pt x="10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0"/>
            <p:cNvSpPr/>
            <p:nvPr/>
          </p:nvSpPr>
          <p:spPr>
            <a:xfrm rot="354570">
              <a:off x="6385265" y="1778007"/>
              <a:ext cx="216293" cy="212563"/>
            </a:xfrm>
            <a:custGeom>
              <a:avLst/>
              <a:gdLst/>
              <a:ahLst/>
              <a:cxnLst/>
              <a:rect l="l" t="t" r="r" b="b"/>
              <a:pathLst>
                <a:path w="5277" h="5186" extrusionOk="0">
                  <a:moveTo>
                    <a:pt x="2650" y="0"/>
                  </a:moveTo>
                  <a:cubicBezTo>
                    <a:pt x="2613" y="0"/>
                    <a:pt x="2575" y="1"/>
                    <a:pt x="2537" y="3"/>
                  </a:cubicBezTo>
                  <a:cubicBezTo>
                    <a:pt x="1114" y="48"/>
                    <a:pt x="0" y="1255"/>
                    <a:pt x="47" y="2678"/>
                  </a:cubicBezTo>
                  <a:cubicBezTo>
                    <a:pt x="108" y="4073"/>
                    <a:pt x="1252" y="5186"/>
                    <a:pt x="2637" y="5186"/>
                  </a:cubicBezTo>
                  <a:cubicBezTo>
                    <a:pt x="2666" y="5186"/>
                    <a:pt x="2694" y="5185"/>
                    <a:pt x="2723" y="5185"/>
                  </a:cubicBezTo>
                  <a:cubicBezTo>
                    <a:pt x="4146" y="5154"/>
                    <a:pt x="5276" y="3947"/>
                    <a:pt x="5229" y="2509"/>
                  </a:cubicBezTo>
                  <a:cubicBezTo>
                    <a:pt x="5169" y="1107"/>
                    <a:pt x="4039" y="0"/>
                    <a:pt x="2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0"/>
            <p:cNvSpPr/>
            <p:nvPr/>
          </p:nvSpPr>
          <p:spPr>
            <a:xfrm rot="354570">
              <a:off x="6395858" y="1509195"/>
              <a:ext cx="246542" cy="427626"/>
            </a:xfrm>
            <a:custGeom>
              <a:avLst/>
              <a:gdLst/>
              <a:ahLst/>
              <a:cxnLst/>
              <a:rect l="l" t="t" r="r" b="b"/>
              <a:pathLst>
                <a:path w="6015" h="10433" extrusionOk="0">
                  <a:moveTo>
                    <a:pt x="2492" y="1923"/>
                  </a:moveTo>
                  <a:lnTo>
                    <a:pt x="2492" y="1923"/>
                  </a:lnTo>
                  <a:cubicBezTo>
                    <a:pt x="2509" y="1935"/>
                    <a:pt x="2537" y="1948"/>
                    <a:pt x="2580" y="1964"/>
                  </a:cubicBezTo>
                  <a:cubicBezTo>
                    <a:pt x="3848" y="2381"/>
                    <a:pt x="3647" y="5289"/>
                    <a:pt x="3523" y="6217"/>
                  </a:cubicBezTo>
                  <a:cubicBezTo>
                    <a:pt x="3446" y="6852"/>
                    <a:pt x="3322" y="7842"/>
                    <a:pt x="2889" y="8337"/>
                  </a:cubicBezTo>
                  <a:cubicBezTo>
                    <a:pt x="2880" y="8348"/>
                    <a:pt x="2872" y="8357"/>
                    <a:pt x="2864" y="8365"/>
                  </a:cubicBezTo>
                  <a:lnTo>
                    <a:pt x="2864" y="8365"/>
                  </a:lnTo>
                  <a:cubicBezTo>
                    <a:pt x="2644" y="8191"/>
                    <a:pt x="2377" y="7784"/>
                    <a:pt x="2199" y="7588"/>
                  </a:cubicBezTo>
                  <a:lnTo>
                    <a:pt x="2199" y="7588"/>
                  </a:lnTo>
                  <a:cubicBezTo>
                    <a:pt x="1972" y="6663"/>
                    <a:pt x="1904" y="5696"/>
                    <a:pt x="1914" y="4748"/>
                  </a:cubicBezTo>
                  <a:cubicBezTo>
                    <a:pt x="1914" y="4037"/>
                    <a:pt x="1961" y="3278"/>
                    <a:pt x="2192" y="2582"/>
                  </a:cubicBezTo>
                  <a:cubicBezTo>
                    <a:pt x="2253" y="2415"/>
                    <a:pt x="2329" y="2040"/>
                    <a:pt x="2492" y="1923"/>
                  </a:cubicBezTo>
                  <a:close/>
                  <a:moveTo>
                    <a:pt x="2547" y="1"/>
                  </a:moveTo>
                  <a:cubicBezTo>
                    <a:pt x="1266" y="1"/>
                    <a:pt x="395" y="1630"/>
                    <a:pt x="212" y="3108"/>
                  </a:cubicBezTo>
                  <a:cubicBezTo>
                    <a:pt x="35" y="4501"/>
                    <a:pt x="1" y="6763"/>
                    <a:pt x="769" y="8313"/>
                  </a:cubicBezTo>
                  <a:lnTo>
                    <a:pt x="769" y="8313"/>
                  </a:lnTo>
                  <a:cubicBezTo>
                    <a:pt x="772" y="8347"/>
                    <a:pt x="778" y="8380"/>
                    <a:pt x="785" y="8414"/>
                  </a:cubicBezTo>
                  <a:cubicBezTo>
                    <a:pt x="1006" y="9403"/>
                    <a:pt x="1831" y="10433"/>
                    <a:pt x="2914" y="10433"/>
                  </a:cubicBezTo>
                  <a:cubicBezTo>
                    <a:pt x="2967" y="10433"/>
                    <a:pt x="3020" y="10430"/>
                    <a:pt x="3075" y="10425"/>
                  </a:cubicBezTo>
                  <a:cubicBezTo>
                    <a:pt x="4189" y="10301"/>
                    <a:pt x="4777" y="9204"/>
                    <a:pt x="5101" y="8259"/>
                  </a:cubicBezTo>
                  <a:cubicBezTo>
                    <a:pt x="5890" y="5955"/>
                    <a:pt x="6014" y="2443"/>
                    <a:pt x="4034" y="679"/>
                  </a:cubicBezTo>
                  <a:cubicBezTo>
                    <a:pt x="3496" y="201"/>
                    <a:pt x="2996" y="1"/>
                    <a:pt x="25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0"/>
            <p:cNvSpPr/>
            <p:nvPr/>
          </p:nvSpPr>
          <p:spPr>
            <a:xfrm rot="354570">
              <a:off x="6400271" y="1508454"/>
              <a:ext cx="225105" cy="425536"/>
            </a:xfrm>
            <a:custGeom>
              <a:avLst/>
              <a:gdLst/>
              <a:ahLst/>
              <a:cxnLst/>
              <a:rect l="l" t="t" r="r" b="b"/>
              <a:pathLst>
                <a:path w="5492" h="10382" extrusionOk="0">
                  <a:moveTo>
                    <a:pt x="2847" y="8261"/>
                  </a:moveTo>
                  <a:lnTo>
                    <a:pt x="2800" y="8308"/>
                  </a:lnTo>
                  <a:cubicBezTo>
                    <a:pt x="2816" y="8308"/>
                    <a:pt x="2831" y="8323"/>
                    <a:pt x="2847" y="8323"/>
                  </a:cubicBezTo>
                  <a:lnTo>
                    <a:pt x="2847" y="8261"/>
                  </a:lnTo>
                  <a:close/>
                  <a:moveTo>
                    <a:pt x="2445" y="0"/>
                  </a:moveTo>
                  <a:cubicBezTo>
                    <a:pt x="1160" y="0"/>
                    <a:pt x="294" y="1640"/>
                    <a:pt x="108" y="3110"/>
                  </a:cubicBezTo>
                  <a:cubicBezTo>
                    <a:pt x="46" y="3589"/>
                    <a:pt x="1" y="4162"/>
                    <a:pt x="1" y="4781"/>
                  </a:cubicBezTo>
                  <a:cubicBezTo>
                    <a:pt x="1" y="5972"/>
                    <a:pt x="155" y="7302"/>
                    <a:pt x="665" y="8323"/>
                  </a:cubicBezTo>
                  <a:cubicBezTo>
                    <a:pt x="665" y="8354"/>
                    <a:pt x="681" y="8385"/>
                    <a:pt x="681" y="8416"/>
                  </a:cubicBezTo>
                  <a:cubicBezTo>
                    <a:pt x="867" y="9268"/>
                    <a:pt x="1517" y="10149"/>
                    <a:pt x="2383" y="10381"/>
                  </a:cubicBezTo>
                  <a:cubicBezTo>
                    <a:pt x="2150" y="10258"/>
                    <a:pt x="1981" y="10041"/>
                    <a:pt x="1888" y="9777"/>
                  </a:cubicBezTo>
                  <a:cubicBezTo>
                    <a:pt x="1857" y="9670"/>
                    <a:pt x="1826" y="9546"/>
                    <a:pt x="1826" y="9422"/>
                  </a:cubicBezTo>
                  <a:cubicBezTo>
                    <a:pt x="1826" y="9035"/>
                    <a:pt x="2012" y="8633"/>
                    <a:pt x="2321" y="8432"/>
                  </a:cubicBezTo>
                  <a:cubicBezTo>
                    <a:pt x="2445" y="8370"/>
                    <a:pt x="2569" y="8323"/>
                    <a:pt x="2707" y="8323"/>
                  </a:cubicBezTo>
                  <a:cubicBezTo>
                    <a:pt x="2491" y="8123"/>
                    <a:pt x="2259" y="7751"/>
                    <a:pt x="2088" y="7581"/>
                  </a:cubicBezTo>
                  <a:cubicBezTo>
                    <a:pt x="2027" y="7287"/>
                    <a:pt x="1965" y="7009"/>
                    <a:pt x="1934" y="6714"/>
                  </a:cubicBezTo>
                  <a:cubicBezTo>
                    <a:pt x="1841" y="6112"/>
                    <a:pt x="1810" y="5493"/>
                    <a:pt x="1810" y="4874"/>
                  </a:cubicBezTo>
                  <a:lnTo>
                    <a:pt x="1810" y="4750"/>
                  </a:lnTo>
                  <a:cubicBezTo>
                    <a:pt x="1810" y="4039"/>
                    <a:pt x="1857" y="3280"/>
                    <a:pt x="2088" y="2584"/>
                  </a:cubicBezTo>
                  <a:cubicBezTo>
                    <a:pt x="2150" y="2414"/>
                    <a:pt x="2228" y="2042"/>
                    <a:pt x="2398" y="1935"/>
                  </a:cubicBezTo>
                  <a:cubicBezTo>
                    <a:pt x="2414" y="1935"/>
                    <a:pt x="2429" y="1949"/>
                    <a:pt x="2476" y="1966"/>
                  </a:cubicBezTo>
                  <a:cubicBezTo>
                    <a:pt x="3187" y="2197"/>
                    <a:pt x="3435" y="3203"/>
                    <a:pt x="3497" y="4208"/>
                  </a:cubicBezTo>
                  <a:cubicBezTo>
                    <a:pt x="4161" y="4177"/>
                    <a:pt x="4827" y="4162"/>
                    <a:pt x="5492" y="4131"/>
                  </a:cubicBezTo>
                  <a:cubicBezTo>
                    <a:pt x="5353" y="2801"/>
                    <a:pt x="4889" y="1532"/>
                    <a:pt x="3930" y="681"/>
                  </a:cubicBezTo>
                  <a:cubicBezTo>
                    <a:pt x="3404" y="202"/>
                    <a:pt x="2893" y="0"/>
                    <a:pt x="2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0"/>
            <p:cNvSpPr/>
            <p:nvPr/>
          </p:nvSpPr>
          <p:spPr>
            <a:xfrm rot="354570">
              <a:off x="6453549" y="1848591"/>
              <a:ext cx="86853" cy="88534"/>
            </a:xfrm>
            <a:custGeom>
              <a:avLst/>
              <a:gdLst/>
              <a:ahLst/>
              <a:cxnLst/>
              <a:rect l="l" t="t" r="r" b="b"/>
              <a:pathLst>
                <a:path w="2119" h="2160" extrusionOk="0">
                  <a:moveTo>
                    <a:pt x="1025" y="1230"/>
                  </a:moveTo>
                  <a:lnTo>
                    <a:pt x="1025" y="1230"/>
                  </a:lnTo>
                  <a:cubicBezTo>
                    <a:pt x="1024" y="1231"/>
                    <a:pt x="1023" y="1233"/>
                    <a:pt x="1023" y="1234"/>
                  </a:cubicBezTo>
                  <a:lnTo>
                    <a:pt x="1023" y="1234"/>
                  </a:lnTo>
                  <a:cubicBezTo>
                    <a:pt x="1022" y="1233"/>
                    <a:pt x="1022" y="1231"/>
                    <a:pt x="1021" y="1230"/>
                  </a:cubicBezTo>
                  <a:cubicBezTo>
                    <a:pt x="1023" y="1230"/>
                    <a:pt x="1024" y="1230"/>
                    <a:pt x="1025" y="1230"/>
                  </a:cubicBezTo>
                  <a:close/>
                  <a:moveTo>
                    <a:pt x="1029" y="0"/>
                  </a:moveTo>
                  <a:cubicBezTo>
                    <a:pt x="876" y="0"/>
                    <a:pt x="721" y="40"/>
                    <a:pt x="588" y="116"/>
                  </a:cubicBezTo>
                  <a:cubicBezTo>
                    <a:pt x="170" y="378"/>
                    <a:pt x="0" y="997"/>
                    <a:pt x="155" y="1461"/>
                  </a:cubicBezTo>
                  <a:cubicBezTo>
                    <a:pt x="279" y="1864"/>
                    <a:pt x="619" y="2142"/>
                    <a:pt x="1052" y="2158"/>
                  </a:cubicBezTo>
                  <a:cubicBezTo>
                    <a:pt x="1066" y="2159"/>
                    <a:pt x="1079" y="2159"/>
                    <a:pt x="1093" y="2159"/>
                  </a:cubicBezTo>
                  <a:cubicBezTo>
                    <a:pt x="1359" y="2159"/>
                    <a:pt x="1633" y="2024"/>
                    <a:pt x="1810" y="1818"/>
                  </a:cubicBezTo>
                  <a:cubicBezTo>
                    <a:pt x="2057" y="1508"/>
                    <a:pt x="2119" y="1106"/>
                    <a:pt x="1964" y="750"/>
                  </a:cubicBezTo>
                  <a:cubicBezTo>
                    <a:pt x="1925" y="667"/>
                    <a:pt x="1874" y="583"/>
                    <a:pt x="1813" y="505"/>
                  </a:cubicBezTo>
                  <a:lnTo>
                    <a:pt x="1813" y="505"/>
                  </a:lnTo>
                  <a:cubicBezTo>
                    <a:pt x="1762" y="413"/>
                    <a:pt x="1698" y="329"/>
                    <a:pt x="1624" y="255"/>
                  </a:cubicBezTo>
                  <a:cubicBezTo>
                    <a:pt x="1469" y="82"/>
                    <a:pt x="1250" y="0"/>
                    <a:pt x="1029"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0"/>
            <p:cNvSpPr/>
            <p:nvPr/>
          </p:nvSpPr>
          <p:spPr>
            <a:xfrm rot="354570">
              <a:off x="6457377" y="1848331"/>
              <a:ext cx="80541" cy="88821"/>
            </a:xfrm>
            <a:custGeom>
              <a:avLst/>
              <a:gdLst/>
              <a:ahLst/>
              <a:cxnLst/>
              <a:rect l="l" t="t" r="r" b="b"/>
              <a:pathLst>
                <a:path w="1965" h="2167" extrusionOk="0">
                  <a:moveTo>
                    <a:pt x="943" y="0"/>
                  </a:moveTo>
                  <a:cubicBezTo>
                    <a:pt x="928" y="0"/>
                    <a:pt x="897" y="0"/>
                    <a:pt x="881" y="15"/>
                  </a:cubicBezTo>
                  <a:cubicBezTo>
                    <a:pt x="743" y="15"/>
                    <a:pt x="619" y="62"/>
                    <a:pt x="495" y="124"/>
                  </a:cubicBezTo>
                  <a:cubicBezTo>
                    <a:pt x="186" y="325"/>
                    <a:pt x="0" y="727"/>
                    <a:pt x="0" y="1114"/>
                  </a:cubicBezTo>
                  <a:cubicBezTo>
                    <a:pt x="0" y="1238"/>
                    <a:pt x="31" y="1362"/>
                    <a:pt x="62" y="1469"/>
                  </a:cubicBezTo>
                  <a:cubicBezTo>
                    <a:pt x="186" y="1872"/>
                    <a:pt x="526" y="2150"/>
                    <a:pt x="959" y="2166"/>
                  </a:cubicBezTo>
                  <a:lnTo>
                    <a:pt x="974" y="2166"/>
                  </a:lnTo>
                  <a:cubicBezTo>
                    <a:pt x="1252" y="2166"/>
                    <a:pt x="1547" y="2026"/>
                    <a:pt x="1717" y="1826"/>
                  </a:cubicBezTo>
                  <a:cubicBezTo>
                    <a:pt x="1871" y="1624"/>
                    <a:pt x="1964" y="1393"/>
                    <a:pt x="1964" y="1160"/>
                  </a:cubicBezTo>
                  <a:cubicBezTo>
                    <a:pt x="1964" y="1021"/>
                    <a:pt x="1933" y="882"/>
                    <a:pt x="1871" y="758"/>
                  </a:cubicBezTo>
                  <a:cubicBezTo>
                    <a:pt x="1826" y="665"/>
                    <a:pt x="1778" y="588"/>
                    <a:pt x="1717" y="510"/>
                  </a:cubicBezTo>
                  <a:cubicBezTo>
                    <a:pt x="1671" y="417"/>
                    <a:pt x="1609" y="341"/>
                    <a:pt x="1531" y="263"/>
                  </a:cubicBezTo>
                  <a:cubicBezTo>
                    <a:pt x="1407" y="108"/>
                    <a:pt x="1207" y="31"/>
                    <a:pt x="1021" y="15"/>
                  </a:cubicBezTo>
                  <a:cubicBezTo>
                    <a:pt x="1005" y="15"/>
                    <a:pt x="990" y="0"/>
                    <a:pt x="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0"/>
            <p:cNvSpPr/>
            <p:nvPr/>
          </p:nvSpPr>
          <p:spPr>
            <a:xfrm rot="354570">
              <a:off x="6033417" y="1753665"/>
              <a:ext cx="215637" cy="210636"/>
            </a:xfrm>
            <a:custGeom>
              <a:avLst/>
              <a:gdLst/>
              <a:ahLst/>
              <a:cxnLst/>
              <a:rect l="l" t="t" r="r" b="b"/>
              <a:pathLst>
                <a:path w="5261" h="5139" extrusionOk="0">
                  <a:moveTo>
                    <a:pt x="2623" y="1"/>
                  </a:moveTo>
                  <a:cubicBezTo>
                    <a:pt x="2595" y="1"/>
                    <a:pt x="2566" y="1"/>
                    <a:pt x="2538" y="2"/>
                  </a:cubicBezTo>
                  <a:cubicBezTo>
                    <a:pt x="1115" y="64"/>
                    <a:pt x="1" y="1240"/>
                    <a:pt x="48" y="2648"/>
                  </a:cubicBezTo>
                  <a:cubicBezTo>
                    <a:pt x="93" y="4036"/>
                    <a:pt x="1253" y="5139"/>
                    <a:pt x="2651" y="5139"/>
                  </a:cubicBezTo>
                  <a:cubicBezTo>
                    <a:pt x="2670" y="5139"/>
                    <a:pt x="2689" y="5138"/>
                    <a:pt x="2709" y="5138"/>
                  </a:cubicBezTo>
                  <a:cubicBezTo>
                    <a:pt x="4147" y="5092"/>
                    <a:pt x="5261" y="3917"/>
                    <a:pt x="5215" y="2493"/>
                  </a:cubicBezTo>
                  <a:cubicBezTo>
                    <a:pt x="5169" y="1098"/>
                    <a:pt x="4009" y="1"/>
                    <a:pt x="26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0"/>
            <p:cNvSpPr/>
            <p:nvPr/>
          </p:nvSpPr>
          <p:spPr>
            <a:xfrm rot="354570">
              <a:off x="6043530" y="1488551"/>
              <a:ext cx="246829" cy="422052"/>
            </a:xfrm>
            <a:custGeom>
              <a:avLst/>
              <a:gdLst/>
              <a:ahLst/>
              <a:cxnLst/>
              <a:rect l="l" t="t" r="r" b="b"/>
              <a:pathLst>
                <a:path w="6022" h="10297" extrusionOk="0">
                  <a:moveTo>
                    <a:pt x="2502" y="1908"/>
                  </a:moveTo>
                  <a:cubicBezTo>
                    <a:pt x="2518" y="1916"/>
                    <a:pt x="2540" y="1925"/>
                    <a:pt x="2571" y="1935"/>
                  </a:cubicBezTo>
                  <a:cubicBezTo>
                    <a:pt x="3856" y="2353"/>
                    <a:pt x="3654" y="5231"/>
                    <a:pt x="3530" y="6143"/>
                  </a:cubicBezTo>
                  <a:cubicBezTo>
                    <a:pt x="3454" y="6761"/>
                    <a:pt x="3330" y="7752"/>
                    <a:pt x="2881" y="8232"/>
                  </a:cubicBezTo>
                  <a:cubicBezTo>
                    <a:pt x="2875" y="8240"/>
                    <a:pt x="2869" y="8247"/>
                    <a:pt x="2864" y="8254"/>
                  </a:cubicBezTo>
                  <a:lnTo>
                    <a:pt x="2864" y="8254"/>
                  </a:lnTo>
                  <a:cubicBezTo>
                    <a:pt x="2644" y="8074"/>
                    <a:pt x="2377" y="7669"/>
                    <a:pt x="2202" y="7477"/>
                  </a:cubicBezTo>
                  <a:lnTo>
                    <a:pt x="2202" y="7477"/>
                  </a:lnTo>
                  <a:cubicBezTo>
                    <a:pt x="1978" y="6573"/>
                    <a:pt x="1912" y="5626"/>
                    <a:pt x="1921" y="4705"/>
                  </a:cubicBezTo>
                  <a:cubicBezTo>
                    <a:pt x="1921" y="3993"/>
                    <a:pt x="1969" y="3234"/>
                    <a:pt x="2200" y="2554"/>
                  </a:cubicBezTo>
                  <a:cubicBezTo>
                    <a:pt x="2261" y="2386"/>
                    <a:pt x="2338" y="2008"/>
                    <a:pt x="2502" y="1908"/>
                  </a:cubicBezTo>
                  <a:close/>
                  <a:moveTo>
                    <a:pt x="2558" y="1"/>
                  </a:moveTo>
                  <a:cubicBezTo>
                    <a:pt x="1274" y="1"/>
                    <a:pt x="399" y="1612"/>
                    <a:pt x="205" y="3080"/>
                  </a:cubicBezTo>
                  <a:cubicBezTo>
                    <a:pt x="27" y="4447"/>
                    <a:pt x="1" y="6699"/>
                    <a:pt x="779" y="8232"/>
                  </a:cubicBezTo>
                  <a:lnTo>
                    <a:pt x="779" y="8232"/>
                  </a:lnTo>
                  <a:cubicBezTo>
                    <a:pt x="782" y="8257"/>
                    <a:pt x="787" y="8283"/>
                    <a:pt x="793" y="8308"/>
                  </a:cubicBezTo>
                  <a:cubicBezTo>
                    <a:pt x="999" y="9281"/>
                    <a:pt x="1837" y="10296"/>
                    <a:pt x="2919" y="10296"/>
                  </a:cubicBezTo>
                  <a:cubicBezTo>
                    <a:pt x="2973" y="10296"/>
                    <a:pt x="3027" y="10294"/>
                    <a:pt x="3082" y="10289"/>
                  </a:cubicBezTo>
                  <a:cubicBezTo>
                    <a:pt x="4180" y="10181"/>
                    <a:pt x="4768" y="9082"/>
                    <a:pt x="5093" y="8154"/>
                  </a:cubicBezTo>
                  <a:cubicBezTo>
                    <a:pt x="5898" y="5880"/>
                    <a:pt x="6022" y="2415"/>
                    <a:pt x="4042" y="666"/>
                  </a:cubicBezTo>
                  <a:cubicBezTo>
                    <a:pt x="3505" y="198"/>
                    <a:pt x="3006" y="1"/>
                    <a:pt x="25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0"/>
            <p:cNvSpPr/>
            <p:nvPr/>
          </p:nvSpPr>
          <p:spPr>
            <a:xfrm rot="354570">
              <a:off x="6048266" y="1487952"/>
              <a:ext cx="225105" cy="419797"/>
            </a:xfrm>
            <a:custGeom>
              <a:avLst/>
              <a:gdLst/>
              <a:ahLst/>
              <a:cxnLst/>
              <a:rect l="l" t="t" r="r" b="b"/>
              <a:pathLst>
                <a:path w="5492" h="10242" extrusionOk="0">
                  <a:moveTo>
                    <a:pt x="2831" y="8169"/>
                  </a:moveTo>
                  <a:cubicBezTo>
                    <a:pt x="2816" y="8184"/>
                    <a:pt x="2816" y="8200"/>
                    <a:pt x="2800" y="8215"/>
                  </a:cubicBezTo>
                  <a:lnTo>
                    <a:pt x="2831" y="8215"/>
                  </a:lnTo>
                  <a:lnTo>
                    <a:pt x="2831" y="8169"/>
                  </a:lnTo>
                  <a:close/>
                  <a:moveTo>
                    <a:pt x="2444" y="1"/>
                  </a:moveTo>
                  <a:cubicBezTo>
                    <a:pt x="1160" y="1"/>
                    <a:pt x="293" y="1610"/>
                    <a:pt x="93" y="3079"/>
                  </a:cubicBezTo>
                  <a:cubicBezTo>
                    <a:pt x="31" y="3543"/>
                    <a:pt x="0" y="4116"/>
                    <a:pt x="0" y="4718"/>
                  </a:cubicBezTo>
                  <a:cubicBezTo>
                    <a:pt x="0" y="5894"/>
                    <a:pt x="155" y="7210"/>
                    <a:pt x="665" y="8231"/>
                  </a:cubicBezTo>
                  <a:cubicBezTo>
                    <a:pt x="665" y="8246"/>
                    <a:pt x="665" y="8277"/>
                    <a:pt x="681" y="8307"/>
                  </a:cubicBezTo>
                  <a:cubicBezTo>
                    <a:pt x="866" y="9143"/>
                    <a:pt x="1500" y="10025"/>
                    <a:pt x="2366" y="10242"/>
                  </a:cubicBezTo>
                  <a:cubicBezTo>
                    <a:pt x="2135" y="10133"/>
                    <a:pt x="1964" y="9916"/>
                    <a:pt x="1887" y="9654"/>
                  </a:cubicBezTo>
                  <a:cubicBezTo>
                    <a:pt x="1840" y="9545"/>
                    <a:pt x="1826" y="9421"/>
                    <a:pt x="1826" y="9298"/>
                  </a:cubicBezTo>
                  <a:cubicBezTo>
                    <a:pt x="1826" y="8926"/>
                    <a:pt x="1995" y="8524"/>
                    <a:pt x="2321" y="8324"/>
                  </a:cubicBezTo>
                  <a:cubicBezTo>
                    <a:pt x="2428" y="8262"/>
                    <a:pt x="2568" y="8215"/>
                    <a:pt x="2692" y="8215"/>
                  </a:cubicBezTo>
                  <a:cubicBezTo>
                    <a:pt x="2490" y="8014"/>
                    <a:pt x="2259" y="7658"/>
                    <a:pt x="2088" y="7488"/>
                  </a:cubicBezTo>
                  <a:cubicBezTo>
                    <a:pt x="2026" y="7194"/>
                    <a:pt x="1964" y="6915"/>
                    <a:pt x="1918" y="6622"/>
                  </a:cubicBezTo>
                  <a:cubicBezTo>
                    <a:pt x="1840" y="6034"/>
                    <a:pt x="1809" y="5430"/>
                    <a:pt x="1809" y="4827"/>
                  </a:cubicBezTo>
                  <a:lnTo>
                    <a:pt x="1809" y="4704"/>
                  </a:lnTo>
                  <a:cubicBezTo>
                    <a:pt x="1809" y="3992"/>
                    <a:pt x="1857" y="3233"/>
                    <a:pt x="2088" y="2553"/>
                  </a:cubicBezTo>
                  <a:cubicBezTo>
                    <a:pt x="2150" y="2383"/>
                    <a:pt x="2228" y="2027"/>
                    <a:pt x="2383" y="1903"/>
                  </a:cubicBezTo>
                  <a:cubicBezTo>
                    <a:pt x="2397" y="1919"/>
                    <a:pt x="2428" y="1919"/>
                    <a:pt x="2459" y="1934"/>
                  </a:cubicBezTo>
                  <a:cubicBezTo>
                    <a:pt x="3171" y="2166"/>
                    <a:pt x="3434" y="3157"/>
                    <a:pt x="3496" y="4147"/>
                  </a:cubicBezTo>
                  <a:cubicBezTo>
                    <a:pt x="4161" y="4131"/>
                    <a:pt x="4827" y="4100"/>
                    <a:pt x="5491" y="4069"/>
                  </a:cubicBezTo>
                  <a:cubicBezTo>
                    <a:pt x="5353" y="2754"/>
                    <a:pt x="4889" y="1517"/>
                    <a:pt x="3930" y="665"/>
                  </a:cubicBezTo>
                  <a:cubicBezTo>
                    <a:pt x="3387" y="201"/>
                    <a:pt x="2892" y="1"/>
                    <a:pt x="2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0"/>
            <p:cNvSpPr/>
            <p:nvPr/>
          </p:nvSpPr>
          <p:spPr>
            <a:xfrm rot="354570">
              <a:off x="6101736" y="1823590"/>
              <a:ext cx="86894" cy="87304"/>
            </a:xfrm>
            <a:custGeom>
              <a:avLst/>
              <a:gdLst/>
              <a:ahLst/>
              <a:cxnLst/>
              <a:rect l="l" t="t" r="r" b="b"/>
              <a:pathLst>
                <a:path w="2120" h="2130" extrusionOk="0">
                  <a:moveTo>
                    <a:pt x="1486" y="999"/>
                  </a:moveTo>
                  <a:cubicBezTo>
                    <a:pt x="1487" y="1002"/>
                    <a:pt x="1489" y="1005"/>
                    <a:pt x="1490" y="1008"/>
                  </a:cubicBezTo>
                  <a:lnTo>
                    <a:pt x="1490" y="1008"/>
                  </a:lnTo>
                  <a:cubicBezTo>
                    <a:pt x="1491" y="1013"/>
                    <a:pt x="1493" y="1020"/>
                    <a:pt x="1495" y="1028"/>
                  </a:cubicBezTo>
                  <a:lnTo>
                    <a:pt x="1495" y="1028"/>
                  </a:lnTo>
                  <a:cubicBezTo>
                    <a:pt x="1492" y="1023"/>
                    <a:pt x="1489" y="1018"/>
                    <a:pt x="1486" y="1015"/>
                  </a:cubicBezTo>
                  <a:cubicBezTo>
                    <a:pt x="1486" y="1006"/>
                    <a:pt x="1486" y="1001"/>
                    <a:pt x="1486" y="999"/>
                  </a:cubicBezTo>
                  <a:close/>
                  <a:moveTo>
                    <a:pt x="1036" y="1"/>
                  </a:moveTo>
                  <a:cubicBezTo>
                    <a:pt x="880" y="1"/>
                    <a:pt x="724" y="40"/>
                    <a:pt x="589" y="118"/>
                  </a:cubicBezTo>
                  <a:cubicBezTo>
                    <a:pt x="155" y="380"/>
                    <a:pt x="1" y="999"/>
                    <a:pt x="155" y="1448"/>
                  </a:cubicBezTo>
                  <a:cubicBezTo>
                    <a:pt x="279" y="1850"/>
                    <a:pt x="620" y="2129"/>
                    <a:pt x="1037" y="2129"/>
                  </a:cubicBezTo>
                  <a:cubicBezTo>
                    <a:pt x="1051" y="2129"/>
                    <a:pt x="1065" y="2130"/>
                    <a:pt x="1080" y="2130"/>
                  </a:cubicBezTo>
                  <a:cubicBezTo>
                    <a:pt x="1360" y="2130"/>
                    <a:pt x="1634" y="1994"/>
                    <a:pt x="1810" y="1788"/>
                  </a:cubicBezTo>
                  <a:cubicBezTo>
                    <a:pt x="2058" y="1494"/>
                    <a:pt x="2120" y="1092"/>
                    <a:pt x="1950" y="736"/>
                  </a:cubicBezTo>
                  <a:cubicBezTo>
                    <a:pt x="1913" y="649"/>
                    <a:pt x="1861" y="561"/>
                    <a:pt x="1797" y="480"/>
                  </a:cubicBezTo>
                  <a:lnTo>
                    <a:pt x="1797" y="480"/>
                  </a:lnTo>
                  <a:cubicBezTo>
                    <a:pt x="1751" y="395"/>
                    <a:pt x="1693" y="315"/>
                    <a:pt x="1625" y="241"/>
                  </a:cubicBezTo>
                  <a:cubicBezTo>
                    <a:pt x="1471" y="79"/>
                    <a:pt x="1254" y="1"/>
                    <a:pt x="1036" y="1"/>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0"/>
            <p:cNvSpPr/>
            <p:nvPr/>
          </p:nvSpPr>
          <p:spPr>
            <a:xfrm rot="354570">
              <a:off x="6105531" y="1823950"/>
              <a:ext cx="79926" cy="86935"/>
            </a:xfrm>
            <a:custGeom>
              <a:avLst/>
              <a:gdLst/>
              <a:ahLst/>
              <a:cxnLst/>
              <a:rect l="l" t="t" r="r" b="b"/>
              <a:pathLst>
                <a:path w="1950" h="2121" extrusionOk="0">
                  <a:moveTo>
                    <a:pt x="867" y="1"/>
                  </a:moveTo>
                  <a:cubicBezTo>
                    <a:pt x="743" y="1"/>
                    <a:pt x="603" y="48"/>
                    <a:pt x="496" y="110"/>
                  </a:cubicBezTo>
                  <a:cubicBezTo>
                    <a:pt x="170" y="310"/>
                    <a:pt x="1" y="712"/>
                    <a:pt x="1" y="1084"/>
                  </a:cubicBezTo>
                  <a:cubicBezTo>
                    <a:pt x="1" y="1207"/>
                    <a:pt x="15" y="1331"/>
                    <a:pt x="62" y="1440"/>
                  </a:cubicBezTo>
                  <a:cubicBezTo>
                    <a:pt x="186" y="1842"/>
                    <a:pt x="527" y="2121"/>
                    <a:pt x="944" y="2121"/>
                  </a:cubicBezTo>
                  <a:lnTo>
                    <a:pt x="975" y="2121"/>
                  </a:lnTo>
                  <a:cubicBezTo>
                    <a:pt x="1253" y="2121"/>
                    <a:pt x="1532" y="1997"/>
                    <a:pt x="1717" y="1780"/>
                  </a:cubicBezTo>
                  <a:cubicBezTo>
                    <a:pt x="1872" y="1595"/>
                    <a:pt x="1950" y="1362"/>
                    <a:pt x="1950" y="1131"/>
                  </a:cubicBezTo>
                  <a:cubicBezTo>
                    <a:pt x="1950" y="1007"/>
                    <a:pt x="1919" y="867"/>
                    <a:pt x="1857" y="728"/>
                  </a:cubicBezTo>
                  <a:cubicBezTo>
                    <a:pt x="1826" y="650"/>
                    <a:pt x="1779" y="574"/>
                    <a:pt x="1717" y="496"/>
                  </a:cubicBezTo>
                  <a:cubicBezTo>
                    <a:pt x="1671" y="403"/>
                    <a:pt x="1609" y="310"/>
                    <a:pt x="1532" y="233"/>
                  </a:cubicBezTo>
                  <a:cubicBezTo>
                    <a:pt x="1393" y="93"/>
                    <a:pt x="1207" y="17"/>
                    <a:pt x="1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0"/>
            <p:cNvSpPr/>
            <p:nvPr/>
          </p:nvSpPr>
          <p:spPr>
            <a:xfrm rot="354570">
              <a:off x="7793817" y="1874054"/>
              <a:ext cx="215596" cy="223384"/>
            </a:xfrm>
            <a:custGeom>
              <a:avLst/>
              <a:gdLst/>
              <a:ahLst/>
              <a:cxnLst/>
              <a:rect l="l" t="t" r="r" b="b"/>
              <a:pathLst>
                <a:path w="5260" h="5450" extrusionOk="0">
                  <a:moveTo>
                    <a:pt x="2643" y="1"/>
                  </a:moveTo>
                  <a:cubicBezTo>
                    <a:pt x="2608" y="1"/>
                    <a:pt x="2573" y="1"/>
                    <a:pt x="2537" y="3"/>
                  </a:cubicBezTo>
                  <a:cubicBezTo>
                    <a:pt x="1099" y="49"/>
                    <a:pt x="0" y="1302"/>
                    <a:pt x="47" y="2802"/>
                  </a:cubicBezTo>
                  <a:cubicBezTo>
                    <a:pt x="92" y="4276"/>
                    <a:pt x="1241" y="5450"/>
                    <a:pt x="2643" y="5450"/>
                  </a:cubicBezTo>
                  <a:cubicBezTo>
                    <a:pt x="2669" y="5450"/>
                    <a:pt x="2696" y="5449"/>
                    <a:pt x="2723" y="5448"/>
                  </a:cubicBezTo>
                  <a:cubicBezTo>
                    <a:pt x="4146" y="5418"/>
                    <a:pt x="5260" y="4164"/>
                    <a:pt x="5214" y="2648"/>
                  </a:cubicBezTo>
                  <a:cubicBezTo>
                    <a:pt x="5168" y="1169"/>
                    <a:pt x="4020" y="1"/>
                    <a:pt x="2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0"/>
            <p:cNvSpPr/>
            <p:nvPr/>
          </p:nvSpPr>
          <p:spPr>
            <a:xfrm rot="354570">
              <a:off x="7804924" y="1591251"/>
              <a:ext cx="246214" cy="449349"/>
            </a:xfrm>
            <a:custGeom>
              <a:avLst/>
              <a:gdLst/>
              <a:ahLst/>
              <a:cxnLst/>
              <a:rect l="l" t="t" r="r" b="b"/>
              <a:pathLst>
                <a:path w="6007" h="10963" extrusionOk="0">
                  <a:moveTo>
                    <a:pt x="2487" y="2033"/>
                  </a:moveTo>
                  <a:cubicBezTo>
                    <a:pt x="2503" y="2041"/>
                    <a:pt x="2526" y="2049"/>
                    <a:pt x="2558" y="2058"/>
                  </a:cubicBezTo>
                  <a:cubicBezTo>
                    <a:pt x="3841" y="2506"/>
                    <a:pt x="3640" y="5569"/>
                    <a:pt x="3517" y="6545"/>
                  </a:cubicBezTo>
                  <a:cubicBezTo>
                    <a:pt x="3439" y="7194"/>
                    <a:pt x="3315" y="8246"/>
                    <a:pt x="2882" y="8772"/>
                  </a:cubicBezTo>
                  <a:cubicBezTo>
                    <a:pt x="2874" y="8781"/>
                    <a:pt x="2867" y="8789"/>
                    <a:pt x="2861" y="8796"/>
                  </a:cubicBezTo>
                  <a:lnTo>
                    <a:pt x="2861" y="8796"/>
                  </a:lnTo>
                  <a:cubicBezTo>
                    <a:pt x="2645" y="8609"/>
                    <a:pt x="2388" y="8183"/>
                    <a:pt x="2201" y="7970"/>
                  </a:cubicBezTo>
                  <a:lnTo>
                    <a:pt x="2201" y="7970"/>
                  </a:lnTo>
                  <a:cubicBezTo>
                    <a:pt x="1972" y="7001"/>
                    <a:pt x="1908" y="5986"/>
                    <a:pt x="1908" y="4998"/>
                  </a:cubicBezTo>
                  <a:cubicBezTo>
                    <a:pt x="1908" y="4239"/>
                    <a:pt x="1954" y="3451"/>
                    <a:pt x="2186" y="2723"/>
                  </a:cubicBezTo>
                  <a:cubicBezTo>
                    <a:pt x="2247" y="2526"/>
                    <a:pt x="2308" y="2147"/>
                    <a:pt x="2487" y="2033"/>
                  </a:cubicBezTo>
                  <a:close/>
                  <a:moveTo>
                    <a:pt x="2535" y="1"/>
                  </a:moveTo>
                  <a:cubicBezTo>
                    <a:pt x="1251" y="1"/>
                    <a:pt x="385" y="1717"/>
                    <a:pt x="190" y="3265"/>
                  </a:cubicBezTo>
                  <a:cubicBezTo>
                    <a:pt x="24" y="4733"/>
                    <a:pt x="1" y="7136"/>
                    <a:pt x="782" y="8768"/>
                  </a:cubicBezTo>
                  <a:lnTo>
                    <a:pt x="782" y="8768"/>
                  </a:lnTo>
                  <a:cubicBezTo>
                    <a:pt x="785" y="8790"/>
                    <a:pt x="789" y="8812"/>
                    <a:pt x="794" y="8834"/>
                  </a:cubicBezTo>
                  <a:cubicBezTo>
                    <a:pt x="1000" y="9877"/>
                    <a:pt x="1833" y="10962"/>
                    <a:pt x="2911" y="10962"/>
                  </a:cubicBezTo>
                  <a:cubicBezTo>
                    <a:pt x="2968" y="10962"/>
                    <a:pt x="3025" y="10959"/>
                    <a:pt x="3084" y="10953"/>
                  </a:cubicBezTo>
                  <a:cubicBezTo>
                    <a:pt x="4181" y="10829"/>
                    <a:pt x="4769" y="9685"/>
                    <a:pt x="5095" y="8680"/>
                  </a:cubicBezTo>
                  <a:cubicBezTo>
                    <a:pt x="5899" y="6266"/>
                    <a:pt x="6007" y="2568"/>
                    <a:pt x="4027" y="712"/>
                  </a:cubicBezTo>
                  <a:cubicBezTo>
                    <a:pt x="3485" y="211"/>
                    <a:pt x="2985" y="1"/>
                    <a:pt x="2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0"/>
            <p:cNvSpPr/>
            <p:nvPr/>
          </p:nvSpPr>
          <p:spPr>
            <a:xfrm rot="354570">
              <a:off x="7809051" y="1590582"/>
              <a:ext cx="225146" cy="447095"/>
            </a:xfrm>
            <a:custGeom>
              <a:avLst/>
              <a:gdLst/>
              <a:ahLst/>
              <a:cxnLst/>
              <a:rect l="l" t="t" r="r" b="b"/>
              <a:pathLst>
                <a:path w="5493" h="10908" extrusionOk="0">
                  <a:moveTo>
                    <a:pt x="2847" y="8694"/>
                  </a:moveTo>
                  <a:cubicBezTo>
                    <a:pt x="2832" y="8711"/>
                    <a:pt x="2816" y="8725"/>
                    <a:pt x="2816" y="8741"/>
                  </a:cubicBezTo>
                  <a:lnTo>
                    <a:pt x="2847" y="8741"/>
                  </a:lnTo>
                  <a:lnTo>
                    <a:pt x="2847" y="8694"/>
                  </a:lnTo>
                  <a:close/>
                  <a:moveTo>
                    <a:pt x="2430" y="0"/>
                  </a:moveTo>
                  <a:cubicBezTo>
                    <a:pt x="1145" y="0"/>
                    <a:pt x="279" y="1718"/>
                    <a:pt x="93" y="3265"/>
                  </a:cubicBezTo>
                  <a:cubicBezTo>
                    <a:pt x="31" y="3760"/>
                    <a:pt x="0" y="4348"/>
                    <a:pt x="0" y="4998"/>
                  </a:cubicBezTo>
                  <a:cubicBezTo>
                    <a:pt x="0" y="6250"/>
                    <a:pt x="155" y="7673"/>
                    <a:pt x="681" y="8756"/>
                  </a:cubicBezTo>
                  <a:cubicBezTo>
                    <a:pt x="681" y="8772"/>
                    <a:pt x="681" y="8803"/>
                    <a:pt x="697" y="8834"/>
                  </a:cubicBezTo>
                  <a:cubicBezTo>
                    <a:pt x="867" y="9732"/>
                    <a:pt x="1516" y="10660"/>
                    <a:pt x="2383" y="10907"/>
                  </a:cubicBezTo>
                  <a:cubicBezTo>
                    <a:pt x="2151" y="10784"/>
                    <a:pt x="1980" y="10567"/>
                    <a:pt x="1888" y="10289"/>
                  </a:cubicBezTo>
                  <a:cubicBezTo>
                    <a:pt x="1857" y="10165"/>
                    <a:pt x="1842" y="10025"/>
                    <a:pt x="1842" y="9901"/>
                  </a:cubicBezTo>
                  <a:cubicBezTo>
                    <a:pt x="1842" y="9499"/>
                    <a:pt x="2011" y="9082"/>
                    <a:pt x="2337" y="8865"/>
                  </a:cubicBezTo>
                  <a:cubicBezTo>
                    <a:pt x="2444" y="8787"/>
                    <a:pt x="2568" y="8756"/>
                    <a:pt x="2708" y="8741"/>
                  </a:cubicBezTo>
                  <a:cubicBezTo>
                    <a:pt x="2492" y="8525"/>
                    <a:pt x="2259" y="8154"/>
                    <a:pt x="2104" y="7968"/>
                  </a:cubicBezTo>
                  <a:cubicBezTo>
                    <a:pt x="2027" y="7659"/>
                    <a:pt x="1980" y="7364"/>
                    <a:pt x="1935" y="7055"/>
                  </a:cubicBezTo>
                  <a:cubicBezTo>
                    <a:pt x="1842" y="6405"/>
                    <a:pt x="1811" y="5740"/>
                    <a:pt x="1811" y="5091"/>
                  </a:cubicBezTo>
                  <a:lnTo>
                    <a:pt x="1811" y="4998"/>
                  </a:lnTo>
                  <a:cubicBezTo>
                    <a:pt x="1811" y="4239"/>
                    <a:pt x="1857" y="3451"/>
                    <a:pt x="2089" y="2723"/>
                  </a:cubicBezTo>
                  <a:cubicBezTo>
                    <a:pt x="2135" y="2537"/>
                    <a:pt x="2213" y="2151"/>
                    <a:pt x="2383" y="2027"/>
                  </a:cubicBezTo>
                  <a:cubicBezTo>
                    <a:pt x="2399" y="2042"/>
                    <a:pt x="2430" y="2042"/>
                    <a:pt x="2461" y="2058"/>
                  </a:cubicBezTo>
                  <a:cubicBezTo>
                    <a:pt x="3172" y="2306"/>
                    <a:pt x="3435" y="3358"/>
                    <a:pt x="3496" y="4425"/>
                  </a:cubicBezTo>
                  <a:cubicBezTo>
                    <a:pt x="4162" y="4394"/>
                    <a:pt x="4827" y="4379"/>
                    <a:pt x="5493" y="4348"/>
                  </a:cubicBezTo>
                  <a:cubicBezTo>
                    <a:pt x="5353" y="2940"/>
                    <a:pt x="4889" y="1609"/>
                    <a:pt x="3930" y="712"/>
                  </a:cubicBezTo>
                  <a:cubicBezTo>
                    <a:pt x="3389" y="217"/>
                    <a:pt x="2878" y="0"/>
                    <a:pt x="2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0"/>
            <p:cNvSpPr/>
            <p:nvPr/>
          </p:nvSpPr>
          <p:spPr>
            <a:xfrm rot="354570">
              <a:off x="7862014" y="1948194"/>
              <a:ext cx="86894" cy="93165"/>
            </a:xfrm>
            <a:custGeom>
              <a:avLst/>
              <a:gdLst/>
              <a:ahLst/>
              <a:cxnLst/>
              <a:rect l="l" t="t" r="r" b="b"/>
              <a:pathLst>
                <a:path w="2120" h="2273" extrusionOk="0">
                  <a:moveTo>
                    <a:pt x="1486" y="1066"/>
                  </a:moveTo>
                  <a:cubicBezTo>
                    <a:pt x="1490" y="1075"/>
                    <a:pt x="1493" y="1082"/>
                    <a:pt x="1495" y="1088"/>
                  </a:cubicBezTo>
                  <a:lnTo>
                    <a:pt x="1495" y="1088"/>
                  </a:lnTo>
                  <a:cubicBezTo>
                    <a:pt x="1497" y="1096"/>
                    <a:pt x="1499" y="1104"/>
                    <a:pt x="1501" y="1113"/>
                  </a:cubicBezTo>
                  <a:cubicBezTo>
                    <a:pt x="1501" y="1114"/>
                    <a:pt x="1501" y="1114"/>
                    <a:pt x="1501" y="1114"/>
                  </a:cubicBezTo>
                  <a:lnTo>
                    <a:pt x="1501" y="1114"/>
                  </a:lnTo>
                  <a:cubicBezTo>
                    <a:pt x="1495" y="1103"/>
                    <a:pt x="1486" y="1080"/>
                    <a:pt x="1486" y="1066"/>
                  </a:cubicBezTo>
                  <a:close/>
                  <a:moveTo>
                    <a:pt x="1025" y="0"/>
                  </a:moveTo>
                  <a:cubicBezTo>
                    <a:pt x="873" y="0"/>
                    <a:pt x="721" y="41"/>
                    <a:pt x="589" y="123"/>
                  </a:cubicBezTo>
                  <a:cubicBezTo>
                    <a:pt x="156" y="402"/>
                    <a:pt x="1" y="1051"/>
                    <a:pt x="140" y="1547"/>
                  </a:cubicBezTo>
                  <a:cubicBezTo>
                    <a:pt x="279" y="1964"/>
                    <a:pt x="620" y="2258"/>
                    <a:pt x="1037" y="2273"/>
                  </a:cubicBezTo>
                  <a:cubicBezTo>
                    <a:pt x="1331" y="2273"/>
                    <a:pt x="1625" y="2134"/>
                    <a:pt x="1810" y="1902"/>
                  </a:cubicBezTo>
                  <a:cubicBezTo>
                    <a:pt x="2058" y="1592"/>
                    <a:pt x="2120" y="1159"/>
                    <a:pt x="1950" y="788"/>
                  </a:cubicBezTo>
                  <a:cubicBezTo>
                    <a:pt x="1918" y="716"/>
                    <a:pt x="1877" y="644"/>
                    <a:pt x="1830" y="574"/>
                  </a:cubicBezTo>
                  <a:lnTo>
                    <a:pt x="1830" y="574"/>
                  </a:lnTo>
                  <a:cubicBezTo>
                    <a:pt x="1779" y="459"/>
                    <a:pt x="1710" y="354"/>
                    <a:pt x="1625" y="262"/>
                  </a:cubicBezTo>
                  <a:cubicBezTo>
                    <a:pt x="1469" y="88"/>
                    <a:pt x="1247" y="0"/>
                    <a:pt x="1025"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0"/>
            <p:cNvSpPr/>
            <p:nvPr/>
          </p:nvSpPr>
          <p:spPr>
            <a:xfrm rot="354570">
              <a:off x="7865826" y="1948187"/>
              <a:ext cx="79926" cy="93206"/>
            </a:xfrm>
            <a:custGeom>
              <a:avLst/>
              <a:gdLst/>
              <a:ahLst/>
              <a:cxnLst/>
              <a:rect l="l" t="t" r="r" b="b"/>
              <a:pathLst>
                <a:path w="1950" h="2274" extrusionOk="0">
                  <a:moveTo>
                    <a:pt x="867" y="0"/>
                  </a:moveTo>
                  <a:cubicBezTo>
                    <a:pt x="727" y="15"/>
                    <a:pt x="603" y="46"/>
                    <a:pt x="496" y="124"/>
                  </a:cubicBezTo>
                  <a:cubicBezTo>
                    <a:pt x="170" y="341"/>
                    <a:pt x="1" y="758"/>
                    <a:pt x="1" y="1160"/>
                  </a:cubicBezTo>
                  <a:cubicBezTo>
                    <a:pt x="1" y="1284"/>
                    <a:pt x="16" y="1424"/>
                    <a:pt x="47" y="1548"/>
                  </a:cubicBezTo>
                  <a:cubicBezTo>
                    <a:pt x="186" y="1965"/>
                    <a:pt x="527" y="2259"/>
                    <a:pt x="944" y="2274"/>
                  </a:cubicBezTo>
                  <a:lnTo>
                    <a:pt x="975" y="2274"/>
                  </a:lnTo>
                  <a:cubicBezTo>
                    <a:pt x="1253" y="2274"/>
                    <a:pt x="1532" y="2135"/>
                    <a:pt x="1717" y="1903"/>
                  </a:cubicBezTo>
                  <a:cubicBezTo>
                    <a:pt x="1872" y="1702"/>
                    <a:pt x="1950" y="1470"/>
                    <a:pt x="1950" y="1222"/>
                  </a:cubicBezTo>
                  <a:cubicBezTo>
                    <a:pt x="1950" y="1067"/>
                    <a:pt x="1919" y="929"/>
                    <a:pt x="1857" y="789"/>
                  </a:cubicBezTo>
                  <a:cubicBezTo>
                    <a:pt x="1826" y="696"/>
                    <a:pt x="1779" y="619"/>
                    <a:pt x="1717" y="541"/>
                  </a:cubicBezTo>
                  <a:cubicBezTo>
                    <a:pt x="1672" y="434"/>
                    <a:pt x="1610" y="341"/>
                    <a:pt x="1532" y="263"/>
                  </a:cubicBezTo>
                  <a:cubicBezTo>
                    <a:pt x="1393" y="108"/>
                    <a:pt x="1207" y="15"/>
                    <a:pt x="10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0"/>
            <p:cNvSpPr/>
            <p:nvPr/>
          </p:nvSpPr>
          <p:spPr>
            <a:xfrm rot="354570">
              <a:off x="5681607" y="1729976"/>
              <a:ext cx="215637" cy="207521"/>
            </a:xfrm>
            <a:custGeom>
              <a:avLst/>
              <a:gdLst/>
              <a:ahLst/>
              <a:cxnLst/>
              <a:rect l="l" t="t" r="r" b="b"/>
              <a:pathLst>
                <a:path w="5261" h="5063" extrusionOk="0">
                  <a:moveTo>
                    <a:pt x="2625" y="1"/>
                  </a:moveTo>
                  <a:cubicBezTo>
                    <a:pt x="2596" y="1"/>
                    <a:pt x="2567" y="1"/>
                    <a:pt x="2538" y="2"/>
                  </a:cubicBezTo>
                  <a:cubicBezTo>
                    <a:pt x="1114" y="49"/>
                    <a:pt x="0" y="1225"/>
                    <a:pt x="47" y="2617"/>
                  </a:cubicBezTo>
                  <a:cubicBezTo>
                    <a:pt x="93" y="3990"/>
                    <a:pt x="1252" y="5062"/>
                    <a:pt x="2649" y="5062"/>
                  </a:cubicBezTo>
                  <a:cubicBezTo>
                    <a:pt x="2669" y="5062"/>
                    <a:pt x="2688" y="5062"/>
                    <a:pt x="2708" y="5062"/>
                  </a:cubicBezTo>
                  <a:cubicBezTo>
                    <a:pt x="4132" y="5015"/>
                    <a:pt x="5260" y="3855"/>
                    <a:pt x="5215" y="2447"/>
                  </a:cubicBezTo>
                  <a:cubicBezTo>
                    <a:pt x="5168" y="1068"/>
                    <a:pt x="4010" y="1"/>
                    <a:pt x="2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0"/>
            <p:cNvSpPr/>
            <p:nvPr/>
          </p:nvSpPr>
          <p:spPr>
            <a:xfrm rot="354570">
              <a:off x="5691507" y="1468294"/>
              <a:ext cx="246829" cy="416190"/>
            </a:xfrm>
            <a:custGeom>
              <a:avLst/>
              <a:gdLst/>
              <a:ahLst/>
              <a:cxnLst/>
              <a:rect l="l" t="t" r="r" b="b"/>
              <a:pathLst>
                <a:path w="6022" h="10154" extrusionOk="0">
                  <a:moveTo>
                    <a:pt x="2503" y="1871"/>
                  </a:moveTo>
                  <a:cubicBezTo>
                    <a:pt x="2518" y="1880"/>
                    <a:pt x="2540" y="1889"/>
                    <a:pt x="2571" y="1898"/>
                  </a:cubicBezTo>
                  <a:cubicBezTo>
                    <a:pt x="3855" y="2315"/>
                    <a:pt x="3654" y="5147"/>
                    <a:pt x="3530" y="6059"/>
                  </a:cubicBezTo>
                  <a:cubicBezTo>
                    <a:pt x="3437" y="6663"/>
                    <a:pt x="3313" y="7637"/>
                    <a:pt x="2880" y="8132"/>
                  </a:cubicBezTo>
                  <a:cubicBezTo>
                    <a:pt x="2874" y="8138"/>
                    <a:pt x="2868" y="8145"/>
                    <a:pt x="2862" y="8150"/>
                  </a:cubicBezTo>
                  <a:lnTo>
                    <a:pt x="2862" y="8150"/>
                  </a:lnTo>
                  <a:cubicBezTo>
                    <a:pt x="2637" y="7975"/>
                    <a:pt x="2367" y="7553"/>
                    <a:pt x="2189" y="7365"/>
                  </a:cubicBezTo>
                  <a:lnTo>
                    <a:pt x="2189" y="7365"/>
                  </a:lnTo>
                  <a:cubicBezTo>
                    <a:pt x="1971" y="6474"/>
                    <a:pt x="1912" y="5545"/>
                    <a:pt x="1921" y="4636"/>
                  </a:cubicBezTo>
                  <a:cubicBezTo>
                    <a:pt x="1921" y="3924"/>
                    <a:pt x="1968" y="3198"/>
                    <a:pt x="2200" y="2517"/>
                  </a:cubicBezTo>
                  <a:cubicBezTo>
                    <a:pt x="2261" y="2348"/>
                    <a:pt x="2337" y="1984"/>
                    <a:pt x="2503" y="1871"/>
                  </a:cubicBezTo>
                  <a:close/>
                  <a:moveTo>
                    <a:pt x="2556" y="1"/>
                  </a:moveTo>
                  <a:cubicBezTo>
                    <a:pt x="1273" y="1"/>
                    <a:pt x="399" y="1595"/>
                    <a:pt x="204" y="3027"/>
                  </a:cubicBezTo>
                  <a:cubicBezTo>
                    <a:pt x="28" y="4372"/>
                    <a:pt x="1" y="6574"/>
                    <a:pt x="761" y="8087"/>
                  </a:cubicBezTo>
                  <a:lnTo>
                    <a:pt x="761" y="8087"/>
                  </a:lnTo>
                  <a:cubicBezTo>
                    <a:pt x="764" y="8122"/>
                    <a:pt x="769" y="8158"/>
                    <a:pt x="776" y="8194"/>
                  </a:cubicBezTo>
                  <a:cubicBezTo>
                    <a:pt x="996" y="9146"/>
                    <a:pt x="1825" y="10153"/>
                    <a:pt x="2898" y="10153"/>
                  </a:cubicBezTo>
                  <a:cubicBezTo>
                    <a:pt x="2958" y="10153"/>
                    <a:pt x="3020" y="10150"/>
                    <a:pt x="3082" y="10143"/>
                  </a:cubicBezTo>
                  <a:cubicBezTo>
                    <a:pt x="4180" y="10036"/>
                    <a:pt x="4768" y="8967"/>
                    <a:pt x="5093" y="8039"/>
                  </a:cubicBezTo>
                  <a:cubicBezTo>
                    <a:pt x="5898" y="5797"/>
                    <a:pt x="6021" y="2362"/>
                    <a:pt x="4041" y="661"/>
                  </a:cubicBezTo>
                  <a:cubicBezTo>
                    <a:pt x="3504" y="196"/>
                    <a:pt x="3005" y="1"/>
                    <a:pt x="2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0"/>
            <p:cNvSpPr/>
            <p:nvPr/>
          </p:nvSpPr>
          <p:spPr>
            <a:xfrm rot="354570">
              <a:off x="5695567" y="1467371"/>
              <a:ext cx="225761" cy="414141"/>
            </a:xfrm>
            <a:custGeom>
              <a:avLst/>
              <a:gdLst/>
              <a:ahLst/>
              <a:cxnLst/>
              <a:rect l="l" t="t" r="r" b="b"/>
              <a:pathLst>
                <a:path w="5508" h="10104" extrusionOk="0">
                  <a:moveTo>
                    <a:pt x="2847" y="8061"/>
                  </a:moveTo>
                  <a:lnTo>
                    <a:pt x="2801" y="8107"/>
                  </a:lnTo>
                  <a:lnTo>
                    <a:pt x="2847" y="8107"/>
                  </a:lnTo>
                  <a:lnTo>
                    <a:pt x="2847" y="8061"/>
                  </a:lnTo>
                  <a:close/>
                  <a:moveTo>
                    <a:pt x="2461" y="1"/>
                  </a:moveTo>
                  <a:cubicBezTo>
                    <a:pt x="1176" y="1"/>
                    <a:pt x="310" y="1595"/>
                    <a:pt x="109" y="3033"/>
                  </a:cubicBezTo>
                  <a:cubicBezTo>
                    <a:pt x="48" y="3497"/>
                    <a:pt x="1" y="4070"/>
                    <a:pt x="1" y="4673"/>
                  </a:cubicBezTo>
                  <a:cubicBezTo>
                    <a:pt x="1" y="5834"/>
                    <a:pt x="171" y="7133"/>
                    <a:pt x="681" y="8123"/>
                  </a:cubicBezTo>
                  <a:lnTo>
                    <a:pt x="681" y="8200"/>
                  </a:lnTo>
                  <a:cubicBezTo>
                    <a:pt x="867" y="9035"/>
                    <a:pt x="1517" y="9887"/>
                    <a:pt x="2383" y="10103"/>
                  </a:cubicBezTo>
                  <a:cubicBezTo>
                    <a:pt x="2152" y="9994"/>
                    <a:pt x="1981" y="9794"/>
                    <a:pt x="1888" y="9530"/>
                  </a:cubicBezTo>
                  <a:cubicBezTo>
                    <a:pt x="1857" y="9423"/>
                    <a:pt x="1842" y="9299"/>
                    <a:pt x="1842" y="9190"/>
                  </a:cubicBezTo>
                  <a:cubicBezTo>
                    <a:pt x="1842" y="8804"/>
                    <a:pt x="2012" y="8417"/>
                    <a:pt x="2337" y="8231"/>
                  </a:cubicBezTo>
                  <a:cubicBezTo>
                    <a:pt x="2445" y="8154"/>
                    <a:pt x="2569" y="8123"/>
                    <a:pt x="2708" y="8107"/>
                  </a:cubicBezTo>
                  <a:cubicBezTo>
                    <a:pt x="2492" y="7907"/>
                    <a:pt x="2259" y="7566"/>
                    <a:pt x="2105" y="7381"/>
                  </a:cubicBezTo>
                  <a:cubicBezTo>
                    <a:pt x="2028" y="7102"/>
                    <a:pt x="1981" y="6824"/>
                    <a:pt x="1935" y="6545"/>
                  </a:cubicBezTo>
                  <a:cubicBezTo>
                    <a:pt x="1857" y="5957"/>
                    <a:pt x="1826" y="5370"/>
                    <a:pt x="1826" y="4782"/>
                  </a:cubicBezTo>
                  <a:lnTo>
                    <a:pt x="1826" y="4642"/>
                  </a:lnTo>
                  <a:cubicBezTo>
                    <a:pt x="1826" y="3930"/>
                    <a:pt x="1873" y="3204"/>
                    <a:pt x="2105" y="2523"/>
                  </a:cubicBezTo>
                  <a:cubicBezTo>
                    <a:pt x="2166" y="2352"/>
                    <a:pt x="2228" y="1997"/>
                    <a:pt x="2399" y="1888"/>
                  </a:cubicBezTo>
                  <a:cubicBezTo>
                    <a:pt x="2414" y="1888"/>
                    <a:pt x="2445" y="1904"/>
                    <a:pt x="2476" y="1904"/>
                  </a:cubicBezTo>
                  <a:cubicBezTo>
                    <a:pt x="3187" y="2136"/>
                    <a:pt x="3451" y="3111"/>
                    <a:pt x="3513" y="4101"/>
                  </a:cubicBezTo>
                  <a:cubicBezTo>
                    <a:pt x="4178" y="4070"/>
                    <a:pt x="4843" y="4054"/>
                    <a:pt x="5508" y="4023"/>
                  </a:cubicBezTo>
                  <a:cubicBezTo>
                    <a:pt x="5369" y="2723"/>
                    <a:pt x="4905" y="1486"/>
                    <a:pt x="3946" y="667"/>
                  </a:cubicBezTo>
                  <a:cubicBezTo>
                    <a:pt x="3404" y="202"/>
                    <a:pt x="2909" y="1"/>
                    <a:pt x="2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0"/>
            <p:cNvSpPr/>
            <p:nvPr/>
          </p:nvSpPr>
          <p:spPr>
            <a:xfrm rot="354570">
              <a:off x="5749258" y="1798923"/>
              <a:ext cx="87550" cy="86320"/>
            </a:xfrm>
            <a:custGeom>
              <a:avLst/>
              <a:gdLst/>
              <a:ahLst/>
              <a:cxnLst/>
              <a:rect l="l" t="t" r="r" b="b"/>
              <a:pathLst>
                <a:path w="2136" h="2106" extrusionOk="0">
                  <a:moveTo>
                    <a:pt x="1053" y="0"/>
                  </a:moveTo>
                  <a:cubicBezTo>
                    <a:pt x="896" y="0"/>
                    <a:pt x="739" y="41"/>
                    <a:pt x="604" y="125"/>
                  </a:cubicBezTo>
                  <a:cubicBezTo>
                    <a:pt x="171" y="372"/>
                    <a:pt x="0" y="976"/>
                    <a:pt x="155" y="1424"/>
                  </a:cubicBezTo>
                  <a:cubicBezTo>
                    <a:pt x="295" y="1827"/>
                    <a:pt x="619" y="2090"/>
                    <a:pt x="1052" y="2105"/>
                  </a:cubicBezTo>
                  <a:cubicBezTo>
                    <a:pt x="1331" y="2105"/>
                    <a:pt x="1625" y="1981"/>
                    <a:pt x="1811" y="1765"/>
                  </a:cubicBezTo>
                  <a:cubicBezTo>
                    <a:pt x="2058" y="1471"/>
                    <a:pt x="2135" y="1069"/>
                    <a:pt x="1966" y="729"/>
                  </a:cubicBezTo>
                  <a:cubicBezTo>
                    <a:pt x="1933" y="660"/>
                    <a:pt x="1891" y="590"/>
                    <a:pt x="1843" y="524"/>
                  </a:cubicBezTo>
                  <a:lnTo>
                    <a:pt x="1843" y="524"/>
                  </a:lnTo>
                  <a:cubicBezTo>
                    <a:pt x="1792" y="421"/>
                    <a:pt x="1724" y="324"/>
                    <a:pt x="1640" y="234"/>
                  </a:cubicBezTo>
                  <a:cubicBezTo>
                    <a:pt x="1487" y="80"/>
                    <a:pt x="1271" y="0"/>
                    <a:pt x="1053"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0"/>
            <p:cNvSpPr/>
            <p:nvPr/>
          </p:nvSpPr>
          <p:spPr>
            <a:xfrm rot="354570">
              <a:off x="5753720" y="1799032"/>
              <a:ext cx="79926" cy="86279"/>
            </a:xfrm>
            <a:custGeom>
              <a:avLst/>
              <a:gdLst/>
              <a:ahLst/>
              <a:cxnLst/>
              <a:rect l="l" t="t" r="r" b="b"/>
              <a:pathLst>
                <a:path w="1950" h="2105" extrusionOk="0">
                  <a:moveTo>
                    <a:pt x="866" y="0"/>
                  </a:moveTo>
                  <a:cubicBezTo>
                    <a:pt x="727" y="16"/>
                    <a:pt x="603" y="47"/>
                    <a:pt x="495" y="124"/>
                  </a:cubicBezTo>
                  <a:cubicBezTo>
                    <a:pt x="170" y="310"/>
                    <a:pt x="0" y="697"/>
                    <a:pt x="0" y="1083"/>
                  </a:cubicBezTo>
                  <a:cubicBezTo>
                    <a:pt x="0" y="1192"/>
                    <a:pt x="15" y="1316"/>
                    <a:pt x="46" y="1423"/>
                  </a:cubicBezTo>
                  <a:cubicBezTo>
                    <a:pt x="186" y="1826"/>
                    <a:pt x="510" y="2089"/>
                    <a:pt x="943" y="2104"/>
                  </a:cubicBezTo>
                  <a:lnTo>
                    <a:pt x="959" y="2104"/>
                  </a:lnTo>
                  <a:cubicBezTo>
                    <a:pt x="1238" y="2104"/>
                    <a:pt x="1531" y="1965"/>
                    <a:pt x="1702" y="1764"/>
                  </a:cubicBezTo>
                  <a:cubicBezTo>
                    <a:pt x="1857" y="1578"/>
                    <a:pt x="1949" y="1347"/>
                    <a:pt x="1949" y="1130"/>
                  </a:cubicBezTo>
                  <a:cubicBezTo>
                    <a:pt x="1949" y="990"/>
                    <a:pt x="1918" y="852"/>
                    <a:pt x="1857" y="728"/>
                  </a:cubicBezTo>
                  <a:cubicBezTo>
                    <a:pt x="1826" y="650"/>
                    <a:pt x="1764" y="573"/>
                    <a:pt x="1717" y="495"/>
                  </a:cubicBezTo>
                  <a:cubicBezTo>
                    <a:pt x="1671" y="402"/>
                    <a:pt x="1609" y="310"/>
                    <a:pt x="1531" y="233"/>
                  </a:cubicBezTo>
                  <a:cubicBezTo>
                    <a:pt x="1392" y="93"/>
                    <a:pt x="1207" y="16"/>
                    <a:pt x="1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0"/>
            <p:cNvSpPr/>
            <p:nvPr/>
          </p:nvSpPr>
          <p:spPr>
            <a:xfrm rot="354570">
              <a:off x="5658355" y="2129869"/>
              <a:ext cx="238426" cy="227646"/>
            </a:xfrm>
            <a:custGeom>
              <a:avLst/>
              <a:gdLst/>
              <a:ahLst/>
              <a:cxnLst/>
              <a:rect l="l" t="t" r="r" b="b"/>
              <a:pathLst>
                <a:path w="5817" h="5554" extrusionOk="0">
                  <a:moveTo>
                    <a:pt x="4702" y="0"/>
                  </a:moveTo>
                  <a:cubicBezTo>
                    <a:pt x="4692" y="0"/>
                    <a:pt x="4682" y="0"/>
                    <a:pt x="4673" y="1"/>
                  </a:cubicBezTo>
                  <a:cubicBezTo>
                    <a:pt x="3699" y="16"/>
                    <a:pt x="2708" y="32"/>
                    <a:pt x="1733" y="63"/>
                  </a:cubicBezTo>
                  <a:cubicBezTo>
                    <a:pt x="1069" y="63"/>
                    <a:pt x="481" y="603"/>
                    <a:pt x="419" y="1253"/>
                  </a:cubicBezTo>
                  <a:cubicBezTo>
                    <a:pt x="310" y="2305"/>
                    <a:pt x="186" y="3342"/>
                    <a:pt x="79" y="4394"/>
                  </a:cubicBezTo>
                  <a:cubicBezTo>
                    <a:pt x="1" y="5044"/>
                    <a:pt x="481" y="5554"/>
                    <a:pt x="1145" y="5554"/>
                  </a:cubicBezTo>
                  <a:cubicBezTo>
                    <a:pt x="2135" y="5539"/>
                    <a:pt x="3111" y="5523"/>
                    <a:pt x="4101" y="5523"/>
                  </a:cubicBezTo>
                  <a:cubicBezTo>
                    <a:pt x="4751" y="5508"/>
                    <a:pt x="5353" y="4966"/>
                    <a:pt x="5431" y="4316"/>
                  </a:cubicBezTo>
                  <a:lnTo>
                    <a:pt x="5755" y="1160"/>
                  </a:lnTo>
                  <a:cubicBezTo>
                    <a:pt x="5816" y="520"/>
                    <a:pt x="5353" y="0"/>
                    <a:pt x="4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0"/>
            <p:cNvSpPr/>
            <p:nvPr/>
          </p:nvSpPr>
          <p:spPr>
            <a:xfrm rot="354570">
              <a:off x="5996981" y="2157849"/>
              <a:ext cx="237811" cy="230884"/>
            </a:xfrm>
            <a:custGeom>
              <a:avLst/>
              <a:gdLst/>
              <a:ahLst/>
              <a:cxnLst/>
              <a:rect l="l" t="t" r="r" b="b"/>
              <a:pathLst>
                <a:path w="5802" h="5633" extrusionOk="0">
                  <a:moveTo>
                    <a:pt x="4685" y="1"/>
                  </a:moveTo>
                  <a:cubicBezTo>
                    <a:pt x="4676" y="1"/>
                    <a:pt x="4667" y="1"/>
                    <a:pt x="4658" y="1"/>
                  </a:cubicBezTo>
                  <a:cubicBezTo>
                    <a:pt x="3682" y="17"/>
                    <a:pt x="2692" y="32"/>
                    <a:pt x="1718" y="63"/>
                  </a:cubicBezTo>
                  <a:cubicBezTo>
                    <a:pt x="1053" y="79"/>
                    <a:pt x="465" y="620"/>
                    <a:pt x="388" y="1269"/>
                  </a:cubicBezTo>
                  <a:cubicBezTo>
                    <a:pt x="279" y="2338"/>
                    <a:pt x="171" y="3390"/>
                    <a:pt x="62" y="4456"/>
                  </a:cubicBezTo>
                  <a:cubicBezTo>
                    <a:pt x="1" y="5106"/>
                    <a:pt x="481" y="5632"/>
                    <a:pt x="1131" y="5632"/>
                  </a:cubicBezTo>
                  <a:cubicBezTo>
                    <a:pt x="2121" y="5617"/>
                    <a:pt x="3095" y="5601"/>
                    <a:pt x="4085" y="5586"/>
                  </a:cubicBezTo>
                  <a:cubicBezTo>
                    <a:pt x="4751" y="5586"/>
                    <a:pt x="5338" y="5044"/>
                    <a:pt x="5415" y="4380"/>
                  </a:cubicBezTo>
                  <a:lnTo>
                    <a:pt x="5741" y="1177"/>
                  </a:lnTo>
                  <a:cubicBezTo>
                    <a:pt x="5802" y="521"/>
                    <a:pt x="5335" y="1"/>
                    <a:pt x="46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0"/>
            <p:cNvSpPr/>
            <p:nvPr/>
          </p:nvSpPr>
          <p:spPr>
            <a:xfrm rot="354570">
              <a:off x="6335063" y="2185880"/>
              <a:ext cx="237729" cy="233385"/>
            </a:xfrm>
            <a:custGeom>
              <a:avLst/>
              <a:gdLst/>
              <a:ahLst/>
              <a:cxnLst/>
              <a:rect l="l" t="t" r="r" b="b"/>
              <a:pathLst>
                <a:path w="5800" h="5694" extrusionOk="0">
                  <a:moveTo>
                    <a:pt x="4684" y="0"/>
                  </a:moveTo>
                  <a:cubicBezTo>
                    <a:pt x="4674" y="0"/>
                    <a:pt x="4665" y="0"/>
                    <a:pt x="4656" y="0"/>
                  </a:cubicBezTo>
                  <a:cubicBezTo>
                    <a:pt x="3666" y="15"/>
                    <a:pt x="2692" y="46"/>
                    <a:pt x="1701" y="62"/>
                  </a:cubicBezTo>
                  <a:cubicBezTo>
                    <a:pt x="1052" y="77"/>
                    <a:pt x="448" y="619"/>
                    <a:pt x="386" y="1284"/>
                  </a:cubicBezTo>
                  <a:cubicBezTo>
                    <a:pt x="278" y="2367"/>
                    <a:pt x="169" y="3435"/>
                    <a:pt x="62" y="4502"/>
                  </a:cubicBezTo>
                  <a:cubicBezTo>
                    <a:pt x="1" y="5158"/>
                    <a:pt x="466" y="5694"/>
                    <a:pt x="1118" y="5694"/>
                  </a:cubicBezTo>
                  <a:cubicBezTo>
                    <a:pt x="1127" y="5694"/>
                    <a:pt x="1136" y="5694"/>
                    <a:pt x="1145" y="5693"/>
                  </a:cubicBezTo>
                  <a:cubicBezTo>
                    <a:pt x="2119" y="5677"/>
                    <a:pt x="3109" y="5677"/>
                    <a:pt x="4084" y="5662"/>
                  </a:cubicBezTo>
                  <a:cubicBezTo>
                    <a:pt x="4749" y="5646"/>
                    <a:pt x="5336" y="5106"/>
                    <a:pt x="5414" y="4440"/>
                  </a:cubicBezTo>
                  <a:lnTo>
                    <a:pt x="5739" y="1191"/>
                  </a:lnTo>
                  <a:cubicBezTo>
                    <a:pt x="5800" y="536"/>
                    <a:pt x="5320" y="0"/>
                    <a:pt x="4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0"/>
            <p:cNvSpPr/>
            <p:nvPr/>
          </p:nvSpPr>
          <p:spPr>
            <a:xfrm rot="354570">
              <a:off x="6356118" y="3564279"/>
              <a:ext cx="248591" cy="235352"/>
            </a:xfrm>
            <a:custGeom>
              <a:avLst/>
              <a:gdLst/>
              <a:ahLst/>
              <a:cxnLst/>
              <a:rect l="l" t="t" r="r" b="b"/>
              <a:pathLst>
                <a:path w="6065" h="5742" extrusionOk="0">
                  <a:moveTo>
                    <a:pt x="1950" y="1"/>
                  </a:moveTo>
                  <a:cubicBezTo>
                    <a:pt x="1297" y="1"/>
                    <a:pt x="679" y="521"/>
                    <a:pt x="588" y="1161"/>
                  </a:cubicBezTo>
                  <a:cubicBezTo>
                    <a:pt x="433" y="2244"/>
                    <a:pt x="264" y="3312"/>
                    <a:pt x="93" y="4395"/>
                  </a:cubicBezTo>
                  <a:cubicBezTo>
                    <a:pt x="0" y="5044"/>
                    <a:pt x="449" y="5616"/>
                    <a:pt x="1114" y="5632"/>
                  </a:cubicBezTo>
                  <a:cubicBezTo>
                    <a:pt x="2104" y="5678"/>
                    <a:pt x="3094" y="5709"/>
                    <a:pt x="4084" y="5740"/>
                  </a:cubicBezTo>
                  <a:cubicBezTo>
                    <a:pt x="4103" y="5741"/>
                    <a:pt x="4121" y="5741"/>
                    <a:pt x="4140" y="5741"/>
                  </a:cubicBezTo>
                  <a:cubicBezTo>
                    <a:pt x="4784" y="5741"/>
                    <a:pt x="5372" y="5226"/>
                    <a:pt x="5476" y="4580"/>
                  </a:cubicBezTo>
                  <a:cubicBezTo>
                    <a:pt x="5647" y="3497"/>
                    <a:pt x="5802" y="2414"/>
                    <a:pt x="5972" y="1332"/>
                  </a:cubicBezTo>
                  <a:cubicBezTo>
                    <a:pt x="6064" y="666"/>
                    <a:pt x="5600" y="109"/>
                    <a:pt x="4936" y="78"/>
                  </a:cubicBezTo>
                  <a:cubicBezTo>
                    <a:pt x="3946" y="47"/>
                    <a:pt x="2955" y="32"/>
                    <a:pt x="1980" y="1"/>
                  </a:cubicBezTo>
                  <a:cubicBezTo>
                    <a:pt x="1970" y="1"/>
                    <a:pt x="1960" y="1"/>
                    <a:pt x="19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0"/>
            <p:cNvSpPr/>
            <p:nvPr/>
          </p:nvSpPr>
          <p:spPr>
            <a:xfrm rot="354570">
              <a:off x="6694268" y="3608850"/>
              <a:ext cx="248632" cy="238508"/>
            </a:xfrm>
            <a:custGeom>
              <a:avLst/>
              <a:gdLst/>
              <a:ahLst/>
              <a:cxnLst/>
              <a:rect l="l" t="t" r="r" b="b"/>
              <a:pathLst>
                <a:path w="6066" h="5819" extrusionOk="0">
                  <a:moveTo>
                    <a:pt x="1940" y="0"/>
                  </a:moveTo>
                  <a:cubicBezTo>
                    <a:pt x="1300" y="0"/>
                    <a:pt x="680" y="535"/>
                    <a:pt x="589" y="1192"/>
                  </a:cubicBezTo>
                  <a:cubicBezTo>
                    <a:pt x="434" y="2275"/>
                    <a:pt x="265" y="3373"/>
                    <a:pt x="94" y="4456"/>
                  </a:cubicBezTo>
                  <a:cubicBezTo>
                    <a:pt x="1" y="5122"/>
                    <a:pt x="450" y="5694"/>
                    <a:pt x="1115" y="5710"/>
                  </a:cubicBezTo>
                  <a:cubicBezTo>
                    <a:pt x="2105" y="5755"/>
                    <a:pt x="3095" y="5786"/>
                    <a:pt x="4085" y="5817"/>
                  </a:cubicBezTo>
                  <a:cubicBezTo>
                    <a:pt x="4104" y="5818"/>
                    <a:pt x="4122" y="5819"/>
                    <a:pt x="4141" y="5819"/>
                  </a:cubicBezTo>
                  <a:cubicBezTo>
                    <a:pt x="4785" y="5819"/>
                    <a:pt x="5373" y="5303"/>
                    <a:pt x="5477" y="4642"/>
                  </a:cubicBezTo>
                  <a:cubicBezTo>
                    <a:pt x="5648" y="3544"/>
                    <a:pt x="5803" y="2445"/>
                    <a:pt x="5958" y="1347"/>
                  </a:cubicBezTo>
                  <a:cubicBezTo>
                    <a:pt x="6065" y="681"/>
                    <a:pt x="5601" y="109"/>
                    <a:pt x="4937" y="93"/>
                  </a:cubicBezTo>
                  <a:lnTo>
                    <a:pt x="1966" y="1"/>
                  </a:lnTo>
                  <a:cubicBezTo>
                    <a:pt x="1958" y="0"/>
                    <a:pt x="1949" y="0"/>
                    <a:pt x="1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0"/>
            <p:cNvSpPr/>
            <p:nvPr/>
          </p:nvSpPr>
          <p:spPr>
            <a:xfrm rot="354570">
              <a:off x="7032394" y="3654034"/>
              <a:ext cx="248632" cy="241705"/>
            </a:xfrm>
            <a:custGeom>
              <a:avLst/>
              <a:gdLst/>
              <a:ahLst/>
              <a:cxnLst/>
              <a:rect l="l" t="t" r="r" b="b"/>
              <a:pathLst>
                <a:path w="6066" h="5897" extrusionOk="0">
                  <a:moveTo>
                    <a:pt x="1940" y="1"/>
                  </a:moveTo>
                  <a:cubicBezTo>
                    <a:pt x="1284" y="1"/>
                    <a:pt x="680" y="536"/>
                    <a:pt x="589" y="1193"/>
                  </a:cubicBezTo>
                  <a:cubicBezTo>
                    <a:pt x="434" y="2307"/>
                    <a:pt x="265" y="3405"/>
                    <a:pt x="94" y="4504"/>
                  </a:cubicBezTo>
                  <a:cubicBezTo>
                    <a:pt x="1" y="5184"/>
                    <a:pt x="450" y="5756"/>
                    <a:pt x="1115" y="5772"/>
                  </a:cubicBezTo>
                  <a:cubicBezTo>
                    <a:pt x="2105" y="5818"/>
                    <a:pt x="3095" y="5849"/>
                    <a:pt x="4085" y="5896"/>
                  </a:cubicBezTo>
                  <a:cubicBezTo>
                    <a:pt x="4094" y="5896"/>
                    <a:pt x="4103" y="5896"/>
                    <a:pt x="4112" y="5896"/>
                  </a:cubicBezTo>
                  <a:cubicBezTo>
                    <a:pt x="4767" y="5896"/>
                    <a:pt x="5371" y="5361"/>
                    <a:pt x="5477" y="4689"/>
                  </a:cubicBezTo>
                  <a:cubicBezTo>
                    <a:pt x="5648" y="3590"/>
                    <a:pt x="5803" y="2476"/>
                    <a:pt x="5958" y="1362"/>
                  </a:cubicBezTo>
                  <a:cubicBezTo>
                    <a:pt x="6065" y="682"/>
                    <a:pt x="5601" y="110"/>
                    <a:pt x="4937" y="79"/>
                  </a:cubicBezTo>
                  <a:cubicBezTo>
                    <a:pt x="3947" y="63"/>
                    <a:pt x="2956" y="32"/>
                    <a:pt x="1966" y="1"/>
                  </a:cubicBezTo>
                  <a:cubicBezTo>
                    <a:pt x="1957" y="1"/>
                    <a:pt x="1948" y="1"/>
                    <a:pt x="1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0" name="Google Shape;870;p40"/>
            <p:cNvGrpSpPr/>
            <p:nvPr/>
          </p:nvGrpSpPr>
          <p:grpSpPr>
            <a:xfrm>
              <a:off x="5329969" y="2202211"/>
              <a:ext cx="2606195" cy="1561832"/>
              <a:chOff x="5329969" y="2202211"/>
              <a:chExt cx="2606195" cy="1561832"/>
            </a:xfrm>
          </p:grpSpPr>
          <p:sp>
            <p:nvSpPr>
              <p:cNvPr id="871" name="Google Shape;871;p40"/>
              <p:cNvSpPr/>
              <p:nvPr/>
            </p:nvSpPr>
            <p:spPr>
              <a:xfrm rot="354570">
                <a:off x="5585659" y="2457773"/>
                <a:ext cx="240967" cy="225802"/>
              </a:xfrm>
              <a:custGeom>
                <a:avLst/>
                <a:gdLst/>
                <a:ahLst/>
                <a:cxnLst/>
                <a:rect l="l" t="t" r="r" b="b"/>
                <a:pathLst>
                  <a:path w="5879" h="5509" extrusionOk="0">
                    <a:moveTo>
                      <a:pt x="4778" y="1"/>
                    </a:moveTo>
                    <a:cubicBezTo>
                      <a:pt x="4769" y="1"/>
                      <a:pt x="4759" y="1"/>
                      <a:pt x="4749" y="1"/>
                    </a:cubicBezTo>
                    <a:cubicBezTo>
                      <a:pt x="3759" y="1"/>
                      <a:pt x="2785" y="16"/>
                      <a:pt x="1795" y="16"/>
                    </a:cubicBezTo>
                    <a:cubicBezTo>
                      <a:pt x="1129" y="32"/>
                      <a:pt x="526" y="558"/>
                      <a:pt x="448" y="1208"/>
                    </a:cubicBezTo>
                    <a:cubicBezTo>
                      <a:pt x="341" y="2244"/>
                      <a:pt x="201" y="3296"/>
                      <a:pt x="77" y="4333"/>
                    </a:cubicBezTo>
                    <a:cubicBezTo>
                      <a:pt x="0" y="4982"/>
                      <a:pt x="479" y="5508"/>
                      <a:pt x="1129" y="5508"/>
                    </a:cubicBezTo>
                    <a:lnTo>
                      <a:pt x="4085" y="5508"/>
                    </a:lnTo>
                    <a:cubicBezTo>
                      <a:pt x="4749" y="5508"/>
                      <a:pt x="5353" y="4982"/>
                      <a:pt x="5430" y="4333"/>
                    </a:cubicBezTo>
                    <a:cubicBezTo>
                      <a:pt x="5570" y="3281"/>
                      <a:pt x="5694" y="2229"/>
                      <a:pt x="5817" y="1161"/>
                    </a:cubicBezTo>
                    <a:cubicBezTo>
                      <a:pt x="5878" y="521"/>
                      <a:pt x="5413" y="1"/>
                      <a:pt x="4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0"/>
              <p:cNvSpPr/>
              <p:nvPr/>
            </p:nvSpPr>
            <p:spPr>
              <a:xfrm rot="354570">
                <a:off x="5508584" y="2783991"/>
                <a:ext cx="243550" cy="225146"/>
              </a:xfrm>
              <a:custGeom>
                <a:avLst/>
                <a:gdLst/>
                <a:ahLst/>
                <a:cxnLst/>
                <a:rect l="l" t="t" r="r" b="b"/>
                <a:pathLst>
                  <a:path w="5942" h="5493" extrusionOk="0">
                    <a:moveTo>
                      <a:pt x="1827" y="0"/>
                    </a:moveTo>
                    <a:cubicBezTo>
                      <a:pt x="1173" y="0"/>
                      <a:pt x="587" y="520"/>
                      <a:pt x="496" y="1160"/>
                    </a:cubicBezTo>
                    <a:cubicBezTo>
                      <a:pt x="372" y="2197"/>
                      <a:pt x="217" y="3233"/>
                      <a:pt x="77" y="4285"/>
                    </a:cubicBezTo>
                    <a:cubicBezTo>
                      <a:pt x="0" y="4920"/>
                      <a:pt x="465" y="5446"/>
                      <a:pt x="1129" y="5461"/>
                    </a:cubicBezTo>
                    <a:cubicBezTo>
                      <a:pt x="2104" y="5477"/>
                      <a:pt x="3095" y="5477"/>
                      <a:pt x="4085" y="5492"/>
                    </a:cubicBezTo>
                    <a:cubicBezTo>
                      <a:pt x="4095" y="5492"/>
                      <a:pt x="4104" y="5492"/>
                      <a:pt x="4114" y="5492"/>
                    </a:cubicBezTo>
                    <a:cubicBezTo>
                      <a:pt x="4767" y="5492"/>
                      <a:pt x="5355" y="4972"/>
                      <a:pt x="5446" y="4332"/>
                    </a:cubicBezTo>
                    <a:cubicBezTo>
                      <a:pt x="5585" y="3280"/>
                      <a:pt x="5724" y="2243"/>
                      <a:pt x="5863" y="1191"/>
                    </a:cubicBezTo>
                    <a:cubicBezTo>
                      <a:pt x="5941" y="541"/>
                      <a:pt x="5477" y="15"/>
                      <a:pt x="4811" y="0"/>
                    </a:cubicBezTo>
                    <a:lnTo>
                      <a:pt x="1857" y="0"/>
                    </a:lnTo>
                    <a:cubicBezTo>
                      <a:pt x="1847" y="0"/>
                      <a:pt x="1837" y="0"/>
                      <a:pt x="1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0"/>
              <p:cNvSpPr/>
              <p:nvPr/>
            </p:nvSpPr>
            <p:spPr>
              <a:xfrm rot="354570">
                <a:off x="5426619" y="3107143"/>
                <a:ext cx="246706" cy="226417"/>
              </a:xfrm>
              <a:custGeom>
                <a:avLst/>
                <a:gdLst/>
                <a:ahLst/>
                <a:cxnLst/>
                <a:rect l="l" t="t" r="r" b="b"/>
                <a:pathLst>
                  <a:path w="6019" h="5524" extrusionOk="0">
                    <a:moveTo>
                      <a:pt x="1904" y="1"/>
                    </a:moveTo>
                    <a:cubicBezTo>
                      <a:pt x="1251" y="1"/>
                      <a:pt x="649" y="520"/>
                      <a:pt x="558" y="1146"/>
                    </a:cubicBezTo>
                    <a:cubicBezTo>
                      <a:pt x="418" y="2182"/>
                      <a:pt x="263" y="3219"/>
                      <a:pt x="94" y="4255"/>
                    </a:cubicBezTo>
                    <a:cubicBezTo>
                      <a:pt x="1" y="4904"/>
                      <a:pt x="465" y="5430"/>
                      <a:pt x="1129" y="5446"/>
                    </a:cubicBezTo>
                    <a:cubicBezTo>
                      <a:pt x="2120" y="5477"/>
                      <a:pt x="3110" y="5492"/>
                      <a:pt x="4085" y="5523"/>
                    </a:cubicBezTo>
                    <a:cubicBezTo>
                      <a:pt x="4095" y="5523"/>
                      <a:pt x="4105" y="5524"/>
                      <a:pt x="4115" y="5524"/>
                    </a:cubicBezTo>
                    <a:cubicBezTo>
                      <a:pt x="4769" y="5524"/>
                      <a:pt x="5386" y="5018"/>
                      <a:pt x="5477" y="4378"/>
                    </a:cubicBezTo>
                    <a:cubicBezTo>
                      <a:pt x="5632" y="3343"/>
                      <a:pt x="5787" y="2291"/>
                      <a:pt x="5925" y="1239"/>
                    </a:cubicBezTo>
                    <a:cubicBezTo>
                      <a:pt x="6018" y="604"/>
                      <a:pt x="5554" y="63"/>
                      <a:pt x="4889" y="47"/>
                    </a:cubicBezTo>
                    <a:cubicBezTo>
                      <a:pt x="3914" y="32"/>
                      <a:pt x="2924" y="16"/>
                      <a:pt x="1934" y="1"/>
                    </a:cubicBezTo>
                    <a:cubicBezTo>
                      <a:pt x="1924" y="1"/>
                      <a:pt x="1914" y="1"/>
                      <a:pt x="1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0"/>
              <p:cNvSpPr/>
              <p:nvPr/>
            </p:nvSpPr>
            <p:spPr>
              <a:xfrm rot="354570">
                <a:off x="5340998" y="3429263"/>
                <a:ext cx="249206" cy="227114"/>
              </a:xfrm>
              <a:custGeom>
                <a:avLst/>
                <a:gdLst/>
                <a:ahLst/>
                <a:cxnLst/>
                <a:rect l="l" t="t" r="r" b="b"/>
                <a:pathLst>
                  <a:path w="6080" h="5541" extrusionOk="0">
                    <a:moveTo>
                      <a:pt x="1966" y="0"/>
                    </a:moveTo>
                    <a:cubicBezTo>
                      <a:pt x="1313" y="0"/>
                      <a:pt x="710" y="490"/>
                      <a:pt x="603" y="1130"/>
                    </a:cubicBezTo>
                    <a:cubicBezTo>
                      <a:pt x="448" y="2166"/>
                      <a:pt x="279" y="3187"/>
                      <a:pt x="108" y="4224"/>
                    </a:cubicBezTo>
                    <a:cubicBezTo>
                      <a:pt x="0" y="4858"/>
                      <a:pt x="464" y="5400"/>
                      <a:pt x="1114" y="5431"/>
                    </a:cubicBezTo>
                    <a:cubicBezTo>
                      <a:pt x="2104" y="5462"/>
                      <a:pt x="3094" y="5508"/>
                      <a:pt x="4084" y="5539"/>
                    </a:cubicBezTo>
                    <a:cubicBezTo>
                      <a:pt x="4104" y="5540"/>
                      <a:pt x="4123" y="5540"/>
                      <a:pt x="4142" y="5540"/>
                    </a:cubicBezTo>
                    <a:cubicBezTo>
                      <a:pt x="4785" y="5540"/>
                      <a:pt x="5387" y="5041"/>
                      <a:pt x="5477" y="4425"/>
                    </a:cubicBezTo>
                    <a:cubicBezTo>
                      <a:pt x="5646" y="3373"/>
                      <a:pt x="5817" y="2337"/>
                      <a:pt x="5987" y="1285"/>
                    </a:cubicBezTo>
                    <a:cubicBezTo>
                      <a:pt x="6079" y="650"/>
                      <a:pt x="5631" y="109"/>
                      <a:pt x="4966" y="93"/>
                    </a:cubicBezTo>
                    <a:lnTo>
                      <a:pt x="1995" y="0"/>
                    </a:lnTo>
                    <a:cubicBezTo>
                      <a:pt x="1986" y="0"/>
                      <a:pt x="1976" y="0"/>
                      <a:pt x="1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0"/>
              <p:cNvSpPr/>
              <p:nvPr/>
            </p:nvSpPr>
            <p:spPr>
              <a:xfrm rot="354570">
                <a:off x="5923859" y="2490230"/>
                <a:ext cx="240967" cy="228343"/>
              </a:xfrm>
              <a:custGeom>
                <a:avLst/>
                <a:gdLst/>
                <a:ahLst/>
                <a:cxnLst/>
                <a:rect l="l" t="t" r="r" b="b"/>
                <a:pathLst>
                  <a:path w="5879" h="5571" extrusionOk="0">
                    <a:moveTo>
                      <a:pt x="4763" y="1"/>
                    </a:moveTo>
                    <a:cubicBezTo>
                      <a:pt x="4754" y="1"/>
                      <a:pt x="4744" y="1"/>
                      <a:pt x="4734" y="1"/>
                    </a:cubicBezTo>
                    <a:cubicBezTo>
                      <a:pt x="3759" y="1"/>
                      <a:pt x="2769" y="16"/>
                      <a:pt x="1795" y="16"/>
                    </a:cubicBezTo>
                    <a:cubicBezTo>
                      <a:pt x="1129" y="16"/>
                      <a:pt x="527" y="558"/>
                      <a:pt x="449" y="1208"/>
                    </a:cubicBezTo>
                    <a:cubicBezTo>
                      <a:pt x="325" y="2275"/>
                      <a:pt x="201" y="3327"/>
                      <a:pt x="77" y="4379"/>
                    </a:cubicBezTo>
                    <a:cubicBezTo>
                      <a:pt x="1" y="5028"/>
                      <a:pt x="479" y="5570"/>
                      <a:pt x="1129" y="5570"/>
                    </a:cubicBezTo>
                    <a:lnTo>
                      <a:pt x="4085" y="5570"/>
                    </a:lnTo>
                    <a:cubicBezTo>
                      <a:pt x="4749" y="5570"/>
                      <a:pt x="5353" y="5028"/>
                      <a:pt x="5430" y="4379"/>
                    </a:cubicBezTo>
                    <a:lnTo>
                      <a:pt x="5801" y="1177"/>
                    </a:lnTo>
                    <a:cubicBezTo>
                      <a:pt x="5878" y="537"/>
                      <a:pt x="5413" y="1"/>
                      <a:pt x="47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0"/>
              <p:cNvSpPr/>
              <p:nvPr/>
            </p:nvSpPr>
            <p:spPr>
              <a:xfrm rot="354570">
                <a:off x="5846359" y="2820268"/>
                <a:ext cx="244123" cy="228302"/>
              </a:xfrm>
              <a:custGeom>
                <a:avLst/>
                <a:gdLst/>
                <a:ahLst/>
                <a:cxnLst/>
                <a:rect l="l" t="t" r="r" b="b"/>
                <a:pathLst>
                  <a:path w="5956" h="5570" extrusionOk="0">
                    <a:moveTo>
                      <a:pt x="1857" y="0"/>
                    </a:moveTo>
                    <a:cubicBezTo>
                      <a:pt x="1207" y="0"/>
                      <a:pt x="588" y="526"/>
                      <a:pt x="510" y="1176"/>
                    </a:cubicBezTo>
                    <a:lnTo>
                      <a:pt x="93" y="4332"/>
                    </a:lnTo>
                    <a:cubicBezTo>
                      <a:pt x="1" y="4982"/>
                      <a:pt x="479" y="5523"/>
                      <a:pt x="1145" y="5539"/>
                    </a:cubicBezTo>
                    <a:cubicBezTo>
                      <a:pt x="2119" y="5539"/>
                      <a:pt x="3109" y="5554"/>
                      <a:pt x="4100" y="5570"/>
                    </a:cubicBezTo>
                    <a:cubicBezTo>
                      <a:pt x="4108" y="5570"/>
                      <a:pt x="4117" y="5570"/>
                      <a:pt x="4126" y="5570"/>
                    </a:cubicBezTo>
                    <a:cubicBezTo>
                      <a:pt x="4781" y="5570"/>
                      <a:pt x="5369" y="5035"/>
                      <a:pt x="5461" y="4394"/>
                    </a:cubicBezTo>
                    <a:cubicBezTo>
                      <a:pt x="5601" y="3326"/>
                      <a:pt x="5739" y="2274"/>
                      <a:pt x="5863" y="1207"/>
                    </a:cubicBezTo>
                    <a:cubicBezTo>
                      <a:pt x="5956" y="557"/>
                      <a:pt x="5477" y="15"/>
                      <a:pt x="4811" y="15"/>
                    </a:cubicBezTo>
                    <a:cubicBezTo>
                      <a:pt x="3837" y="0"/>
                      <a:pt x="2847" y="0"/>
                      <a:pt x="18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0"/>
              <p:cNvSpPr/>
              <p:nvPr/>
            </p:nvSpPr>
            <p:spPr>
              <a:xfrm rot="354570">
                <a:off x="5765231" y="3147926"/>
                <a:ext cx="246706" cy="229040"/>
              </a:xfrm>
              <a:custGeom>
                <a:avLst/>
                <a:gdLst/>
                <a:ahLst/>
                <a:cxnLst/>
                <a:rect l="l" t="t" r="r" b="b"/>
                <a:pathLst>
                  <a:path w="6019" h="5588" extrusionOk="0">
                    <a:moveTo>
                      <a:pt x="1892" y="0"/>
                    </a:moveTo>
                    <a:cubicBezTo>
                      <a:pt x="1237" y="0"/>
                      <a:pt x="649" y="521"/>
                      <a:pt x="558" y="1161"/>
                    </a:cubicBezTo>
                    <a:lnTo>
                      <a:pt x="94" y="4317"/>
                    </a:lnTo>
                    <a:cubicBezTo>
                      <a:pt x="1" y="4967"/>
                      <a:pt x="465" y="5508"/>
                      <a:pt x="1129" y="5524"/>
                    </a:cubicBezTo>
                    <a:cubicBezTo>
                      <a:pt x="2105" y="5539"/>
                      <a:pt x="3095" y="5570"/>
                      <a:pt x="4085" y="5586"/>
                    </a:cubicBezTo>
                    <a:cubicBezTo>
                      <a:pt x="4104" y="5587"/>
                      <a:pt x="4122" y="5587"/>
                      <a:pt x="4141" y="5587"/>
                    </a:cubicBezTo>
                    <a:cubicBezTo>
                      <a:pt x="4784" y="5587"/>
                      <a:pt x="5371" y="5073"/>
                      <a:pt x="5461" y="4441"/>
                    </a:cubicBezTo>
                    <a:cubicBezTo>
                      <a:pt x="5616" y="3373"/>
                      <a:pt x="5771" y="2321"/>
                      <a:pt x="5925" y="1254"/>
                    </a:cubicBezTo>
                    <a:cubicBezTo>
                      <a:pt x="6018" y="605"/>
                      <a:pt x="5539" y="62"/>
                      <a:pt x="4873" y="48"/>
                    </a:cubicBezTo>
                    <a:cubicBezTo>
                      <a:pt x="3899" y="32"/>
                      <a:pt x="2909" y="17"/>
                      <a:pt x="1919" y="1"/>
                    </a:cubicBezTo>
                    <a:cubicBezTo>
                      <a:pt x="1910" y="0"/>
                      <a:pt x="1901"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0"/>
              <p:cNvSpPr/>
              <p:nvPr/>
            </p:nvSpPr>
            <p:spPr>
              <a:xfrm rot="354570">
                <a:off x="5679160" y="3474408"/>
                <a:ext cx="249206" cy="229696"/>
              </a:xfrm>
              <a:custGeom>
                <a:avLst/>
                <a:gdLst/>
                <a:ahLst/>
                <a:cxnLst/>
                <a:rect l="l" t="t" r="r" b="b"/>
                <a:pathLst>
                  <a:path w="6080" h="5604" extrusionOk="0">
                    <a:moveTo>
                      <a:pt x="1938" y="1"/>
                    </a:moveTo>
                    <a:cubicBezTo>
                      <a:pt x="1295" y="1"/>
                      <a:pt x="709" y="501"/>
                      <a:pt x="603" y="1132"/>
                    </a:cubicBezTo>
                    <a:cubicBezTo>
                      <a:pt x="448" y="2184"/>
                      <a:pt x="279" y="3236"/>
                      <a:pt x="108" y="4272"/>
                    </a:cubicBezTo>
                    <a:cubicBezTo>
                      <a:pt x="0" y="4921"/>
                      <a:pt x="464" y="5464"/>
                      <a:pt x="1129" y="5494"/>
                    </a:cubicBezTo>
                    <a:cubicBezTo>
                      <a:pt x="2119" y="5525"/>
                      <a:pt x="3094" y="5571"/>
                      <a:pt x="4084" y="5602"/>
                    </a:cubicBezTo>
                    <a:cubicBezTo>
                      <a:pt x="4104" y="5603"/>
                      <a:pt x="4123" y="5603"/>
                      <a:pt x="4142" y="5603"/>
                    </a:cubicBezTo>
                    <a:cubicBezTo>
                      <a:pt x="4785" y="5603"/>
                      <a:pt x="5387" y="5104"/>
                      <a:pt x="5491" y="4473"/>
                    </a:cubicBezTo>
                    <a:cubicBezTo>
                      <a:pt x="5646" y="3421"/>
                      <a:pt x="5817" y="2353"/>
                      <a:pt x="5987" y="1301"/>
                    </a:cubicBezTo>
                    <a:cubicBezTo>
                      <a:pt x="6079" y="652"/>
                      <a:pt x="5615" y="95"/>
                      <a:pt x="4966" y="80"/>
                    </a:cubicBezTo>
                    <a:cubicBezTo>
                      <a:pt x="3975" y="49"/>
                      <a:pt x="2985" y="18"/>
                      <a:pt x="1995" y="2"/>
                    </a:cubicBezTo>
                    <a:cubicBezTo>
                      <a:pt x="1976" y="1"/>
                      <a:pt x="1957" y="1"/>
                      <a:pt x="19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0"/>
              <p:cNvSpPr/>
              <p:nvPr/>
            </p:nvSpPr>
            <p:spPr>
              <a:xfrm rot="354570">
                <a:off x="6262090" y="2522076"/>
                <a:ext cx="241008" cy="231499"/>
              </a:xfrm>
              <a:custGeom>
                <a:avLst/>
                <a:gdLst/>
                <a:ahLst/>
                <a:cxnLst/>
                <a:rect l="l" t="t" r="r" b="b"/>
                <a:pathLst>
                  <a:path w="5880" h="5648" extrusionOk="0">
                    <a:moveTo>
                      <a:pt x="4734" y="0"/>
                    </a:moveTo>
                    <a:cubicBezTo>
                      <a:pt x="3744" y="16"/>
                      <a:pt x="2769" y="16"/>
                      <a:pt x="1779" y="31"/>
                    </a:cubicBezTo>
                    <a:cubicBezTo>
                      <a:pt x="1114" y="31"/>
                      <a:pt x="527" y="573"/>
                      <a:pt x="449" y="1238"/>
                    </a:cubicBezTo>
                    <a:cubicBezTo>
                      <a:pt x="325" y="2306"/>
                      <a:pt x="201" y="3373"/>
                      <a:pt x="77" y="4456"/>
                    </a:cubicBezTo>
                    <a:cubicBezTo>
                      <a:pt x="1" y="5105"/>
                      <a:pt x="480" y="5647"/>
                      <a:pt x="1145" y="5647"/>
                    </a:cubicBezTo>
                    <a:lnTo>
                      <a:pt x="4100" y="5647"/>
                    </a:lnTo>
                    <a:cubicBezTo>
                      <a:pt x="4749" y="5647"/>
                      <a:pt x="5353" y="5105"/>
                      <a:pt x="5430" y="4441"/>
                    </a:cubicBezTo>
                    <a:cubicBezTo>
                      <a:pt x="5554" y="3358"/>
                      <a:pt x="5678" y="2290"/>
                      <a:pt x="5801" y="1207"/>
                    </a:cubicBezTo>
                    <a:cubicBezTo>
                      <a:pt x="5879" y="542"/>
                      <a:pt x="5399" y="0"/>
                      <a:pt x="4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0"/>
              <p:cNvSpPr/>
              <p:nvPr/>
            </p:nvSpPr>
            <p:spPr>
              <a:xfrm rot="354570">
                <a:off x="6184747" y="2856547"/>
                <a:ext cx="243509" cy="231458"/>
              </a:xfrm>
              <a:custGeom>
                <a:avLst/>
                <a:gdLst/>
                <a:ahLst/>
                <a:cxnLst/>
                <a:rect l="l" t="t" r="r" b="b"/>
                <a:pathLst>
                  <a:path w="5941" h="5647" extrusionOk="0">
                    <a:moveTo>
                      <a:pt x="1857" y="0"/>
                    </a:moveTo>
                    <a:cubicBezTo>
                      <a:pt x="1192" y="0"/>
                      <a:pt x="588" y="541"/>
                      <a:pt x="495" y="1191"/>
                    </a:cubicBezTo>
                    <a:cubicBezTo>
                      <a:pt x="372" y="2259"/>
                      <a:pt x="233" y="3326"/>
                      <a:pt x="93" y="4394"/>
                    </a:cubicBezTo>
                    <a:cubicBezTo>
                      <a:pt x="0" y="5058"/>
                      <a:pt x="481" y="5601"/>
                      <a:pt x="1130" y="5601"/>
                    </a:cubicBezTo>
                    <a:lnTo>
                      <a:pt x="4101" y="5646"/>
                    </a:lnTo>
                    <a:cubicBezTo>
                      <a:pt x="4750" y="5646"/>
                      <a:pt x="5369" y="5120"/>
                      <a:pt x="5462" y="4456"/>
                    </a:cubicBezTo>
                    <a:cubicBezTo>
                      <a:pt x="5601" y="3373"/>
                      <a:pt x="5724" y="2305"/>
                      <a:pt x="5864" y="1222"/>
                    </a:cubicBezTo>
                    <a:cubicBezTo>
                      <a:pt x="5941" y="557"/>
                      <a:pt x="5477" y="15"/>
                      <a:pt x="4812" y="15"/>
                    </a:cubicBezTo>
                    <a:cubicBezTo>
                      <a:pt x="3822" y="15"/>
                      <a:pt x="2832" y="0"/>
                      <a:pt x="18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0"/>
              <p:cNvSpPr/>
              <p:nvPr/>
            </p:nvSpPr>
            <p:spPr>
              <a:xfrm rot="354570">
                <a:off x="6103162" y="3188682"/>
                <a:ext cx="246747" cy="232114"/>
              </a:xfrm>
              <a:custGeom>
                <a:avLst/>
                <a:gdLst/>
                <a:ahLst/>
                <a:cxnLst/>
                <a:rect l="l" t="t" r="r" b="b"/>
                <a:pathLst>
                  <a:path w="6020" h="5663" extrusionOk="0">
                    <a:moveTo>
                      <a:pt x="1890" y="0"/>
                    </a:moveTo>
                    <a:cubicBezTo>
                      <a:pt x="1251" y="0"/>
                      <a:pt x="649" y="520"/>
                      <a:pt x="558" y="1176"/>
                    </a:cubicBezTo>
                    <a:cubicBezTo>
                      <a:pt x="403" y="2243"/>
                      <a:pt x="248" y="3295"/>
                      <a:pt x="93" y="4363"/>
                    </a:cubicBezTo>
                    <a:cubicBezTo>
                      <a:pt x="1" y="5028"/>
                      <a:pt x="465" y="5570"/>
                      <a:pt x="1131" y="5585"/>
                    </a:cubicBezTo>
                    <a:cubicBezTo>
                      <a:pt x="2121" y="5615"/>
                      <a:pt x="3111" y="5632"/>
                      <a:pt x="4101" y="5663"/>
                    </a:cubicBezTo>
                    <a:cubicBezTo>
                      <a:pt x="4110" y="5663"/>
                      <a:pt x="4119" y="5663"/>
                      <a:pt x="4128" y="5663"/>
                    </a:cubicBezTo>
                    <a:cubicBezTo>
                      <a:pt x="4768" y="5663"/>
                      <a:pt x="5386" y="5142"/>
                      <a:pt x="5477" y="4487"/>
                    </a:cubicBezTo>
                    <a:cubicBezTo>
                      <a:pt x="5632" y="3419"/>
                      <a:pt x="5772" y="2352"/>
                      <a:pt x="5926" y="1269"/>
                    </a:cubicBezTo>
                    <a:cubicBezTo>
                      <a:pt x="6019" y="603"/>
                      <a:pt x="5539" y="62"/>
                      <a:pt x="4889" y="46"/>
                    </a:cubicBezTo>
                    <a:lnTo>
                      <a:pt x="1919" y="0"/>
                    </a:lnTo>
                    <a:cubicBezTo>
                      <a:pt x="1909" y="0"/>
                      <a:pt x="1900" y="0"/>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0"/>
              <p:cNvSpPr/>
              <p:nvPr/>
            </p:nvSpPr>
            <p:spPr>
              <a:xfrm rot="354570">
                <a:off x="6017347" y="3519062"/>
                <a:ext cx="249206" cy="232770"/>
              </a:xfrm>
              <a:custGeom>
                <a:avLst/>
                <a:gdLst/>
                <a:ahLst/>
                <a:cxnLst/>
                <a:rect l="l" t="t" r="r" b="b"/>
                <a:pathLst>
                  <a:path w="6080" h="5679" extrusionOk="0">
                    <a:moveTo>
                      <a:pt x="1965" y="0"/>
                    </a:moveTo>
                    <a:cubicBezTo>
                      <a:pt x="1312" y="0"/>
                      <a:pt x="710" y="520"/>
                      <a:pt x="603" y="1160"/>
                    </a:cubicBezTo>
                    <a:cubicBezTo>
                      <a:pt x="448" y="2212"/>
                      <a:pt x="279" y="3280"/>
                      <a:pt x="108" y="4347"/>
                    </a:cubicBezTo>
                    <a:cubicBezTo>
                      <a:pt x="0" y="4997"/>
                      <a:pt x="464" y="5539"/>
                      <a:pt x="1129" y="5570"/>
                    </a:cubicBezTo>
                    <a:cubicBezTo>
                      <a:pt x="2119" y="5601"/>
                      <a:pt x="3109" y="5647"/>
                      <a:pt x="4099" y="5678"/>
                    </a:cubicBezTo>
                    <a:cubicBezTo>
                      <a:pt x="4117" y="5678"/>
                      <a:pt x="4136" y="5679"/>
                      <a:pt x="4154" y="5679"/>
                    </a:cubicBezTo>
                    <a:cubicBezTo>
                      <a:pt x="4784" y="5679"/>
                      <a:pt x="5387" y="5164"/>
                      <a:pt x="5491" y="4533"/>
                    </a:cubicBezTo>
                    <a:cubicBezTo>
                      <a:pt x="5662" y="3466"/>
                      <a:pt x="5817" y="2398"/>
                      <a:pt x="5987" y="1315"/>
                    </a:cubicBezTo>
                    <a:cubicBezTo>
                      <a:pt x="6079" y="665"/>
                      <a:pt x="5615" y="108"/>
                      <a:pt x="4951" y="93"/>
                    </a:cubicBezTo>
                    <a:cubicBezTo>
                      <a:pt x="3961" y="62"/>
                      <a:pt x="2985" y="32"/>
                      <a:pt x="1995" y="1"/>
                    </a:cubicBezTo>
                    <a:cubicBezTo>
                      <a:pt x="1985" y="0"/>
                      <a:pt x="1975" y="0"/>
                      <a:pt x="1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0"/>
              <p:cNvSpPr/>
              <p:nvPr/>
            </p:nvSpPr>
            <p:spPr>
              <a:xfrm rot="354570">
                <a:off x="6672996" y="2213824"/>
                <a:ext cx="237811" cy="236582"/>
              </a:xfrm>
              <a:custGeom>
                <a:avLst/>
                <a:gdLst/>
                <a:ahLst/>
                <a:cxnLst/>
                <a:rect l="l" t="t" r="r" b="b"/>
                <a:pathLst>
                  <a:path w="5802" h="5772" extrusionOk="0">
                    <a:moveTo>
                      <a:pt x="4669" y="0"/>
                    </a:moveTo>
                    <a:cubicBezTo>
                      <a:pt x="4660" y="0"/>
                      <a:pt x="4651" y="0"/>
                      <a:pt x="4642" y="1"/>
                    </a:cubicBezTo>
                    <a:cubicBezTo>
                      <a:pt x="3668" y="17"/>
                      <a:pt x="2678" y="48"/>
                      <a:pt x="1702" y="62"/>
                    </a:cubicBezTo>
                    <a:cubicBezTo>
                      <a:pt x="1038" y="79"/>
                      <a:pt x="450" y="635"/>
                      <a:pt x="388" y="1300"/>
                    </a:cubicBezTo>
                    <a:cubicBezTo>
                      <a:pt x="279" y="2399"/>
                      <a:pt x="172" y="3482"/>
                      <a:pt x="63" y="4565"/>
                    </a:cubicBezTo>
                    <a:cubicBezTo>
                      <a:pt x="1" y="5230"/>
                      <a:pt x="481" y="5772"/>
                      <a:pt x="1146" y="5772"/>
                    </a:cubicBezTo>
                    <a:cubicBezTo>
                      <a:pt x="2121" y="5756"/>
                      <a:pt x="3111" y="5741"/>
                      <a:pt x="4101" y="5725"/>
                    </a:cubicBezTo>
                    <a:cubicBezTo>
                      <a:pt x="4751" y="5725"/>
                      <a:pt x="5353" y="5168"/>
                      <a:pt x="5415" y="4487"/>
                    </a:cubicBezTo>
                    <a:cubicBezTo>
                      <a:pt x="5524" y="3404"/>
                      <a:pt x="5632" y="2306"/>
                      <a:pt x="5725" y="1207"/>
                    </a:cubicBezTo>
                    <a:cubicBezTo>
                      <a:pt x="5802" y="536"/>
                      <a:pt x="5321" y="0"/>
                      <a:pt x="4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0"/>
              <p:cNvSpPr/>
              <p:nvPr/>
            </p:nvSpPr>
            <p:spPr>
              <a:xfrm rot="354570">
                <a:off x="6600292" y="2554499"/>
                <a:ext cx="240353" cy="234040"/>
              </a:xfrm>
              <a:custGeom>
                <a:avLst/>
                <a:gdLst/>
                <a:ahLst/>
                <a:cxnLst/>
                <a:rect l="l" t="t" r="r" b="b"/>
                <a:pathLst>
                  <a:path w="5864" h="5710" extrusionOk="0">
                    <a:moveTo>
                      <a:pt x="4718" y="0"/>
                    </a:moveTo>
                    <a:cubicBezTo>
                      <a:pt x="3744" y="16"/>
                      <a:pt x="2754" y="16"/>
                      <a:pt x="1779" y="31"/>
                    </a:cubicBezTo>
                    <a:cubicBezTo>
                      <a:pt x="1114" y="31"/>
                      <a:pt x="511" y="573"/>
                      <a:pt x="449" y="1254"/>
                    </a:cubicBezTo>
                    <a:lnTo>
                      <a:pt x="77" y="4503"/>
                    </a:lnTo>
                    <a:cubicBezTo>
                      <a:pt x="1" y="5167"/>
                      <a:pt x="480" y="5709"/>
                      <a:pt x="1145" y="5709"/>
                    </a:cubicBezTo>
                    <a:lnTo>
                      <a:pt x="4100" y="5709"/>
                    </a:lnTo>
                    <a:cubicBezTo>
                      <a:pt x="4749" y="5709"/>
                      <a:pt x="5353" y="5167"/>
                      <a:pt x="5430" y="4487"/>
                    </a:cubicBezTo>
                    <a:cubicBezTo>
                      <a:pt x="5554" y="3404"/>
                      <a:pt x="5678" y="2306"/>
                      <a:pt x="5801" y="1207"/>
                    </a:cubicBezTo>
                    <a:cubicBezTo>
                      <a:pt x="5863" y="542"/>
                      <a:pt x="5384" y="0"/>
                      <a:pt x="4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0"/>
              <p:cNvSpPr/>
              <p:nvPr/>
            </p:nvSpPr>
            <p:spPr>
              <a:xfrm rot="354570">
                <a:off x="6523144" y="2893436"/>
                <a:ext cx="243550" cy="234081"/>
              </a:xfrm>
              <a:custGeom>
                <a:avLst/>
                <a:gdLst/>
                <a:ahLst/>
                <a:cxnLst/>
                <a:rect l="l" t="t" r="r" b="b"/>
                <a:pathLst>
                  <a:path w="5942" h="5711" extrusionOk="0">
                    <a:moveTo>
                      <a:pt x="1814" y="1"/>
                    </a:moveTo>
                    <a:cubicBezTo>
                      <a:pt x="1160" y="1"/>
                      <a:pt x="571" y="536"/>
                      <a:pt x="496" y="1193"/>
                    </a:cubicBezTo>
                    <a:cubicBezTo>
                      <a:pt x="356" y="2276"/>
                      <a:pt x="232" y="3359"/>
                      <a:pt x="93" y="4442"/>
                    </a:cubicBezTo>
                    <a:cubicBezTo>
                      <a:pt x="1" y="5106"/>
                      <a:pt x="480" y="5663"/>
                      <a:pt x="1129" y="5663"/>
                    </a:cubicBezTo>
                    <a:lnTo>
                      <a:pt x="4100" y="5710"/>
                    </a:lnTo>
                    <a:cubicBezTo>
                      <a:pt x="4749" y="5710"/>
                      <a:pt x="5368" y="5168"/>
                      <a:pt x="5446" y="4504"/>
                    </a:cubicBezTo>
                    <a:cubicBezTo>
                      <a:pt x="5585" y="3405"/>
                      <a:pt x="5725" y="2322"/>
                      <a:pt x="5863" y="1239"/>
                    </a:cubicBezTo>
                    <a:cubicBezTo>
                      <a:pt x="5941" y="558"/>
                      <a:pt x="5461" y="17"/>
                      <a:pt x="4796" y="1"/>
                    </a:cubicBezTo>
                    <a:lnTo>
                      <a:pt x="1841" y="1"/>
                    </a:lnTo>
                    <a:cubicBezTo>
                      <a:pt x="1832" y="1"/>
                      <a:pt x="1823" y="1"/>
                      <a:pt x="1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0"/>
              <p:cNvSpPr/>
              <p:nvPr/>
            </p:nvSpPr>
            <p:spPr>
              <a:xfrm rot="354570">
                <a:off x="6441781" y="3229390"/>
                <a:ext cx="246091" cy="234696"/>
              </a:xfrm>
              <a:custGeom>
                <a:avLst/>
                <a:gdLst/>
                <a:ahLst/>
                <a:cxnLst/>
                <a:rect l="l" t="t" r="r" b="b"/>
                <a:pathLst>
                  <a:path w="6004" h="5726" extrusionOk="0">
                    <a:moveTo>
                      <a:pt x="1878" y="1"/>
                    </a:moveTo>
                    <a:cubicBezTo>
                      <a:pt x="1238" y="1"/>
                      <a:pt x="634" y="536"/>
                      <a:pt x="543" y="1193"/>
                    </a:cubicBezTo>
                    <a:cubicBezTo>
                      <a:pt x="403" y="2260"/>
                      <a:pt x="248" y="3343"/>
                      <a:pt x="93" y="4426"/>
                    </a:cubicBezTo>
                    <a:cubicBezTo>
                      <a:pt x="1" y="5091"/>
                      <a:pt x="465" y="5632"/>
                      <a:pt x="1131" y="5663"/>
                    </a:cubicBezTo>
                    <a:cubicBezTo>
                      <a:pt x="2121" y="5679"/>
                      <a:pt x="3095" y="5710"/>
                      <a:pt x="4085" y="5725"/>
                    </a:cubicBezTo>
                    <a:cubicBezTo>
                      <a:pt x="4095" y="5725"/>
                      <a:pt x="4105" y="5725"/>
                      <a:pt x="4115" y="5725"/>
                    </a:cubicBezTo>
                    <a:cubicBezTo>
                      <a:pt x="4769" y="5725"/>
                      <a:pt x="5371" y="5205"/>
                      <a:pt x="5462" y="4549"/>
                    </a:cubicBezTo>
                    <a:cubicBezTo>
                      <a:pt x="5617" y="3466"/>
                      <a:pt x="5772" y="2369"/>
                      <a:pt x="5910" y="1286"/>
                    </a:cubicBezTo>
                    <a:cubicBezTo>
                      <a:pt x="6003" y="620"/>
                      <a:pt x="5539" y="63"/>
                      <a:pt x="4874" y="48"/>
                    </a:cubicBezTo>
                    <a:lnTo>
                      <a:pt x="1904" y="1"/>
                    </a:lnTo>
                    <a:cubicBezTo>
                      <a:pt x="1895" y="1"/>
                      <a:pt x="1887" y="1"/>
                      <a:pt x="1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0"/>
              <p:cNvSpPr/>
              <p:nvPr/>
            </p:nvSpPr>
            <p:spPr>
              <a:xfrm rot="354570">
                <a:off x="7011083" y="2241783"/>
                <a:ext cx="237115" cy="239123"/>
              </a:xfrm>
              <a:custGeom>
                <a:avLst/>
                <a:gdLst/>
                <a:ahLst/>
                <a:cxnLst/>
                <a:rect l="l" t="t" r="r" b="b"/>
                <a:pathLst>
                  <a:path w="5785" h="5834" extrusionOk="0">
                    <a:moveTo>
                      <a:pt x="4669" y="1"/>
                    </a:moveTo>
                    <a:cubicBezTo>
                      <a:pt x="4660" y="1"/>
                      <a:pt x="4650" y="1"/>
                      <a:pt x="4641" y="1"/>
                    </a:cubicBezTo>
                    <a:cubicBezTo>
                      <a:pt x="3651" y="32"/>
                      <a:pt x="2676" y="47"/>
                      <a:pt x="1702" y="63"/>
                    </a:cubicBezTo>
                    <a:cubicBezTo>
                      <a:pt x="1036" y="78"/>
                      <a:pt x="448" y="651"/>
                      <a:pt x="386" y="1315"/>
                    </a:cubicBezTo>
                    <a:cubicBezTo>
                      <a:pt x="278" y="2429"/>
                      <a:pt x="169" y="3528"/>
                      <a:pt x="62" y="4626"/>
                    </a:cubicBezTo>
                    <a:cubicBezTo>
                      <a:pt x="1" y="5297"/>
                      <a:pt x="481" y="5833"/>
                      <a:pt x="1117" y="5833"/>
                    </a:cubicBezTo>
                    <a:cubicBezTo>
                      <a:pt x="1126" y="5833"/>
                      <a:pt x="1135" y="5833"/>
                      <a:pt x="1145" y="5833"/>
                    </a:cubicBezTo>
                    <a:cubicBezTo>
                      <a:pt x="2135" y="5833"/>
                      <a:pt x="3109" y="5818"/>
                      <a:pt x="4099" y="5802"/>
                    </a:cubicBezTo>
                    <a:cubicBezTo>
                      <a:pt x="4749" y="5802"/>
                      <a:pt x="5353" y="5230"/>
                      <a:pt x="5415" y="4549"/>
                    </a:cubicBezTo>
                    <a:cubicBezTo>
                      <a:pt x="5522" y="3435"/>
                      <a:pt x="5631" y="2336"/>
                      <a:pt x="5724" y="1223"/>
                    </a:cubicBezTo>
                    <a:cubicBezTo>
                      <a:pt x="5785" y="551"/>
                      <a:pt x="5319" y="1"/>
                      <a:pt x="4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0"/>
              <p:cNvSpPr/>
              <p:nvPr/>
            </p:nvSpPr>
            <p:spPr>
              <a:xfrm rot="354570">
                <a:off x="6938460" y="2586952"/>
                <a:ext cx="240312" cy="237197"/>
              </a:xfrm>
              <a:custGeom>
                <a:avLst/>
                <a:gdLst/>
                <a:ahLst/>
                <a:cxnLst/>
                <a:rect l="l" t="t" r="r" b="b"/>
                <a:pathLst>
                  <a:path w="5863" h="5787" extrusionOk="0">
                    <a:moveTo>
                      <a:pt x="4744" y="0"/>
                    </a:moveTo>
                    <a:cubicBezTo>
                      <a:pt x="4736" y="0"/>
                      <a:pt x="4727" y="0"/>
                      <a:pt x="4718" y="0"/>
                    </a:cubicBezTo>
                    <a:cubicBezTo>
                      <a:pt x="3728" y="0"/>
                      <a:pt x="2754" y="17"/>
                      <a:pt x="1764" y="17"/>
                    </a:cubicBezTo>
                    <a:cubicBezTo>
                      <a:pt x="1115" y="31"/>
                      <a:pt x="511" y="588"/>
                      <a:pt x="434" y="1254"/>
                    </a:cubicBezTo>
                    <a:cubicBezTo>
                      <a:pt x="325" y="2352"/>
                      <a:pt x="201" y="3451"/>
                      <a:pt x="77" y="4549"/>
                    </a:cubicBezTo>
                    <a:cubicBezTo>
                      <a:pt x="1" y="5229"/>
                      <a:pt x="480" y="5771"/>
                      <a:pt x="1145" y="5771"/>
                    </a:cubicBezTo>
                    <a:cubicBezTo>
                      <a:pt x="2136" y="5771"/>
                      <a:pt x="3110" y="5771"/>
                      <a:pt x="4100" y="5786"/>
                    </a:cubicBezTo>
                    <a:cubicBezTo>
                      <a:pt x="4765" y="5786"/>
                      <a:pt x="5368" y="5229"/>
                      <a:pt x="5430" y="4549"/>
                    </a:cubicBezTo>
                    <a:cubicBezTo>
                      <a:pt x="5554" y="3435"/>
                      <a:pt x="5678" y="2337"/>
                      <a:pt x="5787" y="1223"/>
                    </a:cubicBezTo>
                    <a:cubicBezTo>
                      <a:pt x="5862" y="551"/>
                      <a:pt x="5397" y="0"/>
                      <a:pt x="4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0"/>
              <p:cNvSpPr/>
              <p:nvPr/>
            </p:nvSpPr>
            <p:spPr>
              <a:xfrm rot="354570">
                <a:off x="6861562" y="2929757"/>
                <a:ext cx="242935" cy="236582"/>
              </a:xfrm>
              <a:custGeom>
                <a:avLst/>
                <a:gdLst/>
                <a:ahLst/>
                <a:cxnLst/>
                <a:rect l="l" t="t" r="r" b="b"/>
                <a:pathLst>
                  <a:path w="5927" h="5772" extrusionOk="0">
                    <a:moveTo>
                      <a:pt x="1842" y="0"/>
                    </a:moveTo>
                    <a:cubicBezTo>
                      <a:pt x="1176" y="0"/>
                      <a:pt x="573" y="542"/>
                      <a:pt x="481" y="1223"/>
                    </a:cubicBezTo>
                    <a:cubicBezTo>
                      <a:pt x="357" y="2306"/>
                      <a:pt x="217" y="3404"/>
                      <a:pt x="78" y="4503"/>
                    </a:cubicBezTo>
                    <a:cubicBezTo>
                      <a:pt x="0" y="5167"/>
                      <a:pt x="465" y="5724"/>
                      <a:pt x="1130" y="5740"/>
                    </a:cubicBezTo>
                    <a:cubicBezTo>
                      <a:pt x="2121" y="5755"/>
                      <a:pt x="3111" y="5771"/>
                      <a:pt x="4101" y="5771"/>
                    </a:cubicBezTo>
                    <a:cubicBezTo>
                      <a:pt x="4109" y="5771"/>
                      <a:pt x="4118" y="5771"/>
                      <a:pt x="4127" y="5771"/>
                    </a:cubicBezTo>
                    <a:cubicBezTo>
                      <a:pt x="4767" y="5771"/>
                      <a:pt x="5370" y="5236"/>
                      <a:pt x="5446" y="4564"/>
                    </a:cubicBezTo>
                    <a:cubicBezTo>
                      <a:pt x="5586" y="3451"/>
                      <a:pt x="5724" y="2352"/>
                      <a:pt x="5848" y="1254"/>
                    </a:cubicBezTo>
                    <a:cubicBezTo>
                      <a:pt x="5926" y="573"/>
                      <a:pt x="5446" y="16"/>
                      <a:pt x="4796" y="16"/>
                    </a:cubicBezTo>
                    <a:cubicBezTo>
                      <a:pt x="3806" y="0"/>
                      <a:pt x="2816" y="0"/>
                      <a:pt x="1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0"/>
              <p:cNvSpPr/>
              <p:nvPr/>
            </p:nvSpPr>
            <p:spPr>
              <a:xfrm rot="354570">
                <a:off x="6779752" y="3270149"/>
                <a:ext cx="246091" cy="237811"/>
              </a:xfrm>
              <a:custGeom>
                <a:avLst/>
                <a:gdLst/>
                <a:ahLst/>
                <a:cxnLst/>
                <a:rect l="l" t="t" r="r" b="b"/>
                <a:pathLst>
                  <a:path w="6004" h="5802" extrusionOk="0">
                    <a:moveTo>
                      <a:pt x="1890" y="1"/>
                    </a:moveTo>
                    <a:cubicBezTo>
                      <a:pt x="1235" y="1"/>
                      <a:pt x="633" y="537"/>
                      <a:pt x="542" y="1208"/>
                    </a:cubicBezTo>
                    <a:cubicBezTo>
                      <a:pt x="403" y="2290"/>
                      <a:pt x="248" y="3388"/>
                      <a:pt x="94" y="4471"/>
                    </a:cubicBezTo>
                    <a:cubicBezTo>
                      <a:pt x="1" y="5152"/>
                      <a:pt x="480" y="5709"/>
                      <a:pt x="1129" y="5725"/>
                    </a:cubicBezTo>
                    <a:cubicBezTo>
                      <a:pt x="2120" y="5756"/>
                      <a:pt x="3110" y="5771"/>
                      <a:pt x="4100" y="5802"/>
                    </a:cubicBezTo>
                    <a:cubicBezTo>
                      <a:pt x="4109" y="5802"/>
                      <a:pt x="4119" y="5802"/>
                      <a:pt x="4129" y="5802"/>
                    </a:cubicBezTo>
                    <a:cubicBezTo>
                      <a:pt x="4783" y="5802"/>
                      <a:pt x="5386" y="5266"/>
                      <a:pt x="5477" y="4595"/>
                    </a:cubicBezTo>
                    <a:cubicBezTo>
                      <a:pt x="5616" y="3497"/>
                      <a:pt x="5771" y="2398"/>
                      <a:pt x="5910" y="1300"/>
                    </a:cubicBezTo>
                    <a:cubicBezTo>
                      <a:pt x="6003" y="620"/>
                      <a:pt x="5539" y="63"/>
                      <a:pt x="4873" y="47"/>
                    </a:cubicBezTo>
                    <a:cubicBezTo>
                      <a:pt x="3883" y="32"/>
                      <a:pt x="2893" y="16"/>
                      <a:pt x="1919" y="1"/>
                    </a:cubicBezTo>
                    <a:cubicBezTo>
                      <a:pt x="1909" y="1"/>
                      <a:pt x="1900" y="1"/>
                      <a:pt x="18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0"/>
              <p:cNvSpPr/>
              <p:nvPr/>
            </p:nvSpPr>
            <p:spPr>
              <a:xfrm rot="354570">
                <a:off x="7349016" y="2269768"/>
                <a:ext cx="237197" cy="242238"/>
              </a:xfrm>
              <a:custGeom>
                <a:avLst/>
                <a:gdLst/>
                <a:ahLst/>
                <a:cxnLst/>
                <a:rect l="l" t="t" r="r" b="b"/>
                <a:pathLst>
                  <a:path w="5787" h="5910" extrusionOk="0">
                    <a:moveTo>
                      <a:pt x="4642" y="0"/>
                    </a:moveTo>
                    <a:cubicBezTo>
                      <a:pt x="3652" y="31"/>
                      <a:pt x="2678" y="47"/>
                      <a:pt x="1688" y="62"/>
                    </a:cubicBezTo>
                    <a:cubicBezTo>
                      <a:pt x="1038" y="78"/>
                      <a:pt x="450" y="650"/>
                      <a:pt x="388" y="1331"/>
                    </a:cubicBezTo>
                    <a:cubicBezTo>
                      <a:pt x="279" y="2445"/>
                      <a:pt x="172" y="3558"/>
                      <a:pt x="79" y="4672"/>
                    </a:cubicBezTo>
                    <a:cubicBezTo>
                      <a:pt x="1" y="5369"/>
                      <a:pt x="496" y="5910"/>
                      <a:pt x="1146" y="5910"/>
                    </a:cubicBezTo>
                    <a:cubicBezTo>
                      <a:pt x="2136" y="5895"/>
                      <a:pt x="3126" y="5879"/>
                      <a:pt x="4101" y="5879"/>
                    </a:cubicBezTo>
                    <a:cubicBezTo>
                      <a:pt x="4766" y="5864"/>
                      <a:pt x="5354" y="5291"/>
                      <a:pt x="5415" y="4610"/>
                    </a:cubicBezTo>
                    <a:cubicBezTo>
                      <a:pt x="5524" y="3482"/>
                      <a:pt x="5632" y="2368"/>
                      <a:pt x="5725" y="1238"/>
                    </a:cubicBezTo>
                    <a:cubicBezTo>
                      <a:pt x="5787" y="542"/>
                      <a:pt x="5292" y="0"/>
                      <a:pt x="4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0"/>
              <p:cNvSpPr/>
              <p:nvPr/>
            </p:nvSpPr>
            <p:spPr>
              <a:xfrm rot="354570">
                <a:off x="7276691" y="2618798"/>
                <a:ext cx="240353" cy="240353"/>
              </a:xfrm>
              <a:custGeom>
                <a:avLst/>
                <a:gdLst/>
                <a:ahLst/>
                <a:cxnLst/>
                <a:rect l="l" t="t" r="r" b="b"/>
                <a:pathLst>
                  <a:path w="5864" h="5864" extrusionOk="0">
                    <a:moveTo>
                      <a:pt x="4718" y="1"/>
                    </a:moveTo>
                    <a:cubicBezTo>
                      <a:pt x="3728" y="16"/>
                      <a:pt x="2738" y="16"/>
                      <a:pt x="1764" y="32"/>
                    </a:cubicBezTo>
                    <a:cubicBezTo>
                      <a:pt x="1098" y="32"/>
                      <a:pt x="511" y="603"/>
                      <a:pt x="434" y="1284"/>
                    </a:cubicBezTo>
                    <a:cubicBezTo>
                      <a:pt x="325" y="2398"/>
                      <a:pt x="201" y="3512"/>
                      <a:pt x="77" y="4611"/>
                    </a:cubicBezTo>
                    <a:cubicBezTo>
                      <a:pt x="1" y="5292"/>
                      <a:pt x="480" y="5863"/>
                      <a:pt x="1145" y="5863"/>
                    </a:cubicBezTo>
                    <a:lnTo>
                      <a:pt x="4100" y="5863"/>
                    </a:lnTo>
                    <a:cubicBezTo>
                      <a:pt x="4766" y="5863"/>
                      <a:pt x="5368" y="5292"/>
                      <a:pt x="5430" y="4611"/>
                    </a:cubicBezTo>
                    <a:cubicBezTo>
                      <a:pt x="5554" y="3497"/>
                      <a:pt x="5678" y="2367"/>
                      <a:pt x="5787" y="1253"/>
                    </a:cubicBezTo>
                    <a:cubicBezTo>
                      <a:pt x="5863" y="558"/>
                      <a:pt x="5368" y="1"/>
                      <a:pt x="4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0"/>
              <p:cNvSpPr/>
              <p:nvPr/>
            </p:nvSpPr>
            <p:spPr>
              <a:xfrm rot="354570">
                <a:off x="7199990" y="2966069"/>
                <a:ext cx="242894" cy="239738"/>
              </a:xfrm>
              <a:custGeom>
                <a:avLst/>
                <a:gdLst/>
                <a:ahLst/>
                <a:cxnLst/>
                <a:rect l="l" t="t" r="r" b="b"/>
                <a:pathLst>
                  <a:path w="5926" h="5849" extrusionOk="0">
                    <a:moveTo>
                      <a:pt x="1826" y="0"/>
                    </a:moveTo>
                    <a:cubicBezTo>
                      <a:pt x="1160" y="0"/>
                      <a:pt x="558" y="557"/>
                      <a:pt x="480" y="1238"/>
                    </a:cubicBezTo>
                    <a:cubicBezTo>
                      <a:pt x="356" y="2351"/>
                      <a:pt x="217" y="3450"/>
                      <a:pt x="77" y="4564"/>
                    </a:cubicBezTo>
                    <a:cubicBezTo>
                      <a:pt x="1" y="5245"/>
                      <a:pt x="465" y="5802"/>
                      <a:pt x="1129" y="5817"/>
                    </a:cubicBezTo>
                    <a:cubicBezTo>
                      <a:pt x="2119" y="5833"/>
                      <a:pt x="3109" y="5833"/>
                      <a:pt x="4085" y="5848"/>
                    </a:cubicBezTo>
                    <a:cubicBezTo>
                      <a:pt x="4094" y="5848"/>
                      <a:pt x="4103" y="5848"/>
                      <a:pt x="4113" y="5848"/>
                    </a:cubicBezTo>
                    <a:cubicBezTo>
                      <a:pt x="4767" y="5848"/>
                      <a:pt x="5369" y="5297"/>
                      <a:pt x="5446" y="4626"/>
                    </a:cubicBezTo>
                    <a:cubicBezTo>
                      <a:pt x="5585" y="3496"/>
                      <a:pt x="5708" y="2382"/>
                      <a:pt x="5848" y="1269"/>
                    </a:cubicBezTo>
                    <a:cubicBezTo>
                      <a:pt x="5925" y="588"/>
                      <a:pt x="5446" y="16"/>
                      <a:pt x="4780" y="16"/>
                    </a:cubicBezTo>
                    <a:cubicBezTo>
                      <a:pt x="3790" y="16"/>
                      <a:pt x="2816" y="0"/>
                      <a:pt x="18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0"/>
              <p:cNvSpPr/>
              <p:nvPr/>
            </p:nvSpPr>
            <p:spPr>
              <a:xfrm rot="354570">
                <a:off x="7118367" y="3310898"/>
                <a:ext cx="245435" cy="240394"/>
              </a:xfrm>
              <a:custGeom>
                <a:avLst/>
                <a:gdLst/>
                <a:ahLst/>
                <a:cxnLst/>
                <a:rect l="l" t="t" r="r" b="b"/>
                <a:pathLst>
                  <a:path w="5988" h="5865" extrusionOk="0">
                    <a:moveTo>
                      <a:pt x="1877" y="0"/>
                    </a:moveTo>
                    <a:cubicBezTo>
                      <a:pt x="1222" y="0"/>
                      <a:pt x="619" y="551"/>
                      <a:pt x="542" y="1207"/>
                    </a:cubicBezTo>
                    <a:cubicBezTo>
                      <a:pt x="387" y="2321"/>
                      <a:pt x="248" y="3420"/>
                      <a:pt x="94" y="4534"/>
                    </a:cubicBezTo>
                    <a:cubicBezTo>
                      <a:pt x="1" y="5215"/>
                      <a:pt x="465" y="5772"/>
                      <a:pt x="1129" y="5786"/>
                    </a:cubicBezTo>
                    <a:cubicBezTo>
                      <a:pt x="2120" y="5817"/>
                      <a:pt x="3110" y="5848"/>
                      <a:pt x="4085" y="5864"/>
                    </a:cubicBezTo>
                    <a:cubicBezTo>
                      <a:pt x="4094" y="5865"/>
                      <a:pt x="4103" y="5865"/>
                      <a:pt x="4112" y="5865"/>
                    </a:cubicBezTo>
                    <a:cubicBezTo>
                      <a:pt x="4766" y="5865"/>
                      <a:pt x="5370" y="5329"/>
                      <a:pt x="5461" y="4658"/>
                    </a:cubicBezTo>
                    <a:cubicBezTo>
                      <a:pt x="5616" y="3544"/>
                      <a:pt x="5756" y="2430"/>
                      <a:pt x="5910" y="1316"/>
                    </a:cubicBezTo>
                    <a:cubicBezTo>
                      <a:pt x="5987" y="635"/>
                      <a:pt x="5523" y="62"/>
                      <a:pt x="4858" y="48"/>
                    </a:cubicBezTo>
                    <a:cubicBezTo>
                      <a:pt x="3868" y="31"/>
                      <a:pt x="2893" y="17"/>
                      <a:pt x="1903" y="1"/>
                    </a:cubicBezTo>
                    <a:cubicBezTo>
                      <a:pt x="1894" y="0"/>
                      <a:pt x="1886" y="0"/>
                      <a:pt x="1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0"/>
              <p:cNvSpPr/>
              <p:nvPr/>
            </p:nvSpPr>
            <p:spPr>
              <a:xfrm rot="354570">
                <a:off x="7687607" y="2298402"/>
                <a:ext cx="236582" cy="244820"/>
              </a:xfrm>
              <a:custGeom>
                <a:avLst/>
                <a:gdLst/>
                <a:ahLst/>
                <a:cxnLst/>
                <a:rect l="l" t="t" r="r" b="b"/>
                <a:pathLst>
                  <a:path w="5772" h="5973" extrusionOk="0">
                    <a:moveTo>
                      <a:pt x="4637" y="0"/>
                    </a:moveTo>
                    <a:cubicBezTo>
                      <a:pt x="4628" y="0"/>
                      <a:pt x="4620" y="0"/>
                      <a:pt x="4611" y="1"/>
                    </a:cubicBezTo>
                    <a:cubicBezTo>
                      <a:pt x="3637" y="17"/>
                      <a:pt x="2647" y="31"/>
                      <a:pt x="1672" y="48"/>
                    </a:cubicBezTo>
                    <a:cubicBezTo>
                      <a:pt x="1007" y="62"/>
                      <a:pt x="419" y="650"/>
                      <a:pt x="357" y="1347"/>
                    </a:cubicBezTo>
                    <a:cubicBezTo>
                      <a:pt x="265" y="2461"/>
                      <a:pt x="156" y="3590"/>
                      <a:pt x="63" y="4720"/>
                    </a:cubicBezTo>
                    <a:cubicBezTo>
                      <a:pt x="1" y="5415"/>
                      <a:pt x="481" y="5972"/>
                      <a:pt x="1146" y="5972"/>
                    </a:cubicBezTo>
                    <a:cubicBezTo>
                      <a:pt x="2121" y="5957"/>
                      <a:pt x="3111" y="5941"/>
                      <a:pt x="4085" y="5926"/>
                    </a:cubicBezTo>
                    <a:cubicBezTo>
                      <a:pt x="4751" y="5926"/>
                      <a:pt x="5339" y="5338"/>
                      <a:pt x="5401" y="4642"/>
                    </a:cubicBezTo>
                    <a:cubicBezTo>
                      <a:pt x="5508" y="3513"/>
                      <a:pt x="5617" y="2383"/>
                      <a:pt x="5710" y="1238"/>
                    </a:cubicBezTo>
                    <a:cubicBezTo>
                      <a:pt x="5771" y="552"/>
                      <a:pt x="5290" y="0"/>
                      <a:pt x="46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0"/>
              <p:cNvSpPr/>
              <p:nvPr/>
            </p:nvSpPr>
            <p:spPr>
              <a:xfrm rot="354570">
                <a:off x="7614893" y="2651223"/>
                <a:ext cx="239738" cy="242894"/>
              </a:xfrm>
              <a:custGeom>
                <a:avLst/>
                <a:gdLst/>
                <a:ahLst/>
                <a:cxnLst/>
                <a:rect l="l" t="t" r="r" b="b"/>
                <a:pathLst>
                  <a:path w="5849" h="5926" extrusionOk="0">
                    <a:moveTo>
                      <a:pt x="4704" y="1"/>
                    </a:moveTo>
                    <a:cubicBezTo>
                      <a:pt x="3728" y="16"/>
                      <a:pt x="2738" y="16"/>
                      <a:pt x="1748" y="32"/>
                    </a:cubicBezTo>
                    <a:cubicBezTo>
                      <a:pt x="1099" y="32"/>
                      <a:pt x="496" y="604"/>
                      <a:pt x="434" y="1300"/>
                    </a:cubicBezTo>
                    <a:cubicBezTo>
                      <a:pt x="310" y="2414"/>
                      <a:pt x="201" y="3543"/>
                      <a:pt x="77" y="4673"/>
                    </a:cubicBezTo>
                    <a:cubicBezTo>
                      <a:pt x="1" y="5354"/>
                      <a:pt x="480" y="5925"/>
                      <a:pt x="1146" y="5925"/>
                    </a:cubicBezTo>
                    <a:lnTo>
                      <a:pt x="4100" y="5925"/>
                    </a:lnTo>
                    <a:cubicBezTo>
                      <a:pt x="4766" y="5925"/>
                      <a:pt x="5368" y="5354"/>
                      <a:pt x="5430" y="4657"/>
                    </a:cubicBezTo>
                    <a:cubicBezTo>
                      <a:pt x="5554" y="3528"/>
                      <a:pt x="5663" y="2398"/>
                      <a:pt x="5787" y="1253"/>
                    </a:cubicBezTo>
                    <a:cubicBezTo>
                      <a:pt x="5848" y="558"/>
                      <a:pt x="5368" y="1"/>
                      <a:pt x="4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0"/>
              <p:cNvSpPr/>
              <p:nvPr/>
            </p:nvSpPr>
            <p:spPr>
              <a:xfrm rot="354570">
                <a:off x="7538381" y="3002307"/>
                <a:ext cx="242279" cy="242935"/>
              </a:xfrm>
              <a:custGeom>
                <a:avLst/>
                <a:gdLst/>
                <a:ahLst/>
                <a:cxnLst/>
                <a:rect l="l" t="t" r="r" b="b"/>
                <a:pathLst>
                  <a:path w="5911" h="5927" extrusionOk="0">
                    <a:moveTo>
                      <a:pt x="1811" y="1"/>
                    </a:moveTo>
                    <a:cubicBezTo>
                      <a:pt x="1161" y="1"/>
                      <a:pt x="557" y="574"/>
                      <a:pt x="465" y="1255"/>
                    </a:cubicBezTo>
                    <a:cubicBezTo>
                      <a:pt x="341" y="2383"/>
                      <a:pt x="217" y="3497"/>
                      <a:pt x="78" y="4627"/>
                    </a:cubicBezTo>
                    <a:cubicBezTo>
                      <a:pt x="0" y="5308"/>
                      <a:pt x="465" y="5880"/>
                      <a:pt x="1130" y="5896"/>
                    </a:cubicBezTo>
                    <a:cubicBezTo>
                      <a:pt x="2121" y="5896"/>
                      <a:pt x="3111" y="5911"/>
                      <a:pt x="4085" y="5927"/>
                    </a:cubicBezTo>
                    <a:cubicBezTo>
                      <a:pt x="4093" y="5927"/>
                      <a:pt x="4102" y="5927"/>
                      <a:pt x="4110" y="5927"/>
                    </a:cubicBezTo>
                    <a:cubicBezTo>
                      <a:pt x="4766" y="5927"/>
                      <a:pt x="5370" y="5361"/>
                      <a:pt x="5446" y="4673"/>
                    </a:cubicBezTo>
                    <a:cubicBezTo>
                      <a:pt x="5570" y="3544"/>
                      <a:pt x="5710" y="2414"/>
                      <a:pt x="5833" y="1286"/>
                    </a:cubicBezTo>
                    <a:cubicBezTo>
                      <a:pt x="5910" y="589"/>
                      <a:pt x="5431" y="17"/>
                      <a:pt x="4765" y="17"/>
                    </a:cubicBezTo>
                    <a:cubicBezTo>
                      <a:pt x="3791" y="17"/>
                      <a:pt x="2801" y="17"/>
                      <a:pt x="1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0"/>
              <p:cNvSpPr/>
              <p:nvPr/>
            </p:nvSpPr>
            <p:spPr>
              <a:xfrm rot="354570">
                <a:off x="7456946" y="3351719"/>
                <a:ext cx="245435" cy="243550"/>
              </a:xfrm>
              <a:custGeom>
                <a:avLst/>
                <a:gdLst/>
                <a:ahLst/>
                <a:cxnLst/>
                <a:rect l="l" t="t" r="r" b="b"/>
                <a:pathLst>
                  <a:path w="5988" h="5942" extrusionOk="0">
                    <a:moveTo>
                      <a:pt x="1860" y="0"/>
                    </a:moveTo>
                    <a:cubicBezTo>
                      <a:pt x="1205" y="0"/>
                      <a:pt x="602" y="551"/>
                      <a:pt x="527" y="1222"/>
                    </a:cubicBezTo>
                    <a:cubicBezTo>
                      <a:pt x="387" y="2352"/>
                      <a:pt x="232" y="3466"/>
                      <a:pt x="77" y="4580"/>
                    </a:cubicBezTo>
                    <a:cubicBezTo>
                      <a:pt x="1" y="5275"/>
                      <a:pt x="465" y="5848"/>
                      <a:pt x="1129" y="5863"/>
                    </a:cubicBezTo>
                    <a:cubicBezTo>
                      <a:pt x="2105" y="5879"/>
                      <a:pt x="3095" y="5910"/>
                      <a:pt x="4085" y="5941"/>
                    </a:cubicBezTo>
                    <a:cubicBezTo>
                      <a:pt x="4094" y="5941"/>
                      <a:pt x="4102" y="5941"/>
                      <a:pt x="4111" y="5941"/>
                    </a:cubicBezTo>
                    <a:cubicBezTo>
                      <a:pt x="4766" y="5941"/>
                      <a:pt x="5369" y="5390"/>
                      <a:pt x="5461" y="4703"/>
                    </a:cubicBezTo>
                    <a:cubicBezTo>
                      <a:pt x="5601" y="3573"/>
                      <a:pt x="5756" y="2460"/>
                      <a:pt x="5894" y="1331"/>
                    </a:cubicBezTo>
                    <a:cubicBezTo>
                      <a:pt x="5987" y="634"/>
                      <a:pt x="5508" y="62"/>
                      <a:pt x="4842" y="46"/>
                    </a:cubicBezTo>
                    <a:cubicBezTo>
                      <a:pt x="3852" y="31"/>
                      <a:pt x="2878" y="15"/>
                      <a:pt x="1888" y="0"/>
                    </a:cubicBezTo>
                    <a:cubicBezTo>
                      <a:pt x="1879" y="0"/>
                      <a:pt x="1869" y="0"/>
                      <a:pt x="1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9" name="Google Shape;899;p40"/>
            <p:cNvSpPr/>
            <p:nvPr/>
          </p:nvSpPr>
          <p:spPr>
            <a:xfrm rot="354570">
              <a:off x="7370585" y="3698616"/>
              <a:ext cx="248017" cy="244820"/>
            </a:xfrm>
            <a:custGeom>
              <a:avLst/>
              <a:gdLst/>
              <a:ahLst/>
              <a:cxnLst/>
              <a:rect l="l" t="t" r="r" b="b"/>
              <a:pathLst>
                <a:path w="6051" h="5973" extrusionOk="0">
                  <a:moveTo>
                    <a:pt x="1938" y="0"/>
                  </a:moveTo>
                  <a:cubicBezTo>
                    <a:pt x="1283" y="0"/>
                    <a:pt x="680" y="551"/>
                    <a:pt x="589" y="1222"/>
                  </a:cubicBezTo>
                  <a:cubicBezTo>
                    <a:pt x="419" y="2336"/>
                    <a:pt x="265" y="3450"/>
                    <a:pt x="110" y="4564"/>
                  </a:cubicBezTo>
                  <a:cubicBezTo>
                    <a:pt x="1" y="5245"/>
                    <a:pt x="465" y="5832"/>
                    <a:pt x="1131" y="5848"/>
                  </a:cubicBezTo>
                  <a:cubicBezTo>
                    <a:pt x="2105" y="5894"/>
                    <a:pt x="3095" y="5925"/>
                    <a:pt x="4085" y="5972"/>
                  </a:cubicBezTo>
                  <a:cubicBezTo>
                    <a:pt x="4094" y="5972"/>
                    <a:pt x="4103" y="5973"/>
                    <a:pt x="4112" y="5973"/>
                  </a:cubicBezTo>
                  <a:cubicBezTo>
                    <a:pt x="4768" y="5973"/>
                    <a:pt x="5386" y="5437"/>
                    <a:pt x="5477" y="4749"/>
                  </a:cubicBezTo>
                  <a:cubicBezTo>
                    <a:pt x="5648" y="3636"/>
                    <a:pt x="5803" y="2507"/>
                    <a:pt x="5958" y="1393"/>
                  </a:cubicBezTo>
                  <a:cubicBezTo>
                    <a:pt x="6050" y="696"/>
                    <a:pt x="5586" y="108"/>
                    <a:pt x="4920" y="94"/>
                  </a:cubicBezTo>
                  <a:cubicBezTo>
                    <a:pt x="3946" y="63"/>
                    <a:pt x="2956" y="32"/>
                    <a:pt x="1966" y="1"/>
                  </a:cubicBezTo>
                  <a:cubicBezTo>
                    <a:pt x="1957" y="1"/>
                    <a:pt x="1948" y="0"/>
                    <a:pt x="1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40"/>
          <p:cNvGrpSpPr/>
          <p:nvPr/>
        </p:nvGrpSpPr>
        <p:grpSpPr>
          <a:xfrm rot="4366599">
            <a:off x="6061299" y="2972474"/>
            <a:ext cx="1529964" cy="2590874"/>
            <a:chOff x="4213275" y="-782825"/>
            <a:chExt cx="737575" cy="1249025"/>
          </a:xfrm>
        </p:grpSpPr>
        <p:sp>
          <p:nvSpPr>
            <p:cNvPr id="901" name="Google Shape;901;p40"/>
            <p:cNvSpPr/>
            <p:nvPr/>
          </p:nvSpPr>
          <p:spPr>
            <a:xfrm>
              <a:off x="4213275" y="-782825"/>
              <a:ext cx="737575" cy="1249025"/>
            </a:xfrm>
            <a:custGeom>
              <a:avLst/>
              <a:gdLst/>
              <a:ahLst/>
              <a:cxnLst/>
              <a:rect l="l" t="t" r="r" b="b"/>
              <a:pathLst>
                <a:path w="29503" h="49961" extrusionOk="0">
                  <a:moveTo>
                    <a:pt x="24621" y="1"/>
                  </a:moveTo>
                  <a:cubicBezTo>
                    <a:pt x="24496" y="1"/>
                    <a:pt x="24370" y="10"/>
                    <a:pt x="24243" y="28"/>
                  </a:cubicBezTo>
                  <a:cubicBezTo>
                    <a:pt x="17110" y="1050"/>
                    <a:pt x="9963" y="2071"/>
                    <a:pt x="2816" y="3075"/>
                  </a:cubicBezTo>
                  <a:cubicBezTo>
                    <a:pt x="1161" y="3323"/>
                    <a:pt x="0" y="4886"/>
                    <a:pt x="202" y="6541"/>
                  </a:cubicBezTo>
                  <a:cubicBezTo>
                    <a:pt x="1687" y="18793"/>
                    <a:pt x="1687" y="31169"/>
                    <a:pt x="202" y="43407"/>
                  </a:cubicBezTo>
                  <a:cubicBezTo>
                    <a:pt x="0" y="45078"/>
                    <a:pt x="1161" y="46640"/>
                    <a:pt x="2816" y="46872"/>
                  </a:cubicBezTo>
                  <a:cubicBezTo>
                    <a:pt x="9963" y="47893"/>
                    <a:pt x="17110" y="48914"/>
                    <a:pt x="24243" y="49935"/>
                  </a:cubicBezTo>
                  <a:cubicBezTo>
                    <a:pt x="24363" y="49952"/>
                    <a:pt x="24484" y="49960"/>
                    <a:pt x="24603" y="49960"/>
                  </a:cubicBezTo>
                  <a:cubicBezTo>
                    <a:pt x="26135" y="49960"/>
                    <a:pt x="27509" y="48615"/>
                    <a:pt x="27739" y="46763"/>
                  </a:cubicBezTo>
                  <a:cubicBezTo>
                    <a:pt x="29503" y="32299"/>
                    <a:pt x="29503" y="17665"/>
                    <a:pt x="27739" y="3184"/>
                  </a:cubicBezTo>
                  <a:cubicBezTo>
                    <a:pt x="27510" y="1355"/>
                    <a:pt x="26146" y="1"/>
                    <a:pt x="24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0"/>
            <p:cNvSpPr/>
            <p:nvPr/>
          </p:nvSpPr>
          <p:spPr>
            <a:xfrm>
              <a:off x="4546275" y="-643675"/>
              <a:ext cx="67700" cy="973100"/>
            </a:xfrm>
            <a:custGeom>
              <a:avLst/>
              <a:gdLst/>
              <a:ahLst/>
              <a:cxnLst/>
              <a:rect l="l" t="t" r="r" b="b"/>
              <a:pathLst>
                <a:path w="2708" h="38924" extrusionOk="0">
                  <a:moveTo>
                    <a:pt x="743" y="1"/>
                  </a:moveTo>
                  <a:cubicBezTo>
                    <a:pt x="634" y="1"/>
                    <a:pt x="542" y="63"/>
                    <a:pt x="511" y="170"/>
                  </a:cubicBezTo>
                  <a:cubicBezTo>
                    <a:pt x="1" y="1377"/>
                    <a:pt x="325" y="2862"/>
                    <a:pt x="434" y="4162"/>
                  </a:cubicBezTo>
                  <a:cubicBezTo>
                    <a:pt x="558" y="5863"/>
                    <a:pt x="712" y="7550"/>
                    <a:pt x="805" y="9236"/>
                  </a:cubicBezTo>
                  <a:cubicBezTo>
                    <a:pt x="991" y="12423"/>
                    <a:pt x="1084" y="15595"/>
                    <a:pt x="1084" y="18782"/>
                  </a:cubicBezTo>
                  <a:cubicBezTo>
                    <a:pt x="1098" y="25356"/>
                    <a:pt x="836" y="31915"/>
                    <a:pt x="434" y="38506"/>
                  </a:cubicBezTo>
                  <a:cubicBezTo>
                    <a:pt x="418" y="38784"/>
                    <a:pt x="603" y="38924"/>
                    <a:pt x="789" y="38924"/>
                  </a:cubicBezTo>
                  <a:cubicBezTo>
                    <a:pt x="944" y="38924"/>
                    <a:pt x="1098" y="38815"/>
                    <a:pt x="1145" y="38598"/>
                  </a:cubicBezTo>
                  <a:cubicBezTo>
                    <a:pt x="2259" y="32055"/>
                    <a:pt x="2707" y="25418"/>
                    <a:pt x="2645" y="18766"/>
                  </a:cubicBezTo>
                  <a:cubicBezTo>
                    <a:pt x="2631" y="15564"/>
                    <a:pt x="2491" y="12361"/>
                    <a:pt x="2290" y="9159"/>
                  </a:cubicBezTo>
                  <a:cubicBezTo>
                    <a:pt x="2167" y="7441"/>
                    <a:pt x="2043" y="5740"/>
                    <a:pt x="1857" y="4038"/>
                  </a:cubicBezTo>
                  <a:cubicBezTo>
                    <a:pt x="1717" y="2738"/>
                    <a:pt x="1717" y="1177"/>
                    <a:pt x="944" y="108"/>
                  </a:cubicBezTo>
                  <a:cubicBezTo>
                    <a:pt x="898" y="47"/>
                    <a:pt x="820" y="1"/>
                    <a:pt x="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0"/>
            <p:cNvSpPr/>
            <p:nvPr/>
          </p:nvSpPr>
          <p:spPr>
            <a:xfrm>
              <a:off x="4348250" y="-595675"/>
              <a:ext cx="116425" cy="116175"/>
            </a:xfrm>
            <a:custGeom>
              <a:avLst/>
              <a:gdLst/>
              <a:ahLst/>
              <a:cxnLst/>
              <a:rect l="l" t="t" r="r" b="b"/>
              <a:pathLst>
                <a:path w="4657" h="4647" extrusionOk="0">
                  <a:moveTo>
                    <a:pt x="2325" y="0"/>
                  </a:moveTo>
                  <a:cubicBezTo>
                    <a:pt x="2247" y="0"/>
                    <a:pt x="2168" y="5"/>
                    <a:pt x="2089" y="14"/>
                  </a:cubicBezTo>
                  <a:cubicBezTo>
                    <a:pt x="882" y="154"/>
                    <a:pt x="1" y="1283"/>
                    <a:pt x="125" y="2536"/>
                  </a:cubicBezTo>
                  <a:cubicBezTo>
                    <a:pt x="243" y="3732"/>
                    <a:pt x="1220" y="4646"/>
                    <a:pt x="2372" y="4646"/>
                  </a:cubicBezTo>
                  <a:cubicBezTo>
                    <a:pt x="2427" y="4646"/>
                    <a:pt x="2482" y="4644"/>
                    <a:pt x="2538" y="4640"/>
                  </a:cubicBezTo>
                  <a:cubicBezTo>
                    <a:pt x="3745" y="4547"/>
                    <a:pt x="4657" y="3417"/>
                    <a:pt x="4533" y="2118"/>
                  </a:cubicBezTo>
                  <a:cubicBezTo>
                    <a:pt x="4417" y="904"/>
                    <a:pt x="3437" y="0"/>
                    <a:pt x="2325"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0"/>
            <p:cNvSpPr/>
            <p:nvPr/>
          </p:nvSpPr>
          <p:spPr>
            <a:xfrm>
              <a:off x="4321950" y="-626650"/>
              <a:ext cx="167125" cy="179850"/>
            </a:xfrm>
            <a:custGeom>
              <a:avLst/>
              <a:gdLst/>
              <a:ahLst/>
              <a:cxnLst/>
              <a:rect l="l" t="t" r="r" b="b"/>
              <a:pathLst>
                <a:path w="6685" h="7194" extrusionOk="0">
                  <a:moveTo>
                    <a:pt x="3373" y="1238"/>
                  </a:moveTo>
                  <a:cubicBezTo>
                    <a:pt x="4487" y="1238"/>
                    <a:pt x="5461" y="2135"/>
                    <a:pt x="5585" y="3357"/>
                  </a:cubicBezTo>
                  <a:cubicBezTo>
                    <a:pt x="5709" y="4656"/>
                    <a:pt x="4797" y="5786"/>
                    <a:pt x="3590" y="5879"/>
                  </a:cubicBezTo>
                  <a:lnTo>
                    <a:pt x="3419" y="5879"/>
                  </a:lnTo>
                  <a:cubicBezTo>
                    <a:pt x="2274" y="5879"/>
                    <a:pt x="1284" y="4982"/>
                    <a:pt x="1177" y="3775"/>
                  </a:cubicBezTo>
                  <a:cubicBezTo>
                    <a:pt x="1053" y="2522"/>
                    <a:pt x="1934" y="1393"/>
                    <a:pt x="3141" y="1253"/>
                  </a:cubicBezTo>
                  <a:cubicBezTo>
                    <a:pt x="3219" y="1253"/>
                    <a:pt x="3295" y="1238"/>
                    <a:pt x="3373" y="1238"/>
                  </a:cubicBezTo>
                  <a:close/>
                  <a:moveTo>
                    <a:pt x="3079" y="1"/>
                  </a:moveTo>
                  <a:cubicBezTo>
                    <a:pt x="2955" y="1"/>
                    <a:pt x="2817" y="1"/>
                    <a:pt x="2693" y="15"/>
                  </a:cubicBezTo>
                  <a:cubicBezTo>
                    <a:pt x="1796" y="124"/>
                    <a:pt x="1037" y="572"/>
                    <a:pt x="496" y="1222"/>
                  </a:cubicBezTo>
                  <a:lnTo>
                    <a:pt x="496" y="1315"/>
                  </a:lnTo>
                  <a:cubicBezTo>
                    <a:pt x="496" y="1346"/>
                    <a:pt x="496" y="1393"/>
                    <a:pt x="465" y="1439"/>
                  </a:cubicBezTo>
                  <a:cubicBezTo>
                    <a:pt x="125" y="2150"/>
                    <a:pt x="1" y="2800"/>
                    <a:pt x="1" y="3450"/>
                  </a:cubicBezTo>
                  <a:cubicBezTo>
                    <a:pt x="1" y="4192"/>
                    <a:pt x="171" y="4935"/>
                    <a:pt x="356" y="5755"/>
                  </a:cubicBezTo>
                  <a:cubicBezTo>
                    <a:pt x="1006" y="6622"/>
                    <a:pt x="2027" y="7194"/>
                    <a:pt x="3141" y="7194"/>
                  </a:cubicBezTo>
                  <a:cubicBezTo>
                    <a:pt x="3219" y="7194"/>
                    <a:pt x="3295" y="7179"/>
                    <a:pt x="3373" y="7179"/>
                  </a:cubicBezTo>
                  <a:cubicBezTo>
                    <a:pt x="5261" y="7055"/>
                    <a:pt x="6684" y="5291"/>
                    <a:pt x="6482" y="3264"/>
                  </a:cubicBezTo>
                  <a:cubicBezTo>
                    <a:pt x="6313" y="1393"/>
                    <a:pt x="4797" y="1"/>
                    <a:pt x="3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0"/>
            <p:cNvSpPr/>
            <p:nvPr/>
          </p:nvSpPr>
          <p:spPr>
            <a:xfrm>
              <a:off x="4348250" y="-595700"/>
              <a:ext cx="116425" cy="116050"/>
            </a:xfrm>
            <a:custGeom>
              <a:avLst/>
              <a:gdLst/>
              <a:ahLst/>
              <a:cxnLst/>
              <a:rect l="l" t="t" r="r" b="b"/>
              <a:pathLst>
                <a:path w="4657" h="4642" extrusionOk="0">
                  <a:moveTo>
                    <a:pt x="2321" y="0"/>
                  </a:moveTo>
                  <a:cubicBezTo>
                    <a:pt x="2243" y="0"/>
                    <a:pt x="2167" y="15"/>
                    <a:pt x="2089" y="15"/>
                  </a:cubicBezTo>
                  <a:cubicBezTo>
                    <a:pt x="882" y="155"/>
                    <a:pt x="1" y="1284"/>
                    <a:pt x="125" y="2537"/>
                  </a:cubicBezTo>
                  <a:cubicBezTo>
                    <a:pt x="232" y="3744"/>
                    <a:pt x="1222" y="4641"/>
                    <a:pt x="2367" y="4641"/>
                  </a:cubicBezTo>
                  <a:lnTo>
                    <a:pt x="2538" y="4641"/>
                  </a:lnTo>
                  <a:cubicBezTo>
                    <a:pt x="3745" y="4548"/>
                    <a:pt x="4657" y="3418"/>
                    <a:pt x="4533" y="2119"/>
                  </a:cubicBezTo>
                  <a:cubicBezTo>
                    <a:pt x="4409" y="897"/>
                    <a:pt x="3435" y="0"/>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0"/>
            <p:cNvSpPr/>
            <p:nvPr/>
          </p:nvSpPr>
          <p:spPr>
            <a:xfrm>
              <a:off x="4366050" y="-342850"/>
              <a:ext cx="112550" cy="116125"/>
            </a:xfrm>
            <a:custGeom>
              <a:avLst/>
              <a:gdLst/>
              <a:ahLst/>
              <a:cxnLst/>
              <a:rect l="l" t="t" r="r" b="b"/>
              <a:pathLst>
                <a:path w="4502" h="4645" extrusionOk="0">
                  <a:moveTo>
                    <a:pt x="2273" y="1"/>
                  </a:moveTo>
                  <a:cubicBezTo>
                    <a:pt x="2238" y="1"/>
                    <a:pt x="2202" y="2"/>
                    <a:pt x="2166" y="4"/>
                  </a:cubicBezTo>
                  <a:cubicBezTo>
                    <a:pt x="944" y="66"/>
                    <a:pt x="1" y="1132"/>
                    <a:pt x="46" y="2386"/>
                  </a:cubicBezTo>
                  <a:cubicBezTo>
                    <a:pt x="93" y="3645"/>
                    <a:pt x="1084" y="4645"/>
                    <a:pt x="2294" y="4645"/>
                  </a:cubicBezTo>
                  <a:cubicBezTo>
                    <a:pt x="2303" y="4645"/>
                    <a:pt x="2312" y="4645"/>
                    <a:pt x="2321" y="4645"/>
                  </a:cubicBezTo>
                  <a:cubicBezTo>
                    <a:pt x="3528" y="4629"/>
                    <a:pt x="4502" y="3546"/>
                    <a:pt x="4471" y="2246"/>
                  </a:cubicBezTo>
                  <a:cubicBezTo>
                    <a:pt x="4426" y="985"/>
                    <a:pt x="3448" y="1"/>
                    <a:pt x="2273"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0"/>
            <p:cNvSpPr/>
            <p:nvPr/>
          </p:nvSpPr>
          <p:spPr>
            <a:xfrm>
              <a:off x="4342850" y="-374475"/>
              <a:ext cx="159375" cy="179850"/>
            </a:xfrm>
            <a:custGeom>
              <a:avLst/>
              <a:gdLst/>
              <a:ahLst/>
              <a:cxnLst/>
              <a:rect l="l" t="t" r="r" b="b"/>
              <a:pathLst>
                <a:path w="6375" h="7194" extrusionOk="0">
                  <a:moveTo>
                    <a:pt x="3202" y="1269"/>
                  </a:moveTo>
                  <a:cubicBezTo>
                    <a:pt x="4378" y="1269"/>
                    <a:pt x="5353" y="2243"/>
                    <a:pt x="5399" y="3511"/>
                  </a:cubicBezTo>
                  <a:cubicBezTo>
                    <a:pt x="5430" y="4811"/>
                    <a:pt x="4456" y="5894"/>
                    <a:pt x="3249" y="5910"/>
                  </a:cubicBezTo>
                  <a:lnTo>
                    <a:pt x="3202" y="5910"/>
                  </a:lnTo>
                  <a:cubicBezTo>
                    <a:pt x="1995" y="5910"/>
                    <a:pt x="1021" y="4904"/>
                    <a:pt x="974" y="3651"/>
                  </a:cubicBezTo>
                  <a:cubicBezTo>
                    <a:pt x="929" y="2397"/>
                    <a:pt x="1872" y="1331"/>
                    <a:pt x="3094" y="1269"/>
                  </a:cubicBezTo>
                  <a:close/>
                  <a:moveTo>
                    <a:pt x="2723" y="0"/>
                  </a:moveTo>
                  <a:cubicBezTo>
                    <a:pt x="1748" y="62"/>
                    <a:pt x="882" y="541"/>
                    <a:pt x="294" y="1253"/>
                  </a:cubicBezTo>
                  <a:cubicBezTo>
                    <a:pt x="341" y="1300"/>
                    <a:pt x="372" y="1376"/>
                    <a:pt x="372" y="1454"/>
                  </a:cubicBezTo>
                  <a:cubicBezTo>
                    <a:pt x="372" y="1485"/>
                    <a:pt x="356" y="1516"/>
                    <a:pt x="341" y="1562"/>
                  </a:cubicBezTo>
                  <a:cubicBezTo>
                    <a:pt x="124" y="2104"/>
                    <a:pt x="0" y="2723"/>
                    <a:pt x="0" y="3326"/>
                  </a:cubicBezTo>
                  <a:cubicBezTo>
                    <a:pt x="0" y="3573"/>
                    <a:pt x="15" y="3806"/>
                    <a:pt x="62" y="4037"/>
                  </a:cubicBezTo>
                  <a:cubicBezTo>
                    <a:pt x="186" y="4718"/>
                    <a:pt x="541" y="5291"/>
                    <a:pt x="805" y="5925"/>
                  </a:cubicBezTo>
                  <a:cubicBezTo>
                    <a:pt x="820" y="5955"/>
                    <a:pt x="820" y="6003"/>
                    <a:pt x="820" y="6033"/>
                  </a:cubicBezTo>
                  <a:cubicBezTo>
                    <a:pt x="820" y="6141"/>
                    <a:pt x="758" y="6250"/>
                    <a:pt x="665" y="6312"/>
                  </a:cubicBezTo>
                  <a:cubicBezTo>
                    <a:pt x="1284" y="6853"/>
                    <a:pt x="2073" y="7193"/>
                    <a:pt x="2940" y="7193"/>
                  </a:cubicBezTo>
                  <a:lnTo>
                    <a:pt x="2955" y="7193"/>
                  </a:lnTo>
                  <a:cubicBezTo>
                    <a:pt x="4842" y="7178"/>
                    <a:pt x="6374" y="5522"/>
                    <a:pt x="6312" y="3480"/>
                  </a:cubicBezTo>
                  <a:cubicBezTo>
                    <a:pt x="6250" y="1516"/>
                    <a:pt x="4718" y="0"/>
                    <a:pt x="2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0"/>
            <p:cNvSpPr/>
            <p:nvPr/>
          </p:nvSpPr>
          <p:spPr>
            <a:xfrm>
              <a:off x="4366050" y="-342775"/>
              <a:ext cx="112550" cy="116050"/>
            </a:xfrm>
            <a:custGeom>
              <a:avLst/>
              <a:gdLst/>
              <a:ahLst/>
              <a:cxnLst/>
              <a:rect l="l" t="t" r="r" b="b"/>
              <a:pathLst>
                <a:path w="4502" h="4642" extrusionOk="0">
                  <a:moveTo>
                    <a:pt x="2166" y="1"/>
                  </a:moveTo>
                  <a:cubicBezTo>
                    <a:pt x="944" y="63"/>
                    <a:pt x="1" y="1129"/>
                    <a:pt x="46" y="2383"/>
                  </a:cubicBezTo>
                  <a:cubicBezTo>
                    <a:pt x="93" y="3636"/>
                    <a:pt x="1067" y="4642"/>
                    <a:pt x="2274" y="4642"/>
                  </a:cubicBezTo>
                  <a:lnTo>
                    <a:pt x="2321" y="4642"/>
                  </a:lnTo>
                  <a:cubicBezTo>
                    <a:pt x="3528" y="4626"/>
                    <a:pt x="4502" y="3543"/>
                    <a:pt x="4471" y="2243"/>
                  </a:cubicBezTo>
                  <a:cubicBezTo>
                    <a:pt x="4425" y="975"/>
                    <a:pt x="3450" y="1"/>
                    <a:pt x="2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0"/>
            <p:cNvSpPr/>
            <p:nvPr/>
          </p:nvSpPr>
          <p:spPr>
            <a:xfrm>
              <a:off x="4366050" y="-89850"/>
              <a:ext cx="112550" cy="116125"/>
            </a:xfrm>
            <a:custGeom>
              <a:avLst/>
              <a:gdLst/>
              <a:ahLst/>
              <a:cxnLst/>
              <a:rect l="l" t="t" r="r" b="b"/>
              <a:pathLst>
                <a:path w="4502" h="4645" extrusionOk="0">
                  <a:moveTo>
                    <a:pt x="2292" y="1"/>
                  </a:moveTo>
                  <a:cubicBezTo>
                    <a:pt x="1083" y="1"/>
                    <a:pt x="93" y="1001"/>
                    <a:pt x="46" y="2244"/>
                  </a:cubicBezTo>
                  <a:cubicBezTo>
                    <a:pt x="1" y="3512"/>
                    <a:pt x="944" y="4580"/>
                    <a:pt x="2166" y="4642"/>
                  </a:cubicBezTo>
                  <a:cubicBezTo>
                    <a:pt x="2202" y="4644"/>
                    <a:pt x="2238" y="4645"/>
                    <a:pt x="2273" y="4645"/>
                  </a:cubicBezTo>
                  <a:cubicBezTo>
                    <a:pt x="3448" y="4645"/>
                    <a:pt x="4426" y="3660"/>
                    <a:pt x="4471" y="2398"/>
                  </a:cubicBezTo>
                  <a:cubicBezTo>
                    <a:pt x="4502" y="1084"/>
                    <a:pt x="3528" y="16"/>
                    <a:pt x="2321" y="1"/>
                  </a:cubicBezTo>
                  <a:cubicBezTo>
                    <a:pt x="2311" y="1"/>
                    <a:pt x="2302" y="1"/>
                    <a:pt x="2292"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0"/>
            <p:cNvSpPr/>
            <p:nvPr/>
          </p:nvSpPr>
          <p:spPr>
            <a:xfrm>
              <a:off x="4336250" y="-121950"/>
              <a:ext cx="165975" cy="179875"/>
            </a:xfrm>
            <a:custGeom>
              <a:avLst/>
              <a:gdLst/>
              <a:ahLst/>
              <a:cxnLst/>
              <a:rect l="l" t="t" r="r" b="b"/>
              <a:pathLst>
                <a:path w="6639" h="7195" extrusionOk="0">
                  <a:moveTo>
                    <a:pt x="3513" y="1285"/>
                  </a:moveTo>
                  <a:cubicBezTo>
                    <a:pt x="4720" y="1300"/>
                    <a:pt x="5694" y="2368"/>
                    <a:pt x="5663" y="3682"/>
                  </a:cubicBezTo>
                  <a:cubicBezTo>
                    <a:pt x="5617" y="4936"/>
                    <a:pt x="4642" y="5926"/>
                    <a:pt x="3466" y="5926"/>
                  </a:cubicBezTo>
                  <a:lnTo>
                    <a:pt x="3358" y="5926"/>
                  </a:lnTo>
                  <a:cubicBezTo>
                    <a:pt x="2136" y="5864"/>
                    <a:pt x="1193" y="4796"/>
                    <a:pt x="1238" y="3528"/>
                  </a:cubicBezTo>
                  <a:cubicBezTo>
                    <a:pt x="1285" y="2290"/>
                    <a:pt x="2259" y="1285"/>
                    <a:pt x="3482" y="1285"/>
                  </a:cubicBezTo>
                  <a:close/>
                  <a:moveTo>
                    <a:pt x="3204" y="1"/>
                  </a:moveTo>
                  <a:cubicBezTo>
                    <a:pt x="2214" y="1"/>
                    <a:pt x="1300" y="434"/>
                    <a:pt x="667" y="1130"/>
                  </a:cubicBezTo>
                  <a:cubicBezTo>
                    <a:pt x="698" y="1176"/>
                    <a:pt x="712" y="1223"/>
                    <a:pt x="712" y="1269"/>
                  </a:cubicBezTo>
                  <a:cubicBezTo>
                    <a:pt x="712" y="1300"/>
                    <a:pt x="698" y="1347"/>
                    <a:pt x="681" y="1378"/>
                  </a:cubicBezTo>
                  <a:cubicBezTo>
                    <a:pt x="326" y="2135"/>
                    <a:pt x="1" y="2863"/>
                    <a:pt x="1" y="3699"/>
                  </a:cubicBezTo>
                  <a:lnTo>
                    <a:pt x="1" y="3822"/>
                  </a:lnTo>
                  <a:cubicBezTo>
                    <a:pt x="32" y="4703"/>
                    <a:pt x="434" y="5431"/>
                    <a:pt x="821" y="6205"/>
                  </a:cubicBezTo>
                  <a:cubicBezTo>
                    <a:pt x="836" y="6220"/>
                    <a:pt x="836" y="6236"/>
                    <a:pt x="836" y="6250"/>
                  </a:cubicBezTo>
                  <a:cubicBezTo>
                    <a:pt x="1409" y="6793"/>
                    <a:pt x="2152" y="7133"/>
                    <a:pt x="2987" y="7179"/>
                  </a:cubicBezTo>
                  <a:cubicBezTo>
                    <a:pt x="3049" y="7195"/>
                    <a:pt x="3111" y="7195"/>
                    <a:pt x="3173" y="7195"/>
                  </a:cubicBezTo>
                  <a:cubicBezTo>
                    <a:pt x="4982" y="7195"/>
                    <a:pt x="6514" y="5663"/>
                    <a:pt x="6576" y="3699"/>
                  </a:cubicBezTo>
                  <a:cubicBezTo>
                    <a:pt x="6638" y="1671"/>
                    <a:pt x="5106" y="17"/>
                    <a:pt x="3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0"/>
            <p:cNvSpPr/>
            <p:nvPr/>
          </p:nvSpPr>
          <p:spPr>
            <a:xfrm>
              <a:off x="4366050" y="-89825"/>
              <a:ext cx="112550" cy="116050"/>
            </a:xfrm>
            <a:custGeom>
              <a:avLst/>
              <a:gdLst/>
              <a:ahLst/>
              <a:cxnLst/>
              <a:rect l="l" t="t" r="r" b="b"/>
              <a:pathLst>
                <a:path w="4502" h="4642" extrusionOk="0">
                  <a:moveTo>
                    <a:pt x="2290" y="0"/>
                  </a:moveTo>
                  <a:cubicBezTo>
                    <a:pt x="1067" y="0"/>
                    <a:pt x="93" y="1005"/>
                    <a:pt x="46" y="2243"/>
                  </a:cubicBezTo>
                  <a:cubicBezTo>
                    <a:pt x="1" y="3511"/>
                    <a:pt x="944" y="4579"/>
                    <a:pt x="2166" y="4641"/>
                  </a:cubicBezTo>
                  <a:lnTo>
                    <a:pt x="2274" y="4641"/>
                  </a:lnTo>
                  <a:cubicBezTo>
                    <a:pt x="3450" y="4641"/>
                    <a:pt x="4425" y="3651"/>
                    <a:pt x="4471" y="2397"/>
                  </a:cubicBezTo>
                  <a:cubicBezTo>
                    <a:pt x="4502" y="1083"/>
                    <a:pt x="3528" y="15"/>
                    <a:pt x="2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0"/>
            <p:cNvSpPr/>
            <p:nvPr/>
          </p:nvSpPr>
          <p:spPr>
            <a:xfrm>
              <a:off x="4348250" y="162950"/>
              <a:ext cx="116425" cy="116150"/>
            </a:xfrm>
            <a:custGeom>
              <a:avLst/>
              <a:gdLst/>
              <a:ahLst/>
              <a:cxnLst/>
              <a:rect l="l" t="t" r="r" b="b"/>
              <a:pathLst>
                <a:path w="4657" h="4646" extrusionOk="0">
                  <a:moveTo>
                    <a:pt x="2370" y="0"/>
                  </a:moveTo>
                  <a:cubicBezTo>
                    <a:pt x="1219" y="0"/>
                    <a:pt x="243" y="901"/>
                    <a:pt x="125" y="2111"/>
                  </a:cubicBezTo>
                  <a:cubicBezTo>
                    <a:pt x="1" y="3363"/>
                    <a:pt x="882" y="4493"/>
                    <a:pt x="2089" y="4632"/>
                  </a:cubicBezTo>
                  <a:cubicBezTo>
                    <a:pt x="2168" y="4641"/>
                    <a:pt x="2248" y="4645"/>
                    <a:pt x="2326" y="4645"/>
                  </a:cubicBezTo>
                  <a:cubicBezTo>
                    <a:pt x="3438" y="4645"/>
                    <a:pt x="4417" y="3741"/>
                    <a:pt x="4533" y="2528"/>
                  </a:cubicBezTo>
                  <a:cubicBezTo>
                    <a:pt x="4657" y="1228"/>
                    <a:pt x="3745" y="99"/>
                    <a:pt x="2538" y="7"/>
                  </a:cubicBezTo>
                  <a:cubicBezTo>
                    <a:pt x="2482" y="2"/>
                    <a:pt x="2425" y="0"/>
                    <a:pt x="237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0"/>
            <p:cNvSpPr/>
            <p:nvPr/>
          </p:nvSpPr>
          <p:spPr>
            <a:xfrm>
              <a:off x="4324650" y="130225"/>
              <a:ext cx="164425" cy="179875"/>
            </a:xfrm>
            <a:custGeom>
              <a:avLst/>
              <a:gdLst/>
              <a:ahLst/>
              <a:cxnLst/>
              <a:rect l="l" t="t" r="r" b="b"/>
              <a:pathLst>
                <a:path w="6577" h="7195" extrusionOk="0">
                  <a:moveTo>
                    <a:pt x="3311" y="1300"/>
                  </a:moveTo>
                  <a:cubicBezTo>
                    <a:pt x="3358" y="1300"/>
                    <a:pt x="3420" y="1300"/>
                    <a:pt x="3482" y="1316"/>
                  </a:cubicBezTo>
                  <a:cubicBezTo>
                    <a:pt x="4689" y="1408"/>
                    <a:pt x="5601" y="2537"/>
                    <a:pt x="5477" y="3837"/>
                  </a:cubicBezTo>
                  <a:cubicBezTo>
                    <a:pt x="5353" y="5043"/>
                    <a:pt x="4379" y="5957"/>
                    <a:pt x="3265" y="5957"/>
                  </a:cubicBezTo>
                  <a:cubicBezTo>
                    <a:pt x="3187" y="5957"/>
                    <a:pt x="3111" y="5941"/>
                    <a:pt x="3033" y="5941"/>
                  </a:cubicBezTo>
                  <a:cubicBezTo>
                    <a:pt x="1826" y="5802"/>
                    <a:pt x="945" y="4672"/>
                    <a:pt x="1069" y="3420"/>
                  </a:cubicBezTo>
                  <a:cubicBezTo>
                    <a:pt x="1176" y="2213"/>
                    <a:pt x="2166" y="1300"/>
                    <a:pt x="3311" y="1300"/>
                  </a:cubicBezTo>
                  <a:close/>
                  <a:moveTo>
                    <a:pt x="3033" y="0"/>
                  </a:moveTo>
                  <a:cubicBezTo>
                    <a:pt x="1842" y="0"/>
                    <a:pt x="774" y="635"/>
                    <a:pt x="140" y="1594"/>
                  </a:cubicBezTo>
                  <a:cubicBezTo>
                    <a:pt x="326" y="1625"/>
                    <a:pt x="481" y="1811"/>
                    <a:pt x="481" y="2011"/>
                  </a:cubicBezTo>
                  <a:cubicBezTo>
                    <a:pt x="481" y="2042"/>
                    <a:pt x="481" y="2089"/>
                    <a:pt x="465" y="2120"/>
                  </a:cubicBezTo>
                  <a:cubicBezTo>
                    <a:pt x="264" y="2801"/>
                    <a:pt x="1" y="3373"/>
                    <a:pt x="1" y="4038"/>
                  </a:cubicBezTo>
                  <a:cubicBezTo>
                    <a:pt x="1" y="4208"/>
                    <a:pt x="17" y="4379"/>
                    <a:pt x="63" y="4564"/>
                  </a:cubicBezTo>
                  <a:cubicBezTo>
                    <a:pt x="202" y="5307"/>
                    <a:pt x="605" y="5988"/>
                    <a:pt x="1131" y="6529"/>
                  </a:cubicBezTo>
                  <a:cubicBezTo>
                    <a:pt x="1176" y="6576"/>
                    <a:pt x="1192" y="6621"/>
                    <a:pt x="1192" y="6668"/>
                  </a:cubicBezTo>
                  <a:cubicBezTo>
                    <a:pt x="1610" y="6931"/>
                    <a:pt x="2074" y="7116"/>
                    <a:pt x="2585" y="7178"/>
                  </a:cubicBezTo>
                  <a:cubicBezTo>
                    <a:pt x="2723" y="7194"/>
                    <a:pt x="2847" y="7194"/>
                    <a:pt x="2971" y="7194"/>
                  </a:cubicBezTo>
                  <a:cubicBezTo>
                    <a:pt x="4689" y="7194"/>
                    <a:pt x="6205" y="5802"/>
                    <a:pt x="6374" y="3915"/>
                  </a:cubicBezTo>
                  <a:cubicBezTo>
                    <a:pt x="6576" y="1904"/>
                    <a:pt x="5153" y="140"/>
                    <a:pt x="3265" y="16"/>
                  </a:cubicBezTo>
                  <a:cubicBezTo>
                    <a:pt x="3187" y="0"/>
                    <a:pt x="3111" y="0"/>
                    <a:pt x="3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0"/>
            <p:cNvSpPr/>
            <p:nvPr/>
          </p:nvSpPr>
          <p:spPr>
            <a:xfrm>
              <a:off x="4348250" y="162700"/>
              <a:ext cx="116425" cy="116450"/>
            </a:xfrm>
            <a:custGeom>
              <a:avLst/>
              <a:gdLst/>
              <a:ahLst/>
              <a:cxnLst/>
              <a:rect l="l" t="t" r="r" b="b"/>
              <a:pathLst>
                <a:path w="4657" h="4658" extrusionOk="0">
                  <a:moveTo>
                    <a:pt x="2367" y="1"/>
                  </a:moveTo>
                  <a:cubicBezTo>
                    <a:pt x="1222" y="1"/>
                    <a:pt x="232" y="914"/>
                    <a:pt x="125" y="2121"/>
                  </a:cubicBezTo>
                  <a:cubicBezTo>
                    <a:pt x="1" y="3373"/>
                    <a:pt x="882" y="4503"/>
                    <a:pt x="2089" y="4642"/>
                  </a:cubicBezTo>
                  <a:cubicBezTo>
                    <a:pt x="2167" y="4642"/>
                    <a:pt x="2243" y="4658"/>
                    <a:pt x="2321" y="4658"/>
                  </a:cubicBezTo>
                  <a:cubicBezTo>
                    <a:pt x="3435" y="4658"/>
                    <a:pt x="4409" y="3744"/>
                    <a:pt x="4533" y="2538"/>
                  </a:cubicBezTo>
                  <a:cubicBezTo>
                    <a:pt x="4657" y="1238"/>
                    <a:pt x="3745" y="109"/>
                    <a:pt x="2538" y="17"/>
                  </a:cubicBezTo>
                  <a:cubicBezTo>
                    <a:pt x="2476" y="1"/>
                    <a:pt x="2414" y="1"/>
                    <a:pt x="2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0"/>
            <p:cNvSpPr/>
            <p:nvPr/>
          </p:nvSpPr>
          <p:spPr>
            <a:xfrm>
              <a:off x="4683575" y="-632375"/>
              <a:ext cx="116825" cy="125800"/>
            </a:xfrm>
            <a:custGeom>
              <a:avLst/>
              <a:gdLst/>
              <a:ahLst/>
              <a:cxnLst/>
              <a:rect l="l" t="t" r="r" b="b"/>
              <a:pathLst>
                <a:path w="4673" h="5032" extrusionOk="0">
                  <a:moveTo>
                    <a:pt x="2297" y="0"/>
                  </a:moveTo>
                  <a:cubicBezTo>
                    <a:pt x="2223" y="0"/>
                    <a:pt x="2148" y="4"/>
                    <a:pt x="2073" y="13"/>
                  </a:cubicBezTo>
                  <a:cubicBezTo>
                    <a:pt x="866" y="137"/>
                    <a:pt x="0" y="1358"/>
                    <a:pt x="140" y="2720"/>
                  </a:cubicBezTo>
                  <a:cubicBezTo>
                    <a:pt x="258" y="4024"/>
                    <a:pt x="1258" y="5031"/>
                    <a:pt x="2403" y="5031"/>
                  </a:cubicBezTo>
                  <a:cubicBezTo>
                    <a:pt x="2453" y="5031"/>
                    <a:pt x="2503" y="5029"/>
                    <a:pt x="2553" y="5025"/>
                  </a:cubicBezTo>
                  <a:cubicBezTo>
                    <a:pt x="3775" y="4932"/>
                    <a:pt x="4672" y="3710"/>
                    <a:pt x="4533" y="2303"/>
                  </a:cubicBezTo>
                  <a:cubicBezTo>
                    <a:pt x="4417" y="981"/>
                    <a:pt x="3429"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0"/>
            <p:cNvSpPr/>
            <p:nvPr/>
          </p:nvSpPr>
          <p:spPr>
            <a:xfrm>
              <a:off x="4648375" y="-666500"/>
              <a:ext cx="176775" cy="194950"/>
            </a:xfrm>
            <a:custGeom>
              <a:avLst/>
              <a:gdLst/>
              <a:ahLst/>
              <a:cxnLst/>
              <a:rect l="l" t="t" r="r" b="b"/>
              <a:pathLst>
                <a:path w="7071" h="7798" extrusionOk="0">
                  <a:moveTo>
                    <a:pt x="623" y="1625"/>
                  </a:moveTo>
                  <a:cubicBezTo>
                    <a:pt x="591" y="1666"/>
                    <a:pt x="566" y="1715"/>
                    <a:pt x="542" y="1764"/>
                  </a:cubicBezTo>
                  <a:cubicBezTo>
                    <a:pt x="568" y="1717"/>
                    <a:pt x="595" y="1671"/>
                    <a:pt x="623" y="1625"/>
                  </a:cubicBezTo>
                  <a:close/>
                  <a:moveTo>
                    <a:pt x="418" y="1997"/>
                  </a:moveTo>
                  <a:cubicBezTo>
                    <a:pt x="417" y="1999"/>
                    <a:pt x="416" y="2001"/>
                    <a:pt x="415" y="2003"/>
                  </a:cubicBezTo>
                  <a:lnTo>
                    <a:pt x="415" y="2003"/>
                  </a:lnTo>
                  <a:cubicBezTo>
                    <a:pt x="416" y="2001"/>
                    <a:pt x="417" y="1999"/>
                    <a:pt x="418" y="1997"/>
                  </a:cubicBezTo>
                  <a:close/>
                  <a:moveTo>
                    <a:pt x="415" y="2003"/>
                  </a:moveTo>
                  <a:cubicBezTo>
                    <a:pt x="154" y="2542"/>
                    <a:pt x="16" y="3144"/>
                    <a:pt x="1" y="3775"/>
                  </a:cubicBezTo>
                  <a:cubicBezTo>
                    <a:pt x="46" y="3128"/>
                    <a:pt x="169" y="2512"/>
                    <a:pt x="415" y="2003"/>
                  </a:cubicBezTo>
                  <a:close/>
                  <a:moveTo>
                    <a:pt x="3698" y="1362"/>
                  </a:moveTo>
                  <a:cubicBezTo>
                    <a:pt x="4828" y="1362"/>
                    <a:pt x="5818" y="2352"/>
                    <a:pt x="5941" y="3668"/>
                  </a:cubicBezTo>
                  <a:cubicBezTo>
                    <a:pt x="6080" y="5075"/>
                    <a:pt x="5183" y="6297"/>
                    <a:pt x="3961" y="6390"/>
                  </a:cubicBezTo>
                  <a:lnTo>
                    <a:pt x="3807" y="6390"/>
                  </a:lnTo>
                  <a:cubicBezTo>
                    <a:pt x="2662" y="6390"/>
                    <a:pt x="1672" y="5400"/>
                    <a:pt x="1548" y="4085"/>
                  </a:cubicBezTo>
                  <a:cubicBezTo>
                    <a:pt x="1408" y="2723"/>
                    <a:pt x="2274" y="1502"/>
                    <a:pt x="3481" y="1378"/>
                  </a:cubicBezTo>
                  <a:cubicBezTo>
                    <a:pt x="3559" y="1362"/>
                    <a:pt x="3636" y="1362"/>
                    <a:pt x="3698" y="1362"/>
                  </a:cubicBezTo>
                  <a:close/>
                  <a:moveTo>
                    <a:pt x="3388" y="0"/>
                  </a:moveTo>
                  <a:cubicBezTo>
                    <a:pt x="3264" y="0"/>
                    <a:pt x="3141" y="17"/>
                    <a:pt x="3033" y="31"/>
                  </a:cubicBezTo>
                  <a:cubicBezTo>
                    <a:pt x="2018" y="149"/>
                    <a:pt x="1157" y="756"/>
                    <a:pt x="623" y="1625"/>
                  </a:cubicBezTo>
                  <a:lnTo>
                    <a:pt x="623" y="1625"/>
                  </a:lnTo>
                  <a:cubicBezTo>
                    <a:pt x="632" y="1614"/>
                    <a:pt x="641" y="1604"/>
                    <a:pt x="651" y="1595"/>
                  </a:cubicBezTo>
                  <a:cubicBezTo>
                    <a:pt x="665" y="1564"/>
                    <a:pt x="696" y="1547"/>
                    <a:pt x="727" y="1547"/>
                  </a:cubicBezTo>
                  <a:cubicBezTo>
                    <a:pt x="774" y="1547"/>
                    <a:pt x="836" y="1595"/>
                    <a:pt x="836" y="1656"/>
                  </a:cubicBezTo>
                  <a:cubicBezTo>
                    <a:pt x="836" y="1671"/>
                    <a:pt x="820" y="1687"/>
                    <a:pt x="820" y="1702"/>
                  </a:cubicBezTo>
                  <a:cubicBezTo>
                    <a:pt x="604" y="2259"/>
                    <a:pt x="496" y="2832"/>
                    <a:pt x="496" y="3404"/>
                  </a:cubicBezTo>
                  <a:cubicBezTo>
                    <a:pt x="496" y="5106"/>
                    <a:pt x="1424" y="6715"/>
                    <a:pt x="3048" y="7117"/>
                  </a:cubicBezTo>
                  <a:cubicBezTo>
                    <a:pt x="3203" y="7148"/>
                    <a:pt x="3281" y="7288"/>
                    <a:pt x="3264" y="7426"/>
                  </a:cubicBezTo>
                  <a:cubicBezTo>
                    <a:pt x="3264" y="7550"/>
                    <a:pt x="3219" y="7659"/>
                    <a:pt x="3095" y="7705"/>
                  </a:cubicBezTo>
                  <a:cubicBezTo>
                    <a:pt x="3064" y="7721"/>
                    <a:pt x="3017" y="7736"/>
                    <a:pt x="2971" y="7752"/>
                  </a:cubicBezTo>
                  <a:cubicBezTo>
                    <a:pt x="3172" y="7783"/>
                    <a:pt x="3357" y="7797"/>
                    <a:pt x="3559" y="7797"/>
                  </a:cubicBezTo>
                  <a:lnTo>
                    <a:pt x="3776" y="7797"/>
                  </a:lnTo>
                  <a:cubicBezTo>
                    <a:pt x="5663" y="7659"/>
                    <a:pt x="7070" y="5771"/>
                    <a:pt x="6854" y="3575"/>
                  </a:cubicBezTo>
                  <a:cubicBezTo>
                    <a:pt x="6668" y="1533"/>
                    <a:pt x="5121" y="0"/>
                    <a:pt x="3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0"/>
            <p:cNvSpPr/>
            <p:nvPr/>
          </p:nvSpPr>
          <p:spPr>
            <a:xfrm>
              <a:off x="4683575" y="-632475"/>
              <a:ext cx="116825" cy="125750"/>
            </a:xfrm>
            <a:custGeom>
              <a:avLst/>
              <a:gdLst/>
              <a:ahLst/>
              <a:cxnLst/>
              <a:rect l="l" t="t" r="r" b="b"/>
              <a:pathLst>
                <a:path w="4673" h="5030" extrusionOk="0">
                  <a:moveTo>
                    <a:pt x="2290" y="1"/>
                  </a:moveTo>
                  <a:cubicBezTo>
                    <a:pt x="2228" y="1"/>
                    <a:pt x="2151" y="1"/>
                    <a:pt x="2073" y="17"/>
                  </a:cubicBezTo>
                  <a:cubicBezTo>
                    <a:pt x="866" y="141"/>
                    <a:pt x="0" y="1362"/>
                    <a:pt x="140" y="2724"/>
                  </a:cubicBezTo>
                  <a:cubicBezTo>
                    <a:pt x="264" y="4039"/>
                    <a:pt x="1254" y="5029"/>
                    <a:pt x="2399" y="5029"/>
                  </a:cubicBezTo>
                  <a:lnTo>
                    <a:pt x="2553" y="5029"/>
                  </a:lnTo>
                  <a:cubicBezTo>
                    <a:pt x="3775" y="4936"/>
                    <a:pt x="4672" y="3714"/>
                    <a:pt x="4533" y="2307"/>
                  </a:cubicBezTo>
                  <a:cubicBezTo>
                    <a:pt x="4410" y="991"/>
                    <a:pt x="3420" y="1"/>
                    <a:pt x="2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0"/>
            <p:cNvSpPr/>
            <p:nvPr/>
          </p:nvSpPr>
          <p:spPr>
            <a:xfrm>
              <a:off x="4702900" y="-358300"/>
              <a:ext cx="112950" cy="125775"/>
            </a:xfrm>
            <a:custGeom>
              <a:avLst/>
              <a:gdLst/>
              <a:ahLst/>
              <a:cxnLst/>
              <a:rect l="l" t="t" r="r" b="b"/>
              <a:pathLst>
                <a:path w="4518" h="5031" extrusionOk="0">
                  <a:moveTo>
                    <a:pt x="2266" y="0"/>
                  </a:moveTo>
                  <a:cubicBezTo>
                    <a:pt x="2233" y="0"/>
                    <a:pt x="2200" y="1"/>
                    <a:pt x="2166" y="3"/>
                  </a:cubicBezTo>
                  <a:cubicBezTo>
                    <a:pt x="945" y="49"/>
                    <a:pt x="1" y="1210"/>
                    <a:pt x="48" y="2586"/>
                  </a:cubicBezTo>
                  <a:cubicBezTo>
                    <a:pt x="93" y="3937"/>
                    <a:pt x="1085" y="5030"/>
                    <a:pt x="2295" y="5030"/>
                  </a:cubicBezTo>
                  <a:cubicBezTo>
                    <a:pt x="2303" y="5030"/>
                    <a:pt x="2312" y="5030"/>
                    <a:pt x="2321" y="5030"/>
                  </a:cubicBezTo>
                  <a:cubicBezTo>
                    <a:pt x="3544" y="5015"/>
                    <a:pt x="4518" y="3854"/>
                    <a:pt x="4472" y="2447"/>
                  </a:cubicBezTo>
                  <a:cubicBezTo>
                    <a:pt x="4426" y="1063"/>
                    <a:pt x="3445" y="0"/>
                    <a:pt x="2266"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0"/>
            <p:cNvSpPr/>
            <p:nvPr/>
          </p:nvSpPr>
          <p:spPr>
            <a:xfrm>
              <a:off x="4677375" y="-392675"/>
              <a:ext cx="162100" cy="194950"/>
            </a:xfrm>
            <a:custGeom>
              <a:avLst/>
              <a:gdLst/>
              <a:ahLst/>
              <a:cxnLst/>
              <a:rect l="l" t="t" r="r" b="b"/>
              <a:pathLst>
                <a:path w="6484" h="7798" extrusionOk="0">
                  <a:moveTo>
                    <a:pt x="3280" y="1362"/>
                  </a:moveTo>
                  <a:cubicBezTo>
                    <a:pt x="4456" y="1362"/>
                    <a:pt x="5446" y="2445"/>
                    <a:pt x="5493" y="3822"/>
                  </a:cubicBezTo>
                  <a:cubicBezTo>
                    <a:pt x="5539" y="5229"/>
                    <a:pt x="4565" y="6390"/>
                    <a:pt x="3342" y="6405"/>
                  </a:cubicBezTo>
                  <a:lnTo>
                    <a:pt x="3311" y="6405"/>
                  </a:lnTo>
                  <a:cubicBezTo>
                    <a:pt x="2104" y="6405"/>
                    <a:pt x="1114" y="5307"/>
                    <a:pt x="1069" y="3961"/>
                  </a:cubicBezTo>
                  <a:cubicBezTo>
                    <a:pt x="1022" y="2585"/>
                    <a:pt x="1966" y="1424"/>
                    <a:pt x="3187" y="1378"/>
                  </a:cubicBezTo>
                  <a:cubicBezTo>
                    <a:pt x="3218" y="1362"/>
                    <a:pt x="3249" y="1362"/>
                    <a:pt x="3280" y="1362"/>
                  </a:cubicBezTo>
                  <a:close/>
                  <a:moveTo>
                    <a:pt x="2816" y="0"/>
                  </a:moveTo>
                  <a:cubicBezTo>
                    <a:pt x="2012" y="47"/>
                    <a:pt x="1285" y="403"/>
                    <a:pt x="728" y="945"/>
                  </a:cubicBezTo>
                  <a:lnTo>
                    <a:pt x="728" y="960"/>
                  </a:lnTo>
                  <a:cubicBezTo>
                    <a:pt x="728" y="976"/>
                    <a:pt x="728" y="1007"/>
                    <a:pt x="712" y="1037"/>
                  </a:cubicBezTo>
                  <a:cubicBezTo>
                    <a:pt x="326" y="1842"/>
                    <a:pt x="0" y="2661"/>
                    <a:pt x="0" y="3559"/>
                  </a:cubicBezTo>
                  <a:cubicBezTo>
                    <a:pt x="0" y="3744"/>
                    <a:pt x="17" y="3961"/>
                    <a:pt x="48" y="4162"/>
                  </a:cubicBezTo>
                  <a:cubicBezTo>
                    <a:pt x="264" y="5338"/>
                    <a:pt x="945" y="5988"/>
                    <a:pt x="1625" y="6854"/>
                  </a:cubicBezTo>
                  <a:cubicBezTo>
                    <a:pt x="1671" y="6916"/>
                    <a:pt x="1702" y="6993"/>
                    <a:pt x="1702" y="7071"/>
                  </a:cubicBezTo>
                  <a:cubicBezTo>
                    <a:pt x="1702" y="7209"/>
                    <a:pt x="1625" y="7349"/>
                    <a:pt x="1486" y="7380"/>
                  </a:cubicBezTo>
                  <a:cubicBezTo>
                    <a:pt x="1966" y="7643"/>
                    <a:pt x="2492" y="7797"/>
                    <a:pt x="3049" y="7797"/>
                  </a:cubicBezTo>
                  <a:lnTo>
                    <a:pt x="3064" y="7797"/>
                  </a:lnTo>
                  <a:cubicBezTo>
                    <a:pt x="4951" y="7782"/>
                    <a:pt x="6483" y="5988"/>
                    <a:pt x="6405" y="3791"/>
                  </a:cubicBezTo>
                  <a:cubicBezTo>
                    <a:pt x="6343" y="1656"/>
                    <a:pt x="4796" y="0"/>
                    <a:pt x="2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0"/>
            <p:cNvSpPr/>
            <p:nvPr/>
          </p:nvSpPr>
          <p:spPr>
            <a:xfrm>
              <a:off x="4702900" y="-358650"/>
              <a:ext cx="112950" cy="126125"/>
            </a:xfrm>
            <a:custGeom>
              <a:avLst/>
              <a:gdLst/>
              <a:ahLst/>
              <a:cxnLst/>
              <a:rect l="l" t="t" r="r" b="b"/>
              <a:pathLst>
                <a:path w="4518" h="5045" extrusionOk="0">
                  <a:moveTo>
                    <a:pt x="2259" y="1"/>
                  </a:moveTo>
                  <a:cubicBezTo>
                    <a:pt x="2228" y="1"/>
                    <a:pt x="2197" y="1"/>
                    <a:pt x="2166" y="17"/>
                  </a:cubicBezTo>
                  <a:cubicBezTo>
                    <a:pt x="945" y="63"/>
                    <a:pt x="1" y="1224"/>
                    <a:pt x="48" y="2600"/>
                  </a:cubicBezTo>
                  <a:cubicBezTo>
                    <a:pt x="93" y="3946"/>
                    <a:pt x="1083" y="5044"/>
                    <a:pt x="2290" y="5044"/>
                  </a:cubicBezTo>
                  <a:lnTo>
                    <a:pt x="2321" y="5044"/>
                  </a:lnTo>
                  <a:cubicBezTo>
                    <a:pt x="3544" y="5029"/>
                    <a:pt x="4518" y="3868"/>
                    <a:pt x="4472" y="2461"/>
                  </a:cubicBezTo>
                  <a:cubicBezTo>
                    <a:pt x="4425" y="1084"/>
                    <a:pt x="3435" y="1"/>
                    <a:pt x="2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0"/>
            <p:cNvSpPr/>
            <p:nvPr/>
          </p:nvSpPr>
          <p:spPr>
            <a:xfrm>
              <a:off x="4702900" y="-84050"/>
              <a:ext cx="112950" cy="125800"/>
            </a:xfrm>
            <a:custGeom>
              <a:avLst/>
              <a:gdLst/>
              <a:ahLst/>
              <a:cxnLst/>
              <a:rect l="l" t="t" r="r" b="b"/>
              <a:pathLst>
                <a:path w="4518" h="5032" extrusionOk="0">
                  <a:moveTo>
                    <a:pt x="2297" y="0"/>
                  </a:moveTo>
                  <a:cubicBezTo>
                    <a:pt x="1086" y="0"/>
                    <a:pt x="93" y="1093"/>
                    <a:pt x="48" y="2445"/>
                  </a:cubicBezTo>
                  <a:cubicBezTo>
                    <a:pt x="1" y="3822"/>
                    <a:pt x="945" y="4967"/>
                    <a:pt x="2166" y="5029"/>
                  </a:cubicBezTo>
                  <a:cubicBezTo>
                    <a:pt x="2199" y="5031"/>
                    <a:pt x="2232" y="5032"/>
                    <a:pt x="2265" y="5032"/>
                  </a:cubicBezTo>
                  <a:cubicBezTo>
                    <a:pt x="3444" y="5032"/>
                    <a:pt x="4426" y="3954"/>
                    <a:pt x="4472" y="2585"/>
                  </a:cubicBezTo>
                  <a:cubicBezTo>
                    <a:pt x="4518" y="1176"/>
                    <a:pt x="3544" y="17"/>
                    <a:pt x="2321" y="1"/>
                  </a:cubicBezTo>
                  <a:cubicBezTo>
                    <a:pt x="2313" y="0"/>
                    <a:pt x="2305" y="0"/>
                    <a:pt x="2297"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0"/>
            <p:cNvSpPr/>
            <p:nvPr/>
          </p:nvSpPr>
          <p:spPr>
            <a:xfrm>
              <a:off x="4677375" y="-118850"/>
              <a:ext cx="162100" cy="194950"/>
            </a:xfrm>
            <a:custGeom>
              <a:avLst/>
              <a:gdLst/>
              <a:ahLst/>
              <a:cxnLst/>
              <a:rect l="l" t="t" r="r" b="b"/>
              <a:pathLst>
                <a:path w="6484" h="7798" extrusionOk="0">
                  <a:moveTo>
                    <a:pt x="3342" y="1393"/>
                  </a:moveTo>
                  <a:cubicBezTo>
                    <a:pt x="4565" y="1409"/>
                    <a:pt x="5539" y="2568"/>
                    <a:pt x="5493" y="3977"/>
                  </a:cubicBezTo>
                  <a:cubicBezTo>
                    <a:pt x="5446" y="5353"/>
                    <a:pt x="4456" y="6421"/>
                    <a:pt x="3280" y="6421"/>
                  </a:cubicBezTo>
                  <a:lnTo>
                    <a:pt x="3187" y="6421"/>
                  </a:lnTo>
                  <a:cubicBezTo>
                    <a:pt x="1966" y="6359"/>
                    <a:pt x="1022" y="5214"/>
                    <a:pt x="1069" y="3837"/>
                  </a:cubicBezTo>
                  <a:cubicBezTo>
                    <a:pt x="1114" y="2476"/>
                    <a:pt x="2104" y="1393"/>
                    <a:pt x="3311" y="1393"/>
                  </a:cubicBezTo>
                  <a:close/>
                  <a:moveTo>
                    <a:pt x="3049" y="0"/>
                  </a:moveTo>
                  <a:cubicBezTo>
                    <a:pt x="2321" y="0"/>
                    <a:pt x="1640" y="248"/>
                    <a:pt x="1083" y="681"/>
                  </a:cubicBezTo>
                  <a:cubicBezTo>
                    <a:pt x="1176" y="728"/>
                    <a:pt x="1238" y="836"/>
                    <a:pt x="1238" y="945"/>
                  </a:cubicBezTo>
                  <a:cubicBezTo>
                    <a:pt x="1238" y="990"/>
                    <a:pt x="1238" y="1037"/>
                    <a:pt x="1207" y="1083"/>
                  </a:cubicBezTo>
                  <a:cubicBezTo>
                    <a:pt x="728" y="2135"/>
                    <a:pt x="0" y="2785"/>
                    <a:pt x="0" y="4039"/>
                  </a:cubicBezTo>
                  <a:cubicBezTo>
                    <a:pt x="0" y="4115"/>
                    <a:pt x="17" y="4193"/>
                    <a:pt x="17" y="4286"/>
                  </a:cubicBezTo>
                  <a:cubicBezTo>
                    <a:pt x="109" y="5648"/>
                    <a:pt x="945" y="6235"/>
                    <a:pt x="1687" y="7178"/>
                  </a:cubicBezTo>
                  <a:cubicBezTo>
                    <a:pt x="1733" y="7225"/>
                    <a:pt x="1749" y="7302"/>
                    <a:pt x="1749" y="7380"/>
                  </a:cubicBezTo>
                  <a:cubicBezTo>
                    <a:pt x="1749" y="7426"/>
                    <a:pt x="1749" y="7488"/>
                    <a:pt x="1733" y="7535"/>
                  </a:cubicBezTo>
                  <a:cubicBezTo>
                    <a:pt x="2059" y="7673"/>
                    <a:pt x="2430" y="7766"/>
                    <a:pt x="2816" y="7797"/>
                  </a:cubicBezTo>
                  <a:lnTo>
                    <a:pt x="2987" y="7797"/>
                  </a:lnTo>
                  <a:cubicBezTo>
                    <a:pt x="4796" y="7797"/>
                    <a:pt x="6343" y="6143"/>
                    <a:pt x="6405" y="4008"/>
                  </a:cubicBezTo>
                  <a:cubicBezTo>
                    <a:pt x="6483" y="1811"/>
                    <a:pt x="4951" y="16"/>
                    <a:pt x="3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0"/>
            <p:cNvSpPr/>
            <p:nvPr/>
          </p:nvSpPr>
          <p:spPr>
            <a:xfrm>
              <a:off x="4702900" y="-84050"/>
              <a:ext cx="112950" cy="125750"/>
            </a:xfrm>
            <a:custGeom>
              <a:avLst/>
              <a:gdLst/>
              <a:ahLst/>
              <a:cxnLst/>
              <a:rect l="l" t="t" r="r" b="b"/>
              <a:pathLst>
                <a:path w="4518" h="5030" extrusionOk="0">
                  <a:moveTo>
                    <a:pt x="2290" y="1"/>
                  </a:moveTo>
                  <a:cubicBezTo>
                    <a:pt x="1083" y="1"/>
                    <a:pt x="93" y="1084"/>
                    <a:pt x="48" y="2445"/>
                  </a:cubicBezTo>
                  <a:cubicBezTo>
                    <a:pt x="1" y="3822"/>
                    <a:pt x="945" y="4967"/>
                    <a:pt x="2166" y="5029"/>
                  </a:cubicBezTo>
                  <a:lnTo>
                    <a:pt x="2259" y="5029"/>
                  </a:lnTo>
                  <a:cubicBezTo>
                    <a:pt x="3435" y="5029"/>
                    <a:pt x="4425" y="3961"/>
                    <a:pt x="4472" y="2585"/>
                  </a:cubicBezTo>
                  <a:cubicBezTo>
                    <a:pt x="4518" y="1176"/>
                    <a:pt x="3544" y="17"/>
                    <a:pt x="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0"/>
            <p:cNvSpPr/>
            <p:nvPr/>
          </p:nvSpPr>
          <p:spPr>
            <a:xfrm>
              <a:off x="4683575" y="190025"/>
              <a:ext cx="116825" cy="125800"/>
            </a:xfrm>
            <a:custGeom>
              <a:avLst/>
              <a:gdLst/>
              <a:ahLst/>
              <a:cxnLst/>
              <a:rect l="l" t="t" r="r" b="b"/>
              <a:pathLst>
                <a:path w="4673" h="5032" extrusionOk="0">
                  <a:moveTo>
                    <a:pt x="2401" y="1"/>
                  </a:moveTo>
                  <a:cubicBezTo>
                    <a:pt x="1257" y="1"/>
                    <a:pt x="258" y="993"/>
                    <a:pt x="140" y="2311"/>
                  </a:cubicBezTo>
                  <a:cubicBezTo>
                    <a:pt x="0" y="3672"/>
                    <a:pt x="866" y="4879"/>
                    <a:pt x="2073" y="5019"/>
                  </a:cubicBezTo>
                  <a:cubicBezTo>
                    <a:pt x="2148" y="5027"/>
                    <a:pt x="2222" y="5032"/>
                    <a:pt x="2295" y="5032"/>
                  </a:cubicBezTo>
                  <a:cubicBezTo>
                    <a:pt x="3428" y="5032"/>
                    <a:pt x="4417" y="4051"/>
                    <a:pt x="4533" y="2729"/>
                  </a:cubicBezTo>
                  <a:cubicBezTo>
                    <a:pt x="4672" y="1321"/>
                    <a:pt x="3775" y="99"/>
                    <a:pt x="2553" y="7"/>
                  </a:cubicBezTo>
                  <a:cubicBezTo>
                    <a:pt x="2502" y="3"/>
                    <a:pt x="2451" y="1"/>
                    <a:pt x="2401" y="1"/>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0"/>
            <p:cNvSpPr/>
            <p:nvPr/>
          </p:nvSpPr>
          <p:spPr>
            <a:xfrm>
              <a:off x="4655725" y="154975"/>
              <a:ext cx="169425" cy="194950"/>
            </a:xfrm>
            <a:custGeom>
              <a:avLst/>
              <a:gdLst/>
              <a:ahLst/>
              <a:cxnLst/>
              <a:rect l="l" t="t" r="r" b="b"/>
              <a:pathLst>
                <a:path w="6777" h="7798" extrusionOk="0">
                  <a:moveTo>
                    <a:pt x="3667" y="1409"/>
                  </a:moveTo>
                  <a:cubicBezTo>
                    <a:pt x="4889" y="1501"/>
                    <a:pt x="5786" y="2723"/>
                    <a:pt x="5647" y="4131"/>
                  </a:cubicBezTo>
                  <a:cubicBezTo>
                    <a:pt x="5524" y="5446"/>
                    <a:pt x="4534" y="6436"/>
                    <a:pt x="3404" y="6436"/>
                  </a:cubicBezTo>
                  <a:cubicBezTo>
                    <a:pt x="3342" y="6436"/>
                    <a:pt x="3265" y="6436"/>
                    <a:pt x="3187" y="6421"/>
                  </a:cubicBezTo>
                  <a:cubicBezTo>
                    <a:pt x="1980" y="6281"/>
                    <a:pt x="1114" y="5074"/>
                    <a:pt x="1254" y="3713"/>
                  </a:cubicBezTo>
                  <a:cubicBezTo>
                    <a:pt x="1378" y="2399"/>
                    <a:pt x="2368" y="1409"/>
                    <a:pt x="3513" y="1409"/>
                  </a:cubicBezTo>
                  <a:close/>
                  <a:moveTo>
                    <a:pt x="3265" y="0"/>
                  </a:moveTo>
                  <a:cubicBezTo>
                    <a:pt x="2259" y="0"/>
                    <a:pt x="1347" y="480"/>
                    <a:pt x="697" y="1254"/>
                  </a:cubicBezTo>
                  <a:cubicBezTo>
                    <a:pt x="712" y="1285"/>
                    <a:pt x="728" y="1347"/>
                    <a:pt x="728" y="1393"/>
                  </a:cubicBezTo>
                  <a:cubicBezTo>
                    <a:pt x="728" y="1423"/>
                    <a:pt x="728" y="1454"/>
                    <a:pt x="712" y="1470"/>
                  </a:cubicBezTo>
                  <a:cubicBezTo>
                    <a:pt x="464" y="2399"/>
                    <a:pt x="62" y="3265"/>
                    <a:pt x="16" y="4239"/>
                  </a:cubicBezTo>
                  <a:cubicBezTo>
                    <a:pt x="16" y="4301"/>
                    <a:pt x="0" y="4363"/>
                    <a:pt x="0" y="4441"/>
                  </a:cubicBezTo>
                  <a:cubicBezTo>
                    <a:pt x="0" y="5415"/>
                    <a:pt x="388" y="6266"/>
                    <a:pt x="990" y="6962"/>
                  </a:cubicBezTo>
                  <a:cubicBezTo>
                    <a:pt x="1470" y="7395"/>
                    <a:pt x="2073" y="7690"/>
                    <a:pt x="2739" y="7766"/>
                  </a:cubicBezTo>
                  <a:cubicBezTo>
                    <a:pt x="2847" y="7782"/>
                    <a:pt x="2970" y="7797"/>
                    <a:pt x="3094" y="7797"/>
                  </a:cubicBezTo>
                  <a:cubicBezTo>
                    <a:pt x="4827" y="7797"/>
                    <a:pt x="6374" y="6266"/>
                    <a:pt x="6560" y="4208"/>
                  </a:cubicBezTo>
                  <a:cubicBezTo>
                    <a:pt x="6776" y="2027"/>
                    <a:pt x="5369" y="124"/>
                    <a:pt x="3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0"/>
            <p:cNvSpPr/>
            <p:nvPr/>
          </p:nvSpPr>
          <p:spPr>
            <a:xfrm>
              <a:off x="4683575" y="190175"/>
              <a:ext cx="116825" cy="125700"/>
            </a:xfrm>
            <a:custGeom>
              <a:avLst/>
              <a:gdLst/>
              <a:ahLst/>
              <a:cxnLst/>
              <a:rect l="l" t="t" r="r" b="b"/>
              <a:pathLst>
                <a:path w="4673" h="5028" extrusionOk="0">
                  <a:moveTo>
                    <a:pt x="2399" y="1"/>
                  </a:moveTo>
                  <a:cubicBezTo>
                    <a:pt x="1254" y="1"/>
                    <a:pt x="264" y="991"/>
                    <a:pt x="140" y="2305"/>
                  </a:cubicBezTo>
                  <a:cubicBezTo>
                    <a:pt x="0" y="3666"/>
                    <a:pt x="866" y="4873"/>
                    <a:pt x="2073" y="5013"/>
                  </a:cubicBezTo>
                  <a:cubicBezTo>
                    <a:pt x="2151" y="5028"/>
                    <a:pt x="2228" y="5028"/>
                    <a:pt x="2290" y="5028"/>
                  </a:cubicBezTo>
                  <a:cubicBezTo>
                    <a:pt x="3420" y="5028"/>
                    <a:pt x="4410" y="4038"/>
                    <a:pt x="4533" y="2723"/>
                  </a:cubicBezTo>
                  <a:cubicBezTo>
                    <a:pt x="4672" y="1315"/>
                    <a:pt x="3775" y="93"/>
                    <a:pt x="2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0"/>
            <p:cNvSpPr/>
            <p:nvPr/>
          </p:nvSpPr>
          <p:spPr>
            <a:xfrm>
              <a:off x="4284425" y="-602325"/>
              <a:ext cx="52200" cy="140000"/>
            </a:xfrm>
            <a:custGeom>
              <a:avLst/>
              <a:gdLst/>
              <a:ahLst/>
              <a:cxnLst/>
              <a:rect l="l" t="t" r="r" b="b"/>
              <a:pathLst>
                <a:path w="2088" h="5600" extrusionOk="0">
                  <a:moveTo>
                    <a:pt x="1648" y="1"/>
                  </a:moveTo>
                  <a:cubicBezTo>
                    <a:pt x="1563" y="1"/>
                    <a:pt x="1481" y="37"/>
                    <a:pt x="1424" y="125"/>
                  </a:cubicBezTo>
                  <a:cubicBezTo>
                    <a:pt x="388" y="1641"/>
                    <a:pt x="1" y="4117"/>
                    <a:pt x="1455" y="5509"/>
                  </a:cubicBezTo>
                  <a:cubicBezTo>
                    <a:pt x="1518" y="5572"/>
                    <a:pt x="1586" y="5599"/>
                    <a:pt x="1650" y="5599"/>
                  </a:cubicBezTo>
                  <a:cubicBezTo>
                    <a:pt x="1836" y="5599"/>
                    <a:pt x="1996" y="5372"/>
                    <a:pt x="1950" y="5154"/>
                  </a:cubicBezTo>
                  <a:cubicBezTo>
                    <a:pt x="1564" y="3483"/>
                    <a:pt x="1162" y="2122"/>
                    <a:pt x="1966" y="466"/>
                  </a:cubicBezTo>
                  <a:cubicBezTo>
                    <a:pt x="2087" y="233"/>
                    <a:pt x="1861" y="1"/>
                    <a:pt x="164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0"/>
            <p:cNvSpPr/>
            <p:nvPr/>
          </p:nvSpPr>
          <p:spPr>
            <a:xfrm>
              <a:off x="4296800" y="-602300"/>
              <a:ext cx="37550" cy="140025"/>
            </a:xfrm>
            <a:custGeom>
              <a:avLst/>
              <a:gdLst/>
              <a:ahLst/>
              <a:cxnLst/>
              <a:rect l="l" t="t" r="r" b="b"/>
              <a:pathLst>
                <a:path w="1502" h="5601" extrusionOk="0">
                  <a:moveTo>
                    <a:pt x="1162" y="1"/>
                  </a:moveTo>
                  <a:cubicBezTo>
                    <a:pt x="1069" y="1"/>
                    <a:pt x="991" y="31"/>
                    <a:pt x="929" y="124"/>
                  </a:cubicBezTo>
                  <a:cubicBezTo>
                    <a:pt x="372" y="945"/>
                    <a:pt x="1" y="2028"/>
                    <a:pt x="1" y="3080"/>
                  </a:cubicBezTo>
                  <a:cubicBezTo>
                    <a:pt x="1" y="3992"/>
                    <a:pt x="279" y="4858"/>
                    <a:pt x="960" y="5508"/>
                  </a:cubicBezTo>
                  <a:cubicBezTo>
                    <a:pt x="1022" y="5570"/>
                    <a:pt x="1084" y="5601"/>
                    <a:pt x="1146" y="5601"/>
                  </a:cubicBezTo>
                  <a:cubicBezTo>
                    <a:pt x="1316" y="5601"/>
                    <a:pt x="1455" y="5415"/>
                    <a:pt x="1455" y="5229"/>
                  </a:cubicBezTo>
                  <a:lnTo>
                    <a:pt x="1455" y="5153"/>
                  </a:lnTo>
                  <a:cubicBezTo>
                    <a:pt x="1238" y="4194"/>
                    <a:pt x="1007" y="3342"/>
                    <a:pt x="1007" y="2476"/>
                  </a:cubicBezTo>
                  <a:cubicBezTo>
                    <a:pt x="1007" y="1826"/>
                    <a:pt x="1131" y="1176"/>
                    <a:pt x="1471" y="465"/>
                  </a:cubicBezTo>
                  <a:cubicBezTo>
                    <a:pt x="1502" y="419"/>
                    <a:pt x="1502" y="372"/>
                    <a:pt x="1502" y="341"/>
                  </a:cubicBezTo>
                  <a:lnTo>
                    <a:pt x="1502" y="248"/>
                  </a:lnTo>
                  <a:cubicBezTo>
                    <a:pt x="1455" y="109"/>
                    <a:pt x="1300" y="1"/>
                    <a:pt x="1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0"/>
            <p:cNvSpPr/>
            <p:nvPr/>
          </p:nvSpPr>
          <p:spPr>
            <a:xfrm>
              <a:off x="4311125" y="-346550"/>
              <a:ext cx="54350" cy="131875"/>
            </a:xfrm>
            <a:custGeom>
              <a:avLst/>
              <a:gdLst/>
              <a:ahLst/>
              <a:cxnLst/>
              <a:rect l="l" t="t" r="r" b="b"/>
              <a:pathLst>
                <a:path w="2174" h="5275" extrusionOk="0">
                  <a:moveTo>
                    <a:pt x="1340" y="1"/>
                  </a:moveTo>
                  <a:cubicBezTo>
                    <a:pt x="1277" y="1"/>
                    <a:pt x="1214" y="31"/>
                    <a:pt x="1160" y="105"/>
                  </a:cubicBezTo>
                  <a:cubicBezTo>
                    <a:pt x="139" y="1559"/>
                    <a:pt x="1" y="4081"/>
                    <a:pt x="1563" y="5226"/>
                  </a:cubicBezTo>
                  <a:cubicBezTo>
                    <a:pt x="1612" y="5259"/>
                    <a:pt x="1666" y="5274"/>
                    <a:pt x="1721" y="5274"/>
                  </a:cubicBezTo>
                  <a:cubicBezTo>
                    <a:pt x="1943" y="5274"/>
                    <a:pt x="2173" y="5031"/>
                    <a:pt x="2074" y="4808"/>
                  </a:cubicBezTo>
                  <a:cubicBezTo>
                    <a:pt x="1810" y="4174"/>
                    <a:pt x="1455" y="3601"/>
                    <a:pt x="1331" y="2920"/>
                  </a:cubicBezTo>
                  <a:cubicBezTo>
                    <a:pt x="1177" y="2101"/>
                    <a:pt x="1300" y="1204"/>
                    <a:pt x="1610" y="445"/>
                  </a:cubicBezTo>
                  <a:cubicBezTo>
                    <a:pt x="1689" y="240"/>
                    <a:pt x="1517" y="1"/>
                    <a:pt x="1340"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0"/>
            <p:cNvSpPr/>
            <p:nvPr/>
          </p:nvSpPr>
          <p:spPr>
            <a:xfrm>
              <a:off x="4320775" y="-346275"/>
              <a:ext cx="42575" cy="131525"/>
            </a:xfrm>
            <a:custGeom>
              <a:avLst/>
              <a:gdLst/>
              <a:ahLst/>
              <a:cxnLst/>
              <a:rect l="l" t="t" r="r" b="b"/>
              <a:pathLst>
                <a:path w="1703" h="5261" extrusionOk="0">
                  <a:moveTo>
                    <a:pt x="960" y="1"/>
                  </a:moveTo>
                  <a:cubicBezTo>
                    <a:pt x="898" y="1"/>
                    <a:pt x="821" y="32"/>
                    <a:pt x="774" y="94"/>
                  </a:cubicBezTo>
                  <a:cubicBezTo>
                    <a:pt x="295" y="774"/>
                    <a:pt x="1" y="1703"/>
                    <a:pt x="1" y="2616"/>
                  </a:cubicBezTo>
                  <a:cubicBezTo>
                    <a:pt x="1" y="3621"/>
                    <a:pt x="357" y="4611"/>
                    <a:pt x="1177" y="5215"/>
                  </a:cubicBezTo>
                  <a:cubicBezTo>
                    <a:pt x="1224" y="5246"/>
                    <a:pt x="1286" y="5261"/>
                    <a:pt x="1331" y="5261"/>
                  </a:cubicBezTo>
                  <a:cubicBezTo>
                    <a:pt x="1517" y="5261"/>
                    <a:pt x="1703" y="5091"/>
                    <a:pt x="1703" y="4905"/>
                  </a:cubicBezTo>
                  <a:cubicBezTo>
                    <a:pt x="1703" y="4875"/>
                    <a:pt x="1703" y="4827"/>
                    <a:pt x="1688" y="4797"/>
                  </a:cubicBezTo>
                  <a:cubicBezTo>
                    <a:pt x="1424" y="4163"/>
                    <a:pt x="1069" y="3590"/>
                    <a:pt x="945" y="2909"/>
                  </a:cubicBezTo>
                  <a:cubicBezTo>
                    <a:pt x="898" y="2678"/>
                    <a:pt x="883" y="2445"/>
                    <a:pt x="883" y="2198"/>
                  </a:cubicBezTo>
                  <a:cubicBezTo>
                    <a:pt x="883" y="1595"/>
                    <a:pt x="1007" y="976"/>
                    <a:pt x="1224" y="434"/>
                  </a:cubicBezTo>
                  <a:cubicBezTo>
                    <a:pt x="1239" y="388"/>
                    <a:pt x="1255" y="357"/>
                    <a:pt x="1255" y="326"/>
                  </a:cubicBezTo>
                  <a:cubicBezTo>
                    <a:pt x="1255" y="248"/>
                    <a:pt x="1224" y="172"/>
                    <a:pt x="1177" y="125"/>
                  </a:cubicBezTo>
                  <a:cubicBezTo>
                    <a:pt x="1131" y="48"/>
                    <a:pt x="1038" y="1"/>
                    <a:pt x="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0"/>
            <p:cNvSpPr/>
            <p:nvPr/>
          </p:nvSpPr>
          <p:spPr>
            <a:xfrm>
              <a:off x="4306500" y="-96875"/>
              <a:ext cx="52425" cy="138425"/>
            </a:xfrm>
            <a:custGeom>
              <a:avLst/>
              <a:gdLst/>
              <a:ahLst/>
              <a:cxnLst/>
              <a:rect l="l" t="t" r="r" b="b"/>
              <a:pathLst>
                <a:path w="2097" h="5537" extrusionOk="0">
                  <a:moveTo>
                    <a:pt x="1655" y="1"/>
                  </a:moveTo>
                  <a:cubicBezTo>
                    <a:pt x="1603" y="1"/>
                    <a:pt x="1549" y="20"/>
                    <a:pt x="1500" y="66"/>
                  </a:cubicBezTo>
                  <a:cubicBezTo>
                    <a:pt x="0" y="1442"/>
                    <a:pt x="77" y="4257"/>
                    <a:pt x="1702" y="5495"/>
                  </a:cubicBezTo>
                  <a:cubicBezTo>
                    <a:pt x="1737" y="5524"/>
                    <a:pt x="1775" y="5536"/>
                    <a:pt x="1812" y="5536"/>
                  </a:cubicBezTo>
                  <a:cubicBezTo>
                    <a:pt x="1958" y="5536"/>
                    <a:pt x="2097" y="5349"/>
                    <a:pt x="2011" y="5202"/>
                  </a:cubicBezTo>
                  <a:cubicBezTo>
                    <a:pt x="1624" y="4428"/>
                    <a:pt x="1222" y="3700"/>
                    <a:pt x="1191" y="2819"/>
                  </a:cubicBezTo>
                  <a:cubicBezTo>
                    <a:pt x="1160" y="1937"/>
                    <a:pt x="1500" y="1163"/>
                    <a:pt x="1871" y="375"/>
                  </a:cubicBezTo>
                  <a:cubicBezTo>
                    <a:pt x="1954" y="188"/>
                    <a:pt x="1815" y="1"/>
                    <a:pt x="1655"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0"/>
            <p:cNvSpPr/>
            <p:nvPr/>
          </p:nvSpPr>
          <p:spPr>
            <a:xfrm>
              <a:off x="4316925" y="-96800"/>
              <a:ext cx="40650" cy="138500"/>
            </a:xfrm>
            <a:custGeom>
              <a:avLst/>
              <a:gdLst/>
              <a:ahLst/>
              <a:cxnLst/>
              <a:rect l="l" t="t" r="r" b="b"/>
              <a:pathLst>
                <a:path w="1626" h="5540" extrusionOk="0">
                  <a:moveTo>
                    <a:pt x="1238" y="1"/>
                  </a:moveTo>
                  <a:cubicBezTo>
                    <a:pt x="1192" y="1"/>
                    <a:pt x="1130" y="16"/>
                    <a:pt x="1083" y="63"/>
                  </a:cubicBezTo>
                  <a:cubicBezTo>
                    <a:pt x="357" y="727"/>
                    <a:pt x="0" y="1702"/>
                    <a:pt x="0" y="2676"/>
                  </a:cubicBezTo>
                  <a:cubicBezTo>
                    <a:pt x="0" y="3759"/>
                    <a:pt x="433" y="4842"/>
                    <a:pt x="1285" y="5492"/>
                  </a:cubicBezTo>
                  <a:cubicBezTo>
                    <a:pt x="1316" y="5523"/>
                    <a:pt x="1362" y="5539"/>
                    <a:pt x="1393" y="5539"/>
                  </a:cubicBezTo>
                  <a:cubicBezTo>
                    <a:pt x="1516" y="5539"/>
                    <a:pt x="1625" y="5415"/>
                    <a:pt x="1625" y="5292"/>
                  </a:cubicBezTo>
                  <a:cubicBezTo>
                    <a:pt x="1625" y="5261"/>
                    <a:pt x="1609" y="5230"/>
                    <a:pt x="1594" y="5199"/>
                  </a:cubicBezTo>
                  <a:cubicBezTo>
                    <a:pt x="1207" y="4425"/>
                    <a:pt x="805" y="3697"/>
                    <a:pt x="774" y="2816"/>
                  </a:cubicBezTo>
                  <a:lnTo>
                    <a:pt x="774" y="2693"/>
                  </a:lnTo>
                  <a:cubicBezTo>
                    <a:pt x="774" y="1857"/>
                    <a:pt x="1099" y="1129"/>
                    <a:pt x="1454" y="372"/>
                  </a:cubicBezTo>
                  <a:cubicBezTo>
                    <a:pt x="1471" y="341"/>
                    <a:pt x="1485" y="294"/>
                    <a:pt x="1485" y="263"/>
                  </a:cubicBezTo>
                  <a:cubicBezTo>
                    <a:pt x="1485" y="217"/>
                    <a:pt x="1471" y="170"/>
                    <a:pt x="1440" y="124"/>
                  </a:cubicBezTo>
                  <a:cubicBezTo>
                    <a:pt x="1409" y="46"/>
                    <a:pt x="1331" y="1"/>
                    <a:pt x="1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0"/>
            <p:cNvSpPr/>
            <p:nvPr/>
          </p:nvSpPr>
          <p:spPr>
            <a:xfrm>
              <a:off x="4282875" y="170250"/>
              <a:ext cx="74500" cy="132900"/>
            </a:xfrm>
            <a:custGeom>
              <a:avLst/>
              <a:gdLst/>
              <a:ahLst/>
              <a:cxnLst/>
              <a:rect l="l" t="t" r="r" b="b"/>
              <a:pathLst>
                <a:path w="2980" h="5316" extrusionOk="0">
                  <a:moveTo>
                    <a:pt x="1781" y="1"/>
                  </a:moveTo>
                  <a:cubicBezTo>
                    <a:pt x="1703" y="1"/>
                    <a:pt x="1622" y="31"/>
                    <a:pt x="1548" y="101"/>
                  </a:cubicBezTo>
                  <a:cubicBezTo>
                    <a:pt x="1" y="1617"/>
                    <a:pt x="805" y="4278"/>
                    <a:pt x="2461" y="5284"/>
                  </a:cubicBezTo>
                  <a:cubicBezTo>
                    <a:pt x="2500" y="5306"/>
                    <a:pt x="2542" y="5316"/>
                    <a:pt x="2584" y="5316"/>
                  </a:cubicBezTo>
                  <a:cubicBezTo>
                    <a:pt x="2781" y="5316"/>
                    <a:pt x="2980" y="5106"/>
                    <a:pt x="2802" y="4928"/>
                  </a:cubicBezTo>
                  <a:cubicBezTo>
                    <a:pt x="2276" y="4387"/>
                    <a:pt x="1873" y="3706"/>
                    <a:pt x="1734" y="2963"/>
                  </a:cubicBezTo>
                  <a:cubicBezTo>
                    <a:pt x="1548" y="2050"/>
                    <a:pt x="1888" y="1369"/>
                    <a:pt x="2136" y="519"/>
                  </a:cubicBezTo>
                  <a:cubicBezTo>
                    <a:pt x="2217" y="264"/>
                    <a:pt x="2013" y="1"/>
                    <a:pt x="1781"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0"/>
            <p:cNvSpPr/>
            <p:nvPr/>
          </p:nvSpPr>
          <p:spPr>
            <a:xfrm>
              <a:off x="4300675" y="170075"/>
              <a:ext cx="53800" cy="133050"/>
            </a:xfrm>
            <a:custGeom>
              <a:avLst/>
              <a:gdLst/>
              <a:ahLst/>
              <a:cxnLst/>
              <a:rect l="l" t="t" r="r" b="b"/>
              <a:pathLst>
                <a:path w="2152" h="5322" extrusionOk="0">
                  <a:moveTo>
                    <a:pt x="1069" y="0"/>
                  </a:moveTo>
                  <a:cubicBezTo>
                    <a:pt x="991" y="0"/>
                    <a:pt x="914" y="31"/>
                    <a:pt x="836" y="108"/>
                  </a:cubicBezTo>
                  <a:cubicBezTo>
                    <a:pt x="264" y="665"/>
                    <a:pt x="0" y="1392"/>
                    <a:pt x="0" y="2135"/>
                  </a:cubicBezTo>
                  <a:cubicBezTo>
                    <a:pt x="0" y="3388"/>
                    <a:pt x="712" y="4656"/>
                    <a:pt x="1749" y="5291"/>
                  </a:cubicBezTo>
                  <a:cubicBezTo>
                    <a:pt x="1780" y="5306"/>
                    <a:pt x="1826" y="5322"/>
                    <a:pt x="1873" y="5322"/>
                  </a:cubicBezTo>
                  <a:cubicBezTo>
                    <a:pt x="2012" y="5322"/>
                    <a:pt x="2151" y="5213"/>
                    <a:pt x="2151" y="5074"/>
                  </a:cubicBezTo>
                  <a:cubicBezTo>
                    <a:pt x="2151" y="5027"/>
                    <a:pt x="2135" y="4982"/>
                    <a:pt x="2090" y="4935"/>
                  </a:cubicBezTo>
                  <a:cubicBezTo>
                    <a:pt x="1564" y="4394"/>
                    <a:pt x="1161" y="3713"/>
                    <a:pt x="1022" y="2970"/>
                  </a:cubicBezTo>
                  <a:cubicBezTo>
                    <a:pt x="976" y="2785"/>
                    <a:pt x="960" y="2614"/>
                    <a:pt x="960" y="2444"/>
                  </a:cubicBezTo>
                  <a:cubicBezTo>
                    <a:pt x="960" y="1779"/>
                    <a:pt x="1223" y="1207"/>
                    <a:pt x="1424" y="526"/>
                  </a:cubicBezTo>
                  <a:cubicBezTo>
                    <a:pt x="1440" y="495"/>
                    <a:pt x="1440" y="448"/>
                    <a:pt x="1440" y="417"/>
                  </a:cubicBezTo>
                  <a:cubicBezTo>
                    <a:pt x="1440" y="217"/>
                    <a:pt x="1285" y="31"/>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0"/>
            <p:cNvSpPr/>
            <p:nvPr/>
          </p:nvSpPr>
          <p:spPr>
            <a:xfrm>
              <a:off x="4633100" y="-627775"/>
              <a:ext cx="99225" cy="157675"/>
            </a:xfrm>
            <a:custGeom>
              <a:avLst/>
              <a:gdLst/>
              <a:ahLst/>
              <a:cxnLst/>
              <a:rect l="l" t="t" r="r" b="b"/>
              <a:pathLst>
                <a:path w="3969" h="6307" extrusionOk="0">
                  <a:moveTo>
                    <a:pt x="1333" y="0"/>
                  </a:moveTo>
                  <a:cubicBezTo>
                    <a:pt x="1306" y="0"/>
                    <a:pt x="1280" y="14"/>
                    <a:pt x="1262" y="46"/>
                  </a:cubicBezTo>
                  <a:cubicBezTo>
                    <a:pt x="0" y="1868"/>
                    <a:pt x="580" y="6306"/>
                    <a:pt x="2921" y="6306"/>
                  </a:cubicBezTo>
                  <a:cubicBezTo>
                    <a:pt x="3164" y="6306"/>
                    <a:pt x="3425" y="6259"/>
                    <a:pt x="3706" y="6156"/>
                  </a:cubicBezTo>
                  <a:cubicBezTo>
                    <a:pt x="3968" y="6063"/>
                    <a:pt x="3922" y="5630"/>
                    <a:pt x="3659" y="5568"/>
                  </a:cubicBezTo>
                  <a:cubicBezTo>
                    <a:pt x="1478" y="5027"/>
                    <a:pt x="565" y="2335"/>
                    <a:pt x="1431" y="153"/>
                  </a:cubicBezTo>
                  <a:cubicBezTo>
                    <a:pt x="1464" y="77"/>
                    <a:pt x="1397" y="0"/>
                    <a:pt x="1333"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0"/>
            <p:cNvSpPr/>
            <p:nvPr/>
          </p:nvSpPr>
          <p:spPr>
            <a:xfrm>
              <a:off x="4648375" y="-627825"/>
              <a:ext cx="82025" cy="157825"/>
            </a:xfrm>
            <a:custGeom>
              <a:avLst/>
              <a:gdLst/>
              <a:ahLst/>
              <a:cxnLst/>
              <a:rect l="l" t="t" r="r" b="b"/>
              <a:pathLst>
                <a:path w="3281" h="6313" extrusionOk="0">
                  <a:moveTo>
                    <a:pt x="727" y="0"/>
                  </a:moveTo>
                  <a:cubicBezTo>
                    <a:pt x="696" y="0"/>
                    <a:pt x="665" y="17"/>
                    <a:pt x="651" y="48"/>
                  </a:cubicBezTo>
                  <a:cubicBezTo>
                    <a:pt x="217" y="666"/>
                    <a:pt x="1" y="1609"/>
                    <a:pt x="1" y="2569"/>
                  </a:cubicBezTo>
                  <a:cubicBezTo>
                    <a:pt x="1" y="4394"/>
                    <a:pt x="774" y="6312"/>
                    <a:pt x="2321" y="6312"/>
                  </a:cubicBezTo>
                  <a:cubicBezTo>
                    <a:pt x="2553" y="6312"/>
                    <a:pt x="2816" y="6267"/>
                    <a:pt x="3095" y="6158"/>
                  </a:cubicBezTo>
                  <a:cubicBezTo>
                    <a:pt x="3219" y="6112"/>
                    <a:pt x="3264" y="6003"/>
                    <a:pt x="3264" y="5879"/>
                  </a:cubicBezTo>
                  <a:cubicBezTo>
                    <a:pt x="3281" y="5741"/>
                    <a:pt x="3203" y="5601"/>
                    <a:pt x="3048" y="5570"/>
                  </a:cubicBezTo>
                  <a:cubicBezTo>
                    <a:pt x="1424" y="5168"/>
                    <a:pt x="496" y="3559"/>
                    <a:pt x="496" y="1857"/>
                  </a:cubicBezTo>
                  <a:cubicBezTo>
                    <a:pt x="496" y="1285"/>
                    <a:pt x="604" y="712"/>
                    <a:pt x="820" y="155"/>
                  </a:cubicBezTo>
                  <a:cubicBezTo>
                    <a:pt x="820" y="140"/>
                    <a:pt x="836" y="124"/>
                    <a:pt x="836" y="109"/>
                  </a:cubicBezTo>
                  <a:cubicBezTo>
                    <a:pt x="836" y="48"/>
                    <a:pt x="774" y="0"/>
                    <a:pt x="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0"/>
            <p:cNvSpPr/>
            <p:nvPr/>
          </p:nvSpPr>
          <p:spPr>
            <a:xfrm>
              <a:off x="4640650" y="-373375"/>
              <a:ext cx="81600" cy="165475"/>
            </a:xfrm>
            <a:custGeom>
              <a:avLst/>
              <a:gdLst/>
              <a:ahLst/>
              <a:cxnLst/>
              <a:rect l="l" t="t" r="r" b="b"/>
              <a:pathLst>
                <a:path w="3264" h="6619" extrusionOk="0">
                  <a:moveTo>
                    <a:pt x="2038" y="1"/>
                  </a:moveTo>
                  <a:cubicBezTo>
                    <a:pt x="2009" y="1"/>
                    <a:pt x="1978" y="10"/>
                    <a:pt x="1950" y="33"/>
                  </a:cubicBezTo>
                  <a:cubicBezTo>
                    <a:pt x="0" y="1565"/>
                    <a:pt x="310" y="5911"/>
                    <a:pt x="2831" y="6608"/>
                  </a:cubicBezTo>
                  <a:cubicBezTo>
                    <a:pt x="2856" y="6615"/>
                    <a:pt x="2881" y="6619"/>
                    <a:pt x="2904" y="6619"/>
                  </a:cubicBezTo>
                  <a:cubicBezTo>
                    <a:pt x="3137" y="6619"/>
                    <a:pt x="3263" y="6293"/>
                    <a:pt x="3094" y="6082"/>
                  </a:cubicBezTo>
                  <a:cubicBezTo>
                    <a:pt x="2414" y="5216"/>
                    <a:pt x="1733" y="4566"/>
                    <a:pt x="1517" y="3390"/>
                  </a:cubicBezTo>
                  <a:cubicBezTo>
                    <a:pt x="1331" y="2246"/>
                    <a:pt x="1717" y="1239"/>
                    <a:pt x="2181" y="265"/>
                  </a:cubicBezTo>
                  <a:cubicBezTo>
                    <a:pt x="2243" y="143"/>
                    <a:pt x="2148" y="1"/>
                    <a:pt x="2038"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0"/>
            <p:cNvSpPr/>
            <p:nvPr/>
          </p:nvSpPr>
          <p:spPr>
            <a:xfrm>
              <a:off x="4657675" y="-373350"/>
              <a:ext cx="62275" cy="165575"/>
            </a:xfrm>
            <a:custGeom>
              <a:avLst/>
              <a:gdLst/>
              <a:ahLst/>
              <a:cxnLst/>
              <a:rect l="l" t="t" r="r" b="b"/>
              <a:pathLst>
                <a:path w="2491" h="6623" extrusionOk="0">
                  <a:moveTo>
                    <a:pt x="1361" y="1"/>
                  </a:moveTo>
                  <a:cubicBezTo>
                    <a:pt x="1331" y="1"/>
                    <a:pt x="1300" y="1"/>
                    <a:pt x="1269" y="32"/>
                  </a:cubicBezTo>
                  <a:cubicBezTo>
                    <a:pt x="433" y="698"/>
                    <a:pt x="0" y="1888"/>
                    <a:pt x="0" y="3080"/>
                  </a:cubicBezTo>
                  <a:cubicBezTo>
                    <a:pt x="0" y="4642"/>
                    <a:pt x="727" y="6205"/>
                    <a:pt x="2150" y="6607"/>
                  </a:cubicBezTo>
                  <a:cubicBezTo>
                    <a:pt x="2166" y="6607"/>
                    <a:pt x="2197" y="6622"/>
                    <a:pt x="2228" y="6622"/>
                  </a:cubicBezTo>
                  <a:cubicBezTo>
                    <a:pt x="2383" y="6622"/>
                    <a:pt x="2490" y="6467"/>
                    <a:pt x="2490" y="6298"/>
                  </a:cubicBezTo>
                  <a:cubicBezTo>
                    <a:pt x="2490" y="6220"/>
                    <a:pt x="2459" y="6143"/>
                    <a:pt x="2413" y="6081"/>
                  </a:cubicBezTo>
                  <a:cubicBezTo>
                    <a:pt x="1733" y="5215"/>
                    <a:pt x="1052" y="4565"/>
                    <a:pt x="836" y="3389"/>
                  </a:cubicBezTo>
                  <a:cubicBezTo>
                    <a:pt x="805" y="3188"/>
                    <a:pt x="788" y="2971"/>
                    <a:pt x="788" y="2786"/>
                  </a:cubicBezTo>
                  <a:cubicBezTo>
                    <a:pt x="788" y="1888"/>
                    <a:pt x="1114" y="1069"/>
                    <a:pt x="1500" y="264"/>
                  </a:cubicBezTo>
                  <a:cubicBezTo>
                    <a:pt x="1516" y="234"/>
                    <a:pt x="1516" y="203"/>
                    <a:pt x="1516" y="187"/>
                  </a:cubicBezTo>
                  <a:lnTo>
                    <a:pt x="1516" y="172"/>
                  </a:lnTo>
                  <a:cubicBezTo>
                    <a:pt x="1516" y="79"/>
                    <a:pt x="1438"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0"/>
            <p:cNvSpPr/>
            <p:nvPr/>
          </p:nvSpPr>
          <p:spPr>
            <a:xfrm>
              <a:off x="4654175" y="-102075"/>
              <a:ext cx="69050" cy="176350"/>
            </a:xfrm>
            <a:custGeom>
              <a:avLst/>
              <a:gdLst/>
              <a:ahLst/>
              <a:cxnLst/>
              <a:rect l="l" t="t" r="r" b="b"/>
              <a:pathLst>
                <a:path w="2762" h="7054" extrusionOk="0">
                  <a:moveTo>
                    <a:pt x="1939" y="0"/>
                  </a:moveTo>
                  <a:cubicBezTo>
                    <a:pt x="1918" y="0"/>
                    <a:pt x="1896" y="3"/>
                    <a:pt x="1873" y="10"/>
                  </a:cubicBezTo>
                  <a:cubicBezTo>
                    <a:pt x="557" y="350"/>
                    <a:pt x="0" y="2392"/>
                    <a:pt x="78" y="3708"/>
                  </a:cubicBezTo>
                  <a:cubicBezTo>
                    <a:pt x="186" y="5115"/>
                    <a:pt x="1037" y="6833"/>
                    <a:pt x="2383" y="7050"/>
                  </a:cubicBezTo>
                  <a:cubicBezTo>
                    <a:pt x="2396" y="7052"/>
                    <a:pt x="2410" y="7053"/>
                    <a:pt x="2423" y="7053"/>
                  </a:cubicBezTo>
                  <a:cubicBezTo>
                    <a:pt x="2645" y="7053"/>
                    <a:pt x="2762" y="6698"/>
                    <a:pt x="2615" y="6507"/>
                  </a:cubicBezTo>
                  <a:cubicBezTo>
                    <a:pt x="1873" y="5564"/>
                    <a:pt x="1037" y="4977"/>
                    <a:pt x="945" y="3615"/>
                  </a:cubicBezTo>
                  <a:cubicBezTo>
                    <a:pt x="836" y="2207"/>
                    <a:pt x="1625" y="1542"/>
                    <a:pt x="2135" y="412"/>
                  </a:cubicBezTo>
                  <a:cubicBezTo>
                    <a:pt x="2233" y="219"/>
                    <a:pt x="2119" y="0"/>
                    <a:pt x="1939"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0"/>
            <p:cNvSpPr/>
            <p:nvPr/>
          </p:nvSpPr>
          <p:spPr>
            <a:xfrm>
              <a:off x="4656125" y="-102200"/>
              <a:ext cx="65000" cy="176750"/>
            </a:xfrm>
            <a:custGeom>
              <a:avLst/>
              <a:gdLst/>
              <a:ahLst/>
              <a:cxnLst/>
              <a:rect l="l" t="t" r="r" b="b"/>
              <a:pathLst>
                <a:path w="2600" h="7070" extrusionOk="0">
                  <a:moveTo>
                    <a:pt x="1857" y="0"/>
                  </a:moveTo>
                  <a:cubicBezTo>
                    <a:pt x="1841" y="0"/>
                    <a:pt x="1810" y="0"/>
                    <a:pt x="1795" y="15"/>
                  </a:cubicBezTo>
                  <a:cubicBezTo>
                    <a:pt x="572" y="340"/>
                    <a:pt x="0" y="2135"/>
                    <a:pt x="0" y="3434"/>
                  </a:cubicBezTo>
                  <a:lnTo>
                    <a:pt x="0" y="3713"/>
                  </a:lnTo>
                  <a:cubicBezTo>
                    <a:pt x="108" y="5120"/>
                    <a:pt x="959" y="6838"/>
                    <a:pt x="2305" y="7055"/>
                  </a:cubicBezTo>
                  <a:cubicBezTo>
                    <a:pt x="2305" y="7069"/>
                    <a:pt x="2321" y="7069"/>
                    <a:pt x="2336" y="7069"/>
                  </a:cubicBezTo>
                  <a:cubicBezTo>
                    <a:pt x="2490" y="7069"/>
                    <a:pt x="2599" y="6884"/>
                    <a:pt x="2599" y="6714"/>
                  </a:cubicBezTo>
                  <a:cubicBezTo>
                    <a:pt x="2599" y="6636"/>
                    <a:pt x="2583" y="6559"/>
                    <a:pt x="2537" y="6512"/>
                  </a:cubicBezTo>
                  <a:cubicBezTo>
                    <a:pt x="1795" y="5569"/>
                    <a:pt x="959" y="4982"/>
                    <a:pt x="867" y="3620"/>
                  </a:cubicBezTo>
                  <a:cubicBezTo>
                    <a:pt x="867" y="3527"/>
                    <a:pt x="850" y="3449"/>
                    <a:pt x="850" y="3373"/>
                  </a:cubicBezTo>
                  <a:cubicBezTo>
                    <a:pt x="850" y="2119"/>
                    <a:pt x="1578" y="1469"/>
                    <a:pt x="2057" y="417"/>
                  </a:cubicBezTo>
                  <a:cubicBezTo>
                    <a:pt x="2088" y="371"/>
                    <a:pt x="2088" y="324"/>
                    <a:pt x="2088" y="279"/>
                  </a:cubicBezTo>
                  <a:cubicBezTo>
                    <a:pt x="2088" y="170"/>
                    <a:pt x="2026" y="62"/>
                    <a:pt x="1933" y="15"/>
                  </a:cubicBezTo>
                  <a:cubicBezTo>
                    <a:pt x="1902" y="15"/>
                    <a:pt x="1888" y="0"/>
                    <a:pt x="18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0"/>
            <p:cNvSpPr/>
            <p:nvPr/>
          </p:nvSpPr>
          <p:spPr>
            <a:xfrm>
              <a:off x="4620125" y="182575"/>
              <a:ext cx="67700" cy="159100"/>
            </a:xfrm>
            <a:custGeom>
              <a:avLst/>
              <a:gdLst/>
              <a:ahLst/>
              <a:cxnLst/>
              <a:rect l="l" t="t" r="r" b="b"/>
              <a:pathLst>
                <a:path w="2708" h="6364" extrusionOk="0">
                  <a:moveTo>
                    <a:pt x="1912" y="1"/>
                  </a:moveTo>
                  <a:cubicBezTo>
                    <a:pt x="1862" y="1"/>
                    <a:pt x="1811" y="22"/>
                    <a:pt x="1764" y="72"/>
                  </a:cubicBezTo>
                  <a:cubicBezTo>
                    <a:pt x="248" y="1759"/>
                    <a:pt x="1" y="5595"/>
                    <a:pt x="2430" y="6353"/>
                  </a:cubicBezTo>
                  <a:cubicBezTo>
                    <a:pt x="2450" y="6360"/>
                    <a:pt x="2468" y="6363"/>
                    <a:pt x="2486" y="6363"/>
                  </a:cubicBezTo>
                  <a:cubicBezTo>
                    <a:pt x="2625" y="6363"/>
                    <a:pt x="2708" y="6167"/>
                    <a:pt x="2585" y="6043"/>
                  </a:cubicBezTo>
                  <a:cubicBezTo>
                    <a:pt x="1842" y="5270"/>
                    <a:pt x="1378" y="4296"/>
                    <a:pt x="1440" y="3135"/>
                  </a:cubicBezTo>
                  <a:cubicBezTo>
                    <a:pt x="1486" y="2161"/>
                    <a:pt x="1888" y="1295"/>
                    <a:pt x="2136" y="366"/>
                  </a:cubicBezTo>
                  <a:cubicBezTo>
                    <a:pt x="2194" y="192"/>
                    <a:pt x="2061" y="1"/>
                    <a:pt x="1912" y="1"/>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0"/>
            <p:cNvSpPr/>
            <p:nvPr/>
          </p:nvSpPr>
          <p:spPr>
            <a:xfrm>
              <a:off x="4635600" y="182450"/>
              <a:ext cx="50700" cy="159350"/>
            </a:xfrm>
            <a:custGeom>
              <a:avLst/>
              <a:gdLst/>
              <a:ahLst/>
              <a:cxnLst/>
              <a:rect l="l" t="t" r="r" b="b"/>
              <a:pathLst>
                <a:path w="2028" h="6374" extrusionOk="0">
                  <a:moveTo>
                    <a:pt x="1285" y="0"/>
                  </a:moveTo>
                  <a:cubicBezTo>
                    <a:pt x="1238" y="0"/>
                    <a:pt x="1193" y="31"/>
                    <a:pt x="1145" y="77"/>
                  </a:cubicBezTo>
                  <a:cubicBezTo>
                    <a:pt x="434" y="881"/>
                    <a:pt x="1" y="2150"/>
                    <a:pt x="1" y="3357"/>
                  </a:cubicBezTo>
                  <a:cubicBezTo>
                    <a:pt x="1" y="4703"/>
                    <a:pt x="527" y="5956"/>
                    <a:pt x="1811" y="6358"/>
                  </a:cubicBezTo>
                  <a:cubicBezTo>
                    <a:pt x="1826" y="6374"/>
                    <a:pt x="1842" y="6374"/>
                    <a:pt x="1857" y="6374"/>
                  </a:cubicBezTo>
                  <a:cubicBezTo>
                    <a:pt x="1950" y="6374"/>
                    <a:pt x="2028" y="6281"/>
                    <a:pt x="2028" y="6188"/>
                  </a:cubicBezTo>
                  <a:cubicBezTo>
                    <a:pt x="2028" y="6141"/>
                    <a:pt x="2012" y="6095"/>
                    <a:pt x="1966" y="6048"/>
                  </a:cubicBezTo>
                  <a:cubicBezTo>
                    <a:pt x="1269" y="5322"/>
                    <a:pt x="805" y="4409"/>
                    <a:pt x="805" y="3342"/>
                  </a:cubicBezTo>
                  <a:cubicBezTo>
                    <a:pt x="805" y="3264"/>
                    <a:pt x="821" y="3202"/>
                    <a:pt x="821" y="3140"/>
                  </a:cubicBezTo>
                  <a:cubicBezTo>
                    <a:pt x="867" y="2166"/>
                    <a:pt x="1269" y="1300"/>
                    <a:pt x="1517" y="371"/>
                  </a:cubicBezTo>
                  <a:cubicBezTo>
                    <a:pt x="1533" y="355"/>
                    <a:pt x="1533" y="324"/>
                    <a:pt x="1533" y="294"/>
                  </a:cubicBezTo>
                  <a:cubicBezTo>
                    <a:pt x="1533" y="248"/>
                    <a:pt x="1517" y="186"/>
                    <a:pt x="1502" y="155"/>
                  </a:cubicBezTo>
                  <a:cubicBezTo>
                    <a:pt x="1455" y="62"/>
                    <a:pt x="1378" y="0"/>
                    <a:pt x="12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0"/>
            <p:cNvSpPr/>
            <p:nvPr/>
          </p:nvSpPr>
          <p:spPr>
            <a:xfrm>
              <a:off x="4418200" y="-603750"/>
              <a:ext cx="71650" cy="89575"/>
            </a:xfrm>
            <a:custGeom>
              <a:avLst/>
              <a:gdLst/>
              <a:ahLst/>
              <a:cxnLst/>
              <a:rect l="l" t="t" r="r" b="b"/>
              <a:pathLst>
                <a:path w="2866" h="3583" extrusionOk="0">
                  <a:moveTo>
                    <a:pt x="235" y="1"/>
                  </a:moveTo>
                  <a:cubicBezTo>
                    <a:pt x="105" y="1"/>
                    <a:pt x="0" y="157"/>
                    <a:pt x="80" y="291"/>
                  </a:cubicBezTo>
                  <a:cubicBezTo>
                    <a:pt x="730" y="1265"/>
                    <a:pt x="1689" y="1853"/>
                    <a:pt x="1287" y="3200"/>
                  </a:cubicBezTo>
                  <a:cubicBezTo>
                    <a:pt x="1239" y="3368"/>
                    <a:pt x="1359" y="3583"/>
                    <a:pt x="1509" y="3583"/>
                  </a:cubicBezTo>
                  <a:cubicBezTo>
                    <a:pt x="1552" y="3583"/>
                    <a:pt x="1598" y="3565"/>
                    <a:pt x="1642" y="3524"/>
                  </a:cubicBezTo>
                  <a:cubicBezTo>
                    <a:pt x="2865" y="2379"/>
                    <a:pt x="1488" y="446"/>
                    <a:pt x="297" y="13"/>
                  </a:cubicBezTo>
                  <a:cubicBezTo>
                    <a:pt x="276" y="4"/>
                    <a:pt x="255" y="1"/>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0"/>
            <p:cNvSpPr/>
            <p:nvPr/>
          </p:nvSpPr>
          <p:spPr>
            <a:xfrm>
              <a:off x="4775175" y="-629450"/>
              <a:ext cx="37225" cy="98750"/>
            </a:xfrm>
            <a:custGeom>
              <a:avLst/>
              <a:gdLst/>
              <a:ahLst/>
              <a:cxnLst/>
              <a:rect l="l" t="t" r="r" b="b"/>
              <a:pathLst>
                <a:path w="1489" h="3950" extrusionOk="0">
                  <a:moveTo>
                    <a:pt x="217" y="1"/>
                  </a:moveTo>
                  <a:cubicBezTo>
                    <a:pt x="112" y="1"/>
                    <a:pt x="0" y="102"/>
                    <a:pt x="34" y="236"/>
                  </a:cubicBezTo>
                  <a:cubicBezTo>
                    <a:pt x="158" y="808"/>
                    <a:pt x="358" y="1350"/>
                    <a:pt x="436" y="1922"/>
                  </a:cubicBezTo>
                  <a:cubicBezTo>
                    <a:pt x="513" y="2510"/>
                    <a:pt x="498" y="3114"/>
                    <a:pt x="529" y="3702"/>
                  </a:cubicBezTo>
                  <a:cubicBezTo>
                    <a:pt x="547" y="3861"/>
                    <a:pt x="661" y="3949"/>
                    <a:pt x="775" y="3949"/>
                  </a:cubicBezTo>
                  <a:cubicBezTo>
                    <a:pt x="861" y="3949"/>
                    <a:pt x="947" y="3900"/>
                    <a:pt x="993" y="3794"/>
                  </a:cubicBezTo>
                  <a:cubicBezTo>
                    <a:pt x="1488" y="2681"/>
                    <a:pt x="1194" y="901"/>
                    <a:pt x="327" y="51"/>
                  </a:cubicBezTo>
                  <a:cubicBezTo>
                    <a:pt x="297" y="16"/>
                    <a:pt x="257"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0"/>
            <p:cNvSpPr/>
            <p:nvPr/>
          </p:nvSpPr>
          <p:spPr>
            <a:xfrm>
              <a:off x="4435375" y="-350525"/>
              <a:ext cx="51375" cy="64100"/>
            </a:xfrm>
            <a:custGeom>
              <a:avLst/>
              <a:gdLst/>
              <a:ahLst/>
              <a:cxnLst/>
              <a:rect l="l" t="t" r="r" b="b"/>
              <a:pathLst>
                <a:path w="2055" h="2564" extrusionOk="0">
                  <a:moveTo>
                    <a:pt x="287" y="0"/>
                  </a:moveTo>
                  <a:cubicBezTo>
                    <a:pt x="152" y="0"/>
                    <a:pt x="1" y="162"/>
                    <a:pt x="105" y="295"/>
                  </a:cubicBezTo>
                  <a:cubicBezTo>
                    <a:pt x="367" y="620"/>
                    <a:pt x="693" y="882"/>
                    <a:pt x="909" y="1254"/>
                  </a:cubicBezTo>
                  <a:cubicBezTo>
                    <a:pt x="1126" y="1641"/>
                    <a:pt x="1172" y="2074"/>
                    <a:pt x="1374" y="2446"/>
                  </a:cubicBezTo>
                  <a:cubicBezTo>
                    <a:pt x="1418" y="2528"/>
                    <a:pt x="1487" y="2564"/>
                    <a:pt x="1556" y="2564"/>
                  </a:cubicBezTo>
                  <a:cubicBezTo>
                    <a:pt x="1654" y="2564"/>
                    <a:pt x="1754" y="2493"/>
                    <a:pt x="1791" y="2384"/>
                  </a:cubicBezTo>
                  <a:cubicBezTo>
                    <a:pt x="2054" y="1486"/>
                    <a:pt x="1141" y="156"/>
                    <a:pt x="306" y="1"/>
                  </a:cubicBezTo>
                  <a:cubicBezTo>
                    <a:pt x="299" y="1"/>
                    <a:pt x="293"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0"/>
            <p:cNvSpPr/>
            <p:nvPr/>
          </p:nvSpPr>
          <p:spPr>
            <a:xfrm>
              <a:off x="4782025" y="-360325"/>
              <a:ext cx="50850" cy="96325"/>
            </a:xfrm>
            <a:custGeom>
              <a:avLst/>
              <a:gdLst/>
              <a:ahLst/>
              <a:cxnLst/>
              <a:rect l="l" t="t" r="r" b="b"/>
              <a:pathLst>
                <a:path w="2034" h="3853" extrusionOk="0">
                  <a:moveTo>
                    <a:pt x="313" y="1"/>
                  </a:moveTo>
                  <a:cubicBezTo>
                    <a:pt x="152" y="1"/>
                    <a:pt x="0" y="173"/>
                    <a:pt x="131" y="362"/>
                  </a:cubicBezTo>
                  <a:cubicBezTo>
                    <a:pt x="456" y="810"/>
                    <a:pt x="734" y="1291"/>
                    <a:pt x="889" y="1862"/>
                  </a:cubicBezTo>
                  <a:cubicBezTo>
                    <a:pt x="1060" y="2435"/>
                    <a:pt x="1012" y="2992"/>
                    <a:pt x="1090" y="3580"/>
                  </a:cubicBezTo>
                  <a:cubicBezTo>
                    <a:pt x="1110" y="3734"/>
                    <a:pt x="1237" y="3852"/>
                    <a:pt x="1356" y="3852"/>
                  </a:cubicBezTo>
                  <a:cubicBezTo>
                    <a:pt x="1428" y="3852"/>
                    <a:pt x="1498" y="3809"/>
                    <a:pt x="1538" y="3704"/>
                  </a:cubicBezTo>
                  <a:cubicBezTo>
                    <a:pt x="2034" y="2466"/>
                    <a:pt x="1353" y="779"/>
                    <a:pt x="456" y="53"/>
                  </a:cubicBezTo>
                  <a:cubicBezTo>
                    <a:pt x="412" y="17"/>
                    <a:pt x="362"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0"/>
            <p:cNvSpPr/>
            <p:nvPr/>
          </p:nvSpPr>
          <p:spPr>
            <a:xfrm>
              <a:off x="4453100" y="-83700"/>
              <a:ext cx="40200" cy="84200"/>
            </a:xfrm>
            <a:custGeom>
              <a:avLst/>
              <a:gdLst/>
              <a:ahLst/>
              <a:cxnLst/>
              <a:rect l="l" t="t" r="r" b="b"/>
              <a:pathLst>
                <a:path w="1608" h="3368" extrusionOk="0">
                  <a:moveTo>
                    <a:pt x="118" y="1"/>
                  </a:moveTo>
                  <a:cubicBezTo>
                    <a:pt x="50" y="1"/>
                    <a:pt x="0" y="70"/>
                    <a:pt x="15" y="126"/>
                  </a:cubicBezTo>
                  <a:cubicBezTo>
                    <a:pt x="108" y="636"/>
                    <a:pt x="401" y="1100"/>
                    <a:pt x="541" y="1612"/>
                  </a:cubicBezTo>
                  <a:cubicBezTo>
                    <a:pt x="679" y="2138"/>
                    <a:pt x="648" y="2678"/>
                    <a:pt x="772" y="3204"/>
                  </a:cubicBezTo>
                  <a:cubicBezTo>
                    <a:pt x="790" y="3305"/>
                    <a:pt x="883" y="3368"/>
                    <a:pt x="973" y="3368"/>
                  </a:cubicBezTo>
                  <a:cubicBezTo>
                    <a:pt x="1036" y="3368"/>
                    <a:pt x="1097" y="3337"/>
                    <a:pt x="1129" y="3266"/>
                  </a:cubicBezTo>
                  <a:cubicBezTo>
                    <a:pt x="1608" y="2323"/>
                    <a:pt x="1160" y="374"/>
                    <a:pt x="139" y="3"/>
                  </a:cubicBezTo>
                  <a:cubicBezTo>
                    <a:pt x="132" y="1"/>
                    <a:pt x="125"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0"/>
            <p:cNvSpPr/>
            <p:nvPr/>
          </p:nvSpPr>
          <p:spPr>
            <a:xfrm>
              <a:off x="4785700" y="-81100"/>
              <a:ext cx="42525" cy="101175"/>
            </a:xfrm>
            <a:custGeom>
              <a:avLst/>
              <a:gdLst/>
              <a:ahLst/>
              <a:cxnLst/>
              <a:rect l="l" t="t" r="r" b="b"/>
              <a:pathLst>
                <a:path w="1701" h="4047" extrusionOk="0">
                  <a:moveTo>
                    <a:pt x="197" y="1"/>
                  </a:moveTo>
                  <a:cubicBezTo>
                    <a:pt x="94" y="1"/>
                    <a:pt x="0" y="162"/>
                    <a:pt x="61" y="285"/>
                  </a:cubicBezTo>
                  <a:cubicBezTo>
                    <a:pt x="603" y="1337"/>
                    <a:pt x="835" y="2498"/>
                    <a:pt x="727" y="3735"/>
                  </a:cubicBezTo>
                  <a:cubicBezTo>
                    <a:pt x="710" y="3934"/>
                    <a:pt x="852" y="4046"/>
                    <a:pt x="998" y="4046"/>
                  </a:cubicBezTo>
                  <a:cubicBezTo>
                    <a:pt x="1112" y="4046"/>
                    <a:pt x="1227" y="3978"/>
                    <a:pt x="1268" y="3828"/>
                  </a:cubicBezTo>
                  <a:cubicBezTo>
                    <a:pt x="1701" y="2436"/>
                    <a:pt x="1299" y="904"/>
                    <a:pt x="278" y="37"/>
                  </a:cubicBezTo>
                  <a:cubicBezTo>
                    <a:pt x="252" y="12"/>
                    <a:pt x="224"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0"/>
            <p:cNvSpPr/>
            <p:nvPr/>
          </p:nvSpPr>
          <p:spPr>
            <a:xfrm>
              <a:off x="4426750" y="166800"/>
              <a:ext cx="50700" cy="81225"/>
            </a:xfrm>
            <a:custGeom>
              <a:avLst/>
              <a:gdLst/>
              <a:ahLst/>
              <a:cxnLst/>
              <a:rect l="l" t="t" r="r" b="b"/>
              <a:pathLst>
                <a:path w="2028" h="3249" extrusionOk="0">
                  <a:moveTo>
                    <a:pt x="297" y="0"/>
                  </a:moveTo>
                  <a:cubicBezTo>
                    <a:pt x="261" y="0"/>
                    <a:pt x="224" y="3"/>
                    <a:pt x="186" y="7"/>
                  </a:cubicBezTo>
                  <a:cubicBezTo>
                    <a:pt x="48" y="22"/>
                    <a:pt x="1" y="224"/>
                    <a:pt x="79" y="317"/>
                  </a:cubicBezTo>
                  <a:cubicBezTo>
                    <a:pt x="419" y="750"/>
                    <a:pt x="821" y="1028"/>
                    <a:pt x="976" y="1600"/>
                  </a:cubicBezTo>
                  <a:cubicBezTo>
                    <a:pt x="1100" y="2111"/>
                    <a:pt x="883" y="2730"/>
                    <a:pt x="1177" y="3163"/>
                  </a:cubicBezTo>
                  <a:cubicBezTo>
                    <a:pt x="1219" y="3222"/>
                    <a:pt x="1284" y="3248"/>
                    <a:pt x="1349" y="3248"/>
                  </a:cubicBezTo>
                  <a:cubicBezTo>
                    <a:pt x="1404" y="3248"/>
                    <a:pt x="1460" y="3229"/>
                    <a:pt x="1502" y="3194"/>
                  </a:cubicBezTo>
                  <a:cubicBezTo>
                    <a:pt x="2028" y="2761"/>
                    <a:pt x="1780" y="1600"/>
                    <a:pt x="1548" y="1059"/>
                  </a:cubicBezTo>
                  <a:cubicBezTo>
                    <a:pt x="1315" y="550"/>
                    <a:pt x="864"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0"/>
            <p:cNvSpPr/>
            <p:nvPr/>
          </p:nvSpPr>
          <p:spPr>
            <a:xfrm>
              <a:off x="4766000" y="187825"/>
              <a:ext cx="46000" cy="84400"/>
            </a:xfrm>
            <a:custGeom>
              <a:avLst/>
              <a:gdLst/>
              <a:ahLst/>
              <a:cxnLst/>
              <a:rect l="l" t="t" r="r" b="b"/>
              <a:pathLst>
                <a:path w="1840" h="3376" extrusionOk="0">
                  <a:moveTo>
                    <a:pt x="212" y="1"/>
                  </a:moveTo>
                  <a:cubicBezTo>
                    <a:pt x="69" y="1"/>
                    <a:pt x="1" y="177"/>
                    <a:pt x="45" y="311"/>
                  </a:cubicBezTo>
                  <a:cubicBezTo>
                    <a:pt x="199" y="806"/>
                    <a:pt x="556" y="1147"/>
                    <a:pt x="679" y="1673"/>
                  </a:cubicBezTo>
                  <a:cubicBezTo>
                    <a:pt x="772" y="2168"/>
                    <a:pt x="679" y="2678"/>
                    <a:pt x="741" y="3173"/>
                  </a:cubicBezTo>
                  <a:cubicBezTo>
                    <a:pt x="762" y="3289"/>
                    <a:pt x="862" y="3376"/>
                    <a:pt x="958" y="3376"/>
                  </a:cubicBezTo>
                  <a:cubicBezTo>
                    <a:pt x="1003" y="3376"/>
                    <a:pt x="1047" y="3357"/>
                    <a:pt x="1082" y="3312"/>
                  </a:cubicBezTo>
                  <a:cubicBezTo>
                    <a:pt x="1839" y="2477"/>
                    <a:pt x="1329" y="109"/>
                    <a:pt x="230" y="2"/>
                  </a:cubicBezTo>
                  <a:cubicBezTo>
                    <a:pt x="224" y="1"/>
                    <a:pt x="218"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0"/>
            <p:cNvSpPr/>
            <p:nvPr/>
          </p:nvSpPr>
          <p:spPr>
            <a:xfrm>
              <a:off x="4782800" y="-744075"/>
              <a:ext cx="121250" cy="238250"/>
            </a:xfrm>
            <a:custGeom>
              <a:avLst/>
              <a:gdLst/>
              <a:ahLst/>
              <a:cxnLst/>
              <a:rect l="l" t="t" r="r" b="b"/>
              <a:pathLst>
                <a:path w="4850" h="9530" extrusionOk="0">
                  <a:moveTo>
                    <a:pt x="1765" y="1"/>
                  </a:moveTo>
                  <a:cubicBezTo>
                    <a:pt x="1253" y="1"/>
                    <a:pt x="722" y="127"/>
                    <a:pt x="224" y="366"/>
                  </a:cubicBezTo>
                  <a:cubicBezTo>
                    <a:pt x="1" y="463"/>
                    <a:pt x="130" y="812"/>
                    <a:pt x="339" y="812"/>
                  </a:cubicBezTo>
                  <a:cubicBezTo>
                    <a:pt x="361" y="812"/>
                    <a:pt x="385" y="808"/>
                    <a:pt x="410" y="799"/>
                  </a:cubicBezTo>
                  <a:cubicBezTo>
                    <a:pt x="799" y="668"/>
                    <a:pt x="1140" y="609"/>
                    <a:pt x="1440" y="609"/>
                  </a:cubicBezTo>
                  <a:cubicBezTo>
                    <a:pt x="3307" y="609"/>
                    <a:pt x="3552" y="2913"/>
                    <a:pt x="3658" y="4620"/>
                  </a:cubicBezTo>
                  <a:cubicBezTo>
                    <a:pt x="3766" y="6214"/>
                    <a:pt x="3844" y="7792"/>
                    <a:pt x="4215" y="9353"/>
                  </a:cubicBezTo>
                  <a:cubicBezTo>
                    <a:pt x="4242" y="9475"/>
                    <a:pt x="4332" y="9529"/>
                    <a:pt x="4426" y="9529"/>
                  </a:cubicBezTo>
                  <a:cubicBezTo>
                    <a:pt x="4547" y="9529"/>
                    <a:pt x="4677" y="9440"/>
                    <a:pt x="4694" y="9292"/>
                  </a:cubicBezTo>
                  <a:cubicBezTo>
                    <a:pt x="4849" y="7730"/>
                    <a:pt x="4710" y="6183"/>
                    <a:pt x="4602" y="4620"/>
                  </a:cubicBezTo>
                  <a:cubicBezTo>
                    <a:pt x="4540" y="3584"/>
                    <a:pt x="4602" y="2361"/>
                    <a:pt x="4106" y="1402"/>
                  </a:cubicBezTo>
                  <a:cubicBezTo>
                    <a:pt x="3604" y="437"/>
                    <a:pt x="2716" y="1"/>
                    <a:pt x="1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0"/>
            <p:cNvSpPr/>
            <p:nvPr/>
          </p:nvSpPr>
          <p:spPr>
            <a:xfrm>
              <a:off x="4239975" y="262575"/>
              <a:ext cx="84325" cy="107325"/>
            </a:xfrm>
            <a:custGeom>
              <a:avLst/>
              <a:gdLst/>
              <a:ahLst/>
              <a:cxnLst/>
              <a:rect l="l" t="t" r="r" b="b"/>
              <a:pathLst>
                <a:path w="3373" h="4293" extrusionOk="0">
                  <a:moveTo>
                    <a:pt x="662" y="0"/>
                  </a:moveTo>
                  <a:cubicBezTo>
                    <a:pt x="589" y="0"/>
                    <a:pt x="519" y="35"/>
                    <a:pt x="479" y="121"/>
                  </a:cubicBezTo>
                  <a:cubicBezTo>
                    <a:pt x="0" y="1127"/>
                    <a:pt x="46" y="2241"/>
                    <a:pt x="712" y="3153"/>
                  </a:cubicBezTo>
                  <a:cubicBezTo>
                    <a:pt x="1203" y="3825"/>
                    <a:pt x="1867" y="4292"/>
                    <a:pt x="2649" y="4292"/>
                  </a:cubicBezTo>
                  <a:cubicBezTo>
                    <a:pt x="2803" y="4292"/>
                    <a:pt x="2962" y="4274"/>
                    <a:pt x="3125" y="4236"/>
                  </a:cubicBezTo>
                  <a:cubicBezTo>
                    <a:pt x="3373" y="4190"/>
                    <a:pt x="3311" y="3881"/>
                    <a:pt x="3125" y="3803"/>
                  </a:cubicBezTo>
                  <a:cubicBezTo>
                    <a:pt x="2476" y="3540"/>
                    <a:pt x="1764" y="3184"/>
                    <a:pt x="1346" y="2596"/>
                  </a:cubicBezTo>
                  <a:cubicBezTo>
                    <a:pt x="820" y="1869"/>
                    <a:pt x="974" y="1080"/>
                    <a:pt x="928" y="230"/>
                  </a:cubicBezTo>
                  <a:cubicBezTo>
                    <a:pt x="918" y="102"/>
                    <a:pt x="786"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40"/>
          <p:cNvGrpSpPr/>
          <p:nvPr/>
        </p:nvGrpSpPr>
        <p:grpSpPr>
          <a:xfrm>
            <a:off x="2804255" y="664903"/>
            <a:ext cx="759739" cy="475805"/>
            <a:chOff x="2399075" y="58875"/>
            <a:chExt cx="657100" cy="411525"/>
          </a:xfrm>
        </p:grpSpPr>
        <p:sp>
          <p:nvSpPr>
            <p:cNvPr id="954" name="Google Shape;954;p40"/>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0"/>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40"/>
          <p:cNvGrpSpPr/>
          <p:nvPr/>
        </p:nvGrpSpPr>
        <p:grpSpPr>
          <a:xfrm>
            <a:off x="4375704" y="2393847"/>
            <a:ext cx="392574" cy="391863"/>
            <a:chOff x="4324200" y="3063825"/>
            <a:chExt cx="400300" cy="399575"/>
          </a:xfrm>
        </p:grpSpPr>
        <p:sp>
          <p:nvSpPr>
            <p:cNvPr id="958" name="Google Shape;958;p40"/>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0"/>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41"/>
          <p:cNvSpPr/>
          <p:nvPr/>
        </p:nvSpPr>
        <p:spPr>
          <a:xfrm rot="1307977">
            <a:off x="6411062" y="-2772048"/>
            <a:ext cx="5025003" cy="4324450"/>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1"/>
          <p:cNvSpPr txBox="1">
            <a:spLocks noGrp="1"/>
          </p:cNvSpPr>
          <p:nvPr>
            <p:ph type="title"/>
          </p:nvPr>
        </p:nvSpPr>
        <p:spPr>
          <a:xfrm>
            <a:off x="1142123" y="187988"/>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Konseling</a:t>
            </a:r>
            <a:endParaRPr sz="3200" dirty="0"/>
          </a:p>
        </p:txBody>
      </p:sp>
      <p:sp>
        <p:nvSpPr>
          <p:cNvPr id="966" name="Google Shape;966;p41"/>
          <p:cNvSpPr txBox="1">
            <a:spLocks noGrp="1"/>
          </p:cNvSpPr>
          <p:nvPr>
            <p:ph type="subTitle" idx="1"/>
          </p:nvPr>
        </p:nvSpPr>
        <p:spPr>
          <a:xfrm>
            <a:off x="4433716" y="952540"/>
            <a:ext cx="3196200" cy="3011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dirty="0"/>
              <a:t>Pada </a:t>
            </a:r>
            <a:r>
              <a:rPr lang="en-ID" dirty="0" err="1"/>
              <a:t>saat</a:t>
            </a:r>
            <a:r>
              <a:rPr lang="en-ID" dirty="0"/>
              <a:t> </a:t>
            </a:r>
            <a:r>
              <a:rPr lang="en-ID" dirty="0" err="1"/>
              <a:t>konseling</a:t>
            </a:r>
            <a:r>
              <a:rPr lang="en-ID" dirty="0"/>
              <a:t> </a:t>
            </a:r>
            <a:r>
              <a:rPr lang="en-ID" dirty="0" err="1"/>
              <a:t>dengan</a:t>
            </a:r>
            <a:r>
              <a:rPr lang="en-ID" dirty="0"/>
              <a:t> </a:t>
            </a:r>
            <a:r>
              <a:rPr lang="en-ID" dirty="0" err="1"/>
              <a:t>perempuan</a:t>
            </a:r>
            <a:r>
              <a:rPr lang="en-ID" dirty="0"/>
              <a:t> yang </a:t>
            </a:r>
            <a:r>
              <a:rPr lang="en-ID" dirty="0" err="1"/>
              <a:t>telah</a:t>
            </a:r>
            <a:r>
              <a:rPr lang="en-ID" dirty="0"/>
              <a:t> </a:t>
            </a:r>
            <a:r>
              <a:rPr lang="en-ID" dirty="0" err="1"/>
              <a:t>mengalami</a:t>
            </a:r>
            <a:r>
              <a:rPr lang="en-ID" dirty="0"/>
              <a:t> </a:t>
            </a:r>
            <a:r>
              <a:rPr lang="en-ID" dirty="0" err="1"/>
              <a:t>keguguran</a:t>
            </a:r>
            <a:r>
              <a:rPr lang="en-ID" dirty="0"/>
              <a:t>, </a:t>
            </a:r>
            <a:r>
              <a:rPr lang="en-ID" dirty="0" err="1"/>
              <a:t>petugas</a:t>
            </a:r>
            <a:r>
              <a:rPr lang="en-ID" dirty="0"/>
              <a:t> </a:t>
            </a:r>
            <a:r>
              <a:rPr lang="en-ID" dirty="0" err="1"/>
              <a:t>konseling</a:t>
            </a:r>
            <a:r>
              <a:rPr lang="en-ID" dirty="0"/>
              <a:t> </a:t>
            </a:r>
            <a:r>
              <a:rPr lang="en-ID" dirty="0" err="1"/>
              <a:t>harus</a:t>
            </a:r>
            <a:r>
              <a:rPr lang="en-ID" dirty="0"/>
              <a:t> </a:t>
            </a:r>
            <a:r>
              <a:rPr lang="en-ID" dirty="0" err="1"/>
              <a:t>menanyakan</a:t>
            </a:r>
            <a:r>
              <a:rPr lang="en-ID" dirty="0"/>
              <a:t> </a:t>
            </a:r>
            <a:r>
              <a:rPr lang="en-ID" dirty="0" err="1"/>
              <a:t>bagaimana</a:t>
            </a:r>
            <a:r>
              <a:rPr lang="en-ID" dirty="0"/>
              <a:t> </a:t>
            </a:r>
            <a:r>
              <a:rPr lang="en-ID" dirty="0" err="1"/>
              <a:t>kehamilan</a:t>
            </a:r>
            <a:r>
              <a:rPr lang="en-ID" dirty="0"/>
              <a:t> </a:t>
            </a:r>
            <a:r>
              <a:rPr lang="en-ID" dirty="0" err="1"/>
              <a:t>tersebut</a:t>
            </a:r>
            <a:r>
              <a:rPr lang="en-ID" dirty="0"/>
              <a:t> </a:t>
            </a:r>
            <a:r>
              <a:rPr lang="en-ID" dirty="0" err="1"/>
              <a:t>terjadi</a:t>
            </a:r>
            <a:r>
              <a:rPr lang="en-ID" dirty="0"/>
              <a:t> dan </a:t>
            </a:r>
            <a:r>
              <a:rPr lang="en-ID" dirty="0" err="1"/>
              <a:t>menggali</a:t>
            </a:r>
            <a:r>
              <a:rPr lang="en-ID" dirty="0"/>
              <a:t> </a:t>
            </a:r>
            <a:r>
              <a:rPr lang="en-ID" dirty="0" err="1"/>
              <a:t>kemungkinan</a:t>
            </a:r>
            <a:r>
              <a:rPr lang="en-ID" dirty="0"/>
              <a:t> </a:t>
            </a:r>
            <a:r>
              <a:rPr lang="en-ID" dirty="0" err="1"/>
              <a:t>adanya</a:t>
            </a:r>
            <a:r>
              <a:rPr lang="en-ID" dirty="0"/>
              <a:t> </a:t>
            </a:r>
            <a:r>
              <a:rPr lang="en-ID" dirty="0" err="1"/>
              <a:t>kegagalan</a:t>
            </a:r>
            <a:r>
              <a:rPr lang="en-ID" dirty="0"/>
              <a:t> </a:t>
            </a:r>
            <a:r>
              <a:rPr lang="en-ID" dirty="0" err="1"/>
              <a:t>atau</a:t>
            </a:r>
            <a:r>
              <a:rPr lang="en-ID" dirty="0"/>
              <a:t> </a:t>
            </a:r>
            <a:r>
              <a:rPr lang="en-ID" dirty="0" err="1"/>
              <a:t>tidak</a:t>
            </a:r>
            <a:r>
              <a:rPr lang="en-ID" dirty="0"/>
              <a:t> </a:t>
            </a:r>
            <a:r>
              <a:rPr lang="en-ID" dirty="0" err="1"/>
              <a:t>terpenuhinya</a:t>
            </a:r>
            <a:r>
              <a:rPr lang="en-ID" dirty="0"/>
              <a:t> </a:t>
            </a:r>
            <a:r>
              <a:rPr lang="en-ID" dirty="0" err="1"/>
              <a:t>kebutuhan</a:t>
            </a:r>
            <a:endParaRPr lang="en-ID" dirty="0"/>
          </a:p>
          <a:p>
            <a:pPr marL="0" lvl="0" indent="0" algn="just" rtl="0">
              <a:spcBef>
                <a:spcPts val="0"/>
              </a:spcBef>
              <a:spcAft>
                <a:spcPts val="0"/>
              </a:spcAft>
              <a:buNone/>
            </a:pPr>
            <a:r>
              <a:rPr lang="en-ID" dirty="0" err="1"/>
              <a:t>kontrasepsi</a:t>
            </a:r>
            <a:r>
              <a:rPr lang="en-ID" dirty="0"/>
              <a:t> </a:t>
            </a:r>
            <a:r>
              <a:rPr lang="en-ID" dirty="0" err="1"/>
              <a:t>sebelumnya</a:t>
            </a:r>
            <a:r>
              <a:rPr lang="en-ID" dirty="0"/>
              <a:t>.</a:t>
            </a:r>
            <a:endParaRPr dirty="0"/>
          </a:p>
        </p:txBody>
      </p:sp>
      <p:sp>
        <p:nvSpPr>
          <p:cNvPr id="967" name="Google Shape;967;p41"/>
          <p:cNvSpPr txBox="1">
            <a:spLocks noGrp="1"/>
          </p:cNvSpPr>
          <p:nvPr>
            <p:ph type="subTitle" idx="2"/>
          </p:nvPr>
        </p:nvSpPr>
        <p:spPr>
          <a:xfrm>
            <a:off x="1076783" y="921808"/>
            <a:ext cx="3196200" cy="3011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dirty="0" err="1"/>
              <a:t>Setiap</a:t>
            </a:r>
            <a:r>
              <a:rPr lang="en-ID" dirty="0"/>
              <a:t> </a:t>
            </a:r>
            <a:r>
              <a:rPr lang="en-ID" dirty="0" err="1"/>
              <a:t>perempuan</a:t>
            </a:r>
            <a:r>
              <a:rPr lang="en-ID" dirty="0"/>
              <a:t> </a:t>
            </a:r>
            <a:r>
              <a:rPr lang="en-ID" dirty="0" err="1"/>
              <a:t>pasca</a:t>
            </a:r>
            <a:r>
              <a:rPr lang="en-ID" dirty="0"/>
              <a:t> abortus </a:t>
            </a:r>
            <a:r>
              <a:rPr lang="en-ID" dirty="0" err="1"/>
              <a:t>perlu</a:t>
            </a:r>
            <a:r>
              <a:rPr lang="en-ID" dirty="0"/>
              <a:t> </a:t>
            </a:r>
            <a:r>
              <a:rPr lang="en-ID" dirty="0" err="1"/>
              <a:t>mendapat</a:t>
            </a:r>
            <a:r>
              <a:rPr lang="en-ID" dirty="0"/>
              <a:t> </a:t>
            </a:r>
            <a:r>
              <a:rPr lang="en-ID" dirty="0" err="1"/>
              <a:t>konseling</a:t>
            </a:r>
            <a:r>
              <a:rPr lang="en-ID" dirty="0"/>
              <a:t> </a:t>
            </a:r>
            <a:r>
              <a:rPr lang="en-ID" dirty="0" err="1"/>
              <a:t>tentang</a:t>
            </a:r>
            <a:r>
              <a:rPr lang="en-ID" dirty="0"/>
              <a:t> </a:t>
            </a:r>
            <a:r>
              <a:rPr lang="en-ID" dirty="0" err="1"/>
              <a:t>perencanaan</a:t>
            </a:r>
            <a:r>
              <a:rPr lang="en-ID" dirty="0"/>
              <a:t> </a:t>
            </a:r>
            <a:r>
              <a:rPr lang="en-ID" dirty="0" err="1"/>
              <a:t>kehamilan</a:t>
            </a:r>
            <a:r>
              <a:rPr lang="en-ID" dirty="0"/>
              <a:t>. </a:t>
            </a:r>
            <a:r>
              <a:rPr lang="en-ID" dirty="0" err="1"/>
              <a:t>Petugas</a:t>
            </a:r>
            <a:r>
              <a:rPr lang="en-ID" dirty="0"/>
              <a:t> </a:t>
            </a:r>
            <a:r>
              <a:rPr lang="en-ID" dirty="0" err="1"/>
              <a:t>konseling</a:t>
            </a:r>
            <a:r>
              <a:rPr lang="en-ID" dirty="0"/>
              <a:t> </a:t>
            </a:r>
            <a:r>
              <a:rPr lang="en-ID" dirty="0" err="1"/>
              <a:t>perlu</a:t>
            </a:r>
            <a:r>
              <a:rPr lang="en-ID" dirty="0"/>
              <a:t> </a:t>
            </a:r>
            <a:r>
              <a:rPr lang="en-ID" dirty="0" err="1"/>
              <a:t>menggali</a:t>
            </a:r>
            <a:r>
              <a:rPr lang="en-ID" dirty="0"/>
              <a:t>, </a:t>
            </a:r>
            <a:r>
              <a:rPr lang="en-ID" dirty="0" err="1"/>
              <a:t>mengkaji</a:t>
            </a:r>
            <a:r>
              <a:rPr lang="en-ID" dirty="0"/>
              <a:t>, dan </a:t>
            </a:r>
            <a:r>
              <a:rPr lang="en-ID" dirty="0" err="1"/>
              <a:t>mengkonfirmasi</a:t>
            </a:r>
            <a:r>
              <a:rPr lang="en-ID" dirty="0"/>
              <a:t> </a:t>
            </a:r>
            <a:r>
              <a:rPr lang="en-ID" dirty="0" err="1"/>
              <a:t>perasaan</a:t>
            </a:r>
            <a:r>
              <a:rPr lang="en-ID" dirty="0"/>
              <a:t> dan </a:t>
            </a:r>
            <a:r>
              <a:rPr lang="en-ID" dirty="0" err="1"/>
              <a:t>kebutuhan</a:t>
            </a:r>
            <a:r>
              <a:rPr lang="en-ID" dirty="0"/>
              <a:t> </a:t>
            </a:r>
            <a:r>
              <a:rPr lang="en-ID" dirty="0" err="1"/>
              <a:t>setiap</a:t>
            </a:r>
            <a:r>
              <a:rPr lang="en-ID" dirty="0"/>
              <a:t> </a:t>
            </a:r>
            <a:r>
              <a:rPr lang="en-ID" dirty="0" err="1"/>
              <a:t>perempuan</a:t>
            </a:r>
            <a:r>
              <a:rPr lang="en-ID" dirty="0"/>
              <a:t> </a:t>
            </a:r>
            <a:r>
              <a:rPr lang="en-ID" dirty="0" err="1"/>
              <a:t>terkait</a:t>
            </a:r>
            <a:endParaRPr lang="en-ID" dirty="0"/>
          </a:p>
          <a:p>
            <a:pPr marL="0" lvl="0" indent="0" algn="just" rtl="0">
              <a:spcBef>
                <a:spcPts val="0"/>
              </a:spcBef>
              <a:spcAft>
                <a:spcPts val="0"/>
              </a:spcAft>
              <a:buNone/>
            </a:pPr>
            <a:r>
              <a:rPr lang="en-ID" dirty="0" err="1"/>
              <a:t>rencana</a:t>
            </a:r>
            <a:r>
              <a:rPr lang="en-ID" dirty="0"/>
              <a:t> </a:t>
            </a:r>
            <a:r>
              <a:rPr lang="en-ID" dirty="0" err="1"/>
              <a:t>kehamilan</a:t>
            </a:r>
            <a:r>
              <a:rPr lang="en-ID" dirty="0"/>
              <a:t> </a:t>
            </a:r>
            <a:r>
              <a:rPr lang="en-ID" dirty="0" err="1"/>
              <a:t>selanjutnya</a:t>
            </a:r>
            <a:r>
              <a:rPr lang="en-ID" dirty="0"/>
              <a:t>, </a:t>
            </a:r>
            <a:r>
              <a:rPr lang="en-ID" dirty="0" err="1"/>
              <a:t>serta</a:t>
            </a:r>
            <a:r>
              <a:rPr lang="en-ID" dirty="0"/>
              <a:t> </a:t>
            </a:r>
            <a:r>
              <a:rPr lang="en-ID" dirty="0" err="1"/>
              <a:t>latar</a:t>
            </a:r>
            <a:r>
              <a:rPr lang="en-ID" dirty="0"/>
              <a:t> </a:t>
            </a:r>
            <a:r>
              <a:rPr lang="en-ID" dirty="0" err="1"/>
              <a:t>belakang</a:t>
            </a:r>
            <a:r>
              <a:rPr lang="en-ID" dirty="0"/>
              <a:t> </a:t>
            </a:r>
            <a:r>
              <a:rPr lang="en-ID" dirty="0" err="1"/>
              <a:t>individu</a:t>
            </a:r>
            <a:r>
              <a:rPr lang="en-ID" dirty="0"/>
              <a:t>, </a:t>
            </a:r>
            <a:r>
              <a:rPr lang="en-ID" dirty="0" err="1"/>
              <a:t>seperti</a:t>
            </a:r>
            <a:r>
              <a:rPr lang="en-ID" dirty="0"/>
              <a:t> </a:t>
            </a:r>
            <a:r>
              <a:rPr lang="en-ID" dirty="0" err="1"/>
              <a:t>usia</a:t>
            </a:r>
            <a:r>
              <a:rPr lang="en-ID" dirty="0"/>
              <a:t>, </a:t>
            </a:r>
            <a:r>
              <a:rPr lang="en-ID" dirty="0" err="1"/>
              <a:t>paritas</a:t>
            </a:r>
            <a:r>
              <a:rPr lang="en-ID" dirty="0"/>
              <a:t>, </a:t>
            </a:r>
            <a:r>
              <a:rPr lang="en-ID" dirty="0" err="1"/>
              <a:t>riwayat</a:t>
            </a:r>
            <a:r>
              <a:rPr lang="en-ID" dirty="0"/>
              <a:t> </a:t>
            </a:r>
            <a:r>
              <a:rPr lang="en-ID" dirty="0" err="1"/>
              <a:t>medis</a:t>
            </a:r>
            <a:r>
              <a:rPr lang="en-ID" dirty="0"/>
              <a:t>, </a:t>
            </a:r>
            <a:r>
              <a:rPr lang="en-ID" dirty="0" err="1"/>
              <a:t>lingkungan</a:t>
            </a:r>
            <a:r>
              <a:rPr lang="en-ID" dirty="0"/>
              <a:t> </a:t>
            </a:r>
            <a:r>
              <a:rPr lang="en-ID" dirty="0" err="1"/>
              <a:t>fisik</a:t>
            </a:r>
            <a:r>
              <a:rPr lang="en-ID" dirty="0"/>
              <a:t> dan </a:t>
            </a:r>
            <a:r>
              <a:rPr lang="en-ID" dirty="0" err="1"/>
              <a:t>sosial</a:t>
            </a:r>
            <a:r>
              <a:rPr lang="en-ID" dirty="0"/>
              <a:t>, </a:t>
            </a:r>
            <a:r>
              <a:rPr lang="en-ID" dirty="0" err="1"/>
              <a:t>serta</a:t>
            </a:r>
            <a:r>
              <a:rPr lang="en-ID" dirty="0"/>
              <a:t> </a:t>
            </a:r>
            <a:r>
              <a:rPr lang="en-ID" dirty="0" err="1"/>
              <a:t>ketersediaan</a:t>
            </a:r>
            <a:r>
              <a:rPr lang="en-ID" dirty="0"/>
              <a:t> </a:t>
            </a:r>
            <a:r>
              <a:rPr lang="en-ID" dirty="0" err="1"/>
              <a:t>layanan</a:t>
            </a:r>
            <a:r>
              <a:rPr lang="en-ID" dirty="0"/>
              <a:t> </a:t>
            </a:r>
            <a:r>
              <a:rPr lang="en-ID" dirty="0" err="1"/>
              <a:t>kontrasepsi</a:t>
            </a:r>
            <a:r>
              <a:rPr lang="en-ID" dirty="0"/>
              <a:t> di</a:t>
            </a:r>
          </a:p>
          <a:p>
            <a:pPr marL="0" lvl="0" indent="0" algn="just" rtl="0">
              <a:spcBef>
                <a:spcPts val="0"/>
              </a:spcBef>
              <a:spcAft>
                <a:spcPts val="0"/>
              </a:spcAft>
              <a:buNone/>
            </a:pPr>
            <a:r>
              <a:rPr lang="en-ID" dirty="0" err="1"/>
              <a:t>fasilitas</a:t>
            </a:r>
            <a:r>
              <a:rPr lang="en-ID" dirty="0"/>
              <a:t> </a:t>
            </a:r>
            <a:r>
              <a:rPr lang="en-ID" dirty="0" err="1"/>
              <a:t>kesehatan</a:t>
            </a:r>
            <a:r>
              <a:rPr lang="en-ID" dirty="0"/>
              <a:t> </a:t>
            </a:r>
            <a:r>
              <a:rPr lang="en-ID" dirty="0" err="1"/>
              <a:t>setempat</a:t>
            </a:r>
            <a:r>
              <a:rPr lang="en-ID" dirty="0"/>
              <a:t>. </a:t>
            </a:r>
            <a:endParaRPr dirty="0"/>
          </a:p>
        </p:txBody>
      </p:sp>
      <p:grpSp>
        <p:nvGrpSpPr>
          <p:cNvPr id="968" name="Google Shape;968;p41"/>
          <p:cNvGrpSpPr/>
          <p:nvPr/>
        </p:nvGrpSpPr>
        <p:grpSpPr>
          <a:xfrm rot="-452993">
            <a:off x="7775490" y="283524"/>
            <a:ext cx="1704569" cy="1665841"/>
            <a:chOff x="1144524" y="3153700"/>
            <a:chExt cx="1625269" cy="1588342"/>
          </a:xfrm>
        </p:grpSpPr>
        <p:sp>
          <p:nvSpPr>
            <p:cNvPr id="969" name="Google Shape;969;p41"/>
            <p:cNvSpPr/>
            <p:nvPr/>
          </p:nvSpPr>
          <p:spPr>
            <a:xfrm>
              <a:off x="1191835" y="3153700"/>
              <a:ext cx="1577957" cy="1564613"/>
            </a:xfrm>
            <a:custGeom>
              <a:avLst/>
              <a:gdLst/>
              <a:ahLst/>
              <a:cxnLst/>
              <a:rect l="l" t="t" r="r" b="b"/>
              <a:pathLst>
                <a:path w="32118" h="31848" extrusionOk="0">
                  <a:moveTo>
                    <a:pt x="16299" y="9846"/>
                  </a:moveTo>
                  <a:cubicBezTo>
                    <a:pt x="16432" y="9846"/>
                    <a:pt x="16565" y="9861"/>
                    <a:pt x="16698" y="9879"/>
                  </a:cubicBezTo>
                  <a:cubicBezTo>
                    <a:pt x="16797" y="9879"/>
                    <a:pt x="16897" y="9895"/>
                    <a:pt x="16980" y="9912"/>
                  </a:cubicBezTo>
                  <a:cubicBezTo>
                    <a:pt x="17063" y="9928"/>
                    <a:pt x="17146" y="9928"/>
                    <a:pt x="17213" y="9945"/>
                  </a:cubicBezTo>
                  <a:lnTo>
                    <a:pt x="17412" y="9994"/>
                  </a:lnTo>
                  <a:cubicBezTo>
                    <a:pt x="17461" y="9994"/>
                    <a:pt x="17511" y="10011"/>
                    <a:pt x="17561" y="10027"/>
                  </a:cubicBezTo>
                  <a:cubicBezTo>
                    <a:pt x="17660" y="10045"/>
                    <a:pt x="17744" y="10078"/>
                    <a:pt x="17843" y="10111"/>
                  </a:cubicBezTo>
                  <a:cubicBezTo>
                    <a:pt x="17893" y="10111"/>
                    <a:pt x="17926" y="10127"/>
                    <a:pt x="17976" y="10144"/>
                  </a:cubicBezTo>
                  <a:cubicBezTo>
                    <a:pt x="18076" y="10177"/>
                    <a:pt x="18158" y="10211"/>
                    <a:pt x="18258" y="10244"/>
                  </a:cubicBezTo>
                  <a:cubicBezTo>
                    <a:pt x="18291" y="10260"/>
                    <a:pt x="18341" y="10277"/>
                    <a:pt x="18390" y="10293"/>
                  </a:cubicBezTo>
                  <a:cubicBezTo>
                    <a:pt x="18574" y="10377"/>
                    <a:pt x="18740" y="10459"/>
                    <a:pt x="18922" y="10543"/>
                  </a:cubicBezTo>
                  <a:cubicBezTo>
                    <a:pt x="18955" y="10576"/>
                    <a:pt x="19005" y="10592"/>
                    <a:pt x="19038" y="10609"/>
                  </a:cubicBezTo>
                  <a:lnTo>
                    <a:pt x="19287" y="10758"/>
                  </a:lnTo>
                  <a:cubicBezTo>
                    <a:pt x="19370" y="10824"/>
                    <a:pt x="19453" y="10875"/>
                    <a:pt x="19536" y="10924"/>
                  </a:cubicBezTo>
                  <a:cubicBezTo>
                    <a:pt x="19586" y="10957"/>
                    <a:pt x="19619" y="10974"/>
                    <a:pt x="19652" y="11007"/>
                  </a:cubicBezTo>
                  <a:cubicBezTo>
                    <a:pt x="19736" y="11074"/>
                    <a:pt x="19818" y="11123"/>
                    <a:pt x="19884" y="11189"/>
                  </a:cubicBezTo>
                  <a:cubicBezTo>
                    <a:pt x="20615" y="11771"/>
                    <a:pt x="21212" y="12534"/>
                    <a:pt x="21610" y="13447"/>
                  </a:cubicBezTo>
                  <a:cubicBezTo>
                    <a:pt x="21942" y="14177"/>
                    <a:pt x="22108" y="14940"/>
                    <a:pt x="22142" y="15688"/>
                  </a:cubicBezTo>
                  <a:lnTo>
                    <a:pt x="22142" y="15903"/>
                  </a:lnTo>
                  <a:lnTo>
                    <a:pt x="22142" y="16086"/>
                  </a:lnTo>
                  <a:cubicBezTo>
                    <a:pt x="22142" y="16285"/>
                    <a:pt x="22126" y="16485"/>
                    <a:pt x="22092" y="16666"/>
                  </a:cubicBezTo>
                  <a:lnTo>
                    <a:pt x="22042" y="16965"/>
                  </a:lnTo>
                  <a:cubicBezTo>
                    <a:pt x="22026" y="17065"/>
                    <a:pt x="22009" y="17148"/>
                    <a:pt x="21993" y="17248"/>
                  </a:cubicBezTo>
                  <a:cubicBezTo>
                    <a:pt x="21976" y="17297"/>
                    <a:pt x="21976" y="17348"/>
                    <a:pt x="21960" y="17397"/>
                  </a:cubicBezTo>
                  <a:cubicBezTo>
                    <a:pt x="21893" y="17662"/>
                    <a:pt x="21794" y="17928"/>
                    <a:pt x="21694" y="18193"/>
                  </a:cubicBezTo>
                  <a:cubicBezTo>
                    <a:pt x="21595" y="18443"/>
                    <a:pt x="21462" y="18709"/>
                    <a:pt x="21329" y="18941"/>
                  </a:cubicBezTo>
                  <a:cubicBezTo>
                    <a:pt x="21263" y="19041"/>
                    <a:pt x="21212" y="19140"/>
                    <a:pt x="21146" y="19240"/>
                  </a:cubicBezTo>
                  <a:cubicBezTo>
                    <a:pt x="20964" y="19521"/>
                    <a:pt x="20747" y="19787"/>
                    <a:pt x="20515" y="20036"/>
                  </a:cubicBezTo>
                  <a:cubicBezTo>
                    <a:pt x="19984" y="20617"/>
                    <a:pt x="19320" y="21099"/>
                    <a:pt x="18541" y="21447"/>
                  </a:cubicBezTo>
                  <a:cubicBezTo>
                    <a:pt x="17737" y="21808"/>
                    <a:pt x="16896" y="21978"/>
                    <a:pt x="16069" y="21978"/>
                  </a:cubicBezTo>
                  <a:cubicBezTo>
                    <a:pt x="15223" y="21978"/>
                    <a:pt x="14391" y="21800"/>
                    <a:pt x="13628" y="21464"/>
                  </a:cubicBezTo>
                  <a:cubicBezTo>
                    <a:pt x="13495" y="21397"/>
                    <a:pt x="13362" y="21331"/>
                    <a:pt x="13245" y="21265"/>
                  </a:cubicBezTo>
                  <a:cubicBezTo>
                    <a:pt x="13196" y="21247"/>
                    <a:pt x="13146" y="21214"/>
                    <a:pt x="13112" y="21198"/>
                  </a:cubicBezTo>
                  <a:lnTo>
                    <a:pt x="12864" y="21048"/>
                  </a:lnTo>
                  <a:cubicBezTo>
                    <a:pt x="12614" y="20900"/>
                    <a:pt x="12366" y="20716"/>
                    <a:pt x="12150" y="20534"/>
                  </a:cubicBezTo>
                  <a:cubicBezTo>
                    <a:pt x="12067" y="20468"/>
                    <a:pt x="12001" y="20402"/>
                    <a:pt x="11935" y="20335"/>
                  </a:cubicBezTo>
                  <a:cubicBezTo>
                    <a:pt x="11353" y="19787"/>
                    <a:pt x="10872" y="19140"/>
                    <a:pt x="10540" y="18377"/>
                  </a:cubicBezTo>
                  <a:cubicBezTo>
                    <a:pt x="10125" y="17463"/>
                    <a:pt x="9976" y="16501"/>
                    <a:pt x="10025" y="15571"/>
                  </a:cubicBezTo>
                  <a:cubicBezTo>
                    <a:pt x="10025" y="15471"/>
                    <a:pt x="10025" y="15389"/>
                    <a:pt x="10042" y="15290"/>
                  </a:cubicBezTo>
                  <a:cubicBezTo>
                    <a:pt x="10058" y="15139"/>
                    <a:pt x="10076" y="14991"/>
                    <a:pt x="10109" y="14858"/>
                  </a:cubicBezTo>
                  <a:lnTo>
                    <a:pt x="10158" y="14559"/>
                  </a:lnTo>
                  <a:cubicBezTo>
                    <a:pt x="10175" y="14526"/>
                    <a:pt x="10191" y="14476"/>
                    <a:pt x="10191" y="14426"/>
                  </a:cubicBezTo>
                  <a:cubicBezTo>
                    <a:pt x="10224" y="14327"/>
                    <a:pt x="10242" y="14243"/>
                    <a:pt x="10275" y="14144"/>
                  </a:cubicBezTo>
                  <a:cubicBezTo>
                    <a:pt x="10324" y="14011"/>
                    <a:pt x="10357" y="13862"/>
                    <a:pt x="10424" y="13729"/>
                  </a:cubicBezTo>
                  <a:cubicBezTo>
                    <a:pt x="10457" y="13646"/>
                    <a:pt x="10490" y="13546"/>
                    <a:pt x="10523" y="13464"/>
                  </a:cubicBezTo>
                  <a:cubicBezTo>
                    <a:pt x="10623" y="13231"/>
                    <a:pt x="10740" y="13015"/>
                    <a:pt x="10855" y="12816"/>
                  </a:cubicBezTo>
                  <a:cubicBezTo>
                    <a:pt x="10906" y="12733"/>
                    <a:pt x="10955" y="12650"/>
                    <a:pt x="11021" y="12568"/>
                  </a:cubicBezTo>
                  <a:cubicBezTo>
                    <a:pt x="11072" y="12484"/>
                    <a:pt x="11121" y="12402"/>
                    <a:pt x="11187" y="12318"/>
                  </a:cubicBezTo>
                  <a:cubicBezTo>
                    <a:pt x="11271" y="12202"/>
                    <a:pt x="11353" y="12086"/>
                    <a:pt x="11453" y="11986"/>
                  </a:cubicBezTo>
                  <a:cubicBezTo>
                    <a:pt x="12017" y="11306"/>
                    <a:pt x="12747" y="10742"/>
                    <a:pt x="13610" y="10359"/>
                  </a:cubicBezTo>
                  <a:cubicBezTo>
                    <a:pt x="14092" y="10144"/>
                    <a:pt x="14590" y="10011"/>
                    <a:pt x="15071" y="9928"/>
                  </a:cubicBezTo>
                  <a:lnTo>
                    <a:pt x="15370" y="9879"/>
                  </a:lnTo>
                  <a:cubicBezTo>
                    <a:pt x="15520" y="9861"/>
                    <a:pt x="15668" y="9846"/>
                    <a:pt x="15818" y="9846"/>
                  </a:cubicBezTo>
                  <a:close/>
                  <a:moveTo>
                    <a:pt x="19531" y="0"/>
                  </a:moveTo>
                  <a:cubicBezTo>
                    <a:pt x="19143" y="0"/>
                    <a:pt x="18776" y="239"/>
                    <a:pt x="18623" y="633"/>
                  </a:cubicBezTo>
                  <a:lnTo>
                    <a:pt x="17744" y="2890"/>
                  </a:lnTo>
                  <a:cubicBezTo>
                    <a:pt x="17245" y="2825"/>
                    <a:pt x="16734" y="2796"/>
                    <a:pt x="16225" y="2796"/>
                  </a:cubicBezTo>
                  <a:cubicBezTo>
                    <a:pt x="15328" y="2796"/>
                    <a:pt x="14439" y="2886"/>
                    <a:pt x="13644" y="3023"/>
                  </a:cubicBezTo>
                  <a:lnTo>
                    <a:pt x="13644" y="3007"/>
                  </a:lnTo>
                  <a:lnTo>
                    <a:pt x="12648" y="799"/>
                  </a:lnTo>
                  <a:cubicBezTo>
                    <a:pt x="12477" y="404"/>
                    <a:pt x="12066" y="104"/>
                    <a:pt x="11654" y="104"/>
                  </a:cubicBezTo>
                  <a:cubicBezTo>
                    <a:pt x="11547" y="104"/>
                    <a:pt x="11440" y="124"/>
                    <a:pt x="11337" y="168"/>
                  </a:cubicBezTo>
                  <a:lnTo>
                    <a:pt x="7486" y="1879"/>
                  </a:lnTo>
                  <a:cubicBezTo>
                    <a:pt x="7004" y="2094"/>
                    <a:pt x="6971" y="2742"/>
                    <a:pt x="7188" y="3222"/>
                  </a:cubicBezTo>
                  <a:lnTo>
                    <a:pt x="8166" y="5446"/>
                  </a:lnTo>
                  <a:cubicBezTo>
                    <a:pt x="6905" y="6360"/>
                    <a:pt x="6059" y="7323"/>
                    <a:pt x="5311" y="8451"/>
                  </a:cubicBezTo>
                  <a:lnTo>
                    <a:pt x="5262" y="8467"/>
                  </a:lnTo>
                  <a:lnTo>
                    <a:pt x="2988" y="7604"/>
                  </a:lnTo>
                  <a:cubicBezTo>
                    <a:pt x="2868" y="7558"/>
                    <a:pt x="2745" y="7536"/>
                    <a:pt x="2625" y="7536"/>
                  </a:cubicBezTo>
                  <a:cubicBezTo>
                    <a:pt x="2231" y="7536"/>
                    <a:pt x="1863" y="7774"/>
                    <a:pt x="1710" y="8168"/>
                  </a:cubicBezTo>
                  <a:lnTo>
                    <a:pt x="199" y="12103"/>
                  </a:lnTo>
                  <a:cubicBezTo>
                    <a:pt x="0" y="12601"/>
                    <a:pt x="250" y="13165"/>
                    <a:pt x="764" y="13364"/>
                  </a:cubicBezTo>
                  <a:lnTo>
                    <a:pt x="3005" y="14194"/>
                  </a:lnTo>
                  <a:cubicBezTo>
                    <a:pt x="2822" y="15571"/>
                    <a:pt x="2773" y="16733"/>
                    <a:pt x="3121" y="18260"/>
                  </a:cubicBezTo>
                  <a:lnTo>
                    <a:pt x="3105" y="18260"/>
                  </a:lnTo>
                  <a:lnTo>
                    <a:pt x="896" y="19256"/>
                  </a:lnTo>
                  <a:cubicBezTo>
                    <a:pt x="398" y="19472"/>
                    <a:pt x="250" y="20070"/>
                    <a:pt x="465" y="20568"/>
                  </a:cubicBezTo>
                  <a:lnTo>
                    <a:pt x="2175" y="24418"/>
                  </a:lnTo>
                  <a:cubicBezTo>
                    <a:pt x="2309" y="24718"/>
                    <a:pt x="2528" y="24844"/>
                    <a:pt x="2794" y="24844"/>
                  </a:cubicBezTo>
                  <a:cubicBezTo>
                    <a:pt x="2954" y="24844"/>
                    <a:pt x="3132" y="24798"/>
                    <a:pt x="3320" y="24717"/>
                  </a:cubicBezTo>
                  <a:lnTo>
                    <a:pt x="5528" y="23737"/>
                  </a:lnTo>
                  <a:cubicBezTo>
                    <a:pt x="6457" y="24999"/>
                    <a:pt x="7436" y="25879"/>
                    <a:pt x="8565" y="26642"/>
                  </a:cubicBezTo>
                  <a:lnTo>
                    <a:pt x="8582" y="26709"/>
                  </a:lnTo>
                  <a:lnTo>
                    <a:pt x="7719" y="28999"/>
                  </a:lnTo>
                  <a:cubicBezTo>
                    <a:pt x="7536" y="29497"/>
                    <a:pt x="7785" y="30077"/>
                    <a:pt x="8283" y="30261"/>
                  </a:cubicBezTo>
                  <a:lnTo>
                    <a:pt x="12216" y="31788"/>
                  </a:lnTo>
                  <a:cubicBezTo>
                    <a:pt x="12330" y="31828"/>
                    <a:pt x="12447" y="31847"/>
                    <a:pt x="12561" y="31847"/>
                  </a:cubicBezTo>
                  <a:cubicBezTo>
                    <a:pt x="12963" y="31847"/>
                    <a:pt x="13336" y="31611"/>
                    <a:pt x="13478" y="31223"/>
                  </a:cubicBezTo>
                  <a:lnTo>
                    <a:pt x="14407" y="28949"/>
                  </a:lnTo>
                  <a:cubicBezTo>
                    <a:pt x="15003" y="29020"/>
                    <a:pt x="15573" y="29064"/>
                    <a:pt x="16152" y="29064"/>
                  </a:cubicBezTo>
                  <a:cubicBezTo>
                    <a:pt x="16913" y="29064"/>
                    <a:pt x="17689" y="28989"/>
                    <a:pt x="18556" y="28800"/>
                  </a:cubicBezTo>
                  <a:lnTo>
                    <a:pt x="19536" y="31024"/>
                  </a:lnTo>
                  <a:cubicBezTo>
                    <a:pt x="19699" y="31361"/>
                    <a:pt x="19943" y="31535"/>
                    <a:pt x="20246" y="31535"/>
                  </a:cubicBezTo>
                  <a:cubicBezTo>
                    <a:pt x="20376" y="31535"/>
                    <a:pt x="20516" y="31503"/>
                    <a:pt x="20665" y="31438"/>
                  </a:cubicBezTo>
                  <a:lnTo>
                    <a:pt x="24516" y="29730"/>
                  </a:lnTo>
                  <a:cubicBezTo>
                    <a:pt x="24996" y="29513"/>
                    <a:pt x="25229" y="29082"/>
                    <a:pt x="25014" y="28584"/>
                  </a:cubicBezTo>
                  <a:lnTo>
                    <a:pt x="24034" y="26377"/>
                  </a:lnTo>
                  <a:cubicBezTo>
                    <a:pt x="25295" y="25447"/>
                    <a:pt x="26092" y="24501"/>
                    <a:pt x="26855" y="23389"/>
                  </a:cubicBezTo>
                  <a:lnTo>
                    <a:pt x="26873" y="23389"/>
                  </a:lnTo>
                  <a:lnTo>
                    <a:pt x="29146" y="24252"/>
                  </a:lnTo>
                  <a:cubicBezTo>
                    <a:pt x="29259" y="24298"/>
                    <a:pt x="29376" y="24319"/>
                    <a:pt x="29490" y="24319"/>
                  </a:cubicBezTo>
                  <a:cubicBezTo>
                    <a:pt x="29881" y="24319"/>
                    <a:pt x="30253" y="24073"/>
                    <a:pt x="30407" y="23688"/>
                  </a:cubicBezTo>
                  <a:lnTo>
                    <a:pt x="31918" y="19754"/>
                  </a:lnTo>
                  <a:cubicBezTo>
                    <a:pt x="32118" y="19256"/>
                    <a:pt x="31868" y="18691"/>
                    <a:pt x="31354" y="18492"/>
                  </a:cubicBezTo>
                  <a:lnTo>
                    <a:pt x="29046" y="17530"/>
                  </a:lnTo>
                  <a:cubicBezTo>
                    <a:pt x="29229" y="16153"/>
                    <a:pt x="29229" y="14874"/>
                    <a:pt x="28880" y="13347"/>
                  </a:cubicBezTo>
                  <a:lnTo>
                    <a:pt x="28898" y="13347"/>
                  </a:lnTo>
                  <a:lnTo>
                    <a:pt x="31104" y="12368"/>
                  </a:lnTo>
                  <a:cubicBezTo>
                    <a:pt x="31602" y="12136"/>
                    <a:pt x="31952" y="11738"/>
                    <a:pt x="31735" y="11256"/>
                  </a:cubicBezTo>
                  <a:lnTo>
                    <a:pt x="30026" y="7405"/>
                  </a:lnTo>
                  <a:cubicBezTo>
                    <a:pt x="29865" y="7034"/>
                    <a:pt x="29473" y="6810"/>
                    <a:pt x="29078" y="6810"/>
                  </a:cubicBezTo>
                  <a:cubicBezTo>
                    <a:pt x="28943" y="6810"/>
                    <a:pt x="28808" y="6836"/>
                    <a:pt x="28681" y="6891"/>
                  </a:cubicBezTo>
                  <a:lnTo>
                    <a:pt x="26474" y="7870"/>
                  </a:lnTo>
                  <a:cubicBezTo>
                    <a:pt x="25545" y="6608"/>
                    <a:pt x="24615" y="5845"/>
                    <a:pt x="23503" y="5099"/>
                  </a:cubicBezTo>
                  <a:lnTo>
                    <a:pt x="24383" y="2841"/>
                  </a:lnTo>
                  <a:cubicBezTo>
                    <a:pt x="24565" y="2326"/>
                    <a:pt x="24317" y="1762"/>
                    <a:pt x="23819" y="1580"/>
                  </a:cubicBezTo>
                  <a:lnTo>
                    <a:pt x="19884" y="69"/>
                  </a:lnTo>
                  <a:cubicBezTo>
                    <a:pt x="19768" y="22"/>
                    <a:pt x="19649" y="0"/>
                    <a:pt x="19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1"/>
            <p:cNvSpPr/>
            <p:nvPr/>
          </p:nvSpPr>
          <p:spPr>
            <a:xfrm>
              <a:off x="1144524" y="3177380"/>
              <a:ext cx="1577122" cy="1564662"/>
            </a:xfrm>
            <a:custGeom>
              <a:avLst/>
              <a:gdLst/>
              <a:ahLst/>
              <a:cxnLst/>
              <a:rect l="l" t="t" r="r" b="b"/>
              <a:pathLst>
                <a:path w="32101" h="31849" extrusionOk="0">
                  <a:moveTo>
                    <a:pt x="16299" y="9844"/>
                  </a:moveTo>
                  <a:cubicBezTo>
                    <a:pt x="16432" y="9844"/>
                    <a:pt x="16565" y="9861"/>
                    <a:pt x="16698" y="9877"/>
                  </a:cubicBezTo>
                  <a:cubicBezTo>
                    <a:pt x="16797" y="9877"/>
                    <a:pt x="16897" y="9895"/>
                    <a:pt x="16981" y="9911"/>
                  </a:cubicBezTo>
                  <a:cubicBezTo>
                    <a:pt x="17063" y="9928"/>
                    <a:pt x="17147" y="9928"/>
                    <a:pt x="17213" y="9944"/>
                  </a:cubicBezTo>
                  <a:lnTo>
                    <a:pt x="17412" y="9994"/>
                  </a:lnTo>
                  <a:cubicBezTo>
                    <a:pt x="17461" y="10010"/>
                    <a:pt x="17512" y="10010"/>
                    <a:pt x="17561" y="10027"/>
                  </a:cubicBezTo>
                  <a:cubicBezTo>
                    <a:pt x="17645" y="10043"/>
                    <a:pt x="17744" y="10077"/>
                    <a:pt x="17844" y="10110"/>
                  </a:cubicBezTo>
                  <a:cubicBezTo>
                    <a:pt x="17893" y="10110"/>
                    <a:pt x="17926" y="10127"/>
                    <a:pt x="17977" y="10143"/>
                  </a:cubicBezTo>
                  <a:cubicBezTo>
                    <a:pt x="18076" y="10176"/>
                    <a:pt x="18158" y="10209"/>
                    <a:pt x="18258" y="10243"/>
                  </a:cubicBezTo>
                  <a:cubicBezTo>
                    <a:pt x="18291" y="10260"/>
                    <a:pt x="18342" y="10276"/>
                    <a:pt x="18391" y="10293"/>
                  </a:cubicBezTo>
                  <a:cubicBezTo>
                    <a:pt x="18574" y="10375"/>
                    <a:pt x="18740" y="10459"/>
                    <a:pt x="18906" y="10541"/>
                  </a:cubicBezTo>
                  <a:cubicBezTo>
                    <a:pt x="18955" y="10574"/>
                    <a:pt x="19006" y="10592"/>
                    <a:pt x="19039" y="10625"/>
                  </a:cubicBezTo>
                  <a:cubicBezTo>
                    <a:pt x="19121" y="10658"/>
                    <a:pt x="19205" y="10707"/>
                    <a:pt x="19287" y="10758"/>
                  </a:cubicBezTo>
                  <a:cubicBezTo>
                    <a:pt x="19371" y="10824"/>
                    <a:pt x="19453" y="10873"/>
                    <a:pt x="19537" y="10924"/>
                  </a:cubicBezTo>
                  <a:cubicBezTo>
                    <a:pt x="19570" y="10957"/>
                    <a:pt x="19619" y="10990"/>
                    <a:pt x="19652" y="11006"/>
                  </a:cubicBezTo>
                  <a:cubicBezTo>
                    <a:pt x="19736" y="11072"/>
                    <a:pt x="19818" y="11123"/>
                    <a:pt x="19885" y="11189"/>
                  </a:cubicBezTo>
                  <a:cubicBezTo>
                    <a:pt x="20615" y="11770"/>
                    <a:pt x="21212" y="12533"/>
                    <a:pt x="21611" y="13447"/>
                  </a:cubicBezTo>
                  <a:cubicBezTo>
                    <a:pt x="21943" y="14177"/>
                    <a:pt x="22109" y="14940"/>
                    <a:pt x="22142" y="15687"/>
                  </a:cubicBezTo>
                  <a:lnTo>
                    <a:pt x="22142" y="15903"/>
                  </a:lnTo>
                  <a:lnTo>
                    <a:pt x="22142" y="16085"/>
                  </a:lnTo>
                  <a:cubicBezTo>
                    <a:pt x="22126" y="16284"/>
                    <a:pt x="22109" y="16483"/>
                    <a:pt x="22093" y="16666"/>
                  </a:cubicBezTo>
                  <a:lnTo>
                    <a:pt x="22042" y="16965"/>
                  </a:lnTo>
                  <a:cubicBezTo>
                    <a:pt x="22026" y="17065"/>
                    <a:pt x="22009" y="17147"/>
                    <a:pt x="21993" y="17247"/>
                  </a:cubicBezTo>
                  <a:cubicBezTo>
                    <a:pt x="21976" y="17297"/>
                    <a:pt x="21976" y="17346"/>
                    <a:pt x="21960" y="17397"/>
                  </a:cubicBezTo>
                  <a:cubicBezTo>
                    <a:pt x="21894" y="17662"/>
                    <a:pt x="21794" y="17928"/>
                    <a:pt x="21694" y="18193"/>
                  </a:cubicBezTo>
                  <a:cubicBezTo>
                    <a:pt x="21595" y="18442"/>
                    <a:pt x="21462" y="18707"/>
                    <a:pt x="21329" y="18940"/>
                  </a:cubicBezTo>
                  <a:cubicBezTo>
                    <a:pt x="21263" y="19039"/>
                    <a:pt x="21212" y="19139"/>
                    <a:pt x="21146" y="19238"/>
                  </a:cubicBezTo>
                  <a:cubicBezTo>
                    <a:pt x="20964" y="19521"/>
                    <a:pt x="20748" y="19787"/>
                    <a:pt x="20515" y="20035"/>
                  </a:cubicBezTo>
                  <a:cubicBezTo>
                    <a:pt x="19984" y="20617"/>
                    <a:pt x="19320" y="21097"/>
                    <a:pt x="18541" y="21447"/>
                  </a:cubicBezTo>
                  <a:cubicBezTo>
                    <a:pt x="17738" y="21807"/>
                    <a:pt x="16898" y="21977"/>
                    <a:pt x="16072" y="21977"/>
                  </a:cubicBezTo>
                  <a:cubicBezTo>
                    <a:pt x="15225" y="21977"/>
                    <a:pt x="14392" y="21799"/>
                    <a:pt x="13628" y="21463"/>
                  </a:cubicBezTo>
                  <a:lnTo>
                    <a:pt x="13230" y="21263"/>
                  </a:lnTo>
                  <a:cubicBezTo>
                    <a:pt x="13196" y="21247"/>
                    <a:pt x="13146" y="21214"/>
                    <a:pt x="13113" y="21197"/>
                  </a:cubicBezTo>
                  <a:lnTo>
                    <a:pt x="12864" y="21048"/>
                  </a:lnTo>
                  <a:cubicBezTo>
                    <a:pt x="12615" y="20898"/>
                    <a:pt x="12366" y="20716"/>
                    <a:pt x="12150" y="20533"/>
                  </a:cubicBezTo>
                  <a:cubicBezTo>
                    <a:pt x="12068" y="20467"/>
                    <a:pt x="12001" y="20400"/>
                    <a:pt x="11935" y="20334"/>
                  </a:cubicBezTo>
                  <a:cubicBezTo>
                    <a:pt x="11353" y="19803"/>
                    <a:pt x="10873" y="19139"/>
                    <a:pt x="10541" y="18375"/>
                  </a:cubicBezTo>
                  <a:cubicBezTo>
                    <a:pt x="10125" y="17463"/>
                    <a:pt x="9959" y="16501"/>
                    <a:pt x="10026" y="15571"/>
                  </a:cubicBezTo>
                  <a:cubicBezTo>
                    <a:pt x="10026" y="15487"/>
                    <a:pt x="10026" y="15388"/>
                    <a:pt x="10043" y="15288"/>
                  </a:cubicBezTo>
                  <a:cubicBezTo>
                    <a:pt x="10059" y="15139"/>
                    <a:pt x="10076" y="14989"/>
                    <a:pt x="10109" y="14857"/>
                  </a:cubicBezTo>
                  <a:lnTo>
                    <a:pt x="10158" y="14558"/>
                  </a:lnTo>
                  <a:cubicBezTo>
                    <a:pt x="10176" y="14525"/>
                    <a:pt x="10176" y="14476"/>
                    <a:pt x="10192" y="14425"/>
                  </a:cubicBezTo>
                  <a:cubicBezTo>
                    <a:pt x="10225" y="14326"/>
                    <a:pt x="10242" y="14243"/>
                    <a:pt x="10275" y="14144"/>
                  </a:cubicBezTo>
                  <a:cubicBezTo>
                    <a:pt x="10308" y="14011"/>
                    <a:pt x="10357" y="13861"/>
                    <a:pt x="10408" y="13728"/>
                  </a:cubicBezTo>
                  <a:cubicBezTo>
                    <a:pt x="10441" y="13646"/>
                    <a:pt x="10490" y="13546"/>
                    <a:pt x="10523" y="13462"/>
                  </a:cubicBezTo>
                  <a:cubicBezTo>
                    <a:pt x="10623" y="13247"/>
                    <a:pt x="10740" y="13015"/>
                    <a:pt x="10855" y="12816"/>
                  </a:cubicBezTo>
                  <a:lnTo>
                    <a:pt x="11005" y="12566"/>
                  </a:lnTo>
                  <a:cubicBezTo>
                    <a:pt x="11072" y="12484"/>
                    <a:pt x="11121" y="12400"/>
                    <a:pt x="11171" y="12318"/>
                  </a:cubicBezTo>
                  <a:cubicBezTo>
                    <a:pt x="11271" y="12201"/>
                    <a:pt x="11353" y="12086"/>
                    <a:pt x="11453" y="11986"/>
                  </a:cubicBezTo>
                  <a:cubicBezTo>
                    <a:pt x="12017" y="11305"/>
                    <a:pt x="12748" y="10740"/>
                    <a:pt x="13611" y="10359"/>
                  </a:cubicBezTo>
                  <a:cubicBezTo>
                    <a:pt x="14093" y="10160"/>
                    <a:pt x="14573" y="10010"/>
                    <a:pt x="15071" y="9928"/>
                  </a:cubicBezTo>
                  <a:lnTo>
                    <a:pt x="15370" y="9877"/>
                  </a:lnTo>
                  <a:cubicBezTo>
                    <a:pt x="15520" y="9861"/>
                    <a:pt x="15669" y="9844"/>
                    <a:pt x="15819" y="9844"/>
                  </a:cubicBezTo>
                  <a:close/>
                  <a:moveTo>
                    <a:pt x="19530" y="0"/>
                  </a:moveTo>
                  <a:cubicBezTo>
                    <a:pt x="19143" y="0"/>
                    <a:pt x="18776" y="238"/>
                    <a:pt x="18623" y="633"/>
                  </a:cubicBezTo>
                  <a:lnTo>
                    <a:pt x="17744" y="2890"/>
                  </a:lnTo>
                  <a:cubicBezTo>
                    <a:pt x="17245" y="2824"/>
                    <a:pt x="16732" y="2795"/>
                    <a:pt x="16222" y="2795"/>
                  </a:cubicBezTo>
                  <a:cubicBezTo>
                    <a:pt x="15326" y="2795"/>
                    <a:pt x="14438" y="2885"/>
                    <a:pt x="13644" y="3023"/>
                  </a:cubicBezTo>
                  <a:lnTo>
                    <a:pt x="13644" y="3006"/>
                  </a:lnTo>
                  <a:lnTo>
                    <a:pt x="12648" y="799"/>
                  </a:lnTo>
                  <a:cubicBezTo>
                    <a:pt x="12477" y="404"/>
                    <a:pt x="12066" y="103"/>
                    <a:pt x="11655" y="103"/>
                  </a:cubicBezTo>
                  <a:cubicBezTo>
                    <a:pt x="11548" y="103"/>
                    <a:pt x="11441" y="124"/>
                    <a:pt x="11337" y="168"/>
                  </a:cubicBezTo>
                  <a:lnTo>
                    <a:pt x="7487" y="1877"/>
                  </a:lnTo>
                  <a:cubicBezTo>
                    <a:pt x="7005" y="2094"/>
                    <a:pt x="6972" y="2740"/>
                    <a:pt x="7188" y="3238"/>
                  </a:cubicBezTo>
                  <a:lnTo>
                    <a:pt x="8167" y="5446"/>
                  </a:lnTo>
                  <a:cubicBezTo>
                    <a:pt x="6905" y="6359"/>
                    <a:pt x="6059" y="7339"/>
                    <a:pt x="5296" y="8450"/>
                  </a:cubicBezTo>
                  <a:lnTo>
                    <a:pt x="5263" y="8467"/>
                  </a:lnTo>
                  <a:lnTo>
                    <a:pt x="2988" y="7604"/>
                  </a:lnTo>
                  <a:cubicBezTo>
                    <a:pt x="2868" y="7558"/>
                    <a:pt x="2745" y="7536"/>
                    <a:pt x="2625" y="7536"/>
                  </a:cubicBezTo>
                  <a:cubicBezTo>
                    <a:pt x="2231" y="7536"/>
                    <a:pt x="1863" y="7774"/>
                    <a:pt x="1711" y="8168"/>
                  </a:cubicBezTo>
                  <a:lnTo>
                    <a:pt x="200" y="12101"/>
                  </a:lnTo>
                  <a:cubicBezTo>
                    <a:pt x="0" y="12599"/>
                    <a:pt x="250" y="13164"/>
                    <a:pt x="748" y="13363"/>
                  </a:cubicBezTo>
                  <a:lnTo>
                    <a:pt x="3005" y="14193"/>
                  </a:lnTo>
                  <a:cubicBezTo>
                    <a:pt x="2822" y="15587"/>
                    <a:pt x="2773" y="16733"/>
                    <a:pt x="3121" y="18260"/>
                  </a:cubicBezTo>
                  <a:lnTo>
                    <a:pt x="3105" y="18260"/>
                  </a:lnTo>
                  <a:lnTo>
                    <a:pt x="897" y="19256"/>
                  </a:lnTo>
                  <a:cubicBezTo>
                    <a:pt x="399" y="19471"/>
                    <a:pt x="250" y="20068"/>
                    <a:pt x="465" y="20566"/>
                  </a:cubicBezTo>
                  <a:lnTo>
                    <a:pt x="2175" y="24417"/>
                  </a:lnTo>
                  <a:cubicBezTo>
                    <a:pt x="2308" y="24723"/>
                    <a:pt x="2522" y="24848"/>
                    <a:pt x="2783" y="24848"/>
                  </a:cubicBezTo>
                  <a:cubicBezTo>
                    <a:pt x="2947" y="24848"/>
                    <a:pt x="3128" y="24799"/>
                    <a:pt x="3320" y="24716"/>
                  </a:cubicBezTo>
                  <a:lnTo>
                    <a:pt x="5528" y="23737"/>
                  </a:lnTo>
                  <a:cubicBezTo>
                    <a:pt x="6458" y="24999"/>
                    <a:pt x="7436" y="25878"/>
                    <a:pt x="8565" y="26641"/>
                  </a:cubicBezTo>
                  <a:lnTo>
                    <a:pt x="8582" y="26707"/>
                  </a:lnTo>
                  <a:lnTo>
                    <a:pt x="7719" y="28998"/>
                  </a:lnTo>
                  <a:cubicBezTo>
                    <a:pt x="7520" y="29496"/>
                    <a:pt x="7785" y="30077"/>
                    <a:pt x="8283" y="30259"/>
                  </a:cubicBezTo>
                  <a:lnTo>
                    <a:pt x="12216" y="31786"/>
                  </a:lnTo>
                  <a:cubicBezTo>
                    <a:pt x="12334" y="31828"/>
                    <a:pt x="12455" y="31848"/>
                    <a:pt x="12573" y="31848"/>
                  </a:cubicBezTo>
                  <a:cubicBezTo>
                    <a:pt x="12970" y="31848"/>
                    <a:pt x="13338" y="31619"/>
                    <a:pt x="13478" y="31222"/>
                  </a:cubicBezTo>
                  <a:lnTo>
                    <a:pt x="14407" y="28949"/>
                  </a:lnTo>
                  <a:cubicBezTo>
                    <a:pt x="15001" y="29020"/>
                    <a:pt x="15570" y="29064"/>
                    <a:pt x="16147" y="29064"/>
                  </a:cubicBezTo>
                  <a:cubicBezTo>
                    <a:pt x="16910" y="29064"/>
                    <a:pt x="17688" y="28988"/>
                    <a:pt x="18557" y="28799"/>
                  </a:cubicBezTo>
                  <a:lnTo>
                    <a:pt x="19537" y="31023"/>
                  </a:lnTo>
                  <a:cubicBezTo>
                    <a:pt x="19687" y="31361"/>
                    <a:pt x="19937" y="31535"/>
                    <a:pt x="20243" y="31535"/>
                  </a:cubicBezTo>
                  <a:cubicBezTo>
                    <a:pt x="20375" y="31535"/>
                    <a:pt x="20516" y="31503"/>
                    <a:pt x="20665" y="31438"/>
                  </a:cubicBezTo>
                  <a:lnTo>
                    <a:pt x="24499" y="29728"/>
                  </a:lnTo>
                  <a:cubicBezTo>
                    <a:pt x="24997" y="29513"/>
                    <a:pt x="25229" y="29082"/>
                    <a:pt x="25014" y="28584"/>
                  </a:cubicBezTo>
                  <a:lnTo>
                    <a:pt x="24018" y="26375"/>
                  </a:lnTo>
                  <a:cubicBezTo>
                    <a:pt x="25280" y="25463"/>
                    <a:pt x="26092" y="24501"/>
                    <a:pt x="26856" y="23388"/>
                  </a:cubicBezTo>
                  <a:lnTo>
                    <a:pt x="26873" y="23388"/>
                  </a:lnTo>
                  <a:lnTo>
                    <a:pt x="29146" y="24251"/>
                  </a:lnTo>
                  <a:cubicBezTo>
                    <a:pt x="29262" y="24297"/>
                    <a:pt x="29382" y="24320"/>
                    <a:pt x="29500" y="24320"/>
                  </a:cubicBezTo>
                  <a:cubicBezTo>
                    <a:pt x="29888" y="24320"/>
                    <a:pt x="30255" y="24082"/>
                    <a:pt x="30408" y="23687"/>
                  </a:cubicBezTo>
                  <a:lnTo>
                    <a:pt x="31919" y="19754"/>
                  </a:lnTo>
                  <a:cubicBezTo>
                    <a:pt x="32101" y="19256"/>
                    <a:pt x="31852" y="18691"/>
                    <a:pt x="31354" y="18492"/>
                  </a:cubicBezTo>
                  <a:lnTo>
                    <a:pt x="29047" y="17530"/>
                  </a:lnTo>
                  <a:cubicBezTo>
                    <a:pt x="29230" y="16151"/>
                    <a:pt x="29230" y="14874"/>
                    <a:pt x="28881" y="13347"/>
                  </a:cubicBezTo>
                  <a:lnTo>
                    <a:pt x="28898" y="13347"/>
                  </a:lnTo>
                  <a:lnTo>
                    <a:pt x="31105" y="12367"/>
                  </a:lnTo>
                  <a:cubicBezTo>
                    <a:pt x="31603" y="12135"/>
                    <a:pt x="31952" y="11736"/>
                    <a:pt x="31735" y="11256"/>
                  </a:cubicBezTo>
                  <a:lnTo>
                    <a:pt x="30027" y="7405"/>
                  </a:lnTo>
                  <a:cubicBezTo>
                    <a:pt x="29853" y="7033"/>
                    <a:pt x="29458" y="6810"/>
                    <a:pt x="29068" y="6810"/>
                  </a:cubicBezTo>
                  <a:cubicBezTo>
                    <a:pt x="28935" y="6810"/>
                    <a:pt x="28804" y="6835"/>
                    <a:pt x="28681" y="6890"/>
                  </a:cubicBezTo>
                  <a:lnTo>
                    <a:pt x="26457" y="7886"/>
                  </a:lnTo>
                  <a:cubicBezTo>
                    <a:pt x="25545" y="6624"/>
                    <a:pt x="24616" y="5845"/>
                    <a:pt x="23503" y="5097"/>
                  </a:cubicBezTo>
                  <a:lnTo>
                    <a:pt x="24366" y="2840"/>
                  </a:lnTo>
                  <a:cubicBezTo>
                    <a:pt x="24565" y="2326"/>
                    <a:pt x="24317" y="1762"/>
                    <a:pt x="23819" y="1579"/>
                  </a:cubicBezTo>
                  <a:lnTo>
                    <a:pt x="19885" y="69"/>
                  </a:lnTo>
                  <a:cubicBezTo>
                    <a:pt x="19768" y="22"/>
                    <a:pt x="19648" y="0"/>
                    <a:pt x="19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1"/>
            <p:cNvSpPr/>
            <p:nvPr/>
          </p:nvSpPr>
          <p:spPr>
            <a:xfrm>
              <a:off x="2294289" y="3641405"/>
              <a:ext cx="220201" cy="697267"/>
            </a:xfrm>
            <a:custGeom>
              <a:avLst/>
              <a:gdLst/>
              <a:ahLst/>
              <a:cxnLst/>
              <a:rect l="l" t="t" r="r" b="b"/>
              <a:pathLst>
                <a:path w="4482" h="14193" extrusionOk="0">
                  <a:moveTo>
                    <a:pt x="748" y="1"/>
                  </a:moveTo>
                  <a:cubicBezTo>
                    <a:pt x="449" y="1"/>
                    <a:pt x="184" y="266"/>
                    <a:pt x="150" y="582"/>
                  </a:cubicBezTo>
                  <a:cubicBezTo>
                    <a:pt x="0" y="2541"/>
                    <a:pt x="1246" y="4234"/>
                    <a:pt x="1693" y="6109"/>
                  </a:cubicBezTo>
                  <a:cubicBezTo>
                    <a:pt x="2291" y="8516"/>
                    <a:pt x="2025" y="11055"/>
                    <a:pt x="863" y="13263"/>
                  </a:cubicBezTo>
                  <a:cubicBezTo>
                    <a:pt x="615" y="13728"/>
                    <a:pt x="996" y="14193"/>
                    <a:pt x="1412" y="14193"/>
                  </a:cubicBezTo>
                  <a:cubicBezTo>
                    <a:pt x="1561" y="14193"/>
                    <a:pt x="1711" y="14126"/>
                    <a:pt x="1843" y="14009"/>
                  </a:cubicBezTo>
                  <a:cubicBezTo>
                    <a:pt x="3835" y="12134"/>
                    <a:pt x="4482" y="9760"/>
                    <a:pt x="4233" y="7056"/>
                  </a:cubicBezTo>
                  <a:cubicBezTo>
                    <a:pt x="4001" y="4699"/>
                    <a:pt x="3204" y="1395"/>
                    <a:pt x="1029" y="84"/>
                  </a:cubicBezTo>
                  <a:cubicBezTo>
                    <a:pt x="947" y="18"/>
                    <a:pt x="847" y="1"/>
                    <a:pt x="748"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1"/>
            <p:cNvSpPr/>
            <p:nvPr/>
          </p:nvSpPr>
          <p:spPr>
            <a:xfrm>
              <a:off x="2163017" y="3467782"/>
              <a:ext cx="125625" cy="97862"/>
            </a:xfrm>
            <a:custGeom>
              <a:avLst/>
              <a:gdLst/>
              <a:ahLst/>
              <a:cxnLst/>
              <a:rect l="l" t="t" r="r" b="b"/>
              <a:pathLst>
                <a:path w="2557" h="1992" extrusionOk="0">
                  <a:moveTo>
                    <a:pt x="1278" y="0"/>
                  </a:moveTo>
                  <a:cubicBezTo>
                    <a:pt x="1" y="0"/>
                    <a:pt x="1" y="1992"/>
                    <a:pt x="1278" y="1992"/>
                  </a:cubicBezTo>
                  <a:cubicBezTo>
                    <a:pt x="2557" y="1992"/>
                    <a:pt x="2557" y="0"/>
                    <a:pt x="1278"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1"/>
            <p:cNvSpPr/>
            <p:nvPr/>
          </p:nvSpPr>
          <p:spPr>
            <a:xfrm>
              <a:off x="1384273" y="3541918"/>
              <a:ext cx="317282" cy="690733"/>
            </a:xfrm>
            <a:custGeom>
              <a:avLst/>
              <a:gdLst/>
              <a:ahLst/>
              <a:cxnLst/>
              <a:rect l="l" t="t" r="r" b="b"/>
              <a:pathLst>
                <a:path w="6458" h="14060" extrusionOk="0">
                  <a:moveTo>
                    <a:pt x="5794" y="1"/>
                  </a:moveTo>
                  <a:cubicBezTo>
                    <a:pt x="2921" y="67"/>
                    <a:pt x="963" y="3752"/>
                    <a:pt x="515" y="6242"/>
                  </a:cubicBezTo>
                  <a:cubicBezTo>
                    <a:pt x="0" y="9114"/>
                    <a:pt x="914" y="12201"/>
                    <a:pt x="3271" y="13976"/>
                  </a:cubicBezTo>
                  <a:cubicBezTo>
                    <a:pt x="3353" y="14043"/>
                    <a:pt x="3437" y="14060"/>
                    <a:pt x="3503" y="14060"/>
                  </a:cubicBezTo>
                  <a:cubicBezTo>
                    <a:pt x="3802" y="14060"/>
                    <a:pt x="4034" y="13644"/>
                    <a:pt x="3901" y="13363"/>
                  </a:cubicBezTo>
                  <a:cubicBezTo>
                    <a:pt x="2740" y="11022"/>
                    <a:pt x="1793" y="8649"/>
                    <a:pt x="2540" y="6009"/>
                  </a:cubicBezTo>
                  <a:cubicBezTo>
                    <a:pt x="3204" y="3670"/>
                    <a:pt x="5130" y="2723"/>
                    <a:pt x="6258" y="815"/>
                  </a:cubicBezTo>
                  <a:cubicBezTo>
                    <a:pt x="6457" y="466"/>
                    <a:pt x="6208" y="1"/>
                    <a:pt x="579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41"/>
          <p:cNvGrpSpPr/>
          <p:nvPr/>
        </p:nvGrpSpPr>
        <p:grpSpPr>
          <a:xfrm rot="-1511260">
            <a:off x="6790444" y="-479077"/>
            <a:ext cx="1251839" cy="1223396"/>
            <a:chOff x="1144524" y="3153700"/>
            <a:chExt cx="1625269" cy="1588342"/>
          </a:xfrm>
        </p:grpSpPr>
        <p:sp>
          <p:nvSpPr>
            <p:cNvPr id="975" name="Google Shape;975;p41"/>
            <p:cNvSpPr/>
            <p:nvPr/>
          </p:nvSpPr>
          <p:spPr>
            <a:xfrm>
              <a:off x="1191835" y="3153700"/>
              <a:ext cx="1577957" cy="1564613"/>
            </a:xfrm>
            <a:custGeom>
              <a:avLst/>
              <a:gdLst/>
              <a:ahLst/>
              <a:cxnLst/>
              <a:rect l="l" t="t" r="r" b="b"/>
              <a:pathLst>
                <a:path w="32118" h="31848" extrusionOk="0">
                  <a:moveTo>
                    <a:pt x="16299" y="9846"/>
                  </a:moveTo>
                  <a:cubicBezTo>
                    <a:pt x="16432" y="9846"/>
                    <a:pt x="16565" y="9861"/>
                    <a:pt x="16698" y="9879"/>
                  </a:cubicBezTo>
                  <a:cubicBezTo>
                    <a:pt x="16797" y="9879"/>
                    <a:pt x="16897" y="9895"/>
                    <a:pt x="16980" y="9912"/>
                  </a:cubicBezTo>
                  <a:cubicBezTo>
                    <a:pt x="17063" y="9928"/>
                    <a:pt x="17146" y="9928"/>
                    <a:pt x="17213" y="9945"/>
                  </a:cubicBezTo>
                  <a:lnTo>
                    <a:pt x="17412" y="9994"/>
                  </a:lnTo>
                  <a:cubicBezTo>
                    <a:pt x="17461" y="9994"/>
                    <a:pt x="17511" y="10011"/>
                    <a:pt x="17561" y="10027"/>
                  </a:cubicBezTo>
                  <a:cubicBezTo>
                    <a:pt x="17660" y="10045"/>
                    <a:pt x="17744" y="10078"/>
                    <a:pt x="17843" y="10111"/>
                  </a:cubicBezTo>
                  <a:cubicBezTo>
                    <a:pt x="17893" y="10111"/>
                    <a:pt x="17926" y="10127"/>
                    <a:pt x="17976" y="10144"/>
                  </a:cubicBezTo>
                  <a:cubicBezTo>
                    <a:pt x="18076" y="10177"/>
                    <a:pt x="18158" y="10211"/>
                    <a:pt x="18258" y="10244"/>
                  </a:cubicBezTo>
                  <a:cubicBezTo>
                    <a:pt x="18291" y="10260"/>
                    <a:pt x="18341" y="10277"/>
                    <a:pt x="18390" y="10293"/>
                  </a:cubicBezTo>
                  <a:cubicBezTo>
                    <a:pt x="18574" y="10377"/>
                    <a:pt x="18740" y="10459"/>
                    <a:pt x="18922" y="10543"/>
                  </a:cubicBezTo>
                  <a:cubicBezTo>
                    <a:pt x="18955" y="10576"/>
                    <a:pt x="19005" y="10592"/>
                    <a:pt x="19038" y="10609"/>
                  </a:cubicBezTo>
                  <a:lnTo>
                    <a:pt x="19287" y="10758"/>
                  </a:lnTo>
                  <a:cubicBezTo>
                    <a:pt x="19370" y="10824"/>
                    <a:pt x="19453" y="10875"/>
                    <a:pt x="19536" y="10924"/>
                  </a:cubicBezTo>
                  <a:cubicBezTo>
                    <a:pt x="19586" y="10957"/>
                    <a:pt x="19619" y="10974"/>
                    <a:pt x="19652" y="11007"/>
                  </a:cubicBezTo>
                  <a:cubicBezTo>
                    <a:pt x="19736" y="11074"/>
                    <a:pt x="19818" y="11123"/>
                    <a:pt x="19884" y="11189"/>
                  </a:cubicBezTo>
                  <a:cubicBezTo>
                    <a:pt x="20615" y="11771"/>
                    <a:pt x="21212" y="12534"/>
                    <a:pt x="21610" y="13447"/>
                  </a:cubicBezTo>
                  <a:cubicBezTo>
                    <a:pt x="21942" y="14177"/>
                    <a:pt x="22108" y="14940"/>
                    <a:pt x="22142" y="15688"/>
                  </a:cubicBezTo>
                  <a:lnTo>
                    <a:pt x="22142" y="15903"/>
                  </a:lnTo>
                  <a:lnTo>
                    <a:pt x="22142" y="16086"/>
                  </a:lnTo>
                  <a:cubicBezTo>
                    <a:pt x="22142" y="16285"/>
                    <a:pt x="22126" y="16485"/>
                    <a:pt x="22092" y="16666"/>
                  </a:cubicBezTo>
                  <a:lnTo>
                    <a:pt x="22042" y="16965"/>
                  </a:lnTo>
                  <a:cubicBezTo>
                    <a:pt x="22026" y="17065"/>
                    <a:pt x="22009" y="17148"/>
                    <a:pt x="21993" y="17248"/>
                  </a:cubicBezTo>
                  <a:cubicBezTo>
                    <a:pt x="21976" y="17297"/>
                    <a:pt x="21976" y="17348"/>
                    <a:pt x="21960" y="17397"/>
                  </a:cubicBezTo>
                  <a:cubicBezTo>
                    <a:pt x="21893" y="17662"/>
                    <a:pt x="21794" y="17928"/>
                    <a:pt x="21694" y="18193"/>
                  </a:cubicBezTo>
                  <a:cubicBezTo>
                    <a:pt x="21595" y="18443"/>
                    <a:pt x="21462" y="18709"/>
                    <a:pt x="21329" y="18941"/>
                  </a:cubicBezTo>
                  <a:cubicBezTo>
                    <a:pt x="21263" y="19041"/>
                    <a:pt x="21212" y="19140"/>
                    <a:pt x="21146" y="19240"/>
                  </a:cubicBezTo>
                  <a:cubicBezTo>
                    <a:pt x="20964" y="19521"/>
                    <a:pt x="20747" y="19787"/>
                    <a:pt x="20515" y="20036"/>
                  </a:cubicBezTo>
                  <a:cubicBezTo>
                    <a:pt x="19984" y="20617"/>
                    <a:pt x="19320" y="21099"/>
                    <a:pt x="18541" y="21447"/>
                  </a:cubicBezTo>
                  <a:cubicBezTo>
                    <a:pt x="17737" y="21808"/>
                    <a:pt x="16896" y="21978"/>
                    <a:pt x="16069" y="21978"/>
                  </a:cubicBezTo>
                  <a:cubicBezTo>
                    <a:pt x="15223" y="21978"/>
                    <a:pt x="14391" y="21800"/>
                    <a:pt x="13628" y="21464"/>
                  </a:cubicBezTo>
                  <a:cubicBezTo>
                    <a:pt x="13495" y="21397"/>
                    <a:pt x="13362" y="21331"/>
                    <a:pt x="13245" y="21265"/>
                  </a:cubicBezTo>
                  <a:cubicBezTo>
                    <a:pt x="13196" y="21247"/>
                    <a:pt x="13146" y="21214"/>
                    <a:pt x="13112" y="21198"/>
                  </a:cubicBezTo>
                  <a:lnTo>
                    <a:pt x="12864" y="21048"/>
                  </a:lnTo>
                  <a:cubicBezTo>
                    <a:pt x="12614" y="20900"/>
                    <a:pt x="12366" y="20716"/>
                    <a:pt x="12150" y="20534"/>
                  </a:cubicBezTo>
                  <a:cubicBezTo>
                    <a:pt x="12067" y="20468"/>
                    <a:pt x="12001" y="20402"/>
                    <a:pt x="11935" y="20335"/>
                  </a:cubicBezTo>
                  <a:cubicBezTo>
                    <a:pt x="11353" y="19787"/>
                    <a:pt x="10872" y="19140"/>
                    <a:pt x="10540" y="18377"/>
                  </a:cubicBezTo>
                  <a:cubicBezTo>
                    <a:pt x="10125" y="17463"/>
                    <a:pt x="9976" y="16501"/>
                    <a:pt x="10025" y="15571"/>
                  </a:cubicBezTo>
                  <a:cubicBezTo>
                    <a:pt x="10025" y="15471"/>
                    <a:pt x="10025" y="15389"/>
                    <a:pt x="10042" y="15290"/>
                  </a:cubicBezTo>
                  <a:cubicBezTo>
                    <a:pt x="10058" y="15139"/>
                    <a:pt x="10076" y="14991"/>
                    <a:pt x="10109" y="14858"/>
                  </a:cubicBezTo>
                  <a:lnTo>
                    <a:pt x="10158" y="14559"/>
                  </a:lnTo>
                  <a:cubicBezTo>
                    <a:pt x="10175" y="14526"/>
                    <a:pt x="10191" y="14476"/>
                    <a:pt x="10191" y="14426"/>
                  </a:cubicBezTo>
                  <a:cubicBezTo>
                    <a:pt x="10224" y="14327"/>
                    <a:pt x="10242" y="14243"/>
                    <a:pt x="10275" y="14144"/>
                  </a:cubicBezTo>
                  <a:cubicBezTo>
                    <a:pt x="10324" y="14011"/>
                    <a:pt x="10357" y="13862"/>
                    <a:pt x="10424" y="13729"/>
                  </a:cubicBezTo>
                  <a:cubicBezTo>
                    <a:pt x="10457" y="13646"/>
                    <a:pt x="10490" y="13546"/>
                    <a:pt x="10523" y="13464"/>
                  </a:cubicBezTo>
                  <a:cubicBezTo>
                    <a:pt x="10623" y="13231"/>
                    <a:pt x="10740" y="13015"/>
                    <a:pt x="10855" y="12816"/>
                  </a:cubicBezTo>
                  <a:cubicBezTo>
                    <a:pt x="10906" y="12733"/>
                    <a:pt x="10955" y="12650"/>
                    <a:pt x="11021" y="12568"/>
                  </a:cubicBezTo>
                  <a:cubicBezTo>
                    <a:pt x="11072" y="12484"/>
                    <a:pt x="11121" y="12402"/>
                    <a:pt x="11187" y="12318"/>
                  </a:cubicBezTo>
                  <a:cubicBezTo>
                    <a:pt x="11271" y="12202"/>
                    <a:pt x="11353" y="12086"/>
                    <a:pt x="11453" y="11986"/>
                  </a:cubicBezTo>
                  <a:cubicBezTo>
                    <a:pt x="12017" y="11306"/>
                    <a:pt x="12747" y="10742"/>
                    <a:pt x="13610" y="10359"/>
                  </a:cubicBezTo>
                  <a:cubicBezTo>
                    <a:pt x="14092" y="10144"/>
                    <a:pt x="14590" y="10011"/>
                    <a:pt x="15071" y="9928"/>
                  </a:cubicBezTo>
                  <a:lnTo>
                    <a:pt x="15370" y="9879"/>
                  </a:lnTo>
                  <a:cubicBezTo>
                    <a:pt x="15520" y="9861"/>
                    <a:pt x="15668" y="9846"/>
                    <a:pt x="15818" y="9846"/>
                  </a:cubicBezTo>
                  <a:close/>
                  <a:moveTo>
                    <a:pt x="19531" y="0"/>
                  </a:moveTo>
                  <a:cubicBezTo>
                    <a:pt x="19143" y="0"/>
                    <a:pt x="18776" y="239"/>
                    <a:pt x="18623" y="633"/>
                  </a:cubicBezTo>
                  <a:lnTo>
                    <a:pt x="17744" y="2890"/>
                  </a:lnTo>
                  <a:cubicBezTo>
                    <a:pt x="17245" y="2825"/>
                    <a:pt x="16734" y="2796"/>
                    <a:pt x="16225" y="2796"/>
                  </a:cubicBezTo>
                  <a:cubicBezTo>
                    <a:pt x="15328" y="2796"/>
                    <a:pt x="14439" y="2886"/>
                    <a:pt x="13644" y="3023"/>
                  </a:cubicBezTo>
                  <a:lnTo>
                    <a:pt x="13644" y="3007"/>
                  </a:lnTo>
                  <a:lnTo>
                    <a:pt x="12648" y="799"/>
                  </a:lnTo>
                  <a:cubicBezTo>
                    <a:pt x="12477" y="404"/>
                    <a:pt x="12066" y="104"/>
                    <a:pt x="11654" y="104"/>
                  </a:cubicBezTo>
                  <a:cubicBezTo>
                    <a:pt x="11547" y="104"/>
                    <a:pt x="11440" y="124"/>
                    <a:pt x="11337" y="168"/>
                  </a:cubicBezTo>
                  <a:lnTo>
                    <a:pt x="7486" y="1879"/>
                  </a:lnTo>
                  <a:cubicBezTo>
                    <a:pt x="7004" y="2094"/>
                    <a:pt x="6971" y="2742"/>
                    <a:pt x="7188" y="3222"/>
                  </a:cubicBezTo>
                  <a:lnTo>
                    <a:pt x="8166" y="5446"/>
                  </a:lnTo>
                  <a:cubicBezTo>
                    <a:pt x="6905" y="6360"/>
                    <a:pt x="6059" y="7323"/>
                    <a:pt x="5311" y="8451"/>
                  </a:cubicBezTo>
                  <a:lnTo>
                    <a:pt x="5262" y="8467"/>
                  </a:lnTo>
                  <a:lnTo>
                    <a:pt x="2988" y="7604"/>
                  </a:lnTo>
                  <a:cubicBezTo>
                    <a:pt x="2868" y="7558"/>
                    <a:pt x="2745" y="7536"/>
                    <a:pt x="2625" y="7536"/>
                  </a:cubicBezTo>
                  <a:cubicBezTo>
                    <a:pt x="2231" y="7536"/>
                    <a:pt x="1863" y="7774"/>
                    <a:pt x="1710" y="8168"/>
                  </a:cubicBezTo>
                  <a:lnTo>
                    <a:pt x="199" y="12103"/>
                  </a:lnTo>
                  <a:cubicBezTo>
                    <a:pt x="0" y="12601"/>
                    <a:pt x="250" y="13165"/>
                    <a:pt x="764" y="13364"/>
                  </a:cubicBezTo>
                  <a:lnTo>
                    <a:pt x="3005" y="14194"/>
                  </a:lnTo>
                  <a:cubicBezTo>
                    <a:pt x="2822" y="15571"/>
                    <a:pt x="2773" y="16733"/>
                    <a:pt x="3121" y="18260"/>
                  </a:cubicBezTo>
                  <a:lnTo>
                    <a:pt x="3105" y="18260"/>
                  </a:lnTo>
                  <a:lnTo>
                    <a:pt x="896" y="19256"/>
                  </a:lnTo>
                  <a:cubicBezTo>
                    <a:pt x="398" y="19472"/>
                    <a:pt x="250" y="20070"/>
                    <a:pt x="465" y="20568"/>
                  </a:cubicBezTo>
                  <a:lnTo>
                    <a:pt x="2175" y="24418"/>
                  </a:lnTo>
                  <a:cubicBezTo>
                    <a:pt x="2309" y="24718"/>
                    <a:pt x="2528" y="24844"/>
                    <a:pt x="2794" y="24844"/>
                  </a:cubicBezTo>
                  <a:cubicBezTo>
                    <a:pt x="2954" y="24844"/>
                    <a:pt x="3132" y="24798"/>
                    <a:pt x="3320" y="24717"/>
                  </a:cubicBezTo>
                  <a:lnTo>
                    <a:pt x="5528" y="23737"/>
                  </a:lnTo>
                  <a:cubicBezTo>
                    <a:pt x="6457" y="24999"/>
                    <a:pt x="7436" y="25879"/>
                    <a:pt x="8565" y="26642"/>
                  </a:cubicBezTo>
                  <a:lnTo>
                    <a:pt x="8582" y="26709"/>
                  </a:lnTo>
                  <a:lnTo>
                    <a:pt x="7719" y="28999"/>
                  </a:lnTo>
                  <a:cubicBezTo>
                    <a:pt x="7536" y="29497"/>
                    <a:pt x="7785" y="30077"/>
                    <a:pt x="8283" y="30261"/>
                  </a:cubicBezTo>
                  <a:lnTo>
                    <a:pt x="12216" y="31788"/>
                  </a:lnTo>
                  <a:cubicBezTo>
                    <a:pt x="12330" y="31828"/>
                    <a:pt x="12447" y="31847"/>
                    <a:pt x="12561" y="31847"/>
                  </a:cubicBezTo>
                  <a:cubicBezTo>
                    <a:pt x="12963" y="31847"/>
                    <a:pt x="13336" y="31611"/>
                    <a:pt x="13478" y="31223"/>
                  </a:cubicBezTo>
                  <a:lnTo>
                    <a:pt x="14407" y="28949"/>
                  </a:lnTo>
                  <a:cubicBezTo>
                    <a:pt x="15003" y="29020"/>
                    <a:pt x="15573" y="29064"/>
                    <a:pt x="16152" y="29064"/>
                  </a:cubicBezTo>
                  <a:cubicBezTo>
                    <a:pt x="16913" y="29064"/>
                    <a:pt x="17689" y="28989"/>
                    <a:pt x="18556" y="28800"/>
                  </a:cubicBezTo>
                  <a:lnTo>
                    <a:pt x="19536" y="31024"/>
                  </a:lnTo>
                  <a:cubicBezTo>
                    <a:pt x="19699" y="31361"/>
                    <a:pt x="19943" y="31535"/>
                    <a:pt x="20246" y="31535"/>
                  </a:cubicBezTo>
                  <a:cubicBezTo>
                    <a:pt x="20376" y="31535"/>
                    <a:pt x="20516" y="31503"/>
                    <a:pt x="20665" y="31438"/>
                  </a:cubicBezTo>
                  <a:lnTo>
                    <a:pt x="24516" y="29730"/>
                  </a:lnTo>
                  <a:cubicBezTo>
                    <a:pt x="24996" y="29513"/>
                    <a:pt x="25229" y="29082"/>
                    <a:pt x="25014" y="28584"/>
                  </a:cubicBezTo>
                  <a:lnTo>
                    <a:pt x="24034" y="26377"/>
                  </a:lnTo>
                  <a:cubicBezTo>
                    <a:pt x="25295" y="25447"/>
                    <a:pt x="26092" y="24501"/>
                    <a:pt x="26855" y="23389"/>
                  </a:cubicBezTo>
                  <a:lnTo>
                    <a:pt x="26873" y="23389"/>
                  </a:lnTo>
                  <a:lnTo>
                    <a:pt x="29146" y="24252"/>
                  </a:lnTo>
                  <a:cubicBezTo>
                    <a:pt x="29259" y="24298"/>
                    <a:pt x="29376" y="24319"/>
                    <a:pt x="29490" y="24319"/>
                  </a:cubicBezTo>
                  <a:cubicBezTo>
                    <a:pt x="29881" y="24319"/>
                    <a:pt x="30253" y="24073"/>
                    <a:pt x="30407" y="23688"/>
                  </a:cubicBezTo>
                  <a:lnTo>
                    <a:pt x="31918" y="19754"/>
                  </a:lnTo>
                  <a:cubicBezTo>
                    <a:pt x="32118" y="19256"/>
                    <a:pt x="31868" y="18691"/>
                    <a:pt x="31354" y="18492"/>
                  </a:cubicBezTo>
                  <a:lnTo>
                    <a:pt x="29046" y="17530"/>
                  </a:lnTo>
                  <a:cubicBezTo>
                    <a:pt x="29229" y="16153"/>
                    <a:pt x="29229" y="14874"/>
                    <a:pt x="28880" y="13347"/>
                  </a:cubicBezTo>
                  <a:lnTo>
                    <a:pt x="28898" y="13347"/>
                  </a:lnTo>
                  <a:lnTo>
                    <a:pt x="31104" y="12368"/>
                  </a:lnTo>
                  <a:cubicBezTo>
                    <a:pt x="31602" y="12136"/>
                    <a:pt x="31952" y="11738"/>
                    <a:pt x="31735" y="11256"/>
                  </a:cubicBezTo>
                  <a:lnTo>
                    <a:pt x="30026" y="7405"/>
                  </a:lnTo>
                  <a:cubicBezTo>
                    <a:pt x="29865" y="7034"/>
                    <a:pt x="29473" y="6810"/>
                    <a:pt x="29078" y="6810"/>
                  </a:cubicBezTo>
                  <a:cubicBezTo>
                    <a:pt x="28943" y="6810"/>
                    <a:pt x="28808" y="6836"/>
                    <a:pt x="28681" y="6891"/>
                  </a:cubicBezTo>
                  <a:lnTo>
                    <a:pt x="26474" y="7870"/>
                  </a:lnTo>
                  <a:cubicBezTo>
                    <a:pt x="25545" y="6608"/>
                    <a:pt x="24615" y="5845"/>
                    <a:pt x="23503" y="5099"/>
                  </a:cubicBezTo>
                  <a:lnTo>
                    <a:pt x="24383" y="2841"/>
                  </a:lnTo>
                  <a:cubicBezTo>
                    <a:pt x="24565" y="2326"/>
                    <a:pt x="24317" y="1762"/>
                    <a:pt x="23819" y="1580"/>
                  </a:cubicBezTo>
                  <a:lnTo>
                    <a:pt x="19884" y="69"/>
                  </a:lnTo>
                  <a:cubicBezTo>
                    <a:pt x="19768" y="22"/>
                    <a:pt x="19649" y="0"/>
                    <a:pt x="19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1"/>
            <p:cNvSpPr/>
            <p:nvPr/>
          </p:nvSpPr>
          <p:spPr>
            <a:xfrm>
              <a:off x="1144524" y="3177380"/>
              <a:ext cx="1577122" cy="1564662"/>
            </a:xfrm>
            <a:custGeom>
              <a:avLst/>
              <a:gdLst/>
              <a:ahLst/>
              <a:cxnLst/>
              <a:rect l="l" t="t" r="r" b="b"/>
              <a:pathLst>
                <a:path w="32101" h="31849" extrusionOk="0">
                  <a:moveTo>
                    <a:pt x="16299" y="9844"/>
                  </a:moveTo>
                  <a:cubicBezTo>
                    <a:pt x="16432" y="9844"/>
                    <a:pt x="16565" y="9861"/>
                    <a:pt x="16698" y="9877"/>
                  </a:cubicBezTo>
                  <a:cubicBezTo>
                    <a:pt x="16797" y="9877"/>
                    <a:pt x="16897" y="9895"/>
                    <a:pt x="16981" y="9911"/>
                  </a:cubicBezTo>
                  <a:cubicBezTo>
                    <a:pt x="17063" y="9928"/>
                    <a:pt x="17147" y="9928"/>
                    <a:pt x="17213" y="9944"/>
                  </a:cubicBezTo>
                  <a:lnTo>
                    <a:pt x="17412" y="9994"/>
                  </a:lnTo>
                  <a:cubicBezTo>
                    <a:pt x="17461" y="10010"/>
                    <a:pt x="17512" y="10010"/>
                    <a:pt x="17561" y="10027"/>
                  </a:cubicBezTo>
                  <a:cubicBezTo>
                    <a:pt x="17645" y="10043"/>
                    <a:pt x="17744" y="10077"/>
                    <a:pt x="17844" y="10110"/>
                  </a:cubicBezTo>
                  <a:cubicBezTo>
                    <a:pt x="17893" y="10110"/>
                    <a:pt x="17926" y="10127"/>
                    <a:pt x="17977" y="10143"/>
                  </a:cubicBezTo>
                  <a:cubicBezTo>
                    <a:pt x="18076" y="10176"/>
                    <a:pt x="18158" y="10209"/>
                    <a:pt x="18258" y="10243"/>
                  </a:cubicBezTo>
                  <a:cubicBezTo>
                    <a:pt x="18291" y="10260"/>
                    <a:pt x="18342" y="10276"/>
                    <a:pt x="18391" y="10293"/>
                  </a:cubicBezTo>
                  <a:cubicBezTo>
                    <a:pt x="18574" y="10375"/>
                    <a:pt x="18740" y="10459"/>
                    <a:pt x="18906" y="10541"/>
                  </a:cubicBezTo>
                  <a:cubicBezTo>
                    <a:pt x="18955" y="10574"/>
                    <a:pt x="19006" y="10592"/>
                    <a:pt x="19039" y="10625"/>
                  </a:cubicBezTo>
                  <a:cubicBezTo>
                    <a:pt x="19121" y="10658"/>
                    <a:pt x="19205" y="10707"/>
                    <a:pt x="19287" y="10758"/>
                  </a:cubicBezTo>
                  <a:cubicBezTo>
                    <a:pt x="19371" y="10824"/>
                    <a:pt x="19453" y="10873"/>
                    <a:pt x="19537" y="10924"/>
                  </a:cubicBezTo>
                  <a:cubicBezTo>
                    <a:pt x="19570" y="10957"/>
                    <a:pt x="19619" y="10990"/>
                    <a:pt x="19652" y="11006"/>
                  </a:cubicBezTo>
                  <a:cubicBezTo>
                    <a:pt x="19736" y="11072"/>
                    <a:pt x="19818" y="11123"/>
                    <a:pt x="19885" y="11189"/>
                  </a:cubicBezTo>
                  <a:cubicBezTo>
                    <a:pt x="20615" y="11770"/>
                    <a:pt x="21212" y="12533"/>
                    <a:pt x="21611" y="13447"/>
                  </a:cubicBezTo>
                  <a:cubicBezTo>
                    <a:pt x="21943" y="14177"/>
                    <a:pt x="22109" y="14940"/>
                    <a:pt x="22142" y="15687"/>
                  </a:cubicBezTo>
                  <a:lnTo>
                    <a:pt x="22142" y="15903"/>
                  </a:lnTo>
                  <a:lnTo>
                    <a:pt x="22142" y="16085"/>
                  </a:lnTo>
                  <a:cubicBezTo>
                    <a:pt x="22126" y="16284"/>
                    <a:pt x="22109" y="16483"/>
                    <a:pt x="22093" y="16666"/>
                  </a:cubicBezTo>
                  <a:lnTo>
                    <a:pt x="22042" y="16965"/>
                  </a:lnTo>
                  <a:cubicBezTo>
                    <a:pt x="22026" y="17065"/>
                    <a:pt x="22009" y="17147"/>
                    <a:pt x="21993" y="17247"/>
                  </a:cubicBezTo>
                  <a:cubicBezTo>
                    <a:pt x="21976" y="17297"/>
                    <a:pt x="21976" y="17346"/>
                    <a:pt x="21960" y="17397"/>
                  </a:cubicBezTo>
                  <a:cubicBezTo>
                    <a:pt x="21894" y="17662"/>
                    <a:pt x="21794" y="17928"/>
                    <a:pt x="21694" y="18193"/>
                  </a:cubicBezTo>
                  <a:cubicBezTo>
                    <a:pt x="21595" y="18442"/>
                    <a:pt x="21462" y="18707"/>
                    <a:pt x="21329" y="18940"/>
                  </a:cubicBezTo>
                  <a:cubicBezTo>
                    <a:pt x="21263" y="19039"/>
                    <a:pt x="21212" y="19139"/>
                    <a:pt x="21146" y="19238"/>
                  </a:cubicBezTo>
                  <a:cubicBezTo>
                    <a:pt x="20964" y="19521"/>
                    <a:pt x="20748" y="19787"/>
                    <a:pt x="20515" y="20035"/>
                  </a:cubicBezTo>
                  <a:cubicBezTo>
                    <a:pt x="19984" y="20617"/>
                    <a:pt x="19320" y="21097"/>
                    <a:pt x="18541" y="21447"/>
                  </a:cubicBezTo>
                  <a:cubicBezTo>
                    <a:pt x="17738" y="21807"/>
                    <a:pt x="16898" y="21977"/>
                    <a:pt x="16072" y="21977"/>
                  </a:cubicBezTo>
                  <a:cubicBezTo>
                    <a:pt x="15225" y="21977"/>
                    <a:pt x="14392" y="21799"/>
                    <a:pt x="13628" y="21463"/>
                  </a:cubicBezTo>
                  <a:lnTo>
                    <a:pt x="13230" y="21263"/>
                  </a:lnTo>
                  <a:cubicBezTo>
                    <a:pt x="13196" y="21247"/>
                    <a:pt x="13146" y="21214"/>
                    <a:pt x="13113" y="21197"/>
                  </a:cubicBezTo>
                  <a:lnTo>
                    <a:pt x="12864" y="21048"/>
                  </a:lnTo>
                  <a:cubicBezTo>
                    <a:pt x="12615" y="20898"/>
                    <a:pt x="12366" y="20716"/>
                    <a:pt x="12150" y="20533"/>
                  </a:cubicBezTo>
                  <a:cubicBezTo>
                    <a:pt x="12068" y="20467"/>
                    <a:pt x="12001" y="20400"/>
                    <a:pt x="11935" y="20334"/>
                  </a:cubicBezTo>
                  <a:cubicBezTo>
                    <a:pt x="11353" y="19803"/>
                    <a:pt x="10873" y="19139"/>
                    <a:pt x="10541" y="18375"/>
                  </a:cubicBezTo>
                  <a:cubicBezTo>
                    <a:pt x="10125" y="17463"/>
                    <a:pt x="9959" y="16501"/>
                    <a:pt x="10026" y="15571"/>
                  </a:cubicBezTo>
                  <a:cubicBezTo>
                    <a:pt x="10026" y="15487"/>
                    <a:pt x="10026" y="15388"/>
                    <a:pt x="10043" y="15288"/>
                  </a:cubicBezTo>
                  <a:cubicBezTo>
                    <a:pt x="10059" y="15139"/>
                    <a:pt x="10076" y="14989"/>
                    <a:pt x="10109" y="14857"/>
                  </a:cubicBezTo>
                  <a:lnTo>
                    <a:pt x="10158" y="14558"/>
                  </a:lnTo>
                  <a:cubicBezTo>
                    <a:pt x="10176" y="14525"/>
                    <a:pt x="10176" y="14476"/>
                    <a:pt x="10192" y="14425"/>
                  </a:cubicBezTo>
                  <a:cubicBezTo>
                    <a:pt x="10225" y="14326"/>
                    <a:pt x="10242" y="14243"/>
                    <a:pt x="10275" y="14144"/>
                  </a:cubicBezTo>
                  <a:cubicBezTo>
                    <a:pt x="10308" y="14011"/>
                    <a:pt x="10357" y="13861"/>
                    <a:pt x="10408" y="13728"/>
                  </a:cubicBezTo>
                  <a:cubicBezTo>
                    <a:pt x="10441" y="13646"/>
                    <a:pt x="10490" y="13546"/>
                    <a:pt x="10523" y="13462"/>
                  </a:cubicBezTo>
                  <a:cubicBezTo>
                    <a:pt x="10623" y="13247"/>
                    <a:pt x="10740" y="13015"/>
                    <a:pt x="10855" y="12816"/>
                  </a:cubicBezTo>
                  <a:lnTo>
                    <a:pt x="11005" y="12566"/>
                  </a:lnTo>
                  <a:cubicBezTo>
                    <a:pt x="11072" y="12484"/>
                    <a:pt x="11121" y="12400"/>
                    <a:pt x="11171" y="12318"/>
                  </a:cubicBezTo>
                  <a:cubicBezTo>
                    <a:pt x="11271" y="12201"/>
                    <a:pt x="11353" y="12086"/>
                    <a:pt x="11453" y="11986"/>
                  </a:cubicBezTo>
                  <a:cubicBezTo>
                    <a:pt x="12017" y="11305"/>
                    <a:pt x="12748" y="10740"/>
                    <a:pt x="13611" y="10359"/>
                  </a:cubicBezTo>
                  <a:cubicBezTo>
                    <a:pt x="14093" y="10160"/>
                    <a:pt x="14573" y="10010"/>
                    <a:pt x="15071" y="9928"/>
                  </a:cubicBezTo>
                  <a:lnTo>
                    <a:pt x="15370" y="9877"/>
                  </a:lnTo>
                  <a:cubicBezTo>
                    <a:pt x="15520" y="9861"/>
                    <a:pt x="15669" y="9844"/>
                    <a:pt x="15819" y="9844"/>
                  </a:cubicBezTo>
                  <a:close/>
                  <a:moveTo>
                    <a:pt x="19530" y="0"/>
                  </a:moveTo>
                  <a:cubicBezTo>
                    <a:pt x="19143" y="0"/>
                    <a:pt x="18776" y="238"/>
                    <a:pt x="18623" y="633"/>
                  </a:cubicBezTo>
                  <a:lnTo>
                    <a:pt x="17744" y="2890"/>
                  </a:lnTo>
                  <a:cubicBezTo>
                    <a:pt x="17245" y="2824"/>
                    <a:pt x="16732" y="2795"/>
                    <a:pt x="16222" y="2795"/>
                  </a:cubicBezTo>
                  <a:cubicBezTo>
                    <a:pt x="15326" y="2795"/>
                    <a:pt x="14438" y="2885"/>
                    <a:pt x="13644" y="3023"/>
                  </a:cubicBezTo>
                  <a:lnTo>
                    <a:pt x="13644" y="3006"/>
                  </a:lnTo>
                  <a:lnTo>
                    <a:pt x="12648" y="799"/>
                  </a:lnTo>
                  <a:cubicBezTo>
                    <a:pt x="12477" y="404"/>
                    <a:pt x="12066" y="103"/>
                    <a:pt x="11655" y="103"/>
                  </a:cubicBezTo>
                  <a:cubicBezTo>
                    <a:pt x="11548" y="103"/>
                    <a:pt x="11441" y="124"/>
                    <a:pt x="11337" y="168"/>
                  </a:cubicBezTo>
                  <a:lnTo>
                    <a:pt x="7487" y="1877"/>
                  </a:lnTo>
                  <a:cubicBezTo>
                    <a:pt x="7005" y="2094"/>
                    <a:pt x="6972" y="2740"/>
                    <a:pt x="7188" y="3238"/>
                  </a:cubicBezTo>
                  <a:lnTo>
                    <a:pt x="8167" y="5446"/>
                  </a:lnTo>
                  <a:cubicBezTo>
                    <a:pt x="6905" y="6359"/>
                    <a:pt x="6059" y="7339"/>
                    <a:pt x="5296" y="8450"/>
                  </a:cubicBezTo>
                  <a:lnTo>
                    <a:pt x="5263" y="8467"/>
                  </a:lnTo>
                  <a:lnTo>
                    <a:pt x="2988" y="7604"/>
                  </a:lnTo>
                  <a:cubicBezTo>
                    <a:pt x="2868" y="7558"/>
                    <a:pt x="2745" y="7536"/>
                    <a:pt x="2625" y="7536"/>
                  </a:cubicBezTo>
                  <a:cubicBezTo>
                    <a:pt x="2231" y="7536"/>
                    <a:pt x="1863" y="7774"/>
                    <a:pt x="1711" y="8168"/>
                  </a:cubicBezTo>
                  <a:lnTo>
                    <a:pt x="200" y="12101"/>
                  </a:lnTo>
                  <a:cubicBezTo>
                    <a:pt x="0" y="12599"/>
                    <a:pt x="250" y="13164"/>
                    <a:pt x="748" y="13363"/>
                  </a:cubicBezTo>
                  <a:lnTo>
                    <a:pt x="3005" y="14193"/>
                  </a:lnTo>
                  <a:cubicBezTo>
                    <a:pt x="2822" y="15587"/>
                    <a:pt x="2773" y="16733"/>
                    <a:pt x="3121" y="18260"/>
                  </a:cubicBezTo>
                  <a:lnTo>
                    <a:pt x="3105" y="18260"/>
                  </a:lnTo>
                  <a:lnTo>
                    <a:pt x="897" y="19256"/>
                  </a:lnTo>
                  <a:cubicBezTo>
                    <a:pt x="399" y="19471"/>
                    <a:pt x="250" y="20068"/>
                    <a:pt x="465" y="20566"/>
                  </a:cubicBezTo>
                  <a:lnTo>
                    <a:pt x="2175" y="24417"/>
                  </a:lnTo>
                  <a:cubicBezTo>
                    <a:pt x="2308" y="24723"/>
                    <a:pt x="2522" y="24848"/>
                    <a:pt x="2783" y="24848"/>
                  </a:cubicBezTo>
                  <a:cubicBezTo>
                    <a:pt x="2947" y="24848"/>
                    <a:pt x="3128" y="24799"/>
                    <a:pt x="3320" y="24716"/>
                  </a:cubicBezTo>
                  <a:lnTo>
                    <a:pt x="5528" y="23737"/>
                  </a:lnTo>
                  <a:cubicBezTo>
                    <a:pt x="6458" y="24999"/>
                    <a:pt x="7436" y="25878"/>
                    <a:pt x="8565" y="26641"/>
                  </a:cubicBezTo>
                  <a:lnTo>
                    <a:pt x="8582" y="26707"/>
                  </a:lnTo>
                  <a:lnTo>
                    <a:pt x="7719" y="28998"/>
                  </a:lnTo>
                  <a:cubicBezTo>
                    <a:pt x="7520" y="29496"/>
                    <a:pt x="7785" y="30077"/>
                    <a:pt x="8283" y="30259"/>
                  </a:cubicBezTo>
                  <a:lnTo>
                    <a:pt x="12216" y="31786"/>
                  </a:lnTo>
                  <a:cubicBezTo>
                    <a:pt x="12334" y="31828"/>
                    <a:pt x="12455" y="31848"/>
                    <a:pt x="12573" y="31848"/>
                  </a:cubicBezTo>
                  <a:cubicBezTo>
                    <a:pt x="12970" y="31848"/>
                    <a:pt x="13338" y="31619"/>
                    <a:pt x="13478" y="31222"/>
                  </a:cubicBezTo>
                  <a:lnTo>
                    <a:pt x="14407" y="28949"/>
                  </a:lnTo>
                  <a:cubicBezTo>
                    <a:pt x="15001" y="29020"/>
                    <a:pt x="15570" y="29064"/>
                    <a:pt x="16147" y="29064"/>
                  </a:cubicBezTo>
                  <a:cubicBezTo>
                    <a:pt x="16910" y="29064"/>
                    <a:pt x="17688" y="28988"/>
                    <a:pt x="18557" y="28799"/>
                  </a:cubicBezTo>
                  <a:lnTo>
                    <a:pt x="19537" y="31023"/>
                  </a:lnTo>
                  <a:cubicBezTo>
                    <a:pt x="19687" y="31361"/>
                    <a:pt x="19937" y="31535"/>
                    <a:pt x="20243" y="31535"/>
                  </a:cubicBezTo>
                  <a:cubicBezTo>
                    <a:pt x="20375" y="31535"/>
                    <a:pt x="20516" y="31503"/>
                    <a:pt x="20665" y="31438"/>
                  </a:cubicBezTo>
                  <a:lnTo>
                    <a:pt x="24499" y="29728"/>
                  </a:lnTo>
                  <a:cubicBezTo>
                    <a:pt x="24997" y="29513"/>
                    <a:pt x="25229" y="29082"/>
                    <a:pt x="25014" y="28584"/>
                  </a:cubicBezTo>
                  <a:lnTo>
                    <a:pt x="24018" y="26375"/>
                  </a:lnTo>
                  <a:cubicBezTo>
                    <a:pt x="25280" y="25463"/>
                    <a:pt x="26092" y="24501"/>
                    <a:pt x="26856" y="23388"/>
                  </a:cubicBezTo>
                  <a:lnTo>
                    <a:pt x="26873" y="23388"/>
                  </a:lnTo>
                  <a:lnTo>
                    <a:pt x="29146" y="24251"/>
                  </a:lnTo>
                  <a:cubicBezTo>
                    <a:pt x="29262" y="24297"/>
                    <a:pt x="29382" y="24320"/>
                    <a:pt x="29500" y="24320"/>
                  </a:cubicBezTo>
                  <a:cubicBezTo>
                    <a:pt x="29888" y="24320"/>
                    <a:pt x="30255" y="24082"/>
                    <a:pt x="30408" y="23687"/>
                  </a:cubicBezTo>
                  <a:lnTo>
                    <a:pt x="31919" y="19754"/>
                  </a:lnTo>
                  <a:cubicBezTo>
                    <a:pt x="32101" y="19256"/>
                    <a:pt x="31852" y="18691"/>
                    <a:pt x="31354" y="18492"/>
                  </a:cubicBezTo>
                  <a:lnTo>
                    <a:pt x="29047" y="17530"/>
                  </a:lnTo>
                  <a:cubicBezTo>
                    <a:pt x="29230" y="16151"/>
                    <a:pt x="29230" y="14874"/>
                    <a:pt x="28881" y="13347"/>
                  </a:cubicBezTo>
                  <a:lnTo>
                    <a:pt x="28898" y="13347"/>
                  </a:lnTo>
                  <a:lnTo>
                    <a:pt x="31105" y="12367"/>
                  </a:lnTo>
                  <a:cubicBezTo>
                    <a:pt x="31603" y="12135"/>
                    <a:pt x="31952" y="11736"/>
                    <a:pt x="31735" y="11256"/>
                  </a:cubicBezTo>
                  <a:lnTo>
                    <a:pt x="30027" y="7405"/>
                  </a:lnTo>
                  <a:cubicBezTo>
                    <a:pt x="29853" y="7033"/>
                    <a:pt x="29458" y="6810"/>
                    <a:pt x="29068" y="6810"/>
                  </a:cubicBezTo>
                  <a:cubicBezTo>
                    <a:pt x="28935" y="6810"/>
                    <a:pt x="28804" y="6835"/>
                    <a:pt x="28681" y="6890"/>
                  </a:cubicBezTo>
                  <a:lnTo>
                    <a:pt x="26457" y="7886"/>
                  </a:lnTo>
                  <a:cubicBezTo>
                    <a:pt x="25545" y="6624"/>
                    <a:pt x="24616" y="5845"/>
                    <a:pt x="23503" y="5097"/>
                  </a:cubicBezTo>
                  <a:lnTo>
                    <a:pt x="24366" y="2840"/>
                  </a:lnTo>
                  <a:cubicBezTo>
                    <a:pt x="24565" y="2326"/>
                    <a:pt x="24317" y="1762"/>
                    <a:pt x="23819" y="1579"/>
                  </a:cubicBezTo>
                  <a:lnTo>
                    <a:pt x="19885" y="69"/>
                  </a:lnTo>
                  <a:cubicBezTo>
                    <a:pt x="19768" y="22"/>
                    <a:pt x="19648" y="0"/>
                    <a:pt x="19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1"/>
            <p:cNvSpPr/>
            <p:nvPr/>
          </p:nvSpPr>
          <p:spPr>
            <a:xfrm>
              <a:off x="2294289" y="3641405"/>
              <a:ext cx="220201" cy="697267"/>
            </a:xfrm>
            <a:custGeom>
              <a:avLst/>
              <a:gdLst/>
              <a:ahLst/>
              <a:cxnLst/>
              <a:rect l="l" t="t" r="r" b="b"/>
              <a:pathLst>
                <a:path w="4482" h="14193" extrusionOk="0">
                  <a:moveTo>
                    <a:pt x="748" y="1"/>
                  </a:moveTo>
                  <a:cubicBezTo>
                    <a:pt x="449" y="1"/>
                    <a:pt x="184" y="266"/>
                    <a:pt x="150" y="582"/>
                  </a:cubicBezTo>
                  <a:cubicBezTo>
                    <a:pt x="0" y="2541"/>
                    <a:pt x="1246" y="4234"/>
                    <a:pt x="1693" y="6109"/>
                  </a:cubicBezTo>
                  <a:cubicBezTo>
                    <a:pt x="2291" y="8516"/>
                    <a:pt x="2025" y="11055"/>
                    <a:pt x="863" y="13263"/>
                  </a:cubicBezTo>
                  <a:cubicBezTo>
                    <a:pt x="615" y="13728"/>
                    <a:pt x="996" y="14193"/>
                    <a:pt x="1412" y="14193"/>
                  </a:cubicBezTo>
                  <a:cubicBezTo>
                    <a:pt x="1561" y="14193"/>
                    <a:pt x="1711" y="14126"/>
                    <a:pt x="1843" y="14009"/>
                  </a:cubicBezTo>
                  <a:cubicBezTo>
                    <a:pt x="3835" y="12134"/>
                    <a:pt x="4482" y="9760"/>
                    <a:pt x="4233" y="7056"/>
                  </a:cubicBezTo>
                  <a:cubicBezTo>
                    <a:pt x="4001" y="4699"/>
                    <a:pt x="3204" y="1395"/>
                    <a:pt x="1029" y="84"/>
                  </a:cubicBezTo>
                  <a:cubicBezTo>
                    <a:pt x="947" y="18"/>
                    <a:pt x="847" y="1"/>
                    <a:pt x="748"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1"/>
            <p:cNvSpPr/>
            <p:nvPr/>
          </p:nvSpPr>
          <p:spPr>
            <a:xfrm>
              <a:off x="2163017" y="3467782"/>
              <a:ext cx="125625" cy="97862"/>
            </a:xfrm>
            <a:custGeom>
              <a:avLst/>
              <a:gdLst/>
              <a:ahLst/>
              <a:cxnLst/>
              <a:rect l="l" t="t" r="r" b="b"/>
              <a:pathLst>
                <a:path w="2557" h="1992" extrusionOk="0">
                  <a:moveTo>
                    <a:pt x="1278" y="0"/>
                  </a:moveTo>
                  <a:cubicBezTo>
                    <a:pt x="1" y="0"/>
                    <a:pt x="1" y="1992"/>
                    <a:pt x="1278" y="1992"/>
                  </a:cubicBezTo>
                  <a:cubicBezTo>
                    <a:pt x="2557" y="1992"/>
                    <a:pt x="2557" y="0"/>
                    <a:pt x="1278"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1"/>
            <p:cNvSpPr/>
            <p:nvPr/>
          </p:nvSpPr>
          <p:spPr>
            <a:xfrm>
              <a:off x="1384273" y="3541918"/>
              <a:ext cx="317282" cy="690733"/>
            </a:xfrm>
            <a:custGeom>
              <a:avLst/>
              <a:gdLst/>
              <a:ahLst/>
              <a:cxnLst/>
              <a:rect l="l" t="t" r="r" b="b"/>
              <a:pathLst>
                <a:path w="6458" h="14060" extrusionOk="0">
                  <a:moveTo>
                    <a:pt x="5794" y="1"/>
                  </a:moveTo>
                  <a:cubicBezTo>
                    <a:pt x="2921" y="67"/>
                    <a:pt x="963" y="3752"/>
                    <a:pt x="515" y="6242"/>
                  </a:cubicBezTo>
                  <a:cubicBezTo>
                    <a:pt x="0" y="9114"/>
                    <a:pt x="914" y="12201"/>
                    <a:pt x="3271" y="13976"/>
                  </a:cubicBezTo>
                  <a:cubicBezTo>
                    <a:pt x="3353" y="14043"/>
                    <a:pt x="3437" y="14060"/>
                    <a:pt x="3503" y="14060"/>
                  </a:cubicBezTo>
                  <a:cubicBezTo>
                    <a:pt x="3802" y="14060"/>
                    <a:pt x="4034" y="13644"/>
                    <a:pt x="3901" y="13363"/>
                  </a:cubicBezTo>
                  <a:cubicBezTo>
                    <a:pt x="2740" y="11022"/>
                    <a:pt x="1793" y="8649"/>
                    <a:pt x="2540" y="6009"/>
                  </a:cubicBezTo>
                  <a:cubicBezTo>
                    <a:pt x="3204" y="3670"/>
                    <a:pt x="5130" y="2723"/>
                    <a:pt x="6258" y="815"/>
                  </a:cubicBezTo>
                  <a:cubicBezTo>
                    <a:pt x="6457" y="466"/>
                    <a:pt x="6208" y="1"/>
                    <a:pt x="579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 name="Google Shape;980;p41"/>
          <p:cNvSpPr/>
          <p:nvPr/>
        </p:nvSpPr>
        <p:spPr>
          <a:xfrm rot="1138600">
            <a:off x="7428413" y="5950362"/>
            <a:ext cx="850" cy="25"/>
          </a:xfrm>
          <a:custGeom>
            <a:avLst/>
            <a:gdLst/>
            <a:ahLst/>
            <a:cxnLst/>
            <a:rect l="l" t="t" r="r" b="b"/>
            <a:pathLst>
              <a:path w="34" h="1" extrusionOk="0">
                <a:moveTo>
                  <a:pt x="34" y="0"/>
                </a:moveTo>
                <a:lnTo>
                  <a:pt x="0" y="0"/>
                </a:lnTo>
                <a:lnTo>
                  <a:pt x="0" y="0"/>
                </a:lnTo>
                <a:lnTo>
                  <a:pt x="34" y="0"/>
                </a:lnTo>
                <a:close/>
              </a:path>
            </a:pathLst>
          </a:custGeom>
          <a:solidFill>
            <a:srgbClr val="FB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1"/>
          <p:cNvSpPr/>
          <p:nvPr/>
        </p:nvSpPr>
        <p:spPr>
          <a:xfrm rot="1138600">
            <a:off x="7429137" y="5950968"/>
            <a:ext cx="2925" cy="25"/>
          </a:xfrm>
          <a:custGeom>
            <a:avLst/>
            <a:gdLst/>
            <a:ahLst/>
            <a:cxnLst/>
            <a:rect l="l" t="t" r="r" b="b"/>
            <a:pathLst>
              <a:path w="117" h="1" extrusionOk="0">
                <a:moveTo>
                  <a:pt x="116" y="0"/>
                </a:moveTo>
                <a:lnTo>
                  <a:pt x="100" y="0"/>
                </a:lnTo>
                <a:lnTo>
                  <a:pt x="1" y="0"/>
                </a:lnTo>
                <a:lnTo>
                  <a:pt x="1" y="0"/>
                </a:ln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2" name="Google Shape;982;p41"/>
          <p:cNvGrpSpPr/>
          <p:nvPr/>
        </p:nvGrpSpPr>
        <p:grpSpPr>
          <a:xfrm rot="4514274">
            <a:off x="-443129" y="3282116"/>
            <a:ext cx="1680717" cy="1866264"/>
            <a:chOff x="7243825" y="413175"/>
            <a:chExt cx="1668967" cy="1853395"/>
          </a:xfrm>
        </p:grpSpPr>
        <p:sp>
          <p:nvSpPr>
            <p:cNvPr id="983" name="Google Shape;983;p41"/>
            <p:cNvSpPr/>
            <p:nvPr/>
          </p:nvSpPr>
          <p:spPr>
            <a:xfrm>
              <a:off x="7256343" y="498363"/>
              <a:ext cx="1642399" cy="1684539"/>
            </a:xfrm>
            <a:custGeom>
              <a:avLst/>
              <a:gdLst/>
              <a:ahLst/>
              <a:cxnLst/>
              <a:rect l="l" t="t" r="r" b="b"/>
              <a:pathLst>
                <a:path w="34376" h="35258" extrusionOk="0">
                  <a:moveTo>
                    <a:pt x="24490" y="0"/>
                  </a:moveTo>
                  <a:cubicBezTo>
                    <a:pt x="16322" y="3125"/>
                    <a:pt x="8169" y="6235"/>
                    <a:pt x="0" y="9344"/>
                  </a:cubicBezTo>
                  <a:cubicBezTo>
                    <a:pt x="1919" y="18441"/>
                    <a:pt x="5246" y="27197"/>
                    <a:pt x="9887" y="35257"/>
                  </a:cubicBezTo>
                  <a:cubicBezTo>
                    <a:pt x="18055" y="32147"/>
                    <a:pt x="26207" y="29038"/>
                    <a:pt x="34375" y="25913"/>
                  </a:cubicBezTo>
                  <a:cubicBezTo>
                    <a:pt x="32457" y="16817"/>
                    <a:pt x="29115" y="8076"/>
                    <a:pt x="24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1"/>
            <p:cNvSpPr/>
            <p:nvPr/>
          </p:nvSpPr>
          <p:spPr>
            <a:xfrm>
              <a:off x="7243825" y="413175"/>
              <a:ext cx="1217610" cy="619149"/>
            </a:xfrm>
            <a:custGeom>
              <a:avLst/>
              <a:gdLst/>
              <a:ahLst/>
              <a:cxnLst/>
              <a:rect l="l" t="t" r="r" b="b"/>
              <a:pathLst>
                <a:path w="25485" h="12959" extrusionOk="0">
                  <a:moveTo>
                    <a:pt x="22969" y="1"/>
                  </a:moveTo>
                  <a:cubicBezTo>
                    <a:pt x="22627" y="1"/>
                    <a:pt x="22313" y="218"/>
                    <a:pt x="22230" y="624"/>
                  </a:cubicBezTo>
                  <a:cubicBezTo>
                    <a:pt x="22110" y="1262"/>
                    <a:pt x="21907" y="1888"/>
                    <a:pt x="21691" y="2504"/>
                  </a:cubicBezTo>
                  <a:lnTo>
                    <a:pt x="21691" y="2504"/>
                  </a:lnTo>
                  <a:cubicBezTo>
                    <a:pt x="21276" y="2130"/>
                    <a:pt x="20864" y="1755"/>
                    <a:pt x="20452" y="1381"/>
                  </a:cubicBezTo>
                  <a:cubicBezTo>
                    <a:pt x="20322" y="1261"/>
                    <a:pt x="20162" y="1209"/>
                    <a:pt x="20000" y="1209"/>
                  </a:cubicBezTo>
                  <a:cubicBezTo>
                    <a:pt x="19639" y="1209"/>
                    <a:pt x="19272" y="1472"/>
                    <a:pt x="19229" y="1845"/>
                  </a:cubicBezTo>
                  <a:cubicBezTo>
                    <a:pt x="19150" y="2412"/>
                    <a:pt x="19055" y="2973"/>
                    <a:pt x="18968" y="3536"/>
                  </a:cubicBezTo>
                  <a:lnTo>
                    <a:pt x="18968" y="3536"/>
                  </a:lnTo>
                  <a:cubicBezTo>
                    <a:pt x="18633" y="3211"/>
                    <a:pt x="18336" y="2848"/>
                    <a:pt x="18053" y="2480"/>
                  </a:cubicBezTo>
                  <a:cubicBezTo>
                    <a:pt x="17900" y="2277"/>
                    <a:pt x="17669" y="2182"/>
                    <a:pt x="17440" y="2182"/>
                  </a:cubicBezTo>
                  <a:cubicBezTo>
                    <a:pt x="17092" y="2182"/>
                    <a:pt x="16748" y="2403"/>
                    <a:pt x="16692" y="2804"/>
                  </a:cubicBezTo>
                  <a:cubicBezTo>
                    <a:pt x="16634" y="3165"/>
                    <a:pt x="16401" y="4138"/>
                    <a:pt x="16368" y="4750"/>
                  </a:cubicBezTo>
                  <a:lnTo>
                    <a:pt x="16368" y="4750"/>
                  </a:lnTo>
                  <a:cubicBezTo>
                    <a:pt x="16294" y="4685"/>
                    <a:pt x="16226" y="4622"/>
                    <a:pt x="16182" y="4568"/>
                  </a:cubicBezTo>
                  <a:cubicBezTo>
                    <a:pt x="15934" y="4274"/>
                    <a:pt x="15718" y="3965"/>
                    <a:pt x="15516" y="3640"/>
                  </a:cubicBezTo>
                  <a:cubicBezTo>
                    <a:pt x="15391" y="3425"/>
                    <a:pt x="15171" y="3330"/>
                    <a:pt x="14942" y="3330"/>
                  </a:cubicBezTo>
                  <a:cubicBezTo>
                    <a:pt x="14577" y="3330"/>
                    <a:pt x="14193" y="3574"/>
                    <a:pt x="14155" y="3965"/>
                  </a:cubicBezTo>
                  <a:cubicBezTo>
                    <a:pt x="14124" y="4336"/>
                    <a:pt x="14109" y="4722"/>
                    <a:pt x="14078" y="5094"/>
                  </a:cubicBezTo>
                  <a:cubicBezTo>
                    <a:pt x="14063" y="5318"/>
                    <a:pt x="14033" y="5527"/>
                    <a:pt x="13990" y="5749"/>
                  </a:cubicBezTo>
                  <a:lnTo>
                    <a:pt x="13990" y="5749"/>
                  </a:lnTo>
                  <a:cubicBezTo>
                    <a:pt x="13568" y="5430"/>
                    <a:pt x="13230" y="4858"/>
                    <a:pt x="12948" y="4429"/>
                  </a:cubicBezTo>
                  <a:cubicBezTo>
                    <a:pt x="12810" y="4218"/>
                    <a:pt x="12582" y="4122"/>
                    <a:pt x="12350" y="4122"/>
                  </a:cubicBezTo>
                  <a:cubicBezTo>
                    <a:pt x="11988" y="4122"/>
                    <a:pt x="11619" y="4357"/>
                    <a:pt x="11572" y="4753"/>
                  </a:cubicBezTo>
                  <a:cubicBezTo>
                    <a:pt x="11506" y="5376"/>
                    <a:pt x="11441" y="6004"/>
                    <a:pt x="11394" y="6633"/>
                  </a:cubicBezTo>
                  <a:lnTo>
                    <a:pt x="11394" y="6633"/>
                  </a:lnTo>
                  <a:lnTo>
                    <a:pt x="10102" y="5512"/>
                  </a:lnTo>
                  <a:cubicBezTo>
                    <a:pt x="9974" y="5402"/>
                    <a:pt x="9800" y="5348"/>
                    <a:pt x="9623" y="5348"/>
                  </a:cubicBezTo>
                  <a:cubicBezTo>
                    <a:pt x="9326" y="5348"/>
                    <a:pt x="9023" y="5500"/>
                    <a:pt x="8926" y="5791"/>
                  </a:cubicBezTo>
                  <a:cubicBezTo>
                    <a:pt x="8733" y="6388"/>
                    <a:pt x="8594" y="6976"/>
                    <a:pt x="8505" y="7575"/>
                  </a:cubicBezTo>
                  <a:lnTo>
                    <a:pt x="8505" y="7575"/>
                  </a:lnTo>
                  <a:cubicBezTo>
                    <a:pt x="8123" y="7276"/>
                    <a:pt x="7754" y="6963"/>
                    <a:pt x="7441" y="6595"/>
                  </a:cubicBezTo>
                  <a:cubicBezTo>
                    <a:pt x="7276" y="6407"/>
                    <a:pt x="7006" y="6293"/>
                    <a:pt x="6750" y="6293"/>
                  </a:cubicBezTo>
                  <a:cubicBezTo>
                    <a:pt x="6478" y="6293"/>
                    <a:pt x="6222" y="6423"/>
                    <a:pt x="6126" y="6734"/>
                  </a:cubicBezTo>
                  <a:cubicBezTo>
                    <a:pt x="5919" y="7395"/>
                    <a:pt x="5755" y="8069"/>
                    <a:pt x="5604" y="8747"/>
                  </a:cubicBezTo>
                  <a:lnTo>
                    <a:pt x="5604" y="8747"/>
                  </a:lnTo>
                  <a:cubicBezTo>
                    <a:pt x="5196" y="8451"/>
                    <a:pt x="4803" y="8132"/>
                    <a:pt x="4501" y="7771"/>
                  </a:cubicBezTo>
                  <a:cubicBezTo>
                    <a:pt x="4335" y="7575"/>
                    <a:pt x="4083" y="7467"/>
                    <a:pt x="3841" y="7467"/>
                  </a:cubicBezTo>
                  <a:cubicBezTo>
                    <a:pt x="3566" y="7467"/>
                    <a:pt x="3302" y="7605"/>
                    <a:pt x="3187" y="7909"/>
                  </a:cubicBezTo>
                  <a:cubicBezTo>
                    <a:pt x="2966" y="8465"/>
                    <a:pt x="2811" y="9050"/>
                    <a:pt x="2678" y="9638"/>
                  </a:cubicBezTo>
                  <a:lnTo>
                    <a:pt x="2678" y="9638"/>
                  </a:lnTo>
                  <a:cubicBezTo>
                    <a:pt x="2166" y="9322"/>
                    <a:pt x="1653" y="9007"/>
                    <a:pt x="1129" y="8699"/>
                  </a:cubicBezTo>
                  <a:cubicBezTo>
                    <a:pt x="1041" y="8643"/>
                    <a:pt x="941" y="8618"/>
                    <a:pt x="838" y="8618"/>
                  </a:cubicBezTo>
                  <a:cubicBezTo>
                    <a:pt x="486" y="8618"/>
                    <a:pt x="101" y="8912"/>
                    <a:pt x="77" y="9271"/>
                  </a:cubicBezTo>
                  <a:cubicBezTo>
                    <a:pt x="0" y="10416"/>
                    <a:pt x="355" y="11515"/>
                    <a:pt x="881" y="12519"/>
                  </a:cubicBezTo>
                  <a:cubicBezTo>
                    <a:pt x="1036" y="12829"/>
                    <a:pt x="1316" y="12959"/>
                    <a:pt x="1594" y="12959"/>
                  </a:cubicBezTo>
                  <a:cubicBezTo>
                    <a:pt x="2094" y="12959"/>
                    <a:pt x="2583" y="12536"/>
                    <a:pt x="2305" y="11979"/>
                  </a:cubicBezTo>
                  <a:cubicBezTo>
                    <a:pt x="2126" y="11636"/>
                    <a:pt x="1945" y="11264"/>
                    <a:pt x="1807" y="10880"/>
                  </a:cubicBezTo>
                  <a:lnTo>
                    <a:pt x="1807" y="10880"/>
                  </a:lnTo>
                  <a:cubicBezTo>
                    <a:pt x="2111" y="11066"/>
                    <a:pt x="2416" y="11251"/>
                    <a:pt x="2723" y="11437"/>
                  </a:cubicBezTo>
                  <a:cubicBezTo>
                    <a:pt x="2880" y="11538"/>
                    <a:pt x="3052" y="11588"/>
                    <a:pt x="3217" y="11588"/>
                  </a:cubicBezTo>
                  <a:cubicBezTo>
                    <a:pt x="3555" y="11588"/>
                    <a:pt x="3861" y="11378"/>
                    <a:pt x="3944" y="10972"/>
                  </a:cubicBezTo>
                  <a:cubicBezTo>
                    <a:pt x="4047" y="10520"/>
                    <a:pt x="4135" y="10058"/>
                    <a:pt x="4246" y="9604"/>
                  </a:cubicBezTo>
                  <a:lnTo>
                    <a:pt x="4246" y="9604"/>
                  </a:lnTo>
                  <a:cubicBezTo>
                    <a:pt x="4695" y="9963"/>
                    <a:pt x="5175" y="10290"/>
                    <a:pt x="5631" y="10617"/>
                  </a:cubicBezTo>
                  <a:cubicBezTo>
                    <a:pt x="5783" y="10725"/>
                    <a:pt x="5950" y="10776"/>
                    <a:pt x="6110" y="10776"/>
                  </a:cubicBezTo>
                  <a:cubicBezTo>
                    <a:pt x="6453" y="10776"/>
                    <a:pt x="6768" y="10543"/>
                    <a:pt x="6853" y="10153"/>
                  </a:cubicBezTo>
                  <a:cubicBezTo>
                    <a:pt x="6974" y="9596"/>
                    <a:pt x="7083" y="9027"/>
                    <a:pt x="7215" y="8464"/>
                  </a:cubicBezTo>
                  <a:lnTo>
                    <a:pt x="7215" y="8464"/>
                  </a:lnTo>
                  <a:cubicBezTo>
                    <a:pt x="7691" y="8862"/>
                    <a:pt x="8193" y="9229"/>
                    <a:pt x="8678" y="9627"/>
                  </a:cubicBezTo>
                  <a:cubicBezTo>
                    <a:pt x="8826" y="9749"/>
                    <a:pt x="8984" y="9803"/>
                    <a:pt x="9136" y="9803"/>
                  </a:cubicBezTo>
                  <a:cubicBezTo>
                    <a:pt x="9542" y="9803"/>
                    <a:pt x="9905" y="9423"/>
                    <a:pt x="9916" y="8961"/>
                  </a:cubicBezTo>
                  <a:cubicBezTo>
                    <a:pt x="9916" y="8454"/>
                    <a:pt x="9957" y="7967"/>
                    <a:pt x="10045" y="7482"/>
                  </a:cubicBezTo>
                  <a:lnTo>
                    <a:pt x="10045" y="7482"/>
                  </a:lnTo>
                  <a:cubicBezTo>
                    <a:pt x="10564" y="7936"/>
                    <a:pt x="11083" y="8387"/>
                    <a:pt x="11603" y="8838"/>
                  </a:cubicBezTo>
                  <a:cubicBezTo>
                    <a:pt x="11747" y="8962"/>
                    <a:pt x="11903" y="9015"/>
                    <a:pt x="12054" y="9015"/>
                  </a:cubicBezTo>
                  <a:cubicBezTo>
                    <a:pt x="12466" y="9015"/>
                    <a:pt x="12840" y="8615"/>
                    <a:pt x="12840" y="8173"/>
                  </a:cubicBezTo>
                  <a:cubicBezTo>
                    <a:pt x="12840" y="7736"/>
                    <a:pt x="12862" y="7296"/>
                    <a:pt x="12896" y="6855"/>
                  </a:cubicBezTo>
                  <a:lnTo>
                    <a:pt x="12896" y="6855"/>
                  </a:lnTo>
                  <a:cubicBezTo>
                    <a:pt x="13278" y="7223"/>
                    <a:pt x="13712" y="7492"/>
                    <a:pt x="14185" y="7492"/>
                  </a:cubicBezTo>
                  <a:cubicBezTo>
                    <a:pt x="14190" y="7492"/>
                    <a:pt x="14196" y="7492"/>
                    <a:pt x="14202" y="7492"/>
                  </a:cubicBezTo>
                  <a:cubicBezTo>
                    <a:pt x="14989" y="7484"/>
                    <a:pt x="15325" y="6857"/>
                    <a:pt x="15480" y="6119"/>
                  </a:cubicBezTo>
                  <a:lnTo>
                    <a:pt x="15480" y="6119"/>
                  </a:lnTo>
                  <a:cubicBezTo>
                    <a:pt x="15859" y="6485"/>
                    <a:pt x="16289" y="6756"/>
                    <a:pt x="16735" y="6756"/>
                  </a:cubicBezTo>
                  <a:cubicBezTo>
                    <a:pt x="16874" y="6756"/>
                    <a:pt x="17015" y="6730"/>
                    <a:pt x="17156" y="6672"/>
                  </a:cubicBezTo>
                  <a:cubicBezTo>
                    <a:pt x="17803" y="6401"/>
                    <a:pt x="18005" y="5591"/>
                    <a:pt x="18084" y="4761"/>
                  </a:cubicBezTo>
                  <a:lnTo>
                    <a:pt x="18084" y="4761"/>
                  </a:lnTo>
                  <a:cubicBezTo>
                    <a:pt x="18435" y="5078"/>
                    <a:pt x="18813" y="5365"/>
                    <a:pt x="19229" y="5620"/>
                  </a:cubicBezTo>
                  <a:cubicBezTo>
                    <a:pt x="19322" y="5675"/>
                    <a:pt x="19423" y="5699"/>
                    <a:pt x="19526" y="5699"/>
                  </a:cubicBezTo>
                  <a:cubicBezTo>
                    <a:pt x="19887" y="5699"/>
                    <a:pt x="20260" y="5397"/>
                    <a:pt x="20297" y="5048"/>
                  </a:cubicBezTo>
                  <a:cubicBezTo>
                    <a:pt x="20354" y="4525"/>
                    <a:pt x="20432" y="4007"/>
                    <a:pt x="20515" y="3488"/>
                  </a:cubicBezTo>
                  <a:lnTo>
                    <a:pt x="20515" y="3488"/>
                  </a:lnTo>
                  <a:cubicBezTo>
                    <a:pt x="20861" y="3803"/>
                    <a:pt x="21205" y="4116"/>
                    <a:pt x="21550" y="4429"/>
                  </a:cubicBezTo>
                  <a:cubicBezTo>
                    <a:pt x="21674" y="4542"/>
                    <a:pt x="21844" y="4595"/>
                    <a:pt x="22017" y="4595"/>
                  </a:cubicBezTo>
                  <a:cubicBezTo>
                    <a:pt x="22317" y="4595"/>
                    <a:pt x="22627" y="4435"/>
                    <a:pt x="22725" y="4151"/>
                  </a:cubicBezTo>
                  <a:cubicBezTo>
                    <a:pt x="22930" y="3563"/>
                    <a:pt x="23153" y="2967"/>
                    <a:pt x="23348" y="2363"/>
                  </a:cubicBezTo>
                  <a:lnTo>
                    <a:pt x="23348" y="2363"/>
                  </a:lnTo>
                  <a:cubicBezTo>
                    <a:pt x="23561" y="2814"/>
                    <a:pt x="23691" y="3317"/>
                    <a:pt x="23855" y="3794"/>
                  </a:cubicBezTo>
                  <a:cubicBezTo>
                    <a:pt x="23974" y="4133"/>
                    <a:pt x="24238" y="4276"/>
                    <a:pt x="24511" y="4276"/>
                  </a:cubicBezTo>
                  <a:cubicBezTo>
                    <a:pt x="24986" y="4276"/>
                    <a:pt x="25484" y="3843"/>
                    <a:pt x="25278" y="3253"/>
                  </a:cubicBezTo>
                  <a:cubicBezTo>
                    <a:pt x="24860" y="2062"/>
                    <a:pt x="24582" y="886"/>
                    <a:pt x="23468" y="159"/>
                  </a:cubicBezTo>
                  <a:cubicBezTo>
                    <a:pt x="23311" y="53"/>
                    <a:pt x="23137" y="1"/>
                    <a:pt x="229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1"/>
            <p:cNvSpPr/>
            <p:nvPr/>
          </p:nvSpPr>
          <p:spPr>
            <a:xfrm>
              <a:off x="7695135" y="1647756"/>
              <a:ext cx="1217657" cy="618814"/>
            </a:xfrm>
            <a:custGeom>
              <a:avLst/>
              <a:gdLst/>
              <a:ahLst/>
              <a:cxnLst/>
              <a:rect l="l" t="t" r="r" b="b"/>
              <a:pathLst>
                <a:path w="25486" h="12952" extrusionOk="0">
                  <a:moveTo>
                    <a:pt x="23895" y="1"/>
                  </a:moveTo>
                  <a:cubicBezTo>
                    <a:pt x="23393" y="1"/>
                    <a:pt x="22907" y="417"/>
                    <a:pt x="23196" y="974"/>
                  </a:cubicBezTo>
                  <a:cubicBezTo>
                    <a:pt x="23369" y="1319"/>
                    <a:pt x="23548" y="1694"/>
                    <a:pt x="23684" y="2080"/>
                  </a:cubicBezTo>
                  <a:lnTo>
                    <a:pt x="23684" y="2080"/>
                  </a:lnTo>
                  <a:cubicBezTo>
                    <a:pt x="23378" y="1892"/>
                    <a:pt x="23072" y="1702"/>
                    <a:pt x="22763" y="1516"/>
                  </a:cubicBezTo>
                  <a:cubicBezTo>
                    <a:pt x="22606" y="1415"/>
                    <a:pt x="22433" y="1365"/>
                    <a:pt x="22268" y="1365"/>
                  </a:cubicBezTo>
                  <a:cubicBezTo>
                    <a:pt x="21930" y="1365"/>
                    <a:pt x="21624" y="1574"/>
                    <a:pt x="21540" y="1980"/>
                  </a:cubicBezTo>
                  <a:cubicBezTo>
                    <a:pt x="21446" y="2434"/>
                    <a:pt x="21357" y="2898"/>
                    <a:pt x="21243" y="3352"/>
                  </a:cubicBezTo>
                  <a:lnTo>
                    <a:pt x="21243" y="3352"/>
                  </a:lnTo>
                  <a:cubicBezTo>
                    <a:pt x="20794" y="2992"/>
                    <a:pt x="20312" y="2664"/>
                    <a:pt x="19855" y="2335"/>
                  </a:cubicBezTo>
                  <a:cubicBezTo>
                    <a:pt x="19707" y="2227"/>
                    <a:pt x="19543" y="2177"/>
                    <a:pt x="19383" y="2177"/>
                  </a:cubicBezTo>
                  <a:cubicBezTo>
                    <a:pt x="19039" y="2177"/>
                    <a:pt x="18716" y="2409"/>
                    <a:pt x="18632" y="2799"/>
                  </a:cubicBezTo>
                  <a:cubicBezTo>
                    <a:pt x="18512" y="3357"/>
                    <a:pt x="18402" y="3925"/>
                    <a:pt x="18270" y="4488"/>
                  </a:cubicBezTo>
                  <a:lnTo>
                    <a:pt x="18270" y="4488"/>
                  </a:lnTo>
                  <a:cubicBezTo>
                    <a:pt x="17794" y="4091"/>
                    <a:pt x="17293" y="3723"/>
                    <a:pt x="16806" y="3325"/>
                  </a:cubicBezTo>
                  <a:cubicBezTo>
                    <a:pt x="16661" y="3205"/>
                    <a:pt x="16505" y="3153"/>
                    <a:pt x="16356" y="3153"/>
                  </a:cubicBezTo>
                  <a:cubicBezTo>
                    <a:pt x="15949" y="3153"/>
                    <a:pt x="15585" y="3539"/>
                    <a:pt x="15585" y="3991"/>
                  </a:cubicBezTo>
                  <a:cubicBezTo>
                    <a:pt x="15576" y="4501"/>
                    <a:pt x="15530" y="4990"/>
                    <a:pt x="15440" y="5477"/>
                  </a:cubicBezTo>
                  <a:lnTo>
                    <a:pt x="15440" y="5477"/>
                  </a:lnTo>
                  <a:cubicBezTo>
                    <a:pt x="14921" y="5022"/>
                    <a:pt x="14402" y="4565"/>
                    <a:pt x="13883" y="4115"/>
                  </a:cubicBezTo>
                  <a:cubicBezTo>
                    <a:pt x="13738" y="3991"/>
                    <a:pt x="13582" y="3938"/>
                    <a:pt x="13432" y="3938"/>
                  </a:cubicBezTo>
                  <a:cubicBezTo>
                    <a:pt x="13019" y="3938"/>
                    <a:pt x="12646" y="4338"/>
                    <a:pt x="12646" y="4780"/>
                  </a:cubicBezTo>
                  <a:cubicBezTo>
                    <a:pt x="12646" y="5220"/>
                    <a:pt x="12625" y="5660"/>
                    <a:pt x="12592" y="6098"/>
                  </a:cubicBezTo>
                  <a:lnTo>
                    <a:pt x="12592" y="6098"/>
                  </a:lnTo>
                  <a:cubicBezTo>
                    <a:pt x="12212" y="5730"/>
                    <a:pt x="11782" y="5460"/>
                    <a:pt x="11316" y="5460"/>
                  </a:cubicBezTo>
                  <a:cubicBezTo>
                    <a:pt x="11310" y="5460"/>
                    <a:pt x="11305" y="5460"/>
                    <a:pt x="11299" y="5460"/>
                  </a:cubicBezTo>
                  <a:cubicBezTo>
                    <a:pt x="10504" y="5477"/>
                    <a:pt x="10164" y="6102"/>
                    <a:pt x="10008" y="6838"/>
                  </a:cubicBezTo>
                  <a:lnTo>
                    <a:pt x="10008" y="6838"/>
                  </a:lnTo>
                  <a:cubicBezTo>
                    <a:pt x="9630" y="6474"/>
                    <a:pt x="9204" y="6207"/>
                    <a:pt x="8761" y="6207"/>
                  </a:cubicBezTo>
                  <a:cubicBezTo>
                    <a:pt x="8618" y="6207"/>
                    <a:pt x="8474" y="6234"/>
                    <a:pt x="8329" y="6296"/>
                  </a:cubicBezTo>
                  <a:cubicBezTo>
                    <a:pt x="7683" y="6567"/>
                    <a:pt x="7480" y="7369"/>
                    <a:pt x="7401" y="8192"/>
                  </a:cubicBezTo>
                  <a:lnTo>
                    <a:pt x="7401" y="8192"/>
                  </a:lnTo>
                  <a:cubicBezTo>
                    <a:pt x="7051" y="7875"/>
                    <a:pt x="6672" y="7588"/>
                    <a:pt x="6256" y="7333"/>
                  </a:cubicBezTo>
                  <a:cubicBezTo>
                    <a:pt x="6163" y="7278"/>
                    <a:pt x="6062" y="7254"/>
                    <a:pt x="5959" y="7254"/>
                  </a:cubicBezTo>
                  <a:cubicBezTo>
                    <a:pt x="5599" y="7254"/>
                    <a:pt x="5225" y="7556"/>
                    <a:pt x="5189" y="7905"/>
                  </a:cubicBezTo>
                  <a:cubicBezTo>
                    <a:pt x="5131" y="8428"/>
                    <a:pt x="5053" y="8946"/>
                    <a:pt x="4970" y="9465"/>
                  </a:cubicBezTo>
                  <a:lnTo>
                    <a:pt x="4970" y="9465"/>
                  </a:lnTo>
                  <a:cubicBezTo>
                    <a:pt x="4624" y="9150"/>
                    <a:pt x="4278" y="8835"/>
                    <a:pt x="3935" y="8523"/>
                  </a:cubicBezTo>
                  <a:cubicBezTo>
                    <a:pt x="3814" y="8413"/>
                    <a:pt x="3651" y="8362"/>
                    <a:pt x="3485" y="8362"/>
                  </a:cubicBezTo>
                  <a:cubicBezTo>
                    <a:pt x="3184" y="8362"/>
                    <a:pt x="2869" y="8529"/>
                    <a:pt x="2760" y="8818"/>
                  </a:cubicBezTo>
                  <a:cubicBezTo>
                    <a:pt x="2555" y="9397"/>
                    <a:pt x="2332" y="9991"/>
                    <a:pt x="2136" y="10593"/>
                  </a:cubicBezTo>
                  <a:lnTo>
                    <a:pt x="2136" y="10593"/>
                  </a:lnTo>
                  <a:cubicBezTo>
                    <a:pt x="1924" y="10143"/>
                    <a:pt x="1795" y="9642"/>
                    <a:pt x="1631" y="9158"/>
                  </a:cubicBezTo>
                  <a:cubicBezTo>
                    <a:pt x="1512" y="8820"/>
                    <a:pt x="1247" y="8676"/>
                    <a:pt x="974" y="8676"/>
                  </a:cubicBezTo>
                  <a:cubicBezTo>
                    <a:pt x="499" y="8676"/>
                    <a:pt x="1" y="9110"/>
                    <a:pt x="208" y="9699"/>
                  </a:cubicBezTo>
                  <a:cubicBezTo>
                    <a:pt x="625" y="10906"/>
                    <a:pt x="903" y="12067"/>
                    <a:pt x="2017" y="12793"/>
                  </a:cubicBezTo>
                  <a:cubicBezTo>
                    <a:pt x="2175" y="12900"/>
                    <a:pt x="2349" y="12952"/>
                    <a:pt x="2516" y="12952"/>
                  </a:cubicBezTo>
                  <a:cubicBezTo>
                    <a:pt x="2858" y="12952"/>
                    <a:pt x="3171" y="12735"/>
                    <a:pt x="3255" y="12329"/>
                  </a:cubicBezTo>
                  <a:cubicBezTo>
                    <a:pt x="3374" y="11691"/>
                    <a:pt x="3578" y="11065"/>
                    <a:pt x="3794" y="10449"/>
                  </a:cubicBezTo>
                  <a:lnTo>
                    <a:pt x="3794" y="10449"/>
                  </a:lnTo>
                  <a:cubicBezTo>
                    <a:pt x="4210" y="10825"/>
                    <a:pt x="4622" y="11203"/>
                    <a:pt x="5034" y="11587"/>
                  </a:cubicBezTo>
                  <a:cubicBezTo>
                    <a:pt x="5163" y="11701"/>
                    <a:pt x="5322" y="11752"/>
                    <a:pt x="5483" y="11752"/>
                  </a:cubicBezTo>
                  <a:cubicBezTo>
                    <a:pt x="5844" y="11752"/>
                    <a:pt x="6213" y="11493"/>
                    <a:pt x="6256" y="11108"/>
                  </a:cubicBezTo>
                  <a:cubicBezTo>
                    <a:pt x="6336" y="10542"/>
                    <a:pt x="6435" y="9981"/>
                    <a:pt x="6523" y="9420"/>
                  </a:cubicBezTo>
                  <a:lnTo>
                    <a:pt x="6523" y="9420"/>
                  </a:lnTo>
                  <a:cubicBezTo>
                    <a:pt x="6854" y="9744"/>
                    <a:pt x="7150" y="10106"/>
                    <a:pt x="7432" y="10473"/>
                  </a:cubicBezTo>
                  <a:cubicBezTo>
                    <a:pt x="7585" y="10675"/>
                    <a:pt x="7816" y="10771"/>
                    <a:pt x="8045" y="10771"/>
                  </a:cubicBezTo>
                  <a:cubicBezTo>
                    <a:pt x="8394" y="10771"/>
                    <a:pt x="8737" y="10550"/>
                    <a:pt x="8793" y="10148"/>
                  </a:cubicBezTo>
                  <a:cubicBezTo>
                    <a:pt x="8851" y="9788"/>
                    <a:pt x="9083" y="8821"/>
                    <a:pt x="9117" y="8208"/>
                  </a:cubicBezTo>
                  <a:lnTo>
                    <a:pt x="9117" y="8208"/>
                  </a:lnTo>
                  <a:cubicBezTo>
                    <a:pt x="9191" y="8274"/>
                    <a:pt x="9260" y="8335"/>
                    <a:pt x="9304" y="8385"/>
                  </a:cubicBezTo>
                  <a:cubicBezTo>
                    <a:pt x="9552" y="8678"/>
                    <a:pt x="9768" y="8988"/>
                    <a:pt x="9969" y="9313"/>
                  </a:cubicBezTo>
                  <a:cubicBezTo>
                    <a:pt x="10094" y="9527"/>
                    <a:pt x="10315" y="9622"/>
                    <a:pt x="10543" y="9622"/>
                  </a:cubicBezTo>
                  <a:cubicBezTo>
                    <a:pt x="10908" y="9622"/>
                    <a:pt x="11292" y="9378"/>
                    <a:pt x="11330" y="8988"/>
                  </a:cubicBezTo>
                  <a:cubicBezTo>
                    <a:pt x="11361" y="8616"/>
                    <a:pt x="11377" y="8245"/>
                    <a:pt x="11408" y="7859"/>
                  </a:cubicBezTo>
                  <a:cubicBezTo>
                    <a:pt x="11422" y="7651"/>
                    <a:pt x="11451" y="7427"/>
                    <a:pt x="11495" y="7205"/>
                  </a:cubicBezTo>
                  <a:lnTo>
                    <a:pt x="11495" y="7205"/>
                  </a:lnTo>
                  <a:cubicBezTo>
                    <a:pt x="11917" y="7537"/>
                    <a:pt x="12256" y="8095"/>
                    <a:pt x="12537" y="8540"/>
                  </a:cubicBezTo>
                  <a:cubicBezTo>
                    <a:pt x="12675" y="8743"/>
                    <a:pt x="12900" y="8835"/>
                    <a:pt x="13130" y="8835"/>
                  </a:cubicBezTo>
                  <a:cubicBezTo>
                    <a:pt x="13493" y="8835"/>
                    <a:pt x="13866" y="8603"/>
                    <a:pt x="13914" y="8214"/>
                  </a:cubicBezTo>
                  <a:cubicBezTo>
                    <a:pt x="13980" y="7583"/>
                    <a:pt x="14045" y="6953"/>
                    <a:pt x="14092" y="6322"/>
                  </a:cubicBezTo>
                  <a:lnTo>
                    <a:pt x="14092" y="6322"/>
                  </a:lnTo>
                  <a:cubicBezTo>
                    <a:pt x="14523" y="6697"/>
                    <a:pt x="14953" y="7075"/>
                    <a:pt x="15383" y="7457"/>
                  </a:cubicBezTo>
                  <a:cubicBezTo>
                    <a:pt x="15507" y="7563"/>
                    <a:pt x="15676" y="7615"/>
                    <a:pt x="15848" y="7615"/>
                  </a:cubicBezTo>
                  <a:cubicBezTo>
                    <a:pt x="16149" y="7615"/>
                    <a:pt x="16461" y="7457"/>
                    <a:pt x="16559" y="7162"/>
                  </a:cubicBezTo>
                  <a:cubicBezTo>
                    <a:pt x="16752" y="6566"/>
                    <a:pt x="16891" y="5979"/>
                    <a:pt x="16980" y="5384"/>
                  </a:cubicBezTo>
                  <a:lnTo>
                    <a:pt x="16980" y="5384"/>
                  </a:lnTo>
                  <a:cubicBezTo>
                    <a:pt x="17364" y="5683"/>
                    <a:pt x="17738" y="5997"/>
                    <a:pt x="18060" y="6358"/>
                  </a:cubicBezTo>
                  <a:cubicBezTo>
                    <a:pt x="18217" y="6545"/>
                    <a:pt x="18483" y="6660"/>
                    <a:pt x="18737" y="6660"/>
                  </a:cubicBezTo>
                  <a:cubicBezTo>
                    <a:pt x="19008" y="6660"/>
                    <a:pt x="19264" y="6530"/>
                    <a:pt x="19360" y="6219"/>
                  </a:cubicBezTo>
                  <a:cubicBezTo>
                    <a:pt x="19566" y="5558"/>
                    <a:pt x="19729" y="4884"/>
                    <a:pt x="19881" y="4206"/>
                  </a:cubicBezTo>
                  <a:lnTo>
                    <a:pt x="19881" y="4206"/>
                  </a:lnTo>
                  <a:cubicBezTo>
                    <a:pt x="20290" y="4505"/>
                    <a:pt x="20682" y="4827"/>
                    <a:pt x="20983" y="5198"/>
                  </a:cubicBezTo>
                  <a:cubicBezTo>
                    <a:pt x="21150" y="5386"/>
                    <a:pt x="21401" y="5489"/>
                    <a:pt x="21643" y="5489"/>
                  </a:cubicBezTo>
                  <a:cubicBezTo>
                    <a:pt x="21919" y="5489"/>
                    <a:pt x="22184" y="5355"/>
                    <a:pt x="22299" y="5058"/>
                  </a:cubicBezTo>
                  <a:cubicBezTo>
                    <a:pt x="22519" y="4493"/>
                    <a:pt x="22674" y="3903"/>
                    <a:pt x="22808" y="3312"/>
                  </a:cubicBezTo>
                  <a:lnTo>
                    <a:pt x="22808" y="3312"/>
                  </a:lnTo>
                  <a:cubicBezTo>
                    <a:pt x="23324" y="3629"/>
                    <a:pt x="23840" y="3944"/>
                    <a:pt x="24356" y="4254"/>
                  </a:cubicBezTo>
                  <a:cubicBezTo>
                    <a:pt x="24444" y="4310"/>
                    <a:pt x="24544" y="4335"/>
                    <a:pt x="24647" y="4335"/>
                  </a:cubicBezTo>
                  <a:cubicBezTo>
                    <a:pt x="24999" y="4335"/>
                    <a:pt x="25384" y="4041"/>
                    <a:pt x="25408" y="3682"/>
                  </a:cubicBezTo>
                  <a:cubicBezTo>
                    <a:pt x="25486" y="2552"/>
                    <a:pt x="25129" y="1454"/>
                    <a:pt x="24620" y="433"/>
                  </a:cubicBezTo>
                  <a:cubicBezTo>
                    <a:pt x="24459" y="129"/>
                    <a:pt x="24175" y="1"/>
                    <a:pt x="23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1"/>
            <p:cNvSpPr/>
            <p:nvPr/>
          </p:nvSpPr>
          <p:spPr>
            <a:xfrm>
              <a:off x="7554238" y="878245"/>
              <a:ext cx="1045897" cy="924734"/>
            </a:xfrm>
            <a:custGeom>
              <a:avLst/>
              <a:gdLst/>
              <a:ahLst/>
              <a:cxnLst/>
              <a:rect l="l" t="t" r="r" b="b"/>
              <a:pathLst>
                <a:path w="21891" h="19355" extrusionOk="0">
                  <a:moveTo>
                    <a:pt x="10954" y="1"/>
                  </a:moveTo>
                  <a:cubicBezTo>
                    <a:pt x="9809" y="1"/>
                    <a:pt x="8633" y="203"/>
                    <a:pt x="7503" y="636"/>
                  </a:cubicBezTo>
                  <a:cubicBezTo>
                    <a:pt x="2507" y="2538"/>
                    <a:pt x="1" y="8138"/>
                    <a:pt x="1919" y="13136"/>
                  </a:cubicBezTo>
                  <a:cubicBezTo>
                    <a:pt x="3388" y="16987"/>
                    <a:pt x="7055" y="19355"/>
                    <a:pt x="10954" y="19355"/>
                  </a:cubicBezTo>
                  <a:cubicBezTo>
                    <a:pt x="12098" y="19355"/>
                    <a:pt x="13258" y="19153"/>
                    <a:pt x="14403" y="18720"/>
                  </a:cubicBezTo>
                  <a:cubicBezTo>
                    <a:pt x="19400" y="16818"/>
                    <a:pt x="21890" y="11232"/>
                    <a:pt x="19988" y="6236"/>
                  </a:cubicBezTo>
                  <a:cubicBezTo>
                    <a:pt x="18518" y="2368"/>
                    <a:pt x="14852" y="1"/>
                    <a:pt x="10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1"/>
            <p:cNvSpPr/>
            <p:nvPr/>
          </p:nvSpPr>
          <p:spPr>
            <a:xfrm>
              <a:off x="7408707" y="643082"/>
              <a:ext cx="928460" cy="375483"/>
            </a:xfrm>
            <a:custGeom>
              <a:avLst/>
              <a:gdLst/>
              <a:ahLst/>
              <a:cxnLst/>
              <a:rect l="l" t="t" r="r" b="b"/>
              <a:pathLst>
                <a:path w="19433" h="7859" extrusionOk="0">
                  <a:moveTo>
                    <a:pt x="19071" y="0"/>
                  </a:moveTo>
                  <a:cubicBezTo>
                    <a:pt x="19057" y="0"/>
                    <a:pt x="19042" y="1"/>
                    <a:pt x="19027" y="3"/>
                  </a:cubicBezTo>
                  <a:cubicBezTo>
                    <a:pt x="15701" y="467"/>
                    <a:pt x="12375" y="1845"/>
                    <a:pt x="9266" y="3083"/>
                  </a:cubicBezTo>
                  <a:cubicBezTo>
                    <a:pt x="6125" y="4351"/>
                    <a:pt x="2954" y="5727"/>
                    <a:pt x="122" y="7600"/>
                  </a:cubicBezTo>
                  <a:cubicBezTo>
                    <a:pt x="0" y="7681"/>
                    <a:pt x="81" y="7858"/>
                    <a:pt x="196" y="7858"/>
                  </a:cubicBezTo>
                  <a:cubicBezTo>
                    <a:pt x="212" y="7858"/>
                    <a:pt x="229" y="7855"/>
                    <a:pt x="246" y="7847"/>
                  </a:cubicBezTo>
                  <a:cubicBezTo>
                    <a:pt x="3387" y="6594"/>
                    <a:pt x="6419" y="5108"/>
                    <a:pt x="9575" y="3887"/>
                  </a:cubicBezTo>
                  <a:cubicBezTo>
                    <a:pt x="12731" y="2664"/>
                    <a:pt x="16056" y="1876"/>
                    <a:pt x="19167" y="560"/>
                  </a:cubicBezTo>
                  <a:cubicBezTo>
                    <a:pt x="19432" y="442"/>
                    <a:pt x="19373" y="0"/>
                    <a:pt x="19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1"/>
            <p:cNvSpPr/>
            <p:nvPr/>
          </p:nvSpPr>
          <p:spPr>
            <a:xfrm>
              <a:off x="7472920" y="1069643"/>
              <a:ext cx="172286" cy="558901"/>
            </a:xfrm>
            <a:custGeom>
              <a:avLst/>
              <a:gdLst/>
              <a:ahLst/>
              <a:cxnLst/>
              <a:rect l="l" t="t" r="r" b="b"/>
              <a:pathLst>
                <a:path w="3606" h="11698" extrusionOk="0">
                  <a:moveTo>
                    <a:pt x="2727" y="1"/>
                  </a:moveTo>
                  <a:cubicBezTo>
                    <a:pt x="2691" y="1"/>
                    <a:pt x="2656" y="15"/>
                    <a:pt x="2631" y="48"/>
                  </a:cubicBezTo>
                  <a:cubicBezTo>
                    <a:pt x="94" y="3328"/>
                    <a:pt x="1" y="8495"/>
                    <a:pt x="2940" y="11574"/>
                  </a:cubicBezTo>
                  <a:cubicBezTo>
                    <a:pt x="3019" y="11661"/>
                    <a:pt x="3110" y="11698"/>
                    <a:pt x="3197" y="11698"/>
                  </a:cubicBezTo>
                  <a:cubicBezTo>
                    <a:pt x="3418" y="11698"/>
                    <a:pt x="3606" y="11458"/>
                    <a:pt x="3450" y="11203"/>
                  </a:cubicBezTo>
                  <a:cubicBezTo>
                    <a:pt x="1346" y="7567"/>
                    <a:pt x="929" y="4008"/>
                    <a:pt x="2878" y="219"/>
                  </a:cubicBezTo>
                  <a:cubicBezTo>
                    <a:pt x="2934" y="106"/>
                    <a:pt x="2826" y="1"/>
                    <a:pt x="2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1"/>
            <p:cNvSpPr/>
            <p:nvPr/>
          </p:nvSpPr>
          <p:spPr>
            <a:xfrm>
              <a:off x="7768235" y="1683589"/>
              <a:ext cx="957318" cy="351260"/>
            </a:xfrm>
            <a:custGeom>
              <a:avLst/>
              <a:gdLst/>
              <a:ahLst/>
              <a:cxnLst/>
              <a:rect l="l" t="t" r="r" b="b"/>
              <a:pathLst>
                <a:path w="20037" h="7352" extrusionOk="0">
                  <a:moveTo>
                    <a:pt x="19712" y="0"/>
                  </a:moveTo>
                  <a:cubicBezTo>
                    <a:pt x="19694" y="0"/>
                    <a:pt x="19675" y="2"/>
                    <a:pt x="19655" y="7"/>
                  </a:cubicBezTo>
                  <a:cubicBezTo>
                    <a:pt x="16298" y="812"/>
                    <a:pt x="13065" y="2049"/>
                    <a:pt x="9816" y="3210"/>
                  </a:cubicBezTo>
                  <a:cubicBezTo>
                    <a:pt x="6582" y="4370"/>
                    <a:pt x="3319" y="5500"/>
                    <a:pt x="208" y="6969"/>
                  </a:cubicBezTo>
                  <a:cubicBezTo>
                    <a:pt x="0" y="7067"/>
                    <a:pt x="79" y="7352"/>
                    <a:pt x="277" y="7352"/>
                  </a:cubicBezTo>
                  <a:cubicBezTo>
                    <a:pt x="300" y="7352"/>
                    <a:pt x="323" y="7348"/>
                    <a:pt x="348" y="7340"/>
                  </a:cubicBezTo>
                  <a:cubicBezTo>
                    <a:pt x="3628" y="6288"/>
                    <a:pt x="6830" y="4989"/>
                    <a:pt x="10064" y="3844"/>
                  </a:cubicBezTo>
                  <a:cubicBezTo>
                    <a:pt x="13312" y="2699"/>
                    <a:pt x="16623" y="1725"/>
                    <a:pt x="19794" y="410"/>
                  </a:cubicBezTo>
                  <a:cubicBezTo>
                    <a:pt x="20037" y="310"/>
                    <a:pt x="19925" y="0"/>
                    <a:pt x="197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1"/>
            <p:cNvSpPr/>
            <p:nvPr/>
          </p:nvSpPr>
          <p:spPr>
            <a:xfrm>
              <a:off x="8514574" y="1294820"/>
              <a:ext cx="169132" cy="375579"/>
            </a:xfrm>
            <a:custGeom>
              <a:avLst/>
              <a:gdLst/>
              <a:ahLst/>
              <a:cxnLst/>
              <a:rect l="l" t="t" r="r" b="b"/>
              <a:pathLst>
                <a:path w="3540" h="7861" extrusionOk="0">
                  <a:moveTo>
                    <a:pt x="2559" y="1"/>
                  </a:moveTo>
                  <a:cubicBezTo>
                    <a:pt x="2449" y="1"/>
                    <a:pt x="2341" y="67"/>
                    <a:pt x="2332" y="193"/>
                  </a:cubicBezTo>
                  <a:cubicBezTo>
                    <a:pt x="2224" y="1585"/>
                    <a:pt x="2193" y="2901"/>
                    <a:pt x="1728" y="4246"/>
                  </a:cubicBezTo>
                  <a:cubicBezTo>
                    <a:pt x="1311" y="5469"/>
                    <a:pt x="460" y="6474"/>
                    <a:pt x="27" y="7680"/>
                  </a:cubicBezTo>
                  <a:cubicBezTo>
                    <a:pt x="0" y="7759"/>
                    <a:pt x="53" y="7861"/>
                    <a:pt x="136" y="7861"/>
                  </a:cubicBezTo>
                  <a:cubicBezTo>
                    <a:pt x="150" y="7861"/>
                    <a:pt x="166" y="7858"/>
                    <a:pt x="181" y="7851"/>
                  </a:cubicBezTo>
                  <a:cubicBezTo>
                    <a:pt x="2595" y="6721"/>
                    <a:pt x="3539" y="2498"/>
                    <a:pt x="2780" y="147"/>
                  </a:cubicBezTo>
                  <a:cubicBezTo>
                    <a:pt x="2745" y="48"/>
                    <a:pt x="2652" y="1"/>
                    <a:pt x="25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1"/>
            <p:cNvSpPr/>
            <p:nvPr/>
          </p:nvSpPr>
          <p:spPr>
            <a:xfrm>
              <a:off x="7696138" y="1270740"/>
              <a:ext cx="447962" cy="470131"/>
            </a:xfrm>
            <a:custGeom>
              <a:avLst/>
              <a:gdLst/>
              <a:ahLst/>
              <a:cxnLst/>
              <a:rect l="l" t="t" r="r" b="b"/>
              <a:pathLst>
                <a:path w="9376" h="9840" extrusionOk="0">
                  <a:moveTo>
                    <a:pt x="832" y="1"/>
                  </a:moveTo>
                  <a:cubicBezTo>
                    <a:pt x="640" y="1"/>
                    <a:pt x="441" y="113"/>
                    <a:pt x="403" y="341"/>
                  </a:cubicBezTo>
                  <a:cubicBezTo>
                    <a:pt x="1" y="2924"/>
                    <a:pt x="434" y="5431"/>
                    <a:pt x="2352" y="7380"/>
                  </a:cubicBezTo>
                  <a:cubicBezTo>
                    <a:pt x="3642" y="8669"/>
                    <a:pt x="5656" y="9839"/>
                    <a:pt x="7592" y="9839"/>
                  </a:cubicBezTo>
                  <a:cubicBezTo>
                    <a:pt x="8072" y="9839"/>
                    <a:pt x="8547" y="9767"/>
                    <a:pt x="9005" y="9608"/>
                  </a:cubicBezTo>
                  <a:cubicBezTo>
                    <a:pt x="9360" y="9469"/>
                    <a:pt x="9376" y="9036"/>
                    <a:pt x="9128" y="8788"/>
                  </a:cubicBezTo>
                  <a:cubicBezTo>
                    <a:pt x="8510" y="8200"/>
                    <a:pt x="7844" y="8061"/>
                    <a:pt x="7055" y="7813"/>
                  </a:cubicBezTo>
                  <a:cubicBezTo>
                    <a:pt x="6003" y="7489"/>
                    <a:pt x="4966" y="6963"/>
                    <a:pt x="4131" y="6235"/>
                  </a:cubicBezTo>
                  <a:cubicBezTo>
                    <a:pt x="2460" y="4812"/>
                    <a:pt x="1300" y="2569"/>
                    <a:pt x="1222" y="356"/>
                  </a:cubicBezTo>
                  <a:cubicBezTo>
                    <a:pt x="1222" y="121"/>
                    <a:pt x="1031" y="1"/>
                    <a:pt x="832"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1"/>
            <p:cNvSpPr/>
            <p:nvPr/>
          </p:nvSpPr>
          <p:spPr>
            <a:xfrm>
              <a:off x="8115437" y="998741"/>
              <a:ext cx="331719" cy="377251"/>
            </a:xfrm>
            <a:custGeom>
              <a:avLst/>
              <a:gdLst/>
              <a:ahLst/>
              <a:cxnLst/>
              <a:rect l="l" t="t" r="r" b="b"/>
              <a:pathLst>
                <a:path w="6943" h="7896" extrusionOk="0">
                  <a:moveTo>
                    <a:pt x="616" y="1"/>
                  </a:moveTo>
                  <a:cubicBezTo>
                    <a:pt x="103" y="1"/>
                    <a:pt x="0" y="822"/>
                    <a:pt x="460" y="1006"/>
                  </a:cubicBezTo>
                  <a:cubicBezTo>
                    <a:pt x="1745" y="1486"/>
                    <a:pt x="2781" y="2429"/>
                    <a:pt x="3523" y="3590"/>
                  </a:cubicBezTo>
                  <a:cubicBezTo>
                    <a:pt x="4313" y="4859"/>
                    <a:pt x="4544" y="6375"/>
                    <a:pt x="5396" y="7612"/>
                  </a:cubicBezTo>
                  <a:cubicBezTo>
                    <a:pt x="5523" y="7806"/>
                    <a:pt x="5737" y="7896"/>
                    <a:pt x="5955" y="7896"/>
                  </a:cubicBezTo>
                  <a:cubicBezTo>
                    <a:pt x="6292" y="7896"/>
                    <a:pt x="6636" y="7680"/>
                    <a:pt x="6664" y="7303"/>
                  </a:cubicBezTo>
                  <a:cubicBezTo>
                    <a:pt x="6943" y="3853"/>
                    <a:pt x="4204" y="78"/>
                    <a:pt x="631" y="1"/>
                  </a:cubicBezTo>
                  <a:cubicBezTo>
                    <a:pt x="626" y="1"/>
                    <a:pt x="621" y="1"/>
                    <a:pt x="616"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41"/>
          <p:cNvGrpSpPr/>
          <p:nvPr/>
        </p:nvGrpSpPr>
        <p:grpSpPr>
          <a:xfrm rot="4291081">
            <a:off x="987461" y="3820599"/>
            <a:ext cx="1100297" cy="2443568"/>
            <a:chOff x="356213" y="1742950"/>
            <a:chExt cx="714025" cy="1585725"/>
          </a:xfrm>
        </p:grpSpPr>
        <p:sp>
          <p:nvSpPr>
            <p:cNvPr id="994" name="Google Shape;994;p41"/>
            <p:cNvSpPr/>
            <p:nvPr/>
          </p:nvSpPr>
          <p:spPr>
            <a:xfrm>
              <a:off x="436713" y="1742950"/>
              <a:ext cx="408825" cy="302850"/>
            </a:xfrm>
            <a:custGeom>
              <a:avLst/>
              <a:gdLst/>
              <a:ahLst/>
              <a:cxnLst/>
              <a:rect l="l" t="t" r="r" b="b"/>
              <a:pathLst>
                <a:path w="16353" h="12114" extrusionOk="0">
                  <a:moveTo>
                    <a:pt x="5446" y="1"/>
                  </a:moveTo>
                  <a:cubicBezTo>
                    <a:pt x="4858" y="1"/>
                    <a:pt x="4286" y="527"/>
                    <a:pt x="4070" y="1115"/>
                  </a:cubicBezTo>
                  <a:cubicBezTo>
                    <a:pt x="3822" y="1795"/>
                    <a:pt x="3884" y="2553"/>
                    <a:pt x="3791" y="3281"/>
                  </a:cubicBezTo>
                  <a:cubicBezTo>
                    <a:pt x="3682" y="4069"/>
                    <a:pt x="3404" y="4843"/>
                    <a:pt x="2956" y="5492"/>
                  </a:cubicBezTo>
                  <a:cubicBezTo>
                    <a:pt x="2445" y="6251"/>
                    <a:pt x="1749" y="6870"/>
                    <a:pt x="1238" y="7627"/>
                  </a:cubicBezTo>
                  <a:cubicBezTo>
                    <a:pt x="264" y="9112"/>
                    <a:pt x="0" y="10536"/>
                    <a:pt x="821" y="12114"/>
                  </a:cubicBezTo>
                  <a:lnTo>
                    <a:pt x="16353" y="4487"/>
                  </a:lnTo>
                  <a:cubicBezTo>
                    <a:pt x="15827" y="3574"/>
                    <a:pt x="14868" y="2739"/>
                    <a:pt x="12888" y="2739"/>
                  </a:cubicBezTo>
                  <a:cubicBezTo>
                    <a:pt x="12748" y="2739"/>
                    <a:pt x="12624" y="2755"/>
                    <a:pt x="12485" y="2755"/>
                  </a:cubicBezTo>
                  <a:cubicBezTo>
                    <a:pt x="11712" y="2800"/>
                    <a:pt x="11046" y="2955"/>
                    <a:pt x="10365" y="2955"/>
                  </a:cubicBezTo>
                  <a:cubicBezTo>
                    <a:pt x="9979" y="2955"/>
                    <a:pt x="9592" y="2909"/>
                    <a:pt x="9190" y="2755"/>
                  </a:cubicBezTo>
                  <a:cubicBezTo>
                    <a:pt x="8014" y="2321"/>
                    <a:pt x="7287" y="1517"/>
                    <a:pt x="6452" y="589"/>
                  </a:cubicBezTo>
                  <a:cubicBezTo>
                    <a:pt x="6266" y="372"/>
                    <a:pt x="6034" y="156"/>
                    <a:pt x="5755" y="63"/>
                  </a:cubicBezTo>
                  <a:cubicBezTo>
                    <a:pt x="5662" y="16"/>
                    <a:pt x="5555" y="1"/>
                    <a:pt x="5446" y="1"/>
                  </a:cubicBezTo>
                  <a:close/>
                </a:path>
              </a:pathLst>
            </a:custGeom>
            <a:solidFill>
              <a:srgbClr val="396DCA">
                <a:alpha val="8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1"/>
            <p:cNvSpPr/>
            <p:nvPr/>
          </p:nvSpPr>
          <p:spPr>
            <a:xfrm>
              <a:off x="418913" y="1854350"/>
              <a:ext cx="651325" cy="1393900"/>
            </a:xfrm>
            <a:custGeom>
              <a:avLst/>
              <a:gdLst/>
              <a:ahLst/>
              <a:cxnLst/>
              <a:rect l="l" t="t" r="r" b="b"/>
              <a:pathLst>
                <a:path w="26053" h="55756" extrusionOk="0">
                  <a:moveTo>
                    <a:pt x="17111" y="0"/>
                  </a:moveTo>
                  <a:lnTo>
                    <a:pt x="17065" y="31"/>
                  </a:lnTo>
                  <a:lnTo>
                    <a:pt x="1533" y="7658"/>
                  </a:lnTo>
                  <a:lnTo>
                    <a:pt x="1517" y="7658"/>
                  </a:lnTo>
                  <a:cubicBezTo>
                    <a:pt x="8045" y="20962"/>
                    <a:pt x="3435" y="39573"/>
                    <a:pt x="1145" y="46952"/>
                  </a:cubicBezTo>
                  <a:cubicBezTo>
                    <a:pt x="681" y="48422"/>
                    <a:pt x="295" y="49736"/>
                    <a:pt x="1" y="50774"/>
                  </a:cubicBezTo>
                  <a:cubicBezTo>
                    <a:pt x="1223" y="50928"/>
                    <a:pt x="2430" y="51500"/>
                    <a:pt x="3559" y="51980"/>
                  </a:cubicBezTo>
                  <a:cubicBezTo>
                    <a:pt x="5601" y="52847"/>
                    <a:pt x="7721" y="53496"/>
                    <a:pt x="9856" y="54053"/>
                  </a:cubicBezTo>
                  <a:cubicBezTo>
                    <a:pt x="11836" y="54563"/>
                    <a:pt x="13816" y="55043"/>
                    <a:pt x="15811" y="55522"/>
                  </a:cubicBezTo>
                  <a:cubicBezTo>
                    <a:pt x="16075" y="55584"/>
                    <a:pt x="16368" y="55662"/>
                    <a:pt x="16647" y="55755"/>
                  </a:cubicBezTo>
                  <a:cubicBezTo>
                    <a:pt x="16910" y="54796"/>
                    <a:pt x="17296" y="53527"/>
                    <a:pt x="17730" y="52088"/>
                  </a:cubicBezTo>
                  <a:cubicBezTo>
                    <a:pt x="21335" y="40454"/>
                    <a:pt x="26053" y="18224"/>
                    <a:pt x="17111" y="0"/>
                  </a:cubicBezTo>
                  <a:close/>
                </a:path>
              </a:pathLst>
            </a:custGeom>
            <a:solidFill>
              <a:srgbClr val="396DCA">
                <a:alpha val="8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1"/>
            <p:cNvSpPr/>
            <p:nvPr/>
          </p:nvSpPr>
          <p:spPr>
            <a:xfrm>
              <a:off x="356213" y="3122200"/>
              <a:ext cx="518325" cy="206450"/>
            </a:xfrm>
            <a:custGeom>
              <a:avLst/>
              <a:gdLst/>
              <a:ahLst/>
              <a:cxnLst/>
              <a:rect l="l" t="t" r="r" b="b"/>
              <a:pathLst>
                <a:path w="20733" h="8258" extrusionOk="0">
                  <a:moveTo>
                    <a:pt x="1815" y="0"/>
                  </a:moveTo>
                  <a:cubicBezTo>
                    <a:pt x="1517" y="0"/>
                    <a:pt x="1217" y="28"/>
                    <a:pt x="916" y="91"/>
                  </a:cubicBezTo>
                  <a:cubicBezTo>
                    <a:pt x="167" y="249"/>
                    <a:pt x="0" y="1125"/>
                    <a:pt x="344" y="1677"/>
                  </a:cubicBezTo>
                  <a:lnTo>
                    <a:pt x="344" y="1677"/>
                  </a:lnTo>
                  <a:cubicBezTo>
                    <a:pt x="690" y="2865"/>
                    <a:pt x="2599" y="3378"/>
                    <a:pt x="3577" y="3772"/>
                  </a:cubicBezTo>
                  <a:cubicBezTo>
                    <a:pt x="5402" y="4530"/>
                    <a:pt x="7290" y="5103"/>
                    <a:pt x="9192" y="5613"/>
                  </a:cubicBezTo>
                  <a:cubicBezTo>
                    <a:pt x="11095" y="6124"/>
                    <a:pt x="13028" y="6572"/>
                    <a:pt x="14932" y="7083"/>
                  </a:cubicBezTo>
                  <a:cubicBezTo>
                    <a:pt x="16084" y="7394"/>
                    <a:pt x="17682" y="8258"/>
                    <a:pt x="18998" y="8258"/>
                  </a:cubicBezTo>
                  <a:cubicBezTo>
                    <a:pt x="19254" y="8258"/>
                    <a:pt x="19499" y="8225"/>
                    <a:pt x="19728" y="8150"/>
                  </a:cubicBezTo>
                  <a:cubicBezTo>
                    <a:pt x="20299" y="7964"/>
                    <a:pt x="20718" y="7469"/>
                    <a:pt x="20718" y="6867"/>
                  </a:cubicBezTo>
                  <a:cubicBezTo>
                    <a:pt x="20733" y="5474"/>
                    <a:pt x="19418" y="5087"/>
                    <a:pt x="18319" y="4808"/>
                  </a:cubicBezTo>
                  <a:cubicBezTo>
                    <a:pt x="16324" y="4329"/>
                    <a:pt x="14344" y="3849"/>
                    <a:pt x="12364" y="3339"/>
                  </a:cubicBezTo>
                  <a:cubicBezTo>
                    <a:pt x="10229" y="2782"/>
                    <a:pt x="8109" y="2133"/>
                    <a:pt x="6067" y="1266"/>
                  </a:cubicBezTo>
                  <a:cubicBezTo>
                    <a:pt x="4728" y="686"/>
                    <a:pt x="3293" y="0"/>
                    <a:pt x="1815"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1"/>
            <p:cNvSpPr/>
            <p:nvPr/>
          </p:nvSpPr>
          <p:spPr>
            <a:xfrm>
              <a:off x="360538" y="3122125"/>
              <a:ext cx="513625" cy="206550"/>
            </a:xfrm>
            <a:custGeom>
              <a:avLst/>
              <a:gdLst/>
              <a:ahLst/>
              <a:cxnLst/>
              <a:rect l="l" t="t" r="r" b="b"/>
              <a:pathLst>
                <a:path w="20545" h="8262" extrusionOk="0">
                  <a:moveTo>
                    <a:pt x="1640" y="1"/>
                  </a:moveTo>
                  <a:cubicBezTo>
                    <a:pt x="1346" y="1"/>
                    <a:pt x="1052" y="32"/>
                    <a:pt x="743" y="94"/>
                  </a:cubicBezTo>
                  <a:cubicBezTo>
                    <a:pt x="248" y="201"/>
                    <a:pt x="0" y="634"/>
                    <a:pt x="0" y="1068"/>
                  </a:cubicBezTo>
                  <a:cubicBezTo>
                    <a:pt x="0" y="1284"/>
                    <a:pt x="62" y="1486"/>
                    <a:pt x="170" y="1672"/>
                  </a:cubicBezTo>
                  <a:cubicBezTo>
                    <a:pt x="510" y="2862"/>
                    <a:pt x="2428" y="3373"/>
                    <a:pt x="3404" y="3775"/>
                  </a:cubicBezTo>
                  <a:cubicBezTo>
                    <a:pt x="5229" y="4533"/>
                    <a:pt x="7117" y="5106"/>
                    <a:pt x="9019" y="5616"/>
                  </a:cubicBezTo>
                  <a:cubicBezTo>
                    <a:pt x="10922" y="6127"/>
                    <a:pt x="12855" y="6575"/>
                    <a:pt x="14759" y="7086"/>
                  </a:cubicBezTo>
                  <a:cubicBezTo>
                    <a:pt x="15919" y="7395"/>
                    <a:pt x="17513" y="8262"/>
                    <a:pt x="18827" y="8262"/>
                  </a:cubicBezTo>
                  <a:cubicBezTo>
                    <a:pt x="19091" y="8262"/>
                    <a:pt x="19338" y="8231"/>
                    <a:pt x="19555" y="8153"/>
                  </a:cubicBezTo>
                  <a:cubicBezTo>
                    <a:pt x="20126" y="7967"/>
                    <a:pt x="20545" y="7472"/>
                    <a:pt x="20545" y="6870"/>
                  </a:cubicBezTo>
                  <a:lnTo>
                    <a:pt x="20545" y="6839"/>
                  </a:lnTo>
                  <a:cubicBezTo>
                    <a:pt x="20545" y="5801"/>
                    <a:pt x="19817" y="5337"/>
                    <a:pt x="18982" y="5044"/>
                  </a:cubicBezTo>
                  <a:cubicBezTo>
                    <a:pt x="18703" y="4951"/>
                    <a:pt x="18410" y="4873"/>
                    <a:pt x="18146" y="4811"/>
                  </a:cubicBezTo>
                  <a:cubicBezTo>
                    <a:pt x="16151" y="4332"/>
                    <a:pt x="14171" y="3852"/>
                    <a:pt x="12191" y="3342"/>
                  </a:cubicBezTo>
                  <a:cubicBezTo>
                    <a:pt x="10056" y="2785"/>
                    <a:pt x="7936" y="2136"/>
                    <a:pt x="5894" y="1269"/>
                  </a:cubicBezTo>
                  <a:cubicBezTo>
                    <a:pt x="4765" y="789"/>
                    <a:pt x="3558" y="217"/>
                    <a:pt x="2336" y="63"/>
                  </a:cubicBezTo>
                  <a:cubicBezTo>
                    <a:pt x="2104" y="32"/>
                    <a:pt x="1872" y="1"/>
                    <a:pt x="1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1"/>
            <p:cNvSpPr/>
            <p:nvPr/>
          </p:nvSpPr>
          <p:spPr>
            <a:xfrm>
              <a:off x="475388" y="1830725"/>
              <a:ext cx="114500" cy="176425"/>
            </a:xfrm>
            <a:custGeom>
              <a:avLst/>
              <a:gdLst/>
              <a:ahLst/>
              <a:cxnLst/>
              <a:rect l="l" t="t" r="r" b="b"/>
              <a:pathLst>
                <a:path w="4580" h="7057" extrusionOk="0">
                  <a:moveTo>
                    <a:pt x="3415" y="1"/>
                  </a:moveTo>
                  <a:cubicBezTo>
                    <a:pt x="3323" y="1"/>
                    <a:pt x="3234" y="63"/>
                    <a:pt x="3234" y="187"/>
                  </a:cubicBezTo>
                  <a:cubicBezTo>
                    <a:pt x="3234" y="2647"/>
                    <a:pt x="0" y="4318"/>
                    <a:pt x="821" y="6870"/>
                  </a:cubicBezTo>
                  <a:cubicBezTo>
                    <a:pt x="860" y="6990"/>
                    <a:pt x="974" y="7056"/>
                    <a:pt x="1084" y="7056"/>
                  </a:cubicBezTo>
                  <a:cubicBezTo>
                    <a:pt x="1187" y="7056"/>
                    <a:pt x="1286" y="6998"/>
                    <a:pt x="1316" y="6870"/>
                  </a:cubicBezTo>
                  <a:cubicBezTo>
                    <a:pt x="1842" y="4565"/>
                    <a:pt x="4579" y="2647"/>
                    <a:pt x="3605" y="141"/>
                  </a:cubicBezTo>
                  <a:cubicBezTo>
                    <a:pt x="3577" y="47"/>
                    <a:pt x="3495" y="1"/>
                    <a:pt x="3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1"/>
            <p:cNvSpPr/>
            <p:nvPr/>
          </p:nvSpPr>
          <p:spPr>
            <a:xfrm>
              <a:off x="856813" y="2193375"/>
              <a:ext cx="99725" cy="713800"/>
            </a:xfrm>
            <a:custGeom>
              <a:avLst/>
              <a:gdLst/>
              <a:ahLst/>
              <a:cxnLst/>
              <a:rect l="l" t="t" r="r" b="b"/>
              <a:pathLst>
                <a:path w="3989" h="28552" extrusionOk="0">
                  <a:moveTo>
                    <a:pt x="2503" y="1"/>
                  </a:moveTo>
                  <a:cubicBezTo>
                    <a:pt x="2348" y="1"/>
                    <a:pt x="2187" y="109"/>
                    <a:pt x="2179" y="301"/>
                  </a:cubicBezTo>
                  <a:cubicBezTo>
                    <a:pt x="2086" y="2590"/>
                    <a:pt x="2334" y="4911"/>
                    <a:pt x="2348" y="7215"/>
                  </a:cubicBezTo>
                  <a:cubicBezTo>
                    <a:pt x="2379" y="9521"/>
                    <a:pt x="2303" y="11841"/>
                    <a:pt x="2117" y="14146"/>
                  </a:cubicBezTo>
                  <a:cubicBezTo>
                    <a:pt x="1761" y="18896"/>
                    <a:pt x="770" y="23552"/>
                    <a:pt x="28" y="28255"/>
                  </a:cubicBezTo>
                  <a:cubicBezTo>
                    <a:pt x="1" y="28438"/>
                    <a:pt x="126" y="28551"/>
                    <a:pt x="258" y="28551"/>
                  </a:cubicBezTo>
                  <a:cubicBezTo>
                    <a:pt x="348" y="28551"/>
                    <a:pt x="442" y="28498"/>
                    <a:pt x="492" y="28378"/>
                  </a:cubicBezTo>
                  <a:cubicBezTo>
                    <a:pt x="2272" y="23970"/>
                    <a:pt x="2998" y="19143"/>
                    <a:pt x="3369" y="14410"/>
                  </a:cubicBezTo>
                  <a:cubicBezTo>
                    <a:pt x="3726" y="9845"/>
                    <a:pt x="3988" y="4694"/>
                    <a:pt x="2782" y="208"/>
                  </a:cubicBezTo>
                  <a:cubicBezTo>
                    <a:pt x="2741" y="66"/>
                    <a:pt x="2624" y="1"/>
                    <a:pt x="2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1"/>
            <p:cNvSpPr/>
            <p:nvPr/>
          </p:nvSpPr>
          <p:spPr>
            <a:xfrm>
              <a:off x="866938" y="2073050"/>
              <a:ext cx="45500" cy="69225"/>
            </a:xfrm>
            <a:custGeom>
              <a:avLst/>
              <a:gdLst/>
              <a:ahLst/>
              <a:cxnLst/>
              <a:rect l="l" t="t" r="r" b="b"/>
              <a:pathLst>
                <a:path w="1820" h="2769" extrusionOk="0">
                  <a:moveTo>
                    <a:pt x="557" y="1"/>
                  </a:moveTo>
                  <a:cubicBezTo>
                    <a:pt x="286" y="1"/>
                    <a:pt x="0" y="204"/>
                    <a:pt x="10" y="518"/>
                  </a:cubicBezTo>
                  <a:cubicBezTo>
                    <a:pt x="41" y="1199"/>
                    <a:pt x="103" y="2360"/>
                    <a:pt x="799" y="2715"/>
                  </a:cubicBezTo>
                  <a:cubicBezTo>
                    <a:pt x="870" y="2751"/>
                    <a:pt x="943" y="2768"/>
                    <a:pt x="1013" y="2768"/>
                  </a:cubicBezTo>
                  <a:cubicBezTo>
                    <a:pt x="1156" y="2768"/>
                    <a:pt x="1289" y="2696"/>
                    <a:pt x="1372" y="2560"/>
                  </a:cubicBezTo>
                  <a:cubicBezTo>
                    <a:pt x="1820" y="1911"/>
                    <a:pt x="1294" y="875"/>
                    <a:pt x="969" y="256"/>
                  </a:cubicBezTo>
                  <a:cubicBezTo>
                    <a:pt x="887" y="78"/>
                    <a:pt x="724" y="1"/>
                    <a:pt x="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1"/>
            <p:cNvSpPr/>
            <p:nvPr/>
          </p:nvSpPr>
          <p:spPr>
            <a:xfrm>
              <a:off x="471663" y="2681600"/>
              <a:ext cx="120550" cy="424225"/>
            </a:xfrm>
            <a:custGeom>
              <a:avLst/>
              <a:gdLst/>
              <a:ahLst/>
              <a:cxnLst/>
              <a:rect l="l" t="t" r="r" b="b"/>
              <a:pathLst>
                <a:path w="4822" h="16969" extrusionOk="0">
                  <a:moveTo>
                    <a:pt x="4073" y="0"/>
                  </a:moveTo>
                  <a:cubicBezTo>
                    <a:pt x="3897" y="0"/>
                    <a:pt x="3710" y="102"/>
                    <a:pt x="3662" y="279"/>
                  </a:cubicBezTo>
                  <a:cubicBezTo>
                    <a:pt x="2934" y="2971"/>
                    <a:pt x="2872" y="5833"/>
                    <a:pt x="2284" y="8556"/>
                  </a:cubicBezTo>
                  <a:cubicBezTo>
                    <a:pt x="1681" y="11310"/>
                    <a:pt x="706" y="13940"/>
                    <a:pt x="42" y="16663"/>
                  </a:cubicBezTo>
                  <a:cubicBezTo>
                    <a:pt x="1" y="16835"/>
                    <a:pt x="141" y="16968"/>
                    <a:pt x="286" y="16968"/>
                  </a:cubicBezTo>
                  <a:cubicBezTo>
                    <a:pt x="361" y="16968"/>
                    <a:pt x="437" y="16933"/>
                    <a:pt x="490" y="16848"/>
                  </a:cubicBezTo>
                  <a:cubicBezTo>
                    <a:pt x="2006" y="14357"/>
                    <a:pt x="2841" y="11448"/>
                    <a:pt x="3522" y="8618"/>
                  </a:cubicBezTo>
                  <a:cubicBezTo>
                    <a:pt x="4157" y="5972"/>
                    <a:pt x="4821" y="3002"/>
                    <a:pt x="4419" y="279"/>
                  </a:cubicBezTo>
                  <a:cubicBezTo>
                    <a:pt x="4389" y="86"/>
                    <a:pt x="4236" y="0"/>
                    <a:pt x="4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1"/>
            <p:cNvSpPr/>
            <p:nvPr/>
          </p:nvSpPr>
          <p:spPr>
            <a:xfrm>
              <a:off x="560463" y="2606200"/>
              <a:ext cx="22100" cy="27425"/>
            </a:xfrm>
            <a:custGeom>
              <a:avLst/>
              <a:gdLst/>
              <a:ahLst/>
              <a:cxnLst/>
              <a:rect l="l" t="t" r="r" b="b"/>
              <a:pathLst>
                <a:path w="884" h="1097" extrusionOk="0">
                  <a:moveTo>
                    <a:pt x="479" y="1"/>
                  </a:moveTo>
                  <a:cubicBezTo>
                    <a:pt x="349" y="1"/>
                    <a:pt x="228" y="65"/>
                    <a:pt x="155" y="186"/>
                  </a:cubicBezTo>
                  <a:cubicBezTo>
                    <a:pt x="110" y="279"/>
                    <a:pt x="79" y="372"/>
                    <a:pt x="48" y="479"/>
                  </a:cubicBezTo>
                  <a:cubicBezTo>
                    <a:pt x="1" y="603"/>
                    <a:pt x="17" y="727"/>
                    <a:pt x="48" y="851"/>
                  </a:cubicBezTo>
                  <a:cubicBezTo>
                    <a:pt x="107" y="1008"/>
                    <a:pt x="247" y="1097"/>
                    <a:pt x="393" y="1097"/>
                  </a:cubicBezTo>
                  <a:cubicBezTo>
                    <a:pt x="476" y="1097"/>
                    <a:pt x="562" y="1068"/>
                    <a:pt x="636" y="1005"/>
                  </a:cubicBezTo>
                  <a:cubicBezTo>
                    <a:pt x="728" y="913"/>
                    <a:pt x="805" y="820"/>
                    <a:pt x="836" y="696"/>
                  </a:cubicBezTo>
                  <a:cubicBezTo>
                    <a:pt x="852" y="588"/>
                    <a:pt x="883" y="479"/>
                    <a:pt x="867" y="387"/>
                  </a:cubicBezTo>
                  <a:cubicBezTo>
                    <a:pt x="867" y="217"/>
                    <a:pt x="759" y="46"/>
                    <a:pt x="589" y="15"/>
                  </a:cubicBezTo>
                  <a:cubicBezTo>
                    <a:pt x="552" y="5"/>
                    <a:pt x="515" y="1"/>
                    <a:pt x="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41"/>
          <p:cNvSpPr/>
          <p:nvPr/>
        </p:nvSpPr>
        <p:spPr>
          <a:xfrm rot="1307977">
            <a:off x="6411062" y="-2772048"/>
            <a:ext cx="5025003" cy="4324450"/>
          </a:xfrm>
          <a:custGeom>
            <a:avLst/>
            <a:gdLst/>
            <a:ahLst/>
            <a:cxnLst/>
            <a:rect l="l" t="t" r="r" b="b"/>
            <a:pathLst>
              <a:path w="112500" h="96816" extrusionOk="0">
                <a:moveTo>
                  <a:pt x="67529" y="0"/>
                </a:moveTo>
                <a:cubicBezTo>
                  <a:pt x="61713" y="0"/>
                  <a:pt x="56297" y="1213"/>
                  <a:pt x="52382" y="5281"/>
                </a:cubicBezTo>
                <a:cubicBezTo>
                  <a:pt x="49691" y="8080"/>
                  <a:pt x="47865" y="11686"/>
                  <a:pt x="44957" y="14254"/>
                </a:cubicBezTo>
                <a:cubicBezTo>
                  <a:pt x="41646" y="17162"/>
                  <a:pt x="37283" y="18445"/>
                  <a:pt x="33090" y="19823"/>
                </a:cubicBezTo>
                <a:cubicBezTo>
                  <a:pt x="25170" y="22422"/>
                  <a:pt x="17280" y="25686"/>
                  <a:pt x="10953" y="31116"/>
                </a:cubicBezTo>
                <a:cubicBezTo>
                  <a:pt x="4625" y="36546"/>
                  <a:pt x="0" y="44466"/>
                  <a:pt x="232" y="52805"/>
                </a:cubicBezTo>
                <a:cubicBezTo>
                  <a:pt x="417" y="59396"/>
                  <a:pt x="3589" y="65630"/>
                  <a:pt x="7874" y="70642"/>
                </a:cubicBezTo>
                <a:cubicBezTo>
                  <a:pt x="10720" y="73969"/>
                  <a:pt x="14233" y="76954"/>
                  <a:pt x="18456" y="78146"/>
                </a:cubicBezTo>
                <a:cubicBezTo>
                  <a:pt x="20125" y="78620"/>
                  <a:pt x="21830" y="78802"/>
                  <a:pt x="23556" y="78802"/>
                </a:cubicBezTo>
                <a:cubicBezTo>
                  <a:pt x="29167" y="78802"/>
                  <a:pt x="35002" y="76886"/>
                  <a:pt x="40542" y="76886"/>
                </a:cubicBezTo>
                <a:cubicBezTo>
                  <a:pt x="42746" y="76886"/>
                  <a:pt x="44904" y="77189"/>
                  <a:pt x="46983" y="78037"/>
                </a:cubicBezTo>
                <a:cubicBezTo>
                  <a:pt x="50386" y="79429"/>
                  <a:pt x="53063" y="82121"/>
                  <a:pt x="55848" y="84550"/>
                </a:cubicBezTo>
                <a:cubicBezTo>
                  <a:pt x="61943" y="89872"/>
                  <a:pt x="69059" y="94250"/>
                  <a:pt x="76964" y="96013"/>
                </a:cubicBezTo>
                <a:cubicBezTo>
                  <a:pt x="79330" y="96541"/>
                  <a:pt x="81770" y="96815"/>
                  <a:pt x="84204" y="96815"/>
                </a:cubicBezTo>
                <a:cubicBezTo>
                  <a:pt x="89904" y="96815"/>
                  <a:pt x="95577" y="95312"/>
                  <a:pt x="100216" y="92038"/>
                </a:cubicBezTo>
                <a:cubicBezTo>
                  <a:pt x="108709" y="86035"/>
                  <a:pt x="112500" y="75005"/>
                  <a:pt x="112314" y="64609"/>
                </a:cubicBezTo>
                <a:cubicBezTo>
                  <a:pt x="112128" y="54198"/>
                  <a:pt x="108554" y="44188"/>
                  <a:pt x="104888" y="34458"/>
                </a:cubicBezTo>
                <a:cubicBezTo>
                  <a:pt x="102908" y="29198"/>
                  <a:pt x="100881" y="23922"/>
                  <a:pt x="97911" y="19142"/>
                </a:cubicBezTo>
                <a:cubicBezTo>
                  <a:pt x="92836" y="10974"/>
                  <a:pt x="85442" y="3161"/>
                  <a:pt x="76052" y="1073"/>
                </a:cubicBezTo>
                <a:cubicBezTo>
                  <a:pt x="74489" y="733"/>
                  <a:pt x="72447" y="238"/>
                  <a:pt x="71225" y="145"/>
                </a:cubicBezTo>
                <a:cubicBezTo>
                  <a:pt x="69982" y="54"/>
                  <a:pt x="68747" y="0"/>
                  <a:pt x="67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1"/>
          <p:cNvSpPr txBox="1">
            <a:spLocks noGrp="1"/>
          </p:cNvSpPr>
          <p:nvPr>
            <p:ph type="title"/>
          </p:nvPr>
        </p:nvSpPr>
        <p:spPr>
          <a:xfrm>
            <a:off x="1142123" y="187988"/>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Konseling</a:t>
            </a:r>
            <a:endParaRPr sz="3200" dirty="0"/>
          </a:p>
        </p:txBody>
      </p:sp>
      <p:sp>
        <p:nvSpPr>
          <p:cNvPr id="967" name="Google Shape;967;p41"/>
          <p:cNvSpPr txBox="1">
            <a:spLocks noGrp="1"/>
          </p:cNvSpPr>
          <p:nvPr>
            <p:ph type="subTitle" idx="2"/>
          </p:nvPr>
        </p:nvSpPr>
        <p:spPr>
          <a:xfrm>
            <a:off x="1076782" y="921808"/>
            <a:ext cx="5515065" cy="3011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dirty="0"/>
              <a:t>Perempuan </a:t>
            </a:r>
            <a:r>
              <a:rPr lang="en-ID" dirty="0" err="1"/>
              <a:t>perlu</a:t>
            </a:r>
            <a:r>
              <a:rPr lang="en-ID" dirty="0"/>
              <a:t> </a:t>
            </a:r>
            <a:r>
              <a:rPr lang="en-ID" dirty="0" err="1"/>
              <a:t>dibantu</a:t>
            </a:r>
            <a:r>
              <a:rPr lang="en-ID" dirty="0"/>
              <a:t> </a:t>
            </a:r>
            <a:r>
              <a:rPr lang="en-ID" dirty="0" err="1"/>
              <a:t>untuk</a:t>
            </a:r>
            <a:r>
              <a:rPr lang="en-ID" dirty="0"/>
              <a:t> </a:t>
            </a:r>
            <a:r>
              <a:rPr lang="en-ID" dirty="0" err="1"/>
              <a:t>mengidentifikasi</a:t>
            </a:r>
            <a:r>
              <a:rPr lang="en-ID" dirty="0"/>
              <a:t> </a:t>
            </a:r>
            <a:r>
              <a:rPr lang="en-ID" dirty="0" err="1"/>
              <a:t>faktor</a:t>
            </a:r>
            <a:r>
              <a:rPr lang="en-ID" dirty="0"/>
              <a:t> yang </a:t>
            </a:r>
            <a:r>
              <a:rPr lang="en-ID" dirty="0" err="1"/>
              <a:t>menjadi</a:t>
            </a:r>
            <a:r>
              <a:rPr lang="en-ID" dirty="0"/>
              <a:t> </a:t>
            </a:r>
            <a:r>
              <a:rPr lang="en-ID" dirty="0" err="1"/>
              <a:t>penyebab</a:t>
            </a:r>
            <a:r>
              <a:rPr lang="en-ID" dirty="0"/>
              <a:t> </a:t>
            </a:r>
            <a:r>
              <a:rPr lang="en-ID" dirty="0" err="1"/>
              <a:t>gagalnya</a:t>
            </a:r>
            <a:r>
              <a:rPr lang="en-ID" dirty="0"/>
              <a:t> </a:t>
            </a:r>
            <a:r>
              <a:rPr lang="en-ID" dirty="0" err="1"/>
              <a:t>kontrasepsi</a:t>
            </a:r>
            <a:r>
              <a:rPr lang="en-ID" dirty="0"/>
              <a:t> dan </a:t>
            </a:r>
            <a:r>
              <a:rPr lang="en-ID" dirty="0" err="1"/>
              <a:t>kebutuhan</a:t>
            </a:r>
            <a:r>
              <a:rPr lang="en-ID" dirty="0"/>
              <a:t> </a:t>
            </a:r>
            <a:r>
              <a:rPr lang="en-ID" dirty="0" err="1"/>
              <a:t>untuk</a:t>
            </a:r>
            <a:r>
              <a:rPr lang="en-ID" dirty="0"/>
              <a:t> </a:t>
            </a:r>
            <a:r>
              <a:rPr lang="en-ID" dirty="0" err="1"/>
              <a:t>mengganti</a:t>
            </a:r>
            <a:r>
              <a:rPr lang="en-ID" dirty="0"/>
              <a:t> </a:t>
            </a:r>
            <a:r>
              <a:rPr lang="en-ID" dirty="0" err="1"/>
              <a:t>metode</a:t>
            </a:r>
            <a:r>
              <a:rPr lang="en-ID" dirty="0"/>
              <a:t> </a:t>
            </a:r>
            <a:r>
              <a:rPr lang="en-ID" dirty="0" err="1"/>
              <a:t>kontrasepsi</a:t>
            </a:r>
            <a:r>
              <a:rPr lang="en-ID" dirty="0"/>
              <a:t> </a:t>
            </a:r>
            <a:r>
              <a:rPr lang="en-ID" dirty="0" err="1"/>
              <a:t>selanjutnya</a:t>
            </a:r>
            <a:r>
              <a:rPr lang="en-ID" dirty="0"/>
              <a:t>, </a:t>
            </a:r>
            <a:r>
              <a:rPr lang="en-ID" dirty="0" err="1"/>
              <a:t>misalnya</a:t>
            </a:r>
            <a:r>
              <a:rPr lang="en-ID" dirty="0"/>
              <a:t>: </a:t>
            </a:r>
            <a:r>
              <a:rPr lang="en-ID" dirty="0" err="1"/>
              <a:t>keterbatasan</a:t>
            </a:r>
            <a:r>
              <a:rPr lang="en-ID" dirty="0"/>
              <a:t> </a:t>
            </a:r>
            <a:r>
              <a:rPr lang="en-ID" dirty="0" err="1"/>
              <a:t>metode</a:t>
            </a:r>
            <a:r>
              <a:rPr lang="en-ID" dirty="0"/>
              <a:t> </a:t>
            </a:r>
            <a:r>
              <a:rPr lang="en-ID" dirty="0" err="1"/>
              <a:t>kontrasepsi</a:t>
            </a:r>
            <a:r>
              <a:rPr lang="en-ID" dirty="0"/>
              <a:t> (</a:t>
            </a:r>
            <a:r>
              <a:rPr lang="en-ID" dirty="0" err="1"/>
              <a:t>karena</a:t>
            </a:r>
            <a:r>
              <a:rPr lang="en-ID" dirty="0"/>
              <a:t> </a:t>
            </a:r>
            <a:r>
              <a:rPr lang="en-ID" dirty="0" err="1"/>
              <a:t>tidak</a:t>
            </a:r>
            <a:r>
              <a:rPr lang="en-ID" dirty="0"/>
              <a:t> </a:t>
            </a:r>
            <a:r>
              <a:rPr lang="en-ID" dirty="0" err="1"/>
              <a:t>ada</a:t>
            </a:r>
            <a:r>
              <a:rPr lang="en-ID" dirty="0"/>
              <a:t> </a:t>
            </a:r>
            <a:r>
              <a:rPr lang="en-ID" dirty="0" err="1"/>
              <a:t>metode</a:t>
            </a:r>
            <a:r>
              <a:rPr lang="en-ID" dirty="0"/>
              <a:t> </a:t>
            </a:r>
            <a:r>
              <a:rPr lang="en-ID" dirty="0" err="1"/>
              <a:t>kontrasepsi</a:t>
            </a:r>
            <a:r>
              <a:rPr lang="en-ID" dirty="0"/>
              <a:t> yang 100% </a:t>
            </a:r>
            <a:r>
              <a:rPr lang="en-ID" dirty="0" err="1"/>
              <a:t>efektif</a:t>
            </a:r>
            <a:r>
              <a:rPr lang="en-ID" dirty="0"/>
              <a:t> </a:t>
            </a:r>
            <a:r>
              <a:rPr lang="en-ID" dirty="0" err="1"/>
              <a:t>bahkan</a:t>
            </a:r>
            <a:r>
              <a:rPr lang="en-ID" dirty="0"/>
              <a:t> </a:t>
            </a:r>
            <a:r>
              <a:rPr lang="en-ID" dirty="0" err="1"/>
              <a:t>setelah</a:t>
            </a:r>
            <a:r>
              <a:rPr lang="en-ID" dirty="0"/>
              <a:t> </a:t>
            </a:r>
            <a:r>
              <a:rPr lang="en-ID" dirty="0" err="1"/>
              <a:t>digunakan</a:t>
            </a:r>
            <a:r>
              <a:rPr lang="en-ID" dirty="0"/>
              <a:t> </a:t>
            </a:r>
            <a:r>
              <a:rPr lang="en-ID" dirty="0" err="1"/>
              <a:t>dengan</a:t>
            </a:r>
            <a:r>
              <a:rPr lang="en-ID" dirty="0"/>
              <a:t> </a:t>
            </a:r>
            <a:r>
              <a:rPr lang="en-ID" dirty="0" err="1"/>
              <a:t>benar</a:t>
            </a:r>
            <a:r>
              <a:rPr lang="en-ID" dirty="0"/>
              <a:t>). </a:t>
            </a:r>
            <a:r>
              <a:rPr lang="en-ID" dirty="0" err="1"/>
              <a:t>Selain</a:t>
            </a:r>
            <a:r>
              <a:rPr lang="en-ID" dirty="0"/>
              <a:t> </a:t>
            </a:r>
            <a:r>
              <a:rPr lang="en-ID" dirty="0" err="1"/>
              <a:t>itu</a:t>
            </a:r>
            <a:r>
              <a:rPr lang="en-ID" dirty="0"/>
              <a:t>, </a:t>
            </a:r>
            <a:r>
              <a:rPr lang="en-ID" dirty="0" err="1"/>
              <a:t>penggunaan</a:t>
            </a:r>
            <a:r>
              <a:rPr lang="en-ID" dirty="0"/>
              <a:t> dan </a:t>
            </a:r>
            <a:r>
              <a:rPr lang="en-ID" dirty="0" err="1"/>
              <a:t>pemahaman</a:t>
            </a:r>
            <a:r>
              <a:rPr lang="en-ID" dirty="0"/>
              <a:t> yang salah (</a:t>
            </a:r>
            <a:r>
              <a:rPr lang="en-ID" dirty="0" err="1"/>
              <a:t>penggunaan</a:t>
            </a:r>
            <a:r>
              <a:rPr lang="en-ID" dirty="0"/>
              <a:t> yang </a:t>
            </a:r>
            <a:r>
              <a:rPr lang="en-ID" dirty="0" err="1"/>
              <a:t>tidak</a:t>
            </a:r>
            <a:r>
              <a:rPr lang="en-ID" dirty="0"/>
              <a:t> </a:t>
            </a:r>
            <a:r>
              <a:rPr lang="en-ID" dirty="0" err="1"/>
              <a:t>rutin</a:t>
            </a:r>
            <a:r>
              <a:rPr lang="en-ID" dirty="0"/>
              <a:t> </a:t>
            </a:r>
            <a:r>
              <a:rPr lang="en-ID" dirty="0" err="1"/>
              <a:t>atau</a:t>
            </a:r>
            <a:r>
              <a:rPr lang="en-ID" dirty="0"/>
              <a:t> </a:t>
            </a:r>
            <a:r>
              <a:rPr lang="en-ID" dirty="0" err="1"/>
              <a:t>konsisten</a:t>
            </a:r>
            <a:r>
              <a:rPr lang="en-ID" dirty="0"/>
              <a:t> </a:t>
            </a:r>
            <a:r>
              <a:rPr lang="en-ID" dirty="0" err="1"/>
              <a:t>karena</a:t>
            </a:r>
            <a:r>
              <a:rPr lang="en-ID" dirty="0"/>
              <a:t> </a:t>
            </a:r>
            <a:r>
              <a:rPr lang="en-ID" dirty="0" err="1"/>
              <a:t>kelalaian</a:t>
            </a:r>
            <a:r>
              <a:rPr lang="en-ID" dirty="0"/>
              <a:t>, </a:t>
            </a:r>
            <a:r>
              <a:rPr lang="en-ID" dirty="0" err="1"/>
              <a:t>mitos</a:t>
            </a:r>
            <a:r>
              <a:rPr lang="en-ID" dirty="0"/>
              <a:t> dan </a:t>
            </a:r>
            <a:r>
              <a:rPr lang="en-ID" dirty="0" err="1"/>
              <a:t>keyakinan</a:t>
            </a:r>
            <a:r>
              <a:rPr lang="en-ID" dirty="0"/>
              <a:t> yang salah </a:t>
            </a:r>
            <a:r>
              <a:rPr lang="en-ID" dirty="0" err="1"/>
              <a:t>terkait</a:t>
            </a:r>
            <a:r>
              <a:rPr lang="en-ID" dirty="0"/>
              <a:t> </a:t>
            </a:r>
            <a:r>
              <a:rPr lang="en-ID" dirty="0" err="1"/>
              <a:t>kontrasepsi</a:t>
            </a:r>
            <a:r>
              <a:rPr lang="en-ID" dirty="0"/>
              <a:t>, </a:t>
            </a:r>
            <a:r>
              <a:rPr lang="en-ID" dirty="0" err="1"/>
              <a:t>penghentian</a:t>
            </a:r>
            <a:r>
              <a:rPr lang="en-ID" dirty="0"/>
              <a:t> </a:t>
            </a:r>
            <a:r>
              <a:rPr lang="en-ID" dirty="0" err="1"/>
              <a:t>penggunaan</a:t>
            </a:r>
            <a:r>
              <a:rPr lang="en-ID" dirty="0"/>
              <a:t> </a:t>
            </a:r>
            <a:r>
              <a:rPr lang="en-ID" dirty="0" err="1"/>
              <a:t>karena</a:t>
            </a:r>
            <a:r>
              <a:rPr lang="en-ID" dirty="0"/>
              <a:t> </a:t>
            </a:r>
            <a:r>
              <a:rPr lang="en-ID" dirty="0" err="1"/>
              <a:t>efek</a:t>
            </a:r>
            <a:r>
              <a:rPr lang="en-ID" dirty="0"/>
              <a:t> </a:t>
            </a:r>
            <a:r>
              <a:rPr lang="en-ID" dirty="0" err="1"/>
              <a:t>samping</a:t>
            </a:r>
            <a:r>
              <a:rPr lang="en-ID" dirty="0"/>
              <a:t>, </a:t>
            </a:r>
            <a:r>
              <a:rPr lang="en-ID" dirty="0" err="1"/>
              <a:t>tidak</a:t>
            </a:r>
            <a:r>
              <a:rPr lang="en-ID" dirty="0"/>
              <a:t> </a:t>
            </a:r>
            <a:r>
              <a:rPr lang="en-ID" dirty="0" err="1"/>
              <a:t>adanya</a:t>
            </a:r>
            <a:r>
              <a:rPr lang="en-ID" dirty="0"/>
              <a:t> </a:t>
            </a:r>
            <a:r>
              <a:rPr lang="en-ID" dirty="0" err="1"/>
              <a:t>dukungan</a:t>
            </a:r>
            <a:r>
              <a:rPr lang="en-ID" dirty="0"/>
              <a:t> </a:t>
            </a:r>
            <a:r>
              <a:rPr lang="en-ID" dirty="0" err="1"/>
              <a:t>atau</a:t>
            </a:r>
            <a:r>
              <a:rPr lang="en-ID" dirty="0"/>
              <a:t> </a:t>
            </a:r>
            <a:r>
              <a:rPr lang="en-ID" dirty="0" err="1"/>
              <a:t>adanya</a:t>
            </a:r>
            <a:r>
              <a:rPr lang="en-ID" dirty="0"/>
              <a:t> </a:t>
            </a:r>
            <a:r>
              <a:rPr lang="en-ID" dirty="0" err="1"/>
              <a:t>larangan</a:t>
            </a:r>
            <a:r>
              <a:rPr lang="en-ID" dirty="0"/>
              <a:t> </a:t>
            </a:r>
            <a:r>
              <a:rPr lang="en-ID" dirty="0" err="1"/>
              <a:t>dari</a:t>
            </a:r>
            <a:r>
              <a:rPr lang="en-ID" dirty="0"/>
              <a:t> </a:t>
            </a:r>
            <a:r>
              <a:rPr lang="en-ID" dirty="0" err="1"/>
              <a:t>pasangan</a:t>
            </a:r>
            <a:r>
              <a:rPr lang="en-ID" dirty="0"/>
              <a:t>, </a:t>
            </a:r>
            <a:r>
              <a:rPr lang="en-ID" dirty="0" err="1"/>
              <a:t>keluarga</a:t>
            </a:r>
            <a:r>
              <a:rPr lang="en-ID" dirty="0"/>
              <a:t>, </a:t>
            </a:r>
            <a:r>
              <a:rPr lang="en-ID" dirty="0" err="1"/>
              <a:t>tokoh</a:t>
            </a:r>
            <a:r>
              <a:rPr lang="en-ID" dirty="0"/>
              <a:t> agama, </a:t>
            </a:r>
            <a:r>
              <a:rPr lang="en-ID" dirty="0" err="1"/>
              <a:t>atau</a:t>
            </a:r>
            <a:r>
              <a:rPr lang="en-ID" dirty="0"/>
              <a:t> </a:t>
            </a:r>
            <a:r>
              <a:rPr lang="en-ID" dirty="0" err="1"/>
              <a:t>lingkungan</a:t>
            </a:r>
            <a:r>
              <a:rPr lang="en-ID" dirty="0"/>
              <a:t> </a:t>
            </a:r>
            <a:r>
              <a:rPr lang="en-ID" dirty="0" err="1"/>
              <a:t>sekitar</a:t>
            </a:r>
            <a:r>
              <a:rPr lang="en-ID" dirty="0"/>
              <a:t>)</a:t>
            </a:r>
            <a:endParaRPr dirty="0"/>
          </a:p>
        </p:txBody>
      </p:sp>
      <p:grpSp>
        <p:nvGrpSpPr>
          <p:cNvPr id="968" name="Google Shape;968;p41"/>
          <p:cNvGrpSpPr/>
          <p:nvPr/>
        </p:nvGrpSpPr>
        <p:grpSpPr>
          <a:xfrm rot="-452993">
            <a:off x="7775490" y="283524"/>
            <a:ext cx="1704569" cy="1665841"/>
            <a:chOff x="1144524" y="3153700"/>
            <a:chExt cx="1625269" cy="1588342"/>
          </a:xfrm>
        </p:grpSpPr>
        <p:sp>
          <p:nvSpPr>
            <p:cNvPr id="969" name="Google Shape;969;p41"/>
            <p:cNvSpPr/>
            <p:nvPr/>
          </p:nvSpPr>
          <p:spPr>
            <a:xfrm>
              <a:off x="1191835" y="3153700"/>
              <a:ext cx="1577957" cy="1564613"/>
            </a:xfrm>
            <a:custGeom>
              <a:avLst/>
              <a:gdLst/>
              <a:ahLst/>
              <a:cxnLst/>
              <a:rect l="l" t="t" r="r" b="b"/>
              <a:pathLst>
                <a:path w="32118" h="31848" extrusionOk="0">
                  <a:moveTo>
                    <a:pt x="16299" y="9846"/>
                  </a:moveTo>
                  <a:cubicBezTo>
                    <a:pt x="16432" y="9846"/>
                    <a:pt x="16565" y="9861"/>
                    <a:pt x="16698" y="9879"/>
                  </a:cubicBezTo>
                  <a:cubicBezTo>
                    <a:pt x="16797" y="9879"/>
                    <a:pt x="16897" y="9895"/>
                    <a:pt x="16980" y="9912"/>
                  </a:cubicBezTo>
                  <a:cubicBezTo>
                    <a:pt x="17063" y="9928"/>
                    <a:pt x="17146" y="9928"/>
                    <a:pt x="17213" y="9945"/>
                  </a:cubicBezTo>
                  <a:lnTo>
                    <a:pt x="17412" y="9994"/>
                  </a:lnTo>
                  <a:cubicBezTo>
                    <a:pt x="17461" y="9994"/>
                    <a:pt x="17511" y="10011"/>
                    <a:pt x="17561" y="10027"/>
                  </a:cubicBezTo>
                  <a:cubicBezTo>
                    <a:pt x="17660" y="10045"/>
                    <a:pt x="17744" y="10078"/>
                    <a:pt x="17843" y="10111"/>
                  </a:cubicBezTo>
                  <a:cubicBezTo>
                    <a:pt x="17893" y="10111"/>
                    <a:pt x="17926" y="10127"/>
                    <a:pt x="17976" y="10144"/>
                  </a:cubicBezTo>
                  <a:cubicBezTo>
                    <a:pt x="18076" y="10177"/>
                    <a:pt x="18158" y="10211"/>
                    <a:pt x="18258" y="10244"/>
                  </a:cubicBezTo>
                  <a:cubicBezTo>
                    <a:pt x="18291" y="10260"/>
                    <a:pt x="18341" y="10277"/>
                    <a:pt x="18390" y="10293"/>
                  </a:cubicBezTo>
                  <a:cubicBezTo>
                    <a:pt x="18574" y="10377"/>
                    <a:pt x="18740" y="10459"/>
                    <a:pt x="18922" y="10543"/>
                  </a:cubicBezTo>
                  <a:cubicBezTo>
                    <a:pt x="18955" y="10576"/>
                    <a:pt x="19005" y="10592"/>
                    <a:pt x="19038" y="10609"/>
                  </a:cubicBezTo>
                  <a:lnTo>
                    <a:pt x="19287" y="10758"/>
                  </a:lnTo>
                  <a:cubicBezTo>
                    <a:pt x="19370" y="10824"/>
                    <a:pt x="19453" y="10875"/>
                    <a:pt x="19536" y="10924"/>
                  </a:cubicBezTo>
                  <a:cubicBezTo>
                    <a:pt x="19586" y="10957"/>
                    <a:pt x="19619" y="10974"/>
                    <a:pt x="19652" y="11007"/>
                  </a:cubicBezTo>
                  <a:cubicBezTo>
                    <a:pt x="19736" y="11074"/>
                    <a:pt x="19818" y="11123"/>
                    <a:pt x="19884" y="11189"/>
                  </a:cubicBezTo>
                  <a:cubicBezTo>
                    <a:pt x="20615" y="11771"/>
                    <a:pt x="21212" y="12534"/>
                    <a:pt x="21610" y="13447"/>
                  </a:cubicBezTo>
                  <a:cubicBezTo>
                    <a:pt x="21942" y="14177"/>
                    <a:pt x="22108" y="14940"/>
                    <a:pt x="22142" y="15688"/>
                  </a:cubicBezTo>
                  <a:lnTo>
                    <a:pt x="22142" y="15903"/>
                  </a:lnTo>
                  <a:lnTo>
                    <a:pt x="22142" y="16086"/>
                  </a:lnTo>
                  <a:cubicBezTo>
                    <a:pt x="22142" y="16285"/>
                    <a:pt x="22126" y="16485"/>
                    <a:pt x="22092" y="16666"/>
                  </a:cubicBezTo>
                  <a:lnTo>
                    <a:pt x="22042" y="16965"/>
                  </a:lnTo>
                  <a:cubicBezTo>
                    <a:pt x="22026" y="17065"/>
                    <a:pt x="22009" y="17148"/>
                    <a:pt x="21993" y="17248"/>
                  </a:cubicBezTo>
                  <a:cubicBezTo>
                    <a:pt x="21976" y="17297"/>
                    <a:pt x="21976" y="17348"/>
                    <a:pt x="21960" y="17397"/>
                  </a:cubicBezTo>
                  <a:cubicBezTo>
                    <a:pt x="21893" y="17662"/>
                    <a:pt x="21794" y="17928"/>
                    <a:pt x="21694" y="18193"/>
                  </a:cubicBezTo>
                  <a:cubicBezTo>
                    <a:pt x="21595" y="18443"/>
                    <a:pt x="21462" y="18709"/>
                    <a:pt x="21329" y="18941"/>
                  </a:cubicBezTo>
                  <a:cubicBezTo>
                    <a:pt x="21263" y="19041"/>
                    <a:pt x="21212" y="19140"/>
                    <a:pt x="21146" y="19240"/>
                  </a:cubicBezTo>
                  <a:cubicBezTo>
                    <a:pt x="20964" y="19521"/>
                    <a:pt x="20747" y="19787"/>
                    <a:pt x="20515" y="20036"/>
                  </a:cubicBezTo>
                  <a:cubicBezTo>
                    <a:pt x="19984" y="20617"/>
                    <a:pt x="19320" y="21099"/>
                    <a:pt x="18541" y="21447"/>
                  </a:cubicBezTo>
                  <a:cubicBezTo>
                    <a:pt x="17737" y="21808"/>
                    <a:pt x="16896" y="21978"/>
                    <a:pt x="16069" y="21978"/>
                  </a:cubicBezTo>
                  <a:cubicBezTo>
                    <a:pt x="15223" y="21978"/>
                    <a:pt x="14391" y="21800"/>
                    <a:pt x="13628" y="21464"/>
                  </a:cubicBezTo>
                  <a:cubicBezTo>
                    <a:pt x="13495" y="21397"/>
                    <a:pt x="13362" y="21331"/>
                    <a:pt x="13245" y="21265"/>
                  </a:cubicBezTo>
                  <a:cubicBezTo>
                    <a:pt x="13196" y="21247"/>
                    <a:pt x="13146" y="21214"/>
                    <a:pt x="13112" y="21198"/>
                  </a:cubicBezTo>
                  <a:lnTo>
                    <a:pt x="12864" y="21048"/>
                  </a:lnTo>
                  <a:cubicBezTo>
                    <a:pt x="12614" y="20900"/>
                    <a:pt x="12366" y="20716"/>
                    <a:pt x="12150" y="20534"/>
                  </a:cubicBezTo>
                  <a:cubicBezTo>
                    <a:pt x="12067" y="20468"/>
                    <a:pt x="12001" y="20402"/>
                    <a:pt x="11935" y="20335"/>
                  </a:cubicBezTo>
                  <a:cubicBezTo>
                    <a:pt x="11353" y="19787"/>
                    <a:pt x="10872" y="19140"/>
                    <a:pt x="10540" y="18377"/>
                  </a:cubicBezTo>
                  <a:cubicBezTo>
                    <a:pt x="10125" y="17463"/>
                    <a:pt x="9976" y="16501"/>
                    <a:pt x="10025" y="15571"/>
                  </a:cubicBezTo>
                  <a:cubicBezTo>
                    <a:pt x="10025" y="15471"/>
                    <a:pt x="10025" y="15389"/>
                    <a:pt x="10042" y="15290"/>
                  </a:cubicBezTo>
                  <a:cubicBezTo>
                    <a:pt x="10058" y="15139"/>
                    <a:pt x="10076" y="14991"/>
                    <a:pt x="10109" y="14858"/>
                  </a:cubicBezTo>
                  <a:lnTo>
                    <a:pt x="10158" y="14559"/>
                  </a:lnTo>
                  <a:cubicBezTo>
                    <a:pt x="10175" y="14526"/>
                    <a:pt x="10191" y="14476"/>
                    <a:pt x="10191" y="14426"/>
                  </a:cubicBezTo>
                  <a:cubicBezTo>
                    <a:pt x="10224" y="14327"/>
                    <a:pt x="10242" y="14243"/>
                    <a:pt x="10275" y="14144"/>
                  </a:cubicBezTo>
                  <a:cubicBezTo>
                    <a:pt x="10324" y="14011"/>
                    <a:pt x="10357" y="13862"/>
                    <a:pt x="10424" y="13729"/>
                  </a:cubicBezTo>
                  <a:cubicBezTo>
                    <a:pt x="10457" y="13646"/>
                    <a:pt x="10490" y="13546"/>
                    <a:pt x="10523" y="13464"/>
                  </a:cubicBezTo>
                  <a:cubicBezTo>
                    <a:pt x="10623" y="13231"/>
                    <a:pt x="10740" y="13015"/>
                    <a:pt x="10855" y="12816"/>
                  </a:cubicBezTo>
                  <a:cubicBezTo>
                    <a:pt x="10906" y="12733"/>
                    <a:pt x="10955" y="12650"/>
                    <a:pt x="11021" y="12568"/>
                  </a:cubicBezTo>
                  <a:cubicBezTo>
                    <a:pt x="11072" y="12484"/>
                    <a:pt x="11121" y="12402"/>
                    <a:pt x="11187" y="12318"/>
                  </a:cubicBezTo>
                  <a:cubicBezTo>
                    <a:pt x="11271" y="12202"/>
                    <a:pt x="11353" y="12086"/>
                    <a:pt x="11453" y="11986"/>
                  </a:cubicBezTo>
                  <a:cubicBezTo>
                    <a:pt x="12017" y="11306"/>
                    <a:pt x="12747" y="10742"/>
                    <a:pt x="13610" y="10359"/>
                  </a:cubicBezTo>
                  <a:cubicBezTo>
                    <a:pt x="14092" y="10144"/>
                    <a:pt x="14590" y="10011"/>
                    <a:pt x="15071" y="9928"/>
                  </a:cubicBezTo>
                  <a:lnTo>
                    <a:pt x="15370" y="9879"/>
                  </a:lnTo>
                  <a:cubicBezTo>
                    <a:pt x="15520" y="9861"/>
                    <a:pt x="15668" y="9846"/>
                    <a:pt x="15818" y="9846"/>
                  </a:cubicBezTo>
                  <a:close/>
                  <a:moveTo>
                    <a:pt x="19531" y="0"/>
                  </a:moveTo>
                  <a:cubicBezTo>
                    <a:pt x="19143" y="0"/>
                    <a:pt x="18776" y="239"/>
                    <a:pt x="18623" y="633"/>
                  </a:cubicBezTo>
                  <a:lnTo>
                    <a:pt x="17744" y="2890"/>
                  </a:lnTo>
                  <a:cubicBezTo>
                    <a:pt x="17245" y="2825"/>
                    <a:pt x="16734" y="2796"/>
                    <a:pt x="16225" y="2796"/>
                  </a:cubicBezTo>
                  <a:cubicBezTo>
                    <a:pt x="15328" y="2796"/>
                    <a:pt x="14439" y="2886"/>
                    <a:pt x="13644" y="3023"/>
                  </a:cubicBezTo>
                  <a:lnTo>
                    <a:pt x="13644" y="3007"/>
                  </a:lnTo>
                  <a:lnTo>
                    <a:pt x="12648" y="799"/>
                  </a:lnTo>
                  <a:cubicBezTo>
                    <a:pt x="12477" y="404"/>
                    <a:pt x="12066" y="104"/>
                    <a:pt x="11654" y="104"/>
                  </a:cubicBezTo>
                  <a:cubicBezTo>
                    <a:pt x="11547" y="104"/>
                    <a:pt x="11440" y="124"/>
                    <a:pt x="11337" y="168"/>
                  </a:cubicBezTo>
                  <a:lnTo>
                    <a:pt x="7486" y="1879"/>
                  </a:lnTo>
                  <a:cubicBezTo>
                    <a:pt x="7004" y="2094"/>
                    <a:pt x="6971" y="2742"/>
                    <a:pt x="7188" y="3222"/>
                  </a:cubicBezTo>
                  <a:lnTo>
                    <a:pt x="8166" y="5446"/>
                  </a:lnTo>
                  <a:cubicBezTo>
                    <a:pt x="6905" y="6360"/>
                    <a:pt x="6059" y="7323"/>
                    <a:pt x="5311" y="8451"/>
                  </a:cubicBezTo>
                  <a:lnTo>
                    <a:pt x="5262" y="8467"/>
                  </a:lnTo>
                  <a:lnTo>
                    <a:pt x="2988" y="7604"/>
                  </a:lnTo>
                  <a:cubicBezTo>
                    <a:pt x="2868" y="7558"/>
                    <a:pt x="2745" y="7536"/>
                    <a:pt x="2625" y="7536"/>
                  </a:cubicBezTo>
                  <a:cubicBezTo>
                    <a:pt x="2231" y="7536"/>
                    <a:pt x="1863" y="7774"/>
                    <a:pt x="1710" y="8168"/>
                  </a:cubicBezTo>
                  <a:lnTo>
                    <a:pt x="199" y="12103"/>
                  </a:lnTo>
                  <a:cubicBezTo>
                    <a:pt x="0" y="12601"/>
                    <a:pt x="250" y="13165"/>
                    <a:pt x="764" y="13364"/>
                  </a:cubicBezTo>
                  <a:lnTo>
                    <a:pt x="3005" y="14194"/>
                  </a:lnTo>
                  <a:cubicBezTo>
                    <a:pt x="2822" y="15571"/>
                    <a:pt x="2773" y="16733"/>
                    <a:pt x="3121" y="18260"/>
                  </a:cubicBezTo>
                  <a:lnTo>
                    <a:pt x="3105" y="18260"/>
                  </a:lnTo>
                  <a:lnTo>
                    <a:pt x="896" y="19256"/>
                  </a:lnTo>
                  <a:cubicBezTo>
                    <a:pt x="398" y="19472"/>
                    <a:pt x="250" y="20070"/>
                    <a:pt x="465" y="20568"/>
                  </a:cubicBezTo>
                  <a:lnTo>
                    <a:pt x="2175" y="24418"/>
                  </a:lnTo>
                  <a:cubicBezTo>
                    <a:pt x="2309" y="24718"/>
                    <a:pt x="2528" y="24844"/>
                    <a:pt x="2794" y="24844"/>
                  </a:cubicBezTo>
                  <a:cubicBezTo>
                    <a:pt x="2954" y="24844"/>
                    <a:pt x="3132" y="24798"/>
                    <a:pt x="3320" y="24717"/>
                  </a:cubicBezTo>
                  <a:lnTo>
                    <a:pt x="5528" y="23737"/>
                  </a:lnTo>
                  <a:cubicBezTo>
                    <a:pt x="6457" y="24999"/>
                    <a:pt x="7436" y="25879"/>
                    <a:pt x="8565" y="26642"/>
                  </a:cubicBezTo>
                  <a:lnTo>
                    <a:pt x="8582" y="26709"/>
                  </a:lnTo>
                  <a:lnTo>
                    <a:pt x="7719" y="28999"/>
                  </a:lnTo>
                  <a:cubicBezTo>
                    <a:pt x="7536" y="29497"/>
                    <a:pt x="7785" y="30077"/>
                    <a:pt x="8283" y="30261"/>
                  </a:cubicBezTo>
                  <a:lnTo>
                    <a:pt x="12216" y="31788"/>
                  </a:lnTo>
                  <a:cubicBezTo>
                    <a:pt x="12330" y="31828"/>
                    <a:pt x="12447" y="31847"/>
                    <a:pt x="12561" y="31847"/>
                  </a:cubicBezTo>
                  <a:cubicBezTo>
                    <a:pt x="12963" y="31847"/>
                    <a:pt x="13336" y="31611"/>
                    <a:pt x="13478" y="31223"/>
                  </a:cubicBezTo>
                  <a:lnTo>
                    <a:pt x="14407" y="28949"/>
                  </a:lnTo>
                  <a:cubicBezTo>
                    <a:pt x="15003" y="29020"/>
                    <a:pt x="15573" y="29064"/>
                    <a:pt x="16152" y="29064"/>
                  </a:cubicBezTo>
                  <a:cubicBezTo>
                    <a:pt x="16913" y="29064"/>
                    <a:pt x="17689" y="28989"/>
                    <a:pt x="18556" y="28800"/>
                  </a:cubicBezTo>
                  <a:lnTo>
                    <a:pt x="19536" y="31024"/>
                  </a:lnTo>
                  <a:cubicBezTo>
                    <a:pt x="19699" y="31361"/>
                    <a:pt x="19943" y="31535"/>
                    <a:pt x="20246" y="31535"/>
                  </a:cubicBezTo>
                  <a:cubicBezTo>
                    <a:pt x="20376" y="31535"/>
                    <a:pt x="20516" y="31503"/>
                    <a:pt x="20665" y="31438"/>
                  </a:cubicBezTo>
                  <a:lnTo>
                    <a:pt x="24516" y="29730"/>
                  </a:lnTo>
                  <a:cubicBezTo>
                    <a:pt x="24996" y="29513"/>
                    <a:pt x="25229" y="29082"/>
                    <a:pt x="25014" y="28584"/>
                  </a:cubicBezTo>
                  <a:lnTo>
                    <a:pt x="24034" y="26377"/>
                  </a:lnTo>
                  <a:cubicBezTo>
                    <a:pt x="25295" y="25447"/>
                    <a:pt x="26092" y="24501"/>
                    <a:pt x="26855" y="23389"/>
                  </a:cubicBezTo>
                  <a:lnTo>
                    <a:pt x="26873" y="23389"/>
                  </a:lnTo>
                  <a:lnTo>
                    <a:pt x="29146" y="24252"/>
                  </a:lnTo>
                  <a:cubicBezTo>
                    <a:pt x="29259" y="24298"/>
                    <a:pt x="29376" y="24319"/>
                    <a:pt x="29490" y="24319"/>
                  </a:cubicBezTo>
                  <a:cubicBezTo>
                    <a:pt x="29881" y="24319"/>
                    <a:pt x="30253" y="24073"/>
                    <a:pt x="30407" y="23688"/>
                  </a:cubicBezTo>
                  <a:lnTo>
                    <a:pt x="31918" y="19754"/>
                  </a:lnTo>
                  <a:cubicBezTo>
                    <a:pt x="32118" y="19256"/>
                    <a:pt x="31868" y="18691"/>
                    <a:pt x="31354" y="18492"/>
                  </a:cubicBezTo>
                  <a:lnTo>
                    <a:pt x="29046" y="17530"/>
                  </a:lnTo>
                  <a:cubicBezTo>
                    <a:pt x="29229" y="16153"/>
                    <a:pt x="29229" y="14874"/>
                    <a:pt x="28880" y="13347"/>
                  </a:cubicBezTo>
                  <a:lnTo>
                    <a:pt x="28898" y="13347"/>
                  </a:lnTo>
                  <a:lnTo>
                    <a:pt x="31104" y="12368"/>
                  </a:lnTo>
                  <a:cubicBezTo>
                    <a:pt x="31602" y="12136"/>
                    <a:pt x="31952" y="11738"/>
                    <a:pt x="31735" y="11256"/>
                  </a:cubicBezTo>
                  <a:lnTo>
                    <a:pt x="30026" y="7405"/>
                  </a:lnTo>
                  <a:cubicBezTo>
                    <a:pt x="29865" y="7034"/>
                    <a:pt x="29473" y="6810"/>
                    <a:pt x="29078" y="6810"/>
                  </a:cubicBezTo>
                  <a:cubicBezTo>
                    <a:pt x="28943" y="6810"/>
                    <a:pt x="28808" y="6836"/>
                    <a:pt x="28681" y="6891"/>
                  </a:cubicBezTo>
                  <a:lnTo>
                    <a:pt x="26474" y="7870"/>
                  </a:lnTo>
                  <a:cubicBezTo>
                    <a:pt x="25545" y="6608"/>
                    <a:pt x="24615" y="5845"/>
                    <a:pt x="23503" y="5099"/>
                  </a:cubicBezTo>
                  <a:lnTo>
                    <a:pt x="24383" y="2841"/>
                  </a:lnTo>
                  <a:cubicBezTo>
                    <a:pt x="24565" y="2326"/>
                    <a:pt x="24317" y="1762"/>
                    <a:pt x="23819" y="1580"/>
                  </a:cubicBezTo>
                  <a:lnTo>
                    <a:pt x="19884" y="69"/>
                  </a:lnTo>
                  <a:cubicBezTo>
                    <a:pt x="19768" y="22"/>
                    <a:pt x="19649" y="0"/>
                    <a:pt x="19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1"/>
            <p:cNvSpPr/>
            <p:nvPr/>
          </p:nvSpPr>
          <p:spPr>
            <a:xfrm>
              <a:off x="1144524" y="3177380"/>
              <a:ext cx="1577122" cy="1564662"/>
            </a:xfrm>
            <a:custGeom>
              <a:avLst/>
              <a:gdLst/>
              <a:ahLst/>
              <a:cxnLst/>
              <a:rect l="l" t="t" r="r" b="b"/>
              <a:pathLst>
                <a:path w="32101" h="31849" extrusionOk="0">
                  <a:moveTo>
                    <a:pt x="16299" y="9844"/>
                  </a:moveTo>
                  <a:cubicBezTo>
                    <a:pt x="16432" y="9844"/>
                    <a:pt x="16565" y="9861"/>
                    <a:pt x="16698" y="9877"/>
                  </a:cubicBezTo>
                  <a:cubicBezTo>
                    <a:pt x="16797" y="9877"/>
                    <a:pt x="16897" y="9895"/>
                    <a:pt x="16981" y="9911"/>
                  </a:cubicBezTo>
                  <a:cubicBezTo>
                    <a:pt x="17063" y="9928"/>
                    <a:pt x="17147" y="9928"/>
                    <a:pt x="17213" y="9944"/>
                  </a:cubicBezTo>
                  <a:lnTo>
                    <a:pt x="17412" y="9994"/>
                  </a:lnTo>
                  <a:cubicBezTo>
                    <a:pt x="17461" y="10010"/>
                    <a:pt x="17512" y="10010"/>
                    <a:pt x="17561" y="10027"/>
                  </a:cubicBezTo>
                  <a:cubicBezTo>
                    <a:pt x="17645" y="10043"/>
                    <a:pt x="17744" y="10077"/>
                    <a:pt x="17844" y="10110"/>
                  </a:cubicBezTo>
                  <a:cubicBezTo>
                    <a:pt x="17893" y="10110"/>
                    <a:pt x="17926" y="10127"/>
                    <a:pt x="17977" y="10143"/>
                  </a:cubicBezTo>
                  <a:cubicBezTo>
                    <a:pt x="18076" y="10176"/>
                    <a:pt x="18158" y="10209"/>
                    <a:pt x="18258" y="10243"/>
                  </a:cubicBezTo>
                  <a:cubicBezTo>
                    <a:pt x="18291" y="10260"/>
                    <a:pt x="18342" y="10276"/>
                    <a:pt x="18391" y="10293"/>
                  </a:cubicBezTo>
                  <a:cubicBezTo>
                    <a:pt x="18574" y="10375"/>
                    <a:pt x="18740" y="10459"/>
                    <a:pt x="18906" y="10541"/>
                  </a:cubicBezTo>
                  <a:cubicBezTo>
                    <a:pt x="18955" y="10574"/>
                    <a:pt x="19006" y="10592"/>
                    <a:pt x="19039" y="10625"/>
                  </a:cubicBezTo>
                  <a:cubicBezTo>
                    <a:pt x="19121" y="10658"/>
                    <a:pt x="19205" y="10707"/>
                    <a:pt x="19287" y="10758"/>
                  </a:cubicBezTo>
                  <a:cubicBezTo>
                    <a:pt x="19371" y="10824"/>
                    <a:pt x="19453" y="10873"/>
                    <a:pt x="19537" y="10924"/>
                  </a:cubicBezTo>
                  <a:cubicBezTo>
                    <a:pt x="19570" y="10957"/>
                    <a:pt x="19619" y="10990"/>
                    <a:pt x="19652" y="11006"/>
                  </a:cubicBezTo>
                  <a:cubicBezTo>
                    <a:pt x="19736" y="11072"/>
                    <a:pt x="19818" y="11123"/>
                    <a:pt x="19885" y="11189"/>
                  </a:cubicBezTo>
                  <a:cubicBezTo>
                    <a:pt x="20615" y="11770"/>
                    <a:pt x="21212" y="12533"/>
                    <a:pt x="21611" y="13447"/>
                  </a:cubicBezTo>
                  <a:cubicBezTo>
                    <a:pt x="21943" y="14177"/>
                    <a:pt x="22109" y="14940"/>
                    <a:pt x="22142" y="15687"/>
                  </a:cubicBezTo>
                  <a:lnTo>
                    <a:pt x="22142" y="15903"/>
                  </a:lnTo>
                  <a:lnTo>
                    <a:pt x="22142" y="16085"/>
                  </a:lnTo>
                  <a:cubicBezTo>
                    <a:pt x="22126" y="16284"/>
                    <a:pt x="22109" y="16483"/>
                    <a:pt x="22093" y="16666"/>
                  </a:cubicBezTo>
                  <a:lnTo>
                    <a:pt x="22042" y="16965"/>
                  </a:lnTo>
                  <a:cubicBezTo>
                    <a:pt x="22026" y="17065"/>
                    <a:pt x="22009" y="17147"/>
                    <a:pt x="21993" y="17247"/>
                  </a:cubicBezTo>
                  <a:cubicBezTo>
                    <a:pt x="21976" y="17297"/>
                    <a:pt x="21976" y="17346"/>
                    <a:pt x="21960" y="17397"/>
                  </a:cubicBezTo>
                  <a:cubicBezTo>
                    <a:pt x="21894" y="17662"/>
                    <a:pt x="21794" y="17928"/>
                    <a:pt x="21694" y="18193"/>
                  </a:cubicBezTo>
                  <a:cubicBezTo>
                    <a:pt x="21595" y="18442"/>
                    <a:pt x="21462" y="18707"/>
                    <a:pt x="21329" y="18940"/>
                  </a:cubicBezTo>
                  <a:cubicBezTo>
                    <a:pt x="21263" y="19039"/>
                    <a:pt x="21212" y="19139"/>
                    <a:pt x="21146" y="19238"/>
                  </a:cubicBezTo>
                  <a:cubicBezTo>
                    <a:pt x="20964" y="19521"/>
                    <a:pt x="20748" y="19787"/>
                    <a:pt x="20515" y="20035"/>
                  </a:cubicBezTo>
                  <a:cubicBezTo>
                    <a:pt x="19984" y="20617"/>
                    <a:pt x="19320" y="21097"/>
                    <a:pt x="18541" y="21447"/>
                  </a:cubicBezTo>
                  <a:cubicBezTo>
                    <a:pt x="17738" y="21807"/>
                    <a:pt x="16898" y="21977"/>
                    <a:pt x="16072" y="21977"/>
                  </a:cubicBezTo>
                  <a:cubicBezTo>
                    <a:pt x="15225" y="21977"/>
                    <a:pt x="14392" y="21799"/>
                    <a:pt x="13628" y="21463"/>
                  </a:cubicBezTo>
                  <a:lnTo>
                    <a:pt x="13230" y="21263"/>
                  </a:lnTo>
                  <a:cubicBezTo>
                    <a:pt x="13196" y="21247"/>
                    <a:pt x="13146" y="21214"/>
                    <a:pt x="13113" y="21197"/>
                  </a:cubicBezTo>
                  <a:lnTo>
                    <a:pt x="12864" y="21048"/>
                  </a:lnTo>
                  <a:cubicBezTo>
                    <a:pt x="12615" y="20898"/>
                    <a:pt x="12366" y="20716"/>
                    <a:pt x="12150" y="20533"/>
                  </a:cubicBezTo>
                  <a:cubicBezTo>
                    <a:pt x="12068" y="20467"/>
                    <a:pt x="12001" y="20400"/>
                    <a:pt x="11935" y="20334"/>
                  </a:cubicBezTo>
                  <a:cubicBezTo>
                    <a:pt x="11353" y="19803"/>
                    <a:pt x="10873" y="19139"/>
                    <a:pt x="10541" y="18375"/>
                  </a:cubicBezTo>
                  <a:cubicBezTo>
                    <a:pt x="10125" y="17463"/>
                    <a:pt x="9959" y="16501"/>
                    <a:pt x="10026" y="15571"/>
                  </a:cubicBezTo>
                  <a:cubicBezTo>
                    <a:pt x="10026" y="15487"/>
                    <a:pt x="10026" y="15388"/>
                    <a:pt x="10043" y="15288"/>
                  </a:cubicBezTo>
                  <a:cubicBezTo>
                    <a:pt x="10059" y="15139"/>
                    <a:pt x="10076" y="14989"/>
                    <a:pt x="10109" y="14857"/>
                  </a:cubicBezTo>
                  <a:lnTo>
                    <a:pt x="10158" y="14558"/>
                  </a:lnTo>
                  <a:cubicBezTo>
                    <a:pt x="10176" y="14525"/>
                    <a:pt x="10176" y="14476"/>
                    <a:pt x="10192" y="14425"/>
                  </a:cubicBezTo>
                  <a:cubicBezTo>
                    <a:pt x="10225" y="14326"/>
                    <a:pt x="10242" y="14243"/>
                    <a:pt x="10275" y="14144"/>
                  </a:cubicBezTo>
                  <a:cubicBezTo>
                    <a:pt x="10308" y="14011"/>
                    <a:pt x="10357" y="13861"/>
                    <a:pt x="10408" y="13728"/>
                  </a:cubicBezTo>
                  <a:cubicBezTo>
                    <a:pt x="10441" y="13646"/>
                    <a:pt x="10490" y="13546"/>
                    <a:pt x="10523" y="13462"/>
                  </a:cubicBezTo>
                  <a:cubicBezTo>
                    <a:pt x="10623" y="13247"/>
                    <a:pt x="10740" y="13015"/>
                    <a:pt x="10855" y="12816"/>
                  </a:cubicBezTo>
                  <a:lnTo>
                    <a:pt x="11005" y="12566"/>
                  </a:lnTo>
                  <a:cubicBezTo>
                    <a:pt x="11072" y="12484"/>
                    <a:pt x="11121" y="12400"/>
                    <a:pt x="11171" y="12318"/>
                  </a:cubicBezTo>
                  <a:cubicBezTo>
                    <a:pt x="11271" y="12201"/>
                    <a:pt x="11353" y="12086"/>
                    <a:pt x="11453" y="11986"/>
                  </a:cubicBezTo>
                  <a:cubicBezTo>
                    <a:pt x="12017" y="11305"/>
                    <a:pt x="12748" y="10740"/>
                    <a:pt x="13611" y="10359"/>
                  </a:cubicBezTo>
                  <a:cubicBezTo>
                    <a:pt x="14093" y="10160"/>
                    <a:pt x="14573" y="10010"/>
                    <a:pt x="15071" y="9928"/>
                  </a:cubicBezTo>
                  <a:lnTo>
                    <a:pt x="15370" y="9877"/>
                  </a:lnTo>
                  <a:cubicBezTo>
                    <a:pt x="15520" y="9861"/>
                    <a:pt x="15669" y="9844"/>
                    <a:pt x="15819" y="9844"/>
                  </a:cubicBezTo>
                  <a:close/>
                  <a:moveTo>
                    <a:pt x="19530" y="0"/>
                  </a:moveTo>
                  <a:cubicBezTo>
                    <a:pt x="19143" y="0"/>
                    <a:pt x="18776" y="238"/>
                    <a:pt x="18623" y="633"/>
                  </a:cubicBezTo>
                  <a:lnTo>
                    <a:pt x="17744" y="2890"/>
                  </a:lnTo>
                  <a:cubicBezTo>
                    <a:pt x="17245" y="2824"/>
                    <a:pt x="16732" y="2795"/>
                    <a:pt x="16222" y="2795"/>
                  </a:cubicBezTo>
                  <a:cubicBezTo>
                    <a:pt x="15326" y="2795"/>
                    <a:pt x="14438" y="2885"/>
                    <a:pt x="13644" y="3023"/>
                  </a:cubicBezTo>
                  <a:lnTo>
                    <a:pt x="13644" y="3006"/>
                  </a:lnTo>
                  <a:lnTo>
                    <a:pt x="12648" y="799"/>
                  </a:lnTo>
                  <a:cubicBezTo>
                    <a:pt x="12477" y="404"/>
                    <a:pt x="12066" y="103"/>
                    <a:pt x="11655" y="103"/>
                  </a:cubicBezTo>
                  <a:cubicBezTo>
                    <a:pt x="11548" y="103"/>
                    <a:pt x="11441" y="124"/>
                    <a:pt x="11337" y="168"/>
                  </a:cubicBezTo>
                  <a:lnTo>
                    <a:pt x="7487" y="1877"/>
                  </a:lnTo>
                  <a:cubicBezTo>
                    <a:pt x="7005" y="2094"/>
                    <a:pt x="6972" y="2740"/>
                    <a:pt x="7188" y="3238"/>
                  </a:cubicBezTo>
                  <a:lnTo>
                    <a:pt x="8167" y="5446"/>
                  </a:lnTo>
                  <a:cubicBezTo>
                    <a:pt x="6905" y="6359"/>
                    <a:pt x="6059" y="7339"/>
                    <a:pt x="5296" y="8450"/>
                  </a:cubicBezTo>
                  <a:lnTo>
                    <a:pt x="5263" y="8467"/>
                  </a:lnTo>
                  <a:lnTo>
                    <a:pt x="2988" y="7604"/>
                  </a:lnTo>
                  <a:cubicBezTo>
                    <a:pt x="2868" y="7558"/>
                    <a:pt x="2745" y="7536"/>
                    <a:pt x="2625" y="7536"/>
                  </a:cubicBezTo>
                  <a:cubicBezTo>
                    <a:pt x="2231" y="7536"/>
                    <a:pt x="1863" y="7774"/>
                    <a:pt x="1711" y="8168"/>
                  </a:cubicBezTo>
                  <a:lnTo>
                    <a:pt x="200" y="12101"/>
                  </a:lnTo>
                  <a:cubicBezTo>
                    <a:pt x="0" y="12599"/>
                    <a:pt x="250" y="13164"/>
                    <a:pt x="748" y="13363"/>
                  </a:cubicBezTo>
                  <a:lnTo>
                    <a:pt x="3005" y="14193"/>
                  </a:lnTo>
                  <a:cubicBezTo>
                    <a:pt x="2822" y="15587"/>
                    <a:pt x="2773" y="16733"/>
                    <a:pt x="3121" y="18260"/>
                  </a:cubicBezTo>
                  <a:lnTo>
                    <a:pt x="3105" y="18260"/>
                  </a:lnTo>
                  <a:lnTo>
                    <a:pt x="897" y="19256"/>
                  </a:lnTo>
                  <a:cubicBezTo>
                    <a:pt x="399" y="19471"/>
                    <a:pt x="250" y="20068"/>
                    <a:pt x="465" y="20566"/>
                  </a:cubicBezTo>
                  <a:lnTo>
                    <a:pt x="2175" y="24417"/>
                  </a:lnTo>
                  <a:cubicBezTo>
                    <a:pt x="2308" y="24723"/>
                    <a:pt x="2522" y="24848"/>
                    <a:pt x="2783" y="24848"/>
                  </a:cubicBezTo>
                  <a:cubicBezTo>
                    <a:pt x="2947" y="24848"/>
                    <a:pt x="3128" y="24799"/>
                    <a:pt x="3320" y="24716"/>
                  </a:cubicBezTo>
                  <a:lnTo>
                    <a:pt x="5528" y="23737"/>
                  </a:lnTo>
                  <a:cubicBezTo>
                    <a:pt x="6458" y="24999"/>
                    <a:pt x="7436" y="25878"/>
                    <a:pt x="8565" y="26641"/>
                  </a:cubicBezTo>
                  <a:lnTo>
                    <a:pt x="8582" y="26707"/>
                  </a:lnTo>
                  <a:lnTo>
                    <a:pt x="7719" y="28998"/>
                  </a:lnTo>
                  <a:cubicBezTo>
                    <a:pt x="7520" y="29496"/>
                    <a:pt x="7785" y="30077"/>
                    <a:pt x="8283" y="30259"/>
                  </a:cubicBezTo>
                  <a:lnTo>
                    <a:pt x="12216" y="31786"/>
                  </a:lnTo>
                  <a:cubicBezTo>
                    <a:pt x="12334" y="31828"/>
                    <a:pt x="12455" y="31848"/>
                    <a:pt x="12573" y="31848"/>
                  </a:cubicBezTo>
                  <a:cubicBezTo>
                    <a:pt x="12970" y="31848"/>
                    <a:pt x="13338" y="31619"/>
                    <a:pt x="13478" y="31222"/>
                  </a:cubicBezTo>
                  <a:lnTo>
                    <a:pt x="14407" y="28949"/>
                  </a:lnTo>
                  <a:cubicBezTo>
                    <a:pt x="15001" y="29020"/>
                    <a:pt x="15570" y="29064"/>
                    <a:pt x="16147" y="29064"/>
                  </a:cubicBezTo>
                  <a:cubicBezTo>
                    <a:pt x="16910" y="29064"/>
                    <a:pt x="17688" y="28988"/>
                    <a:pt x="18557" y="28799"/>
                  </a:cubicBezTo>
                  <a:lnTo>
                    <a:pt x="19537" y="31023"/>
                  </a:lnTo>
                  <a:cubicBezTo>
                    <a:pt x="19687" y="31361"/>
                    <a:pt x="19937" y="31535"/>
                    <a:pt x="20243" y="31535"/>
                  </a:cubicBezTo>
                  <a:cubicBezTo>
                    <a:pt x="20375" y="31535"/>
                    <a:pt x="20516" y="31503"/>
                    <a:pt x="20665" y="31438"/>
                  </a:cubicBezTo>
                  <a:lnTo>
                    <a:pt x="24499" y="29728"/>
                  </a:lnTo>
                  <a:cubicBezTo>
                    <a:pt x="24997" y="29513"/>
                    <a:pt x="25229" y="29082"/>
                    <a:pt x="25014" y="28584"/>
                  </a:cubicBezTo>
                  <a:lnTo>
                    <a:pt x="24018" y="26375"/>
                  </a:lnTo>
                  <a:cubicBezTo>
                    <a:pt x="25280" y="25463"/>
                    <a:pt x="26092" y="24501"/>
                    <a:pt x="26856" y="23388"/>
                  </a:cubicBezTo>
                  <a:lnTo>
                    <a:pt x="26873" y="23388"/>
                  </a:lnTo>
                  <a:lnTo>
                    <a:pt x="29146" y="24251"/>
                  </a:lnTo>
                  <a:cubicBezTo>
                    <a:pt x="29262" y="24297"/>
                    <a:pt x="29382" y="24320"/>
                    <a:pt x="29500" y="24320"/>
                  </a:cubicBezTo>
                  <a:cubicBezTo>
                    <a:pt x="29888" y="24320"/>
                    <a:pt x="30255" y="24082"/>
                    <a:pt x="30408" y="23687"/>
                  </a:cubicBezTo>
                  <a:lnTo>
                    <a:pt x="31919" y="19754"/>
                  </a:lnTo>
                  <a:cubicBezTo>
                    <a:pt x="32101" y="19256"/>
                    <a:pt x="31852" y="18691"/>
                    <a:pt x="31354" y="18492"/>
                  </a:cubicBezTo>
                  <a:lnTo>
                    <a:pt x="29047" y="17530"/>
                  </a:lnTo>
                  <a:cubicBezTo>
                    <a:pt x="29230" y="16151"/>
                    <a:pt x="29230" y="14874"/>
                    <a:pt x="28881" y="13347"/>
                  </a:cubicBezTo>
                  <a:lnTo>
                    <a:pt x="28898" y="13347"/>
                  </a:lnTo>
                  <a:lnTo>
                    <a:pt x="31105" y="12367"/>
                  </a:lnTo>
                  <a:cubicBezTo>
                    <a:pt x="31603" y="12135"/>
                    <a:pt x="31952" y="11736"/>
                    <a:pt x="31735" y="11256"/>
                  </a:cubicBezTo>
                  <a:lnTo>
                    <a:pt x="30027" y="7405"/>
                  </a:lnTo>
                  <a:cubicBezTo>
                    <a:pt x="29853" y="7033"/>
                    <a:pt x="29458" y="6810"/>
                    <a:pt x="29068" y="6810"/>
                  </a:cubicBezTo>
                  <a:cubicBezTo>
                    <a:pt x="28935" y="6810"/>
                    <a:pt x="28804" y="6835"/>
                    <a:pt x="28681" y="6890"/>
                  </a:cubicBezTo>
                  <a:lnTo>
                    <a:pt x="26457" y="7886"/>
                  </a:lnTo>
                  <a:cubicBezTo>
                    <a:pt x="25545" y="6624"/>
                    <a:pt x="24616" y="5845"/>
                    <a:pt x="23503" y="5097"/>
                  </a:cubicBezTo>
                  <a:lnTo>
                    <a:pt x="24366" y="2840"/>
                  </a:lnTo>
                  <a:cubicBezTo>
                    <a:pt x="24565" y="2326"/>
                    <a:pt x="24317" y="1762"/>
                    <a:pt x="23819" y="1579"/>
                  </a:cubicBezTo>
                  <a:lnTo>
                    <a:pt x="19885" y="69"/>
                  </a:lnTo>
                  <a:cubicBezTo>
                    <a:pt x="19768" y="22"/>
                    <a:pt x="19648" y="0"/>
                    <a:pt x="19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1"/>
            <p:cNvSpPr/>
            <p:nvPr/>
          </p:nvSpPr>
          <p:spPr>
            <a:xfrm>
              <a:off x="2294289" y="3641405"/>
              <a:ext cx="220201" cy="697267"/>
            </a:xfrm>
            <a:custGeom>
              <a:avLst/>
              <a:gdLst/>
              <a:ahLst/>
              <a:cxnLst/>
              <a:rect l="l" t="t" r="r" b="b"/>
              <a:pathLst>
                <a:path w="4482" h="14193" extrusionOk="0">
                  <a:moveTo>
                    <a:pt x="748" y="1"/>
                  </a:moveTo>
                  <a:cubicBezTo>
                    <a:pt x="449" y="1"/>
                    <a:pt x="184" y="266"/>
                    <a:pt x="150" y="582"/>
                  </a:cubicBezTo>
                  <a:cubicBezTo>
                    <a:pt x="0" y="2541"/>
                    <a:pt x="1246" y="4234"/>
                    <a:pt x="1693" y="6109"/>
                  </a:cubicBezTo>
                  <a:cubicBezTo>
                    <a:pt x="2291" y="8516"/>
                    <a:pt x="2025" y="11055"/>
                    <a:pt x="863" y="13263"/>
                  </a:cubicBezTo>
                  <a:cubicBezTo>
                    <a:pt x="615" y="13728"/>
                    <a:pt x="996" y="14193"/>
                    <a:pt x="1412" y="14193"/>
                  </a:cubicBezTo>
                  <a:cubicBezTo>
                    <a:pt x="1561" y="14193"/>
                    <a:pt x="1711" y="14126"/>
                    <a:pt x="1843" y="14009"/>
                  </a:cubicBezTo>
                  <a:cubicBezTo>
                    <a:pt x="3835" y="12134"/>
                    <a:pt x="4482" y="9760"/>
                    <a:pt x="4233" y="7056"/>
                  </a:cubicBezTo>
                  <a:cubicBezTo>
                    <a:pt x="4001" y="4699"/>
                    <a:pt x="3204" y="1395"/>
                    <a:pt x="1029" y="84"/>
                  </a:cubicBezTo>
                  <a:cubicBezTo>
                    <a:pt x="947" y="18"/>
                    <a:pt x="847" y="1"/>
                    <a:pt x="748"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1"/>
            <p:cNvSpPr/>
            <p:nvPr/>
          </p:nvSpPr>
          <p:spPr>
            <a:xfrm>
              <a:off x="2163017" y="3467782"/>
              <a:ext cx="125625" cy="97862"/>
            </a:xfrm>
            <a:custGeom>
              <a:avLst/>
              <a:gdLst/>
              <a:ahLst/>
              <a:cxnLst/>
              <a:rect l="l" t="t" r="r" b="b"/>
              <a:pathLst>
                <a:path w="2557" h="1992" extrusionOk="0">
                  <a:moveTo>
                    <a:pt x="1278" y="0"/>
                  </a:moveTo>
                  <a:cubicBezTo>
                    <a:pt x="1" y="0"/>
                    <a:pt x="1" y="1992"/>
                    <a:pt x="1278" y="1992"/>
                  </a:cubicBezTo>
                  <a:cubicBezTo>
                    <a:pt x="2557" y="1992"/>
                    <a:pt x="2557" y="0"/>
                    <a:pt x="1278"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1"/>
            <p:cNvSpPr/>
            <p:nvPr/>
          </p:nvSpPr>
          <p:spPr>
            <a:xfrm>
              <a:off x="1384273" y="3541918"/>
              <a:ext cx="317282" cy="690733"/>
            </a:xfrm>
            <a:custGeom>
              <a:avLst/>
              <a:gdLst/>
              <a:ahLst/>
              <a:cxnLst/>
              <a:rect l="l" t="t" r="r" b="b"/>
              <a:pathLst>
                <a:path w="6458" h="14060" extrusionOk="0">
                  <a:moveTo>
                    <a:pt x="5794" y="1"/>
                  </a:moveTo>
                  <a:cubicBezTo>
                    <a:pt x="2921" y="67"/>
                    <a:pt x="963" y="3752"/>
                    <a:pt x="515" y="6242"/>
                  </a:cubicBezTo>
                  <a:cubicBezTo>
                    <a:pt x="0" y="9114"/>
                    <a:pt x="914" y="12201"/>
                    <a:pt x="3271" y="13976"/>
                  </a:cubicBezTo>
                  <a:cubicBezTo>
                    <a:pt x="3353" y="14043"/>
                    <a:pt x="3437" y="14060"/>
                    <a:pt x="3503" y="14060"/>
                  </a:cubicBezTo>
                  <a:cubicBezTo>
                    <a:pt x="3802" y="14060"/>
                    <a:pt x="4034" y="13644"/>
                    <a:pt x="3901" y="13363"/>
                  </a:cubicBezTo>
                  <a:cubicBezTo>
                    <a:pt x="2740" y="11022"/>
                    <a:pt x="1793" y="8649"/>
                    <a:pt x="2540" y="6009"/>
                  </a:cubicBezTo>
                  <a:cubicBezTo>
                    <a:pt x="3204" y="3670"/>
                    <a:pt x="5130" y="2723"/>
                    <a:pt x="6258" y="815"/>
                  </a:cubicBezTo>
                  <a:cubicBezTo>
                    <a:pt x="6457" y="466"/>
                    <a:pt x="6208" y="1"/>
                    <a:pt x="579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41"/>
          <p:cNvGrpSpPr/>
          <p:nvPr/>
        </p:nvGrpSpPr>
        <p:grpSpPr>
          <a:xfrm rot="-1511260">
            <a:off x="6790444" y="-479077"/>
            <a:ext cx="1251839" cy="1223396"/>
            <a:chOff x="1144524" y="3153700"/>
            <a:chExt cx="1625269" cy="1588342"/>
          </a:xfrm>
        </p:grpSpPr>
        <p:sp>
          <p:nvSpPr>
            <p:cNvPr id="975" name="Google Shape;975;p41"/>
            <p:cNvSpPr/>
            <p:nvPr/>
          </p:nvSpPr>
          <p:spPr>
            <a:xfrm>
              <a:off x="1191835" y="3153700"/>
              <a:ext cx="1577957" cy="1564613"/>
            </a:xfrm>
            <a:custGeom>
              <a:avLst/>
              <a:gdLst/>
              <a:ahLst/>
              <a:cxnLst/>
              <a:rect l="l" t="t" r="r" b="b"/>
              <a:pathLst>
                <a:path w="32118" h="31848" extrusionOk="0">
                  <a:moveTo>
                    <a:pt x="16299" y="9846"/>
                  </a:moveTo>
                  <a:cubicBezTo>
                    <a:pt x="16432" y="9846"/>
                    <a:pt x="16565" y="9861"/>
                    <a:pt x="16698" y="9879"/>
                  </a:cubicBezTo>
                  <a:cubicBezTo>
                    <a:pt x="16797" y="9879"/>
                    <a:pt x="16897" y="9895"/>
                    <a:pt x="16980" y="9912"/>
                  </a:cubicBezTo>
                  <a:cubicBezTo>
                    <a:pt x="17063" y="9928"/>
                    <a:pt x="17146" y="9928"/>
                    <a:pt x="17213" y="9945"/>
                  </a:cubicBezTo>
                  <a:lnTo>
                    <a:pt x="17412" y="9994"/>
                  </a:lnTo>
                  <a:cubicBezTo>
                    <a:pt x="17461" y="9994"/>
                    <a:pt x="17511" y="10011"/>
                    <a:pt x="17561" y="10027"/>
                  </a:cubicBezTo>
                  <a:cubicBezTo>
                    <a:pt x="17660" y="10045"/>
                    <a:pt x="17744" y="10078"/>
                    <a:pt x="17843" y="10111"/>
                  </a:cubicBezTo>
                  <a:cubicBezTo>
                    <a:pt x="17893" y="10111"/>
                    <a:pt x="17926" y="10127"/>
                    <a:pt x="17976" y="10144"/>
                  </a:cubicBezTo>
                  <a:cubicBezTo>
                    <a:pt x="18076" y="10177"/>
                    <a:pt x="18158" y="10211"/>
                    <a:pt x="18258" y="10244"/>
                  </a:cubicBezTo>
                  <a:cubicBezTo>
                    <a:pt x="18291" y="10260"/>
                    <a:pt x="18341" y="10277"/>
                    <a:pt x="18390" y="10293"/>
                  </a:cubicBezTo>
                  <a:cubicBezTo>
                    <a:pt x="18574" y="10377"/>
                    <a:pt x="18740" y="10459"/>
                    <a:pt x="18922" y="10543"/>
                  </a:cubicBezTo>
                  <a:cubicBezTo>
                    <a:pt x="18955" y="10576"/>
                    <a:pt x="19005" y="10592"/>
                    <a:pt x="19038" y="10609"/>
                  </a:cubicBezTo>
                  <a:lnTo>
                    <a:pt x="19287" y="10758"/>
                  </a:lnTo>
                  <a:cubicBezTo>
                    <a:pt x="19370" y="10824"/>
                    <a:pt x="19453" y="10875"/>
                    <a:pt x="19536" y="10924"/>
                  </a:cubicBezTo>
                  <a:cubicBezTo>
                    <a:pt x="19586" y="10957"/>
                    <a:pt x="19619" y="10974"/>
                    <a:pt x="19652" y="11007"/>
                  </a:cubicBezTo>
                  <a:cubicBezTo>
                    <a:pt x="19736" y="11074"/>
                    <a:pt x="19818" y="11123"/>
                    <a:pt x="19884" y="11189"/>
                  </a:cubicBezTo>
                  <a:cubicBezTo>
                    <a:pt x="20615" y="11771"/>
                    <a:pt x="21212" y="12534"/>
                    <a:pt x="21610" y="13447"/>
                  </a:cubicBezTo>
                  <a:cubicBezTo>
                    <a:pt x="21942" y="14177"/>
                    <a:pt x="22108" y="14940"/>
                    <a:pt x="22142" y="15688"/>
                  </a:cubicBezTo>
                  <a:lnTo>
                    <a:pt x="22142" y="15903"/>
                  </a:lnTo>
                  <a:lnTo>
                    <a:pt x="22142" y="16086"/>
                  </a:lnTo>
                  <a:cubicBezTo>
                    <a:pt x="22142" y="16285"/>
                    <a:pt x="22126" y="16485"/>
                    <a:pt x="22092" y="16666"/>
                  </a:cubicBezTo>
                  <a:lnTo>
                    <a:pt x="22042" y="16965"/>
                  </a:lnTo>
                  <a:cubicBezTo>
                    <a:pt x="22026" y="17065"/>
                    <a:pt x="22009" y="17148"/>
                    <a:pt x="21993" y="17248"/>
                  </a:cubicBezTo>
                  <a:cubicBezTo>
                    <a:pt x="21976" y="17297"/>
                    <a:pt x="21976" y="17348"/>
                    <a:pt x="21960" y="17397"/>
                  </a:cubicBezTo>
                  <a:cubicBezTo>
                    <a:pt x="21893" y="17662"/>
                    <a:pt x="21794" y="17928"/>
                    <a:pt x="21694" y="18193"/>
                  </a:cubicBezTo>
                  <a:cubicBezTo>
                    <a:pt x="21595" y="18443"/>
                    <a:pt x="21462" y="18709"/>
                    <a:pt x="21329" y="18941"/>
                  </a:cubicBezTo>
                  <a:cubicBezTo>
                    <a:pt x="21263" y="19041"/>
                    <a:pt x="21212" y="19140"/>
                    <a:pt x="21146" y="19240"/>
                  </a:cubicBezTo>
                  <a:cubicBezTo>
                    <a:pt x="20964" y="19521"/>
                    <a:pt x="20747" y="19787"/>
                    <a:pt x="20515" y="20036"/>
                  </a:cubicBezTo>
                  <a:cubicBezTo>
                    <a:pt x="19984" y="20617"/>
                    <a:pt x="19320" y="21099"/>
                    <a:pt x="18541" y="21447"/>
                  </a:cubicBezTo>
                  <a:cubicBezTo>
                    <a:pt x="17737" y="21808"/>
                    <a:pt x="16896" y="21978"/>
                    <a:pt x="16069" y="21978"/>
                  </a:cubicBezTo>
                  <a:cubicBezTo>
                    <a:pt x="15223" y="21978"/>
                    <a:pt x="14391" y="21800"/>
                    <a:pt x="13628" y="21464"/>
                  </a:cubicBezTo>
                  <a:cubicBezTo>
                    <a:pt x="13495" y="21397"/>
                    <a:pt x="13362" y="21331"/>
                    <a:pt x="13245" y="21265"/>
                  </a:cubicBezTo>
                  <a:cubicBezTo>
                    <a:pt x="13196" y="21247"/>
                    <a:pt x="13146" y="21214"/>
                    <a:pt x="13112" y="21198"/>
                  </a:cubicBezTo>
                  <a:lnTo>
                    <a:pt x="12864" y="21048"/>
                  </a:lnTo>
                  <a:cubicBezTo>
                    <a:pt x="12614" y="20900"/>
                    <a:pt x="12366" y="20716"/>
                    <a:pt x="12150" y="20534"/>
                  </a:cubicBezTo>
                  <a:cubicBezTo>
                    <a:pt x="12067" y="20468"/>
                    <a:pt x="12001" y="20402"/>
                    <a:pt x="11935" y="20335"/>
                  </a:cubicBezTo>
                  <a:cubicBezTo>
                    <a:pt x="11353" y="19787"/>
                    <a:pt x="10872" y="19140"/>
                    <a:pt x="10540" y="18377"/>
                  </a:cubicBezTo>
                  <a:cubicBezTo>
                    <a:pt x="10125" y="17463"/>
                    <a:pt x="9976" y="16501"/>
                    <a:pt x="10025" y="15571"/>
                  </a:cubicBezTo>
                  <a:cubicBezTo>
                    <a:pt x="10025" y="15471"/>
                    <a:pt x="10025" y="15389"/>
                    <a:pt x="10042" y="15290"/>
                  </a:cubicBezTo>
                  <a:cubicBezTo>
                    <a:pt x="10058" y="15139"/>
                    <a:pt x="10076" y="14991"/>
                    <a:pt x="10109" y="14858"/>
                  </a:cubicBezTo>
                  <a:lnTo>
                    <a:pt x="10158" y="14559"/>
                  </a:lnTo>
                  <a:cubicBezTo>
                    <a:pt x="10175" y="14526"/>
                    <a:pt x="10191" y="14476"/>
                    <a:pt x="10191" y="14426"/>
                  </a:cubicBezTo>
                  <a:cubicBezTo>
                    <a:pt x="10224" y="14327"/>
                    <a:pt x="10242" y="14243"/>
                    <a:pt x="10275" y="14144"/>
                  </a:cubicBezTo>
                  <a:cubicBezTo>
                    <a:pt x="10324" y="14011"/>
                    <a:pt x="10357" y="13862"/>
                    <a:pt x="10424" y="13729"/>
                  </a:cubicBezTo>
                  <a:cubicBezTo>
                    <a:pt x="10457" y="13646"/>
                    <a:pt x="10490" y="13546"/>
                    <a:pt x="10523" y="13464"/>
                  </a:cubicBezTo>
                  <a:cubicBezTo>
                    <a:pt x="10623" y="13231"/>
                    <a:pt x="10740" y="13015"/>
                    <a:pt x="10855" y="12816"/>
                  </a:cubicBezTo>
                  <a:cubicBezTo>
                    <a:pt x="10906" y="12733"/>
                    <a:pt x="10955" y="12650"/>
                    <a:pt x="11021" y="12568"/>
                  </a:cubicBezTo>
                  <a:cubicBezTo>
                    <a:pt x="11072" y="12484"/>
                    <a:pt x="11121" y="12402"/>
                    <a:pt x="11187" y="12318"/>
                  </a:cubicBezTo>
                  <a:cubicBezTo>
                    <a:pt x="11271" y="12202"/>
                    <a:pt x="11353" y="12086"/>
                    <a:pt x="11453" y="11986"/>
                  </a:cubicBezTo>
                  <a:cubicBezTo>
                    <a:pt x="12017" y="11306"/>
                    <a:pt x="12747" y="10742"/>
                    <a:pt x="13610" y="10359"/>
                  </a:cubicBezTo>
                  <a:cubicBezTo>
                    <a:pt x="14092" y="10144"/>
                    <a:pt x="14590" y="10011"/>
                    <a:pt x="15071" y="9928"/>
                  </a:cubicBezTo>
                  <a:lnTo>
                    <a:pt x="15370" y="9879"/>
                  </a:lnTo>
                  <a:cubicBezTo>
                    <a:pt x="15520" y="9861"/>
                    <a:pt x="15668" y="9846"/>
                    <a:pt x="15818" y="9846"/>
                  </a:cubicBezTo>
                  <a:close/>
                  <a:moveTo>
                    <a:pt x="19531" y="0"/>
                  </a:moveTo>
                  <a:cubicBezTo>
                    <a:pt x="19143" y="0"/>
                    <a:pt x="18776" y="239"/>
                    <a:pt x="18623" y="633"/>
                  </a:cubicBezTo>
                  <a:lnTo>
                    <a:pt x="17744" y="2890"/>
                  </a:lnTo>
                  <a:cubicBezTo>
                    <a:pt x="17245" y="2825"/>
                    <a:pt x="16734" y="2796"/>
                    <a:pt x="16225" y="2796"/>
                  </a:cubicBezTo>
                  <a:cubicBezTo>
                    <a:pt x="15328" y="2796"/>
                    <a:pt x="14439" y="2886"/>
                    <a:pt x="13644" y="3023"/>
                  </a:cubicBezTo>
                  <a:lnTo>
                    <a:pt x="13644" y="3007"/>
                  </a:lnTo>
                  <a:lnTo>
                    <a:pt x="12648" y="799"/>
                  </a:lnTo>
                  <a:cubicBezTo>
                    <a:pt x="12477" y="404"/>
                    <a:pt x="12066" y="104"/>
                    <a:pt x="11654" y="104"/>
                  </a:cubicBezTo>
                  <a:cubicBezTo>
                    <a:pt x="11547" y="104"/>
                    <a:pt x="11440" y="124"/>
                    <a:pt x="11337" y="168"/>
                  </a:cubicBezTo>
                  <a:lnTo>
                    <a:pt x="7486" y="1879"/>
                  </a:lnTo>
                  <a:cubicBezTo>
                    <a:pt x="7004" y="2094"/>
                    <a:pt x="6971" y="2742"/>
                    <a:pt x="7188" y="3222"/>
                  </a:cubicBezTo>
                  <a:lnTo>
                    <a:pt x="8166" y="5446"/>
                  </a:lnTo>
                  <a:cubicBezTo>
                    <a:pt x="6905" y="6360"/>
                    <a:pt x="6059" y="7323"/>
                    <a:pt x="5311" y="8451"/>
                  </a:cubicBezTo>
                  <a:lnTo>
                    <a:pt x="5262" y="8467"/>
                  </a:lnTo>
                  <a:lnTo>
                    <a:pt x="2988" y="7604"/>
                  </a:lnTo>
                  <a:cubicBezTo>
                    <a:pt x="2868" y="7558"/>
                    <a:pt x="2745" y="7536"/>
                    <a:pt x="2625" y="7536"/>
                  </a:cubicBezTo>
                  <a:cubicBezTo>
                    <a:pt x="2231" y="7536"/>
                    <a:pt x="1863" y="7774"/>
                    <a:pt x="1710" y="8168"/>
                  </a:cubicBezTo>
                  <a:lnTo>
                    <a:pt x="199" y="12103"/>
                  </a:lnTo>
                  <a:cubicBezTo>
                    <a:pt x="0" y="12601"/>
                    <a:pt x="250" y="13165"/>
                    <a:pt x="764" y="13364"/>
                  </a:cubicBezTo>
                  <a:lnTo>
                    <a:pt x="3005" y="14194"/>
                  </a:lnTo>
                  <a:cubicBezTo>
                    <a:pt x="2822" y="15571"/>
                    <a:pt x="2773" y="16733"/>
                    <a:pt x="3121" y="18260"/>
                  </a:cubicBezTo>
                  <a:lnTo>
                    <a:pt x="3105" y="18260"/>
                  </a:lnTo>
                  <a:lnTo>
                    <a:pt x="896" y="19256"/>
                  </a:lnTo>
                  <a:cubicBezTo>
                    <a:pt x="398" y="19472"/>
                    <a:pt x="250" y="20070"/>
                    <a:pt x="465" y="20568"/>
                  </a:cubicBezTo>
                  <a:lnTo>
                    <a:pt x="2175" y="24418"/>
                  </a:lnTo>
                  <a:cubicBezTo>
                    <a:pt x="2309" y="24718"/>
                    <a:pt x="2528" y="24844"/>
                    <a:pt x="2794" y="24844"/>
                  </a:cubicBezTo>
                  <a:cubicBezTo>
                    <a:pt x="2954" y="24844"/>
                    <a:pt x="3132" y="24798"/>
                    <a:pt x="3320" y="24717"/>
                  </a:cubicBezTo>
                  <a:lnTo>
                    <a:pt x="5528" y="23737"/>
                  </a:lnTo>
                  <a:cubicBezTo>
                    <a:pt x="6457" y="24999"/>
                    <a:pt x="7436" y="25879"/>
                    <a:pt x="8565" y="26642"/>
                  </a:cubicBezTo>
                  <a:lnTo>
                    <a:pt x="8582" y="26709"/>
                  </a:lnTo>
                  <a:lnTo>
                    <a:pt x="7719" y="28999"/>
                  </a:lnTo>
                  <a:cubicBezTo>
                    <a:pt x="7536" y="29497"/>
                    <a:pt x="7785" y="30077"/>
                    <a:pt x="8283" y="30261"/>
                  </a:cubicBezTo>
                  <a:lnTo>
                    <a:pt x="12216" y="31788"/>
                  </a:lnTo>
                  <a:cubicBezTo>
                    <a:pt x="12330" y="31828"/>
                    <a:pt x="12447" y="31847"/>
                    <a:pt x="12561" y="31847"/>
                  </a:cubicBezTo>
                  <a:cubicBezTo>
                    <a:pt x="12963" y="31847"/>
                    <a:pt x="13336" y="31611"/>
                    <a:pt x="13478" y="31223"/>
                  </a:cubicBezTo>
                  <a:lnTo>
                    <a:pt x="14407" y="28949"/>
                  </a:lnTo>
                  <a:cubicBezTo>
                    <a:pt x="15003" y="29020"/>
                    <a:pt x="15573" y="29064"/>
                    <a:pt x="16152" y="29064"/>
                  </a:cubicBezTo>
                  <a:cubicBezTo>
                    <a:pt x="16913" y="29064"/>
                    <a:pt x="17689" y="28989"/>
                    <a:pt x="18556" y="28800"/>
                  </a:cubicBezTo>
                  <a:lnTo>
                    <a:pt x="19536" y="31024"/>
                  </a:lnTo>
                  <a:cubicBezTo>
                    <a:pt x="19699" y="31361"/>
                    <a:pt x="19943" y="31535"/>
                    <a:pt x="20246" y="31535"/>
                  </a:cubicBezTo>
                  <a:cubicBezTo>
                    <a:pt x="20376" y="31535"/>
                    <a:pt x="20516" y="31503"/>
                    <a:pt x="20665" y="31438"/>
                  </a:cubicBezTo>
                  <a:lnTo>
                    <a:pt x="24516" y="29730"/>
                  </a:lnTo>
                  <a:cubicBezTo>
                    <a:pt x="24996" y="29513"/>
                    <a:pt x="25229" y="29082"/>
                    <a:pt x="25014" y="28584"/>
                  </a:cubicBezTo>
                  <a:lnTo>
                    <a:pt x="24034" y="26377"/>
                  </a:lnTo>
                  <a:cubicBezTo>
                    <a:pt x="25295" y="25447"/>
                    <a:pt x="26092" y="24501"/>
                    <a:pt x="26855" y="23389"/>
                  </a:cubicBezTo>
                  <a:lnTo>
                    <a:pt x="26873" y="23389"/>
                  </a:lnTo>
                  <a:lnTo>
                    <a:pt x="29146" y="24252"/>
                  </a:lnTo>
                  <a:cubicBezTo>
                    <a:pt x="29259" y="24298"/>
                    <a:pt x="29376" y="24319"/>
                    <a:pt x="29490" y="24319"/>
                  </a:cubicBezTo>
                  <a:cubicBezTo>
                    <a:pt x="29881" y="24319"/>
                    <a:pt x="30253" y="24073"/>
                    <a:pt x="30407" y="23688"/>
                  </a:cubicBezTo>
                  <a:lnTo>
                    <a:pt x="31918" y="19754"/>
                  </a:lnTo>
                  <a:cubicBezTo>
                    <a:pt x="32118" y="19256"/>
                    <a:pt x="31868" y="18691"/>
                    <a:pt x="31354" y="18492"/>
                  </a:cubicBezTo>
                  <a:lnTo>
                    <a:pt x="29046" y="17530"/>
                  </a:lnTo>
                  <a:cubicBezTo>
                    <a:pt x="29229" y="16153"/>
                    <a:pt x="29229" y="14874"/>
                    <a:pt x="28880" y="13347"/>
                  </a:cubicBezTo>
                  <a:lnTo>
                    <a:pt x="28898" y="13347"/>
                  </a:lnTo>
                  <a:lnTo>
                    <a:pt x="31104" y="12368"/>
                  </a:lnTo>
                  <a:cubicBezTo>
                    <a:pt x="31602" y="12136"/>
                    <a:pt x="31952" y="11738"/>
                    <a:pt x="31735" y="11256"/>
                  </a:cubicBezTo>
                  <a:lnTo>
                    <a:pt x="30026" y="7405"/>
                  </a:lnTo>
                  <a:cubicBezTo>
                    <a:pt x="29865" y="7034"/>
                    <a:pt x="29473" y="6810"/>
                    <a:pt x="29078" y="6810"/>
                  </a:cubicBezTo>
                  <a:cubicBezTo>
                    <a:pt x="28943" y="6810"/>
                    <a:pt x="28808" y="6836"/>
                    <a:pt x="28681" y="6891"/>
                  </a:cubicBezTo>
                  <a:lnTo>
                    <a:pt x="26474" y="7870"/>
                  </a:lnTo>
                  <a:cubicBezTo>
                    <a:pt x="25545" y="6608"/>
                    <a:pt x="24615" y="5845"/>
                    <a:pt x="23503" y="5099"/>
                  </a:cubicBezTo>
                  <a:lnTo>
                    <a:pt x="24383" y="2841"/>
                  </a:lnTo>
                  <a:cubicBezTo>
                    <a:pt x="24565" y="2326"/>
                    <a:pt x="24317" y="1762"/>
                    <a:pt x="23819" y="1580"/>
                  </a:cubicBezTo>
                  <a:lnTo>
                    <a:pt x="19884" y="69"/>
                  </a:lnTo>
                  <a:cubicBezTo>
                    <a:pt x="19768" y="22"/>
                    <a:pt x="19649" y="0"/>
                    <a:pt x="19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1"/>
            <p:cNvSpPr/>
            <p:nvPr/>
          </p:nvSpPr>
          <p:spPr>
            <a:xfrm>
              <a:off x="1144524" y="3177380"/>
              <a:ext cx="1577122" cy="1564662"/>
            </a:xfrm>
            <a:custGeom>
              <a:avLst/>
              <a:gdLst/>
              <a:ahLst/>
              <a:cxnLst/>
              <a:rect l="l" t="t" r="r" b="b"/>
              <a:pathLst>
                <a:path w="32101" h="31849" extrusionOk="0">
                  <a:moveTo>
                    <a:pt x="16299" y="9844"/>
                  </a:moveTo>
                  <a:cubicBezTo>
                    <a:pt x="16432" y="9844"/>
                    <a:pt x="16565" y="9861"/>
                    <a:pt x="16698" y="9877"/>
                  </a:cubicBezTo>
                  <a:cubicBezTo>
                    <a:pt x="16797" y="9877"/>
                    <a:pt x="16897" y="9895"/>
                    <a:pt x="16981" y="9911"/>
                  </a:cubicBezTo>
                  <a:cubicBezTo>
                    <a:pt x="17063" y="9928"/>
                    <a:pt x="17147" y="9928"/>
                    <a:pt x="17213" y="9944"/>
                  </a:cubicBezTo>
                  <a:lnTo>
                    <a:pt x="17412" y="9994"/>
                  </a:lnTo>
                  <a:cubicBezTo>
                    <a:pt x="17461" y="10010"/>
                    <a:pt x="17512" y="10010"/>
                    <a:pt x="17561" y="10027"/>
                  </a:cubicBezTo>
                  <a:cubicBezTo>
                    <a:pt x="17645" y="10043"/>
                    <a:pt x="17744" y="10077"/>
                    <a:pt x="17844" y="10110"/>
                  </a:cubicBezTo>
                  <a:cubicBezTo>
                    <a:pt x="17893" y="10110"/>
                    <a:pt x="17926" y="10127"/>
                    <a:pt x="17977" y="10143"/>
                  </a:cubicBezTo>
                  <a:cubicBezTo>
                    <a:pt x="18076" y="10176"/>
                    <a:pt x="18158" y="10209"/>
                    <a:pt x="18258" y="10243"/>
                  </a:cubicBezTo>
                  <a:cubicBezTo>
                    <a:pt x="18291" y="10260"/>
                    <a:pt x="18342" y="10276"/>
                    <a:pt x="18391" y="10293"/>
                  </a:cubicBezTo>
                  <a:cubicBezTo>
                    <a:pt x="18574" y="10375"/>
                    <a:pt x="18740" y="10459"/>
                    <a:pt x="18906" y="10541"/>
                  </a:cubicBezTo>
                  <a:cubicBezTo>
                    <a:pt x="18955" y="10574"/>
                    <a:pt x="19006" y="10592"/>
                    <a:pt x="19039" y="10625"/>
                  </a:cubicBezTo>
                  <a:cubicBezTo>
                    <a:pt x="19121" y="10658"/>
                    <a:pt x="19205" y="10707"/>
                    <a:pt x="19287" y="10758"/>
                  </a:cubicBezTo>
                  <a:cubicBezTo>
                    <a:pt x="19371" y="10824"/>
                    <a:pt x="19453" y="10873"/>
                    <a:pt x="19537" y="10924"/>
                  </a:cubicBezTo>
                  <a:cubicBezTo>
                    <a:pt x="19570" y="10957"/>
                    <a:pt x="19619" y="10990"/>
                    <a:pt x="19652" y="11006"/>
                  </a:cubicBezTo>
                  <a:cubicBezTo>
                    <a:pt x="19736" y="11072"/>
                    <a:pt x="19818" y="11123"/>
                    <a:pt x="19885" y="11189"/>
                  </a:cubicBezTo>
                  <a:cubicBezTo>
                    <a:pt x="20615" y="11770"/>
                    <a:pt x="21212" y="12533"/>
                    <a:pt x="21611" y="13447"/>
                  </a:cubicBezTo>
                  <a:cubicBezTo>
                    <a:pt x="21943" y="14177"/>
                    <a:pt x="22109" y="14940"/>
                    <a:pt x="22142" y="15687"/>
                  </a:cubicBezTo>
                  <a:lnTo>
                    <a:pt x="22142" y="15903"/>
                  </a:lnTo>
                  <a:lnTo>
                    <a:pt x="22142" y="16085"/>
                  </a:lnTo>
                  <a:cubicBezTo>
                    <a:pt x="22126" y="16284"/>
                    <a:pt x="22109" y="16483"/>
                    <a:pt x="22093" y="16666"/>
                  </a:cubicBezTo>
                  <a:lnTo>
                    <a:pt x="22042" y="16965"/>
                  </a:lnTo>
                  <a:cubicBezTo>
                    <a:pt x="22026" y="17065"/>
                    <a:pt x="22009" y="17147"/>
                    <a:pt x="21993" y="17247"/>
                  </a:cubicBezTo>
                  <a:cubicBezTo>
                    <a:pt x="21976" y="17297"/>
                    <a:pt x="21976" y="17346"/>
                    <a:pt x="21960" y="17397"/>
                  </a:cubicBezTo>
                  <a:cubicBezTo>
                    <a:pt x="21894" y="17662"/>
                    <a:pt x="21794" y="17928"/>
                    <a:pt x="21694" y="18193"/>
                  </a:cubicBezTo>
                  <a:cubicBezTo>
                    <a:pt x="21595" y="18442"/>
                    <a:pt x="21462" y="18707"/>
                    <a:pt x="21329" y="18940"/>
                  </a:cubicBezTo>
                  <a:cubicBezTo>
                    <a:pt x="21263" y="19039"/>
                    <a:pt x="21212" y="19139"/>
                    <a:pt x="21146" y="19238"/>
                  </a:cubicBezTo>
                  <a:cubicBezTo>
                    <a:pt x="20964" y="19521"/>
                    <a:pt x="20748" y="19787"/>
                    <a:pt x="20515" y="20035"/>
                  </a:cubicBezTo>
                  <a:cubicBezTo>
                    <a:pt x="19984" y="20617"/>
                    <a:pt x="19320" y="21097"/>
                    <a:pt x="18541" y="21447"/>
                  </a:cubicBezTo>
                  <a:cubicBezTo>
                    <a:pt x="17738" y="21807"/>
                    <a:pt x="16898" y="21977"/>
                    <a:pt x="16072" y="21977"/>
                  </a:cubicBezTo>
                  <a:cubicBezTo>
                    <a:pt x="15225" y="21977"/>
                    <a:pt x="14392" y="21799"/>
                    <a:pt x="13628" y="21463"/>
                  </a:cubicBezTo>
                  <a:lnTo>
                    <a:pt x="13230" y="21263"/>
                  </a:lnTo>
                  <a:cubicBezTo>
                    <a:pt x="13196" y="21247"/>
                    <a:pt x="13146" y="21214"/>
                    <a:pt x="13113" y="21197"/>
                  </a:cubicBezTo>
                  <a:lnTo>
                    <a:pt x="12864" y="21048"/>
                  </a:lnTo>
                  <a:cubicBezTo>
                    <a:pt x="12615" y="20898"/>
                    <a:pt x="12366" y="20716"/>
                    <a:pt x="12150" y="20533"/>
                  </a:cubicBezTo>
                  <a:cubicBezTo>
                    <a:pt x="12068" y="20467"/>
                    <a:pt x="12001" y="20400"/>
                    <a:pt x="11935" y="20334"/>
                  </a:cubicBezTo>
                  <a:cubicBezTo>
                    <a:pt x="11353" y="19803"/>
                    <a:pt x="10873" y="19139"/>
                    <a:pt x="10541" y="18375"/>
                  </a:cubicBezTo>
                  <a:cubicBezTo>
                    <a:pt x="10125" y="17463"/>
                    <a:pt x="9959" y="16501"/>
                    <a:pt x="10026" y="15571"/>
                  </a:cubicBezTo>
                  <a:cubicBezTo>
                    <a:pt x="10026" y="15487"/>
                    <a:pt x="10026" y="15388"/>
                    <a:pt x="10043" y="15288"/>
                  </a:cubicBezTo>
                  <a:cubicBezTo>
                    <a:pt x="10059" y="15139"/>
                    <a:pt x="10076" y="14989"/>
                    <a:pt x="10109" y="14857"/>
                  </a:cubicBezTo>
                  <a:lnTo>
                    <a:pt x="10158" y="14558"/>
                  </a:lnTo>
                  <a:cubicBezTo>
                    <a:pt x="10176" y="14525"/>
                    <a:pt x="10176" y="14476"/>
                    <a:pt x="10192" y="14425"/>
                  </a:cubicBezTo>
                  <a:cubicBezTo>
                    <a:pt x="10225" y="14326"/>
                    <a:pt x="10242" y="14243"/>
                    <a:pt x="10275" y="14144"/>
                  </a:cubicBezTo>
                  <a:cubicBezTo>
                    <a:pt x="10308" y="14011"/>
                    <a:pt x="10357" y="13861"/>
                    <a:pt x="10408" y="13728"/>
                  </a:cubicBezTo>
                  <a:cubicBezTo>
                    <a:pt x="10441" y="13646"/>
                    <a:pt x="10490" y="13546"/>
                    <a:pt x="10523" y="13462"/>
                  </a:cubicBezTo>
                  <a:cubicBezTo>
                    <a:pt x="10623" y="13247"/>
                    <a:pt x="10740" y="13015"/>
                    <a:pt x="10855" y="12816"/>
                  </a:cubicBezTo>
                  <a:lnTo>
                    <a:pt x="11005" y="12566"/>
                  </a:lnTo>
                  <a:cubicBezTo>
                    <a:pt x="11072" y="12484"/>
                    <a:pt x="11121" y="12400"/>
                    <a:pt x="11171" y="12318"/>
                  </a:cubicBezTo>
                  <a:cubicBezTo>
                    <a:pt x="11271" y="12201"/>
                    <a:pt x="11353" y="12086"/>
                    <a:pt x="11453" y="11986"/>
                  </a:cubicBezTo>
                  <a:cubicBezTo>
                    <a:pt x="12017" y="11305"/>
                    <a:pt x="12748" y="10740"/>
                    <a:pt x="13611" y="10359"/>
                  </a:cubicBezTo>
                  <a:cubicBezTo>
                    <a:pt x="14093" y="10160"/>
                    <a:pt x="14573" y="10010"/>
                    <a:pt x="15071" y="9928"/>
                  </a:cubicBezTo>
                  <a:lnTo>
                    <a:pt x="15370" y="9877"/>
                  </a:lnTo>
                  <a:cubicBezTo>
                    <a:pt x="15520" y="9861"/>
                    <a:pt x="15669" y="9844"/>
                    <a:pt x="15819" y="9844"/>
                  </a:cubicBezTo>
                  <a:close/>
                  <a:moveTo>
                    <a:pt x="19530" y="0"/>
                  </a:moveTo>
                  <a:cubicBezTo>
                    <a:pt x="19143" y="0"/>
                    <a:pt x="18776" y="238"/>
                    <a:pt x="18623" y="633"/>
                  </a:cubicBezTo>
                  <a:lnTo>
                    <a:pt x="17744" y="2890"/>
                  </a:lnTo>
                  <a:cubicBezTo>
                    <a:pt x="17245" y="2824"/>
                    <a:pt x="16732" y="2795"/>
                    <a:pt x="16222" y="2795"/>
                  </a:cubicBezTo>
                  <a:cubicBezTo>
                    <a:pt x="15326" y="2795"/>
                    <a:pt x="14438" y="2885"/>
                    <a:pt x="13644" y="3023"/>
                  </a:cubicBezTo>
                  <a:lnTo>
                    <a:pt x="13644" y="3006"/>
                  </a:lnTo>
                  <a:lnTo>
                    <a:pt x="12648" y="799"/>
                  </a:lnTo>
                  <a:cubicBezTo>
                    <a:pt x="12477" y="404"/>
                    <a:pt x="12066" y="103"/>
                    <a:pt x="11655" y="103"/>
                  </a:cubicBezTo>
                  <a:cubicBezTo>
                    <a:pt x="11548" y="103"/>
                    <a:pt x="11441" y="124"/>
                    <a:pt x="11337" y="168"/>
                  </a:cubicBezTo>
                  <a:lnTo>
                    <a:pt x="7487" y="1877"/>
                  </a:lnTo>
                  <a:cubicBezTo>
                    <a:pt x="7005" y="2094"/>
                    <a:pt x="6972" y="2740"/>
                    <a:pt x="7188" y="3238"/>
                  </a:cubicBezTo>
                  <a:lnTo>
                    <a:pt x="8167" y="5446"/>
                  </a:lnTo>
                  <a:cubicBezTo>
                    <a:pt x="6905" y="6359"/>
                    <a:pt x="6059" y="7339"/>
                    <a:pt x="5296" y="8450"/>
                  </a:cubicBezTo>
                  <a:lnTo>
                    <a:pt x="5263" y="8467"/>
                  </a:lnTo>
                  <a:lnTo>
                    <a:pt x="2988" y="7604"/>
                  </a:lnTo>
                  <a:cubicBezTo>
                    <a:pt x="2868" y="7558"/>
                    <a:pt x="2745" y="7536"/>
                    <a:pt x="2625" y="7536"/>
                  </a:cubicBezTo>
                  <a:cubicBezTo>
                    <a:pt x="2231" y="7536"/>
                    <a:pt x="1863" y="7774"/>
                    <a:pt x="1711" y="8168"/>
                  </a:cubicBezTo>
                  <a:lnTo>
                    <a:pt x="200" y="12101"/>
                  </a:lnTo>
                  <a:cubicBezTo>
                    <a:pt x="0" y="12599"/>
                    <a:pt x="250" y="13164"/>
                    <a:pt x="748" y="13363"/>
                  </a:cubicBezTo>
                  <a:lnTo>
                    <a:pt x="3005" y="14193"/>
                  </a:lnTo>
                  <a:cubicBezTo>
                    <a:pt x="2822" y="15587"/>
                    <a:pt x="2773" y="16733"/>
                    <a:pt x="3121" y="18260"/>
                  </a:cubicBezTo>
                  <a:lnTo>
                    <a:pt x="3105" y="18260"/>
                  </a:lnTo>
                  <a:lnTo>
                    <a:pt x="897" y="19256"/>
                  </a:lnTo>
                  <a:cubicBezTo>
                    <a:pt x="399" y="19471"/>
                    <a:pt x="250" y="20068"/>
                    <a:pt x="465" y="20566"/>
                  </a:cubicBezTo>
                  <a:lnTo>
                    <a:pt x="2175" y="24417"/>
                  </a:lnTo>
                  <a:cubicBezTo>
                    <a:pt x="2308" y="24723"/>
                    <a:pt x="2522" y="24848"/>
                    <a:pt x="2783" y="24848"/>
                  </a:cubicBezTo>
                  <a:cubicBezTo>
                    <a:pt x="2947" y="24848"/>
                    <a:pt x="3128" y="24799"/>
                    <a:pt x="3320" y="24716"/>
                  </a:cubicBezTo>
                  <a:lnTo>
                    <a:pt x="5528" y="23737"/>
                  </a:lnTo>
                  <a:cubicBezTo>
                    <a:pt x="6458" y="24999"/>
                    <a:pt x="7436" y="25878"/>
                    <a:pt x="8565" y="26641"/>
                  </a:cubicBezTo>
                  <a:lnTo>
                    <a:pt x="8582" y="26707"/>
                  </a:lnTo>
                  <a:lnTo>
                    <a:pt x="7719" y="28998"/>
                  </a:lnTo>
                  <a:cubicBezTo>
                    <a:pt x="7520" y="29496"/>
                    <a:pt x="7785" y="30077"/>
                    <a:pt x="8283" y="30259"/>
                  </a:cubicBezTo>
                  <a:lnTo>
                    <a:pt x="12216" y="31786"/>
                  </a:lnTo>
                  <a:cubicBezTo>
                    <a:pt x="12334" y="31828"/>
                    <a:pt x="12455" y="31848"/>
                    <a:pt x="12573" y="31848"/>
                  </a:cubicBezTo>
                  <a:cubicBezTo>
                    <a:pt x="12970" y="31848"/>
                    <a:pt x="13338" y="31619"/>
                    <a:pt x="13478" y="31222"/>
                  </a:cubicBezTo>
                  <a:lnTo>
                    <a:pt x="14407" y="28949"/>
                  </a:lnTo>
                  <a:cubicBezTo>
                    <a:pt x="15001" y="29020"/>
                    <a:pt x="15570" y="29064"/>
                    <a:pt x="16147" y="29064"/>
                  </a:cubicBezTo>
                  <a:cubicBezTo>
                    <a:pt x="16910" y="29064"/>
                    <a:pt x="17688" y="28988"/>
                    <a:pt x="18557" y="28799"/>
                  </a:cubicBezTo>
                  <a:lnTo>
                    <a:pt x="19537" y="31023"/>
                  </a:lnTo>
                  <a:cubicBezTo>
                    <a:pt x="19687" y="31361"/>
                    <a:pt x="19937" y="31535"/>
                    <a:pt x="20243" y="31535"/>
                  </a:cubicBezTo>
                  <a:cubicBezTo>
                    <a:pt x="20375" y="31535"/>
                    <a:pt x="20516" y="31503"/>
                    <a:pt x="20665" y="31438"/>
                  </a:cubicBezTo>
                  <a:lnTo>
                    <a:pt x="24499" y="29728"/>
                  </a:lnTo>
                  <a:cubicBezTo>
                    <a:pt x="24997" y="29513"/>
                    <a:pt x="25229" y="29082"/>
                    <a:pt x="25014" y="28584"/>
                  </a:cubicBezTo>
                  <a:lnTo>
                    <a:pt x="24018" y="26375"/>
                  </a:lnTo>
                  <a:cubicBezTo>
                    <a:pt x="25280" y="25463"/>
                    <a:pt x="26092" y="24501"/>
                    <a:pt x="26856" y="23388"/>
                  </a:cubicBezTo>
                  <a:lnTo>
                    <a:pt x="26873" y="23388"/>
                  </a:lnTo>
                  <a:lnTo>
                    <a:pt x="29146" y="24251"/>
                  </a:lnTo>
                  <a:cubicBezTo>
                    <a:pt x="29262" y="24297"/>
                    <a:pt x="29382" y="24320"/>
                    <a:pt x="29500" y="24320"/>
                  </a:cubicBezTo>
                  <a:cubicBezTo>
                    <a:pt x="29888" y="24320"/>
                    <a:pt x="30255" y="24082"/>
                    <a:pt x="30408" y="23687"/>
                  </a:cubicBezTo>
                  <a:lnTo>
                    <a:pt x="31919" y="19754"/>
                  </a:lnTo>
                  <a:cubicBezTo>
                    <a:pt x="32101" y="19256"/>
                    <a:pt x="31852" y="18691"/>
                    <a:pt x="31354" y="18492"/>
                  </a:cubicBezTo>
                  <a:lnTo>
                    <a:pt x="29047" y="17530"/>
                  </a:lnTo>
                  <a:cubicBezTo>
                    <a:pt x="29230" y="16151"/>
                    <a:pt x="29230" y="14874"/>
                    <a:pt x="28881" y="13347"/>
                  </a:cubicBezTo>
                  <a:lnTo>
                    <a:pt x="28898" y="13347"/>
                  </a:lnTo>
                  <a:lnTo>
                    <a:pt x="31105" y="12367"/>
                  </a:lnTo>
                  <a:cubicBezTo>
                    <a:pt x="31603" y="12135"/>
                    <a:pt x="31952" y="11736"/>
                    <a:pt x="31735" y="11256"/>
                  </a:cubicBezTo>
                  <a:lnTo>
                    <a:pt x="30027" y="7405"/>
                  </a:lnTo>
                  <a:cubicBezTo>
                    <a:pt x="29853" y="7033"/>
                    <a:pt x="29458" y="6810"/>
                    <a:pt x="29068" y="6810"/>
                  </a:cubicBezTo>
                  <a:cubicBezTo>
                    <a:pt x="28935" y="6810"/>
                    <a:pt x="28804" y="6835"/>
                    <a:pt x="28681" y="6890"/>
                  </a:cubicBezTo>
                  <a:lnTo>
                    <a:pt x="26457" y="7886"/>
                  </a:lnTo>
                  <a:cubicBezTo>
                    <a:pt x="25545" y="6624"/>
                    <a:pt x="24616" y="5845"/>
                    <a:pt x="23503" y="5097"/>
                  </a:cubicBezTo>
                  <a:lnTo>
                    <a:pt x="24366" y="2840"/>
                  </a:lnTo>
                  <a:cubicBezTo>
                    <a:pt x="24565" y="2326"/>
                    <a:pt x="24317" y="1762"/>
                    <a:pt x="23819" y="1579"/>
                  </a:cubicBezTo>
                  <a:lnTo>
                    <a:pt x="19885" y="69"/>
                  </a:lnTo>
                  <a:cubicBezTo>
                    <a:pt x="19768" y="22"/>
                    <a:pt x="19648" y="0"/>
                    <a:pt x="19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1"/>
            <p:cNvSpPr/>
            <p:nvPr/>
          </p:nvSpPr>
          <p:spPr>
            <a:xfrm>
              <a:off x="2294289" y="3641405"/>
              <a:ext cx="220201" cy="697267"/>
            </a:xfrm>
            <a:custGeom>
              <a:avLst/>
              <a:gdLst/>
              <a:ahLst/>
              <a:cxnLst/>
              <a:rect l="l" t="t" r="r" b="b"/>
              <a:pathLst>
                <a:path w="4482" h="14193" extrusionOk="0">
                  <a:moveTo>
                    <a:pt x="748" y="1"/>
                  </a:moveTo>
                  <a:cubicBezTo>
                    <a:pt x="449" y="1"/>
                    <a:pt x="184" y="266"/>
                    <a:pt x="150" y="582"/>
                  </a:cubicBezTo>
                  <a:cubicBezTo>
                    <a:pt x="0" y="2541"/>
                    <a:pt x="1246" y="4234"/>
                    <a:pt x="1693" y="6109"/>
                  </a:cubicBezTo>
                  <a:cubicBezTo>
                    <a:pt x="2291" y="8516"/>
                    <a:pt x="2025" y="11055"/>
                    <a:pt x="863" y="13263"/>
                  </a:cubicBezTo>
                  <a:cubicBezTo>
                    <a:pt x="615" y="13728"/>
                    <a:pt x="996" y="14193"/>
                    <a:pt x="1412" y="14193"/>
                  </a:cubicBezTo>
                  <a:cubicBezTo>
                    <a:pt x="1561" y="14193"/>
                    <a:pt x="1711" y="14126"/>
                    <a:pt x="1843" y="14009"/>
                  </a:cubicBezTo>
                  <a:cubicBezTo>
                    <a:pt x="3835" y="12134"/>
                    <a:pt x="4482" y="9760"/>
                    <a:pt x="4233" y="7056"/>
                  </a:cubicBezTo>
                  <a:cubicBezTo>
                    <a:pt x="4001" y="4699"/>
                    <a:pt x="3204" y="1395"/>
                    <a:pt x="1029" y="84"/>
                  </a:cubicBezTo>
                  <a:cubicBezTo>
                    <a:pt x="947" y="18"/>
                    <a:pt x="847" y="1"/>
                    <a:pt x="748"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1"/>
            <p:cNvSpPr/>
            <p:nvPr/>
          </p:nvSpPr>
          <p:spPr>
            <a:xfrm>
              <a:off x="2163017" y="3467782"/>
              <a:ext cx="125625" cy="97862"/>
            </a:xfrm>
            <a:custGeom>
              <a:avLst/>
              <a:gdLst/>
              <a:ahLst/>
              <a:cxnLst/>
              <a:rect l="l" t="t" r="r" b="b"/>
              <a:pathLst>
                <a:path w="2557" h="1992" extrusionOk="0">
                  <a:moveTo>
                    <a:pt x="1278" y="0"/>
                  </a:moveTo>
                  <a:cubicBezTo>
                    <a:pt x="1" y="0"/>
                    <a:pt x="1" y="1992"/>
                    <a:pt x="1278" y="1992"/>
                  </a:cubicBezTo>
                  <a:cubicBezTo>
                    <a:pt x="2557" y="1992"/>
                    <a:pt x="2557" y="0"/>
                    <a:pt x="1278"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1"/>
            <p:cNvSpPr/>
            <p:nvPr/>
          </p:nvSpPr>
          <p:spPr>
            <a:xfrm>
              <a:off x="1384273" y="3541918"/>
              <a:ext cx="317282" cy="690733"/>
            </a:xfrm>
            <a:custGeom>
              <a:avLst/>
              <a:gdLst/>
              <a:ahLst/>
              <a:cxnLst/>
              <a:rect l="l" t="t" r="r" b="b"/>
              <a:pathLst>
                <a:path w="6458" h="14060" extrusionOk="0">
                  <a:moveTo>
                    <a:pt x="5794" y="1"/>
                  </a:moveTo>
                  <a:cubicBezTo>
                    <a:pt x="2921" y="67"/>
                    <a:pt x="963" y="3752"/>
                    <a:pt x="515" y="6242"/>
                  </a:cubicBezTo>
                  <a:cubicBezTo>
                    <a:pt x="0" y="9114"/>
                    <a:pt x="914" y="12201"/>
                    <a:pt x="3271" y="13976"/>
                  </a:cubicBezTo>
                  <a:cubicBezTo>
                    <a:pt x="3353" y="14043"/>
                    <a:pt x="3437" y="14060"/>
                    <a:pt x="3503" y="14060"/>
                  </a:cubicBezTo>
                  <a:cubicBezTo>
                    <a:pt x="3802" y="14060"/>
                    <a:pt x="4034" y="13644"/>
                    <a:pt x="3901" y="13363"/>
                  </a:cubicBezTo>
                  <a:cubicBezTo>
                    <a:pt x="2740" y="11022"/>
                    <a:pt x="1793" y="8649"/>
                    <a:pt x="2540" y="6009"/>
                  </a:cubicBezTo>
                  <a:cubicBezTo>
                    <a:pt x="3204" y="3670"/>
                    <a:pt x="5130" y="2723"/>
                    <a:pt x="6258" y="815"/>
                  </a:cubicBezTo>
                  <a:cubicBezTo>
                    <a:pt x="6457" y="466"/>
                    <a:pt x="6208" y="1"/>
                    <a:pt x="579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 name="Google Shape;980;p41"/>
          <p:cNvSpPr/>
          <p:nvPr/>
        </p:nvSpPr>
        <p:spPr>
          <a:xfrm rot="1138600">
            <a:off x="7428413" y="5950362"/>
            <a:ext cx="850" cy="25"/>
          </a:xfrm>
          <a:custGeom>
            <a:avLst/>
            <a:gdLst/>
            <a:ahLst/>
            <a:cxnLst/>
            <a:rect l="l" t="t" r="r" b="b"/>
            <a:pathLst>
              <a:path w="34" h="1" extrusionOk="0">
                <a:moveTo>
                  <a:pt x="34" y="0"/>
                </a:moveTo>
                <a:lnTo>
                  <a:pt x="0" y="0"/>
                </a:lnTo>
                <a:lnTo>
                  <a:pt x="0" y="0"/>
                </a:lnTo>
                <a:lnTo>
                  <a:pt x="34" y="0"/>
                </a:lnTo>
                <a:close/>
              </a:path>
            </a:pathLst>
          </a:custGeom>
          <a:solidFill>
            <a:srgbClr val="FB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1"/>
          <p:cNvSpPr/>
          <p:nvPr/>
        </p:nvSpPr>
        <p:spPr>
          <a:xfrm rot="1138600">
            <a:off x="7429137" y="5950968"/>
            <a:ext cx="2925" cy="25"/>
          </a:xfrm>
          <a:custGeom>
            <a:avLst/>
            <a:gdLst/>
            <a:ahLst/>
            <a:cxnLst/>
            <a:rect l="l" t="t" r="r" b="b"/>
            <a:pathLst>
              <a:path w="117" h="1" extrusionOk="0">
                <a:moveTo>
                  <a:pt x="116" y="0"/>
                </a:moveTo>
                <a:lnTo>
                  <a:pt x="100" y="0"/>
                </a:lnTo>
                <a:lnTo>
                  <a:pt x="1" y="0"/>
                </a:lnTo>
                <a:lnTo>
                  <a:pt x="1" y="0"/>
                </a:ln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2" name="Google Shape;982;p41"/>
          <p:cNvGrpSpPr/>
          <p:nvPr/>
        </p:nvGrpSpPr>
        <p:grpSpPr>
          <a:xfrm rot="4514274">
            <a:off x="-443129" y="3282116"/>
            <a:ext cx="1680717" cy="1866264"/>
            <a:chOff x="7243825" y="413175"/>
            <a:chExt cx="1668967" cy="1853395"/>
          </a:xfrm>
        </p:grpSpPr>
        <p:sp>
          <p:nvSpPr>
            <p:cNvPr id="983" name="Google Shape;983;p41"/>
            <p:cNvSpPr/>
            <p:nvPr/>
          </p:nvSpPr>
          <p:spPr>
            <a:xfrm>
              <a:off x="7256343" y="498363"/>
              <a:ext cx="1642399" cy="1684539"/>
            </a:xfrm>
            <a:custGeom>
              <a:avLst/>
              <a:gdLst/>
              <a:ahLst/>
              <a:cxnLst/>
              <a:rect l="l" t="t" r="r" b="b"/>
              <a:pathLst>
                <a:path w="34376" h="35258" extrusionOk="0">
                  <a:moveTo>
                    <a:pt x="24490" y="0"/>
                  </a:moveTo>
                  <a:cubicBezTo>
                    <a:pt x="16322" y="3125"/>
                    <a:pt x="8169" y="6235"/>
                    <a:pt x="0" y="9344"/>
                  </a:cubicBezTo>
                  <a:cubicBezTo>
                    <a:pt x="1919" y="18441"/>
                    <a:pt x="5246" y="27197"/>
                    <a:pt x="9887" y="35257"/>
                  </a:cubicBezTo>
                  <a:cubicBezTo>
                    <a:pt x="18055" y="32147"/>
                    <a:pt x="26207" y="29038"/>
                    <a:pt x="34375" y="25913"/>
                  </a:cubicBezTo>
                  <a:cubicBezTo>
                    <a:pt x="32457" y="16817"/>
                    <a:pt x="29115" y="8076"/>
                    <a:pt x="24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1"/>
            <p:cNvSpPr/>
            <p:nvPr/>
          </p:nvSpPr>
          <p:spPr>
            <a:xfrm>
              <a:off x="7243825" y="413175"/>
              <a:ext cx="1217610" cy="619149"/>
            </a:xfrm>
            <a:custGeom>
              <a:avLst/>
              <a:gdLst/>
              <a:ahLst/>
              <a:cxnLst/>
              <a:rect l="l" t="t" r="r" b="b"/>
              <a:pathLst>
                <a:path w="25485" h="12959" extrusionOk="0">
                  <a:moveTo>
                    <a:pt x="22969" y="1"/>
                  </a:moveTo>
                  <a:cubicBezTo>
                    <a:pt x="22627" y="1"/>
                    <a:pt x="22313" y="218"/>
                    <a:pt x="22230" y="624"/>
                  </a:cubicBezTo>
                  <a:cubicBezTo>
                    <a:pt x="22110" y="1262"/>
                    <a:pt x="21907" y="1888"/>
                    <a:pt x="21691" y="2504"/>
                  </a:cubicBezTo>
                  <a:lnTo>
                    <a:pt x="21691" y="2504"/>
                  </a:lnTo>
                  <a:cubicBezTo>
                    <a:pt x="21276" y="2130"/>
                    <a:pt x="20864" y="1755"/>
                    <a:pt x="20452" y="1381"/>
                  </a:cubicBezTo>
                  <a:cubicBezTo>
                    <a:pt x="20322" y="1261"/>
                    <a:pt x="20162" y="1209"/>
                    <a:pt x="20000" y="1209"/>
                  </a:cubicBezTo>
                  <a:cubicBezTo>
                    <a:pt x="19639" y="1209"/>
                    <a:pt x="19272" y="1472"/>
                    <a:pt x="19229" y="1845"/>
                  </a:cubicBezTo>
                  <a:cubicBezTo>
                    <a:pt x="19150" y="2412"/>
                    <a:pt x="19055" y="2973"/>
                    <a:pt x="18968" y="3536"/>
                  </a:cubicBezTo>
                  <a:lnTo>
                    <a:pt x="18968" y="3536"/>
                  </a:lnTo>
                  <a:cubicBezTo>
                    <a:pt x="18633" y="3211"/>
                    <a:pt x="18336" y="2848"/>
                    <a:pt x="18053" y="2480"/>
                  </a:cubicBezTo>
                  <a:cubicBezTo>
                    <a:pt x="17900" y="2277"/>
                    <a:pt x="17669" y="2182"/>
                    <a:pt x="17440" y="2182"/>
                  </a:cubicBezTo>
                  <a:cubicBezTo>
                    <a:pt x="17092" y="2182"/>
                    <a:pt x="16748" y="2403"/>
                    <a:pt x="16692" y="2804"/>
                  </a:cubicBezTo>
                  <a:cubicBezTo>
                    <a:pt x="16634" y="3165"/>
                    <a:pt x="16401" y="4138"/>
                    <a:pt x="16368" y="4750"/>
                  </a:cubicBezTo>
                  <a:lnTo>
                    <a:pt x="16368" y="4750"/>
                  </a:lnTo>
                  <a:cubicBezTo>
                    <a:pt x="16294" y="4685"/>
                    <a:pt x="16226" y="4622"/>
                    <a:pt x="16182" y="4568"/>
                  </a:cubicBezTo>
                  <a:cubicBezTo>
                    <a:pt x="15934" y="4274"/>
                    <a:pt x="15718" y="3965"/>
                    <a:pt x="15516" y="3640"/>
                  </a:cubicBezTo>
                  <a:cubicBezTo>
                    <a:pt x="15391" y="3425"/>
                    <a:pt x="15171" y="3330"/>
                    <a:pt x="14942" y="3330"/>
                  </a:cubicBezTo>
                  <a:cubicBezTo>
                    <a:pt x="14577" y="3330"/>
                    <a:pt x="14193" y="3574"/>
                    <a:pt x="14155" y="3965"/>
                  </a:cubicBezTo>
                  <a:cubicBezTo>
                    <a:pt x="14124" y="4336"/>
                    <a:pt x="14109" y="4722"/>
                    <a:pt x="14078" y="5094"/>
                  </a:cubicBezTo>
                  <a:cubicBezTo>
                    <a:pt x="14063" y="5318"/>
                    <a:pt x="14033" y="5527"/>
                    <a:pt x="13990" y="5749"/>
                  </a:cubicBezTo>
                  <a:lnTo>
                    <a:pt x="13990" y="5749"/>
                  </a:lnTo>
                  <a:cubicBezTo>
                    <a:pt x="13568" y="5430"/>
                    <a:pt x="13230" y="4858"/>
                    <a:pt x="12948" y="4429"/>
                  </a:cubicBezTo>
                  <a:cubicBezTo>
                    <a:pt x="12810" y="4218"/>
                    <a:pt x="12582" y="4122"/>
                    <a:pt x="12350" y="4122"/>
                  </a:cubicBezTo>
                  <a:cubicBezTo>
                    <a:pt x="11988" y="4122"/>
                    <a:pt x="11619" y="4357"/>
                    <a:pt x="11572" y="4753"/>
                  </a:cubicBezTo>
                  <a:cubicBezTo>
                    <a:pt x="11506" y="5376"/>
                    <a:pt x="11441" y="6004"/>
                    <a:pt x="11394" y="6633"/>
                  </a:cubicBezTo>
                  <a:lnTo>
                    <a:pt x="11394" y="6633"/>
                  </a:lnTo>
                  <a:lnTo>
                    <a:pt x="10102" y="5512"/>
                  </a:lnTo>
                  <a:cubicBezTo>
                    <a:pt x="9974" y="5402"/>
                    <a:pt x="9800" y="5348"/>
                    <a:pt x="9623" y="5348"/>
                  </a:cubicBezTo>
                  <a:cubicBezTo>
                    <a:pt x="9326" y="5348"/>
                    <a:pt x="9023" y="5500"/>
                    <a:pt x="8926" y="5791"/>
                  </a:cubicBezTo>
                  <a:cubicBezTo>
                    <a:pt x="8733" y="6388"/>
                    <a:pt x="8594" y="6976"/>
                    <a:pt x="8505" y="7575"/>
                  </a:cubicBezTo>
                  <a:lnTo>
                    <a:pt x="8505" y="7575"/>
                  </a:lnTo>
                  <a:cubicBezTo>
                    <a:pt x="8123" y="7276"/>
                    <a:pt x="7754" y="6963"/>
                    <a:pt x="7441" y="6595"/>
                  </a:cubicBezTo>
                  <a:cubicBezTo>
                    <a:pt x="7276" y="6407"/>
                    <a:pt x="7006" y="6293"/>
                    <a:pt x="6750" y="6293"/>
                  </a:cubicBezTo>
                  <a:cubicBezTo>
                    <a:pt x="6478" y="6293"/>
                    <a:pt x="6222" y="6423"/>
                    <a:pt x="6126" y="6734"/>
                  </a:cubicBezTo>
                  <a:cubicBezTo>
                    <a:pt x="5919" y="7395"/>
                    <a:pt x="5755" y="8069"/>
                    <a:pt x="5604" y="8747"/>
                  </a:cubicBezTo>
                  <a:lnTo>
                    <a:pt x="5604" y="8747"/>
                  </a:lnTo>
                  <a:cubicBezTo>
                    <a:pt x="5196" y="8451"/>
                    <a:pt x="4803" y="8132"/>
                    <a:pt x="4501" y="7771"/>
                  </a:cubicBezTo>
                  <a:cubicBezTo>
                    <a:pt x="4335" y="7575"/>
                    <a:pt x="4083" y="7467"/>
                    <a:pt x="3841" y="7467"/>
                  </a:cubicBezTo>
                  <a:cubicBezTo>
                    <a:pt x="3566" y="7467"/>
                    <a:pt x="3302" y="7605"/>
                    <a:pt x="3187" y="7909"/>
                  </a:cubicBezTo>
                  <a:cubicBezTo>
                    <a:pt x="2966" y="8465"/>
                    <a:pt x="2811" y="9050"/>
                    <a:pt x="2678" y="9638"/>
                  </a:cubicBezTo>
                  <a:lnTo>
                    <a:pt x="2678" y="9638"/>
                  </a:lnTo>
                  <a:cubicBezTo>
                    <a:pt x="2166" y="9322"/>
                    <a:pt x="1653" y="9007"/>
                    <a:pt x="1129" y="8699"/>
                  </a:cubicBezTo>
                  <a:cubicBezTo>
                    <a:pt x="1041" y="8643"/>
                    <a:pt x="941" y="8618"/>
                    <a:pt x="838" y="8618"/>
                  </a:cubicBezTo>
                  <a:cubicBezTo>
                    <a:pt x="486" y="8618"/>
                    <a:pt x="101" y="8912"/>
                    <a:pt x="77" y="9271"/>
                  </a:cubicBezTo>
                  <a:cubicBezTo>
                    <a:pt x="0" y="10416"/>
                    <a:pt x="355" y="11515"/>
                    <a:pt x="881" y="12519"/>
                  </a:cubicBezTo>
                  <a:cubicBezTo>
                    <a:pt x="1036" y="12829"/>
                    <a:pt x="1316" y="12959"/>
                    <a:pt x="1594" y="12959"/>
                  </a:cubicBezTo>
                  <a:cubicBezTo>
                    <a:pt x="2094" y="12959"/>
                    <a:pt x="2583" y="12536"/>
                    <a:pt x="2305" y="11979"/>
                  </a:cubicBezTo>
                  <a:cubicBezTo>
                    <a:pt x="2126" y="11636"/>
                    <a:pt x="1945" y="11264"/>
                    <a:pt x="1807" y="10880"/>
                  </a:cubicBezTo>
                  <a:lnTo>
                    <a:pt x="1807" y="10880"/>
                  </a:lnTo>
                  <a:cubicBezTo>
                    <a:pt x="2111" y="11066"/>
                    <a:pt x="2416" y="11251"/>
                    <a:pt x="2723" y="11437"/>
                  </a:cubicBezTo>
                  <a:cubicBezTo>
                    <a:pt x="2880" y="11538"/>
                    <a:pt x="3052" y="11588"/>
                    <a:pt x="3217" y="11588"/>
                  </a:cubicBezTo>
                  <a:cubicBezTo>
                    <a:pt x="3555" y="11588"/>
                    <a:pt x="3861" y="11378"/>
                    <a:pt x="3944" y="10972"/>
                  </a:cubicBezTo>
                  <a:cubicBezTo>
                    <a:pt x="4047" y="10520"/>
                    <a:pt x="4135" y="10058"/>
                    <a:pt x="4246" y="9604"/>
                  </a:cubicBezTo>
                  <a:lnTo>
                    <a:pt x="4246" y="9604"/>
                  </a:lnTo>
                  <a:cubicBezTo>
                    <a:pt x="4695" y="9963"/>
                    <a:pt x="5175" y="10290"/>
                    <a:pt x="5631" y="10617"/>
                  </a:cubicBezTo>
                  <a:cubicBezTo>
                    <a:pt x="5783" y="10725"/>
                    <a:pt x="5950" y="10776"/>
                    <a:pt x="6110" y="10776"/>
                  </a:cubicBezTo>
                  <a:cubicBezTo>
                    <a:pt x="6453" y="10776"/>
                    <a:pt x="6768" y="10543"/>
                    <a:pt x="6853" y="10153"/>
                  </a:cubicBezTo>
                  <a:cubicBezTo>
                    <a:pt x="6974" y="9596"/>
                    <a:pt x="7083" y="9027"/>
                    <a:pt x="7215" y="8464"/>
                  </a:cubicBezTo>
                  <a:lnTo>
                    <a:pt x="7215" y="8464"/>
                  </a:lnTo>
                  <a:cubicBezTo>
                    <a:pt x="7691" y="8862"/>
                    <a:pt x="8193" y="9229"/>
                    <a:pt x="8678" y="9627"/>
                  </a:cubicBezTo>
                  <a:cubicBezTo>
                    <a:pt x="8826" y="9749"/>
                    <a:pt x="8984" y="9803"/>
                    <a:pt x="9136" y="9803"/>
                  </a:cubicBezTo>
                  <a:cubicBezTo>
                    <a:pt x="9542" y="9803"/>
                    <a:pt x="9905" y="9423"/>
                    <a:pt x="9916" y="8961"/>
                  </a:cubicBezTo>
                  <a:cubicBezTo>
                    <a:pt x="9916" y="8454"/>
                    <a:pt x="9957" y="7967"/>
                    <a:pt x="10045" y="7482"/>
                  </a:cubicBezTo>
                  <a:lnTo>
                    <a:pt x="10045" y="7482"/>
                  </a:lnTo>
                  <a:cubicBezTo>
                    <a:pt x="10564" y="7936"/>
                    <a:pt x="11083" y="8387"/>
                    <a:pt x="11603" y="8838"/>
                  </a:cubicBezTo>
                  <a:cubicBezTo>
                    <a:pt x="11747" y="8962"/>
                    <a:pt x="11903" y="9015"/>
                    <a:pt x="12054" y="9015"/>
                  </a:cubicBezTo>
                  <a:cubicBezTo>
                    <a:pt x="12466" y="9015"/>
                    <a:pt x="12840" y="8615"/>
                    <a:pt x="12840" y="8173"/>
                  </a:cubicBezTo>
                  <a:cubicBezTo>
                    <a:pt x="12840" y="7736"/>
                    <a:pt x="12862" y="7296"/>
                    <a:pt x="12896" y="6855"/>
                  </a:cubicBezTo>
                  <a:lnTo>
                    <a:pt x="12896" y="6855"/>
                  </a:lnTo>
                  <a:cubicBezTo>
                    <a:pt x="13278" y="7223"/>
                    <a:pt x="13712" y="7492"/>
                    <a:pt x="14185" y="7492"/>
                  </a:cubicBezTo>
                  <a:cubicBezTo>
                    <a:pt x="14190" y="7492"/>
                    <a:pt x="14196" y="7492"/>
                    <a:pt x="14202" y="7492"/>
                  </a:cubicBezTo>
                  <a:cubicBezTo>
                    <a:pt x="14989" y="7484"/>
                    <a:pt x="15325" y="6857"/>
                    <a:pt x="15480" y="6119"/>
                  </a:cubicBezTo>
                  <a:lnTo>
                    <a:pt x="15480" y="6119"/>
                  </a:lnTo>
                  <a:cubicBezTo>
                    <a:pt x="15859" y="6485"/>
                    <a:pt x="16289" y="6756"/>
                    <a:pt x="16735" y="6756"/>
                  </a:cubicBezTo>
                  <a:cubicBezTo>
                    <a:pt x="16874" y="6756"/>
                    <a:pt x="17015" y="6730"/>
                    <a:pt x="17156" y="6672"/>
                  </a:cubicBezTo>
                  <a:cubicBezTo>
                    <a:pt x="17803" y="6401"/>
                    <a:pt x="18005" y="5591"/>
                    <a:pt x="18084" y="4761"/>
                  </a:cubicBezTo>
                  <a:lnTo>
                    <a:pt x="18084" y="4761"/>
                  </a:lnTo>
                  <a:cubicBezTo>
                    <a:pt x="18435" y="5078"/>
                    <a:pt x="18813" y="5365"/>
                    <a:pt x="19229" y="5620"/>
                  </a:cubicBezTo>
                  <a:cubicBezTo>
                    <a:pt x="19322" y="5675"/>
                    <a:pt x="19423" y="5699"/>
                    <a:pt x="19526" y="5699"/>
                  </a:cubicBezTo>
                  <a:cubicBezTo>
                    <a:pt x="19887" y="5699"/>
                    <a:pt x="20260" y="5397"/>
                    <a:pt x="20297" y="5048"/>
                  </a:cubicBezTo>
                  <a:cubicBezTo>
                    <a:pt x="20354" y="4525"/>
                    <a:pt x="20432" y="4007"/>
                    <a:pt x="20515" y="3488"/>
                  </a:cubicBezTo>
                  <a:lnTo>
                    <a:pt x="20515" y="3488"/>
                  </a:lnTo>
                  <a:cubicBezTo>
                    <a:pt x="20861" y="3803"/>
                    <a:pt x="21205" y="4116"/>
                    <a:pt x="21550" y="4429"/>
                  </a:cubicBezTo>
                  <a:cubicBezTo>
                    <a:pt x="21674" y="4542"/>
                    <a:pt x="21844" y="4595"/>
                    <a:pt x="22017" y="4595"/>
                  </a:cubicBezTo>
                  <a:cubicBezTo>
                    <a:pt x="22317" y="4595"/>
                    <a:pt x="22627" y="4435"/>
                    <a:pt x="22725" y="4151"/>
                  </a:cubicBezTo>
                  <a:cubicBezTo>
                    <a:pt x="22930" y="3563"/>
                    <a:pt x="23153" y="2967"/>
                    <a:pt x="23348" y="2363"/>
                  </a:cubicBezTo>
                  <a:lnTo>
                    <a:pt x="23348" y="2363"/>
                  </a:lnTo>
                  <a:cubicBezTo>
                    <a:pt x="23561" y="2814"/>
                    <a:pt x="23691" y="3317"/>
                    <a:pt x="23855" y="3794"/>
                  </a:cubicBezTo>
                  <a:cubicBezTo>
                    <a:pt x="23974" y="4133"/>
                    <a:pt x="24238" y="4276"/>
                    <a:pt x="24511" y="4276"/>
                  </a:cubicBezTo>
                  <a:cubicBezTo>
                    <a:pt x="24986" y="4276"/>
                    <a:pt x="25484" y="3843"/>
                    <a:pt x="25278" y="3253"/>
                  </a:cubicBezTo>
                  <a:cubicBezTo>
                    <a:pt x="24860" y="2062"/>
                    <a:pt x="24582" y="886"/>
                    <a:pt x="23468" y="159"/>
                  </a:cubicBezTo>
                  <a:cubicBezTo>
                    <a:pt x="23311" y="53"/>
                    <a:pt x="23137" y="1"/>
                    <a:pt x="229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1"/>
            <p:cNvSpPr/>
            <p:nvPr/>
          </p:nvSpPr>
          <p:spPr>
            <a:xfrm>
              <a:off x="7695135" y="1647756"/>
              <a:ext cx="1217657" cy="618814"/>
            </a:xfrm>
            <a:custGeom>
              <a:avLst/>
              <a:gdLst/>
              <a:ahLst/>
              <a:cxnLst/>
              <a:rect l="l" t="t" r="r" b="b"/>
              <a:pathLst>
                <a:path w="25486" h="12952" extrusionOk="0">
                  <a:moveTo>
                    <a:pt x="23895" y="1"/>
                  </a:moveTo>
                  <a:cubicBezTo>
                    <a:pt x="23393" y="1"/>
                    <a:pt x="22907" y="417"/>
                    <a:pt x="23196" y="974"/>
                  </a:cubicBezTo>
                  <a:cubicBezTo>
                    <a:pt x="23369" y="1319"/>
                    <a:pt x="23548" y="1694"/>
                    <a:pt x="23684" y="2080"/>
                  </a:cubicBezTo>
                  <a:lnTo>
                    <a:pt x="23684" y="2080"/>
                  </a:lnTo>
                  <a:cubicBezTo>
                    <a:pt x="23378" y="1892"/>
                    <a:pt x="23072" y="1702"/>
                    <a:pt x="22763" y="1516"/>
                  </a:cubicBezTo>
                  <a:cubicBezTo>
                    <a:pt x="22606" y="1415"/>
                    <a:pt x="22433" y="1365"/>
                    <a:pt x="22268" y="1365"/>
                  </a:cubicBezTo>
                  <a:cubicBezTo>
                    <a:pt x="21930" y="1365"/>
                    <a:pt x="21624" y="1574"/>
                    <a:pt x="21540" y="1980"/>
                  </a:cubicBezTo>
                  <a:cubicBezTo>
                    <a:pt x="21446" y="2434"/>
                    <a:pt x="21357" y="2898"/>
                    <a:pt x="21243" y="3352"/>
                  </a:cubicBezTo>
                  <a:lnTo>
                    <a:pt x="21243" y="3352"/>
                  </a:lnTo>
                  <a:cubicBezTo>
                    <a:pt x="20794" y="2992"/>
                    <a:pt x="20312" y="2664"/>
                    <a:pt x="19855" y="2335"/>
                  </a:cubicBezTo>
                  <a:cubicBezTo>
                    <a:pt x="19707" y="2227"/>
                    <a:pt x="19543" y="2177"/>
                    <a:pt x="19383" y="2177"/>
                  </a:cubicBezTo>
                  <a:cubicBezTo>
                    <a:pt x="19039" y="2177"/>
                    <a:pt x="18716" y="2409"/>
                    <a:pt x="18632" y="2799"/>
                  </a:cubicBezTo>
                  <a:cubicBezTo>
                    <a:pt x="18512" y="3357"/>
                    <a:pt x="18402" y="3925"/>
                    <a:pt x="18270" y="4488"/>
                  </a:cubicBezTo>
                  <a:lnTo>
                    <a:pt x="18270" y="4488"/>
                  </a:lnTo>
                  <a:cubicBezTo>
                    <a:pt x="17794" y="4091"/>
                    <a:pt x="17293" y="3723"/>
                    <a:pt x="16806" y="3325"/>
                  </a:cubicBezTo>
                  <a:cubicBezTo>
                    <a:pt x="16661" y="3205"/>
                    <a:pt x="16505" y="3153"/>
                    <a:pt x="16356" y="3153"/>
                  </a:cubicBezTo>
                  <a:cubicBezTo>
                    <a:pt x="15949" y="3153"/>
                    <a:pt x="15585" y="3539"/>
                    <a:pt x="15585" y="3991"/>
                  </a:cubicBezTo>
                  <a:cubicBezTo>
                    <a:pt x="15576" y="4501"/>
                    <a:pt x="15530" y="4990"/>
                    <a:pt x="15440" y="5477"/>
                  </a:cubicBezTo>
                  <a:lnTo>
                    <a:pt x="15440" y="5477"/>
                  </a:lnTo>
                  <a:cubicBezTo>
                    <a:pt x="14921" y="5022"/>
                    <a:pt x="14402" y="4565"/>
                    <a:pt x="13883" y="4115"/>
                  </a:cubicBezTo>
                  <a:cubicBezTo>
                    <a:pt x="13738" y="3991"/>
                    <a:pt x="13582" y="3938"/>
                    <a:pt x="13432" y="3938"/>
                  </a:cubicBezTo>
                  <a:cubicBezTo>
                    <a:pt x="13019" y="3938"/>
                    <a:pt x="12646" y="4338"/>
                    <a:pt x="12646" y="4780"/>
                  </a:cubicBezTo>
                  <a:cubicBezTo>
                    <a:pt x="12646" y="5220"/>
                    <a:pt x="12625" y="5660"/>
                    <a:pt x="12592" y="6098"/>
                  </a:cubicBezTo>
                  <a:lnTo>
                    <a:pt x="12592" y="6098"/>
                  </a:lnTo>
                  <a:cubicBezTo>
                    <a:pt x="12212" y="5730"/>
                    <a:pt x="11782" y="5460"/>
                    <a:pt x="11316" y="5460"/>
                  </a:cubicBezTo>
                  <a:cubicBezTo>
                    <a:pt x="11310" y="5460"/>
                    <a:pt x="11305" y="5460"/>
                    <a:pt x="11299" y="5460"/>
                  </a:cubicBezTo>
                  <a:cubicBezTo>
                    <a:pt x="10504" y="5477"/>
                    <a:pt x="10164" y="6102"/>
                    <a:pt x="10008" y="6838"/>
                  </a:cubicBezTo>
                  <a:lnTo>
                    <a:pt x="10008" y="6838"/>
                  </a:lnTo>
                  <a:cubicBezTo>
                    <a:pt x="9630" y="6474"/>
                    <a:pt x="9204" y="6207"/>
                    <a:pt x="8761" y="6207"/>
                  </a:cubicBezTo>
                  <a:cubicBezTo>
                    <a:pt x="8618" y="6207"/>
                    <a:pt x="8474" y="6234"/>
                    <a:pt x="8329" y="6296"/>
                  </a:cubicBezTo>
                  <a:cubicBezTo>
                    <a:pt x="7683" y="6567"/>
                    <a:pt x="7480" y="7369"/>
                    <a:pt x="7401" y="8192"/>
                  </a:cubicBezTo>
                  <a:lnTo>
                    <a:pt x="7401" y="8192"/>
                  </a:lnTo>
                  <a:cubicBezTo>
                    <a:pt x="7051" y="7875"/>
                    <a:pt x="6672" y="7588"/>
                    <a:pt x="6256" y="7333"/>
                  </a:cubicBezTo>
                  <a:cubicBezTo>
                    <a:pt x="6163" y="7278"/>
                    <a:pt x="6062" y="7254"/>
                    <a:pt x="5959" y="7254"/>
                  </a:cubicBezTo>
                  <a:cubicBezTo>
                    <a:pt x="5599" y="7254"/>
                    <a:pt x="5225" y="7556"/>
                    <a:pt x="5189" y="7905"/>
                  </a:cubicBezTo>
                  <a:cubicBezTo>
                    <a:pt x="5131" y="8428"/>
                    <a:pt x="5053" y="8946"/>
                    <a:pt x="4970" y="9465"/>
                  </a:cubicBezTo>
                  <a:lnTo>
                    <a:pt x="4970" y="9465"/>
                  </a:lnTo>
                  <a:cubicBezTo>
                    <a:pt x="4624" y="9150"/>
                    <a:pt x="4278" y="8835"/>
                    <a:pt x="3935" y="8523"/>
                  </a:cubicBezTo>
                  <a:cubicBezTo>
                    <a:pt x="3814" y="8413"/>
                    <a:pt x="3651" y="8362"/>
                    <a:pt x="3485" y="8362"/>
                  </a:cubicBezTo>
                  <a:cubicBezTo>
                    <a:pt x="3184" y="8362"/>
                    <a:pt x="2869" y="8529"/>
                    <a:pt x="2760" y="8818"/>
                  </a:cubicBezTo>
                  <a:cubicBezTo>
                    <a:pt x="2555" y="9397"/>
                    <a:pt x="2332" y="9991"/>
                    <a:pt x="2136" y="10593"/>
                  </a:cubicBezTo>
                  <a:lnTo>
                    <a:pt x="2136" y="10593"/>
                  </a:lnTo>
                  <a:cubicBezTo>
                    <a:pt x="1924" y="10143"/>
                    <a:pt x="1795" y="9642"/>
                    <a:pt x="1631" y="9158"/>
                  </a:cubicBezTo>
                  <a:cubicBezTo>
                    <a:pt x="1512" y="8820"/>
                    <a:pt x="1247" y="8676"/>
                    <a:pt x="974" y="8676"/>
                  </a:cubicBezTo>
                  <a:cubicBezTo>
                    <a:pt x="499" y="8676"/>
                    <a:pt x="1" y="9110"/>
                    <a:pt x="208" y="9699"/>
                  </a:cubicBezTo>
                  <a:cubicBezTo>
                    <a:pt x="625" y="10906"/>
                    <a:pt x="903" y="12067"/>
                    <a:pt x="2017" y="12793"/>
                  </a:cubicBezTo>
                  <a:cubicBezTo>
                    <a:pt x="2175" y="12900"/>
                    <a:pt x="2349" y="12952"/>
                    <a:pt x="2516" y="12952"/>
                  </a:cubicBezTo>
                  <a:cubicBezTo>
                    <a:pt x="2858" y="12952"/>
                    <a:pt x="3171" y="12735"/>
                    <a:pt x="3255" y="12329"/>
                  </a:cubicBezTo>
                  <a:cubicBezTo>
                    <a:pt x="3374" y="11691"/>
                    <a:pt x="3578" y="11065"/>
                    <a:pt x="3794" y="10449"/>
                  </a:cubicBezTo>
                  <a:lnTo>
                    <a:pt x="3794" y="10449"/>
                  </a:lnTo>
                  <a:cubicBezTo>
                    <a:pt x="4210" y="10825"/>
                    <a:pt x="4622" y="11203"/>
                    <a:pt x="5034" y="11587"/>
                  </a:cubicBezTo>
                  <a:cubicBezTo>
                    <a:pt x="5163" y="11701"/>
                    <a:pt x="5322" y="11752"/>
                    <a:pt x="5483" y="11752"/>
                  </a:cubicBezTo>
                  <a:cubicBezTo>
                    <a:pt x="5844" y="11752"/>
                    <a:pt x="6213" y="11493"/>
                    <a:pt x="6256" y="11108"/>
                  </a:cubicBezTo>
                  <a:cubicBezTo>
                    <a:pt x="6336" y="10542"/>
                    <a:pt x="6435" y="9981"/>
                    <a:pt x="6523" y="9420"/>
                  </a:cubicBezTo>
                  <a:lnTo>
                    <a:pt x="6523" y="9420"/>
                  </a:lnTo>
                  <a:cubicBezTo>
                    <a:pt x="6854" y="9744"/>
                    <a:pt x="7150" y="10106"/>
                    <a:pt x="7432" y="10473"/>
                  </a:cubicBezTo>
                  <a:cubicBezTo>
                    <a:pt x="7585" y="10675"/>
                    <a:pt x="7816" y="10771"/>
                    <a:pt x="8045" y="10771"/>
                  </a:cubicBezTo>
                  <a:cubicBezTo>
                    <a:pt x="8394" y="10771"/>
                    <a:pt x="8737" y="10550"/>
                    <a:pt x="8793" y="10148"/>
                  </a:cubicBezTo>
                  <a:cubicBezTo>
                    <a:pt x="8851" y="9788"/>
                    <a:pt x="9083" y="8821"/>
                    <a:pt x="9117" y="8208"/>
                  </a:cubicBezTo>
                  <a:lnTo>
                    <a:pt x="9117" y="8208"/>
                  </a:lnTo>
                  <a:cubicBezTo>
                    <a:pt x="9191" y="8274"/>
                    <a:pt x="9260" y="8335"/>
                    <a:pt x="9304" y="8385"/>
                  </a:cubicBezTo>
                  <a:cubicBezTo>
                    <a:pt x="9552" y="8678"/>
                    <a:pt x="9768" y="8988"/>
                    <a:pt x="9969" y="9313"/>
                  </a:cubicBezTo>
                  <a:cubicBezTo>
                    <a:pt x="10094" y="9527"/>
                    <a:pt x="10315" y="9622"/>
                    <a:pt x="10543" y="9622"/>
                  </a:cubicBezTo>
                  <a:cubicBezTo>
                    <a:pt x="10908" y="9622"/>
                    <a:pt x="11292" y="9378"/>
                    <a:pt x="11330" y="8988"/>
                  </a:cubicBezTo>
                  <a:cubicBezTo>
                    <a:pt x="11361" y="8616"/>
                    <a:pt x="11377" y="8245"/>
                    <a:pt x="11408" y="7859"/>
                  </a:cubicBezTo>
                  <a:cubicBezTo>
                    <a:pt x="11422" y="7651"/>
                    <a:pt x="11451" y="7427"/>
                    <a:pt x="11495" y="7205"/>
                  </a:cubicBezTo>
                  <a:lnTo>
                    <a:pt x="11495" y="7205"/>
                  </a:lnTo>
                  <a:cubicBezTo>
                    <a:pt x="11917" y="7537"/>
                    <a:pt x="12256" y="8095"/>
                    <a:pt x="12537" y="8540"/>
                  </a:cubicBezTo>
                  <a:cubicBezTo>
                    <a:pt x="12675" y="8743"/>
                    <a:pt x="12900" y="8835"/>
                    <a:pt x="13130" y="8835"/>
                  </a:cubicBezTo>
                  <a:cubicBezTo>
                    <a:pt x="13493" y="8835"/>
                    <a:pt x="13866" y="8603"/>
                    <a:pt x="13914" y="8214"/>
                  </a:cubicBezTo>
                  <a:cubicBezTo>
                    <a:pt x="13980" y="7583"/>
                    <a:pt x="14045" y="6953"/>
                    <a:pt x="14092" y="6322"/>
                  </a:cubicBezTo>
                  <a:lnTo>
                    <a:pt x="14092" y="6322"/>
                  </a:lnTo>
                  <a:cubicBezTo>
                    <a:pt x="14523" y="6697"/>
                    <a:pt x="14953" y="7075"/>
                    <a:pt x="15383" y="7457"/>
                  </a:cubicBezTo>
                  <a:cubicBezTo>
                    <a:pt x="15507" y="7563"/>
                    <a:pt x="15676" y="7615"/>
                    <a:pt x="15848" y="7615"/>
                  </a:cubicBezTo>
                  <a:cubicBezTo>
                    <a:pt x="16149" y="7615"/>
                    <a:pt x="16461" y="7457"/>
                    <a:pt x="16559" y="7162"/>
                  </a:cubicBezTo>
                  <a:cubicBezTo>
                    <a:pt x="16752" y="6566"/>
                    <a:pt x="16891" y="5979"/>
                    <a:pt x="16980" y="5384"/>
                  </a:cubicBezTo>
                  <a:lnTo>
                    <a:pt x="16980" y="5384"/>
                  </a:lnTo>
                  <a:cubicBezTo>
                    <a:pt x="17364" y="5683"/>
                    <a:pt x="17738" y="5997"/>
                    <a:pt x="18060" y="6358"/>
                  </a:cubicBezTo>
                  <a:cubicBezTo>
                    <a:pt x="18217" y="6545"/>
                    <a:pt x="18483" y="6660"/>
                    <a:pt x="18737" y="6660"/>
                  </a:cubicBezTo>
                  <a:cubicBezTo>
                    <a:pt x="19008" y="6660"/>
                    <a:pt x="19264" y="6530"/>
                    <a:pt x="19360" y="6219"/>
                  </a:cubicBezTo>
                  <a:cubicBezTo>
                    <a:pt x="19566" y="5558"/>
                    <a:pt x="19729" y="4884"/>
                    <a:pt x="19881" y="4206"/>
                  </a:cubicBezTo>
                  <a:lnTo>
                    <a:pt x="19881" y="4206"/>
                  </a:lnTo>
                  <a:cubicBezTo>
                    <a:pt x="20290" y="4505"/>
                    <a:pt x="20682" y="4827"/>
                    <a:pt x="20983" y="5198"/>
                  </a:cubicBezTo>
                  <a:cubicBezTo>
                    <a:pt x="21150" y="5386"/>
                    <a:pt x="21401" y="5489"/>
                    <a:pt x="21643" y="5489"/>
                  </a:cubicBezTo>
                  <a:cubicBezTo>
                    <a:pt x="21919" y="5489"/>
                    <a:pt x="22184" y="5355"/>
                    <a:pt x="22299" y="5058"/>
                  </a:cubicBezTo>
                  <a:cubicBezTo>
                    <a:pt x="22519" y="4493"/>
                    <a:pt x="22674" y="3903"/>
                    <a:pt x="22808" y="3312"/>
                  </a:cubicBezTo>
                  <a:lnTo>
                    <a:pt x="22808" y="3312"/>
                  </a:lnTo>
                  <a:cubicBezTo>
                    <a:pt x="23324" y="3629"/>
                    <a:pt x="23840" y="3944"/>
                    <a:pt x="24356" y="4254"/>
                  </a:cubicBezTo>
                  <a:cubicBezTo>
                    <a:pt x="24444" y="4310"/>
                    <a:pt x="24544" y="4335"/>
                    <a:pt x="24647" y="4335"/>
                  </a:cubicBezTo>
                  <a:cubicBezTo>
                    <a:pt x="24999" y="4335"/>
                    <a:pt x="25384" y="4041"/>
                    <a:pt x="25408" y="3682"/>
                  </a:cubicBezTo>
                  <a:cubicBezTo>
                    <a:pt x="25486" y="2552"/>
                    <a:pt x="25129" y="1454"/>
                    <a:pt x="24620" y="433"/>
                  </a:cubicBezTo>
                  <a:cubicBezTo>
                    <a:pt x="24459" y="129"/>
                    <a:pt x="24175" y="1"/>
                    <a:pt x="23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1"/>
            <p:cNvSpPr/>
            <p:nvPr/>
          </p:nvSpPr>
          <p:spPr>
            <a:xfrm>
              <a:off x="7554238" y="878245"/>
              <a:ext cx="1045897" cy="924734"/>
            </a:xfrm>
            <a:custGeom>
              <a:avLst/>
              <a:gdLst/>
              <a:ahLst/>
              <a:cxnLst/>
              <a:rect l="l" t="t" r="r" b="b"/>
              <a:pathLst>
                <a:path w="21891" h="19355" extrusionOk="0">
                  <a:moveTo>
                    <a:pt x="10954" y="1"/>
                  </a:moveTo>
                  <a:cubicBezTo>
                    <a:pt x="9809" y="1"/>
                    <a:pt x="8633" y="203"/>
                    <a:pt x="7503" y="636"/>
                  </a:cubicBezTo>
                  <a:cubicBezTo>
                    <a:pt x="2507" y="2538"/>
                    <a:pt x="1" y="8138"/>
                    <a:pt x="1919" y="13136"/>
                  </a:cubicBezTo>
                  <a:cubicBezTo>
                    <a:pt x="3388" y="16987"/>
                    <a:pt x="7055" y="19355"/>
                    <a:pt x="10954" y="19355"/>
                  </a:cubicBezTo>
                  <a:cubicBezTo>
                    <a:pt x="12098" y="19355"/>
                    <a:pt x="13258" y="19153"/>
                    <a:pt x="14403" y="18720"/>
                  </a:cubicBezTo>
                  <a:cubicBezTo>
                    <a:pt x="19400" y="16818"/>
                    <a:pt x="21890" y="11232"/>
                    <a:pt x="19988" y="6236"/>
                  </a:cubicBezTo>
                  <a:cubicBezTo>
                    <a:pt x="18518" y="2368"/>
                    <a:pt x="14852" y="1"/>
                    <a:pt x="10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1"/>
            <p:cNvSpPr/>
            <p:nvPr/>
          </p:nvSpPr>
          <p:spPr>
            <a:xfrm>
              <a:off x="7408707" y="643082"/>
              <a:ext cx="928460" cy="375483"/>
            </a:xfrm>
            <a:custGeom>
              <a:avLst/>
              <a:gdLst/>
              <a:ahLst/>
              <a:cxnLst/>
              <a:rect l="l" t="t" r="r" b="b"/>
              <a:pathLst>
                <a:path w="19433" h="7859" extrusionOk="0">
                  <a:moveTo>
                    <a:pt x="19071" y="0"/>
                  </a:moveTo>
                  <a:cubicBezTo>
                    <a:pt x="19057" y="0"/>
                    <a:pt x="19042" y="1"/>
                    <a:pt x="19027" y="3"/>
                  </a:cubicBezTo>
                  <a:cubicBezTo>
                    <a:pt x="15701" y="467"/>
                    <a:pt x="12375" y="1845"/>
                    <a:pt x="9266" y="3083"/>
                  </a:cubicBezTo>
                  <a:cubicBezTo>
                    <a:pt x="6125" y="4351"/>
                    <a:pt x="2954" y="5727"/>
                    <a:pt x="122" y="7600"/>
                  </a:cubicBezTo>
                  <a:cubicBezTo>
                    <a:pt x="0" y="7681"/>
                    <a:pt x="81" y="7858"/>
                    <a:pt x="196" y="7858"/>
                  </a:cubicBezTo>
                  <a:cubicBezTo>
                    <a:pt x="212" y="7858"/>
                    <a:pt x="229" y="7855"/>
                    <a:pt x="246" y="7847"/>
                  </a:cubicBezTo>
                  <a:cubicBezTo>
                    <a:pt x="3387" y="6594"/>
                    <a:pt x="6419" y="5108"/>
                    <a:pt x="9575" y="3887"/>
                  </a:cubicBezTo>
                  <a:cubicBezTo>
                    <a:pt x="12731" y="2664"/>
                    <a:pt x="16056" y="1876"/>
                    <a:pt x="19167" y="560"/>
                  </a:cubicBezTo>
                  <a:cubicBezTo>
                    <a:pt x="19432" y="442"/>
                    <a:pt x="19373" y="0"/>
                    <a:pt x="19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1"/>
            <p:cNvSpPr/>
            <p:nvPr/>
          </p:nvSpPr>
          <p:spPr>
            <a:xfrm>
              <a:off x="7472920" y="1069643"/>
              <a:ext cx="172286" cy="558901"/>
            </a:xfrm>
            <a:custGeom>
              <a:avLst/>
              <a:gdLst/>
              <a:ahLst/>
              <a:cxnLst/>
              <a:rect l="l" t="t" r="r" b="b"/>
              <a:pathLst>
                <a:path w="3606" h="11698" extrusionOk="0">
                  <a:moveTo>
                    <a:pt x="2727" y="1"/>
                  </a:moveTo>
                  <a:cubicBezTo>
                    <a:pt x="2691" y="1"/>
                    <a:pt x="2656" y="15"/>
                    <a:pt x="2631" y="48"/>
                  </a:cubicBezTo>
                  <a:cubicBezTo>
                    <a:pt x="94" y="3328"/>
                    <a:pt x="1" y="8495"/>
                    <a:pt x="2940" y="11574"/>
                  </a:cubicBezTo>
                  <a:cubicBezTo>
                    <a:pt x="3019" y="11661"/>
                    <a:pt x="3110" y="11698"/>
                    <a:pt x="3197" y="11698"/>
                  </a:cubicBezTo>
                  <a:cubicBezTo>
                    <a:pt x="3418" y="11698"/>
                    <a:pt x="3606" y="11458"/>
                    <a:pt x="3450" y="11203"/>
                  </a:cubicBezTo>
                  <a:cubicBezTo>
                    <a:pt x="1346" y="7567"/>
                    <a:pt x="929" y="4008"/>
                    <a:pt x="2878" y="219"/>
                  </a:cubicBezTo>
                  <a:cubicBezTo>
                    <a:pt x="2934" y="106"/>
                    <a:pt x="2826" y="1"/>
                    <a:pt x="2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1"/>
            <p:cNvSpPr/>
            <p:nvPr/>
          </p:nvSpPr>
          <p:spPr>
            <a:xfrm>
              <a:off x="7768235" y="1683589"/>
              <a:ext cx="957318" cy="351260"/>
            </a:xfrm>
            <a:custGeom>
              <a:avLst/>
              <a:gdLst/>
              <a:ahLst/>
              <a:cxnLst/>
              <a:rect l="l" t="t" r="r" b="b"/>
              <a:pathLst>
                <a:path w="20037" h="7352" extrusionOk="0">
                  <a:moveTo>
                    <a:pt x="19712" y="0"/>
                  </a:moveTo>
                  <a:cubicBezTo>
                    <a:pt x="19694" y="0"/>
                    <a:pt x="19675" y="2"/>
                    <a:pt x="19655" y="7"/>
                  </a:cubicBezTo>
                  <a:cubicBezTo>
                    <a:pt x="16298" y="812"/>
                    <a:pt x="13065" y="2049"/>
                    <a:pt x="9816" y="3210"/>
                  </a:cubicBezTo>
                  <a:cubicBezTo>
                    <a:pt x="6582" y="4370"/>
                    <a:pt x="3319" y="5500"/>
                    <a:pt x="208" y="6969"/>
                  </a:cubicBezTo>
                  <a:cubicBezTo>
                    <a:pt x="0" y="7067"/>
                    <a:pt x="79" y="7352"/>
                    <a:pt x="277" y="7352"/>
                  </a:cubicBezTo>
                  <a:cubicBezTo>
                    <a:pt x="300" y="7352"/>
                    <a:pt x="323" y="7348"/>
                    <a:pt x="348" y="7340"/>
                  </a:cubicBezTo>
                  <a:cubicBezTo>
                    <a:pt x="3628" y="6288"/>
                    <a:pt x="6830" y="4989"/>
                    <a:pt x="10064" y="3844"/>
                  </a:cubicBezTo>
                  <a:cubicBezTo>
                    <a:pt x="13312" y="2699"/>
                    <a:pt x="16623" y="1725"/>
                    <a:pt x="19794" y="410"/>
                  </a:cubicBezTo>
                  <a:cubicBezTo>
                    <a:pt x="20037" y="310"/>
                    <a:pt x="19925" y="0"/>
                    <a:pt x="197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1"/>
            <p:cNvSpPr/>
            <p:nvPr/>
          </p:nvSpPr>
          <p:spPr>
            <a:xfrm>
              <a:off x="8514574" y="1294820"/>
              <a:ext cx="169132" cy="375579"/>
            </a:xfrm>
            <a:custGeom>
              <a:avLst/>
              <a:gdLst/>
              <a:ahLst/>
              <a:cxnLst/>
              <a:rect l="l" t="t" r="r" b="b"/>
              <a:pathLst>
                <a:path w="3540" h="7861" extrusionOk="0">
                  <a:moveTo>
                    <a:pt x="2559" y="1"/>
                  </a:moveTo>
                  <a:cubicBezTo>
                    <a:pt x="2449" y="1"/>
                    <a:pt x="2341" y="67"/>
                    <a:pt x="2332" y="193"/>
                  </a:cubicBezTo>
                  <a:cubicBezTo>
                    <a:pt x="2224" y="1585"/>
                    <a:pt x="2193" y="2901"/>
                    <a:pt x="1728" y="4246"/>
                  </a:cubicBezTo>
                  <a:cubicBezTo>
                    <a:pt x="1311" y="5469"/>
                    <a:pt x="460" y="6474"/>
                    <a:pt x="27" y="7680"/>
                  </a:cubicBezTo>
                  <a:cubicBezTo>
                    <a:pt x="0" y="7759"/>
                    <a:pt x="53" y="7861"/>
                    <a:pt x="136" y="7861"/>
                  </a:cubicBezTo>
                  <a:cubicBezTo>
                    <a:pt x="150" y="7861"/>
                    <a:pt x="166" y="7858"/>
                    <a:pt x="181" y="7851"/>
                  </a:cubicBezTo>
                  <a:cubicBezTo>
                    <a:pt x="2595" y="6721"/>
                    <a:pt x="3539" y="2498"/>
                    <a:pt x="2780" y="147"/>
                  </a:cubicBezTo>
                  <a:cubicBezTo>
                    <a:pt x="2745" y="48"/>
                    <a:pt x="2652" y="1"/>
                    <a:pt x="25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1"/>
            <p:cNvSpPr/>
            <p:nvPr/>
          </p:nvSpPr>
          <p:spPr>
            <a:xfrm>
              <a:off x="7696138" y="1270740"/>
              <a:ext cx="447962" cy="470131"/>
            </a:xfrm>
            <a:custGeom>
              <a:avLst/>
              <a:gdLst/>
              <a:ahLst/>
              <a:cxnLst/>
              <a:rect l="l" t="t" r="r" b="b"/>
              <a:pathLst>
                <a:path w="9376" h="9840" extrusionOk="0">
                  <a:moveTo>
                    <a:pt x="832" y="1"/>
                  </a:moveTo>
                  <a:cubicBezTo>
                    <a:pt x="640" y="1"/>
                    <a:pt x="441" y="113"/>
                    <a:pt x="403" y="341"/>
                  </a:cubicBezTo>
                  <a:cubicBezTo>
                    <a:pt x="1" y="2924"/>
                    <a:pt x="434" y="5431"/>
                    <a:pt x="2352" y="7380"/>
                  </a:cubicBezTo>
                  <a:cubicBezTo>
                    <a:pt x="3642" y="8669"/>
                    <a:pt x="5656" y="9839"/>
                    <a:pt x="7592" y="9839"/>
                  </a:cubicBezTo>
                  <a:cubicBezTo>
                    <a:pt x="8072" y="9839"/>
                    <a:pt x="8547" y="9767"/>
                    <a:pt x="9005" y="9608"/>
                  </a:cubicBezTo>
                  <a:cubicBezTo>
                    <a:pt x="9360" y="9469"/>
                    <a:pt x="9376" y="9036"/>
                    <a:pt x="9128" y="8788"/>
                  </a:cubicBezTo>
                  <a:cubicBezTo>
                    <a:pt x="8510" y="8200"/>
                    <a:pt x="7844" y="8061"/>
                    <a:pt x="7055" y="7813"/>
                  </a:cubicBezTo>
                  <a:cubicBezTo>
                    <a:pt x="6003" y="7489"/>
                    <a:pt x="4966" y="6963"/>
                    <a:pt x="4131" y="6235"/>
                  </a:cubicBezTo>
                  <a:cubicBezTo>
                    <a:pt x="2460" y="4812"/>
                    <a:pt x="1300" y="2569"/>
                    <a:pt x="1222" y="356"/>
                  </a:cubicBezTo>
                  <a:cubicBezTo>
                    <a:pt x="1222" y="121"/>
                    <a:pt x="1031" y="1"/>
                    <a:pt x="832"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1"/>
            <p:cNvSpPr/>
            <p:nvPr/>
          </p:nvSpPr>
          <p:spPr>
            <a:xfrm>
              <a:off x="8115437" y="998741"/>
              <a:ext cx="331719" cy="377251"/>
            </a:xfrm>
            <a:custGeom>
              <a:avLst/>
              <a:gdLst/>
              <a:ahLst/>
              <a:cxnLst/>
              <a:rect l="l" t="t" r="r" b="b"/>
              <a:pathLst>
                <a:path w="6943" h="7896" extrusionOk="0">
                  <a:moveTo>
                    <a:pt x="616" y="1"/>
                  </a:moveTo>
                  <a:cubicBezTo>
                    <a:pt x="103" y="1"/>
                    <a:pt x="0" y="822"/>
                    <a:pt x="460" y="1006"/>
                  </a:cubicBezTo>
                  <a:cubicBezTo>
                    <a:pt x="1745" y="1486"/>
                    <a:pt x="2781" y="2429"/>
                    <a:pt x="3523" y="3590"/>
                  </a:cubicBezTo>
                  <a:cubicBezTo>
                    <a:pt x="4313" y="4859"/>
                    <a:pt x="4544" y="6375"/>
                    <a:pt x="5396" y="7612"/>
                  </a:cubicBezTo>
                  <a:cubicBezTo>
                    <a:pt x="5523" y="7806"/>
                    <a:pt x="5737" y="7896"/>
                    <a:pt x="5955" y="7896"/>
                  </a:cubicBezTo>
                  <a:cubicBezTo>
                    <a:pt x="6292" y="7896"/>
                    <a:pt x="6636" y="7680"/>
                    <a:pt x="6664" y="7303"/>
                  </a:cubicBezTo>
                  <a:cubicBezTo>
                    <a:pt x="6943" y="3853"/>
                    <a:pt x="4204" y="78"/>
                    <a:pt x="631" y="1"/>
                  </a:cubicBezTo>
                  <a:cubicBezTo>
                    <a:pt x="626" y="1"/>
                    <a:pt x="621" y="1"/>
                    <a:pt x="616"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41"/>
          <p:cNvGrpSpPr/>
          <p:nvPr/>
        </p:nvGrpSpPr>
        <p:grpSpPr>
          <a:xfrm rot="4291081">
            <a:off x="987461" y="3820599"/>
            <a:ext cx="1100297" cy="2443568"/>
            <a:chOff x="356213" y="1742950"/>
            <a:chExt cx="714025" cy="1585725"/>
          </a:xfrm>
        </p:grpSpPr>
        <p:sp>
          <p:nvSpPr>
            <p:cNvPr id="994" name="Google Shape;994;p41"/>
            <p:cNvSpPr/>
            <p:nvPr/>
          </p:nvSpPr>
          <p:spPr>
            <a:xfrm>
              <a:off x="436713" y="1742950"/>
              <a:ext cx="408825" cy="302850"/>
            </a:xfrm>
            <a:custGeom>
              <a:avLst/>
              <a:gdLst/>
              <a:ahLst/>
              <a:cxnLst/>
              <a:rect l="l" t="t" r="r" b="b"/>
              <a:pathLst>
                <a:path w="16353" h="12114" extrusionOk="0">
                  <a:moveTo>
                    <a:pt x="5446" y="1"/>
                  </a:moveTo>
                  <a:cubicBezTo>
                    <a:pt x="4858" y="1"/>
                    <a:pt x="4286" y="527"/>
                    <a:pt x="4070" y="1115"/>
                  </a:cubicBezTo>
                  <a:cubicBezTo>
                    <a:pt x="3822" y="1795"/>
                    <a:pt x="3884" y="2553"/>
                    <a:pt x="3791" y="3281"/>
                  </a:cubicBezTo>
                  <a:cubicBezTo>
                    <a:pt x="3682" y="4069"/>
                    <a:pt x="3404" y="4843"/>
                    <a:pt x="2956" y="5492"/>
                  </a:cubicBezTo>
                  <a:cubicBezTo>
                    <a:pt x="2445" y="6251"/>
                    <a:pt x="1749" y="6870"/>
                    <a:pt x="1238" y="7627"/>
                  </a:cubicBezTo>
                  <a:cubicBezTo>
                    <a:pt x="264" y="9112"/>
                    <a:pt x="0" y="10536"/>
                    <a:pt x="821" y="12114"/>
                  </a:cubicBezTo>
                  <a:lnTo>
                    <a:pt x="16353" y="4487"/>
                  </a:lnTo>
                  <a:cubicBezTo>
                    <a:pt x="15827" y="3574"/>
                    <a:pt x="14868" y="2739"/>
                    <a:pt x="12888" y="2739"/>
                  </a:cubicBezTo>
                  <a:cubicBezTo>
                    <a:pt x="12748" y="2739"/>
                    <a:pt x="12624" y="2755"/>
                    <a:pt x="12485" y="2755"/>
                  </a:cubicBezTo>
                  <a:cubicBezTo>
                    <a:pt x="11712" y="2800"/>
                    <a:pt x="11046" y="2955"/>
                    <a:pt x="10365" y="2955"/>
                  </a:cubicBezTo>
                  <a:cubicBezTo>
                    <a:pt x="9979" y="2955"/>
                    <a:pt x="9592" y="2909"/>
                    <a:pt x="9190" y="2755"/>
                  </a:cubicBezTo>
                  <a:cubicBezTo>
                    <a:pt x="8014" y="2321"/>
                    <a:pt x="7287" y="1517"/>
                    <a:pt x="6452" y="589"/>
                  </a:cubicBezTo>
                  <a:cubicBezTo>
                    <a:pt x="6266" y="372"/>
                    <a:pt x="6034" y="156"/>
                    <a:pt x="5755" y="63"/>
                  </a:cubicBezTo>
                  <a:cubicBezTo>
                    <a:pt x="5662" y="16"/>
                    <a:pt x="5555" y="1"/>
                    <a:pt x="5446" y="1"/>
                  </a:cubicBezTo>
                  <a:close/>
                </a:path>
              </a:pathLst>
            </a:custGeom>
            <a:solidFill>
              <a:srgbClr val="396DCA">
                <a:alpha val="8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1"/>
            <p:cNvSpPr/>
            <p:nvPr/>
          </p:nvSpPr>
          <p:spPr>
            <a:xfrm>
              <a:off x="418913" y="1854350"/>
              <a:ext cx="651325" cy="1393900"/>
            </a:xfrm>
            <a:custGeom>
              <a:avLst/>
              <a:gdLst/>
              <a:ahLst/>
              <a:cxnLst/>
              <a:rect l="l" t="t" r="r" b="b"/>
              <a:pathLst>
                <a:path w="26053" h="55756" extrusionOk="0">
                  <a:moveTo>
                    <a:pt x="17111" y="0"/>
                  </a:moveTo>
                  <a:lnTo>
                    <a:pt x="17065" y="31"/>
                  </a:lnTo>
                  <a:lnTo>
                    <a:pt x="1533" y="7658"/>
                  </a:lnTo>
                  <a:lnTo>
                    <a:pt x="1517" y="7658"/>
                  </a:lnTo>
                  <a:cubicBezTo>
                    <a:pt x="8045" y="20962"/>
                    <a:pt x="3435" y="39573"/>
                    <a:pt x="1145" y="46952"/>
                  </a:cubicBezTo>
                  <a:cubicBezTo>
                    <a:pt x="681" y="48422"/>
                    <a:pt x="295" y="49736"/>
                    <a:pt x="1" y="50774"/>
                  </a:cubicBezTo>
                  <a:cubicBezTo>
                    <a:pt x="1223" y="50928"/>
                    <a:pt x="2430" y="51500"/>
                    <a:pt x="3559" y="51980"/>
                  </a:cubicBezTo>
                  <a:cubicBezTo>
                    <a:pt x="5601" y="52847"/>
                    <a:pt x="7721" y="53496"/>
                    <a:pt x="9856" y="54053"/>
                  </a:cubicBezTo>
                  <a:cubicBezTo>
                    <a:pt x="11836" y="54563"/>
                    <a:pt x="13816" y="55043"/>
                    <a:pt x="15811" y="55522"/>
                  </a:cubicBezTo>
                  <a:cubicBezTo>
                    <a:pt x="16075" y="55584"/>
                    <a:pt x="16368" y="55662"/>
                    <a:pt x="16647" y="55755"/>
                  </a:cubicBezTo>
                  <a:cubicBezTo>
                    <a:pt x="16910" y="54796"/>
                    <a:pt x="17296" y="53527"/>
                    <a:pt x="17730" y="52088"/>
                  </a:cubicBezTo>
                  <a:cubicBezTo>
                    <a:pt x="21335" y="40454"/>
                    <a:pt x="26053" y="18224"/>
                    <a:pt x="17111" y="0"/>
                  </a:cubicBezTo>
                  <a:close/>
                </a:path>
              </a:pathLst>
            </a:custGeom>
            <a:solidFill>
              <a:srgbClr val="396DCA">
                <a:alpha val="8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1"/>
            <p:cNvSpPr/>
            <p:nvPr/>
          </p:nvSpPr>
          <p:spPr>
            <a:xfrm>
              <a:off x="356213" y="3122200"/>
              <a:ext cx="518325" cy="206450"/>
            </a:xfrm>
            <a:custGeom>
              <a:avLst/>
              <a:gdLst/>
              <a:ahLst/>
              <a:cxnLst/>
              <a:rect l="l" t="t" r="r" b="b"/>
              <a:pathLst>
                <a:path w="20733" h="8258" extrusionOk="0">
                  <a:moveTo>
                    <a:pt x="1815" y="0"/>
                  </a:moveTo>
                  <a:cubicBezTo>
                    <a:pt x="1517" y="0"/>
                    <a:pt x="1217" y="28"/>
                    <a:pt x="916" y="91"/>
                  </a:cubicBezTo>
                  <a:cubicBezTo>
                    <a:pt x="167" y="249"/>
                    <a:pt x="0" y="1125"/>
                    <a:pt x="344" y="1677"/>
                  </a:cubicBezTo>
                  <a:lnTo>
                    <a:pt x="344" y="1677"/>
                  </a:lnTo>
                  <a:cubicBezTo>
                    <a:pt x="690" y="2865"/>
                    <a:pt x="2599" y="3378"/>
                    <a:pt x="3577" y="3772"/>
                  </a:cubicBezTo>
                  <a:cubicBezTo>
                    <a:pt x="5402" y="4530"/>
                    <a:pt x="7290" y="5103"/>
                    <a:pt x="9192" y="5613"/>
                  </a:cubicBezTo>
                  <a:cubicBezTo>
                    <a:pt x="11095" y="6124"/>
                    <a:pt x="13028" y="6572"/>
                    <a:pt x="14932" y="7083"/>
                  </a:cubicBezTo>
                  <a:cubicBezTo>
                    <a:pt x="16084" y="7394"/>
                    <a:pt x="17682" y="8258"/>
                    <a:pt x="18998" y="8258"/>
                  </a:cubicBezTo>
                  <a:cubicBezTo>
                    <a:pt x="19254" y="8258"/>
                    <a:pt x="19499" y="8225"/>
                    <a:pt x="19728" y="8150"/>
                  </a:cubicBezTo>
                  <a:cubicBezTo>
                    <a:pt x="20299" y="7964"/>
                    <a:pt x="20718" y="7469"/>
                    <a:pt x="20718" y="6867"/>
                  </a:cubicBezTo>
                  <a:cubicBezTo>
                    <a:pt x="20733" y="5474"/>
                    <a:pt x="19418" y="5087"/>
                    <a:pt x="18319" y="4808"/>
                  </a:cubicBezTo>
                  <a:cubicBezTo>
                    <a:pt x="16324" y="4329"/>
                    <a:pt x="14344" y="3849"/>
                    <a:pt x="12364" y="3339"/>
                  </a:cubicBezTo>
                  <a:cubicBezTo>
                    <a:pt x="10229" y="2782"/>
                    <a:pt x="8109" y="2133"/>
                    <a:pt x="6067" y="1266"/>
                  </a:cubicBezTo>
                  <a:cubicBezTo>
                    <a:pt x="4728" y="686"/>
                    <a:pt x="3293" y="0"/>
                    <a:pt x="1815" y="0"/>
                  </a:cubicBezTo>
                  <a:close/>
                </a:path>
              </a:pathLst>
            </a:custGeom>
            <a:solidFill>
              <a:srgbClr val="48B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1"/>
            <p:cNvSpPr/>
            <p:nvPr/>
          </p:nvSpPr>
          <p:spPr>
            <a:xfrm>
              <a:off x="360538" y="3122125"/>
              <a:ext cx="513625" cy="206550"/>
            </a:xfrm>
            <a:custGeom>
              <a:avLst/>
              <a:gdLst/>
              <a:ahLst/>
              <a:cxnLst/>
              <a:rect l="l" t="t" r="r" b="b"/>
              <a:pathLst>
                <a:path w="20545" h="8262" extrusionOk="0">
                  <a:moveTo>
                    <a:pt x="1640" y="1"/>
                  </a:moveTo>
                  <a:cubicBezTo>
                    <a:pt x="1346" y="1"/>
                    <a:pt x="1052" y="32"/>
                    <a:pt x="743" y="94"/>
                  </a:cubicBezTo>
                  <a:cubicBezTo>
                    <a:pt x="248" y="201"/>
                    <a:pt x="0" y="634"/>
                    <a:pt x="0" y="1068"/>
                  </a:cubicBezTo>
                  <a:cubicBezTo>
                    <a:pt x="0" y="1284"/>
                    <a:pt x="62" y="1486"/>
                    <a:pt x="170" y="1672"/>
                  </a:cubicBezTo>
                  <a:cubicBezTo>
                    <a:pt x="510" y="2862"/>
                    <a:pt x="2428" y="3373"/>
                    <a:pt x="3404" y="3775"/>
                  </a:cubicBezTo>
                  <a:cubicBezTo>
                    <a:pt x="5229" y="4533"/>
                    <a:pt x="7117" y="5106"/>
                    <a:pt x="9019" y="5616"/>
                  </a:cubicBezTo>
                  <a:cubicBezTo>
                    <a:pt x="10922" y="6127"/>
                    <a:pt x="12855" y="6575"/>
                    <a:pt x="14759" y="7086"/>
                  </a:cubicBezTo>
                  <a:cubicBezTo>
                    <a:pt x="15919" y="7395"/>
                    <a:pt x="17513" y="8262"/>
                    <a:pt x="18827" y="8262"/>
                  </a:cubicBezTo>
                  <a:cubicBezTo>
                    <a:pt x="19091" y="8262"/>
                    <a:pt x="19338" y="8231"/>
                    <a:pt x="19555" y="8153"/>
                  </a:cubicBezTo>
                  <a:cubicBezTo>
                    <a:pt x="20126" y="7967"/>
                    <a:pt x="20545" y="7472"/>
                    <a:pt x="20545" y="6870"/>
                  </a:cubicBezTo>
                  <a:lnTo>
                    <a:pt x="20545" y="6839"/>
                  </a:lnTo>
                  <a:cubicBezTo>
                    <a:pt x="20545" y="5801"/>
                    <a:pt x="19817" y="5337"/>
                    <a:pt x="18982" y="5044"/>
                  </a:cubicBezTo>
                  <a:cubicBezTo>
                    <a:pt x="18703" y="4951"/>
                    <a:pt x="18410" y="4873"/>
                    <a:pt x="18146" y="4811"/>
                  </a:cubicBezTo>
                  <a:cubicBezTo>
                    <a:pt x="16151" y="4332"/>
                    <a:pt x="14171" y="3852"/>
                    <a:pt x="12191" y="3342"/>
                  </a:cubicBezTo>
                  <a:cubicBezTo>
                    <a:pt x="10056" y="2785"/>
                    <a:pt x="7936" y="2136"/>
                    <a:pt x="5894" y="1269"/>
                  </a:cubicBezTo>
                  <a:cubicBezTo>
                    <a:pt x="4765" y="789"/>
                    <a:pt x="3558" y="217"/>
                    <a:pt x="2336" y="63"/>
                  </a:cubicBezTo>
                  <a:cubicBezTo>
                    <a:pt x="2104" y="32"/>
                    <a:pt x="1872" y="1"/>
                    <a:pt x="1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1"/>
            <p:cNvSpPr/>
            <p:nvPr/>
          </p:nvSpPr>
          <p:spPr>
            <a:xfrm>
              <a:off x="475388" y="1830725"/>
              <a:ext cx="114500" cy="176425"/>
            </a:xfrm>
            <a:custGeom>
              <a:avLst/>
              <a:gdLst/>
              <a:ahLst/>
              <a:cxnLst/>
              <a:rect l="l" t="t" r="r" b="b"/>
              <a:pathLst>
                <a:path w="4580" h="7057" extrusionOk="0">
                  <a:moveTo>
                    <a:pt x="3415" y="1"/>
                  </a:moveTo>
                  <a:cubicBezTo>
                    <a:pt x="3323" y="1"/>
                    <a:pt x="3234" y="63"/>
                    <a:pt x="3234" y="187"/>
                  </a:cubicBezTo>
                  <a:cubicBezTo>
                    <a:pt x="3234" y="2647"/>
                    <a:pt x="0" y="4318"/>
                    <a:pt x="821" y="6870"/>
                  </a:cubicBezTo>
                  <a:cubicBezTo>
                    <a:pt x="860" y="6990"/>
                    <a:pt x="974" y="7056"/>
                    <a:pt x="1084" y="7056"/>
                  </a:cubicBezTo>
                  <a:cubicBezTo>
                    <a:pt x="1187" y="7056"/>
                    <a:pt x="1286" y="6998"/>
                    <a:pt x="1316" y="6870"/>
                  </a:cubicBezTo>
                  <a:cubicBezTo>
                    <a:pt x="1842" y="4565"/>
                    <a:pt x="4579" y="2647"/>
                    <a:pt x="3605" y="141"/>
                  </a:cubicBezTo>
                  <a:cubicBezTo>
                    <a:pt x="3577" y="47"/>
                    <a:pt x="3495" y="1"/>
                    <a:pt x="3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1"/>
            <p:cNvSpPr/>
            <p:nvPr/>
          </p:nvSpPr>
          <p:spPr>
            <a:xfrm>
              <a:off x="856813" y="2193375"/>
              <a:ext cx="99725" cy="713800"/>
            </a:xfrm>
            <a:custGeom>
              <a:avLst/>
              <a:gdLst/>
              <a:ahLst/>
              <a:cxnLst/>
              <a:rect l="l" t="t" r="r" b="b"/>
              <a:pathLst>
                <a:path w="3989" h="28552" extrusionOk="0">
                  <a:moveTo>
                    <a:pt x="2503" y="1"/>
                  </a:moveTo>
                  <a:cubicBezTo>
                    <a:pt x="2348" y="1"/>
                    <a:pt x="2187" y="109"/>
                    <a:pt x="2179" y="301"/>
                  </a:cubicBezTo>
                  <a:cubicBezTo>
                    <a:pt x="2086" y="2590"/>
                    <a:pt x="2334" y="4911"/>
                    <a:pt x="2348" y="7215"/>
                  </a:cubicBezTo>
                  <a:cubicBezTo>
                    <a:pt x="2379" y="9521"/>
                    <a:pt x="2303" y="11841"/>
                    <a:pt x="2117" y="14146"/>
                  </a:cubicBezTo>
                  <a:cubicBezTo>
                    <a:pt x="1761" y="18896"/>
                    <a:pt x="770" y="23552"/>
                    <a:pt x="28" y="28255"/>
                  </a:cubicBezTo>
                  <a:cubicBezTo>
                    <a:pt x="1" y="28438"/>
                    <a:pt x="126" y="28551"/>
                    <a:pt x="258" y="28551"/>
                  </a:cubicBezTo>
                  <a:cubicBezTo>
                    <a:pt x="348" y="28551"/>
                    <a:pt x="442" y="28498"/>
                    <a:pt x="492" y="28378"/>
                  </a:cubicBezTo>
                  <a:cubicBezTo>
                    <a:pt x="2272" y="23970"/>
                    <a:pt x="2998" y="19143"/>
                    <a:pt x="3369" y="14410"/>
                  </a:cubicBezTo>
                  <a:cubicBezTo>
                    <a:pt x="3726" y="9845"/>
                    <a:pt x="3988" y="4694"/>
                    <a:pt x="2782" y="208"/>
                  </a:cubicBezTo>
                  <a:cubicBezTo>
                    <a:pt x="2741" y="66"/>
                    <a:pt x="2624" y="1"/>
                    <a:pt x="2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1"/>
            <p:cNvSpPr/>
            <p:nvPr/>
          </p:nvSpPr>
          <p:spPr>
            <a:xfrm>
              <a:off x="866938" y="2073050"/>
              <a:ext cx="45500" cy="69225"/>
            </a:xfrm>
            <a:custGeom>
              <a:avLst/>
              <a:gdLst/>
              <a:ahLst/>
              <a:cxnLst/>
              <a:rect l="l" t="t" r="r" b="b"/>
              <a:pathLst>
                <a:path w="1820" h="2769" extrusionOk="0">
                  <a:moveTo>
                    <a:pt x="557" y="1"/>
                  </a:moveTo>
                  <a:cubicBezTo>
                    <a:pt x="286" y="1"/>
                    <a:pt x="0" y="204"/>
                    <a:pt x="10" y="518"/>
                  </a:cubicBezTo>
                  <a:cubicBezTo>
                    <a:pt x="41" y="1199"/>
                    <a:pt x="103" y="2360"/>
                    <a:pt x="799" y="2715"/>
                  </a:cubicBezTo>
                  <a:cubicBezTo>
                    <a:pt x="870" y="2751"/>
                    <a:pt x="943" y="2768"/>
                    <a:pt x="1013" y="2768"/>
                  </a:cubicBezTo>
                  <a:cubicBezTo>
                    <a:pt x="1156" y="2768"/>
                    <a:pt x="1289" y="2696"/>
                    <a:pt x="1372" y="2560"/>
                  </a:cubicBezTo>
                  <a:cubicBezTo>
                    <a:pt x="1820" y="1911"/>
                    <a:pt x="1294" y="875"/>
                    <a:pt x="969" y="256"/>
                  </a:cubicBezTo>
                  <a:cubicBezTo>
                    <a:pt x="887" y="78"/>
                    <a:pt x="724" y="1"/>
                    <a:pt x="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1"/>
            <p:cNvSpPr/>
            <p:nvPr/>
          </p:nvSpPr>
          <p:spPr>
            <a:xfrm>
              <a:off x="471663" y="2681600"/>
              <a:ext cx="120550" cy="424225"/>
            </a:xfrm>
            <a:custGeom>
              <a:avLst/>
              <a:gdLst/>
              <a:ahLst/>
              <a:cxnLst/>
              <a:rect l="l" t="t" r="r" b="b"/>
              <a:pathLst>
                <a:path w="4822" h="16969" extrusionOk="0">
                  <a:moveTo>
                    <a:pt x="4073" y="0"/>
                  </a:moveTo>
                  <a:cubicBezTo>
                    <a:pt x="3897" y="0"/>
                    <a:pt x="3710" y="102"/>
                    <a:pt x="3662" y="279"/>
                  </a:cubicBezTo>
                  <a:cubicBezTo>
                    <a:pt x="2934" y="2971"/>
                    <a:pt x="2872" y="5833"/>
                    <a:pt x="2284" y="8556"/>
                  </a:cubicBezTo>
                  <a:cubicBezTo>
                    <a:pt x="1681" y="11310"/>
                    <a:pt x="706" y="13940"/>
                    <a:pt x="42" y="16663"/>
                  </a:cubicBezTo>
                  <a:cubicBezTo>
                    <a:pt x="1" y="16835"/>
                    <a:pt x="141" y="16968"/>
                    <a:pt x="286" y="16968"/>
                  </a:cubicBezTo>
                  <a:cubicBezTo>
                    <a:pt x="361" y="16968"/>
                    <a:pt x="437" y="16933"/>
                    <a:pt x="490" y="16848"/>
                  </a:cubicBezTo>
                  <a:cubicBezTo>
                    <a:pt x="2006" y="14357"/>
                    <a:pt x="2841" y="11448"/>
                    <a:pt x="3522" y="8618"/>
                  </a:cubicBezTo>
                  <a:cubicBezTo>
                    <a:pt x="4157" y="5972"/>
                    <a:pt x="4821" y="3002"/>
                    <a:pt x="4419" y="279"/>
                  </a:cubicBezTo>
                  <a:cubicBezTo>
                    <a:pt x="4389" y="86"/>
                    <a:pt x="4236" y="0"/>
                    <a:pt x="4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1"/>
            <p:cNvSpPr/>
            <p:nvPr/>
          </p:nvSpPr>
          <p:spPr>
            <a:xfrm>
              <a:off x="560463" y="2606200"/>
              <a:ext cx="22100" cy="27425"/>
            </a:xfrm>
            <a:custGeom>
              <a:avLst/>
              <a:gdLst/>
              <a:ahLst/>
              <a:cxnLst/>
              <a:rect l="l" t="t" r="r" b="b"/>
              <a:pathLst>
                <a:path w="884" h="1097" extrusionOk="0">
                  <a:moveTo>
                    <a:pt x="479" y="1"/>
                  </a:moveTo>
                  <a:cubicBezTo>
                    <a:pt x="349" y="1"/>
                    <a:pt x="228" y="65"/>
                    <a:pt x="155" y="186"/>
                  </a:cubicBezTo>
                  <a:cubicBezTo>
                    <a:pt x="110" y="279"/>
                    <a:pt x="79" y="372"/>
                    <a:pt x="48" y="479"/>
                  </a:cubicBezTo>
                  <a:cubicBezTo>
                    <a:pt x="1" y="603"/>
                    <a:pt x="17" y="727"/>
                    <a:pt x="48" y="851"/>
                  </a:cubicBezTo>
                  <a:cubicBezTo>
                    <a:pt x="107" y="1008"/>
                    <a:pt x="247" y="1097"/>
                    <a:pt x="393" y="1097"/>
                  </a:cubicBezTo>
                  <a:cubicBezTo>
                    <a:pt x="476" y="1097"/>
                    <a:pt x="562" y="1068"/>
                    <a:pt x="636" y="1005"/>
                  </a:cubicBezTo>
                  <a:cubicBezTo>
                    <a:pt x="728" y="913"/>
                    <a:pt x="805" y="820"/>
                    <a:pt x="836" y="696"/>
                  </a:cubicBezTo>
                  <a:cubicBezTo>
                    <a:pt x="852" y="588"/>
                    <a:pt x="883" y="479"/>
                    <a:pt x="867" y="387"/>
                  </a:cubicBezTo>
                  <a:cubicBezTo>
                    <a:pt x="867" y="217"/>
                    <a:pt x="759" y="46"/>
                    <a:pt x="589" y="15"/>
                  </a:cubicBezTo>
                  <a:cubicBezTo>
                    <a:pt x="552" y="5"/>
                    <a:pt x="515" y="1"/>
                    <a:pt x="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82270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5F11-D4DD-43B9-93A3-FB4382E63BB4}"/>
              </a:ext>
            </a:extLst>
          </p:cNvPr>
          <p:cNvSpPr>
            <a:spLocks noGrp="1"/>
          </p:cNvSpPr>
          <p:nvPr>
            <p:ph type="title"/>
          </p:nvPr>
        </p:nvSpPr>
        <p:spPr>
          <a:xfrm>
            <a:off x="1362634" y="445025"/>
            <a:ext cx="6723531" cy="572700"/>
          </a:xfrm>
        </p:spPr>
        <p:txBody>
          <a:bodyPr/>
          <a:lstStyle/>
          <a:p>
            <a:r>
              <a:rPr lang="en-ID" dirty="0" err="1"/>
              <a:t>Tujuan</a:t>
            </a:r>
            <a:r>
              <a:rPr lang="en-ID" dirty="0"/>
              <a:t> </a:t>
            </a:r>
            <a:r>
              <a:rPr lang="en-ID" dirty="0" err="1"/>
              <a:t>konseling</a:t>
            </a:r>
            <a:r>
              <a:rPr lang="en-ID" dirty="0"/>
              <a:t> </a:t>
            </a:r>
            <a:r>
              <a:rPr lang="en-ID" dirty="0" err="1"/>
              <a:t>pasca</a:t>
            </a:r>
            <a:r>
              <a:rPr lang="en-ID" dirty="0"/>
              <a:t> abortus:</a:t>
            </a:r>
          </a:p>
        </p:txBody>
      </p:sp>
      <p:sp>
        <p:nvSpPr>
          <p:cNvPr id="4" name="Subtitle 3">
            <a:extLst>
              <a:ext uri="{FF2B5EF4-FFF2-40B4-BE49-F238E27FC236}">
                <a16:creationId xmlns:a16="http://schemas.microsoft.com/office/drawing/2014/main" id="{59E2B982-3286-41CE-96BC-0C0FBC1E4F6A}"/>
              </a:ext>
            </a:extLst>
          </p:cNvPr>
          <p:cNvSpPr>
            <a:spLocks noGrp="1"/>
          </p:cNvSpPr>
          <p:nvPr>
            <p:ph type="subTitle" idx="2"/>
          </p:nvPr>
        </p:nvSpPr>
        <p:spPr>
          <a:xfrm>
            <a:off x="1198930" y="1395000"/>
            <a:ext cx="6241776" cy="3011100"/>
          </a:xfrm>
        </p:spPr>
        <p:txBody>
          <a:bodyPr/>
          <a:lstStyle/>
          <a:p>
            <a:pPr marL="482600" indent="-342900" algn="just">
              <a:buFont typeface="+mj-lt"/>
              <a:buAutoNum type="arabicPeriod"/>
            </a:pPr>
            <a:r>
              <a:rPr lang="en-ID" dirty="0" err="1"/>
              <a:t>Membantu</a:t>
            </a:r>
            <a:r>
              <a:rPr lang="en-ID" dirty="0"/>
              <a:t> </a:t>
            </a:r>
            <a:r>
              <a:rPr lang="en-ID" dirty="0" err="1"/>
              <a:t>perempuan</a:t>
            </a:r>
            <a:r>
              <a:rPr lang="en-ID" dirty="0"/>
              <a:t> </a:t>
            </a:r>
            <a:r>
              <a:rPr lang="en-ID" dirty="0" err="1"/>
              <a:t>mengambil</a:t>
            </a:r>
            <a:r>
              <a:rPr lang="en-ID" dirty="0"/>
              <a:t> </a:t>
            </a:r>
            <a:r>
              <a:rPr lang="en-ID" dirty="0" err="1"/>
              <a:t>keputusan</a:t>
            </a:r>
            <a:r>
              <a:rPr lang="en-ID" dirty="0"/>
              <a:t> </a:t>
            </a:r>
            <a:r>
              <a:rPr lang="en-ID" dirty="0" err="1"/>
              <a:t>terkait</a:t>
            </a:r>
            <a:r>
              <a:rPr lang="en-ID" dirty="0"/>
              <a:t> </a:t>
            </a:r>
            <a:r>
              <a:rPr lang="en-ID" dirty="0" err="1"/>
              <a:t>tatalaksana</a:t>
            </a:r>
            <a:r>
              <a:rPr lang="en-ID" dirty="0"/>
              <a:t> </a:t>
            </a:r>
            <a:r>
              <a:rPr lang="en-ID" dirty="0" err="1"/>
              <a:t>klinis</a:t>
            </a:r>
            <a:r>
              <a:rPr lang="en-ID" dirty="0"/>
              <a:t> yang </a:t>
            </a:r>
            <a:r>
              <a:rPr lang="en-ID" dirty="0" err="1"/>
              <a:t>sesuai</a:t>
            </a:r>
            <a:r>
              <a:rPr lang="en-ID" dirty="0"/>
              <a:t> </a:t>
            </a:r>
            <a:r>
              <a:rPr lang="en-ID" dirty="0" err="1"/>
              <a:t>dengan</a:t>
            </a:r>
            <a:r>
              <a:rPr lang="en-ID" dirty="0"/>
              <a:t> </a:t>
            </a:r>
            <a:r>
              <a:rPr lang="en-ID" dirty="0" err="1"/>
              <a:t>kebutuhannya</a:t>
            </a:r>
            <a:r>
              <a:rPr lang="en-ID" dirty="0"/>
              <a:t>.</a:t>
            </a:r>
          </a:p>
          <a:p>
            <a:pPr marL="482600" indent="-342900" algn="just">
              <a:buFont typeface="+mj-lt"/>
              <a:buAutoNum type="arabicPeriod"/>
            </a:pPr>
            <a:r>
              <a:rPr lang="en-ID" dirty="0" err="1"/>
              <a:t>Memberikan</a:t>
            </a:r>
            <a:r>
              <a:rPr lang="en-ID" dirty="0"/>
              <a:t> </a:t>
            </a:r>
            <a:r>
              <a:rPr lang="en-ID" dirty="0" err="1"/>
              <a:t>dukungan</a:t>
            </a:r>
            <a:r>
              <a:rPr lang="en-ID" dirty="0"/>
              <a:t> </a:t>
            </a:r>
            <a:r>
              <a:rPr lang="en-ID" dirty="0" err="1"/>
              <a:t>psikososial</a:t>
            </a:r>
            <a:r>
              <a:rPr lang="en-ID" dirty="0"/>
              <a:t> </a:t>
            </a:r>
            <a:r>
              <a:rPr lang="en-ID" dirty="0" err="1"/>
              <a:t>kepada</a:t>
            </a:r>
            <a:r>
              <a:rPr lang="en-ID" dirty="0"/>
              <a:t> </a:t>
            </a:r>
            <a:r>
              <a:rPr lang="en-ID" dirty="0" err="1"/>
              <a:t>perempuan</a:t>
            </a:r>
            <a:r>
              <a:rPr lang="en-ID" dirty="0"/>
              <a:t> dan </a:t>
            </a:r>
            <a:r>
              <a:rPr lang="en-ID" dirty="0" err="1"/>
              <a:t>mengidentifikasi</a:t>
            </a:r>
            <a:r>
              <a:rPr lang="en-ID" dirty="0"/>
              <a:t> </a:t>
            </a:r>
            <a:r>
              <a:rPr lang="en-ID" dirty="0" err="1"/>
              <a:t>adanya</a:t>
            </a:r>
            <a:r>
              <a:rPr lang="en-ID" dirty="0"/>
              <a:t> </a:t>
            </a:r>
            <a:r>
              <a:rPr lang="en-ID" dirty="0" err="1"/>
              <a:t>kebutuhan</a:t>
            </a:r>
            <a:r>
              <a:rPr lang="en-ID" dirty="0"/>
              <a:t> </a:t>
            </a:r>
            <a:r>
              <a:rPr lang="en-ID" dirty="0" err="1"/>
              <a:t>layanan</a:t>
            </a:r>
            <a:r>
              <a:rPr lang="en-ID" dirty="0"/>
              <a:t> </a:t>
            </a:r>
            <a:r>
              <a:rPr lang="en-ID" dirty="0" err="1"/>
              <a:t>psikososial</a:t>
            </a:r>
            <a:r>
              <a:rPr lang="en-ID" dirty="0"/>
              <a:t> </a:t>
            </a:r>
            <a:r>
              <a:rPr lang="en-ID" dirty="0" err="1"/>
              <a:t>lebih</a:t>
            </a:r>
            <a:r>
              <a:rPr lang="en-ID" dirty="0"/>
              <a:t> </a:t>
            </a:r>
            <a:r>
              <a:rPr lang="en-ID" dirty="0" err="1"/>
              <a:t>lanjut</a:t>
            </a:r>
            <a:endParaRPr lang="en-ID" dirty="0"/>
          </a:p>
          <a:p>
            <a:pPr marL="482600" indent="-342900" algn="just">
              <a:buFont typeface="+mj-lt"/>
              <a:buAutoNum type="arabicPeriod"/>
            </a:pPr>
            <a:r>
              <a:rPr lang="en-ID" dirty="0" err="1"/>
              <a:t>Membantu</a:t>
            </a:r>
            <a:r>
              <a:rPr lang="en-ID" dirty="0"/>
              <a:t> </a:t>
            </a:r>
            <a:r>
              <a:rPr lang="en-ID" dirty="0" err="1"/>
              <a:t>perempuan</a:t>
            </a:r>
            <a:r>
              <a:rPr lang="en-ID" dirty="0"/>
              <a:t> </a:t>
            </a:r>
            <a:r>
              <a:rPr lang="en-ID" dirty="0" err="1"/>
              <a:t>merencanakan</a:t>
            </a:r>
            <a:r>
              <a:rPr lang="en-ID" dirty="0"/>
              <a:t> </a:t>
            </a:r>
            <a:r>
              <a:rPr lang="en-ID" dirty="0" err="1"/>
              <a:t>kehamilan</a:t>
            </a:r>
            <a:r>
              <a:rPr lang="en-ID" dirty="0"/>
              <a:t> </a:t>
            </a:r>
            <a:r>
              <a:rPr lang="en-ID" dirty="0" err="1"/>
              <a:t>selanjutnya</a:t>
            </a:r>
            <a:r>
              <a:rPr lang="en-ID" dirty="0"/>
              <a:t> dan </a:t>
            </a:r>
            <a:r>
              <a:rPr lang="en-ID" dirty="0" err="1"/>
              <a:t>mengambil</a:t>
            </a:r>
            <a:r>
              <a:rPr lang="en-ID" dirty="0"/>
              <a:t> </a:t>
            </a:r>
            <a:r>
              <a:rPr lang="en-ID" dirty="0" err="1"/>
              <a:t>keputusan</a:t>
            </a:r>
            <a:r>
              <a:rPr lang="en-ID" dirty="0"/>
              <a:t> </a:t>
            </a:r>
            <a:r>
              <a:rPr lang="en-ID" dirty="0" err="1"/>
              <a:t>terkait</a:t>
            </a:r>
            <a:r>
              <a:rPr lang="en-ID" dirty="0"/>
              <a:t> </a:t>
            </a:r>
            <a:r>
              <a:rPr lang="en-ID" dirty="0" err="1"/>
              <a:t>penggunaan</a:t>
            </a:r>
            <a:r>
              <a:rPr lang="en-ID" dirty="0"/>
              <a:t> </a:t>
            </a:r>
            <a:r>
              <a:rPr lang="en-ID" dirty="0" err="1"/>
              <a:t>kontrasepsi</a:t>
            </a:r>
            <a:r>
              <a:rPr lang="en-ID" dirty="0"/>
              <a:t> </a:t>
            </a:r>
            <a:r>
              <a:rPr lang="en-ID" dirty="0" err="1"/>
              <a:t>pasca</a:t>
            </a:r>
            <a:r>
              <a:rPr lang="en-ID" dirty="0"/>
              <a:t> abortus </a:t>
            </a:r>
            <a:r>
              <a:rPr lang="en-ID" dirty="0" err="1"/>
              <a:t>sesuai</a:t>
            </a:r>
            <a:r>
              <a:rPr lang="en-ID" dirty="0"/>
              <a:t> </a:t>
            </a:r>
            <a:r>
              <a:rPr lang="en-ID" dirty="0" err="1"/>
              <a:t>kebutuhannya</a:t>
            </a:r>
            <a:r>
              <a:rPr lang="en-ID" dirty="0"/>
              <a:t>.</a:t>
            </a:r>
          </a:p>
          <a:p>
            <a:pPr algn="just"/>
            <a:endParaRPr lang="en-ID" dirty="0"/>
          </a:p>
        </p:txBody>
      </p:sp>
    </p:spTree>
    <p:extLst>
      <p:ext uri="{BB962C8B-B14F-4D97-AF65-F5344CB8AC3E}">
        <p14:creationId xmlns:p14="http://schemas.microsoft.com/office/powerpoint/2010/main" val="264485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4"/>
        <p:cNvGrpSpPr/>
        <p:nvPr/>
      </p:nvGrpSpPr>
      <p:grpSpPr>
        <a:xfrm>
          <a:off x="0" y="0"/>
          <a:ext cx="0" cy="0"/>
          <a:chOff x="0" y="0"/>
          <a:chExt cx="0" cy="0"/>
        </a:xfrm>
      </p:grpSpPr>
      <p:sp>
        <p:nvSpPr>
          <p:cNvPr id="2065" name="Google Shape;2065;p50"/>
          <p:cNvSpPr txBox="1">
            <a:spLocks noGrp="1"/>
          </p:cNvSpPr>
          <p:nvPr>
            <p:ph type="subTitle" idx="1"/>
          </p:nvPr>
        </p:nvSpPr>
        <p:spPr>
          <a:xfrm>
            <a:off x="1326429" y="2180750"/>
            <a:ext cx="5672542" cy="14784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ID" sz="1400" dirty="0" err="1">
                <a:solidFill>
                  <a:schemeClr val="accent6"/>
                </a:solidFill>
              </a:rPr>
              <a:t>Terkait</a:t>
            </a:r>
            <a:r>
              <a:rPr lang="en-ID" sz="1400" dirty="0">
                <a:solidFill>
                  <a:schemeClr val="accent6"/>
                </a:solidFill>
              </a:rPr>
              <a:t> </a:t>
            </a:r>
            <a:r>
              <a:rPr lang="en-ID" sz="1400" dirty="0" err="1">
                <a:solidFill>
                  <a:schemeClr val="accent6"/>
                </a:solidFill>
              </a:rPr>
              <a:t>kelayakan</a:t>
            </a:r>
            <a:r>
              <a:rPr lang="en-ID" sz="1400" dirty="0">
                <a:solidFill>
                  <a:schemeClr val="accent6"/>
                </a:solidFill>
              </a:rPr>
              <a:t> </a:t>
            </a:r>
            <a:r>
              <a:rPr lang="en-ID" sz="1400" dirty="0" err="1">
                <a:solidFill>
                  <a:schemeClr val="accent6"/>
                </a:solidFill>
              </a:rPr>
              <a:t>medis</a:t>
            </a:r>
            <a:r>
              <a:rPr lang="en-ID" sz="1400" dirty="0">
                <a:solidFill>
                  <a:schemeClr val="accent6"/>
                </a:solidFill>
              </a:rPr>
              <a:t> </a:t>
            </a:r>
            <a:r>
              <a:rPr lang="en-ID" sz="1400" dirty="0" err="1">
                <a:solidFill>
                  <a:schemeClr val="accent6"/>
                </a:solidFill>
              </a:rPr>
              <a:t>metode</a:t>
            </a:r>
            <a:r>
              <a:rPr lang="en-ID" sz="1400" dirty="0">
                <a:solidFill>
                  <a:schemeClr val="accent6"/>
                </a:solidFill>
              </a:rPr>
              <a:t> </a:t>
            </a:r>
            <a:r>
              <a:rPr lang="en-ID" sz="1400" dirty="0" err="1">
                <a:solidFill>
                  <a:schemeClr val="accent6"/>
                </a:solidFill>
              </a:rPr>
              <a:t>kontrasepsi</a:t>
            </a:r>
            <a:r>
              <a:rPr lang="en-ID" sz="1400" dirty="0">
                <a:solidFill>
                  <a:schemeClr val="accent6"/>
                </a:solidFill>
              </a:rPr>
              <a:t> </a:t>
            </a:r>
            <a:r>
              <a:rPr lang="en-ID" sz="1400" dirty="0" err="1">
                <a:solidFill>
                  <a:schemeClr val="accent6"/>
                </a:solidFill>
              </a:rPr>
              <a:t>pasca</a:t>
            </a:r>
            <a:r>
              <a:rPr lang="en-ID" sz="1400" dirty="0"/>
              <a:t> </a:t>
            </a:r>
            <a:r>
              <a:rPr lang="en-ID" sz="1400" dirty="0">
                <a:solidFill>
                  <a:schemeClr val="accent6"/>
                </a:solidFill>
              </a:rPr>
              <a:t>abortus, </a:t>
            </a:r>
            <a:r>
              <a:rPr lang="en-ID" sz="1400" dirty="0" err="1">
                <a:solidFill>
                  <a:schemeClr val="accent6"/>
                </a:solidFill>
              </a:rPr>
              <a:t>semua</a:t>
            </a:r>
            <a:r>
              <a:rPr lang="en-ID" sz="1400" dirty="0">
                <a:solidFill>
                  <a:schemeClr val="accent6"/>
                </a:solidFill>
              </a:rPr>
              <a:t> </a:t>
            </a:r>
            <a:r>
              <a:rPr lang="en-ID" sz="1400" dirty="0" err="1">
                <a:solidFill>
                  <a:schemeClr val="accent6"/>
                </a:solidFill>
              </a:rPr>
              <a:t>metode</a:t>
            </a:r>
            <a:r>
              <a:rPr lang="en-ID" sz="1400" dirty="0">
                <a:solidFill>
                  <a:schemeClr val="accent6"/>
                </a:solidFill>
              </a:rPr>
              <a:t> </a:t>
            </a:r>
            <a:r>
              <a:rPr lang="en-ID" sz="1400" dirty="0" err="1">
                <a:solidFill>
                  <a:schemeClr val="accent6"/>
                </a:solidFill>
              </a:rPr>
              <a:t>aman</a:t>
            </a:r>
            <a:r>
              <a:rPr lang="en-ID" sz="1400" dirty="0">
                <a:solidFill>
                  <a:schemeClr val="accent6"/>
                </a:solidFill>
              </a:rPr>
              <a:t> </a:t>
            </a:r>
            <a:r>
              <a:rPr lang="en-ID" sz="1400" dirty="0" err="1">
                <a:solidFill>
                  <a:schemeClr val="accent6"/>
                </a:solidFill>
              </a:rPr>
              <a:t>digunakan</a:t>
            </a:r>
            <a:r>
              <a:rPr lang="en-ID" sz="1400" dirty="0">
                <a:solidFill>
                  <a:schemeClr val="accent6"/>
                </a:solidFill>
              </a:rPr>
              <a:t> pada </a:t>
            </a:r>
            <a:r>
              <a:rPr lang="en-ID" sz="1400" dirty="0" err="1">
                <a:solidFill>
                  <a:schemeClr val="accent6"/>
                </a:solidFill>
              </a:rPr>
              <a:t>kasus</a:t>
            </a:r>
            <a:r>
              <a:rPr lang="en-ID" sz="1400" dirty="0"/>
              <a:t> </a:t>
            </a:r>
            <a:r>
              <a:rPr lang="en-ID" sz="1400" dirty="0">
                <a:solidFill>
                  <a:schemeClr val="accent6"/>
                </a:solidFill>
              </a:rPr>
              <a:t>abortus </a:t>
            </a:r>
            <a:r>
              <a:rPr lang="en-ID" sz="1400" dirty="0" err="1">
                <a:solidFill>
                  <a:schemeClr val="accent6"/>
                </a:solidFill>
              </a:rPr>
              <a:t>tanpa</a:t>
            </a:r>
            <a:r>
              <a:rPr lang="en-ID" sz="1400" dirty="0">
                <a:solidFill>
                  <a:schemeClr val="accent6"/>
                </a:solidFill>
              </a:rPr>
              <a:t> </a:t>
            </a:r>
            <a:r>
              <a:rPr lang="en-ID" sz="1400" dirty="0" err="1">
                <a:solidFill>
                  <a:schemeClr val="accent6"/>
                </a:solidFill>
              </a:rPr>
              <a:t>komplikasi</a:t>
            </a:r>
            <a:r>
              <a:rPr lang="en-ID" sz="1400" dirty="0">
                <a:solidFill>
                  <a:schemeClr val="accent6"/>
                </a:solidFill>
              </a:rPr>
              <a:t> dan </a:t>
            </a:r>
            <a:r>
              <a:rPr lang="en-ID" sz="1400" dirty="0" err="1">
                <a:solidFill>
                  <a:schemeClr val="accent6"/>
                </a:solidFill>
              </a:rPr>
              <a:t>ketika</a:t>
            </a:r>
            <a:r>
              <a:rPr lang="en-ID" sz="1400" dirty="0">
                <a:solidFill>
                  <a:schemeClr val="accent6"/>
                </a:solidFill>
              </a:rPr>
              <a:t> </a:t>
            </a:r>
            <a:r>
              <a:rPr lang="en-ID" sz="1400" dirty="0" err="1">
                <a:solidFill>
                  <a:schemeClr val="accent6"/>
                </a:solidFill>
              </a:rPr>
              <a:t>perempuan</a:t>
            </a:r>
            <a:r>
              <a:rPr lang="en-ID" sz="1400" dirty="0">
                <a:solidFill>
                  <a:schemeClr val="accent6"/>
                </a:solidFill>
              </a:rPr>
              <a:t> </a:t>
            </a:r>
            <a:r>
              <a:rPr lang="en-ID" sz="1400" dirty="0" err="1">
                <a:solidFill>
                  <a:schemeClr val="accent6"/>
                </a:solidFill>
              </a:rPr>
              <a:t>tidak</a:t>
            </a:r>
            <a:r>
              <a:rPr lang="en-ID" sz="1400" dirty="0"/>
              <a:t> </a:t>
            </a:r>
            <a:r>
              <a:rPr lang="en-ID" sz="1400" dirty="0" err="1">
                <a:solidFill>
                  <a:schemeClr val="accent6"/>
                </a:solidFill>
              </a:rPr>
              <a:t>memiliki</a:t>
            </a:r>
            <a:r>
              <a:rPr lang="en-ID" sz="1400" dirty="0">
                <a:solidFill>
                  <a:schemeClr val="accent6"/>
                </a:solidFill>
              </a:rPr>
              <a:t> </a:t>
            </a:r>
            <a:r>
              <a:rPr lang="en-ID" sz="1400" dirty="0" err="1">
                <a:solidFill>
                  <a:schemeClr val="accent6"/>
                </a:solidFill>
              </a:rPr>
              <a:t>kondisi</a:t>
            </a:r>
            <a:r>
              <a:rPr lang="en-ID" sz="1400" dirty="0">
                <a:solidFill>
                  <a:schemeClr val="accent6"/>
                </a:solidFill>
              </a:rPr>
              <a:t> </a:t>
            </a:r>
            <a:r>
              <a:rPr lang="en-ID" sz="1400" dirty="0" err="1">
                <a:solidFill>
                  <a:schemeClr val="accent6"/>
                </a:solidFill>
              </a:rPr>
              <a:t>medis</a:t>
            </a:r>
            <a:r>
              <a:rPr lang="en-ID" sz="1400" dirty="0">
                <a:solidFill>
                  <a:schemeClr val="accent6"/>
                </a:solidFill>
              </a:rPr>
              <a:t> </a:t>
            </a:r>
            <a:r>
              <a:rPr lang="en-ID" sz="1400" dirty="0" err="1">
                <a:solidFill>
                  <a:schemeClr val="accent6"/>
                </a:solidFill>
              </a:rPr>
              <a:t>spesifik</a:t>
            </a:r>
            <a:r>
              <a:rPr lang="en-ID" sz="1400" dirty="0">
                <a:solidFill>
                  <a:schemeClr val="accent6"/>
                </a:solidFill>
              </a:rPr>
              <a:t> </a:t>
            </a:r>
            <a:r>
              <a:rPr lang="en-ID" sz="1400" dirty="0" err="1">
                <a:solidFill>
                  <a:schemeClr val="accent6"/>
                </a:solidFill>
              </a:rPr>
              <a:t>lainnya</a:t>
            </a:r>
            <a:r>
              <a:rPr lang="en-ID" sz="1400" dirty="0">
                <a:solidFill>
                  <a:schemeClr val="accent6"/>
                </a:solidFill>
              </a:rPr>
              <a:t> yang </a:t>
            </a:r>
            <a:r>
              <a:rPr lang="en-ID" sz="1400" dirty="0" err="1">
                <a:solidFill>
                  <a:schemeClr val="accent6"/>
                </a:solidFill>
              </a:rPr>
              <a:t>menjadi</a:t>
            </a:r>
            <a:r>
              <a:rPr lang="en-ID" sz="1400" dirty="0"/>
              <a:t> </a:t>
            </a:r>
            <a:r>
              <a:rPr lang="en-ID" sz="1400" dirty="0" err="1">
                <a:solidFill>
                  <a:schemeClr val="accent6"/>
                </a:solidFill>
              </a:rPr>
              <a:t>kontraindikasi</a:t>
            </a:r>
            <a:r>
              <a:rPr lang="en-ID" sz="1400" dirty="0">
                <a:solidFill>
                  <a:schemeClr val="accent6"/>
                </a:solidFill>
              </a:rPr>
              <a:t>. </a:t>
            </a:r>
            <a:r>
              <a:rPr lang="en-ID" sz="1400" dirty="0" err="1">
                <a:solidFill>
                  <a:schemeClr val="accent6"/>
                </a:solidFill>
              </a:rPr>
              <a:t>Kontrasepsi</a:t>
            </a:r>
            <a:r>
              <a:rPr lang="en-ID" sz="1400" dirty="0">
                <a:solidFill>
                  <a:schemeClr val="accent6"/>
                </a:solidFill>
              </a:rPr>
              <a:t> yang </a:t>
            </a:r>
            <a:r>
              <a:rPr lang="en-ID" sz="1400" dirty="0" err="1">
                <a:solidFill>
                  <a:schemeClr val="accent6"/>
                </a:solidFill>
              </a:rPr>
              <a:t>dianjurkan</a:t>
            </a:r>
            <a:r>
              <a:rPr lang="en-ID" sz="1400" dirty="0">
                <a:solidFill>
                  <a:schemeClr val="accent6"/>
                </a:solidFill>
              </a:rPr>
              <a:t> </a:t>
            </a:r>
            <a:r>
              <a:rPr lang="en-ID" sz="1400" dirty="0" err="1">
                <a:solidFill>
                  <a:schemeClr val="accent6"/>
                </a:solidFill>
              </a:rPr>
              <a:t>sesudah</a:t>
            </a:r>
            <a:r>
              <a:rPr lang="en-ID" sz="1400" dirty="0"/>
              <a:t> </a:t>
            </a:r>
            <a:r>
              <a:rPr lang="en-ID" sz="1400" dirty="0">
                <a:solidFill>
                  <a:schemeClr val="accent6"/>
                </a:solidFill>
              </a:rPr>
              <a:t>abortus trimester I </a:t>
            </a:r>
            <a:r>
              <a:rPr lang="en-ID" sz="1400" dirty="0" err="1">
                <a:solidFill>
                  <a:schemeClr val="accent6"/>
                </a:solidFill>
              </a:rPr>
              <a:t>sama</a:t>
            </a:r>
            <a:r>
              <a:rPr lang="en-ID" sz="1400" dirty="0">
                <a:solidFill>
                  <a:schemeClr val="accent6"/>
                </a:solidFill>
              </a:rPr>
              <a:t> </a:t>
            </a:r>
            <a:r>
              <a:rPr lang="en-ID" sz="1400" dirty="0" err="1">
                <a:solidFill>
                  <a:schemeClr val="accent6"/>
                </a:solidFill>
              </a:rPr>
              <a:t>dengan</a:t>
            </a:r>
            <a:r>
              <a:rPr lang="en-ID" sz="1400" dirty="0">
                <a:solidFill>
                  <a:schemeClr val="accent6"/>
                </a:solidFill>
              </a:rPr>
              <a:t> </a:t>
            </a:r>
            <a:r>
              <a:rPr lang="en-ID" sz="1400" dirty="0" err="1">
                <a:solidFill>
                  <a:schemeClr val="accent6"/>
                </a:solidFill>
              </a:rPr>
              <a:t>kontrasepsi</a:t>
            </a:r>
            <a:r>
              <a:rPr lang="en-ID" sz="1400" dirty="0">
                <a:solidFill>
                  <a:schemeClr val="accent6"/>
                </a:solidFill>
              </a:rPr>
              <a:t> pada masa interval, </a:t>
            </a:r>
            <a:r>
              <a:rPr lang="en-ID" sz="1400" dirty="0" err="1">
                <a:solidFill>
                  <a:schemeClr val="accent6"/>
                </a:solidFill>
              </a:rPr>
              <a:t>sedangkan</a:t>
            </a:r>
            <a:r>
              <a:rPr lang="en-ID" sz="1400" dirty="0">
                <a:solidFill>
                  <a:schemeClr val="accent6"/>
                </a:solidFill>
              </a:rPr>
              <a:t> </a:t>
            </a:r>
            <a:r>
              <a:rPr lang="en-ID" sz="1400" dirty="0" err="1">
                <a:solidFill>
                  <a:schemeClr val="accent6"/>
                </a:solidFill>
              </a:rPr>
              <a:t>kontrasepsi</a:t>
            </a:r>
            <a:r>
              <a:rPr lang="en-ID" sz="1400" dirty="0">
                <a:solidFill>
                  <a:schemeClr val="accent6"/>
                </a:solidFill>
              </a:rPr>
              <a:t> yang </a:t>
            </a:r>
            <a:r>
              <a:rPr lang="en-ID" sz="1400" dirty="0" err="1">
                <a:solidFill>
                  <a:schemeClr val="accent6"/>
                </a:solidFill>
              </a:rPr>
              <a:t>dianjurkan</a:t>
            </a:r>
            <a:r>
              <a:rPr lang="en-ID" sz="1400" dirty="0">
                <a:solidFill>
                  <a:schemeClr val="accent6"/>
                </a:solidFill>
              </a:rPr>
              <a:t> </a:t>
            </a:r>
            <a:r>
              <a:rPr lang="en-ID" sz="1400" dirty="0" err="1">
                <a:solidFill>
                  <a:schemeClr val="accent6"/>
                </a:solidFill>
              </a:rPr>
              <a:t>sesudah</a:t>
            </a:r>
            <a:r>
              <a:rPr lang="en-ID" sz="1400" dirty="0"/>
              <a:t> </a:t>
            </a:r>
            <a:r>
              <a:rPr lang="en-ID" sz="1400" dirty="0">
                <a:solidFill>
                  <a:schemeClr val="accent6"/>
                </a:solidFill>
              </a:rPr>
              <a:t>abortus trimester II </a:t>
            </a:r>
            <a:r>
              <a:rPr lang="en-ID" sz="1400" dirty="0" err="1">
                <a:solidFill>
                  <a:schemeClr val="accent6"/>
                </a:solidFill>
              </a:rPr>
              <a:t>sama</a:t>
            </a:r>
            <a:r>
              <a:rPr lang="en-ID" sz="1400" dirty="0">
                <a:solidFill>
                  <a:schemeClr val="accent6"/>
                </a:solidFill>
              </a:rPr>
              <a:t> </a:t>
            </a:r>
            <a:r>
              <a:rPr lang="en-ID" sz="1400" dirty="0" err="1">
                <a:solidFill>
                  <a:schemeClr val="accent6"/>
                </a:solidFill>
              </a:rPr>
              <a:t>dengan</a:t>
            </a:r>
            <a:r>
              <a:rPr lang="en-ID" sz="1400" dirty="0">
                <a:solidFill>
                  <a:schemeClr val="accent6"/>
                </a:solidFill>
              </a:rPr>
              <a:t> </a:t>
            </a:r>
            <a:r>
              <a:rPr lang="en-ID" sz="1400" dirty="0" err="1">
                <a:solidFill>
                  <a:schemeClr val="accent6"/>
                </a:solidFill>
              </a:rPr>
              <a:t>kontrasepsi</a:t>
            </a:r>
            <a:r>
              <a:rPr lang="en-ID" sz="1400" dirty="0">
                <a:solidFill>
                  <a:schemeClr val="accent6"/>
                </a:solidFill>
              </a:rPr>
              <a:t> pada masa </a:t>
            </a:r>
            <a:r>
              <a:rPr lang="en-ID" sz="1400" dirty="0" err="1">
                <a:solidFill>
                  <a:schemeClr val="accent6"/>
                </a:solidFill>
              </a:rPr>
              <a:t>pascasalin</a:t>
            </a:r>
            <a:r>
              <a:rPr lang="en-ID" sz="1400" dirty="0">
                <a:solidFill>
                  <a:schemeClr val="accent6"/>
                </a:solidFill>
              </a:rPr>
              <a:t>. </a:t>
            </a:r>
            <a:r>
              <a:rPr lang="en-ID" sz="1400" dirty="0" err="1">
                <a:solidFill>
                  <a:schemeClr val="accent6"/>
                </a:solidFill>
              </a:rPr>
              <a:t>Semua</a:t>
            </a:r>
            <a:r>
              <a:rPr lang="en-ID" sz="1400" dirty="0">
                <a:solidFill>
                  <a:schemeClr val="accent6"/>
                </a:solidFill>
              </a:rPr>
              <a:t> </a:t>
            </a:r>
            <a:r>
              <a:rPr lang="en-ID" sz="1400" dirty="0" err="1">
                <a:solidFill>
                  <a:schemeClr val="accent6"/>
                </a:solidFill>
              </a:rPr>
              <a:t>metode</a:t>
            </a:r>
            <a:r>
              <a:rPr lang="en-ID" sz="1400" dirty="0">
                <a:solidFill>
                  <a:schemeClr val="accent6"/>
                </a:solidFill>
              </a:rPr>
              <a:t> </a:t>
            </a:r>
            <a:r>
              <a:rPr lang="en-ID" sz="1400" dirty="0" err="1">
                <a:solidFill>
                  <a:schemeClr val="accent6"/>
                </a:solidFill>
              </a:rPr>
              <a:t>aman</a:t>
            </a:r>
            <a:r>
              <a:rPr lang="en-ID" sz="1400" dirty="0">
                <a:solidFill>
                  <a:schemeClr val="accent6"/>
                </a:solidFill>
              </a:rPr>
              <a:t> </a:t>
            </a:r>
            <a:r>
              <a:rPr lang="en-ID" sz="1400" dirty="0" err="1">
                <a:solidFill>
                  <a:schemeClr val="accent6"/>
                </a:solidFill>
              </a:rPr>
              <a:t>digunakan</a:t>
            </a:r>
            <a:r>
              <a:rPr lang="en-ID" sz="1400" dirty="0">
                <a:solidFill>
                  <a:schemeClr val="accent6"/>
                </a:solidFill>
              </a:rPr>
              <a:t> pada </a:t>
            </a:r>
            <a:r>
              <a:rPr lang="en-ID" sz="1400" dirty="0" err="1">
                <a:solidFill>
                  <a:schemeClr val="accent6"/>
                </a:solidFill>
              </a:rPr>
              <a:t>kasus</a:t>
            </a:r>
            <a:r>
              <a:rPr lang="en-ID" sz="1400" dirty="0"/>
              <a:t> </a:t>
            </a:r>
            <a:r>
              <a:rPr lang="en-ID" sz="1400" dirty="0">
                <a:solidFill>
                  <a:schemeClr val="accent6"/>
                </a:solidFill>
              </a:rPr>
              <a:t>abortus </a:t>
            </a:r>
            <a:r>
              <a:rPr lang="en-ID" sz="1400" dirty="0" err="1">
                <a:solidFill>
                  <a:schemeClr val="accent6"/>
                </a:solidFill>
              </a:rPr>
              <a:t>tanpa</a:t>
            </a:r>
            <a:r>
              <a:rPr lang="en-ID" sz="1400" dirty="0">
                <a:solidFill>
                  <a:schemeClr val="accent6"/>
                </a:solidFill>
              </a:rPr>
              <a:t> </a:t>
            </a:r>
            <a:r>
              <a:rPr lang="en-ID" sz="1400" dirty="0" err="1">
                <a:solidFill>
                  <a:schemeClr val="accent6"/>
                </a:solidFill>
              </a:rPr>
              <a:t>komplikasi</a:t>
            </a:r>
            <a:r>
              <a:rPr lang="en-ID" sz="1400" dirty="0">
                <a:solidFill>
                  <a:schemeClr val="accent6"/>
                </a:solidFill>
              </a:rPr>
              <a:t> dan </a:t>
            </a:r>
            <a:r>
              <a:rPr lang="en-ID" sz="1400" dirty="0" err="1">
                <a:solidFill>
                  <a:schemeClr val="accent6"/>
                </a:solidFill>
              </a:rPr>
              <a:t>ketika</a:t>
            </a:r>
            <a:r>
              <a:rPr lang="en-ID" sz="1400" dirty="0">
                <a:solidFill>
                  <a:schemeClr val="accent6"/>
                </a:solidFill>
              </a:rPr>
              <a:t> </a:t>
            </a:r>
            <a:r>
              <a:rPr lang="en-ID" sz="1400" dirty="0" err="1">
                <a:solidFill>
                  <a:schemeClr val="accent6"/>
                </a:solidFill>
              </a:rPr>
              <a:t>perempuan</a:t>
            </a:r>
            <a:r>
              <a:rPr lang="en-ID" sz="1400" dirty="0">
                <a:solidFill>
                  <a:schemeClr val="accent6"/>
                </a:solidFill>
              </a:rPr>
              <a:t> </a:t>
            </a:r>
            <a:r>
              <a:rPr lang="en-ID" sz="1400" dirty="0" err="1">
                <a:solidFill>
                  <a:schemeClr val="accent6"/>
                </a:solidFill>
              </a:rPr>
              <a:t>tidak</a:t>
            </a:r>
            <a:r>
              <a:rPr lang="en-ID" sz="1400" dirty="0"/>
              <a:t> </a:t>
            </a:r>
            <a:r>
              <a:rPr lang="en-ID" sz="1400" dirty="0" err="1">
                <a:solidFill>
                  <a:schemeClr val="accent6"/>
                </a:solidFill>
              </a:rPr>
              <a:t>memiliki</a:t>
            </a:r>
            <a:r>
              <a:rPr lang="en-ID" sz="1400" dirty="0">
                <a:solidFill>
                  <a:schemeClr val="accent6"/>
                </a:solidFill>
              </a:rPr>
              <a:t> </a:t>
            </a:r>
            <a:r>
              <a:rPr lang="en-ID" sz="1400" dirty="0" err="1">
                <a:solidFill>
                  <a:schemeClr val="accent6"/>
                </a:solidFill>
              </a:rPr>
              <a:t>kondisi</a:t>
            </a:r>
            <a:r>
              <a:rPr lang="en-ID" sz="1400" dirty="0">
                <a:solidFill>
                  <a:schemeClr val="accent6"/>
                </a:solidFill>
              </a:rPr>
              <a:t> </a:t>
            </a:r>
            <a:r>
              <a:rPr lang="en-ID" sz="1400" dirty="0" err="1">
                <a:solidFill>
                  <a:schemeClr val="accent6"/>
                </a:solidFill>
              </a:rPr>
              <a:t>medis</a:t>
            </a:r>
            <a:r>
              <a:rPr lang="en-ID" sz="1400" dirty="0">
                <a:solidFill>
                  <a:schemeClr val="accent6"/>
                </a:solidFill>
              </a:rPr>
              <a:t> </a:t>
            </a:r>
            <a:r>
              <a:rPr lang="en-ID" sz="1400" dirty="0" err="1">
                <a:solidFill>
                  <a:schemeClr val="accent6"/>
                </a:solidFill>
              </a:rPr>
              <a:t>spesifik</a:t>
            </a:r>
            <a:r>
              <a:rPr lang="en-ID" sz="1400" dirty="0">
                <a:solidFill>
                  <a:schemeClr val="accent6"/>
                </a:solidFill>
              </a:rPr>
              <a:t> </a:t>
            </a:r>
            <a:r>
              <a:rPr lang="en-ID" sz="1400" dirty="0" err="1">
                <a:solidFill>
                  <a:schemeClr val="accent6"/>
                </a:solidFill>
              </a:rPr>
              <a:t>lainnya</a:t>
            </a:r>
            <a:r>
              <a:rPr lang="en-ID" sz="1400" dirty="0">
                <a:solidFill>
                  <a:schemeClr val="accent6"/>
                </a:solidFill>
              </a:rPr>
              <a:t> yang </a:t>
            </a:r>
            <a:r>
              <a:rPr lang="en-ID" sz="1400" dirty="0" err="1">
                <a:solidFill>
                  <a:schemeClr val="accent6"/>
                </a:solidFill>
              </a:rPr>
              <a:t>menjadi</a:t>
            </a:r>
            <a:r>
              <a:rPr lang="en-ID" sz="1400" dirty="0"/>
              <a:t> </a:t>
            </a:r>
            <a:r>
              <a:rPr lang="en-ID" sz="1400" dirty="0" err="1">
                <a:solidFill>
                  <a:schemeClr val="accent6"/>
                </a:solidFill>
              </a:rPr>
              <a:t>kontraindikasi</a:t>
            </a:r>
            <a:r>
              <a:rPr lang="en-ID" sz="1400" dirty="0">
                <a:solidFill>
                  <a:schemeClr val="accent6"/>
                </a:solidFill>
              </a:rPr>
              <a:t> </a:t>
            </a:r>
            <a:endParaRPr sz="1400" dirty="0">
              <a:solidFill>
                <a:schemeClr val="accent6"/>
              </a:solidFill>
            </a:endParaRPr>
          </a:p>
        </p:txBody>
      </p:sp>
      <p:sp>
        <p:nvSpPr>
          <p:cNvPr id="2066" name="Google Shape;2066;p50"/>
          <p:cNvSpPr txBox="1">
            <a:spLocks noGrp="1"/>
          </p:cNvSpPr>
          <p:nvPr>
            <p:ph type="title"/>
          </p:nvPr>
        </p:nvSpPr>
        <p:spPr>
          <a:xfrm>
            <a:off x="925515" y="223607"/>
            <a:ext cx="6691200" cy="70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Layanan Kontrasepsi Pasca Abortus</a:t>
            </a:r>
            <a:endParaRPr dirty="0"/>
          </a:p>
        </p:txBody>
      </p:sp>
      <p:grpSp>
        <p:nvGrpSpPr>
          <p:cNvPr id="2067" name="Google Shape;2067;p50"/>
          <p:cNvGrpSpPr/>
          <p:nvPr/>
        </p:nvGrpSpPr>
        <p:grpSpPr>
          <a:xfrm>
            <a:off x="7093680" y="2254156"/>
            <a:ext cx="2050323" cy="2231887"/>
            <a:chOff x="5503556" y="-196655"/>
            <a:chExt cx="1577172" cy="1716836"/>
          </a:xfrm>
        </p:grpSpPr>
        <p:grpSp>
          <p:nvGrpSpPr>
            <p:cNvPr id="2068" name="Google Shape;2068;p50"/>
            <p:cNvGrpSpPr/>
            <p:nvPr/>
          </p:nvGrpSpPr>
          <p:grpSpPr>
            <a:xfrm>
              <a:off x="6287179" y="-196655"/>
              <a:ext cx="793549" cy="858361"/>
              <a:chOff x="6529900" y="-131100"/>
              <a:chExt cx="704625" cy="762175"/>
            </a:xfrm>
          </p:grpSpPr>
          <p:sp>
            <p:nvSpPr>
              <p:cNvPr id="2069" name="Google Shape;2069;p50"/>
              <p:cNvSpPr/>
              <p:nvPr/>
            </p:nvSpPr>
            <p:spPr>
              <a:xfrm>
                <a:off x="6660750" y="-131100"/>
                <a:ext cx="443600" cy="762175"/>
              </a:xfrm>
              <a:custGeom>
                <a:avLst/>
                <a:gdLst/>
                <a:ahLst/>
                <a:cxnLst/>
                <a:rect l="l" t="t" r="r" b="b"/>
                <a:pathLst>
                  <a:path w="17744" h="30487" extrusionOk="0">
                    <a:moveTo>
                      <a:pt x="8731" y="1"/>
                    </a:moveTo>
                    <a:cubicBezTo>
                      <a:pt x="8345" y="1"/>
                      <a:pt x="7959" y="221"/>
                      <a:pt x="7851" y="661"/>
                    </a:cubicBezTo>
                    <a:cubicBezTo>
                      <a:pt x="7005" y="4047"/>
                      <a:pt x="5029" y="6918"/>
                      <a:pt x="3287" y="9905"/>
                    </a:cubicBezTo>
                    <a:cubicBezTo>
                      <a:pt x="1510" y="12959"/>
                      <a:pt x="83" y="16196"/>
                      <a:pt x="50" y="19782"/>
                    </a:cubicBezTo>
                    <a:cubicBezTo>
                      <a:pt x="1" y="23449"/>
                      <a:pt x="1262" y="26885"/>
                      <a:pt x="4365" y="28977"/>
                    </a:cubicBezTo>
                    <a:cubicBezTo>
                      <a:pt x="5627" y="29822"/>
                      <a:pt x="7187" y="30486"/>
                      <a:pt x="8731" y="30486"/>
                    </a:cubicBezTo>
                    <a:cubicBezTo>
                      <a:pt x="10225" y="30486"/>
                      <a:pt x="11735" y="29856"/>
                      <a:pt x="12980" y="29043"/>
                    </a:cubicBezTo>
                    <a:cubicBezTo>
                      <a:pt x="16598" y="26669"/>
                      <a:pt x="17743" y="22504"/>
                      <a:pt x="17312" y="18354"/>
                    </a:cubicBezTo>
                    <a:lnTo>
                      <a:pt x="17312" y="18288"/>
                    </a:lnTo>
                    <a:cubicBezTo>
                      <a:pt x="17312" y="18270"/>
                      <a:pt x="17312" y="18255"/>
                      <a:pt x="17296" y="18237"/>
                    </a:cubicBezTo>
                    <a:cubicBezTo>
                      <a:pt x="16880" y="14984"/>
                      <a:pt x="15486" y="12129"/>
                      <a:pt x="13826" y="9341"/>
                    </a:cubicBezTo>
                    <a:cubicBezTo>
                      <a:pt x="12183" y="6570"/>
                      <a:pt x="10391" y="3830"/>
                      <a:pt x="9610" y="661"/>
                    </a:cubicBezTo>
                    <a:cubicBezTo>
                      <a:pt x="9503" y="221"/>
                      <a:pt x="9117" y="1"/>
                      <a:pt x="8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0"/>
              <p:cNvSpPr/>
              <p:nvPr/>
            </p:nvSpPr>
            <p:spPr>
              <a:xfrm>
                <a:off x="6529900" y="97825"/>
                <a:ext cx="704625" cy="486250"/>
              </a:xfrm>
              <a:custGeom>
                <a:avLst/>
                <a:gdLst/>
                <a:ahLst/>
                <a:cxnLst/>
                <a:rect l="l" t="t" r="r" b="b"/>
                <a:pathLst>
                  <a:path w="28185" h="19450" extrusionOk="0">
                    <a:moveTo>
                      <a:pt x="26850" y="1"/>
                    </a:moveTo>
                    <a:cubicBezTo>
                      <a:pt x="26728" y="1"/>
                      <a:pt x="26598" y="27"/>
                      <a:pt x="26463" y="84"/>
                    </a:cubicBezTo>
                    <a:cubicBezTo>
                      <a:pt x="21616" y="2093"/>
                      <a:pt x="17433" y="5562"/>
                      <a:pt x="13168" y="8566"/>
                    </a:cubicBezTo>
                    <a:cubicBezTo>
                      <a:pt x="8869" y="11587"/>
                      <a:pt x="4538" y="14641"/>
                      <a:pt x="587" y="18109"/>
                    </a:cubicBezTo>
                    <a:cubicBezTo>
                      <a:pt x="0" y="18627"/>
                      <a:pt x="543" y="19449"/>
                      <a:pt x="1185" y="19449"/>
                    </a:cubicBezTo>
                    <a:cubicBezTo>
                      <a:pt x="1305" y="19449"/>
                      <a:pt x="1429" y="19420"/>
                      <a:pt x="1550" y="19355"/>
                    </a:cubicBezTo>
                    <a:cubicBezTo>
                      <a:pt x="6346" y="16881"/>
                      <a:pt x="10861" y="13860"/>
                      <a:pt x="15342" y="10890"/>
                    </a:cubicBezTo>
                    <a:cubicBezTo>
                      <a:pt x="19492" y="8118"/>
                      <a:pt x="24090" y="5579"/>
                      <a:pt x="27558" y="1961"/>
                    </a:cubicBezTo>
                    <a:cubicBezTo>
                      <a:pt x="28184" y="1305"/>
                      <a:pt x="27713" y="1"/>
                      <a:pt x="26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1" name="Google Shape;2071;p50"/>
            <p:cNvGrpSpPr/>
            <p:nvPr/>
          </p:nvGrpSpPr>
          <p:grpSpPr>
            <a:xfrm>
              <a:off x="5503556" y="309368"/>
              <a:ext cx="442822" cy="403264"/>
              <a:chOff x="5864700" y="168800"/>
              <a:chExt cx="393200" cy="358075"/>
            </a:xfrm>
          </p:grpSpPr>
          <p:sp>
            <p:nvSpPr>
              <p:cNvPr id="2072" name="Google Shape;2072;p50"/>
              <p:cNvSpPr/>
              <p:nvPr/>
            </p:nvSpPr>
            <p:spPr>
              <a:xfrm>
                <a:off x="5961150" y="168800"/>
                <a:ext cx="207900" cy="353325"/>
              </a:xfrm>
              <a:custGeom>
                <a:avLst/>
                <a:gdLst/>
                <a:ahLst/>
                <a:cxnLst/>
                <a:rect l="l" t="t" r="r" b="b"/>
                <a:pathLst>
                  <a:path w="8316" h="14133" extrusionOk="0">
                    <a:moveTo>
                      <a:pt x="4142" y="1"/>
                    </a:moveTo>
                    <a:cubicBezTo>
                      <a:pt x="3963" y="1"/>
                      <a:pt x="3784" y="100"/>
                      <a:pt x="3735" y="299"/>
                    </a:cubicBezTo>
                    <a:cubicBezTo>
                      <a:pt x="2905" y="3570"/>
                      <a:pt x="1" y="5943"/>
                      <a:pt x="100" y="9512"/>
                    </a:cubicBezTo>
                    <a:cubicBezTo>
                      <a:pt x="167" y="11187"/>
                      <a:pt x="831" y="12698"/>
                      <a:pt x="2291" y="13577"/>
                    </a:cubicBezTo>
                    <a:cubicBezTo>
                      <a:pt x="2900" y="13950"/>
                      <a:pt x="3525" y="14133"/>
                      <a:pt x="4144" y="14133"/>
                    </a:cubicBezTo>
                    <a:cubicBezTo>
                      <a:pt x="4825" y="14133"/>
                      <a:pt x="5499" y="13912"/>
                      <a:pt x="6142" y="13478"/>
                    </a:cubicBezTo>
                    <a:cubicBezTo>
                      <a:pt x="7818" y="12366"/>
                      <a:pt x="8316" y="10457"/>
                      <a:pt x="8134" y="8532"/>
                    </a:cubicBezTo>
                    <a:lnTo>
                      <a:pt x="8134" y="8499"/>
                    </a:lnTo>
                    <a:lnTo>
                      <a:pt x="8134" y="8465"/>
                    </a:lnTo>
                    <a:cubicBezTo>
                      <a:pt x="7702" y="5395"/>
                      <a:pt x="5295" y="3238"/>
                      <a:pt x="4549" y="299"/>
                    </a:cubicBezTo>
                    <a:cubicBezTo>
                      <a:pt x="4499" y="100"/>
                      <a:pt x="4320" y="1"/>
                      <a:pt x="4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0"/>
              <p:cNvSpPr/>
              <p:nvPr/>
            </p:nvSpPr>
            <p:spPr>
              <a:xfrm>
                <a:off x="5864700" y="258525"/>
                <a:ext cx="393200" cy="268350"/>
              </a:xfrm>
              <a:custGeom>
                <a:avLst/>
                <a:gdLst/>
                <a:ahLst/>
                <a:cxnLst/>
                <a:rect l="l" t="t" r="r" b="b"/>
                <a:pathLst>
                  <a:path w="15728" h="10734" extrusionOk="0">
                    <a:moveTo>
                      <a:pt x="14797" y="1"/>
                    </a:moveTo>
                    <a:cubicBezTo>
                      <a:pt x="14704" y="1"/>
                      <a:pt x="14609" y="20"/>
                      <a:pt x="14515" y="63"/>
                    </a:cubicBezTo>
                    <a:cubicBezTo>
                      <a:pt x="11759" y="1291"/>
                      <a:pt x="9319" y="3267"/>
                      <a:pt x="6862" y="5009"/>
                    </a:cubicBezTo>
                    <a:cubicBezTo>
                      <a:pt x="4622" y="6569"/>
                      <a:pt x="2381" y="8180"/>
                      <a:pt x="323" y="9988"/>
                    </a:cubicBezTo>
                    <a:cubicBezTo>
                      <a:pt x="0" y="10284"/>
                      <a:pt x="307" y="10734"/>
                      <a:pt x="671" y="10734"/>
                    </a:cubicBezTo>
                    <a:cubicBezTo>
                      <a:pt x="737" y="10734"/>
                      <a:pt x="805" y="10719"/>
                      <a:pt x="871" y="10686"/>
                    </a:cubicBezTo>
                    <a:cubicBezTo>
                      <a:pt x="3560" y="9291"/>
                      <a:pt x="6099" y="7582"/>
                      <a:pt x="8622" y="5905"/>
                    </a:cubicBezTo>
                    <a:cubicBezTo>
                      <a:pt x="10912" y="4396"/>
                      <a:pt x="13320" y="2984"/>
                      <a:pt x="15278" y="1043"/>
                    </a:cubicBezTo>
                    <a:cubicBezTo>
                      <a:pt x="15728" y="593"/>
                      <a:pt x="15308" y="1"/>
                      <a:pt x="14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4" name="Google Shape;2074;p50"/>
            <p:cNvGrpSpPr/>
            <p:nvPr/>
          </p:nvGrpSpPr>
          <p:grpSpPr>
            <a:xfrm>
              <a:off x="5790132" y="661708"/>
              <a:ext cx="793661" cy="858474"/>
              <a:chOff x="5855600" y="868800"/>
              <a:chExt cx="704725" cy="762275"/>
            </a:xfrm>
          </p:grpSpPr>
          <p:sp>
            <p:nvSpPr>
              <p:cNvPr id="2075" name="Google Shape;2075;p50"/>
              <p:cNvSpPr/>
              <p:nvPr/>
            </p:nvSpPr>
            <p:spPr>
              <a:xfrm>
                <a:off x="5947050" y="868800"/>
                <a:ext cx="443575" cy="762275"/>
              </a:xfrm>
              <a:custGeom>
                <a:avLst/>
                <a:gdLst/>
                <a:ahLst/>
                <a:cxnLst/>
                <a:rect l="l" t="t" r="r" b="b"/>
                <a:pathLst>
                  <a:path w="17743" h="30491" extrusionOk="0">
                    <a:moveTo>
                      <a:pt x="8731" y="1"/>
                    </a:moveTo>
                    <a:cubicBezTo>
                      <a:pt x="8345" y="1"/>
                      <a:pt x="7959" y="217"/>
                      <a:pt x="7851" y="648"/>
                    </a:cubicBezTo>
                    <a:cubicBezTo>
                      <a:pt x="7005" y="4051"/>
                      <a:pt x="5029" y="6922"/>
                      <a:pt x="3303" y="9910"/>
                    </a:cubicBezTo>
                    <a:cubicBezTo>
                      <a:pt x="1510" y="12948"/>
                      <a:pt x="100" y="16201"/>
                      <a:pt x="50" y="19786"/>
                    </a:cubicBezTo>
                    <a:cubicBezTo>
                      <a:pt x="1" y="23453"/>
                      <a:pt x="1262" y="26872"/>
                      <a:pt x="4382" y="28981"/>
                    </a:cubicBezTo>
                    <a:cubicBezTo>
                      <a:pt x="5626" y="29827"/>
                      <a:pt x="7187" y="30491"/>
                      <a:pt x="8731" y="30491"/>
                    </a:cubicBezTo>
                    <a:cubicBezTo>
                      <a:pt x="10241" y="30491"/>
                      <a:pt x="11752" y="29860"/>
                      <a:pt x="12980" y="29047"/>
                    </a:cubicBezTo>
                    <a:cubicBezTo>
                      <a:pt x="16614" y="26657"/>
                      <a:pt x="17743" y="22491"/>
                      <a:pt x="17329" y="18341"/>
                    </a:cubicBezTo>
                    <a:cubicBezTo>
                      <a:pt x="17329" y="18325"/>
                      <a:pt x="17329" y="18308"/>
                      <a:pt x="17311" y="18292"/>
                    </a:cubicBezTo>
                    <a:lnTo>
                      <a:pt x="17311" y="18242"/>
                    </a:lnTo>
                    <a:cubicBezTo>
                      <a:pt x="16897" y="14989"/>
                      <a:pt x="15503" y="12134"/>
                      <a:pt x="13843" y="9345"/>
                    </a:cubicBezTo>
                    <a:cubicBezTo>
                      <a:pt x="12183" y="6557"/>
                      <a:pt x="10407" y="3835"/>
                      <a:pt x="9610" y="648"/>
                    </a:cubicBezTo>
                    <a:cubicBezTo>
                      <a:pt x="9502" y="217"/>
                      <a:pt x="9117" y="1"/>
                      <a:pt x="8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0"/>
              <p:cNvSpPr/>
              <p:nvPr/>
            </p:nvSpPr>
            <p:spPr>
              <a:xfrm>
                <a:off x="5855600" y="1096750"/>
                <a:ext cx="704725" cy="486375"/>
              </a:xfrm>
              <a:custGeom>
                <a:avLst/>
                <a:gdLst/>
                <a:ahLst/>
                <a:cxnLst/>
                <a:rect l="l" t="t" r="r" b="b"/>
                <a:pathLst>
                  <a:path w="28189" h="19455" extrusionOk="0">
                    <a:moveTo>
                      <a:pt x="26856" y="0"/>
                    </a:moveTo>
                    <a:cubicBezTo>
                      <a:pt x="26737" y="0"/>
                      <a:pt x="26611" y="25"/>
                      <a:pt x="26480" y="79"/>
                    </a:cubicBezTo>
                    <a:cubicBezTo>
                      <a:pt x="21633" y="2104"/>
                      <a:pt x="17451" y="5556"/>
                      <a:pt x="13186" y="8559"/>
                    </a:cubicBezTo>
                    <a:cubicBezTo>
                      <a:pt x="8886" y="11580"/>
                      <a:pt x="4555" y="14634"/>
                      <a:pt x="605" y="18104"/>
                    </a:cubicBezTo>
                    <a:cubicBezTo>
                      <a:pt x="1" y="18637"/>
                      <a:pt x="560" y="19454"/>
                      <a:pt x="1208" y="19454"/>
                    </a:cubicBezTo>
                    <a:cubicBezTo>
                      <a:pt x="1327" y="19454"/>
                      <a:pt x="1449" y="19427"/>
                      <a:pt x="1567" y="19365"/>
                    </a:cubicBezTo>
                    <a:cubicBezTo>
                      <a:pt x="6347" y="16891"/>
                      <a:pt x="10862" y="13855"/>
                      <a:pt x="15359" y="10883"/>
                    </a:cubicBezTo>
                    <a:cubicBezTo>
                      <a:pt x="19509" y="8128"/>
                      <a:pt x="24107" y="5589"/>
                      <a:pt x="27575" y="1953"/>
                    </a:cubicBezTo>
                    <a:cubicBezTo>
                      <a:pt x="28189" y="1311"/>
                      <a:pt x="27723" y="0"/>
                      <a:pt x="268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7" name="Google Shape;2077;p50"/>
          <p:cNvGrpSpPr/>
          <p:nvPr/>
        </p:nvGrpSpPr>
        <p:grpSpPr>
          <a:xfrm rot="-542801">
            <a:off x="4965266" y="3397527"/>
            <a:ext cx="3126816" cy="3263293"/>
            <a:chOff x="6383275" y="2291392"/>
            <a:chExt cx="2653308" cy="2768849"/>
          </a:xfrm>
        </p:grpSpPr>
        <p:sp>
          <p:nvSpPr>
            <p:cNvPr id="2078" name="Google Shape;2078;p50"/>
            <p:cNvSpPr/>
            <p:nvPr/>
          </p:nvSpPr>
          <p:spPr>
            <a:xfrm rot="-1688141">
              <a:off x="6778750" y="2603827"/>
              <a:ext cx="1862359" cy="2143980"/>
            </a:xfrm>
            <a:custGeom>
              <a:avLst/>
              <a:gdLst/>
              <a:ahLst/>
              <a:cxnLst/>
              <a:rect l="l" t="t" r="r" b="b"/>
              <a:pathLst>
                <a:path w="32040" h="36885" extrusionOk="0">
                  <a:moveTo>
                    <a:pt x="16020" y="0"/>
                  </a:moveTo>
                  <a:cubicBezTo>
                    <a:pt x="12176" y="0"/>
                    <a:pt x="8331" y="287"/>
                    <a:pt x="4487" y="859"/>
                  </a:cubicBezTo>
                  <a:cubicBezTo>
                    <a:pt x="2816" y="1121"/>
                    <a:pt x="1254" y="2746"/>
                    <a:pt x="1052" y="4417"/>
                  </a:cubicBezTo>
                  <a:cubicBezTo>
                    <a:pt x="0" y="13776"/>
                    <a:pt x="0" y="23120"/>
                    <a:pt x="1052" y="32480"/>
                  </a:cubicBezTo>
                  <a:cubicBezTo>
                    <a:pt x="1254" y="34135"/>
                    <a:pt x="2816" y="35775"/>
                    <a:pt x="4487" y="36038"/>
                  </a:cubicBezTo>
                  <a:cubicBezTo>
                    <a:pt x="8331" y="36603"/>
                    <a:pt x="12176" y="36885"/>
                    <a:pt x="16020" y="36885"/>
                  </a:cubicBezTo>
                  <a:cubicBezTo>
                    <a:pt x="19864" y="36885"/>
                    <a:pt x="23709" y="36603"/>
                    <a:pt x="27553" y="36038"/>
                  </a:cubicBezTo>
                  <a:cubicBezTo>
                    <a:pt x="29224" y="35775"/>
                    <a:pt x="30786" y="34135"/>
                    <a:pt x="30988" y="32480"/>
                  </a:cubicBezTo>
                  <a:cubicBezTo>
                    <a:pt x="32040" y="23120"/>
                    <a:pt x="32040" y="13776"/>
                    <a:pt x="30988" y="4417"/>
                  </a:cubicBezTo>
                  <a:cubicBezTo>
                    <a:pt x="30786" y="2746"/>
                    <a:pt x="29224" y="1121"/>
                    <a:pt x="27553" y="859"/>
                  </a:cubicBezTo>
                  <a:cubicBezTo>
                    <a:pt x="23709" y="287"/>
                    <a:pt x="19864" y="0"/>
                    <a:pt x="16020" y="0"/>
                  </a:cubicBezTo>
                  <a:close/>
                </a:path>
              </a:pathLst>
            </a:custGeom>
            <a:solidFill>
              <a:srgbClr val="E87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0"/>
            <p:cNvSpPr/>
            <p:nvPr/>
          </p:nvSpPr>
          <p:spPr>
            <a:xfrm rot="-1688141">
              <a:off x="6794191" y="2604209"/>
              <a:ext cx="1831727" cy="2143806"/>
            </a:xfrm>
            <a:custGeom>
              <a:avLst/>
              <a:gdLst/>
              <a:ahLst/>
              <a:cxnLst/>
              <a:rect l="l" t="t" r="r" b="b"/>
              <a:pathLst>
                <a:path w="31513" h="36882" extrusionOk="0">
                  <a:moveTo>
                    <a:pt x="15764" y="0"/>
                  </a:moveTo>
                  <a:cubicBezTo>
                    <a:pt x="11913" y="0"/>
                    <a:pt x="8060" y="279"/>
                    <a:pt x="4224" y="852"/>
                  </a:cubicBezTo>
                  <a:cubicBezTo>
                    <a:pt x="2553" y="1114"/>
                    <a:pt x="991" y="2739"/>
                    <a:pt x="789" y="4410"/>
                  </a:cubicBezTo>
                  <a:cubicBezTo>
                    <a:pt x="263" y="9082"/>
                    <a:pt x="1" y="13769"/>
                    <a:pt x="1" y="18441"/>
                  </a:cubicBezTo>
                  <a:cubicBezTo>
                    <a:pt x="1" y="23113"/>
                    <a:pt x="263" y="27785"/>
                    <a:pt x="789" y="32473"/>
                  </a:cubicBezTo>
                  <a:cubicBezTo>
                    <a:pt x="991" y="34128"/>
                    <a:pt x="2553" y="35768"/>
                    <a:pt x="4224" y="36031"/>
                  </a:cubicBezTo>
                  <a:cubicBezTo>
                    <a:pt x="8060" y="36603"/>
                    <a:pt x="11913" y="36881"/>
                    <a:pt x="15764" y="36881"/>
                  </a:cubicBezTo>
                  <a:cubicBezTo>
                    <a:pt x="19601" y="36881"/>
                    <a:pt x="23454" y="36603"/>
                    <a:pt x="27290" y="36031"/>
                  </a:cubicBezTo>
                  <a:cubicBezTo>
                    <a:pt x="28961" y="35768"/>
                    <a:pt x="30523" y="34128"/>
                    <a:pt x="30725" y="32473"/>
                  </a:cubicBezTo>
                  <a:cubicBezTo>
                    <a:pt x="31251" y="27785"/>
                    <a:pt x="31513" y="23113"/>
                    <a:pt x="31513" y="18441"/>
                  </a:cubicBezTo>
                  <a:cubicBezTo>
                    <a:pt x="31513" y="13769"/>
                    <a:pt x="31251" y="9082"/>
                    <a:pt x="30725" y="4410"/>
                  </a:cubicBezTo>
                  <a:cubicBezTo>
                    <a:pt x="30523" y="2739"/>
                    <a:pt x="28961" y="1114"/>
                    <a:pt x="27290" y="852"/>
                  </a:cubicBezTo>
                  <a:cubicBezTo>
                    <a:pt x="23454" y="279"/>
                    <a:pt x="19601" y="0"/>
                    <a:pt x="15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0"/>
            <p:cNvSpPr/>
            <p:nvPr/>
          </p:nvSpPr>
          <p:spPr>
            <a:xfrm rot="-1688141">
              <a:off x="7184394" y="3070214"/>
              <a:ext cx="1052140" cy="1211347"/>
            </a:xfrm>
            <a:custGeom>
              <a:avLst/>
              <a:gdLst/>
              <a:ahLst/>
              <a:cxnLst/>
              <a:rect l="l" t="t" r="r" b="b"/>
              <a:pathLst>
                <a:path w="18101" h="20840" extrusionOk="0">
                  <a:moveTo>
                    <a:pt x="9043" y="1"/>
                  </a:moveTo>
                  <a:cubicBezTo>
                    <a:pt x="6869" y="1"/>
                    <a:pt x="4696" y="163"/>
                    <a:pt x="2522" y="488"/>
                  </a:cubicBezTo>
                  <a:cubicBezTo>
                    <a:pt x="1579" y="628"/>
                    <a:pt x="696" y="1556"/>
                    <a:pt x="589" y="2499"/>
                  </a:cubicBezTo>
                  <a:cubicBezTo>
                    <a:pt x="1" y="7775"/>
                    <a:pt x="1" y="13066"/>
                    <a:pt x="589" y="18341"/>
                  </a:cubicBezTo>
                  <a:cubicBezTo>
                    <a:pt x="696" y="19285"/>
                    <a:pt x="1579" y="20213"/>
                    <a:pt x="2522" y="20352"/>
                  </a:cubicBezTo>
                  <a:cubicBezTo>
                    <a:pt x="4696" y="20677"/>
                    <a:pt x="6869" y="20839"/>
                    <a:pt x="9043" y="20839"/>
                  </a:cubicBezTo>
                  <a:cubicBezTo>
                    <a:pt x="11216" y="20839"/>
                    <a:pt x="13390" y="20677"/>
                    <a:pt x="15564" y="20352"/>
                  </a:cubicBezTo>
                  <a:cubicBezTo>
                    <a:pt x="16507" y="20213"/>
                    <a:pt x="17389" y="19285"/>
                    <a:pt x="17497" y="18341"/>
                  </a:cubicBezTo>
                  <a:cubicBezTo>
                    <a:pt x="18101" y="13066"/>
                    <a:pt x="18101" y="7775"/>
                    <a:pt x="17497" y="2499"/>
                  </a:cubicBezTo>
                  <a:cubicBezTo>
                    <a:pt x="17389" y="1556"/>
                    <a:pt x="16507" y="628"/>
                    <a:pt x="15564" y="488"/>
                  </a:cubicBezTo>
                  <a:cubicBezTo>
                    <a:pt x="13390" y="163"/>
                    <a:pt x="11216" y="1"/>
                    <a:pt x="9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0"/>
            <p:cNvSpPr/>
            <p:nvPr/>
          </p:nvSpPr>
          <p:spPr>
            <a:xfrm rot="-1688141">
              <a:off x="6641868" y="3103823"/>
              <a:ext cx="343758" cy="707627"/>
            </a:xfrm>
            <a:custGeom>
              <a:avLst/>
              <a:gdLst/>
              <a:ahLst/>
              <a:cxnLst/>
              <a:rect l="l" t="t" r="r" b="b"/>
              <a:pathLst>
                <a:path w="5914" h="12174" extrusionOk="0">
                  <a:moveTo>
                    <a:pt x="4900" y="0"/>
                  </a:moveTo>
                  <a:cubicBezTo>
                    <a:pt x="4833" y="0"/>
                    <a:pt x="4762" y="9"/>
                    <a:pt x="4689" y="27"/>
                  </a:cubicBezTo>
                  <a:cubicBezTo>
                    <a:pt x="1" y="1281"/>
                    <a:pt x="836" y="7778"/>
                    <a:pt x="1115" y="11382"/>
                  </a:cubicBezTo>
                  <a:cubicBezTo>
                    <a:pt x="1158" y="11884"/>
                    <a:pt x="1565" y="12173"/>
                    <a:pt x="1966" y="12173"/>
                  </a:cubicBezTo>
                  <a:cubicBezTo>
                    <a:pt x="2282" y="12173"/>
                    <a:pt x="2594" y="11994"/>
                    <a:pt x="2724" y="11599"/>
                  </a:cubicBezTo>
                  <a:cubicBezTo>
                    <a:pt x="3775" y="8288"/>
                    <a:pt x="1795" y="3725"/>
                    <a:pt x="5277" y="1419"/>
                  </a:cubicBezTo>
                  <a:cubicBezTo>
                    <a:pt x="5913" y="995"/>
                    <a:pt x="5618" y="0"/>
                    <a:pt x="49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0"/>
            <p:cNvSpPr/>
            <p:nvPr/>
          </p:nvSpPr>
          <p:spPr>
            <a:xfrm rot="-1688141">
              <a:off x="6941610" y="3914595"/>
              <a:ext cx="152058" cy="117822"/>
            </a:xfrm>
            <a:custGeom>
              <a:avLst/>
              <a:gdLst/>
              <a:ahLst/>
              <a:cxnLst/>
              <a:rect l="l" t="t" r="r" b="b"/>
              <a:pathLst>
                <a:path w="2616" h="2027" extrusionOk="0">
                  <a:moveTo>
                    <a:pt x="1300" y="0"/>
                  </a:moveTo>
                  <a:cubicBezTo>
                    <a:pt x="1" y="0"/>
                    <a:pt x="1" y="2026"/>
                    <a:pt x="1300" y="2026"/>
                  </a:cubicBezTo>
                  <a:cubicBezTo>
                    <a:pt x="2600" y="2026"/>
                    <a:pt x="2616" y="0"/>
                    <a:pt x="130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0"/>
            <p:cNvSpPr/>
            <p:nvPr/>
          </p:nvSpPr>
          <p:spPr>
            <a:xfrm rot="-1688141">
              <a:off x="8396087" y="3565675"/>
              <a:ext cx="341781" cy="685539"/>
            </a:xfrm>
            <a:custGeom>
              <a:avLst/>
              <a:gdLst/>
              <a:ahLst/>
              <a:cxnLst/>
              <a:rect l="l" t="t" r="r" b="b"/>
              <a:pathLst>
                <a:path w="5880" h="11794" extrusionOk="0">
                  <a:moveTo>
                    <a:pt x="4722" y="1"/>
                  </a:moveTo>
                  <a:cubicBezTo>
                    <a:pt x="4602" y="1"/>
                    <a:pt x="4483" y="44"/>
                    <a:pt x="4394" y="139"/>
                  </a:cubicBezTo>
                  <a:cubicBezTo>
                    <a:pt x="3249" y="1438"/>
                    <a:pt x="3404" y="3434"/>
                    <a:pt x="3249" y="5073"/>
                  </a:cubicBezTo>
                  <a:cubicBezTo>
                    <a:pt x="3095" y="6775"/>
                    <a:pt x="3218" y="10209"/>
                    <a:pt x="852" y="10504"/>
                  </a:cubicBezTo>
                  <a:cubicBezTo>
                    <a:pt x="48" y="10597"/>
                    <a:pt x="1" y="11742"/>
                    <a:pt x="852" y="11787"/>
                  </a:cubicBezTo>
                  <a:cubicBezTo>
                    <a:pt x="928" y="11792"/>
                    <a:pt x="1004" y="11794"/>
                    <a:pt x="1078" y="11794"/>
                  </a:cubicBezTo>
                  <a:cubicBezTo>
                    <a:pt x="3201" y="11794"/>
                    <a:pt x="4472" y="10109"/>
                    <a:pt x="4936" y="8136"/>
                  </a:cubicBezTo>
                  <a:cubicBezTo>
                    <a:pt x="5246" y="6853"/>
                    <a:pt x="5307" y="5523"/>
                    <a:pt x="5431" y="4223"/>
                  </a:cubicBezTo>
                  <a:cubicBezTo>
                    <a:pt x="5570" y="2877"/>
                    <a:pt x="5879" y="1453"/>
                    <a:pt x="5153" y="247"/>
                  </a:cubicBezTo>
                  <a:cubicBezTo>
                    <a:pt x="5070" y="91"/>
                    <a:pt x="4895" y="1"/>
                    <a:pt x="4722"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0"/>
            <p:cNvSpPr/>
            <p:nvPr/>
          </p:nvSpPr>
          <p:spPr>
            <a:xfrm rot="-1688141">
              <a:off x="8379978" y="3352939"/>
              <a:ext cx="111544" cy="86375"/>
            </a:xfrm>
            <a:custGeom>
              <a:avLst/>
              <a:gdLst/>
              <a:ahLst/>
              <a:cxnLst/>
              <a:rect l="l" t="t" r="r" b="b"/>
              <a:pathLst>
                <a:path w="1919" h="1486" extrusionOk="0">
                  <a:moveTo>
                    <a:pt x="960" y="0"/>
                  </a:moveTo>
                  <a:cubicBezTo>
                    <a:pt x="1" y="0"/>
                    <a:pt x="1" y="1485"/>
                    <a:pt x="960" y="1485"/>
                  </a:cubicBezTo>
                  <a:cubicBezTo>
                    <a:pt x="1919" y="1485"/>
                    <a:pt x="1919" y="0"/>
                    <a:pt x="96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5" name="Google Shape;2085;p50"/>
            <p:cNvGrpSpPr/>
            <p:nvPr/>
          </p:nvGrpSpPr>
          <p:grpSpPr>
            <a:xfrm>
              <a:off x="7133890" y="3089949"/>
              <a:ext cx="1065622" cy="1196459"/>
              <a:chOff x="7133890" y="3089949"/>
              <a:chExt cx="1065622" cy="1196459"/>
            </a:xfrm>
          </p:grpSpPr>
          <p:sp>
            <p:nvSpPr>
              <p:cNvPr id="2086" name="Google Shape;2086;p50"/>
              <p:cNvSpPr/>
              <p:nvPr/>
            </p:nvSpPr>
            <p:spPr>
              <a:xfrm rot="-1688141">
                <a:off x="7141149" y="3437902"/>
                <a:ext cx="56673" cy="44990"/>
              </a:xfrm>
              <a:custGeom>
                <a:avLst/>
                <a:gdLst/>
                <a:ahLst/>
                <a:cxnLst/>
                <a:rect l="l" t="t" r="r" b="b"/>
                <a:pathLst>
                  <a:path w="975" h="774" extrusionOk="0">
                    <a:moveTo>
                      <a:pt x="496" y="0"/>
                    </a:moveTo>
                    <a:cubicBezTo>
                      <a:pt x="1" y="0"/>
                      <a:pt x="1" y="774"/>
                      <a:pt x="496" y="774"/>
                    </a:cubicBezTo>
                    <a:cubicBezTo>
                      <a:pt x="975" y="774"/>
                      <a:pt x="975"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0"/>
              <p:cNvSpPr/>
              <p:nvPr/>
            </p:nvSpPr>
            <p:spPr>
              <a:xfrm rot="-1688141">
                <a:off x="7307075" y="3334798"/>
                <a:ext cx="56731" cy="44176"/>
              </a:xfrm>
              <a:custGeom>
                <a:avLst/>
                <a:gdLst/>
                <a:ahLst/>
                <a:cxnLst/>
                <a:rect l="l" t="t" r="r" b="b"/>
                <a:pathLst>
                  <a:path w="976" h="760" extrusionOk="0">
                    <a:moveTo>
                      <a:pt x="480" y="1"/>
                    </a:moveTo>
                    <a:cubicBezTo>
                      <a:pt x="0" y="1"/>
                      <a:pt x="0" y="760"/>
                      <a:pt x="480" y="760"/>
                    </a:cubicBezTo>
                    <a:cubicBezTo>
                      <a:pt x="975" y="760"/>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0"/>
              <p:cNvSpPr/>
              <p:nvPr/>
            </p:nvSpPr>
            <p:spPr>
              <a:xfrm rot="-1688141">
                <a:off x="7510053" y="3226254"/>
                <a:ext cx="56731" cy="44176"/>
              </a:xfrm>
              <a:custGeom>
                <a:avLst/>
                <a:gdLst/>
                <a:ahLst/>
                <a:cxnLst/>
                <a:rect l="l" t="t" r="r" b="b"/>
                <a:pathLst>
                  <a:path w="976" h="760" extrusionOk="0">
                    <a:moveTo>
                      <a:pt x="481" y="1"/>
                    </a:moveTo>
                    <a:cubicBezTo>
                      <a:pt x="1" y="1"/>
                      <a:pt x="1" y="760"/>
                      <a:pt x="481" y="760"/>
                    </a:cubicBezTo>
                    <a:cubicBezTo>
                      <a:pt x="976" y="760"/>
                      <a:pt x="976" y="1"/>
                      <a:pt x="481"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0"/>
              <p:cNvSpPr/>
              <p:nvPr/>
            </p:nvSpPr>
            <p:spPr>
              <a:xfrm rot="-1688141">
                <a:off x="7743935" y="3100935"/>
                <a:ext cx="57661" cy="44176"/>
              </a:xfrm>
              <a:custGeom>
                <a:avLst/>
                <a:gdLst/>
                <a:ahLst/>
                <a:cxnLst/>
                <a:rect l="l" t="t" r="r" b="b"/>
                <a:pathLst>
                  <a:path w="992"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0"/>
              <p:cNvSpPr/>
              <p:nvPr/>
            </p:nvSpPr>
            <p:spPr>
              <a:xfrm rot="-1688141">
                <a:off x="7291279" y="3500259"/>
                <a:ext cx="49523" cy="44990"/>
              </a:xfrm>
              <a:custGeom>
                <a:avLst/>
                <a:gdLst/>
                <a:ahLst/>
                <a:cxnLst/>
                <a:rect l="l" t="t" r="r" b="b"/>
                <a:pathLst>
                  <a:path w="852" h="774" extrusionOk="0">
                    <a:moveTo>
                      <a:pt x="388" y="0"/>
                    </a:moveTo>
                    <a:cubicBezTo>
                      <a:pt x="341" y="0"/>
                      <a:pt x="279" y="16"/>
                      <a:pt x="248" y="31"/>
                    </a:cubicBezTo>
                    <a:cubicBezTo>
                      <a:pt x="186" y="47"/>
                      <a:pt x="155" y="78"/>
                      <a:pt x="124" y="109"/>
                    </a:cubicBezTo>
                    <a:cubicBezTo>
                      <a:pt x="78" y="155"/>
                      <a:pt x="62" y="186"/>
                      <a:pt x="47" y="233"/>
                    </a:cubicBezTo>
                    <a:cubicBezTo>
                      <a:pt x="16" y="279"/>
                      <a:pt x="0" y="341"/>
                      <a:pt x="0" y="388"/>
                    </a:cubicBezTo>
                    <a:cubicBezTo>
                      <a:pt x="16" y="419"/>
                      <a:pt x="16" y="450"/>
                      <a:pt x="16" y="481"/>
                    </a:cubicBezTo>
                    <a:cubicBezTo>
                      <a:pt x="31" y="557"/>
                      <a:pt x="78" y="604"/>
                      <a:pt x="124" y="650"/>
                    </a:cubicBezTo>
                    <a:cubicBezTo>
                      <a:pt x="140" y="681"/>
                      <a:pt x="171" y="697"/>
                      <a:pt x="202" y="712"/>
                    </a:cubicBezTo>
                    <a:cubicBezTo>
                      <a:pt x="248" y="743"/>
                      <a:pt x="326" y="774"/>
                      <a:pt x="388" y="774"/>
                    </a:cubicBezTo>
                    <a:lnTo>
                      <a:pt x="464" y="774"/>
                    </a:lnTo>
                    <a:cubicBezTo>
                      <a:pt x="511" y="774"/>
                      <a:pt x="573" y="759"/>
                      <a:pt x="604" y="728"/>
                    </a:cubicBezTo>
                    <a:cubicBezTo>
                      <a:pt x="650" y="712"/>
                      <a:pt x="697" y="697"/>
                      <a:pt x="728" y="650"/>
                    </a:cubicBezTo>
                    <a:cubicBezTo>
                      <a:pt x="774" y="619"/>
                      <a:pt x="790" y="573"/>
                      <a:pt x="805" y="526"/>
                    </a:cubicBezTo>
                    <a:cubicBezTo>
                      <a:pt x="836" y="481"/>
                      <a:pt x="852" y="433"/>
                      <a:pt x="852" y="388"/>
                    </a:cubicBezTo>
                    <a:cubicBezTo>
                      <a:pt x="836" y="357"/>
                      <a:pt x="836" y="326"/>
                      <a:pt x="836" y="279"/>
                    </a:cubicBezTo>
                    <a:cubicBezTo>
                      <a:pt x="821" y="217"/>
                      <a:pt x="774" y="171"/>
                      <a:pt x="728" y="109"/>
                    </a:cubicBezTo>
                    <a:cubicBezTo>
                      <a:pt x="712" y="93"/>
                      <a:pt x="681" y="78"/>
                      <a:pt x="650" y="62"/>
                    </a:cubicBezTo>
                    <a:cubicBezTo>
                      <a:pt x="604" y="16"/>
                      <a:pt x="526" y="0"/>
                      <a:pt x="464"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0"/>
              <p:cNvSpPr/>
              <p:nvPr/>
            </p:nvSpPr>
            <p:spPr>
              <a:xfrm rot="-1688141">
                <a:off x="7451192" y="3398443"/>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0"/>
              <p:cNvSpPr/>
              <p:nvPr/>
            </p:nvSpPr>
            <p:spPr>
              <a:xfrm rot="-1688141">
                <a:off x="7670059" y="3281402"/>
                <a:ext cx="56789" cy="44176"/>
              </a:xfrm>
              <a:custGeom>
                <a:avLst/>
                <a:gdLst/>
                <a:ahLst/>
                <a:cxnLst/>
                <a:rect l="l" t="t" r="r" b="b"/>
                <a:pathLst>
                  <a:path w="977" h="760" extrusionOk="0">
                    <a:moveTo>
                      <a:pt x="496" y="1"/>
                    </a:moveTo>
                    <a:cubicBezTo>
                      <a:pt x="1" y="1"/>
                      <a:pt x="1" y="759"/>
                      <a:pt x="496" y="759"/>
                    </a:cubicBezTo>
                    <a:cubicBezTo>
                      <a:pt x="976" y="759"/>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0"/>
              <p:cNvSpPr/>
              <p:nvPr/>
            </p:nvSpPr>
            <p:spPr>
              <a:xfrm rot="-1688141">
                <a:off x="7247116" y="3703186"/>
                <a:ext cx="57603" cy="44118"/>
              </a:xfrm>
              <a:custGeom>
                <a:avLst/>
                <a:gdLst/>
                <a:ahLst/>
                <a:cxnLst/>
                <a:rect l="l" t="t" r="r" b="b"/>
                <a:pathLst>
                  <a:path w="991" h="759" extrusionOk="0">
                    <a:moveTo>
                      <a:pt x="496" y="0"/>
                    </a:moveTo>
                    <a:cubicBezTo>
                      <a:pt x="17" y="0"/>
                      <a:pt x="1" y="759"/>
                      <a:pt x="496" y="759"/>
                    </a:cubicBezTo>
                    <a:cubicBezTo>
                      <a:pt x="991" y="759"/>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0"/>
              <p:cNvSpPr/>
              <p:nvPr/>
            </p:nvSpPr>
            <p:spPr>
              <a:xfrm rot="-1688141">
                <a:off x="7436703" y="3586755"/>
                <a:ext cx="56673" cy="44060"/>
              </a:xfrm>
              <a:custGeom>
                <a:avLst/>
                <a:gdLst/>
                <a:ahLst/>
                <a:cxnLst/>
                <a:rect l="l" t="t" r="r" b="b"/>
                <a:pathLst>
                  <a:path w="975" h="758" extrusionOk="0">
                    <a:moveTo>
                      <a:pt x="479" y="1"/>
                    </a:moveTo>
                    <a:cubicBezTo>
                      <a:pt x="0" y="1"/>
                      <a:pt x="0" y="758"/>
                      <a:pt x="479" y="758"/>
                    </a:cubicBezTo>
                    <a:cubicBezTo>
                      <a:pt x="974" y="758"/>
                      <a:pt x="974" y="1"/>
                      <a:pt x="479"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0"/>
              <p:cNvSpPr/>
              <p:nvPr/>
            </p:nvSpPr>
            <p:spPr>
              <a:xfrm rot="-1688141">
                <a:off x="7631787" y="3482432"/>
                <a:ext cx="56673" cy="44060"/>
              </a:xfrm>
              <a:custGeom>
                <a:avLst/>
                <a:gdLst/>
                <a:ahLst/>
                <a:cxnLst/>
                <a:rect l="l" t="t" r="r" b="b"/>
                <a:pathLst>
                  <a:path w="975" h="758" extrusionOk="0">
                    <a:moveTo>
                      <a:pt x="495" y="1"/>
                    </a:moveTo>
                    <a:cubicBezTo>
                      <a:pt x="0" y="1"/>
                      <a:pt x="0" y="758"/>
                      <a:pt x="495" y="758"/>
                    </a:cubicBezTo>
                    <a:cubicBezTo>
                      <a:pt x="974" y="758"/>
                      <a:pt x="974"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0"/>
              <p:cNvSpPr/>
              <p:nvPr/>
            </p:nvSpPr>
            <p:spPr>
              <a:xfrm rot="-1688141">
                <a:off x="7875096" y="3336721"/>
                <a:ext cx="57603" cy="44176"/>
              </a:xfrm>
              <a:custGeom>
                <a:avLst/>
                <a:gdLst/>
                <a:ahLst/>
                <a:cxnLst/>
                <a:rect l="l" t="t" r="r" b="b"/>
                <a:pathLst>
                  <a:path w="991" h="760" extrusionOk="0">
                    <a:moveTo>
                      <a:pt x="496" y="1"/>
                    </a:moveTo>
                    <a:cubicBezTo>
                      <a:pt x="1" y="1"/>
                      <a:pt x="1" y="760"/>
                      <a:pt x="496" y="760"/>
                    </a:cubicBezTo>
                    <a:cubicBezTo>
                      <a:pt x="991" y="760"/>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0"/>
              <p:cNvSpPr/>
              <p:nvPr/>
            </p:nvSpPr>
            <p:spPr>
              <a:xfrm rot="-1688141">
                <a:off x="7410919" y="3755389"/>
                <a:ext cx="57603" cy="44990"/>
              </a:xfrm>
              <a:custGeom>
                <a:avLst/>
                <a:gdLst/>
                <a:ahLst/>
                <a:cxnLst/>
                <a:rect l="l" t="t" r="r" b="b"/>
                <a:pathLst>
                  <a:path w="991" h="774" extrusionOk="0">
                    <a:moveTo>
                      <a:pt x="496" y="0"/>
                    </a:moveTo>
                    <a:cubicBezTo>
                      <a:pt x="1" y="0"/>
                      <a:pt x="1" y="774"/>
                      <a:pt x="496" y="774"/>
                    </a:cubicBezTo>
                    <a:cubicBezTo>
                      <a:pt x="991" y="774"/>
                      <a:pt x="991" y="0"/>
                      <a:pt x="496"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0"/>
              <p:cNvSpPr/>
              <p:nvPr/>
            </p:nvSpPr>
            <p:spPr>
              <a:xfrm rot="-1688141">
                <a:off x="7604946" y="3654040"/>
                <a:ext cx="48593" cy="44990"/>
              </a:xfrm>
              <a:custGeom>
                <a:avLst/>
                <a:gdLst/>
                <a:ahLst/>
                <a:cxnLst/>
                <a:rect l="l" t="t" r="r" b="b"/>
                <a:pathLst>
                  <a:path w="836" h="774" extrusionOk="0">
                    <a:moveTo>
                      <a:pt x="387" y="0"/>
                    </a:moveTo>
                    <a:cubicBezTo>
                      <a:pt x="325" y="0"/>
                      <a:pt x="279" y="15"/>
                      <a:pt x="232" y="46"/>
                    </a:cubicBezTo>
                    <a:cubicBezTo>
                      <a:pt x="186" y="62"/>
                      <a:pt x="139" y="77"/>
                      <a:pt x="108" y="124"/>
                    </a:cubicBezTo>
                    <a:cubicBezTo>
                      <a:pt x="77" y="155"/>
                      <a:pt x="46" y="201"/>
                      <a:pt x="32" y="248"/>
                    </a:cubicBezTo>
                    <a:cubicBezTo>
                      <a:pt x="15" y="293"/>
                      <a:pt x="1" y="340"/>
                      <a:pt x="1" y="386"/>
                    </a:cubicBezTo>
                    <a:cubicBezTo>
                      <a:pt x="1" y="417"/>
                      <a:pt x="15" y="448"/>
                      <a:pt x="15" y="495"/>
                    </a:cubicBezTo>
                    <a:cubicBezTo>
                      <a:pt x="32" y="557"/>
                      <a:pt x="62" y="603"/>
                      <a:pt x="108" y="665"/>
                    </a:cubicBezTo>
                    <a:cubicBezTo>
                      <a:pt x="139" y="681"/>
                      <a:pt x="155" y="696"/>
                      <a:pt x="186" y="712"/>
                    </a:cubicBezTo>
                    <a:cubicBezTo>
                      <a:pt x="248" y="757"/>
                      <a:pt x="310" y="774"/>
                      <a:pt x="387" y="774"/>
                    </a:cubicBezTo>
                    <a:lnTo>
                      <a:pt x="449" y="774"/>
                    </a:lnTo>
                    <a:cubicBezTo>
                      <a:pt x="510" y="774"/>
                      <a:pt x="558" y="757"/>
                      <a:pt x="603" y="743"/>
                    </a:cubicBezTo>
                    <a:cubicBezTo>
                      <a:pt x="650" y="727"/>
                      <a:pt x="696" y="696"/>
                      <a:pt x="727" y="665"/>
                    </a:cubicBezTo>
                    <a:cubicBezTo>
                      <a:pt x="758" y="619"/>
                      <a:pt x="789" y="588"/>
                      <a:pt x="805" y="541"/>
                    </a:cubicBezTo>
                    <a:cubicBezTo>
                      <a:pt x="836" y="495"/>
                      <a:pt x="836" y="433"/>
                      <a:pt x="836" y="386"/>
                    </a:cubicBezTo>
                    <a:cubicBezTo>
                      <a:pt x="836" y="355"/>
                      <a:pt x="836" y="324"/>
                      <a:pt x="820" y="293"/>
                    </a:cubicBezTo>
                    <a:cubicBezTo>
                      <a:pt x="805" y="217"/>
                      <a:pt x="774" y="170"/>
                      <a:pt x="727" y="124"/>
                    </a:cubicBezTo>
                    <a:cubicBezTo>
                      <a:pt x="696" y="93"/>
                      <a:pt x="681" y="77"/>
                      <a:pt x="650" y="62"/>
                    </a:cubicBezTo>
                    <a:cubicBezTo>
                      <a:pt x="588" y="31"/>
                      <a:pt x="527" y="0"/>
                      <a:pt x="449"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0"/>
              <p:cNvSpPr/>
              <p:nvPr/>
            </p:nvSpPr>
            <p:spPr>
              <a:xfrm rot="-1688141">
                <a:off x="7828772" y="3522652"/>
                <a:ext cx="57603" cy="44118"/>
              </a:xfrm>
              <a:custGeom>
                <a:avLst/>
                <a:gdLst/>
                <a:ahLst/>
                <a:cxnLst/>
                <a:rect l="l" t="t" r="r" b="b"/>
                <a:pathLst>
                  <a:path w="991" h="759" extrusionOk="0">
                    <a:moveTo>
                      <a:pt x="495" y="0"/>
                    </a:moveTo>
                    <a:cubicBezTo>
                      <a:pt x="0" y="0"/>
                      <a:pt x="0" y="759"/>
                      <a:pt x="495" y="759"/>
                    </a:cubicBezTo>
                    <a:cubicBezTo>
                      <a:pt x="990" y="759"/>
                      <a:pt x="990"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0"/>
              <p:cNvSpPr/>
              <p:nvPr/>
            </p:nvSpPr>
            <p:spPr>
              <a:xfrm rot="-1688141">
                <a:off x="7391352" y="3957683"/>
                <a:ext cx="53999" cy="48593"/>
              </a:xfrm>
              <a:custGeom>
                <a:avLst/>
                <a:gdLst/>
                <a:ahLst/>
                <a:cxnLst/>
                <a:rect l="l" t="t" r="r" b="b"/>
                <a:pathLst>
                  <a:path w="929" h="836" extrusionOk="0">
                    <a:moveTo>
                      <a:pt x="541" y="0"/>
                    </a:moveTo>
                    <a:cubicBezTo>
                      <a:pt x="465" y="0"/>
                      <a:pt x="403" y="16"/>
                      <a:pt x="341" y="47"/>
                    </a:cubicBezTo>
                    <a:cubicBezTo>
                      <a:pt x="294" y="78"/>
                      <a:pt x="248" y="109"/>
                      <a:pt x="201" y="124"/>
                    </a:cubicBezTo>
                    <a:cubicBezTo>
                      <a:pt x="155" y="155"/>
                      <a:pt x="108" y="186"/>
                      <a:pt x="93" y="233"/>
                    </a:cubicBezTo>
                    <a:cubicBezTo>
                      <a:pt x="46" y="264"/>
                      <a:pt x="32" y="310"/>
                      <a:pt x="15" y="357"/>
                    </a:cubicBezTo>
                    <a:cubicBezTo>
                      <a:pt x="1" y="403"/>
                      <a:pt x="1" y="464"/>
                      <a:pt x="15" y="512"/>
                    </a:cubicBezTo>
                    <a:cubicBezTo>
                      <a:pt x="15" y="557"/>
                      <a:pt x="32" y="604"/>
                      <a:pt x="62" y="650"/>
                    </a:cubicBezTo>
                    <a:cubicBezTo>
                      <a:pt x="77" y="681"/>
                      <a:pt x="93" y="697"/>
                      <a:pt x="124" y="728"/>
                    </a:cubicBezTo>
                    <a:cubicBezTo>
                      <a:pt x="170" y="774"/>
                      <a:pt x="217" y="805"/>
                      <a:pt x="279" y="821"/>
                    </a:cubicBezTo>
                    <a:cubicBezTo>
                      <a:pt x="325" y="836"/>
                      <a:pt x="356" y="836"/>
                      <a:pt x="387" y="836"/>
                    </a:cubicBezTo>
                    <a:cubicBezTo>
                      <a:pt x="449" y="836"/>
                      <a:pt x="527" y="821"/>
                      <a:pt x="572" y="790"/>
                    </a:cubicBezTo>
                    <a:cubicBezTo>
                      <a:pt x="634" y="759"/>
                      <a:pt x="681" y="743"/>
                      <a:pt x="727" y="712"/>
                    </a:cubicBezTo>
                    <a:cubicBezTo>
                      <a:pt x="774" y="681"/>
                      <a:pt x="805" y="650"/>
                      <a:pt x="836" y="619"/>
                    </a:cubicBezTo>
                    <a:cubicBezTo>
                      <a:pt x="867" y="573"/>
                      <a:pt x="898" y="526"/>
                      <a:pt x="913" y="481"/>
                    </a:cubicBezTo>
                    <a:cubicBezTo>
                      <a:pt x="929" y="434"/>
                      <a:pt x="929" y="388"/>
                      <a:pt x="913" y="326"/>
                    </a:cubicBezTo>
                    <a:cubicBezTo>
                      <a:pt x="913" y="279"/>
                      <a:pt x="898" y="233"/>
                      <a:pt x="867" y="186"/>
                    </a:cubicBezTo>
                    <a:cubicBezTo>
                      <a:pt x="851" y="171"/>
                      <a:pt x="836" y="140"/>
                      <a:pt x="805" y="109"/>
                    </a:cubicBezTo>
                    <a:cubicBezTo>
                      <a:pt x="758" y="62"/>
                      <a:pt x="712" y="31"/>
                      <a:pt x="634" y="16"/>
                    </a:cubicBezTo>
                    <a:cubicBezTo>
                      <a:pt x="603" y="16"/>
                      <a:pt x="572" y="0"/>
                      <a:pt x="541"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0"/>
              <p:cNvSpPr/>
              <p:nvPr/>
            </p:nvSpPr>
            <p:spPr>
              <a:xfrm rot="-1688141">
                <a:off x="7577196" y="3877686"/>
                <a:ext cx="56789" cy="45048"/>
              </a:xfrm>
              <a:custGeom>
                <a:avLst/>
                <a:gdLst/>
                <a:ahLst/>
                <a:cxnLst/>
                <a:rect l="l" t="t" r="r" b="b"/>
                <a:pathLst>
                  <a:path w="977" h="775" extrusionOk="0">
                    <a:moveTo>
                      <a:pt x="496" y="1"/>
                    </a:moveTo>
                    <a:cubicBezTo>
                      <a:pt x="1" y="1"/>
                      <a:pt x="1" y="774"/>
                      <a:pt x="496" y="774"/>
                    </a:cubicBezTo>
                    <a:cubicBezTo>
                      <a:pt x="976" y="774"/>
                      <a:pt x="976"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0"/>
              <p:cNvSpPr/>
              <p:nvPr/>
            </p:nvSpPr>
            <p:spPr>
              <a:xfrm rot="-1688141">
                <a:off x="7813991" y="3701125"/>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0"/>
              <p:cNvSpPr/>
              <p:nvPr/>
            </p:nvSpPr>
            <p:spPr>
              <a:xfrm rot="-1688141">
                <a:off x="8012679" y="3584413"/>
                <a:ext cx="57603" cy="44118"/>
              </a:xfrm>
              <a:custGeom>
                <a:avLst/>
                <a:gdLst/>
                <a:ahLst/>
                <a:cxnLst/>
                <a:rect l="l" t="t" r="r" b="b"/>
                <a:pathLst>
                  <a:path w="991" h="759" extrusionOk="0">
                    <a:moveTo>
                      <a:pt x="496" y="1"/>
                    </a:moveTo>
                    <a:cubicBezTo>
                      <a:pt x="1" y="1"/>
                      <a:pt x="1" y="758"/>
                      <a:pt x="496" y="758"/>
                    </a:cubicBezTo>
                    <a:cubicBezTo>
                      <a:pt x="975"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0"/>
              <p:cNvSpPr/>
              <p:nvPr/>
            </p:nvSpPr>
            <p:spPr>
              <a:xfrm rot="-1688141">
                <a:off x="7516313" y="4055833"/>
                <a:ext cx="57603" cy="44118"/>
              </a:xfrm>
              <a:custGeom>
                <a:avLst/>
                <a:gdLst/>
                <a:ahLst/>
                <a:cxnLst/>
                <a:rect l="l" t="t" r="r" b="b"/>
                <a:pathLst>
                  <a:path w="991" h="759" extrusionOk="0">
                    <a:moveTo>
                      <a:pt x="496" y="1"/>
                    </a:moveTo>
                    <a:cubicBezTo>
                      <a:pt x="0" y="1"/>
                      <a:pt x="0"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0"/>
              <p:cNvSpPr/>
              <p:nvPr/>
            </p:nvSpPr>
            <p:spPr>
              <a:xfrm rot="-1688141">
                <a:off x="7748709" y="3904002"/>
                <a:ext cx="48593" cy="44525"/>
              </a:xfrm>
              <a:custGeom>
                <a:avLst/>
                <a:gdLst/>
                <a:ahLst/>
                <a:cxnLst/>
                <a:rect l="l" t="t" r="r" b="b"/>
                <a:pathLst>
                  <a:path w="836" h="766" extrusionOk="0">
                    <a:moveTo>
                      <a:pt x="334" y="1"/>
                    </a:moveTo>
                    <a:cubicBezTo>
                      <a:pt x="300" y="1"/>
                      <a:pt x="266" y="15"/>
                      <a:pt x="232" y="37"/>
                    </a:cubicBezTo>
                    <a:cubicBezTo>
                      <a:pt x="186" y="53"/>
                      <a:pt x="139" y="68"/>
                      <a:pt x="108" y="115"/>
                    </a:cubicBezTo>
                    <a:cubicBezTo>
                      <a:pt x="77" y="146"/>
                      <a:pt x="46" y="192"/>
                      <a:pt x="31" y="239"/>
                    </a:cubicBezTo>
                    <a:cubicBezTo>
                      <a:pt x="0" y="285"/>
                      <a:pt x="0" y="332"/>
                      <a:pt x="0" y="378"/>
                    </a:cubicBezTo>
                    <a:cubicBezTo>
                      <a:pt x="0" y="409"/>
                      <a:pt x="0" y="456"/>
                      <a:pt x="15" y="487"/>
                    </a:cubicBezTo>
                    <a:cubicBezTo>
                      <a:pt x="31" y="548"/>
                      <a:pt x="62" y="610"/>
                      <a:pt x="108" y="656"/>
                    </a:cubicBezTo>
                    <a:cubicBezTo>
                      <a:pt x="139" y="672"/>
                      <a:pt x="155" y="687"/>
                      <a:pt x="186" y="703"/>
                    </a:cubicBezTo>
                    <a:cubicBezTo>
                      <a:pt x="248" y="749"/>
                      <a:pt x="310" y="765"/>
                      <a:pt x="372" y="765"/>
                    </a:cubicBezTo>
                    <a:lnTo>
                      <a:pt x="448" y="765"/>
                    </a:lnTo>
                    <a:cubicBezTo>
                      <a:pt x="510" y="765"/>
                      <a:pt x="557" y="749"/>
                      <a:pt x="603" y="734"/>
                    </a:cubicBezTo>
                    <a:cubicBezTo>
                      <a:pt x="650" y="718"/>
                      <a:pt x="696" y="687"/>
                      <a:pt x="727" y="656"/>
                    </a:cubicBezTo>
                    <a:cubicBezTo>
                      <a:pt x="758" y="610"/>
                      <a:pt x="789" y="579"/>
                      <a:pt x="805" y="532"/>
                    </a:cubicBezTo>
                    <a:cubicBezTo>
                      <a:pt x="820" y="487"/>
                      <a:pt x="836" y="440"/>
                      <a:pt x="836" y="378"/>
                    </a:cubicBezTo>
                    <a:cubicBezTo>
                      <a:pt x="836" y="347"/>
                      <a:pt x="820" y="316"/>
                      <a:pt x="820" y="285"/>
                    </a:cubicBezTo>
                    <a:cubicBezTo>
                      <a:pt x="805" y="208"/>
                      <a:pt x="774" y="161"/>
                      <a:pt x="727" y="115"/>
                    </a:cubicBezTo>
                    <a:cubicBezTo>
                      <a:pt x="696" y="99"/>
                      <a:pt x="665" y="68"/>
                      <a:pt x="650" y="53"/>
                    </a:cubicBezTo>
                    <a:cubicBezTo>
                      <a:pt x="588" y="22"/>
                      <a:pt x="526" y="6"/>
                      <a:pt x="448" y="6"/>
                    </a:cubicBezTo>
                    <a:lnTo>
                      <a:pt x="372" y="6"/>
                    </a:lnTo>
                    <a:cubicBezTo>
                      <a:pt x="359" y="2"/>
                      <a:pt x="347" y="1"/>
                      <a:pt x="334"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0"/>
              <p:cNvSpPr/>
              <p:nvPr/>
            </p:nvSpPr>
            <p:spPr>
              <a:xfrm rot="-1688141">
                <a:off x="7974001" y="3756286"/>
                <a:ext cx="56673" cy="44060"/>
              </a:xfrm>
              <a:custGeom>
                <a:avLst/>
                <a:gdLst/>
                <a:ahLst/>
                <a:cxnLst/>
                <a:rect l="l" t="t" r="r" b="b"/>
                <a:pathLst>
                  <a:path w="975" h="758" extrusionOk="0">
                    <a:moveTo>
                      <a:pt x="495" y="0"/>
                    </a:moveTo>
                    <a:cubicBezTo>
                      <a:pt x="0" y="0"/>
                      <a:pt x="0" y="758"/>
                      <a:pt x="495" y="758"/>
                    </a:cubicBezTo>
                    <a:cubicBezTo>
                      <a:pt x="974" y="758"/>
                      <a:pt x="974" y="0"/>
                      <a:pt x="495"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0"/>
              <p:cNvSpPr/>
              <p:nvPr/>
            </p:nvSpPr>
            <p:spPr>
              <a:xfrm rot="-1688141">
                <a:off x="7527821" y="4232606"/>
                <a:ext cx="48652" cy="44990"/>
              </a:xfrm>
              <a:custGeom>
                <a:avLst/>
                <a:gdLst/>
                <a:ahLst/>
                <a:cxnLst/>
                <a:rect l="l" t="t" r="r" b="b"/>
                <a:pathLst>
                  <a:path w="837" h="774" extrusionOk="0">
                    <a:moveTo>
                      <a:pt x="372" y="0"/>
                    </a:moveTo>
                    <a:cubicBezTo>
                      <a:pt x="326" y="0"/>
                      <a:pt x="279" y="16"/>
                      <a:pt x="233" y="47"/>
                    </a:cubicBezTo>
                    <a:cubicBezTo>
                      <a:pt x="186" y="62"/>
                      <a:pt x="141" y="78"/>
                      <a:pt x="110" y="124"/>
                    </a:cubicBezTo>
                    <a:cubicBezTo>
                      <a:pt x="79" y="155"/>
                      <a:pt x="48" y="202"/>
                      <a:pt x="32" y="248"/>
                    </a:cubicBezTo>
                    <a:cubicBezTo>
                      <a:pt x="1" y="279"/>
                      <a:pt x="1" y="341"/>
                      <a:pt x="1" y="388"/>
                    </a:cubicBezTo>
                    <a:cubicBezTo>
                      <a:pt x="1" y="419"/>
                      <a:pt x="1" y="449"/>
                      <a:pt x="17" y="495"/>
                    </a:cubicBezTo>
                    <a:cubicBezTo>
                      <a:pt x="32" y="557"/>
                      <a:pt x="63" y="604"/>
                      <a:pt x="110" y="650"/>
                    </a:cubicBezTo>
                    <a:cubicBezTo>
                      <a:pt x="141" y="681"/>
                      <a:pt x="155" y="697"/>
                      <a:pt x="186" y="712"/>
                    </a:cubicBezTo>
                    <a:cubicBezTo>
                      <a:pt x="248" y="759"/>
                      <a:pt x="310" y="774"/>
                      <a:pt x="372" y="774"/>
                    </a:cubicBezTo>
                    <a:lnTo>
                      <a:pt x="450" y="774"/>
                    </a:lnTo>
                    <a:cubicBezTo>
                      <a:pt x="512" y="774"/>
                      <a:pt x="558" y="759"/>
                      <a:pt x="605" y="743"/>
                    </a:cubicBezTo>
                    <a:cubicBezTo>
                      <a:pt x="651" y="728"/>
                      <a:pt x="681" y="697"/>
                      <a:pt x="728" y="650"/>
                    </a:cubicBezTo>
                    <a:cubicBezTo>
                      <a:pt x="759" y="619"/>
                      <a:pt x="790" y="588"/>
                      <a:pt x="805" y="542"/>
                    </a:cubicBezTo>
                    <a:cubicBezTo>
                      <a:pt x="821" y="495"/>
                      <a:pt x="836" y="433"/>
                      <a:pt x="836" y="388"/>
                    </a:cubicBezTo>
                    <a:cubicBezTo>
                      <a:pt x="836" y="357"/>
                      <a:pt x="821" y="326"/>
                      <a:pt x="821" y="279"/>
                    </a:cubicBezTo>
                    <a:cubicBezTo>
                      <a:pt x="805" y="217"/>
                      <a:pt x="774" y="171"/>
                      <a:pt x="728" y="124"/>
                    </a:cubicBezTo>
                    <a:cubicBezTo>
                      <a:pt x="698" y="93"/>
                      <a:pt x="667" y="78"/>
                      <a:pt x="651" y="62"/>
                    </a:cubicBezTo>
                    <a:cubicBezTo>
                      <a:pt x="589" y="31"/>
                      <a:pt x="527" y="0"/>
                      <a:pt x="450" y="0"/>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0"/>
              <p:cNvSpPr/>
              <p:nvPr/>
            </p:nvSpPr>
            <p:spPr>
              <a:xfrm rot="-1688141">
                <a:off x="7726687" y="4119029"/>
                <a:ext cx="56731" cy="45048"/>
              </a:xfrm>
              <a:custGeom>
                <a:avLst/>
                <a:gdLst/>
                <a:ahLst/>
                <a:cxnLst/>
                <a:rect l="l" t="t" r="r" b="b"/>
                <a:pathLst>
                  <a:path w="976" h="775" extrusionOk="0">
                    <a:moveTo>
                      <a:pt x="480" y="1"/>
                    </a:moveTo>
                    <a:cubicBezTo>
                      <a:pt x="0" y="1"/>
                      <a:pt x="0" y="774"/>
                      <a:pt x="480" y="774"/>
                    </a:cubicBezTo>
                    <a:cubicBezTo>
                      <a:pt x="975" y="774"/>
                      <a:pt x="975" y="1"/>
                      <a:pt x="480"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0"/>
              <p:cNvSpPr/>
              <p:nvPr/>
            </p:nvSpPr>
            <p:spPr>
              <a:xfrm rot="-1688141">
                <a:off x="7933978" y="3973207"/>
                <a:ext cx="57603" cy="44060"/>
              </a:xfrm>
              <a:custGeom>
                <a:avLst/>
                <a:gdLst/>
                <a:ahLst/>
                <a:cxnLst/>
                <a:rect l="l" t="t" r="r" b="b"/>
                <a:pathLst>
                  <a:path w="991" h="758" extrusionOk="0">
                    <a:moveTo>
                      <a:pt x="496" y="1"/>
                    </a:moveTo>
                    <a:cubicBezTo>
                      <a:pt x="1" y="1"/>
                      <a:pt x="1" y="758"/>
                      <a:pt x="496" y="758"/>
                    </a:cubicBezTo>
                    <a:cubicBezTo>
                      <a:pt x="991" y="758"/>
                      <a:pt x="991" y="1"/>
                      <a:pt x="496"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0"/>
              <p:cNvSpPr/>
              <p:nvPr/>
            </p:nvSpPr>
            <p:spPr>
              <a:xfrm rot="-1688141">
                <a:off x="8134897" y="3860630"/>
                <a:ext cx="57603" cy="44176"/>
              </a:xfrm>
              <a:custGeom>
                <a:avLst/>
                <a:gdLst/>
                <a:ahLst/>
                <a:cxnLst/>
                <a:rect l="l" t="t" r="r" b="b"/>
                <a:pathLst>
                  <a:path w="991" h="760" extrusionOk="0">
                    <a:moveTo>
                      <a:pt x="495" y="1"/>
                    </a:moveTo>
                    <a:cubicBezTo>
                      <a:pt x="0" y="1"/>
                      <a:pt x="0" y="759"/>
                      <a:pt x="495" y="759"/>
                    </a:cubicBezTo>
                    <a:cubicBezTo>
                      <a:pt x="990" y="759"/>
                      <a:pt x="990" y="1"/>
                      <a:pt x="495" y="1"/>
                    </a:cubicBezTo>
                    <a:close/>
                  </a:path>
                </a:pathLst>
              </a:custGeom>
              <a:solidFill>
                <a:srgbClr val="FCDEE5">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11" name="Google Shape;2111;p50"/>
          <p:cNvGrpSpPr/>
          <p:nvPr/>
        </p:nvGrpSpPr>
        <p:grpSpPr>
          <a:xfrm>
            <a:off x="-737143" y="1122827"/>
            <a:ext cx="1963543" cy="1671303"/>
            <a:chOff x="4764575" y="3189550"/>
            <a:chExt cx="1866841" cy="1588993"/>
          </a:xfrm>
        </p:grpSpPr>
        <p:sp>
          <p:nvSpPr>
            <p:cNvPr id="2112" name="Google Shape;2112;p50"/>
            <p:cNvSpPr/>
            <p:nvPr/>
          </p:nvSpPr>
          <p:spPr>
            <a:xfrm>
              <a:off x="5257448" y="3189550"/>
              <a:ext cx="1373967" cy="1214432"/>
            </a:xfrm>
            <a:custGeom>
              <a:avLst/>
              <a:gdLst/>
              <a:ahLst/>
              <a:cxnLst/>
              <a:rect l="l" t="t" r="r" b="b"/>
              <a:pathLst>
                <a:path w="28033" h="24778" extrusionOk="0">
                  <a:moveTo>
                    <a:pt x="14000" y="5084"/>
                  </a:moveTo>
                  <a:cubicBezTo>
                    <a:pt x="16244" y="5084"/>
                    <a:pt x="18441" y="6105"/>
                    <a:pt x="19879" y="8024"/>
                  </a:cubicBezTo>
                  <a:cubicBezTo>
                    <a:pt x="21040" y="9585"/>
                    <a:pt x="21535" y="11520"/>
                    <a:pt x="21240" y="13453"/>
                  </a:cubicBezTo>
                  <a:cubicBezTo>
                    <a:pt x="20962" y="15371"/>
                    <a:pt x="19941" y="17089"/>
                    <a:pt x="18379" y="18249"/>
                  </a:cubicBezTo>
                  <a:cubicBezTo>
                    <a:pt x="17112" y="19190"/>
                    <a:pt x="15601" y="19693"/>
                    <a:pt x="14053" y="19693"/>
                  </a:cubicBezTo>
                  <a:cubicBezTo>
                    <a:pt x="13691" y="19693"/>
                    <a:pt x="13327" y="19666"/>
                    <a:pt x="12964" y="19610"/>
                  </a:cubicBezTo>
                  <a:cubicBezTo>
                    <a:pt x="11030" y="19332"/>
                    <a:pt x="9313" y="18311"/>
                    <a:pt x="8152" y="16749"/>
                  </a:cubicBezTo>
                  <a:cubicBezTo>
                    <a:pt x="6993" y="15186"/>
                    <a:pt x="6498" y="13252"/>
                    <a:pt x="6791" y="11334"/>
                  </a:cubicBezTo>
                  <a:cubicBezTo>
                    <a:pt x="7069" y="9400"/>
                    <a:pt x="8090" y="7683"/>
                    <a:pt x="9654" y="6522"/>
                  </a:cubicBezTo>
                  <a:cubicBezTo>
                    <a:pt x="10953" y="5548"/>
                    <a:pt x="12484" y="5084"/>
                    <a:pt x="14000" y="5084"/>
                  </a:cubicBezTo>
                  <a:close/>
                  <a:moveTo>
                    <a:pt x="14013" y="1"/>
                  </a:moveTo>
                  <a:cubicBezTo>
                    <a:pt x="11437" y="1"/>
                    <a:pt x="8840" y="800"/>
                    <a:pt x="6621" y="2454"/>
                  </a:cubicBezTo>
                  <a:cubicBezTo>
                    <a:pt x="1129" y="6522"/>
                    <a:pt x="0" y="14304"/>
                    <a:pt x="4068" y="19781"/>
                  </a:cubicBezTo>
                  <a:cubicBezTo>
                    <a:pt x="6512" y="23044"/>
                    <a:pt x="10241" y="24777"/>
                    <a:pt x="14031" y="24777"/>
                  </a:cubicBezTo>
                  <a:cubicBezTo>
                    <a:pt x="16599" y="24777"/>
                    <a:pt x="19198" y="23973"/>
                    <a:pt x="21411" y="22333"/>
                  </a:cubicBezTo>
                  <a:cubicBezTo>
                    <a:pt x="26902" y="18249"/>
                    <a:pt x="28032" y="10468"/>
                    <a:pt x="23963" y="4991"/>
                  </a:cubicBezTo>
                  <a:cubicBezTo>
                    <a:pt x="21533" y="1724"/>
                    <a:pt x="17795" y="1"/>
                    <a:pt x="1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0"/>
            <p:cNvSpPr/>
            <p:nvPr/>
          </p:nvSpPr>
          <p:spPr>
            <a:xfrm>
              <a:off x="4764575" y="3985373"/>
              <a:ext cx="866688" cy="734011"/>
            </a:xfrm>
            <a:custGeom>
              <a:avLst/>
              <a:gdLst/>
              <a:ahLst/>
              <a:cxnLst/>
              <a:rect l="l" t="t" r="r" b="b"/>
              <a:pathLst>
                <a:path w="17683" h="14976" extrusionOk="0">
                  <a:moveTo>
                    <a:pt x="14650" y="1"/>
                  </a:moveTo>
                  <a:lnTo>
                    <a:pt x="0" y="10908"/>
                  </a:lnTo>
                  <a:lnTo>
                    <a:pt x="3033" y="14976"/>
                  </a:lnTo>
                  <a:lnTo>
                    <a:pt x="17682" y="4070"/>
                  </a:lnTo>
                  <a:lnTo>
                    <a:pt x="14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0"/>
            <p:cNvSpPr/>
            <p:nvPr/>
          </p:nvSpPr>
          <p:spPr>
            <a:xfrm>
              <a:off x="4803981" y="4033161"/>
              <a:ext cx="643779" cy="745382"/>
            </a:xfrm>
            <a:custGeom>
              <a:avLst/>
              <a:gdLst/>
              <a:ahLst/>
              <a:cxnLst/>
              <a:rect l="l" t="t" r="r" b="b"/>
              <a:pathLst>
                <a:path w="13135" h="15208" extrusionOk="0">
                  <a:moveTo>
                    <a:pt x="4085" y="1"/>
                  </a:moveTo>
                  <a:lnTo>
                    <a:pt x="1" y="3033"/>
                  </a:lnTo>
                  <a:lnTo>
                    <a:pt x="9066" y="15207"/>
                  </a:lnTo>
                  <a:lnTo>
                    <a:pt x="13135" y="12175"/>
                  </a:lnTo>
                  <a:lnTo>
                    <a:pt x="4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4"/>
        <p:cNvGrpSpPr/>
        <p:nvPr/>
      </p:nvGrpSpPr>
      <p:grpSpPr>
        <a:xfrm>
          <a:off x="0" y="0"/>
          <a:ext cx="0" cy="0"/>
          <a:chOff x="0" y="0"/>
          <a:chExt cx="0" cy="0"/>
        </a:xfrm>
      </p:grpSpPr>
      <p:sp>
        <p:nvSpPr>
          <p:cNvPr id="1915" name="Google Shape;1915;p49"/>
          <p:cNvSpPr txBox="1">
            <a:spLocks noGrp="1"/>
          </p:cNvSpPr>
          <p:nvPr>
            <p:ph type="title"/>
          </p:nvPr>
        </p:nvSpPr>
        <p:spPr>
          <a:xfrm>
            <a:off x="538353" y="1198849"/>
            <a:ext cx="71841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Metode Kontrasepsi Pasca Abortus</a:t>
            </a:r>
            <a:endParaRPr sz="4800" dirty="0"/>
          </a:p>
        </p:txBody>
      </p:sp>
      <p:sp>
        <p:nvSpPr>
          <p:cNvPr id="1916" name="Google Shape;1916;p49"/>
          <p:cNvSpPr/>
          <p:nvPr/>
        </p:nvSpPr>
        <p:spPr>
          <a:xfrm>
            <a:off x="810775" y="5275550"/>
            <a:ext cx="850" cy="25"/>
          </a:xfrm>
          <a:custGeom>
            <a:avLst/>
            <a:gdLst/>
            <a:ahLst/>
            <a:cxnLst/>
            <a:rect l="l" t="t" r="r" b="b"/>
            <a:pathLst>
              <a:path w="34" h="1" extrusionOk="0">
                <a:moveTo>
                  <a:pt x="34" y="0"/>
                </a:moveTo>
                <a:lnTo>
                  <a:pt x="0" y="0"/>
                </a:lnTo>
                <a:lnTo>
                  <a:pt x="0" y="0"/>
                </a:lnTo>
                <a:lnTo>
                  <a:pt x="34" y="0"/>
                </a:lnTo>
                <a:close/>
              </a:path>
            </a:pathLst>
          </a:custGeom>
          <a:solidFill>
            <a:srgbClr val="FB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9"/>
          <p:cNvSpPr/>
          <p:nvPr/>
        </p:nvSpPr>
        <p:spPr>
          <a:xfrm>
            <a:off x="811600" y="5275550"/>
            <a:ext cx="2925" cy="25"/>
          </a:xfrm>
          <a:custGeom>
            <a:avLst/>
            <a:gdLst/>
            <a:ahLst/>
            <a:cxnLst/>
            <a:rect l="l" t="t" r="r" b="b"/>
            <a:pathLst>
              <a:path w="117" h="1" extrusionOk="0">
                <a:moveTo>
                  <a:pt x="116" y="0"/>
                </a:moveTo>
                <a:lnTo>
                  <a:pt x="100" y="0"/>
                </a:lnTo>
                <a:lnTo>
                  <a:pt x="1" y="0"/>
                </a:lnTo>
                <a:lnTo>
                  <a:pt x="1" y="0"/>
                </a:ln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8" name="Google Shape;1918;p49"/>
          <p:cNvGrpSpPr/>
          <p:nvPr/>
        </p:nvGrpSpPr>
        <p:grpSpPr>
          <a:xfrm rot="672334">
            <a:off x="-494322" y="3218372"/>
            <a:ext cx="2370318" cy="1947203"/>
            <a:chOff x="5043899" y="1456693"/>
            <a:chExt cx="3386935" cy="2782349"/>
          </a:xfrm>
        </p:grpSpPr>
        <p:sp>
          <p:nvSpPr>
            <p:cNvPr id="1919" name="Google Shape;1919;p49"/>
            <p:cNvSpPr/>
            <p:nvPr/>
          </p:nvSpPr>
          <p:spPr>
            <a:xfrm rot="354570">
              <a:off x="5375254" y="2139082"/>
              <a:ext cx="2972437" cy="1768542"/>
            </a:xfrm>
            <a:custGeom>
              <a:avLst/>
              <a:gdLst/>
              <a:ahLst/>
              <a:cxnLst/>
              <a:rect l="l" t="t" r="r" b="b"/>
              <a:pathLst>
                <a:path w="72520" h="43148" extrusionOk="0">
                  <a:moveTo>
                    <a:pt x="66630" y="1"/>
                  </a:moveTo>
                  <a:cubicBezTo>
                    <a:pt x="44755" y="496"/>
                    <a:pt x="22880" y="975"/>
                    <a:pt x="1005" y="1470"/>
                  </a:cubicBezTo>
                  <a:cubicBezTo>
                    <a:pt x="418" y="1486"/>
                    <a:pt x="0" y="2027"/>
                    <a:pt x="170" y="2569"/>
                  </a:cubicBezTo>
                  <a:cubicBezTo>
                    <a:pt x="2150" y="14712"/>
                    <a:pt x="3775" y="26950"/>
                    <a:pt x="5013" y="39279"/>
                  </a:cubicBezTo>
                  <a:cubicBezTo>
                    <a:pt x="5213" y="40114"/>
                    <a:pt x="5956" y="40718"/>
                    <a:pt x="6838" y="40749"/>
                  </a:cubicBezTo>
                  <a:cubicBezTo>
                    <a:pt x="27985" y="41554"/>
                    <a:pt x="49118" y="42342"/>
                    <a:pt x="70266" y="43147"/>
                  </a:cubicBezTo>
                  <a:cubicBezTo>
                    <a:pt x="70289" y="43147"/>
                    <a:pt x="70312" y="43148"/>
                    <a:pt x="70335" y="43148"/>
                  </a:cubicBezTo>
                  <a:cubicBezTo>
                    <a:pt x="71570" y="43148"/>
                    <a:pt x="72520" y="41901"/>
                    <a:pt x="72246" y="40595"/>
                  </a:cubicBezTo>
                  <a:cubicBezTo>
                    <a:pt x="71071" y="27212"/>
                    <a:pt x="69493" y="13908"/>
                    <a:pt x="67513" y="696"/>
                  </a:cubicBezTo>
                  <a:cubicBezTo>
                    <a:pt x="67404" y="279"/>
                    <a:pt x="67032" y="1"/>
                    <a:pt x="66630" y="1"/>
                  </a:cubicBezTo>
                  <a:close/>
                </a:path>
              </a:pathLst>
            </a:custGeom>
            <a:solidFill>
              <a:srgbClr val="2F2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9"/>
            <p:cNvSpPr/>
            <p:nvPr/>
          </p:nvSpPr>
          <p:spPr>
            <a:xfrm rot="354570">
              <a:off x="8126844" y="2293900"/>
              <a:ext cx="203586" cy="1755221"/>
            </a:xfrm>
            <a:custGeom>
              <a:avLst/>
              <a:gdLst/>
              <a:ahLst/>
              <a:cxnLst/>
              <a:rect l="l" t="t" r="r" b="b"/>
              <a:pathLst>
                <a:path w="4967" h="42823" extrusionOk="0">
                  <a:moveTo>
                    <a:pt x="1" y="1"/>
                  </a:moveTo>
                  <a:lnTo>
                    <a:pt x="1" y="141"/>
                  </a:lnTo>
                  <a:lnTo>
                    <a:pt x="1" y="156"/>
                  </a:lnTo>
                  <a:cubicBezTo>
                    <a:pt x="63" y="265"/>
                    <a:pt x="94" y="372"/>
                    <a:pt x="109" y="496"/>
                  </a:cubicBezTo>
                  <a:cubicBezTo>
                    <a:pt x="573" y="14559"/>
                    <a:pt x="589" y="28637"/>
                    <a:pt x="140" y="42715"/>
                  </a:cubicBezTo>
                  <a:cubicBezTo>
                    <a:pt x="1084" y="42746"/>
                    <a:pt x="2012" y="42777"/>
                    <a:pt x="2940" y="42823"/>
                  </a:cubicBezTo>
                  <a:lnTo>
                    <a:pt x="3017" y="42823"/>
                  </a:lnTo>
                  <a:cubicBezTo>
                    <a:pt x="4100" y="42823"/>
                    <a:pt x="4966" y="41863"/>
                    <a:pt x="4966" y="40735"/>
                  </a:cubicBezTo>
                  <a:cubicBezTo>
                    <a:pt x="4966" y="40580"/>
                    <a:pt x="4951" y="40425"/>
                    <a:pt x="4920" y="40271"/>
                  </a:cubicBezTo>
                  <a:cubicBezTo>
                    <a:pt x="3745" y="26888"/>
                    <a:pt x="2167" y="13584"/>
                    <a:pt x="187" y="372"/>
                  </a:cubicBezTo>
                  <a:cubicBezTo>
                    <a:pt x="156" y="234"/>
                    <a:pt x="78" y="11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9"/>
            <p:cNvSpPr/>
            <p:nvPr/>
          </p:nvSpPr>
          <p:spPr>
            <a:xfrm rot="354570">
              <a:off x="5366298" y="2128877"/>
              <a:ext cx="2786885" cy="1890317"/>
            </a:xfrm>
            <a:custGeom>
              <a:avLst/>
              <a:gdLst/>
              <a:ahLst/>
              <a:cxnLst/>
              <a:rect l="l" t="t" r="r" b="b"/>
              <a:pathLst>
                <a:path w="67993" h="46119" extrusionOk="0">
                  <a:moveTo>
                    <a:pt x="66615" y="1"/>
                  </a:moveTo>
                  <a:cubicBezTo>
                    <a:pt x="44726" y="496"/>
                    <a:pt x="22835" y="975"/>
                    <a:pt x="945" y="1470"/>
                  </a:cubicBezTo>
                  <a:cubicBezTo>
                    <a:pt x="403" y="1486"/>
                    <a:pt x="0" y="1950"/>
                    <a:pt x="78" y="2476"/>
                  </a:cubicBezTo>
                  <a:cubicBezTo>
                    <a:pt x="526" y="15548"/>
                    <a:pt x="543" y="28652"/>
                    <a:pt x="124" y="41739"/>
                  </a:cubicBezTo>
                  <a:cubicBezTo>
                    <a:pt x="217" y="42668"/>
                    <a:pt x="1007" y="43410"/>
                    <a:pt x="1981" y="43441"/>
                  </a:cubicBezTo>
                  <a:cubicBezTo>
                    <a:pt x="23144" y="44338"/>
                    <a:pt x="44323" y="45220"/>
                    <a:pt x="65501" y="46117"/>
                  </a:cubicBezTo>
                  <a:cubicBezTo>
                    <a:pt x="65527" y="46118"/>
                    <a:pt x="65551" y="46118"/>
                    <a:pt x="65576" y="46118"/>
                  </a:cubicBezTo>
                  <a:cubicBezTo>
                    <a:pt x="66703" y="46118"/>
                    <a:pt x="67619" y="45085"/>
                    <a:pt x="67529" y="43858"/>
                  </a:cubicBezTo>
                  <a:cubicBezTo>
                    <a:pt x="67993" y="29502"/>
                    <a:pt x="67993" y="15162"/>
                    <a:pt x="67513" y="820"/>
                  </a:cubicBezTo>
                  <a:cubicBezTo>
                    <a:pt x="67451" y="341"/>
                    <a:pt x="67065" y="1"/>
                    <a:pt x="666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9"/>
            <p:cNvSpPr/>
            <p:nvPr/>
          </p:nvSpPr>
          <p:spPr>
            <a:xfrm rot="354570">
              <a:off x="5137581" y="2115860"/>
              <a:ext cx="2988463" cy="1974055"/>
            </a:xfrm>
            <a:custGeom>
              <a:avLst/>
              <a:gdLst/>
              <a:ahLst/>
              <a:cxnLst/>
              <a:rect l="l" t="t" r="r" b="b"/>
              <a:pathLst>
                <a:path w="72911" h="48162" extrusionOk="0">
                  <a:moveTo>
                    <a:pt x="71999" y="1"/>
                  </a:moveTo>
                  <a:cubicBezTo>
                    <a:pt x="50093" y="496"/>
                    <a:pt x="28202" y="991"/>
                    <a:pt x="6312" y="1470"/>
                  </a:cubicBezTo>
                  <a:cubicBezTo>
                    <a:pt x="5817" y="1486"/>
                    <a:pt x="5430" y="1872"/>
                    <a:pt x="5430" y="2352"/>
                  </a:cubicBezTo>
                  <a:cubicBezTo>
                    <a:pt x="4099" y="16121"/>
                    <a:pt x="2305" y="29796"/>
                    <a:pt x="46" y="43348"/>
                  </a:cubicBezTo>
                  <a:cubicBezTo>
                    <a:pt x="0" y="44369"/>
                    <a:pt x="819" y="45236"/>
                    <a:pt x="1888" y="45281"/>
                  </a:cubicBezTo>
                  <a:cubicBezTo>
                    <a:pt x="23066" y="46241"/>
                    <a:pt x="44260" y="47200"/>
                    <a:pt x="65439" y="48159"/>
                  </a:cubicBezTo>
                  <a:cubicBezTo>
                    <a:pt x="65475" y="48161"/>
                    <a:pt x="65510" y="48162"/>
                    <a:pt x="65545" y="48162"/>
                  </a:cubicBezTo>
                  <a:cubicBezTo>
                    <a:pt x="66566" y="48162"/>
                    <a:pt x="67421" y="47302"/>
                    <a:pt x="67465" y="46195"/>
                  </a:cubicBezTo>
                  <a:cubicBezTo>
                    <a:pt x="69802" y="31234"/>
                    <a:pt x="71611" y="16136"/>
                    <a:pt x="72911" y="944"/>
                  </a:cubicBezTo>
                  <a:cubicBezTo>
                    <a:pt x="72896" y="418"/>
                    <a:pt x="72494" y="1"/>
                    <a:pt x="71999" y="1"/>
                  </a:cubicBezTo>
                  <a:close/>
                </a:path>
              </a:pathLst>
            </a:custGeom>
            <a:solidFill>
              <a:srgbClr val="2F2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9"/>
            <p:cNvSpPr/>
            <p:nvPr/>
          </p:nvSpPr>
          <p:spPr>
            <a:xfrm rot="354570">
              <a:off x="5137890" y="2145059"/>
              <a:ext cx="2986618" cy="1945405"/>
            </a:xfrm>
            <a:custGeom>
              <a:avLst/>
              <a:gdLst/>
              <a:ahLst/>
              <a:cxnLst/>
              <a:rect l="l" t="t" r="r" b="b"/>
              <a:pathLst>
                <a:path w="72866" h="47463" extrusionOk="0">
                  <a:moveTo>
                    <a:pt x="72835" y="0"/>
                  </a:moveTo>
                  <a:cubicBezTo>
                    <a:pt x="72742" y="417"/>
                    <a:pt x="72402" y="727"/>
                    <a:pt x="71985" y="727"/>
                  </a:cubicBezTo>
                  <a:cubicBezTo>
                    <a:pt x="50079" y="1176"/>
                    <a:pt x="28188" y="1624"/>
                    <a:pt x="6298" y="2057"/>
                  </a:cubicBezTo>
                  <a:lnTo>
                    <a:pt x="6282" y="2057"/>
                  </a:lnTo>
                  <a:cubicBezTo>
                    <a:pt x="5865" y="2057"/>
                    <a:pt x="5524" y="1795"/>
                    <a:pt x="5416" y="1424"/>
                  </a:cubicBezTo>
                  <a:cubicBezTo>
                    <a:pt x="5401" y="1500"/>
                    <a:pt x="5385" y="1562"/>
                    <a:pt x="5385" y="1624"/>
                  </a:cubicBezTo>
                  <a:lnTo>
                    <a:pt x="5385" y="1640"/>
                  </a:lnTo>
                  <a:cubicBezTo>
                    <a:pt x="4054" y="15409"/>
                    <a:pt x="2260" y="29084"/>
                    <a:pt x="1" y="42636"/>
                  </a:cubicBezTo>
                  <a:lnTo>
                    <a:pt x="1" y="42713"/>
                  </a:lnTo>
                  <a:cubicBezTo>
                    <a:pt x="1" y="43703"/>
                    <a:pt x="805" y="44524"/>
                    <a:pt x="1843" y="44569"/>
                  </a:cubicBezTo>
                  <a:cubicBezTo>
                    <a:pt x="23021" y="45529"/>
                    <a:pt x="44215" y="46488"/>
                    <a:pt x="65394" y="47447"/>
                  </a:cubicBezTo>
                  <a:cubicBezTo>
                    <a:pt x="65425" y="47463"/>
                    <a:pt x="65456" y="47463"/>
                    <a:pt x="65471" y="47463"/>
                  </a:cubicBezTo>
                  <a:cubicBezTo>
                    <a:pt x="66508" y="47463"/>
                    <a:pt x="67374" y="46597"/>
                    <a:pt x="67420" y="45483"/>
                  </a:cubicBezTo>
                  <a:cubicBezTo>
                    <a:pt x="69757" y="30522"/>
                    <a:pt x="71566" y="15424"/>
                    <a:pt x="72866" y="232"/>
                  </a:cubicBezTo>
                  <a:cubicBezTo>
                    <a:pt x="72866" y="155"/>
                    <a:pt x="72851" y="77"/>
                    <a:pt x="72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9"/>
            <p:cNvSpPr/>
            <p:nvPr/>
          </p:nvSpPr>
          <p:spPr>
            <a:xfrm rot="354570">
              <a:off x="5276150" y="2119557"/>
              <a:ext cx="2727903" cy="1849124"/>
            </a:xfrm>
            <a:custGeom>
              <a:avLst/>
              <a:gdLst/>
              <a:ahLst/>
              <a:cxnLst/>
              <a:rect l="l" t="t" r="r" b="b"/>
              <a:pathLst>
                <a:path w="66554" h="45114" extrusionOk="0">
                  <a:moveTo>
                    <a:pt x="65651" y="0"/>
                  </a:moveTo>
                  <a:cubicBezTo>
                    <a:pt x="65643" y="0"/>
                    <a:pt x="65634" y="0"/>
                    <a:pt x="65626" y="0"/>
                  </a:cubicBezTo>
                  <a:cubicBezTo>
                    <a:pt x="45824" y="450"/>
                    <a:pt x="26007" y="883"/>
                    <a:pt x="6205" y="1331"/>
                  </a:cubicBezTo>
                  <a:cubicBezTo>
                    <a:pt x="5710" y="1331"/>
                    <a:pt x="5323" y="1733"/>
                    <a:pt x="5323" y="2213"/>
                  </a:cubicBezTo>
                  <a:cubicBezTo>
                    <a:pt x="3977" y="15177"/>
                    <a:pt x="2214" y="28032"/>
                    <a:pt x="48" y="40796"/>
                  </a:cubicBezTo>
                  <a:cubicBezTo>
                    <a:pt x="1" y="41832"/>
                    <a:pt x="836" y="42698"/>
                    <a:pt x="1904" y="42745"/>
                  </a:cubicBezTo>
                  <a:lnTo>
                    <a:pt x="59221" y="45112"/>
                  </a:lnTo>
                  <a:cubicBezTo>
                    <a:pt x="59248" y="45113"/>
                    <a:pt x="59275" y="45113"/>
                    <a:pt x="59302" y="45113"/>
                  </a:cubicBezTo>
                  <a:cubicBezTo>
                    <a:pt x="60334" y="45113"/>
                    <a:pt x="61187" y="44247"/>
                    <a:pt x="61232" y="43148"/>
                  </a:cubicBezTo>
                  <a:cubicBezTo>
                    <a:pt x="63460" y="29177"/>
                    <a:pt x="65239" y="15099"/>
                    <a:pt x="66554" y="929"/>
                  </a:cubicBezTo>
                  <a:cubicBezTo>
                    <a:pt x="66539" y="412"/>
                    <a:pt x="66135" y="0"/>
                    <a:pt x="65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9"/>
            <p:cNvSpPr/>
            <p:nvPr/>
          </p:nvSpPr>
          <p:spPr>
            <a:xfrm rot="354570">
              <a:off x="5468909" y="1660370"/>
              <a:ext cx="2776679" cy="586126"/>
            </a:xfrm>
            <a:custGeom>
              <a:avLst/>
              <a:gdLst/>
              <a:ahLst/>
              <a:cxnLst/>
              <a:rect l="l" t="t" r="r" b="b"/>
              <a:pathLst>
                <a:path w="67744" h="14300" extrusionOk="0">
                  <a:moveTo>
                    <a:pt x="62109" y="0"/>
                  </a:moveTo>
                  <a:cubicBezTo>
                    <a:pt x="62038" y="0"/>
                    <a:pt x="61967" y="2"/>
                    <a:pt x="61896" y="5"/>
                  </a:cubicBezTo>
                  <a:lnTo>
                    <a:pt x="5322" y="2187"/>
                  </a:lnTo>
                  <a:cubicBezTo>
                    <a:pt x="2321" y="2310"/>
                    <a:pt x="0" y="4755"/>
                    <a:pt x="93" y="7647"/>
                  </a:cubicBezTo>
                  <a:cubicBezTo>
                    <a:pt x="155" y="9581"/>
                    <a:pt x="217" y="11531"/>
                    <a:pt x="263" y="13464"/>
                  </a:cubicBezTo>
                  <a:cubicBezTo>
                    <a:pt x="263" y="13934"/>
                    <a:pt x="664" y="14300"/>
                    <a:pt x="1145" y="14300"/>
                  </a:cubicBezTo>
                  <a:cubicBezTo>
                    <a:pt x="1155" y="14300"/>
                    <a:pt x="1166" y="14300"/>
                    <a:pt x="1176" y="14299"/>
                  </a:cubicBezTo>
                  <a:cubicBezTo>
                    <a:pt x="23066" y="13866"/>
                    <a:pt x="44957" y="13418"/>
                    <a:pt x="66863" y="12969"/>
                  </a:cubicBezTo>
                  <a:cubicBezTo>
                    <a:pt x="67358" y="12969"/>
                    <a:pt x="67744" y="12536"/>
                    <a:pt x="67729" y="11995"/>
                  </a:cubicBezTo>
                  <a:cubicBezTo>
                    <a:pt x="67682" y="9860"/>
                    <a:pt x="67620" y="7725"/>
                    <a:pt x="67558" y="5590"/>
                  </a:cubicBezTo>
                  <a:cubicBezTo>
                    <a:pt x="67453" y="2463"/>
                    <a:pt x="65017" y="0"/>
                    <a:pt x="62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9"/>
            <p:cNvSpPr/>
            <p:nvPr/>
          </p:nvSpPr>
          <p:spPr>
            <a:xfrm rot="354570">
              <a:off x="6737726" y="1801730"/>
              <a:ext cx="215637" cy="215760"/>
            </a:xfrm>
            <a:custGeom>
              <a:avLst/>
              <a:gdLst/>
              <a:ahLst/>
              <a:cxnLst/>
              <a:rect l="l" t="t" r="r" b="b"/>
              <a:pathLst>
                <a:path w="5261" h="5264" extrusionOk="0">
                  <a:moveTo>
                    <a:pt x="2623" y="1"/>
                  </a:moveTo>
                  <a:cubicBezTo>
                    <a:pt x="2594" y="1"/>
                    <a:pt x="2566" y="1"/>
                    <a:pt x="2538" y="2"/>
                  </a:cubicBezTo>
                  <a:cubicBezTo>
                    <a:pt x="1099" y="48"/>
                    <a:pt x="1" y="1271"/>
                    <a:pt x="47" y="2709"/>
                  </a:cubicBezTo>
                  <a:cubicBezTo>
                    <a:pt x="93" y="4135"/>
                    <a:pt x="1239" y="5263"/>
                    <a:pt x="2625" y="5263"/>
                  </a:cubicBezTo>
                  <a:cubicBezTo>
                    <a:pt x="2652" y="5263"/>
                    <a:pt x="2680" y="5263"/>
                    <a:pt x="2708" y="5262"/>
                  </a:cubicBezTo>
                  <a:cubicBezTo>
                    <a:pt x="4147" y="5231"/>
                    <a:pt x="5261" y="4008"/>
                    <a:pt x="5214" y="2554"/>
                  </a:cubicBezTo>
                  <a:cubicBezTo>
                    <a:pt x="5169" y="1129"/>
                    <a:pt x="4009" y="1"/>
                    <a:pt x="26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9"/>
            <p:cNvSpPr/>
            <p:nvPr/>
          </p:nvSpPr>
          <p:spPr>
            <a:xfrm rot="354570">
              <a:off x="6748252" y="1529840"/>
              <a:ext cx="246173" cy="432708"/>
            </a:xfrm>
            <a:custGeom>
              <a:avLst/>
              <a:gdLst/>
              <a:ahLst/>
              <a:cxnLst/>
              <a:rect l="l" t="t" r="r" b="b"/>
              <a:pathLst>
                <a:path w="6006" h="10557" extrusionOk="0">
                  <a:moveTo>
                    <a:pt x="2491" y="1946"/>
                  </a:moveTo>
                  <a:cubicBezTo>
                    <a:pt x="2509" y="1955"/>
                    <a:pt x="2534" y="1965"/>
                    <a:pt x="2571" y="1976"/>
                  </a:cubicBezTo>
                  <a:cubicBezTo>
                    <a:pt x="3840" y="2409"/>
                    <a:pt x="3654" y="5349"/>
                    <a:pt x="3530" y="6308"/>
                  </a:cubicBezTo>
                  <a:cubicBezTo>
                    <a:pt x="3438" y="6927"/>
                    <a:pt x="3314" y="7948"/>
                    <a:pt x="2881" y="8443"/>
                  </a:cubicBezTo>
                  <a:cubicBezTo>
                    <a:pt x="2872" y="8453"/>
                    <a:pt x="2863" y="8462"/>
                    <a:pt x="2856" y="8470"/>
                  </a:cubicBezTo>
                  <a:lnTo>
                    <a:pt x="2856" y="8470"/>
                  </a:lnTo>
                  <a:cubicBezTo>
                    <a:pt x="2632" y="8287"/>
                    <a:pt x="2365" y="7849"/>
                    <a:pt x="2190" y="7661"/>
                  </a:cubicBezTo>
                  <a:lnTo>
                    <a:pt x="2190" y="7661"/>
                  </a:lnTo>
                  <a:cubicBezTo>
                    <a:pt x="1969" y="6731"/>
                    <a:pt x="1905" y="5759"/>
                    <a:pt x="1905" y="4807"/>
                  </a:cubicBezTo>
                  <a:cubicBezTo>
                    <a:pt x="1921" y="4080"/>
                    <a:pt x="1967" y="3322"/>
                    <a:pt x="2184" y="2626"/>
                  </a:cubicBezTo>
                  <a:cubicBezTo>
                    <a:pt x="2246" y="2425"/>
                    <a:pt x="2323" y="2056"/>
                    <a:pt x="2491" y="1946"/>
                  </a:cubicBezTo>
                  <a:close/>
                  <a:moveTo>
                    <a:pt x="2536" y="1"/>
                  </a:moveTo>
                  <a:cubicBezTo>
                    <a:pt x="1256" y="1"/>
                    <a:pt x="387" y="1652"/>
                    <a:pt x="204" y="3152"/>
                  </a:cubicBezTo>
                  <a:cubicBezTo>
                    <a:pt x="26" y="4562"/>
                    <a:pt x="0" y="6864"/>
                    <a:pt x="777" y="8435"/>
                  </a:cubicBezTo>
                  <a:lnTo>
                    <a:pt x="777" y="8435"/>
                  </a:lnTo>
                  <a:cubicBezTo>
                    <a:pt x="781" y="8463"/>
                    <a:pt x="785" y="8491"/>
                    <a:pt x="792" y="8520"/>
                  </a:cubicBezTo>
                  <a:cubicBezTo>
                    <a:pt x="997" y="9517"/>
                    <a:pt x="1828" y="10556"/>
                    <a:pt x="2902" y="10556"/>
                  </a:cubicBezTo>
                  <a:cubicBezTo>
                    <a:pt x="2961" y="10556"/>
                    <a:pt x="3021" y="10553"/>
                    <a:pt x="3081" y="10547"/>
                  </a:cubicBezTo>
                  <a:cubicBezTo>
                    <a:pt x="4180" y="10438"/>
                    <a:pt x="4768" y="9324"/>
                    <a:pt x="5092" y="8365"/>
                  </a:cubicBezTo>
                  <a:cubicBezTo>
                    <a:pt x="5897" y="6029"/>
                    <a:pt x="6006" y="2471"/>
                    <a:pt x="4025" y="692"/>
                  </a:cubicBezTo>
                  <a:cubicBezTo>
                    <a:pt x="3486" y="205"/>
                    <a:pt x="2986" y="1"/>
                    <a:pt x="2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9"/>
            <p:cNvSpPr/>
            <p:nvPr/>
          </p:nvSpPr>
          <p:spPr>
            <a:xfrm rot="354570">
              <a:off x="6752310" y="1529001"/>
              <a:ext cx="225146" cy="430536"/>
            </a:xfrm>
            <a:custGeom>
              <a:avLst/>
              <a:gdLst/>
              <a:ahLst/>
              <a:cxnLst/>
              <a:rect l="l" t="t" r="r" b="b"/>
              <a:pathLst>
                <a:path w="5493" h="10504" extrusionOk="0">
                  <a:moveTo>
                    <a:pt x="2848" y="8369"/>
                  </a:moveTo>
                  <a:lnTo>
                    <a:pt x="2800" y="8416"/>
                  </a:lnTo>
                  <a:lnTo>
                    <a:pt x="2848" y="8416"/>
                  </a:lnTo>
                  <a:lnTo>
                    <a:pt x="2848" y="8369"/>
                  </a:lnTo>
                  <a:close/>
                  <a:moveTo>
                    <a:pt x="2445" y="0"/>
                  </a:moveTo>
                  <a:cubicBezTo>
                    <a:pt x="1161" y="0"/>
                    <a:pt x="294" y="1655"/>
                    <a:pt x="109" y="3156"/>
                  </a:cubicBezTo>
                  <a:cubicBezTo>
                    <a:pt x="47" y="3620"/>
                    <a:pt x="1" y="4208"/>
                    <a:pt x="1" y="4827"/>
                  </a:cubicBezTo>
                  <a:cubicBezTo>
                    <a:pt x="1" y="6033"/>
                    <a:pt x="171" y="7395"/>
                    <a:pt x="682" y="8431"/>
                  </a:cubicBezTo>
                  <a:cubicBezTo>
                    <a:pt x="682" y="8462"/>
                    <a:pt x="682" y="8493"/>
                    <a:pt x="697" y="8524"/>
                  </a:cubicBezTo>
                  <a:cubicBezTo>
                    <a:pt x="867" y="9375"/>
                    <a:pt x="1517" y="10272"/>
                    <a:pt x="2383" y="10504"/>
                  </a:cubicBezTo>
                  <a:cubicBezTo>
                    <a:pt x="2151" y="10380"/>
                    <a:pt x="1981" y="10179"/>
                    <a:pt x="1888" y="9901"/>
                  </a:cubicBezTo>
                  <a:cubicBezTo>
                    <a:pt x="1857" y="9792"/>
                    <a:pt x="1841" y="9668"/>
                    <a:pt x="1841" y="9545"/>
                  </a:cubicBezTo>
                  <a:cubicBezTo>
                    <a:pt x="1841" y="9142"/>
                    <a:pt x="2012" y="8740"/>
                    <a:pt x="2336" y="8540"/>
                  </a:cubicBezTo>
                  <a:cubicBezTo>
                    <a:pt x="2445" y="8478"/>
                    <a:pt x="2569" y="8431"/>
                    <a:pt x="2708" y="8416"/>
                  </a:cubicBezTo>
                  <a:cubicBezTo>
                    <a:pt x="2491" y="8214"/>
                    <a:pt x="2260" y="7859"/>
                    <a:pt x="2105" y="7673"/>
                  </a:cubicBezTo>
                  <a:cubicBezTo>
                    <a:pt x="2027" y="7379"/>
                    <a:pt x="1981" y="7085"/>
                    <a:pt x="1934" y="6791"/>
                  </a:cubicBezTo>
                  <a:cubicBezTo>
                    <a:pt x="1841" y="6172"/>
                    <a:pt x="1810" y="5553"/>
                    <a:pt x="1810" y="4934"/>
                  </a:cubicBezTo>
                  <a:lnTo>
                    <a:pt x="1810" y="4811"/>
                  </a:lnTo>
                  <a:cubicBezTo>
                    <a:pt x="1826" y="4084"/>
                    <a:pt x="1872" y="3326"/>
                    <a:pt x="2089" y="2630"/>
                  </a:cubicBezTo>
                  <a:cubicBezTo>
                    <a:pt x="2151" y="2444"/>
                    <a:pt x="2229" y="2073"/>
                    <a:pt x="2398" y="1949"/>
                  </a:cubicBezTo>
                  <a:cubicBezTo>
                    <a:pt x="2414" y="1964"/>
                    <a:pt x="2429" y="1980"/>
                    <a:pt x="2476" y="1980"/>
                  </a:cubicBezTo>
                  <a:cubicBezTo>
                    <a:pt x="3188" y="2228"/>
                    <a:pt x="3435" y="3233"/>
                    <a:pt x="3497" y="4254"/>
                  </a:cubicBezTo>
                  <a:cubicBezTo>
                    <a:pt x="4162" y="4239"/>
                    <a:pt x="4828" y="4208"/>
                    <a:pt x="5492" y="4177"/>
                  </a:cubicBezTo>
                  <a:cubicBezTo>
                    <a:pt x="5354" y="2831"/>
                    <a:pt x="4890" y="1547"/>
                    <a:pt x="3930" y="696"/>
                  </a:cubicBezTo>
                  <a:cubicBezTo>
                    <a:pt x="3404" y="201"/>
                    <a:pt x="2893" y="0"/>
                    <a:pt x="2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9"/>
            <p:cNvSpPr/>
            <p:nvPr/>
          </p:nvSpPr>
          <p:spPr>
            <a:xfrm rot="354570">
              <a:off x="6805956" y="1873289"/>
              <a:ext cx="86935" cy="90050"/>
            </a:xfrm>
            <a:custGeom>
              <a:avLst/>
              <a:gdLst/>
              <a:ahLst/>
              <a:cxnLst/>
              <a:rect l="l" t="t" r="r" b="b"/>
              <a:pathLst>
                <a:path w="2121" h="2197" extrusionOk="0">
                  <a:moveTo>
                    <a:pt x="1025" y="1"/>
                  </a:moveTo>
                  <a:cubicBezTo>
                    <a:pt x="873" y="1"/>
                    <a:pt x="721" y="42"/>
                    <a:pt x="588" y="124"/>
                  </a:cubicBezTo>
                  <a:cubicBezTo>
                    <a:pt x="155" y="402"/>
                    <a:pt x="0" y="1021"/>
                    <a:pt x="140" y="1485"/>
                  </a:cubicBezTo>
                  <a:cubicBezTo>
                    <a:pt x="279" y="1902"/>
                    <a:pt x="619" y="2181"/>
                    <a:pt x="1038" y="2197"/>
                  </a:cubicBezTo>
                  <a:cubicBezTo>
                    <a:pt x="1331" y="2197"/>
                    <a:pt x="1625" y="2057"/>
                    <a:pt x="1795" y="1840"/>
                  </a:cubicBezTo>
                  <a:cubicBezTo>
                    <a:pt x="2059" y="1531"/>
                    <a:pt x="2121" y="1129"/>
                    <a:pt x="1950" y="757"/>
                  </a:cubicBezTo>
                  <a:cubicBezTo>
                    <a:pt x="1917" y="687"/>
                    <a:pt x="1875" y="616"/>
                    <a:pt x="1825" y="548"/>
                  </a:cubicBezTo>
                  <a:lnTo>
                    <a:pt x="1825" y="548"/>
                  </a:lnTo>
                  <a:cubicBezTo>
                    <a:pt x="1775" y="442"/>
                    <a:pt x="1708" y="345"/>
                    <a:pt x="1625" y="262"/>
                  </a:cubicBezTo>
                  <a:cubicBezTo>
                    <a:pt x="1469" y="88"/>
                    <a:pt x="1247" y="1"/>
                    <a:pt x="1025" y="1"/>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9"/>
            <p:cNvSpPr/>
            <p:nvPr/>
          </p:nvSpPr>
          <p:spPr>
            <a:xfrm rot="354570">
              <a:off x="6809769" y="1873280"/>
              <a:ext cx="79926" cy="90091"/>
            </a:xfrm>
            <a:custGeom>
              <a:avLst/>
              <a:gdLst/>
              <a:ahLst/>
              <a:cxnLst/>
              <a:rect l="l" t="t" r="r" b="b"/>
              <a:pathLst>
                <a:path w="1950" h="2198" extrusionOk="0">
                  <a:moveTo>
                    <a:pt x="867" y="1"/>
                  </a:moveTo>
                  <a:cubicBezTo>
                    <a:pt x="728" y="16"/>
                    <a:pt x="604" y="63"/>
                    <a:pt x="495" y="125"/>
                  </a:cubicBezTo>
                  <a:cubicBezTo>
                    <a:pt x="171" y="325"/>
                    <a:pt x="0" y="727"/>
                    <a:pt x="0" y="1130"/>
                  </a:cubicBezTo>
                  <a:cubicBezTo>
                    <a:pt x="0" y="1253"/>
                    <a:pt x="16" y="1377"/>
                    <a:pt x="47" y="1486"/>
                  </a:cubicBezTo>
                  <a:cubicBezTo>
                    <a:pt x="186" y="1903"/>
                    <a:pt x="526" y="2182"/>
                    <a:pt x="945" y="2198"/>
                  </a:cubicBezTo>
                  <a:lnTo>
                    <a:pt x="976" y="2198"/>
                  </a:lnTo>
                  <a:cubicBezTo>
                    <a:pt x="1254" y="2198"/>
                    <a:pt x="1532" y="2058"/>
                    <a:pt x="1702" y="1841"/>
                  </a:cubicBezTo>
                  <a:cubicBezTo>
                    <a:pt x="1873" y="1656"/>
                    <a:pt x="1950" y="1424"/>
                    <a:pt x="1950" y="1177"/>
                  </a:cubicBezTo>
                  <a:cubicBezTo>
                    <a:pt x="1950" y="1037"/>
                    <a:pt x="1919" y="898"/>
                    <a:pt x="1857" y="758"/>
                  </a:cubicBezTo>
                  <a:cubicBezTo>
                    <a:pt x="1826" y="682"/>
                    <a:pt x="1764" y="604"/>
                    <a:pt x="1718" y="527"/>
                  </a:cubicBezTo>
                  <a:cubicBezTo>
                    <a:pt x="1671" y="418"/>
                    <a:pt x="1609" y="341"/>
                    <a:pt x="1532" y="263"/>
                  </a:cubicBezTo>
                  <a:cubicBezTo>
                    <a:pt x="1393" y="109"/>
                    <a:pt x="1207" y="32"/>
                    <a:pt x="1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9"/>
            <p:cNvSpPr/>
            <p:nvPr/>
          </p:nvSpPr>
          <p:spPr>
            <a:xfrm rot="354570">
              <a:off x="7089546" y="1826027"/>
              <a:ext cx="216252" cy="218301"/>
            </a:xfrm>
            <a:custGeom>
              <a:avLst/>
              <a:gdLst/>
              <a:ahLst/>
              <a:cxnLst/>
              <a:rect l="l" t="t" r="r" b="b"/>
              <a:pathLst>
                <a:path w="5276" h="5326" extrusionOk="0">
                  <a:moveTo>
                    <a:pt x="2646" y="0"/>
                  </a:moveTo>
                  <a:cubicBezTo>
                    <a:pt x="2610" y="0"/>
                    <a:pt x="2574" y="1"/>
                    <a:pt x="2537" y="3"/>
                  </a:cubicBezTo>
                  <a:cubicBezTo>
                    <a:pt x="1114" y="50"/>
                    <a:pt x="0" y="1271"/>
                    <a:pt x="46" y="2742"/>
                  </a:cubicBezTo>
                  <a:cubicBezTo>
                    <a:pt x="93" y="4191"/>
                    <a:pt x="1252" y="5325"/>
                    <a:pt x="2666" y="5325"/>
                  </a:cubicBezTo>
                  <a:cubicBezTo>
                    <a:pt x="2685" y="5325"/>
                    <a:pt x="2704" y="5325"/>
                    <a:pt x="2723" y="5324"/>
                  </a:cubicBezTo>
                  <a:cubicBezTo>
                    <a:pt x="4146" y="5279"/>
                    <a:pt x="5275" y="4056"/>
                    <a:pt x="5213" y="2587"/>
                  </a:cubicBezTo>
                  <a:cubicBezTo>
                    <a:pt x="5169" y="1140"/>
                    <a:pt x="4022" y="0"/>
                    <a:pt x="2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9"/>
            <p:cNvSpPr/>
            <p:nvPr/>
          </p:nvSpPr>
          <p:spPr>
            <a:xfrm rot="354570">
              <a:off x="7100268" y="1550252"/>
              <a:ext cx="246788" cy="438447"/>
            </a:xfrm>
            <a:custGeom>
              <a:avLst/>
              <a:gdLst/>
              <a:ahLst/>
              <a:cxnLst/>
              <a:rect l="l" t="t" r="r" b="b"/>
              <a:pathLst>
                <a:path w="6021" h="10697" extrusionOk="0">
                  <a:moveTo>
                    <a:pt x="2494" y="1976"/>
                  </a:moveTo>
                  <a:cubicBezTo>
                    <a:pt x="2511" y="1986"/>
                    <a:pt x="2536" y="1997"/>
                    <a:pt x="2572" y="2010"/>
                  </a:cubicBezTo>
                  <a:cubicBezTo>
                    <a:pt x="3855" y="2443"/>
                    <a:pt x="3655" y="5429"/>
                    <a:pt x="3531" y="6389"/>
                  </a:cubicBezTo>
                  <a:cubicBezTo>
                    <a:pt x="3453" y="7022"/>
                    <a:pt x="3329" y="8043"/>
                    <a:pt x="2881" y="8554"/>
                  </a:cubicBezTo>
                  <a:cubicBezTo>
                    <a:pt x="2875" y="8562"/>
                    <a:pt x="2870" y="8569"/>
                    <a:pt x="2865" y="8575"/>
                  </a:cubicBezTo>
                  <a:lnTo>
                    <a:pt x="2865" y="8575"/>
                  </a:lnTo>
                  <a:cubicBezTo>
                    <a:pt x="2645" y="8390"/>
                    <a:pt x="2378" y="7966"/>
                    <a:pt x="2203" y="7770"/>
                  </a:cubicBezTo>
                  <a:lnTo>
                    <a:pt x="2203" y="7770"/>
                  </a:lnTo>
                  <a:cubicBezTo>
                    <a:pt x="1978" y="6825"/>
                    <a:pt x="1912" y="5836"/>
                    <a:pt x="1922" y="4872"/>
                  </a:cubicBezTo>
                  <a:cubicBezTo>
                    <a:pt x="1922" y="4145"/>
                    <a:pt x="1968" y="3356"/>
                    <a:pt x="2184" y="2660"/>
                  </a:cubicBezTo>
                  <a:cubicBezTo>
                    <a:pt x="2244" y="2465"/>
                    <a:pt x="2320" y="2110"/>
                    <a:pt x="2494" y="1976"/>
                  </a:cubicBezTo>
                  <a:close/>
                  <a:moveTo>
                    <a:pt x="2540" y="0"/>
                  </a:moveTo>
                  <a:cubicBezTo>
                    <a:pt x="1258" y="0"/>
                    <a:pt x="387" y="1673"/>
                    <a:pt x="204" y="3186"/>
                  </a:cubicBezTo>
                  <a:cubicBezTo>
                    <a:pt x="26" y="4618"/>
                    <a:pt x="1" y="6950"/>
                    <a:pt x="777" y="8542"/>
                  </a:cubicBezTo>
                  <a:lnTo>
                    <a:pt x="777" y="8542"/>
                  </a:lnTo>
                  <a:cubicBezTo>
                    <a:pt x="781" y="8572"/>
                    <a:pt x="786" y="8601"/>
                    <a:pt x="792" y="8631"/>
                  </a:cubicBezTo>
                  <a:cubicBezTo>
                    <a:pt x="999" y="9636"/>
                    <a:pt x="1841" y="10696"/>
                    <a:pt x="2926" y="10696"/>
                  </a:cubicBezTo>
                  <a:cubicBezTo>
                    <a:pt x="2977" y="10696"/>
                    <a:pt x="3029" y="10694"/>
                    <a:pt x="3082" y="10689"/>
                  </a:cubicBezTo>
                  <a:cubicBezTo>
                    <a:pt x="4195" y="10565"/>
                    <a:pt x="4768" y="9436"/>
                    <a:pt x="5093" y="8476"/>
                  </a:cubicBezTo>
                  <a:cubicBezTo>
                    <a:pt x="5897" y="6110"/>
                    <a:pt x="6021" y="2505"/>
                    <a:pt x="4026" y="695"/>
                  </a:cubicBezTo>
                  <a:cubicBezTo>
                    <a:pt x="3488" y="206"/>
                    <a:pt x="2989" y="0"/>
                    <a:pt x="25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9"/>
            <p:cNvSpPr/>
            <p:nvPr/>
          </p:nvSpPr>
          <p:spPr>
            <a:xfrm rot="354570">
              <a:off x="7104357" y="1549465"/>
              <a:ext cx="225105" cy="436315"/>
            </a:xfrm>
            <a:custGeom>
              <a:avLst/>
              <a:gdLst/>
              <a:ahLst/>
              <a:cxnLst/>
              <a:rect l="l" t="t" r="r" b="b"/>
              <a:pathLst>
                <a:path w="5492" h="10645" extrusionOk="0">
                  <a:moveTo>
                    <a:pt x="2847" y="8478"/>
                  </a:moveTo>
                  <a:cubicBezTo>
                    <a:pt x="2831" y="8494"/>
                    <a:pt x="2831" y="8509"/>
                    <a:pt x="2816" y="8525"/>
                  </a:cubicBezTo>
                  <a:lnTo>
                    <a:pt x="2847" y="8525"/>
                  </a:lnTo>
                  <a:lnTo>
                    <a:pt x="2847" y="8478"/>
                  </a:lnTo>
                  <a:close/>
                  <a:moveTo>
                    <a:pt x="2445" y="1"/>
                  </a:moveTo>
                  <a:cubicBezTo>
                    <a:pt x="1160" y="1"/>
                    <a:pt x="294" y="1672"/>
                    <a:pt x="108" y="3188"/>
                  </a:cubicBezTo>
                  <a:cubicBezTo>
                    <a:pt x="46" y="3668"/>
                    <a:pt x="0" y="4256"/>
                    <a:pt x="0" y="4874"/>
                  </a:cubicBezTo>
                  <a:cubicBezTo>
                    <a:pt x="0" y="6112"/>
                    <a:pt x="170" y="7488"/>
                    <a:pt x="681" y="8540"/>
                  </a:cubicBezTo>
                  <a:cubicBezTo>
                    <a:pt x="681" y="8571"/>
                    <a:pt x="681" y="8602"/>
                    <a:pt x="696" y="8633"/>
                  </a:cubicBezTo>
                  <a:cubicBezTo>
                    <a:pt x="882" y="9499"/>
                    <a:pt x="1517" y="10413"/>
                    <a:pt x="2383" y="10644"/>
                  </a:cubicBezTo>
                  <a:cubicBezTo>
                    <a:pt x="2166" y="10520"/>
                    <a:pt x="1981" y="10304"/>
                    <a:pt x="1903" y="10025"/>
                  </a:cubicBezTo>
                  <a:cubicBezTo>
                    <a:pt x="1857" y="9918"/>
                    <a:pt x="1841" y="9794"/>
                    <a:pt x="1841" y="9654"/>
                  </a:cubicBezTo>
                  <a:cubicBezTo>
                    <a:pt x="1841" y="9268"/>
                    <a:pt x="2012" y="8850"/>
                    <a:pt x="2336" y="8649"/>
                  </a:cubicBezTo>
                  <a:cubicBezTo>
                    <a:pt x="2445" y="8587"/>
                    <a:pt x="2583" y="8540"/>
                    <a:pt x="2707" y="8525"/>
                  </a:cubicBezTo>
                  <a:cubicBezTo>
                    <a:pt x="2507" y="8324"/>
                    <a:pt x="2274" y="7952"/>
                    <a:pt x="2104" y="7767"/>
                  </a:cubicBezTo>
                  <a:cubicBezTo>
                    <a:pt x="2043" y="7473"/>
                    <a:pt x="1981" y="7179"/>
                    <a:pt x="1934" y="6886"/>
                  </a:cubicBezTo>
                  <a:cubicBezTo>
                    <a:pt x="1857" y="6251"/>
                    <a:pt x="1826" y="5617"/>
                    <a:pt x="1826" y="4982"/>
                  </a:cubicBezTo>
                  <a:lnTo>
                    <a:pt x="1826" y="4874"/>
                  </a:lnTo>
                  <a:cubicBezTo>
                    <a:pt x="1826" y="4147"/>
                    <a:pt x="1872" y="3358"/>
                    <a:pt x="2088" y="2662"/>
                  </a:cubicBezTo>
                  <a:cubicBezTo>
                    <a:pt x="2150" y="2476"/>
                    <a:pt x="2228" y="2105"/>
                    <a:pt x="2398" y="1981"/>
                  </a:cubicBezTo>
                  <a:cubicBezTo>
                    <a:pt x="2414" y="1997"/>
                    <a:pt x="2429" y="1997"/>
                    <a:pt x="2476" y="2012"/>
                  </a:cubicBezTo>
                  <a:cubicBezTo>
                    <a:pt x="3187" y="2245"/>
                    <a:pt x="3435" y="3280"/>
                    <a:pt x="3512" y="4318"/>
                  </a:cubicBezTo>
                  <a:cubicBezTo>
                    <a:pt x="4177" y="4287"/>
                    <a:pt x="4842" y="4270"/>
                    <a:pt x="5492" y="4240"/>
                  </a:cubicBezTo>
                  <a:cubicBezTo>
                    <a:pt x="5368" y="2863"/>
                    <a:pt x="4889" y="1579"/>
                    <a:pt x="3930" y="697"/>
                  </a:cubicBezTo>
                  <a:cubicBezTo>
                    <a:pt x="3404" y="202"/>
                    <a:pt x="2893" y="1"/>
                    <a:pt x="2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9"/>
            <p:cNvSpPr/>
            <p:nvPr/>
          </p:nvSpPr>
          <p:spPr>
            <a:xfrm rot="354570">
              <a:off x="7157763" y="1898249"/>
              <a:ext cx="86935" cy="90706"/>
            </a:xfrm>
            <a:custGeom>
              <a:avLst/>
              <a:gdLst/>
              <a:ahLst/>
              <a:cxnLst/>
              <a:rect l="l" t="t" r="r" b="b"/>
              <a:pathLst>
                <a:path w="2121" h="2213" extrusionOk="0">
                  <a:moveTo>
                    <a:pt x="1471" y="1004"/>
                  </a:moveTo>
                  <a:cubicBezTo>
                    <a:pt x="1474" y="1008"/>
                    <a:pt x="1476" y="1012"/>
                    <a:pt x="1479" y="1015"/>
                  </a:cubicBezTo>
                  <a:lnTo>
                    <a:pt x="1479" y="1015"/>
                  </a:lnTo>
                  <a:cubicBezTo>
                    <a:pt x="1479" y="1015"/>
                    <a:pt x="1479" y="1016"/>
                    <a:pt x="1479" y="1016"/>
                  </a:cubicBezTo>
                  <a:lnTo>
                    <a:pt x="1479" y="1016"/>
                  </a:lnTo>
                  <a:cubicBezTo>
                    <a:pt x="1477" y="1013"/>
                    <a:pt x="1474" y="1009"/>
                    <a:pt x="1471" y="1004"/>
                  </a:cubicBezTo>
                  <a:cubicBezTo>
                    <a:pt x="1471" y="1004"/>
                    <a:pt x="1471" y="1004"/>
                    <a:pt x="1471" y="1004"/>
                  </a:cubicBezTo>
                  <a:close/>
                  <a:moveTo>
                    <a:pt x="1038" y="1252"/>
                  </a:moveTo>
                  <a:cubicBezTo>
                    <a:pt x="1032" y="1260"/>
                    <a:pt x="1026" y="1268"/>
                    <a:pt x="1022" y="1276"/>
                  </a:cubicBezTo>
                  <a:lnTo>
                    <a:pt x="1022" y="1276"/>
                  </a:lnTo>
                  <a:lnTo>
                    <a:pt x="1022" y="1268"/>
                  </a:lnTo>
                  <a:cubicBezTo>
                    <a:pt x="1022" y="1268"/>
                    <a:pt x="1022" y="1252"/>
                    <a:pt x="1038" y="1252"/>
                  </a:cubicBezTo>
                  <a:close/>
                  <a:moveTo>
                    <a:pt x="1026" y="0"/>
                  </a:moveTo>
                  <a:cubicBezTo>
                    <a:pt x="874" y="0"/>
                    <a:pt x="721" y="41"/>
                    <a:pt x="589" y="123"/>
                  </a:cubicBezTo>
                  <a:cubicBezTo>
                    <a:pt x="172" y="402"/>
                    <a:pt x="1" y="1035"/>
                    <a:pt x="156" y="1499"/>
                  </a:cubicBezTo>
                  <a:cubicBezTo>
                    <a:pt x="279" y="1918"/>
                    <a:pt x="620" y="2211"/>
                    <a:pt x="1053" y="2211"/>
                  </a:cubicBezTo>
                  <a:cubicBezTo>
                    <a:pt x="1067" y="2212"/>
                    <a:pt x="1082" y="2212"/>
                    <a:pt x="1097" y="2212"/>
                  </a:cubicBezTo>
                  <a:cubicBezTo>
                    <a:pt x="1362" y="2212"/>
                    <a:pt x="1636" y="2075"/>
                    <a:pt x="1812" y="1856"/>
                  </a:cubicBezTo>
                  <a:cubicBezTo>
                    <a:pt x="2059" y="1546"/>
                    <a:pt x="2121" y="1144"/>
                    <a:pt x="1950" y="773"/>
                  </a:cubicBezTo>
                  <a:cubicBezTo>
                    <a:pt x="1914" y="683"/>
                    <a:pt x="1864" y="593"/>
                    <a:pt x="1803" y="510"/>
                  </a:cubicBezTo>
                  <a:lnTo>
                    <a:pt x="1803" y="510"/>
                  </a:lnTo>
                  <a:cubicBezTo>
                    <a:pt x="1755" y="421"/>
                    <a:pt x="1696" y="338"/>
                    <a:pt x="1626" y="262"/>
                  </a:cubicBezTo>
                  <a:cubicBezTo>
                    <a:pt x="1469" y="88"/>
                    <a:pt x="1248" y="0"/>
                    <a:pt x="1026"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9"/>
            <p:cNvSpPr/>
            <p:nvPr/>
          </p:nvSpPr>
          <p:spPr>
            <a:xfrm rot="354570">
              <a:off x="7161577" y="1898240"/>
              <a:ext cx="79926" cy="90706"/>
            </a:xfrm>
            <a:custGeom>
              <a:avLst/>
              <a:gdLst/>
              <a:ahLst/>
              <a:cxnLst/>
              <a:rect l="l" t="t" r="r" b="b"/>
              <a:pathLst>
                <a:path w="1950" h="2213" extrusionOk="0">
                  <a:moveTo>
                    <a:pt x="867" y="0"/>
                  </a:moveTo>
                  <a:cubicBezTo>
                    <a:pt x="743" y="15"/>
                    <a:pt x="605" y="62"/>
                    <a:pt x="496" y="124"/>
                  </a:cubicBezTo>
                  <a:cubicBezTo>
                    <a:pt x="172" y="325"/>
                    <a:pt x="1" y="743"/>
                    <a:pt x="1" y="1129"/>
                  </a:cubicBezTo>
                  <a:cubicBezTo>
                    <a:pt x="1" y="1269"/>
                    <a:pt x="17" y="1393"/>
                    <a:pt x="63" y="1500"/>
                  </a:cubicBezTo>
                  <a:cubicBezTo>
                    <a:pt x="186" y="1919"/>
                    <a:pt x="527" y="2212"/>
                    <a:pt x="960" y="2212"/>
                  </a:cubicBezTo>
                  <a:lnTo>
                    <a:pt x="976" y="2212"/>
                  </a:lnTo>
                  <a:cubicBezTo>
                    <a:pt x="1254" y="2212"/>
                    <a:pt x="1533" y="2088"/>
                    <a:pt x="1719" y="1857"/>
                  </a:cubicBezTo>
                  <a:cubicBezTo>
                    <a:pt x="1873" y="1671"/>
                    <a:pt x="1950" y="1439"/>
                    <a:pt x="1950" y="1191"/>
                  </a:cubicBezTo>
                  <a:cubicBezTo>
                    <a:pt x="1950" y="1052"/>
                    <a:pt x="1919" y="913"/>
                    <a:pt x="1857" y="774"/>
                  </a:cubicBezTo>
                  <a:cubicBezTo>
                    <a:pt x="1826" y="681"/>
                    <a:pt x="1780" y="603"/>
                    <a:pt x="1719" y="526"/>
                  </a:cubicBezTo>
                  <a:cubicBezTo>
                    <a:pt x="1672" y="434"/>
                    <a:pt x="1610" y="341"/>
                    <a:pt x="1533" y="263"/>
                  </a:cubicBezTo>
                  <a:cubicBezTo>
                    <a:pt x="1393" y="108"/>
                    <a:pt x="1207" y="15"/>
                    <a:pt x="1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9"/>
            <p:cNvSpPr/>
            <p:nvPr/>
          </p:nvSpPr>
          <p:spPr>
            <a:xfrm rot="354570">
              <a:off x="7441354" y="1849716"/>
              <a:ext cx="216252" cy="221457"/>
            </a:xfrm>
            <a:custGeom>
              <a:avLst/>
              <a:gdLst/>
              <a:ahLst/>
              <a:cxnLst/>
              <a:rect l="l" t="t" r="r" b="b"/>
              <a:pathLst>
                <a:path w="5276" h="5403" extrusionOk="0">
                  <a:moveTo>
                    <a:pt x="2620" y="1"/>
                  </a:moveTo>
                  <a:cubicBezTo>
                    <a:pt x="2593" y="1"/>
                    <a:pt x="2565" y="1"/>
                    <a:pt x="2538" y="2"/>
                  </a:cubicBezTo>
                  <a:cubicBezTo>
                    <a:pt x="1115" y="49"/>
                    <a:pt x="1" y="1302"/>
                    <a:pt x="63" y="2787"/>
                  </a:cubicBezTo>
                  <a:cubicBezTo>
                    <a:pt x="108" y="4238"/>
                    <a:pt x="1270" y="5403"/>
                    <a:pt x="2669" y="5403"/>
                  </a:cubicBezTo>
                  <a:cubicBezTo>
                    <a:pt x="2687" y="5403"/>
                    <a:pt x="2705" y="5402"/>
                    <a:pt x="2724" y="5402"/>
                  </a:cubicBezTo>
                  <a:cubicBezTo>
                    <a:pt x="4147" y="5355"/>
                    <a:pt x="5275" y="4117"/>
                    <a:pt x="5230" y="2617"/>
                  </a:cubicBezTo>
                  <a:cubicBezTo>
                    <a:pt x="5169" y="1145"/>
                    <a:pt x="4021" y="1"/>
                    <a:pt x="26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9"/>
            <p:cNvSpPr/>
            <p:nvPr/>
          </p:nvSpPr>
          <p:spPr>
            <a:xfrm rot="354570">
              <a:off x="7452338" y="1570883"/>
              <a:ext cx="246788" cy="443447"/>
            </a:xfrm>
            <a:custGeom>
              <a:avLst/>
              <a:gdLst/>
              <a:ahLst/>
              <a:cxnLst/>
              <a:rect l="l" t="t" r="r" b="b"/>
              <a:pathLst>
                <a:path w="6021" h="10819" extrusionOk="0">
                  <a:moveTo>
                    <a:pt x="2492" y="2003"/>
                  </a:moveTo>
                  <a:cubicBezTo>
                    <a:pt x="2508" y="2014"/>
                    <a:pt x="2534" y="2025"/>
                    <a:pt x="2571" y="2039"/>
                  </a:cubicBezTo>
                  <a:cubicBezTo>
                    <a:pt x="3855" y="2472"/>
                    <a:pt x="3654" y="5488"/>
                    <a:pt x="3530" y="6463"/>
                  </a:cubicBezTo>
                  <a:cubicBezTo>
                    <a:pt x="3452" y="7113"/>
                    <a:pt x="3329" y="8149"/>
                    <a:pt x="2895" y="8660"/>
                  </a:cubicBezTo>
                  <a:cubicBezTo>
                    <a:pt x="2887" y="8670"/>
                    <a:pt x="2879" y="8679"/>
                    <a:pt x="2871" y="8687"/>
                  </a:cubicBezTo>
                  <a:lnTo>
                    <a:pt x="2871" y="8687"/>
                  </a:lnTo>
                  <a:cubicBezTo>
                    <a:pt x="2651" y="8505"/>
                    <a:pt x="2381" y="8074"/>
                    <a:pt x="2204" y="7865"/>
                  </a:cubicBezTo>
                  <a:lnTo>
                    <a:pt x="2204" y="7865"/>
                  </a:lnTo>
                  <a:cubicBezTo>
                    <a:pt x="1978" y="6908"/>
                    <a:pt x="1911" y="5907"/>
                    <a:pt x="1921" y="4931"/>
                  </a:cubicBezTo>
                  <a:cubicBezTo>
                    <a:pt x="1921" y="4188"/>
                    <a:pt x="1967" y="3400"/>
                    <a:pt x="2200" y="2688"/>
                  </a:cubicBezTo>
                  <a:cubicBezTo>
                    <a:pt x="2244" y="2493"/>
                    <a:pt x="2319" y="2125"/>
                    <a:pt x="2492" y="2003"/>
                  </a:cubicBezTo>
                  <a:close/>
                  <a:moveTo>
                    <a:pt x="2544" y="0"/>
                  </a:moveTo>
                  <a:cubicBezTo>
                    <a:pt x="1262" y="0"/>
                    <a:pt x="399" y="1692"/>
                    <a:pt x="204" y="3214"/>
                  </a:cubicBezTo>
                  <a:cubicBezTo>
                    <a:pt x="26" y="4665"/>
                    <a:pt x="0" y="7029"/>
                    <a:pt x="778" y="8640"/>
                  </a:cubicBezTo>
                  <a:lnTo>
                    <a:pt x="778" y="8640"/>
                  </a:lnTo>
                  <a:cubicBezTo>
                    <a:pt x="781" y="8667"/>
                    <a:pt x="786" y="8694"/>
                    <a:pt x="791" y="8722"/>
                  </a:cubicBezTo>
                  <a:cubicBezTo>
                    <a:pt x="1012" y="9750"/>
                    <a:pt x="1845" y="10819"/>
                    <a:pt x="2922" y="10819"/>
                  </a:cubicBezTo>
                  <a:cubicBezTo>
                    <a:pt x="2980" y="10819"/>
                    <a:pt x="3038" y="10816"/>
                    <a:pt x="3097" y="10810"/>
                  </a:cubicBezTo>
                  <a:cubicBezTo>
                    <a:pt x="4195" y="10702"/>
                    <a:pt x="4783" y="9557"/>
                    <a:pt x="5108" y="8582"/>
                  </a:cubicBezTo>
                  <a:cubicBezTo>
                    <a:pt x="5897" y="6185"/>
                    <a:pt x="6020" y="2534"/>
                    <a:pt x="4040" y="708"/>
                  </a:cubicBezTo>
                  <a:cubicBezTo>
                    <a:pt x="3497" y="209"/>
                    <a:pt x="2995" y="0"/>
                    <a:pt x="25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9"/>
            <p:cNvSpPr/>
            <p:nvPr/>
          </p:nvSpPr>
          <p:spPr>
            <a:xfrm rot="354570">
              <a:off x="7457005" y="1570077"/>
              <a:ext cx="225187" cy="441357"/>
            </a:xfrm>
            <a:custGeom>
              <a:avLst/>
              <a:gdLst/>
              <a:ahLst/>
              <a:cxnLst/>
              <a:rect l="l" t="t" r="r" b="b"/>
              <a:pathLst>
                <a:path w="5494" h="10768" extrusionOk="0">
                  <a:moveTo>
                    <a:pt x="2847" y="8586"/>
                  </a:moveTo>
                  <a:lnTo>
                    <a:pt x="2801" y="8633"/>
                  </a:lnTo>
                  <a:lnTo>
                    <a:pt x="2847" y="8633"/>
                  </a:lnTo>
                  <a:lnTo>
                    <a:pt x="2847" y="8586"/>
                  </a:lnTo>
                  <a:close/>
                  <a:moveTo>
                    <a:pt x="2430" y="1"/>
                  </a:moveTo>
                  <a:cubicBezTo>
                    <a:pt x="1146" y="1"/>
                    <a:pt x="279" y="1702"/>
                    <a:pt x="94" y="3218"/>
                  </a:cubicBezTo>
                  <a:cubicBezTo>
                    <a:pt x="32" y="3713"/>
                    <a:pt x="1" y="4301"/>
                    <a:pt x="1" y="4935"/>
                  </a:cubicBezTo>
                  <a:cubicBezTo>
                    <a:pt x="1" y="6173"/>
                    <a:pt x="155" y="7581"/>
                    <a:pt x="667" y="8648"/>
                  </a:cubicBezTo>
                  <a:cubicBezTo>
                    <a:pt x="681" y="8679"/>
                    <a:pt x="681" y="8710"/>
                    <a:pt x="681" y="8726"/>
                  </a:cubicBezTo>
                  <a:cubicBezTo>
                    <a:pt x="867" y="9623"/>
                    <a:pt x="1517" y="10535"/>
                    <a:pt x="2383" y="10768"/>
                  </a:cubicBezTo>
                  <a:cubicBezTo>
                    <a:pt x="2152" y="10644"/>
                    <a:pt x="1981" y="10428"/>
                    <a:pt x="1888" y="10164"/>
                  </a:cubicBezTo>
                  <a:cubicBezTo>
                    <a:pt x="1857" y="10040"/>
                    <a:pt x="1826" y="9902"/>
                    <a:pt x="1842" y="9778"/>
                  </a:cubicBezTo>
                  <a:cubicBezTo>
                    <a:pt x="1842" y="9376"/>
                    <a:pt x="2012" y="8973"/>
                    <a:pt x="2321" y="8757"/>
                  </a:cubicBezTo>
                  <a:cubicBezTo>
                    <a:pt x="2445" y="8695"/>
                    <a:pt x="2569" y="8648"/>
                    <a:pt x="2709" y="8633"/>
                  </a:cubicBezTo>
                  <a:cubicBezTo>
                    <a:pt x="2492" y="8431"/>
                    <a:pt x="2259" y="8060"/>
                    <a:pt x="2090" y="7874"/>
                  </a:cubicBezTo>
                  <a:cubicBezTo>
                    <a:pt x="2028" y="7565"/>
                    <a:pt x="1966" y="7272"/>
                    <a:pt x="1935" y="6962"/>
                  </a:cubicBezTo>
                  <a:cubicBezTo>
                    <a:pt x="1842" y="6327"/>
                    <a:pt x="1811" y="5678"/>
                    <a:pt x="1811" y="5044"/>
                  </a:cubicBezTo>
                  <a:lnTo>
                    <a:pt x="1811" y="4935"/>
                  </a:lnTo>
                  <a:cubicBezTo>
                    <a:pt x="1811" y="4192"/>
                    <a:pt x="1857" y="3404"/>
                    <a:pt x="2090" y="2692"/>
                  </a:cubicBezTo>
                  <a:cubicBezTo>
                    <a:pt x="2136" y="2507"/>
                    <a:pt x="2214" y="2119"/>
                    <a:pt x="2383" y="1996"/>
                  </a:cubicBezTo>
                  <a:cubicBezTo>
                    <a:pt x="2399" y="2012"/>
                    <a:pt x="2430" y="2027"/>
                    <a:pt x="2461" y="2043"/>
                  </a:cubicBezTo>
                  <a:cubicBezTo>
                    <a:pt x="3173" y="2274"/>
                    <a:pt x="3435" y="3326"/>
                    <a:pt x="3497" y="4363"/>
                  </a:cubicBezTo>
                  <a:cubicBezTo>
                    <a:pt x="4163" y="4347"/>
                    <a:pt x="4827" y="4316"/>
                    <a:pt x="5493" y="4301"/>
                  </a:cubicBezTo>
                  <a:cubicBezTo>
                    <a:pt x="5353" y="2909"/>
                    <a:pt x="4874" y="1593"/>
                    <a:pt x="3930" y="712"/>
                  </a:cubicBezTo>
                  <a:cubicBezTo>
                    <a:pt x="3389" y="217"/>
                    <a:pt x="2878" y="1"/>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9"/>
            <p:cNvSpPr/>
            <p:nvPr/>
          </p:nvSpPr>
          <p:spPr>
            <a:xfrm rot="354570">
              <a:off x="7509581" y="1923202"/>
              <a:ext cx="87550" cy="91977"/>
            </a:xfrm>
            <a:custGeom>
              <a:avLst/>
              <a:gdLst/>
              <a:ahLst/>
              <a:cxnLst/>
              <a:rect l="l" t="t" r="r" b="b"/>
              <a:pathLst>
                <a:path w="2136" h="2244" extrusionOk="0">
                  <a:moveTo>
                    <a:pt x="1026" y="1"/>
                  </a:moveTo>
                  <a:cubicBezTo>
                    <a:pt x="873" y="1"/>
                    <a:pt x="721" y="42"/>
                    <a:pt x="588" y="124"/>
                  </a:cubicBezTo>
                  <a:cubicBezTo>
                    <a:pt x="171" y="402"/>
                    <a:pt x="0" y="1036"/>
                    <a:pt x="155" y="1531"/>
                  </a:cubicBezTo>
                  <a:cubicBezTo>
                    <a:pt x="295" y="1949"/>
                    <a:pt x="619" y="2228"/>
                    <a:pt x="1052" y="2243"/>
                  </a:cubicBezTo>
                  <a:cubicBezTo>
                    <a:pt x="1066" y="2243"/>
                    <a:pt x="1079" y="2244"/>
                    <a:pt x="1092" y="2244"/>
                  </a:cubicBezTo>
                  <a:cubicBezTo>
                    <a:pt x="1359" y="2244"/>
                    <a:pt x="1634" y="2094"/>
                    <a:pt x="1811" y="1887"/>
                  </a:cubicBezTo>
                  <a:cubicBezTo>
                    <a:pt x="2059" y="1562"/>
                    <a:pt x="2135" y="1145"/>
                    <a:pt x="1966" y="773"/>
                  </a:cubicBezTo>
                  <a:cubicBezTo>
                    <a:pt x="1925" y="684"/>
                    <a:pt x="1872" y="595"/>
                    <a:pt x="1809" y="512"/>
                  </a:cubicBezTo>
                  <a:lnTo>
                    <a:pt x="1809" y="512"/>
                  </a:lnTo>
                  <a:cubicBezTo>
                    <a:pt x="1762" y="422"/>
                    <a:pt x="1704" y="338"/>
                    <a:pt x="1640" y="262"/>
                  </a:cubicBezTo>
                  <a:cubicBezTo>
                    <a:pt x="1475" y="88"/>
                    <a:pt x="1250" y="1"/>
                    <a:pt x="1026" y="1"/>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9"/>
            <p:cNvSpPr/>
            <p:nvPr/>
          </p:nvSpPr>
          <p:spPr>
            <a:xfrm rot="354570">
              <a:off x="7513395" y="1923195"/>
              <a:ext cx="80582" cy="91977"/>
            </a:xfrm>
            <a:custGeom>
              <a:avLst/>
              <a:gdLst/>
              <a:ahLst/>
              <a:cxnLst/>
              <a:rect l="l" t="t" r="r" b="b"/>
              <a:pathLst>
                <a:path w="1966" h="2244" extrusionOk="0">
                  <a:moveTo>
                    <a:pt x="883" y="1"/>
                  </a:moveTo>
                  <a:cubicBezTo>
                    <a:pt x="743" y="16"/>
                    <a:pt x="619" y="63"/>
                    <a:pt x="495" y="125"/>
                  </a:cubicBezTo>
                  <a:cubicBezTo>
                    <a:pt x="186" y="341"/>
                    <a:pt x="16" y="744"/>
                    <a:pt x="16" y="1146"/>
                  </a:cubicBezTo>
                  <a:cubicBezTo>
                    <a:pt x="0" y="1270"/>
                    <a:pt x="31" y="1408"/>
                    <a:pt x="62" y="1532"/>
                  </a:cubicBezTo>
                  <a:cubicBezTo>
                    <a:pt x="202" y="1950"/>
                    <a:pt x="526" y="2229"/>
                    <a:pt x="959" y="2244"/>
                  </a:cubicBezTo>
                  <a:lnTo>
                    <a:pt x="990" y="2244"/>
                  </a:lnTo>
                  <a:cubicBezTo>
                    <a:pt x="1254" y="2244"/>
                    <a:pt x="1547" y="2105"/>
                    <a:pt x="1718" y="1888"/>
                  </a:cubicBezTo>
                  <a:cubicBezTo>
                    <a:pt x="1873" y="1687"/>
                    <a:pt x="1966" y="1455"/>
                    <a:pt x="1966" y="1208"/>
                  </a:cubicBezTo>
                  <a:cubicBezTo>
                    <a:pt x="1966" y="1068"/>
                    <a:pt x="1935" y="913"/>
                    <a:pt x="1873" y="774"/>
                  </a:cubicBezTo>
                  <a:cubicBezTo>
                    <a:pt x="1826" y="697"/>
                    <a:pt x="1780" y="604"/>
                    <a:pt x="1718" y="527"/>
                  </a:cubicBezTo>
                  <a:cubicBezTo>
                    <a:pt x="1671" y="434"/>
                    <a:pt x="1609" y="341"/>
                    <a:pt x="1547" y="263"/>
                  </a:cubicBezTo>
                  <a:cubicBezTo>
                    <a:pt x="1409" y="109"/>
                    <a:pt x="1207" y="16"/>
                    <a:pt x="10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9"/>
            <p:cNvSpPr/>
            <p:nvPr/>
          </p:nvSpPr>
          <p:spPr>
            <a:xfrm rot="354570">
              <a:off x="6385265" y="1778007"/>
              <a:ext cx="216293" cy="212563"/>
            </a:xfrm>
            <a:custGeom>
              <a:avLst/>
              <a:gdLst/>
              <a:ahLst/>
              <a:cxnLst/>
              <a:rect l="l" t="t" r="r" b="b"/>
              <a:pathLst>
                <a:path w="5277" h="5186" extrusionOk="0">
                  <a:moveTo>
                    <a:pt x="2650" y="0"/>
                  </a:moveTo>
                  <a:cubicBezTo>
                    <a:pt x="2613" y="0"/>
                    <a:pt x="2575" y="1"/>
                    <a:pt x="2537" y="3"/>
                  </a:cubicBezTo>
                  <a:cubicBezTo>
                    <a:pt x="1114" y="48"/>
                    <a:pt x="0" y="1255"/>
                    <a:pt x="47" y="2678"/>
                  </a:cubicBezTo>
                  <a:cubicBezTo>
                    <a:pt x="108" y="4073"/>
                    <a:pt x="1252" y="5186"/>
                    <a:pt x="2637" y="5186"/>
                  </a:cubicBezTo>
                  <a:cubicBezTo>
                    <a:pt x="2666" y="5186"/>
                    <a:pt x="2694" y="5185"/>
                    <a:pt x="2723" y="5185"/>
                  </a:cubicBezTo>
                  <a:cubicBezTo>
                    <a:pt x="4146" y="5154"/>
                    <a:pt x="5276" y="3947"/>
                    <a:pt x="5229" y="2509"/>
                  </a:cubicBezTo>
                  <a:cubicBezTo>
                    <a:pt x="5169" y="1107"/>
                    <a:pt x="4039" y="0"/>
                    <a:pt x="2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9"/>
            <p:cNvSpPr/>
            <p:nvPr/>
          </p:nvSpPr>
          <p:spPr>
            <a:xfrm rot="354570">
              <a:off x="6395858" y="1509195"/>
              <a:ext cx="246542" cy="427626"/>
            </a:xfrm>
            <a:custGeom>
              <a:avLst/>
              <a:gdLst/>
              <a:ahLst/>
              <a:cxnLst/>
              <a:rect l="l" t="t" r="r" b="b"/>
              <a:pathLst>
                <a:path w="6015" h="10433" extrusionOk="0">
                  <a:moveTo>
                    <a:pt x="2492" y="1923"/>
                  </a:moveTo>
                  <a:lnTo>
                    <a:pt x="2492" y="1923"/>
                  </a:lnTo>
                  <a:cubicBezTo>
                    <a:pt x="2509" y="1935"/>
                    <a:pt x="2537" y="1948"/>
                    <a:pt x="2580" y="1964"/>
                  </a:cubicBezTo>
                  <a:cubicBezTo>
                    <a:pt x="3848" y="2381"/>
                    <a:pt x="3647" y="5289"/>
                    <a:pt x="3523" y="6217"/>
                  </a:cubicBezTo>
                  <a:cubicBezTo>
                    <a:pt x="3446" y="6852"/>
                    <a:pt x="3322" y="7842"/>
                    <a:pt x="2889" y="8337"/>
                  </a:cubicBezTo>
                  <a:cubicBezTo>
                    <a:pt x="2880" y="8348"/>
                    <a:pt x="2872" y="8357"/>
                    <a:pt x="2864" y="8365"/>
                  </a:cubicBezTo>
                  <a:lnTo>
                    <a:pt x="2864" y="8365"/>
                  </a:lnTo>
                  <a:cubicBezTo>
                    <a:pt x="2644" y="8191"/>
                    <a:pt x="2377" y="7784"/>
                    <a:pt x="2199" y="7588"/>
                  </a:cubicBezTo>
                  <a:lnTo>
                    <a:pt x="2199" y="7588"/>
                  </a:lnTo>
                  <a:cubicBezTo>
                    <a:pt x="1972" y="6663"/>
                    <a:pt x="1904" y="5696"/>
                    <a:pt x="1914" y="4748"/>
                  </a:cubicBezTo>
                  <a:cubicBezTo>
                    <a:pt x="1914" y="4037"/>
                    <a:pt x="1961" y="3278"/>
                    <a:pt x="2192" y="2582"/>
                  </a:cubicBezTo>
                  <a:cubicBezTo>
                    <a:pt x="2253" y="2415"/>
                    <a:pt x="2329" y="2040"/>
                    <a:pt x="2492" y="1923"/>
                  </a:cubicBezTo>
                  <a:close/>
                  <a:moveTo>
                    <a:pt x="2547" y="1"/>
                  </a:moveTo>
                  <a:cubicBezTo>
                    <a:pt x="1266" y="1"/>
                    <a:pt x="395" y="1630"/>
                    <a:pt x="212" y="3108"/>
                  </a:cubicBezTo>
                  <a:cubicBezTo>
                    <a:pt x="35" y="4501"/>
                    <a:pt x="1" y="6763"/>
                    <a:pt x="769" y="8313"/>
                  </a:cubicBezTo>
                  <a:lnTo>
                    <a:pt x="769" y="8313"/>
                  </a:lnTo>
                  <a:cubicBezTo>
                    <a:pt x="772" y="8347"/>
                    <a:pt x="778" y="8380"/>
                    <a:pt x="785" y="8414"/>
                  </a:cubicBezTo>
                  <a:cubicBezTo>
                    <a:pt x="1006" y="9403"/>
                    <a:pt x="1831" y="10433"/>
                    <a:pt x="2914" y="10433"/>
                  </a:cubicBezTo>
                  <a:cubicBezTo>
                    <a:pt x="2967" y="10433"/>
                    <a:pt x="3020" y="10430"/>
                    <a:pt x="3075" y="10425"/>
                  </a:cubicBezTo>
                  <a:cubicBezTo>
                    <a:pt x="4189" y="10301"/>
                    <a:pt x="4777" y="9204"/>
                    <a:pt x="5101" y="8259"/>
                  </a:cubicBezTo>
                  <a:cubicBezTo>
                    <a:pt x="5890" y="5955"/>
                    <a:pt x="6014" y="2443"/>
                    <a:pt x="4034" y="679"/>
                  </a:cubicBezTo>
                  <a:cubicBezTo>
                    <a:pt x="3496" y="201"/>
                    <a:pt x="2996" y="1"/>
                    <a:pt x="25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9"/>
            <p:cNvSpPr/>
            <p:nvPr/>
          </p:nvSpPr>
          <p:spPr>
            <a:xfrm rot="354570">
              <a:off x="6400271" y="1508454"/>
              <a:ext cx="225105" cy="425536"/>
            </a:xfrm>
            <a:custGeom>
              <a:avLst/>
              <a:gdLst/>
              <a:ahLst/>
              <a:cxnLst/>
              <a:rect l="l" t="t" r="r" b="b"/>
              <a:pathLst>
                <a:path w="5492" h="10382" extrusionOk="0">
                  <a:moveTo>
                    <a:pt x="2847" y="8261"/>
                  </a:moveTo>
                  <a:lnTo>
                    <a:pt x="2800" y="8308"/>
                  </a:lnTo>
                  <a:cubicBezTo>
                    <a:pt x="2816" y="8308"/>
                    <a:pt x="2831" y="8323"/>
                    <a:pt x="2847" y="8323"/>
                  </a:cubicBezTo>
                  <a:lnTo>
                    <a:pt x="2847" y="8261"/>
                  </a:lnTo>
                  <a:close/>
                  <a:moveTo>
                    <a:pt x="2445" y="0"/>
                  </a:moveTo>
                  <a:cubicBezTo>
                    <a:pt x="1160" y="0"/>
                    <a:pt x="294" y="1640"/>
                    <a:pt x="108" y="3110"/>
                  </a:cubicBezTo>
                  <a:cubicBezTo>
                    <a:pt x="46" y="3589"/>
                    <a:pt x="1" y="4162"/>
                    <a:pt x="1" y="4781"/>
                  </a:cubicBezTo>
                  <a:cubicBezTo>
                    <a:pt x="1" y="5972"/>
                    <a:pt x="155" y="7302"/>
                    <a:pt x="665" y="8323"/>
                  </a:cubicBezTo>
                  <a:cubicBezTo>
                    <a:pt x="665" y="8354"/>
                    <a:pt x="681" y="8385"/>
                    <a:pt x="681" y="8416"/>
                  </a:cubicBezTo>
                  <a:cubicBezTo>
                    <a:pt x="867" y="9268"/>
                    <a:pt x="1517" y="10149"/>
                    <a:pt x="2383" y="10381"/>
                  </a:cubicBezTo>
                  <a:cubicBezTo>
                    <a:pt x="2150" y="10258"/>
                    <a:pt x="1981" y="10041"/>
                    <a:pt x="1888" y="9777"/>
                  </a:cubicBezTo>
                  <a:cubicBezTo>
                    <a:pt x="1857" y="9670"/>
                    <a:pt x="1826" y="9546"/>
                    <a:pt x="1826" y="9422"/>
                  </a:cubicBezTo>
                  <a:cubicBezTo>
                    <a:pt x="1826" y="9035"/>
                    <a:pt x="2012" y="8633"/>
                    <a:pt x="2321" y="8432"/>
                  </a:cubicBezTo>
                  <a:cubicBezTo>
                    <a:pt x="2445" y="8370"/>
                    <a:pt x="2569" y="8323"/>
                    <a:pt x="2707" y="8323"/>
                  </a:cubicBezTo>
                  <a:cubicBezTo>
                    <a:pt x="2491" y="8123"/>
                    <a:pt x="2259" y="7751"/>
                    <a:pt x="2088" y="7581"/>
                  </a:cubicBezTo>
                  <a:cubicBezTo>
                    <a:pt x="2027" y="7287"/>
                    <a:pt x="1965" y="7009"/>
                    <a:pt x="1934" y="6714"/>
                  </a:cubicBezTo>
                  <a:cubicBezTo>
                    <a:pt x="1841" y="6112"/>
                    <a:pt x="1810" y="5493"/>
                    <a:pt x="1810" y="4874"/>
                  </a:cubicBezTo>
                  <a:lnTo>
                    <a:pt x="1810" y="4750"/>
                  </a:lnTo>
                  <a:cubicBezTo>
                    <a:pt x="1810" y="4039"/>
                    <a:pt x="1857" y="3280"/>
                    <a:pt x="2088" y="2584"/>
                  </a:cubicBezTo>
                  <a:cubicBezTo>
                    <a:pt x="2150" y="2414"/>
                    <a:pt x="2228" y="2042"/>
                    <a:pt x="2398" y="1935"/>
                  </a:cubicBezTo>
                  <a:cubicBezTo>
                    <a:pt x="2414" y="1935"/>
                    <a:pt x="2429" y="1949"/>
                    <a:pt x="2476" y="1966"/>
                  </a:cubicBezTo>
                  <a:cubicBezTo>
                    <a:pt x="3187" y="2197"/>
                    <a:pt x="3435" y="3203"/>
                    <a:pt x="3497" y="4208"/>
                  </a:cubicBezTo>
                  <a:cubicBezTo>
                    <a:pt x="4161" y="4177"/>
                    <a:pt x="4827" y="4162"/>
                    <a:pt x="5492" y="4131"/>
                  </a:cubicBezTo>
                  <a:cubicBezTo>
                    <a:pt x="5353" y="2801"/>
                    <a:pt x="4889" y="1532"/>
                    <a:pt x="3930" y="681"/>
                  </a:cubicBezTo>
                  <a:cubicBezTo>
                    <a:pt x="3404" y="202"/>
                    <a:pt x="2893" y="0"/>
                    <a:pt x="2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9"/>
            <p:cNvSpPr/>
            <p:nvPr/>
          </p:nvSpPr>
          <p:spPr>
            <a:xfrm rot="354570">
              <a:off x="6453549" y="1848591"/>
              <a:ext cx="86853" cy="88534"/>
            </a:xfrm>
            <a:custGeom>
              <a:avLst/>
              <a:gdLst/>
              <a:ahLst/>
              <a:cxnLst/>
              <a:rect l="l" t="t" r="r" b="b"/>
              <a:pathLst>
                <a:path w="2119" h="2160" extrusionOk="0">
                  <a:moveTo>
                    <a:pt x="1025" y="1230"/>
                  </a:moveTo>
                  <a:lnTo>
                    <a:pt x="1025" y="1230"/>
                  </a:lnTo>
                  <a:cubicBezTo>
                    <a:pt x="1024" y="1231"/>
                    <a:pt x="1023" y="1233"/>
                    <a:pt x="1023" y="1234"/>
                  </a:cubicBezTo>
                  <a:lnTo>
                    <a:pt x="1023" y="1234"/>
                  </a:lnTo>
                  <a:cubicBezTo>
                    <a:pt x="1022" y="1233"/>
                    <a:pt x="1022" y="1231"/>
                    <a:pt x="1021" y="1230"/>
                  </a:cubicBezTo>
                  <a:cubicBezTo>
                    <a:pt x="1023" y="1230"/>
                    <a:pt x="1024" y="1230"/>
                    <a:pt x="1025" y="1230"/>
                  </a:cubicBezTo>
                  <a:close/>
                  <a:moveTo>
                    <a:pt x="1029" y="0"/>
                  </a:moveTo>
                  <a:cubicBezTo>
                    <a:pt x="876" y="0"/>
                    <a:pt x="721" y="40"/>
                    <a:pt x="588" y="116"/>
                  </a:cubicBezTo>
                  <a:cubicBezTo>
                    <a:pt x="170" y="378"/>
                    <a:pt x="0" y="997"/>
                    <a:pt x="155" y="1461"/>
                  </a:cubicBezTo>
                  <a:cubicBezTo>
                    <a:pt x="279" y="1864"/>
                    <a:pt x="619" y="2142"/>
                    <a:pt x="1052" y="2158"/>
                  </a:cubicBezTo>
                  <a:cubicBezTo>
                    <a:pt x="1066" y="2159"/>
                    <a:pt x="1079" y="2159"/>
                    <a:pt x="1093" y="2159"/>
                  </a:cubicBezTo>
                  <a:cubicBezTo>
                    <a:pt x="1359" y="2159"/>
                    <a:pt x="1633" y="2024"/>
                    <a:pt x="1810" y="1818"/>
                  </a:cubicBezTo>
                  <a:cubicBezTo>
                    <a:pt x="2057" y="1508"/>
                    <a:pt x="2119" y="1106"/>
                    <a:pt x="1964" y="750"/>
                  </a:cubicBezTo>
                  <a:cubicBezTo>
                    <a:pt x="1925" y="667"/>
                    <a:pt x="1874" y="583"/>
                    <a:pt x="1813" y="505"/>
                  </a:cubicBezTo>
                  <a:lnTo>
                    <a:pt x="1813" y="505"/>
                  </a:lnTo>
                  <a:cubicBezTo>
                    <a:pt x="1762" y="413"/>
                    <a:pt x="1698" y="329"/>
                    <a:pt x="1624" y="255"/>
                  </a:cubicBezTo>
                  <a:cubicBezTo>
                    <a:pt x="1469" y="82"/>
                    <a:pt x="1250" y="0"/>
                    <a:pt x="1029"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9"/>
            <p:cNvSpPr/>
            <p:nvPr/>
          </p:nvSpPr>
          <p:spPr>
            <a:xfrm rot="354570">
              <a:off x="6457377" y="1848331"/>
              <a:ext cx="80541" cy="88821"/>
            </a:xfrm>
            <a:custGeom>
              <a:avLst/>
              <a:gdLst/>
              <a:ahLst/>
              <a:cxnLst/>
              <a:rect l="l" t="t" r="r" b="b"/>
              <a:pathLst>
                <a:path w="1965" h="2167" extrusionOk="0">
                  <a:moveTo>
                    <a:pt x="943" y="0"/>
                  </a:moveTo>
                  <a:cubicBezTo>
                    <a:pt x="928" y="0"/>
                    <a:pt x="897" y="0"/>
                    <a:pt x="881" y="15"/>
                  </a:cubicBezTo>
                  <a:cubicBezTo>
                    <a:pt x="743" y="15"/>
                    <a:pt x="619" y="62"/>
                    <a:pt x="495" y="124"/>
                  </a:cubicBezTo>
                  <a:cubicBezTo>
                    <a:pt x="186" y="325"/>
                    <a:pt x="0" y="727"/>
                    <a:pt x="0" y="1114"/>
                  </a:cubicBezTo>
                  <a:cubicBezTo>
                    <a:pt x="0" y="1238"/>
                    <a:pt x="31" y="1362"/>
                    <a:pt x="62" y="1469"/>
                  </a:cubicBezTo>
                  <a:cubicBezTo>
                    <a:pt x="186" y="1872"/>
                    <a:pt x="526" y="2150"/>
                    <a:pt x="959" y="2166"/>
                  </a:cubicBezTo>
                  <a:lnTo>
                    <a:pt x="974" y="2166"/>
                  </a:lnTo>
                  <a:cubicBezTo>
                    <a:pt x="1252" y="2166"/>
                    <a:pt x="1547" y="2026"/>
                    <a:pt x="1717" y="1826"/>
                  </a:cubicBezTo>
                  <a:cubicBezTo>
                    <a:pt x="1871" y="1624"/>
                    <a:pt x="1964" y="1393"/>
                    <a:pt x="1964" y="1160"/>
                  </a:cubicBezTo>
                  <a:cubicBezTo>
                    <a:pt x="1964" y="1021"/>
                    <a:pt x="1933" y="882"/>
                    <a:pt x="1871" y="758"/>
                  </a:cubicBezTo>
                  <a:cubicBezTo>
                    <a:pt x="1826" y="665"/>
                    <a:pt x="1778" y="588"/>
                    <a:pt x="1717" y="510"/>
                  </a:cubicBezTo>
                  <a:cubicBezTo>
                    <a:pt x="1671" y="417"/>
                    <a:pt x="1609" y="341"/>
                    <a:pt x="1531" y="263"/>
                  </a:cubicBezTo>
                  <a:cubicBezTo>
                    <a:pt x="1407" y="108"/>
                    <a:pt x="1207" y="31"/>
                    <a:pt x="1021" y="15"/>
                  </a:cubicBezTo>
                  <a:cubicBezTo>
                    <a:pt x="1005" y="15"/>
                    <a:pt x="990" y="0"/>
                    <a:pt x="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9"/>
            <p:cNvSpPr/>
            <p:nvPr/>
          </p:nvSpPr>
          <p:spPr>
            <a:xfrm rot="354570">
              <a:off x="6033417" y="1753665"/>
              <a:ext cx="215637" cy="210636"/>
            </a:xfrm>
            <a:custGeom>
              <a:avLst/>
              <a:gdLst/>
              <a:ahLst/>
              <a:cxnLst/>
              <a:rect l="l" t="t" r="r" b="b"/>
              <a:pathLst>
                <a:path w="5261" h="5139" extrusionOk="0">
                  <a:moveTo>
                    <a:pt x="2623" y="1"/>
                  </a:moveTo>
                  <a:cubicBezTo>
                    <a:pt x="2595" y="1"/>
                    <a:pt x="2566" y="1"/>
                    <a:pt x="2538" y="2"/>
                  </a:cubicBezTo>
                  <a:cubicBezTo>
                    <a:pt x="1115" y="64"/>
                    <a:pt x="1" y="1240"/>
                    <a:pt x="48" y="2648"/>
                  </a:cubicBezTo>
                  <a:cubicBezTo>
                    <a:pt x="93" y="4036"/>
                    <a:pt x="1253" y="5139"/>
                    <a:pt x="2651" y="5139"/>
                  </a:cubicBezTo>
                  <a:cubicBezTo>
                    <a:pt x="2670" y="5139"/>
                    <a:pt x="2689" y="5138"/>
                    <a:pt x="2709" y="5138"/>
                  </a:cubicBezTo>
                  <a:cubicBezTo>
                    <a:pt x="4147" y="5092"/>
                    <a:pt x="5261" y="3917"/>
                    <a:pt x="5215" y="2493"/>
                  </a:cubicBezTo>
                  <a:cubicBezTo>
                    <a:pt x="5169" y="1098"/>
                    <a:pt x="4009" y="1"/>
                    <a:pt x="26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9"/>
            <p:cNvSpPr/>
            <p:nvPr/>
          </p:nvSpPr>
          <p:spPr>
            <a:xfrm rot="354570">
              <a:off x="6043530" y="1488551"/>
              <a:ext cx="246829" cy="422052"/>
            </a:xfrm>
            <a:custGeom>
              <a:avLst/>
              <a:gdLst/>
              <a:ahLst/>
              <a:cxnLst/>
              <a:rect l="l" t="t" r="r" b="b"/>
              <a:pathLst>
                <a:path w="6022" h="10297" extrusionOk="0">
                  <a:moveTo>
                    <a:pt x="2502" y="1908"/>
                  </a:moveTo>
                  <a:cubicBezTo>
                    <a:pt x="2518" y="1916"/>
                    <a:pt x="2540" y="1925"/>
                    <a:pt x="2571" y="1935"/>
                  </a:cubicBezTo>
                  <a:cubicBezTo>
                    <a:pt x="3856" y="2353"/>
                    <a:pt x="3654" y="5231"/>
                    <a:pt x="3530" y="6143"/>
                  </a:cubicBezTo>
                  <a:cubicBezTo>
                    <a:pt x="3454" y="6761"/>
                    <a:pt x="3330" y="7752"/>
                    <a:pt x="2881" y="8232"/>
                  </a:cubicBezTo>
                  <a:cubicBezTo>
                    <a:pt x="2875" y="8240"/>
                    <a:pt x="2869" y="8247"/>
                    <a:pt x="2864" y="8254"/>
                  </a:cubicBezTo>
                  <a:lnTo>
                    <a:pt x="2864" y="8254"/>
                  </a:lnTo>
                  <a:cubicBezTo>
                    <a:pt x="2644" y="8074"/>
                    <a:pt x="2377" y="7669"/>
                    <a:pt x="2202" y="7477"/>
                  </a:cubicBezTo>
                  <a:lnTo>
                    <a:pt x="2202" y="7477"/>
                  </a:lnTo>
                  <a:cubicBezTo>
                    <a:pt x="1978" y="6573"/>
                    <a:pt x="1912" y="5626"/>
                    <a:pt x="1921" y="4705"/>
                  </a:cubicBezTo>
                  <a:cubicBezTo>
                    <a:pt x="1921" y="3993"/>
                    <a:pt x="1969" y="3234"/>
                    <a:pt x="2200" y="2554"/>
                  </a:cubicBezTo>
                  <a:cubicBezTo>
                    <a:pt x="2261" y="2386"/>
                    <a:pt x="2338" y="2008"/>
                    <a:pt x="2502" y="1908"/>
                  </a:cubicBezTo>
                  <a:close/>
                  <a:moveTo>
                    <a:pt x="2558" y="1"/>
                  </a:moveTo>
                  <a:cubicBezTo>
                    <a:pt x="1274" y="1"/>
                    <a:pt x="399" y="1612"/>
                    <a:pt x="205" y="3080"/>
                  </a:cubicBezTo>
                  <a:cubicBezTo>
                    <a:pt x="27" y="4447"/>
                    <a:pt x="1" y="6699"/>
                    <a:pt x="779" y="8232"/>
                  </a:cubicBezTo>
                  <a:lnTo>
                    <a:pt x="779" y="8232"/>
                  </a:lnTo>
                  <a:cubicBezTo>
                    <a:pt x="782" y="8257"/>
                    <a:pt x="787" y="8283"/>
                    <a:pt x="793" y="8308"/>
                  </a:cubicBezTo>
                  <a:cubicBezTo>
                    <a:pt x="999" y="9281"/>
                    <a:pt x="1837" y="10296"/>
                    <a:pt x="2919" y="10296"/>
                  </a:cubicBezTo>
                  <a:cubicBezTo>
                    <a:pt x="2973" y="10296"/>
                    <a:pt x="3027" y="10294"/>
                    <a:pt x="3082" y="10289"/>
                  </a:cubicBezTo>
                  <a:cubicBezTo>
                    <a:pt x="4180" y="10181"/>
                    <a:pt x="4768" y="9082"/>
                    <a:pt x="5093" y="8154"/>
                  </a:cubicBezTo>
                  <a:cubicBezTo>
                    <a:pt x="5898" y="5880"/>
                    <a:pt x="6022" y="2415"/>
                    <a:pt x="4042" y="666"/>
                  </a:cubicBezTo>
                  <a:cubicBezTo>
                    <a:pt x="3505" y="198"/>
                    <a:pt x="3006" y="1"/>
                    <a:pt x="25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9"/>
            <p:cNvSpPr/>
            <p:nvPr/>
          </p:nvSpPr>
          <p:spPr>
            <a:xfrm rot="354570">
              <a:off x="6048266" y="1487952"/>
              <a:ext cx="225105" cy="419797"/>
            </a:xfrm>
            <a:custGeom>
              <a:avLst/>
              <a:gdLst/>
              <a:ahLst/>
              <a:cxnLst/>
              <a:rect l="l" t="t" r="r" b="b"/>
              <a:pathLst>
                <a:path w="5492" h="10242" extrusionOk="0">
                  <a:moveTo>
                    <a:pt x="2831" y="8169"/>
                  </a:moveTo>
                  <a:cubicBezTo>
                    <a:pt x="2816" y="8184"/>
                    <a:pt x="2816" y="8200"/>
                    <a:pt x="2800" y="8215"/>
                  </a:cubicBezTo>
                  <a:lnTo>
                    <a:pt x="2831" y="8215"/>
                  </a:lnTo>
                  <a:lnTo>
                    <a:pt x="2831" y="8169"/>
                  </a:lnTo>
                  <a:close/>
                  <a:moveTo>
                    <a:pt x="2444" y="1"/>
                  </a:moveTo>
                  <a:cubicBezTo>
                    <a:pt x="1160" y="1"/>
                    <a:pt x="293" y="1610"/>
                    <a:pt x="93" y="3079"/>
                  </a:cubicBezTo>
                  <a:cubicBezTo>
                    <a:pt x="31" y="3543"/>
                    <a:pt x="0" y="4116"/>
                    <a:pt x="0" y="4718"/>
                  </a:cubicBezTo>
                  <a:cubicBezTo>
                    <a:pt x="0" y="5894"/>
                    <a:pt x="155" y="7210"/>
                    <a:pt x="665" y="8231"/>
                  </a:cubicBezTo>
                  <a:cubicBezTo>
                    <a:pt x="665" y="8246"/>
                    <a:pt x="665" y="8277"/>
                    <a:pt x="681" y="8307"/>
                  </a:cubicBezTo>
                  <a:cubicBezTo>
                    <a:pt x="866" y="9143"/>
                    <a:pt x="1500" y="10025"/>
                    <a:pt x="2366" y="10242"/>
                  </a:cubicBezTo>
                  <a:cubicBezTo>
                    <a:pt x="2135" y="10133"/>
                    <a:pt x="1964" y="9916"/>
                    <a:pt x="1887" y="9654"/>
                  </a:cubicBezTo>
                  <a:cubicBezTo>
                    <a:pt x="1840" y="9545"/>
                    <a:pt x="1826" y="9421"/>
                    <a:pt x="1826" y="9298"/>
                  </a:cubicBezTo>
                  <a:cubicBezTo>
                    <a:pt x="1826" y="8926"/>
                    <a:pt x="1995" y="8524"/>
                    <a:pt x="2321" y="8324"/>
                  </a:cubicBezTo>
                  <a:cubicBezTo>
                    <a:pt x="2428" y="8262"/>
                    <a:pt x="2568" y="8215"/>
                    <a:pt x="2692" y="8215"/>
                  </a:cubicBezTo>
                  <a:cubicBezTo>
                    <a:pt x="2490" y="8014"/>
                    <a:pt x="2259" y="7658"/>
                    <a:pt x="2088" y="7488"/>
                  </a:cubicBezTo>
                  <a:cubicBezTo>
                    <a:pt x="2026" y="7194"/>
                    <a:pt x="1964" y="6915"/>
                    <a:pt x="1918" y="6622"/>
                  </a:cubicBezTo>
                  <a:cubicBezTo>
                    <a:pt x="1840" y="6034"/>
                    <a:pt x="1809" y="5430"/>
                    <a:pt x="1809" y="4827"/>
                  </a:cubicBezTo>
                  <a:lnTo>
                    <a:pt x="1809" y="4704"/>
                  </a:lnTo>
                  <a:cubicBezTo>
                    <a:pt x="1809" y="3992"/>
                    <a:pt x="1857" y="3233"/>
                    <a:pt x="2088" y="2553"/>
                  </a:cubicBezTo>
                  <a:cubicBezTo>
                    <a:pt x="2150" y="2383"/>
                    <a:pt x="2228" y="2027"/>
                    <a:pt x="2383" y="1903"/>
                  </a:cubicBezTo>
                  <a:cubicBezTo>
                    <a:pt x="2397" y="1919"/>
                    <a:pt x="2428" y="1919"/>
                    <a:pt x="2459" y="1934"/>
                  </a:cubicBezTo>
                  <a:cubicBezTo>
                    <a:pt x="3171" y="2166"/>
                    <a:pt x="3434" y="3157"/>
                    <a:pt x="3496" y="4147"/>
                  </a:cubicBezTo>
                  <a:cubicBezTo>
                    <a:pt x="4161" y="4131"/>
                    <a:pt x="4827" y="4100"/>
                    <a:pt x="5491" y="4069"/>
                  </a:cubicBezTo>
                  <a:cubicBezTo>
                    <a:pt x="5353" y="2754"/>
                    <a:pt x="4889" y="1517"/>
                    <a:pt x="3930" y="665"/>
                  </a:cubicBezTo>
                  <a:cubicBezTo>
                    <a:pt x="3387" y="201"/>
                    <a:pt x="2892" y="1"/>
                    <a:pt x="2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9"/>
            <p:cNvSpPr/>
            <p:nvPr/>
          </p:nvSpPr>
          <p:spPr>
            <a:xfrm rot="354570">
              <a:off x="6101736" y="1823590"/>
              <a:ext cx="86894" cy="87304"/>
            </a:xfrm>
            <a:custGeom>
              <a:avLst/>
              <a:gdLst/>
              <a:ahLst/>
              <a:cxnLst/>
              <a:rect l="l" t="t" r="r" b="b"/>
              <a:pathLst>
                <a:path w="2120" h="2130" extrusionOk="0">
                  <a:moveTo>
                    <a:pt x="1486" y="999"/>
                  </a:moveTo>
                  <a:cubicBezTo>
                    <a:pt x="1487" y="1002"/>
                    <a:pt x="1489" y="1005"/>
                    <a:pt x="1490" y="1008"/>
                  </a:cubicBezTo>
                  <a:lnTo>
                    <a:pt x="1490" y="1008"/>
                  </a:lnTo>
                  <a:cubicBezTo>
                    <a:pt x="1491" y="1013"/>
                    <a:pt x="1493" y="1020"/>
                    <a:pt x="1495" y="1028"/>
                  </a:cubicBezTo>
                  <a:lnTo>
                    <a:pt x="1495" y="1028"/>
                  </a:lnTo>
                  <a:cubicBezTo>
                    <a:pt x="1492" y="1023"/>
                    <a:pt x="1489" y="1018"/>
                    <a:pt x="1486" y="1015"/>
                  </a:cubicBezTo>
                  <a:cubicBezTo>
                    <a:pt x="1486" y="1006"/>
                    <a:pt x="1486" y="1001"/>
                    <a:pt x="1486" y="999"/>
                  </a:cubicBezTo>
                  <a:close/>
                  <a:moveTo>
                    <a:pt x="1036" y="1"/>
                  </a:moveTo>
                  <a:cubicBezTo>
                    <a:pt x="880" y="1"/>
                    <a:pt x="724" y="40"/>
                    <a:pt x="589" y="118"/>
                  </a:cubicBezTo>
                  <a:cubicBezTo>
                    <a:pt x="155" y="380"/>
                    <a:pt x="1" y="999"/>
                    <a:pt x="155" y="1448"/>
                  </a:cubicBezTo>
                  <a:cubicBezTo>
                    <a:pt x="279" y="1850"/>
                    <a:pt x="620" y="2129"/>
                    <a:pt x="1037" y="2129"/>
                  </a:cubicBezTo>
                  <a:cubicBezTo>
                    <a:pt x="1051" y="2129"/>
                    <a:pt x="1065" y="2130"/>
                    <a:pt x="1080" y="2130"/>
                  </a:cubicBezTo>
                  <a:cubicBezTo>
                    <a:pt x="1360" y="2130"/>
                    <a:pt x="1634" y="1994"/>
                    <a:pt x="1810" y="1788"/>
                  </a:cubicBezTo>
                  <a:cubicBezTo>
                    <a:pt x="2058" y="1494"/>
                    <a:pt x="2120" y="1092"/>
                    <a:pt x="1950" y="736"/>
                  </a:cubicBezTo>
                  <a:cubicBezTo>
                    <a:pt x="1913" y="649"/>
                    <a:pt x="1861" y="561"/>
                    <a:pt x="1797" y="480"/>
                  </a:cubicBezTo>
                  <a:lnTo>
                    <a:pt x="1797" y="480"/>
                  </a:lnTo>
                  <a:cubicBezTo>
                    <a:pt x="1751" y="395"/>
                    <a:pt x="1693" y="315"/>
                    <a:pt x="1625" y="241"/>
                  </a:cubicBezTo>
                  <a:cubicBezTo>
                    <a:pt x="1471" y="79"/>
                    <a:pt x="1254" y="1"/>
                    <a:pt x="1036" y="1"/>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9"/>
            <p:cNvSpPr/>
            <p:nvPr/>
          </p:nvSpPr>
          <p:spPr>
            <a:xfrm rot="354570">
              <a:off x="6105531" y="1823950"/>
              <a:ext cx="79926" cy="86935"/>
            </a:xfrm>
            <a:custGeom>
              <a:avLst/>
              <a:gdLst/>
              <a:ahLst/>
              <a:cxnLst/>
              <a:rect l="l" t="t" r="r" b="b"/>
              <a:pathLst>
                <a:path w="1950" h="2121" extrusionOk="0">
                  <a:moveTo>
                    <a:pt x="867" y="1"/>
                  </a:moveTo>
                  <a:cubicBezTo>
                    <a:pt x="743" y="1"/>
                    <a:pt x="603" y="48"/>
                    <a:pt x="496" y="110"/>
                  </a:cubicBezTo>
                  <a:cubicBezTo>
                    <a:pt x="170" y="310"/>
                    <a:pt x="1" y="712"/>
                    <a:pt x="1" y="1084"/>
                  </a:cubicBezTo>
                  <a:cubicBezTo>
                    <a:pt x="1" y="1207"/>
                    <a:pt x="15" y="1331"/>
                    <a:pt x="62" y="1440"/>
                  </a:cubicBezTo>
                  <a:cubicBezTo>
                    <a:pt x="186" y="1842"/>
                    <a:pt x="527" y="2121"/>
                    <a:pt x="944" y="2121"/>
                  </a:cubicBezTo>
                  <a:lnTo>
                    <a:pt x="975" y="2121"/>
                  </a:lnTo>
                  <a:cubicBezTo>
                    <a:pt x="1253" y="2121"/>
                    <a:pt x="1532" y="1997"/>
                    <a:pt x="1717" y="1780"/>
                  </a:cubicBezTo>
                  <a:cubicBezTo>
                    <a:pt x="1872" y="1595"/>
                    <a:pt x="1950" y="1362"/>
                    <a:pt x="1950" y="1131"/>
                  </a:cubicBezTo>
                  <a:cubicBezTo>
                    <a:pt x="1950" y="1007"/>
                    <a:pt x="1919" y="867"/>
                    <a:pt x="1857" y="728"/>
                  </a:cubicBezTo>
                  <a:cubicBezTo>
                    <a:pt x="1826" y="650"/>
                    <a:pt x="1779" y="574"/>
                    <a:pt x="1717" y="496"/>
                  </a:cubicBezTo>
                  <a:cubicBezTo>
                    <a:pt x="1671" y="403"/>
                    <a:pt x="1609" y="310"/>
                    <a:pt x="1532" y="233"/>
                  </a:cubicBezTo>
                  <a:cubicBezTo>
                    <a:pt x="1393" y="93"/>
                    <a:pt x="1207" y="17"/>
                    <a:pt x="1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9"/>
            <p:cNvSpPr/>
            <p:nvPr/>
          </p:nvSpPr>
          <p:spPr>
            <a:xfrm rot="354570">
              <a:off x="7793817" y="1874054"/>
              <a:ext cx="215596" cy="223384"/>
            </a:xfrm>
            <a:custGeom>
              <a:avLst/>
              <a:gdLst/>
              <a:ahLst/>
              <a:cxnLst/>
              <a:rect l="l" t="t" r="r" b="b"/>
              <a:pathLst>
                <a:path w="5260" h="5450" extrusionOk="0">
                  <a:moveTo>
                    <a:pt x="2643" y="1"/>
                  </a:moveTo>
                  <a:cubicBezTo>
                    <a:pt x="2608" y="1"/>
                    <a:pt x="2573" y="1"/>
                    <a:pt x="2537" y="3"/>
                  </a:cubicBezTo>
                  <a:cubicBezTo>
                    <a:pt x="1099" y="49"/>
                    <a:pt x="0" y="1302"/>
                    <a:pt x="47" y="2802"/>
                  </a:cubicBezTo>
                  <a:cubicBezTo>
                    <a:pt x="92" y="4276"/>
                    <a:pt x="1241" y="5450"/>
                    <a:pt x="2643" y="5450"/>
                  </a:cubicBezTo>
                  <a:cubicBezTo>
                    <a:pt x="2669" y="5450"/>
                    <a:pt x="2696" y="5449"/>
                    <a:pt x="2723" y="5448"/>
                  </a:cubicBezTo>
                  <a:cubicBezTo>
                    <a:pt x="4146" y="5418"/>
                    <a:pt x="5260" y="4164"/>
                    <a:pt x="5214" y="2648"/>
                  </a:cubicBezTo>
                  <a:cubicBezTo>
                    <a:pt x="5168" y="1169"/>
                    <a:pt x="4020" y="1"/>
                    <a:pt x="2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9"/>
            <p:cNvSpPr/>
            <p:nvPr/>
          </p:nvSpPr>
          <p:spPr>
            <a:xfrm rot="354570">
              <a:off x="7804924" y="1591251"/>
              <a:ext cx="246214" cy="449349"/>
            </a:xfrm>
            <a:custGeom>
              <a:avLst/>
              <a:gdLst/>
              <a:ahLst/>
              <a:cxnLst/>
              <a:rect l="l" t="t" r="r" b="b"/>
              <a:pathLst>
                <a:path w="6007" h="10963" extrusionOk="0">
                  <a:moveTo>
                    <a:pt x="2487" y="2033"/>
                  </a:moveTo>
                  <a:cubicBezTo>
                    <a:pt x="2503" y="2041"/>
                    <a:pt x="2526" y="2049"/>
                    <a:pt x="2558" y="2058"/>
                  </a:cubicBezTo>
                  <a:cubicBezTo>
                    <a:pt x="3841" y="2506"/>
                    <a:pt x="3640" y="5569"/>
                    <a:pt x="3517" y="6545"/>
                  </a:cubicBezTo>
                  <a:cubicBezTo>
                    <a:pt x="3439" y="7194"/>
                    <a:pt x="3315" y="8246"/>
                    <a:pt x="2882" y="8772"/>
                  </a:cubicBezTo>
                  <a:cubicBezTo>
                    <a:pt x="2874" y="8781"/>
                    <a:pt x="2867" y="8789"/>
                    <a:pt x="2861" y="8796"/>
                  </a:cubicBezTo>
                  <a:lnTo>
                    <a:pt x="2861" y="8796"/>
                  </a:lnTo>
                  <a:cubicBezTo>
                    <a:pt x="2645" y="8609"/>
                    <a:pt x="2388" y="8183"/>
                    <a:pt x="2201" y="7970"/>
                  </a:cubicBezTo>
                  <a:lnTo>
                    <a:pt x="2201" y="7970"/>
                  </a:lnTo>
                  <a:cubicBezTo>
                    <a:pt x="1972" y="7001"/>
                    <a:pt x="1908" y="5986"/>
                    <a:pt x="1908" y="4998"/>
                  </a:cubicBezTo>
                  <a:cubicBezTo>
                    <a:pt x="1908" y="4239"/>
                    <a:pt x="1954" y="3451"/>
                    <a:pt x="2186" y="2723"/>
                  </a:cubicBezTo>
                  <a:cubicBezTo>
                    <a:pt x="2247" y="2526"/>
                    <a:pt x="2308" y="2147"/>
                    <a:pt x="2487" y="2033"/>
                  </a:cubicBezTo>
                  <a:close/>
                  <a:moveTo>
                    <a:pt x="2535" y="1"/>
                  </a:moveTo>
                  <a:cubicBezTo>
                    <a:pt x="1251" y="1"/>
                    <a:pt x="385" y="1717"/>
                    <a:pt x="190" y="3265"/>
                  </a:cubicBezTo>
                  <a:cubicBezTo>
                    <a:pt x="24" y="4733"/>
                    <a:pt x="1" y="7136"/>
                    <a:pt x="782" y="8768"/>
                  </a:cubicBezTo>
                  <a:lnTo>
                    <a:pt x="782" y="8768"/>
                  </a:lnTo>
                  <a:cubicBezTo>
                    <a:pt x="785" y="8790"/>
                    <a:pt x="789" y="8812"/>
                    <a:pt x="794" y="8834"/>
                  </a:cubicBezTo>
                  <a:cubicBezTo>
                    <a:pt x="1000" y="9877"/>
                    <a:pt x="1833" y="10962"/>
                    <a:pt x="2911" y="10962"/>
                  </a:cubicBezTo>
                  <a:cubicBezTo>
                    <a:pt x="2968" y="10962"/>
                    <a:pt x="3025" y="10959"/>
                    <a:pt x="3084" y="10953"/>
                  </a:cubicBezTo>
                  <a:cubicBezTo>
                    <a:pt x="4181" y="10829"/>
                    <a:pt x="4769" y="9685"/>
                    <a:pt x="5095" y="8680"/>
                  </a:cubicBezTo>
                  <a:cubicBezTo>
                    <a:pt x="5899" y="6266"/>
                    <a:pt x="6007" y="2568"/>
                    <a:pt x="4027" y="712"/>
                  </a:cubicBezTo>
                  <a:cubicBezTo>
                    <a:pt x="3485" y="211"/>
                    <a:pt x="2985" y="1"/>
                    <a:pt x="2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9"/>
            <p:cNvSpPr/>
            <p:nvPr/>
          </p:nvSpPr>
          <p:spPr>
            <a:xfrm rot="354570">
              <a:off x="7809051" y="1590582"/>
              <a:ext cx="225146" cy="447095"/>
            </a:xfrm>
            <a:custGeom>
              <a:avLst/>
              <a:gdLst/>
              <a:ahLst/>
              <a:cxnLst/>
              <a:rect l="l" t="t" r="r" b="b"/>
              <a:pathLst>
                <a:path w="5493" h="10908" extrusionOk="0">
                  <a:moveTo>
                    <a:pt x="2847" y="8694"/>
                  </a:moveTo>
                  <a:cubicBezTo>
                    <a:pt x="2832" y="8711"/>
                    <a:pt x="2816" y="8725"/>
                    <a:pt x="2816" y="8741"/>
                  </a:cubicBezTo>
                  <a:lnTo>
                    <a:pt x="2847" y="8741"/>
                  </a:lnTo>
                  <a:lnTo>
                    <a:pt x="2847" y="8694"/>
                  </a:lnTo>
                  <a:close/>
                  <a:moveTo>
                    <a:pt x="2430" y="0"/>
                  </a:moveTo>
                  <a:cubicBezTo>
                    <a:pt x="1145" y="0"/>
                    <a:pt x="279" y="1718"/>
                    <a:pt x="93" y="3265"/>
                  </a:cubicBezTo>
                  <a:cubicBezTo>
                    <a:pt x="31" y="3760"/>
                    <a:pt x="0" y="4348"/>
                    <a:pt x="0" y="4998"/>
                  </a:cubicBezTo>
                  <a:cubicBezTo>
                    <a:pt x="0" y="6250"/>
                    <a:pt x="155" y="7673"/>
                    <a:pt x="681" y="8756"/>
                  </a:cubicBezTo>
                  <a:cubicBezTo>
                    <a:pt x="681" y="8772"/>
                    <a:pt x="681" y="8803"/>
                    <a:pt x="697" y="8834"/>
                  </a:cubicBezTo>
                  <a:cubicBezTo>
                    <a:pt x="867" y="9732"/>
                    <a:pt x="1516" y="10660"/>
                    <a:pt x="2383" y="10907"/>
                  </a:cubicBezTo>
                  <a:cubicBezTo>
                    <a:pt x="2151" y="10784"/>
                    <a:pt x="1980" y="10567"/>
                    <a:pt x="1888" y="10289"/>
                  </a:cubicBezTo>
                  <a:cubicBezTo>
                    <a:pt x="1857" y="10165"/>
                    <a:pt x="1842" y="10025"/>
                    <a:pt x="1842" y="9901"/>
                  </a:cubicBezTo>
                  <a:cubicBezTo>
                    <a:pt x="1842" y="9499"/>
                    <a:pt x="2011" y="9082"/>
                    <a:pt x="2337" y="8865"/>
                  </a:cubicBezTo>
                  <a:cubicBezTo>
                    <a:pt x="2444" y="8787"/>
                    <a:pt x="2568" y="8756"/>
                    <a:pt x="2708" y="8741"/>
                  </a:cubicBezTo>
                  <a:cubicBezTo>
                    <a:pt x="2492" y="8525"/>
                    <a:pt x="2259" y="8154"/>
                    <a:pt x="2104" y="7968"/>
                  </a:cubicBezTo>
                  <a:cubicBezTo>
                    <a:pt x="2027" y="7659"/>
                    <a:pt x="1980" y="7364"/>
                    <a:pt x="1935" y="7055"/>
                  </a:cubicBezTo>
                  <a:cubicBezTo>
                    <a:pt x="1842" y="6405"/>
                    <a:pt x="1811" y="5740"/>
                    <a:pt x="1811" y="5091"/>
                  </a:cubicBezTo>
                  <a:lnTo>
                    <a:pt x="1811" y="4998"/>
                  </a:lnTo>
                  <a:cubicBezTo>
                    <a:pt x="1811" y="4239"/>
                    <a:pt x="1857" y="3451"/>
                    <a:pt x="2089" y="2723"/>
                  </a:cubicBezTo>
                  <a:cubicBezTo>
                    <a:pt x="2135" y="2537"/>
                    <a:pt x="2213" y="2151"/>
                    <a:pt x="2383" y="2027"/>
                  </a:cubicBezTo>
                  <a:cubicBezTo>
                    <a:pt x="2399" y="2042"/>
                    <a:pt x="2430" y="2042"/>
                    <a:pt x="2461" y="2058"/>
                  </a:cubicBezTo>
                  <a:cubicBezTo>
                    <a:pt x="3172" y="2306"/>
                    <a:pt x="3435" y="3358"/>
                    <a:pt x="3496" y="4425"/>
                  </a:cubicBezTo>
                  <a:cubicBezTo>
                    <a:pt x="4162" y="4394"/>
                    <a:pt x="4827" y="4379"/>
                    <a:pt x="5493" y="4348"/>
                  </a:cubicBezTo>
                  <a:cubicBezTo>
                    <a:pt x="5353" y="2940"/>
                    <a:pt x="4889" y="1609"/>
                    <a:pt x="3930" y="712"/>
                  </a:cubicBezTo>
                  <a:cubicBezTo>
                    <a:pt x="3389" y="217"/>
                    <a:pt x="2878" y="0"/>
                    <a:pt x="2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9"/>
            <p:cNvSpPr/>
            <p:nvPr/>
          </p:nvSpPr>
          <p:spPr>
            <a:xfrm rot="354570">
              <a:off x="7862014" y="1948194"/>
              <a:ext cx="86894" cy="93165"/>
            </a:xfrm>
            <a:custGeom>
              <a:avLst/>
              <a:gdLst/>
              <a:ahLst/>
              <a:cxnLst/>
              <a:rect l="l" t="t" r="r" b="b"/>
              <a:pathLst>
                <a:path w="2120" h="2273" extrusionOk="0">
                  <a:moveTo>
                    <a:pt x="1486" y="1066"/>
                  </a:moveTo>
                  <a:cubicBezTo>
                    <a:pt x="1490" y="1075"/>
                    <a:pt x="1493" y="1082"/>
                    <a:pt x="1495" y="1088"/>
                  </a:cubicBezTo>
                  <a:lnTo>
                    <a:pt x="1495" y="1088"/>
                  </a:lnTo>
                  <a:cubicBezTo>
                    <a:pt x="1497" y="1096"/>
                    <a:pt x="1499" y="1104"/>
                    <a:pt x="1501" y="1113"/>
                  </a:cubicBezTo>
                  <a:cubicBezTo>
                    <a:pt x="1501" y="1114"/>
                    <a:pt x="1501" y="1114"/>
                    <a:pt x="1501" y="1114"/>
                  </a:cubicBezTo>
                  <a:lnTo>
                    <a:pt x="1501" y="1114"/>
                  </a:lnTo>
                  <a:cubicBezTo>
                    <a:pt x="1495" y="1103"/>
                    <a:pt x="1486" y="1080"/>
                    <a:pt x="1486" y="1066"/>
                  </a:cubicBezTo>
                  <a:close/>
                  <a:moveTo>
                    <a:pt x="1025" y="0"/>
                  </a:moveTo>
                  <a:cubicBezTo>
                    <a:pt x="873" y="0"/>
                    <a:pt x="721" y="41"/>
                    <a:pt x="589" y="123"/>
                  </a:cubicBezTo>
                  <a:cubicBezTo>
                    <a:pt x="156" y="402"/>
                    <a:pt x="1" y="1051"/>
                    <a:pt x="140" y="1547"/>
                  </a:cubicBezTo>
                  <a:cubicBezTo>
                    <a:pt x="279" y="1964"/>
                    <a:pt x="620" y="2258"/>
                    <a:pt x="1037" y="2273"/>
                  </a:cubicBezTo>
                  <a:cubicBezTo>
                    <a:pt x="1331" y="2273"/>
                    <a:pt x="1625" y="2134"/>
                    <a:pt x="1810" y="1902"/>
                  </a:cubicBezTo>
                  <a:cubicBezTo>
                    <a:pt x="2058" y="1592"/>
                    <a:pt x="2120" y="1159"/>
                    <a:pt x="1950" y="788"/>
                  </a:cubicBezTo>
                  <a:cubicBezTo>
                    <a:pt x="1918" y="716"/>
                    <a:pt x="1877" y="644"/>
                    <a:pt x="1830" y="574"/>
                  </a:cubicBezTo>
                  <a:lnTo>
                    <a:pt x="1830" y="574"/>
                  </a:lnTo>
                  <a:cubicBezTo>
                    <a:pt x="1779" y="459"/>
                    <a:pt x="1710" y="354"/>
                    <a:pt x="1625" y="262"/>
                  </a:cubicBezTo>
                  <a:cubicBezTo>
                    <a:pt x="1469" y="88"/>
                    <a:pt x="1247" y="0"/>
                    <a:pt x="1025"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9"/>
            <p:cNvSpPr/>
            <p:nvPr/>
          </p:nvSpPr>
          <p:spPr>
            <a:xfrm rot="354570">
              <a:off x="7865826" y="1948187"/>
              <a:ext cx="79926" cy="93206"/>
            </a:xfrm>
            <a:custGeom>
              <a:avLst/>
              <a:gdLst/>
              <a:ahLst/>
              <a:cxnLst/>
              <a:rect l="l" t="t" r="r" b="b"/>
              <a:pathLst>
                <a:path w="1950" h="2274" extrusionOk="0">
                  <a:moveTo>
                    <a:pt x="867" y="0"/>
                  </a:moveTo>
                  <a:cubicBezTo>
                    <a:pt x="727" y="15"/>
                    <a:pt x="603" y="46"/>
                    <a:pt x="496" y="124"/>
                  </a:cubicBezTo>
                  <a:cubicBezTo>
                    <a:pt x="170" y="341"/>
                    <a:pt x="1" y="758"/>
                    <a:pt x="1" y="1160"/>
                  </a:cubicBezTo>
                  <a:cubicBezTo>
                    <a:pt x="1" y="1284"/>
                    <a:pt x="16" y="1424"/>
                    <a:pt x="47" y="1548"/>
                  </a:cubicBezTo>
                  <a:cubicBezTo>
                    <a:pt x="186" y="1965"/>
                    <a:pt x="527" y="2259"/>
                    <a:pt x="944" y="2274"/>
                  </a:cubicBezTo>
                  <a:lnTo>
                    <a:pt x="975" y="2274"/>
                  </a:lnTo>
                  <a:cubicBezTo>
                    <a:pt x="1253" y="2274"/>
                    <a:pt x="1532" y="2135"/>
                    <a:pt x="1717" y="1903"/>
                  </a:cubicBezTo>
                  <a:cubicBezTo>
                    <a:pt x="1872" y="1702"/>
                    <a:pt x="1950" y="1470"/>
                    <a:pt x="1950" y="1222"/>
                  </a:cubicBezTo>
                  <a:cubicBezTo>
                    <a:pt x="1950" y="1067"/>
                    <a:pt x="1919" y="929"/>
                    <a:pt x="1857" y="789"/>
                  </a:cubicBezTo>
                  <a:cubicBezTo>
                    <a:pt x="1826" y="696"/>
                    <a:pt x="1779" y="619"/>
                    <a:pt x="1717" y="541"/>
                  </a:cubicBezTo>
                  <a:cubicBezTo>
                    <a:pt x="1672" y="434"/>
                    <a:pt x="1610" y="341"/>
                    <a:pt x="1532" y="263"/>
                  </a:cubicBezTo>
                  <a:cubicBezTo>
                    <a:pt x="1393" y="108"/>
                    <a:pt x="1207" y="15"/>
                    <a:pt x="10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9"/>
            <p:cNvSpPr/>
            <p:nvPr/>
          </p:nvSpPr>
          <p:spPr>
            <a:xfrm rot="354570">
              <a:off x="5681607" y="1729976"/>
              <a:ext cx="215637" cy="207521"/>
            </a:xfrm>
            <a:custGeom>
              <a:avLst/>
              <a:gdLst/>
              <a:ahLst/>
              <a:cxnLst/>
              <a:rect l="l" t="t" r="r" b="b"/>
              <a:pathLst>
                <a:path w="5261" h="5063" extrusionOk="0">
                  <a:moveTo>
                    <a:pt x="2625" y="1"/>
                  </a:moveTo>
                  <a:cubicBezTo>
                    <a:pt x="2596" y="1"/>
                    <a:pt x="2567" y="1"/>
                    <a:pt x="2538" y="2"/>
                  </a:cubicBezTo>
                  <a:cubicBezTo>
                    <a:pt x="1114" y="49"/>
                    <a:pt x="0" y="1225"/>
                    <a:pt x="47" y="2617"/>
                  </a:cubicBezTo>
                  <a:cubicBezTo>
                    <a:pt x="93" y="3990"/>
                    <a:pt x="1252" y="5062"/>
                    <a:pt x="2649" y="5062"/>
                  </a:cubicBezTo>
                  <a:cubicBezTo>
                    <a:pt x="2669" y="5062"/>
                    <a:pt x="2688" y="5062"/>
                    <a:pt x="2708" y="5062"/>
                  </a:cubicBezTo>
                  <a:cubicBezTo>
                    <a:pt x="4132" y="5015"/>
                    <a:pt x="5260" y="3855"/>
                    <a:pt x="5215" y="2447"/>
                  </a:cubicBezTo>
                  <a:cubicBezTo>
                    <a:pt x="5168" y="1068"/>
                    <a:pt x="4010" y="1"/>
                    <a:pt x="2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9"/>
            <p:cNvSpPr/>
            <p:nvPr/>
          </p:nvSpPr>
          <p:spPr>
            <a:xfrm rot="354570">
              <a:off x="5691507" y="1468294"/>
              <a:ext cx="246829" cy="416190"/>
            </a:xfrm>
            <a:custGeom>
              <a:avLst/>
              <a:gdLst/>
              <a:ahLst/>
              <a:cxnLst/>
              <a:rect l="l" t="t" r="r" b="b"/>
              <a:pathLst>
                <a:path w="6022" h="10154" extrusionOk="0">
                  <a:moveTo>
                    <a:pt x="2503" y="1871"/>
                  </a:moveTo>
                  <a:cubicBezTo>
                    <a:pt x="2518" y="1880"/>
                    <a:pt x="2540" y="1889"/>
                    <a:pt x="2571" y="1898"/>
                  </a:cubicBezTo>
                  <a:cubicBezTo>
                    <a:pt x="3855" y="2315"/>
                    <a:pt x="3654" y="5147"/>
                    <a:pt x="3530" y="6059"/>
                  </a:cubicBezTo>
                  <a:cubicBezTo>
                    <a:pt x="3437" y="6663"/>
                    <a:pt x="3313" y="7637"/>
                    <a:pt x="2880" y="8132"/>
                  </a:cubicBezTo>
                  <a:cubicBezTo>
                    <a:pt x="2874" y="8138"/>
                    <a:pt x="2868" y="8145"/>
                    <a:pt x="2862" y="8150"/>
                  </a:cubicBezTo>
                  <a:lnTo>
                    <a:pt x="2862" y="8150"/>
                  </a:lnTo>
                  <a:cubicBezTo>
                    <a:pt x="2637" y="7975"/>
                    <a:pt x="2367" y="7553"/>
                    <a:pt x="2189" y="7365"/>
                  </a:cubicBezTo>
                  <a:lnTo>
                    <a:pt x="2189" y="7365"/>
                  </a:lnTo>
                  <a:cubicBezTo>
                    <a:pt x="1971" y="6474"/>
                    <a:pt x="1912" y="5545"/>
                    <a:pt x="1921" y="4636"/>
                  </a:cubicBezTo>
                  <a:cubicBezTo>
                    <a:pt x="1921" y="3924"/>
                    <a:pt x="1968" y="3198"/>
                    <a:pt x="2200" y="2517"/>
                  </a:cubicBezTo>
                  <a:cubicBezTo>
                    <a:pt x="2261" y="2348"/>
                    <a:pt x="2337" y="1984"/>
                    <a:pt x="2503" y="1871"/>
                  </a:cubicBezTo>
                  <a:close/>
                  <a:moveTo>
                    <a:pt x="2556" y="1"/>
                  </a:moveTo>
                  <a:cubicBezTo>
                    <a:pt x="1273" y="1"/>
                    <a:pt x="399" y="1595"/>
                    <a:pt x="204" y="3027"/>
                  </a:cubicBezTo>
                  <a:cubicBezTo>
                    <a:pt x="28" y="4372"/>
                    <a:pt x="1" y="6574"/>
                    <a:pt x="761" y="8087"/>
                  </a:cubicBezTo>
                  <a:lnTo>
                    <a:pt x="761" y="8087"/>
                  </a:lnTo>
                  <a:cubicBezTo>
                    <a:pt x="764" y="8122"/>
                    <a:pt x="769" y="8158"/>
                    <a:pt x="776" y="8194"/>
                  </a:cubicBezTo>
                  <a:cubicBezTo>
                    <a:pt x="996" y="9146"/>
                    <a:pt x="1825" y="10153"/>
                    <a:pt x="2898" y="10153"/>
                  </a:cubicBezTo>
                  <a:cubicBezTo>
                    <a:pt x="2958" y="10153"/>
                    <a:pt x="3020" y="10150"/>
                    <a:pt x="3082" y="10143"/>
                  </a:cubicBezTo>
                  <a:cubicBezTo>
                    <a:pt x="4180" y="10036"/>
                    <a:pt x="4768" y="8967"/>
                    <a:pt x="5093" y="8039"/>
                  </a:cubicBezTo>
                  <a:cubicBezTo>
                    <a:pt x="5898" y="5797"/>
                    <a:pt x="6021" y="2362"/>
                    <a:pt x="4041" y="661"/>
                  </a:cubicBezTo>
                  <a:cubicBezTo>
                    <a:pt x="3504" y="196"/>
                    <a:pt x="3005" y="1"/>
                    <a:pt x="2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9"/>
            <p:cNvSpPr/>
            <p:nvPr/>
          </p:nvSpPr>
          <p:spPr>
            <a:xfrm rot="354570">
              <a:off x="5695567" y="1467371"/>
              <a:ext cx="225761" cy="414141"/>
            </a:xfrm>
            <a:custGeom>
              <a:avLst/>
              <a:gdLst/>
              <a:ahLst/>
              <a:cxnLst/>
              <a:rect l="l" t="t" r="r" b="b"/>
              <a:pathLst>
                <a:path w="5508" h="10104" extrusionOk="0">
                  <a:moveTo>
                    <a:pt x="2847" y="8061"/>
                  </a:moveTo>
                  <a:lnTo>
                    <a:pt x="2801" y="8107"/>
                  </a:lnTo>
                  <a:lnTo>
                    <a:pt x="2847" y="8107"/>
                  </a:lnTo>
                  <a:lnTo>
                    <a:pt x="2847" y="8061"/>
                  </a:lnTo>
                  <a:close/>
                  <a:moveTo>
                    <a:pt x="2461" y="1"/>
                  </a:moveTo>
                  <a:cubicBezTo>
                    <a:pt x="1176" y="1"/>
                    <a:pt x="310" y="1595"/>
                    <a:pt x="109" y="3033"/>
                  </a:cubicBezTo>
                  <a:cubicBezTo>
                    <a:pt x="48" y="3497"/>
                    <a:pt x="1" y="4070"/>
                    <a:pt x="1" y="4673"/>
                  </a:cubicBezTo>
                  <a:cubicBezTo>
                    <a:pt x="1" y="5834"/>
                    <a:pt x="171" y="7133"/>
                    <a:pt x="681" y="8123"/>
                  </a:cubicBezTo>
                  <a:lnTo>
                    <a:pt x="681" y="8200"/>
                  </a:lnTo>
                  <a:cubicBezTo>
                    <a:pt x="867" y="9035"/>
                    <a:pt x="1517" y="9887"/>
                    <a:pt x="2383" y="10103"/>
                  </a:cubicBezTo>
                  <a:cubicBezTo>
                    <a:pt x="2152" y="9994"/>
                    <a:pt x="1981" y="9794"/>
                    <a:pt x="1888" y="9530"/>
                  </a:cubicBezTo>
                  <a:cubicBezTo>
                    <a:pt x="1857" y="9423"/>
                    <a:pt x="1842" y="9299"/>
                    <a:pt x="1842" y="9190"/>
                  </a:cubicBezTo>
                  <a:cubicBezTo>
                    <a:pt x="1842" y="8804"/>
                    <a:pt x="2012" y="8417"/>
                    <a:pt x="2337" y="8231"/>
                  </a:cubicBezTo>
                  <a:cubicBezTo>
                    <a:pt x="2445" y="8154"/>
                    <a:pt x="2569" y="8123"/>
                    <a:pt x="2708" y="8107"/>
                  </a:cubicBezTo>
                  <a:cubicBezTo>
                    <a:pt x="2492" y="7907"/>
                    <a:pt x="2259" y="7566"/>
                    <a:pt x="2105" y="7381"/>
                  </a:cubicBezTo>
                  <a:cubicBezTo>
                    <a:pt x="2028" y="7102"/>
                    <a:pt x="1981" y="6824"/>
                    <a:pt x="1935" y="6545"/>
                  </a:cubicBezTo>
                  <a:cubicBezTo>
                    <a:pt x="1857" y="5957"/>
                    <a:pt x="1826" y="5370"/>
                    <a:pt x="1826" y="4782"/>
                  </a:cubicBezTo>
                  <a:lnTo>
                    <a:pt x="1826" y="4642"/>
                  </a:lnTo>
                  <a:cubicBezTo>
                    <a:pt x="1826" y="3930"/>
                    <a:pt x="1873" y="3204"/>
                    <a:pt x="2105" y="2523"/>
                  </a:cubicBezTo>
                  <a:cubicBezTo>
                    <a:pt x="2166" y="2352"/>
                    <a:pt x="2228" y="1997"/>
                    <a:pt x="2399" y="1888"/>
                  </a:cubicBezTo>
                  <a:cubicBezTo>
                    <a:pt x="2414" y="1888"/>
                    <a:pt x="2445" y="1904"/>
                    <a:pt x="2476" y="1904"/>
                  </a:cubicBezTo>
                  <a:cubicBezTo>
                    <a:pt x="3187" y="2136"/>
                    <a:pt x="3451" y="3111"/>
                    <a:pt x="3513" y="4101"/>
                  </a:cubicBezTo>
                  <a:cubicBezTo>
                    <a:pt x="4178" y="4070"/>
                    <a:pt x="4843" y="4054"/>
                    <a:pt x="5508" y="4023"/>
                  </a:cubicBezTo>
                  <a:cubicBezTo>
                    <a:pt x="5369" y="2723"/>
                    <a:pt x="4905" y="1486"/>
                    <a:pt x="3946" y="667"/>
                  </a:cubicBezTo>
                  <a:cubicBezTo>
                    <a:pt x="3404" y="202"/>
                    <a:pt x="2909" y="1"/>
                    <a:pt x="2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9"/>
            <p:cNvSpPr/>
            <p:nvPr/>
          </p:nvSpPr>
          <p:spPr>
            <a:xfrm rot="354570">
              <a:off x="5749258" y="1798923"/>
              <a:ext cx="87550" cy="86320"/>
            </a:xfrm>
            <a:custGeom>
              <a:avLst/>
              <a:gdLst/>
              <a:ahLst/>
              <a:cxnLst/>
              <a:rect l="l" t="t" r="r" b="b"/>
              <a:pathLst>
                <a:path w="2136" h="2106" extrusionOk="0">
                  <a:moveTo>
                    <a:pt x="1053" y="0"/>
                  </a:moveTo>
                  <a:cubicBezTo>
                    <a:pt x="896" y="0"/>
                    <a:pt x="739" y="41"/>
                    <a:pt x="604" y="125"/>
                  </a:cubicBezTo>
                  <a:cubicBezTo>
                    <a:pt x="171" y="372"/>
                    <a:pt x="0" y="976"/>
                    <a:pt x="155" y="1424"/>
                  </a:cubicBezTo>
                  <a:cubicBezTo>
                    <a:pt x="295" y="1827"/>
                    <a:pt x="619" y="2090"/>
                    <a:pt x="1052" y="2105"/>
                  </a:cubicBezTo>
                  <a:cubicBezTo>
                    <a:pt x="1331" y="2105"/>
                    <a:pt x="1625" y="1981"/>
                    <a:pt x="1811" y="1765"/>
                  </a:cubicBezTo>
                  <a:cubicBezTo>
                    <a:pt x="2058" y="1471"/>
                    <a:pt x="2135" y="1069"/>
                    <a:pt x="1966" y="729"/>
                  </a:cubicBezTo>
                  <a:cubicBezTo>
                    <a:pt x="1933" y="660"/>
                    <a:pt x="1891" y="590"/>
                    <a:pt x="1843" y="524"/>
                  </a:cubicBezTo>
                  <a:lnTo>
                    <a:pt x="1843" y="524"/>
                  </a:lnTo>
                  <a:cubicBezTo>
                    <a:pt x="1792" y="421"/>
                    <a:pt x="1724" y="324"/>
                    <a:pt x="1640" y="234"/>
                  </a:cubicBezTo>
                  <a:cubicBezTo>
                    <a:pt x="1487" y="80"/>
                    <a:pt x="1271" y="0"/>
                    <a:pt x="1053" y="0"/>
                  </a:cubicBezTo>
                  <a:close/>
                </a:path>
              </a:pathLst>
            </a:custGeom>
            <a:solidFill>
              <a:srgbClr val="F29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9"/>
            <p:cNvSpPr/>
            <p:nvPr/>
          </p:nvSpPr>
          <p:spPr>
            <a:xfrm rot="354570">
              <a:off x="5753720" y="1799032"/>
              <a:ext cx="79926" cy="86279"/>
            </a:xfrm>
            <a:custGeom>
              <a:avLst/>
              <a:gdLst/>
              <a:ahLst/>
              <a:cxnLst/>
              <a:rect l="l" t="t" r="r" b="b"/>
              <a:pathLst>
                <a:path w="1950" h="2105" extrusionOk="0">
                  <a:moveTo>
                    <a:pt x="866" y="0"/>
                  </a:moveTo>
                  <a:cubicBezTo>
                    <a:pt x="727" y="16"/>
                    <a:pt x="603" y="47"/>
                    <a:pt x="495" y="124"/>
                  </a:cubicBezTo>
                  <a:cubicBezTo>
                    <a:pt x="170" y="310"/>
                    <a:pt x="0" y="697"/>
                    <a:pt x="0" y="1083"/>
                  </a:cubicBezTo>
                  <a:cubicBezTo>
                    <a:pt x="0" y="1192"/>
                    <a:pt x="15" y="1316"/>
                    <a:pt x="46" y="1423"/>
                  </a:cubicBezTo>
                  <a:cubicBezTo>
                    <a:pt x="186" y="1826"/>
                    <a:pt x="510" y="2089"/>
                    <a:pt x="943" y="2104"/>
                  </a:cubicBezTo>
                  <a:lnTo>
                    <a:pt x="959" y="2104"/>
                  </a:lnTo>
                  <a:cubicBezTo>
                    <a:pt x="1238" y="2104"/>
                    <a:pt x="1531" y="1965"/>
                    <a:pt x="1702" y="1764"/>
                  </a:cubicBezTo>
                  <a:cubicBezTo>
                    <a:pt x="1857" y="1578"/>
                    <a:pt x="1949" y="1347"/>
                    <a:pt x="1949" y="1130"/>
                  </a:cubicBezTo>
                  <a:cubicBezTo>
                    <a:pt x="1949" y="990"/>
                    <a:pt x="1918" y="852"/>
                    <a:pt x="1857" y="728"/>
                  </a:cubicBezTo>
                  <a:cubicBezTo>
                    <a:pt x="1826" y="650"/>
                    <a:pt x="1764" y="573"/>
                    <a:pt x="1717" y="495"/>
                  </a:cubicBezTo>
                  <a:cubicBezTo>
                    <a:pt x="1671" y="402"/>
                    <a:pt x="1609" y="310"/>
                    <a:pt x="1531" y="233"/>
                  </a:cubicBezTo>
                  <a:cubicBezTo>
                    <a:pt x="1392" y="93"/>
                    <a:pt x="1207" y="16"/>
                    <a:pt x="1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9"/>
            <p:cNvSpPr/>
            <p:nvPr/>
          </p:nvSpPr>
          <p:spPr>
            <a:xfrm rot="354570">
              <a:off x="5658355" y="2129869"/>
              <a:ext cx="238426" cy="227646"/>
            </a:xfrm>
            <a:custGeom>
              <a:avLst/>
              <a:gdLst/>
              <a:ahLst/>
              <a:cxnLst/>
              <a:rect l="l" t="t" r="r" b="b"/>
              <a:pathLst>
                <a:path w="5817" h="5554" extrusionOk="0">
                  <a:moveTo>
                    <a:pt x="4702" y="0"/>
                  </a:moveTo>
                  <a:cubicBezTo>
                    <a:pt x="4692" y="0"/>
                    <a:pt x="4682" y="0"/>
                    <a:pt x="4673" y="1"/>
                  </a:cubicBezTo>
                  <a:cubicBezTo>
                    <a:pt x="3699" y="16"/>
                    <a:pt x="2708" y="32"/>
                    <a:pt x="1733" y="63"/>
                  </a:cubicBezTo>
                  <a:cubicBezTo>
                    <a:pt x="1069" y="63"/>
                    <a:pt x="481" y="603"/>
                    <a:pt x="419" y="1253"/>
                  </a:cubicBezTo>
                  <a:cubicBezTo>
                    <a:pt x="310" y="2305"/>
                    <a:pt x="186" y="3342"/>
                    <a:pt x="79" y="4394"/>
                  </a:cubicBezTo>
                  <a:cubicBezTo>
                    <a:pt x="1" y="5044"/>
                    <a:pt x="481" y="5554"/>
                    <a:pt x="1145" y="5554"/>
                  </a:cubicBezTo>
                  <a:cubicBezTo>
                    <a:pt x="2135" y="5539"/>
                    <a:pt x="3111" y="5523"/>
                    <a:pt x="4101" y="5523"/>
                  </a:cubicBezTo>
                  <a:cubicBezTo>
                    <a:pt x="4751" y="5508"/>
                    <a:pt x="5353" y="4966"/>
                    <a:pt x="5431" y="4316"/>
                  </a:cubicBezTo>
                  <a:lnTo>
                    <a:pt x="5755" y="1160"/>
                  </a:lnTo>
                  <a:cubicBezTo>
                    <a:pt x="5816" y="520"/>
                    <a:pt x="5353" y="0"/>
                    <a:pt x="4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9"/>
            <p:cNvSpPr/>
            <p:nvPr/>
          </p:nvSpPr>
          <p:spPr>
            <a:xfrm rot="354570">
              <a:off x="5996981" y="2157849"/>
              <a:ext cx="237811" cy="230884"/>
            </a:xfrm>
            <a:custGeom>
              <a:avLst/>
              <a:gdLst/>
              <a:ahLst/>
              <a:cxnLst/>
              <a:rect l="l" t="t" r="r" b="b"/>
              <a:pathLst>
                <a:path w="5802" h="5633" extrusionOk="0">
                  <a:moveTo>
                    <a:pt x="4685" y="1"/>
                  </a:moveTo>
                  <a:cubicBezTo>
                    <a:pt x="4676" y="1"/>
                    <a:pt x="4667" y="1"/>
                    <a:pt x="4658" y="1"/>
                  </a:cubicBezTo>
                  <a:cubicBezTo>
                    <a:pt x="3682" y="17"/>
                    <a:pt x="2692" y="32"/>
                    <a:pt x="1718" y="63"/>
                  </a:cubicBezTo>
                  <a:cubicBezTo>
                    <a:pt x="1053" y="79"/>
                    <a:pt x="465" y="620"/>
                    <a:pt x="388" y="1269"/>
                  </a:cubicBezTo>
                  <a:cubicBezTo>
                    <a:pt x="279" y="2338"/>
                    <a:pt x="171" y="3390"/>
                    <a:pt x="62" y="4456"/>
                  </a:cubicBezTo>
                  <a:cubicBezTo>
                    <a:pt x="1" y="5106"/>
                    <a:pt x="481" y="5632"/>
                    <a:pt x="1131" y="5632"/>
                  </a:cubicBezTo>
                  <a:cubicBezTo>
                    <a:pt x="2121" y="5617"/>
                    <a:pt x="3095" y="5601"/>
                    <a:pt x="4085" y="5586"/>
                  </a:cubicBezTo>
                  <a:cubicBezTo>
                    <a:pt x="4751" y="5586"/>
                    <a:pt x="5338" y="5044"/>
                    <a:pt x="5415" y="4380"/>
                  </a:cubicBezTo>
                  <a:lnTo>
                    <a:pt x="5741" y="1177"/>
                  </a:lnTo>
                  <a:cubicBezTo>
                    <a:pt x="5802" y="521"/>
                    <a:pt x="5335" y="1"/>
                    <a:pt x="46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9"/>
            <p:cNvSpPr/>
            <p:nvPr/>
          </p:nvSpPr>
          <p:spPr>
            <a:xfrm rot="354570">
              <a:off x="6335063" y="2185880"/>
              <a:ext cx="237729" cy="233385"/>
            </a:xfrm>
            <a:custGeom>
              <a:avLst/>
              <a:gdLst/>
              <a:ahLst/>
              <a:cxnLst/>
              <a:rect l="l" t="t" r="r" b="b"/>
              <a:pathLst>
                <a:path w="5800" h="5694" extrusionOk="0">
                  <a:moveTo>
                    <a:pt x="4684" y="0"/>
                  </a:moveTo>
                  <a:cubicBezTo>
                    <a:pt x="4674" y="0"/>
                    <a:pt x="4665" y="0"/>
                    <a:pt x="4656" y="0"/>
                  </a:cubicBezTo>
                  <a:cubicBezTo>
                    <a:pt x="3666" y="15"/>
                    <a:pt x="2692" y="46"/>
                    <a:pt x="1701" y="62"/>
                  </a:cubicBezTo>
                  <a:cubicBezTo>
                    <a:pt x="1052" y="77"/>
                    <a:pt x="448" y="619"/>
                    <a:pt x="386" y="1284"/>
                  </a:cubicBezTo>
                  <a:cubicBezTo>
                    <a:pt x="278" y="2367"/>
                    <a:pt x="169" y="3435"/>
                    <a:pt x="62" y="4502"/>
                  </a:cubicBezTo>
                  <a:cubicBezTo>
                    <a:pt x="1" y="5158"/>
                    <a:pt x="466" y="5694"/>
                    <a:pt x="1118" y="5694"/>
                  </a:cubicBezTo>
                  <a:cubicBezTo>
                    <a:pt x="1127" y="5694"/>
                    <a:pt x="1136" y="5694"/>
                    <a:pt x="1145" y="5693"/>
                  </a:cubicBezTo>
                  <a:cubicBezTo>
                    <a:pt x="2119" y="5677"/>
                    <a:pt x="3109" y="5677"/>
                    <a:pt x="4084" y="5662"/>
                  </a:cubicBezTo>
                  <a:cubicBezTo>
                    <a:pt x="4749" y="5646"/>
                    <a:pt x="5336" y="5106"/>
                    <a:pt x="5414" y="4440"/>
                  </a:cubicBezTo>
                  <a:lnTo>
                    <a:pt x="5739" y="1191"/>
                  </a:lnTo>
                  <a:cubicBezTo>
                    <a:pt x="5800" y="536"/>
                    <a:pt x="5320" y="0"/>
                    <a:pt x="4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9"/>
            <p:cNvSpPr/>
            <p:nvPr/>
          </p:nvSpPr>
          <p:spPr>
            <a:xfrm rot="354570">
              <a:off x="6356118" y="3564279"/>
              <a:ext cx="248591" cy="235352"/>
            </a:xfrm>
            <a:custGeom>
              <a:avLst/>
              <a:gdLst/>
              <a:ahLst/>
              <a:cxnLst/>
              <a:rect l="l" t="t" r="r" b="b"/>
              <a:pathLst>
                <a:path w="6065" h="5742" extrusionOk="0">
                  <a:moveTo>
                    <a:pt x="1950" y="1"/>
                  </a:moveTo>
                  <a:cubicBezTo>
                    <a:pt x="1297" y="1"/>
                    <a:pt x="679" y="521"/>
                    <a:pt x="588" y="1161"/>
                  </a:cubicBezTo>
                  <a:cubicBezTo>
                    <a:pt x="433" y="2244"/>
                    <a:pt x="264" y="3312"/>
                    <a:pt x="93" y="4395"/>
                  </a:cubicBezTo>
                  <a:cubicBezTo>
                    <a:pt x="0" y="5044"/>
                    <a:pt x="449" y="5616"/>
                    <a:pt x="1114" y="5632"/>
                  </a:cubicBezTo>
                  <a:cubicBezTo>
                    <a:pt x="2104" y="5678"/>
                    <a:pt x="3094" y="5709"/>
                    <a:pt x="4084" y="5740"/>
                  </a:cubicBezTo>
                  <a:cubicBezTo>
                    <a:pt x="4103" y="5741"/>
                    <a:pt x="4121" y="5741"/>
                    <a:pt x="4140" y="5741"/>
                  </a:cubicBezTo>
                  <a:cubicBezTo>
                    <a:pt x="4784" y="5741"/>
                    <a:pt x="5372" y="5226"/>
                    <a:pt x="5476" y="4580"/>
                  </a:cubicBezTo>
                  <a:cubicBezTo>
                    <a:pt x="5647" y="3497"/>
                    <a:pt x="5802" y="2414"/>
                    <a:pt x="5972" y="1332"/>
                  </a:cubicBezTo>
                  <a:cubicBezTo>
                    <a:pt x="6064" y="666"/>
                    <a:pt x="5600" y="109"/>
                    <a:pt x="4936" y="78"/>
                  </a:cubicBezTo>
                  <a:cubicBezTo>
                    <a:pt x="3946" y="47"/>
                    <a:pt x="2955" y="32"/>
                    <a:pt x="1980" y="1"/>
                  </a:cubicBezTo>
                  <a:cubicBezTo>
                    <a:pt x="1970" y="1"/>
                    <a:pt x="1960" y="1"/>
                    <a:pt x="19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9"/>
            <p:cNvSpPr/>
            <p:nvPr/>
          </p:nvSpPr>
          <p:spPr>
            <a:xfrm rot="354570">
              <a:off x="6694268" y="3608850"/>
              <a:ext cx="248632" cy="238508"/>
            </a:xfrm>
            <a:custGeom>
              <a:avLst/>
              <a:gdLst/>
              <a:ahLst/>
              <a:cxnLst/>
              <a:rect l="l" t="t" r="r" b="b"/>
              <a:pathLst>
                <a:path w="6066" h="5819" extrusionOk="0">
                  <a:moveTo>
                    <a:pt x="1940" y="0"/>
                  </a:moveTo>
                  <a:cubicBezTo>
                    <a:pt x="1300" y="0"/>
                    <a:pt x="680" y="535"/>
                    <a:pt x="589" y="1192"/>
                  </a:cubicBezTo>
                  <a:cubicBezTo>
                    <a:pt x="434" y="2275"/>
                    <a:pt x="265" y="3373"/>
                    <a:pt x="94" y="4456"/>
                  </a:cubicBezTo>
                  <a:cubicBezTo>
                    <a:pt x="1" y="5122"/>
                    <a:pt x="450" y="5694"/>
                    <a:pt x="1115" y="5710"/>
                  </a:cubicBezTo>
                  <a:cubicBezTo>
                    <a:pt x="2105" y="5755"/>
                    <a:pt x="3095" y="5786"/>
                    <a:pt x="4085" y="5817"/>
                  </a:cubicBezTo>
                  <a:cubicBezTo>
                    <a:pt x="4104" y="5818"/>
                    <a:pt x="4122" y="5819"/>
                    <a:pt x="4141" y="5819"/>
                  </a:cubicBezTo>
                  <a:cubicBezTo>
                    <a:pt x="4785" y="5819"/>
                    <a:pt x="5373" y="5303"/>
                    <a:pt x="5477" y="4642"/>
                  </a:cubicBezTo>
                  <a:cubicBezTo>
                    <a:pt x="5648" y="3544"/>
                    <a:pt x="5803" y="2445"/>
                    <a:pt x="5958" y="1347"/>
                  </a:cubicBezTo>
                  <a:cubicBezTo>
                    <a:pt x="6065" y="681"/>
                    <a:pt x="5601" y="109"/>
                    <a:pt x="4937" y="93"/>
                  </a:cubicBezTo>
                  <a:lnTo>
                    <a:pt x="1966" y="1"/>
                  </a:lnTo>
                  <a:cubicBezTo>
                    <a:pt x="1958" y="0"/>
                    <a:pt x="1949" y="0"/>
                    <a:pt x="1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9"/>
            <p:cNvSpPr/>
            <p:nvPr/>
          </p:nvSpPr>
          <p:spPr>
            <a:xfrm rot="354570">
              <a:off x="7032394" y="3654034"/>
              <a:ext cx="248632" cy="241705"/>
            </a:xfrm>
            <a:custGeom>
              <a:avLst/>
              <a:gdLst/>
              <a:ahLst/>
              <a:cxnLst/>
              <a:rect l="l" t="t" r="r" b="b"/>
              <a:pathLst>
                <a:path w="6066" h="5897" extrusionOk="0">
                  <a:moveTo>
                    <a:pt x="1940" y="1"/>
                  </a:moveTo>
                  <a:cubicBezTo>
                    <a:pt x="1284" y="1"/>
                    <a:pt x="680" y="536"/>
                    <a:pt x="589" y="1193"/>
                  </a:cubicBezTo>
                  <a:cubicBezTo>
                    <a:pt x="434" y="2307"/>
                    <a:pt x="265" y="3405"/>
                    <a:pt x="94" y="4504"/>
                  </a:cubicBezTo>
                  <a:cubicBezTo>
                    <a:pt x="1" y="5184"/>
                    <a:pt x="450" y="5756"/>
                    <a:pt x="1115" y="5772"/>
                  </a:cubicBezTo>
                  <a:cubicBezTo>
                    <a:pt x="2105" y="5818"/>
                    <a:pt x="3095" y="5849"/>
                    <a:pt x="4085" y="5896"/>
                  </a:cubicBezTo>
                  <a:cubicBezTo>
                    <a:pt x="4094" y="5896"/>
                    <a:pt x="4103" y="5896"/>
                    <a:pt x="4112" y="5896"/>
                  </a:cubicBezTo>
                  <a:cubicBezTo>
                    <a:pt x="4767" y="5896"/>
                    <a:pt x="5371" y="5361"/>
                    <a:pt x="5477" y="4689"/>
                  </a:cubicBezTo>
                  <a:cubicBezTo>
                    <a:pt x="5648" y="3590"/>
                    <a:pt x="5803" y="2476"/>
                    <a:pt x="5958" y="1362"/>
                  </a:cubicBezTo>
                  <a:cubicBezTo>
                    <a:pt x="6065" y="682"/>
                    <a:pt x="5601" y="110"/>
                    <a:pt x="4937" y="79"/>
                  </a:cubicBezTo>
                  <a:cubicBezTo>
                    <a:pt x="3947" y="63"/>
                    <a:pt x="2956" y="32"/>
                    <a:pt x="1966" y="1"/>
                  </a:cubicBezTo>
                  <a:cubicBezTo>
                    <a:pt x="1957" y="1"/>
                    <a:pt x="1948" y="1"/>
                    <a:pt x="1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7" name="Google Shape;1967;p49"/>
            <p:cNvGrpSpPr/>
            <p:nvPr/>
          </p:nvGrpSpPr>
          <p:grpSpPr>
            <a:xfrm>
              <a:off x="5329969" y="2202211"/>
              <a:ext cx="2606195" cy="1561832"/>
              <a:chOff x="5329969" y="2202211"/>
              <a:chExt cx="2606195" cy="1561832"/>
            </a:xfrm>
          </p:grpSpPr>
          <p:sp>
            <p:nvSpPr>
              <p:cNvPr id="1968" name="Google Shape;1968;p49"/>
              <p:cNvSpPr/>
              <p:nvPr/>
            </p:nvSpPr>
            <p:spPr>
              <a:xfrm rot="354570">
                <a:off x="5585659" y="2457773"/>
                <a:ext cx="240967" cy="225802"/>
              </a:xfrm>
              <a:custGeom>
                <a:avLst/>
                <a:gdLst/>
                <a:ahLst/>
                <a:cxnLst/>
                <a:rect l="l" t="t" r="r" b="b"/>
                <a:pathLst>
                  <a:path w="5879" h="5509" extrusionOk="0">
                    <a:moveTo>
                      <a:pt x="4778" y="1"/>
                    </a:moveTo>
                    <a:cubicBezTo>
                      <a:pt x="4769" y="1"/>
                      <a:pt x="4759" y="1"/>
                      <a:pt x="4749" y="1"/>
                    </a:cubicBezTo>
                    <a:cubicBezTo>
                      <a:pt x="3759" y="1"/>
                      <a:pt x="2785" y="16"/>
                      <a:pt x="1795" y="16"/>
                    </a:cubicBezTo>
                    <a:cubicBezTo>
                      <a:pt x="1129" y="32"/>
                      <a:pt x="526" y="558"/>
                      <a:pt x="448" y="1208"/>
                    </a:cubicBezTo>
                    <a:cubicBezTo>
                      <a:pt x="341" y="2244"/>
                      <a:pt x="201" y="3296"/>
                      <a:pt x="77" y="4333"/>
                    </a:cubicBezTo>
                    <a:cubicBezTo>
                      <a:pt x="0" y="4982"/>
                      <a:pt x="479" y="5508"/>
                      <a:pt x="1129" y="5508"/>
                    </a:cubicBezTo>
                    <a:lnTo>
                      <a:pt x="4085" y="5508"/>
                    </a:lnTo>
                    <a:cubicBezTo>
                      <a:pt x="4749" y="5508"/>
                      <a:pt x="5353" y="4982"/>
                      <a:pt x="5430" y="4333"/>
                    </a:cubicBezTo>
                    <a:cubicBezTo>
                      <a:pt x="5570" y="3281"/>
                      <a:pt x="5694" y="2229"/>
                      <a:pt x="5817" y="1161"/>
                    </a:cubicBezTo>
                    <a:cubicBezTo>
                      <a:pt x="5878" y="521"/>
                      <a:pt x="5413" y="1"/>
                      <a:pt x="4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9"/>
              <p:cNvSpPr/>
              <p:nvPr/>
            </p:nvSpPr>
            <p:spPr>
              <a:xfrm rot="354570">
                <a:off x="5508584" y="2783991"/>
                <a:ext cx="243550" cy="225146"/>
              </a:xfrm>
              <a:custGeom>
                <a:avLst/>
                <a:gdLst/>
                <a:ahLst/>
                <a:cxnLst/>
                <a:rect l="l" t="t" r="r" b="b"/>
                <a:pathLst>
                  <a:path w="5942" h="5493" extrusionOk="0">
                    <a:moveTo>
                      <a:pt x="1827" y="0"/>
                    </a:moveTo>
                    <a:cubicBezTo>
                      <a:pt x="1173" y="0"/>
                      <a:pt x="587" y="520"/>
                      <a:pt x="496" y="1160"/>
                    </a:cubicBezTo>
                    <a:cubicBezTo>
                      <a:pt x="372" y="2197"/>
                      <a:pt x="217" y="3233"/>
                      <a:pt x="77" y="4285"/>
                    </a:cubicBezTo>
                    <a:cubicBezTo>
                      <a:pt x="0" y="4920"/>
                      <a:pt x="465" y="5446"/>
                      <a:pt x="1129" y="5461"/>
                    </a:cubicBezTo>
                    <a:cubicBezTo>
                      <a:pt x="2104" y="5477"/>
                      <a:pt x="3095" y="5477"/>
                      <a:pt x="4085" y="5492"/>
                    </a:cubicBezTo>
                    <a:cubicBezTo>
                      <a:pt x="4095" y="5492"/>
                      <a:pt x="4104" y="5492"/>
                      <a:pt x="4114" y="5492"/>
                    </a:cubicBezTo>
                    <a:cubicBezTo>
                      <a:pt x="4767" y="5492"/>
                      <a:pt x="5355" y="4972"/>
                      <a:pt x="5446" y="4332"/>
                    </a:cubicBezTo>
                    <a:cubicBezTo>
                      <a:pt x="5585" y="3280"/>
                      <a:pt x="5724" y="2243"/>
                      <a:pt x="5863" y="1191"/>
                    </a:cubicBezTo>
                    <a:cubicBezTo>
                      <a:pt x="5941" y="541"/>
                      <a:pt x="5477" y="15"/>
                      <a:pt x="4811" y="0"/>
                    </a:cubicBezTo>
                    <a:lnTo>
                      <a:pt x="1857" y="0"/>
                    </a:lnTo>
                    <a:cubicBezTo>
                      <a:pt x="1847" y="0"/>
                      <a:pt x="1837" y="0"/>
                      <a:pt x="1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9"/>
              <p:cNvSpPr/>
              <p:nvPr/>
            </p:nvSpPr>
            <p:spPr>
              <a:xfrm rot="354570">
                <a:off x="5426619" y="3107143"/>
                <a:ext cx="246706" cy="226417"/>
              </a:xfrm>
              <a:custGeom>
                <a:avLst/>
                <a:gdLst/>
                <a:ahLst/>
                <a:cxnLst/>
                <a:rect l="l" t="t" r="r" b="b"/>
                <a:pathLst>
                  <a:path w="6019" h="5524" extrusionOk="0">
                    <a:moveTo>
                      <a:pt x="1904" y="1"/>
                    </a:moveTo>
                    <a:cubicBezTo>
                      <a:pt x="1251" y="1"/>
                      <a:pt x="649" y="520"/>
                      <a:pt x="558" y="1146"/>
                    </a:cubicBezTo>
                    <a:cubicBezTo>
                      <a:pt x="418" y="2182"/>
                      <a:pt x="263" y="3219"/>
                      <a:pt x="94" y="4255"/>
                    </a:cubicBezTo>
                    <a:cubicBezTo>
                      <a:pt x="1" y="4904"/>
                      <a:pt x="465" y="5430"/>
                      <a:pt x="1129" y="5446"/>
                    </a:cubicBezTo>
                    <a:cubicBezTo>
                      <a:pt x="2120" y="5477"/>
                      <a:pt x="3110" y="5492"/>
                      <a:pt x="4085" y="5523"/>
                    </a:cubicBezTo>
                    <a:cubicBezTo>
                      <a:pt x="4095" y="5523"/>
                      <a:pt x="4105" y="5524"/>
                      <a:pt x="4115" y="5524"/>
                    </a:cubicBezTo>
                    <a:cubicBezTo>
                      <a:pt x="4769" y="5524"/>
                      <a:pt x="5386" y="5018"/>
                      <a:pt x="5477" y="4378"/>
                    </a:cubicBezTo>
                    <a:cubicBezTo>
                      <a:pt x="5632" y="3343"/>
                      <a:pt x="5787" y="2291"/>
                      <a:pt x="5925" y="1239"/>
                    </a:cubicBezTo>
                    <a:cubicBezTo>
                      <a:pt x="6018" y="604"/>
                      <a:pt x="5554" y="63"/>
                      <a:pt x="4889" y="47"/>
                    </a:cubicBezTo>
                    <a:cubicBezTo>
                      <a:pt x="3914" y="32"/>
                      <a:pt x="2924" y="16"/>
                      <a:pt x="1934" y="1"/>
                    </a:cubicBezTo>
                    <a:cubicBezTo>
                      <a:pt x="1924" y="1"/>
                      <a:pt x="1914" y="1"/>
                      <a:pt x="1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9"/>
              <p:cNvSpPr/>
              <p:nvPr/>
            </p:nvSpPr>
            <p:spPr>
              <a:xfrm rot="354570">
                <a:off x="5340998" y="3429263"/>
                <a:ext cx="249206" cy="227114"/>
              </a:xfrm>
              <a:custGeom>
                <a:avLst/>
                <a:gdLst/>
                <a:ahLst/>
                <a:cxnLst/>
                <a:rect l="l" t="t" r="r" b="b"/>
                <a:pathLst>
                  <a:path w="6080" h="5541" extrusionOk="0">
                    <a:moveTo>
                      <a:pt x="1966" y="0"/>
                    </a:moveTo>
                    <a:cubicBezTo>
                      <a:pt x="1313" y="0"/>
                      <a:pt x="710" y="490"/>
                      <a:pt x="603" y="1130"/>
                    </a:cubicBezTo>
                    <a:cubicBezTo>
                      <a:pt x="448" y="2166"/>
                      <a:pt x="279" y="3187"/>
                      <a:pt x="108" y="4224"/>
                    </a:cubicBezTo>
                    <a:cubicBezTo>
                      <a:pt x="0" y="4858"/>
                      <a:pt x="464" y="5400"/>
                      <a:pt x="1114" y="5431"/>
                    </a:cubicBezTo>
                    <a:cubicBezTo>
                      <a:pt x="2104" y="5462"/>
                      <a:pt x="3094" y="5508"/>
                      <a:pt x="4084" y="5539"/>
                    </a:cubicBezTo>
                    <a:cubicBezTo>
                      <a:pt x="4104" y="5540"/>
                      <a:pt x="4123" y="5540"/>
                      <a:pt x="4142" y="5540"/>
                    </a:cubicBezTo>
                    <a:cubicBezTo>
                      <a:pt x="4785" y="5540"/>
                      <a:pt x="5387" y="5041"/>
                      <a:pt x="5477" y="4425"/>
                    </a:cubicBezTo>
                    <a:cubicBezTo>
                      <a:pt x="5646" y="3373"/>
                      <a:pt x="5817" y="2337"/>
                      <a:pt x="5987" y="1285"/>
                    </a:cubicBezTo>
                    <a:cubicBezTo>
                      <a:pt x="6079" y="650"/>
                      <a:pt x="5631" y="109"/>
                      <a:pt x="4966" y="93"/>
                    </a:cubicBezTo>
                    <a:lnTo>
                      <a:pt x="1995" y="0"/>
                    </a:lnTo>
                    <a:cubicBezTo>
                      <a:pt x="1986" y="0"/>
                      <a:pt x="1976" y="0"/>
                      <a:pt x="1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9"/>
              <p:cNvSpPr/>
              <p:nvPr/>
            </p:nvSpPr>
            <p:spPr>
              <a:xfrm rot="354570">
                <a:off x="5923859" y="2490230"/>
                <a:ext cx="240967" cy="228343"/>
              </a:xfrm>
              <a:custGeom>
                <a:avLst/>
                <a:gdLst/>
                <a:ahLst/>
                <a:cxnLst/>
                <a:rect l="l" t="t" r="r" b="b"/>
                <a:pathLst>
                  <a:path w="5879" h="5571" extrusionOk="0">
                    <a:moveTo>
                      <a:pt x="4763" y="1"/>
                    </a:moveTo>
                    <a:cubicBezTo>
                      <a:pt x="4754" y="1"/>
                      <a:pt x="4744" y="1"/>
                      <a:pt x="4734" y="1"/>
                    </a:cubicBezTo>
                    <a:cubicBezTo>
                      <a:pt x="3759" y="1"/>
                      <a:pt x="2769" y="16"/>
                      <a:pt x="1795" y="16"/>
                    </a:cubicBezTo>
                    <a:cubicBezTo>
                      <a:pt x="1129" y="16"/>
                      <a:pt x="527" y="558"/>
                      <a:pt x="449" y="1208"/>
                    </a:cubicBezTo>
                    <a:cubicBezTo>
                      <a:pt x="325" y="2275"/>
                      <a:pt x="201" y="3327"/>
                      <a:pt x="77" y="4379"/>
                    </a:cubicBezTo>
                    <a:cubicBezTo>
                      <a:pt x="1" y="5028"/>
                      <a:pt x="479" y="5570"/>
                      <a:pt x="1129" y="5570"/>
                    </a:cubicBezTo>
                    <a:lnTo>
                      <a:pt x="4085" y="5570"/>
                    </a:lnTo>
                    <a:cubicBezTo>
                      <a:pt x="4749" y="5570"/>
                      <a:pt x="5353" y="5028"/>
                      <a:pt x="5430" y="4379"/>
                    </a:cubicBezTo>
                    <a:lnTo>
                      <a:pt x="5801" y="1177"/>
                    </a:lnTo>
                    <a:cubicBezTo>
                      <a:pt x="5878" y="537"/>
                      <a:pt x="5413" y="1"/>
                      <a:pt x="47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9"/>
              <p:cNvSpPr/>
              <p:nvPr/>
            </p:nvSpPr>
            <p:spPr>
              <a:xfrm rot="354570">
                <a:off x="5846359" y="2820268"/>
                <a:ext cx="244123" cy="228302"/>
              </a:xfrm>
              <a:custGeom>
                <a:avLst/>
                <a:gdLst/>
                <a:ahLst/>
                <a:cxnLst/>
                <a:rect l="l" t="t" r="r" b="b"/>
                <a:pathLst>
                  <a:path w="5956" h="5570" extrusionOk="0">
                    <a:moveTo>
                      <a:pt x="1857" y="0"/>
                    </a:moveTo>
                    <a:cubicBezTo>
                      <a:pt x="1207" y="0"/>
                      <a:pt x="588" y="526"/>
                      <a:pt x="510" y="1176"/>
                    </a:cubicBezTo>
                    <a:lnTo>
                      <a:pt x="93" y="4332"/>
                    </a:lnTo>
                    <a:cubicBezTo>
                      <a:pt x="1" y="4982"/>
                      <a:pt x="479" y="5523"/>
                      <a:pt x="1145" y="5539"/>
                    </a:cubicBezTo>
                    <a:cubicBezTo>
                      <a:pt x="2119" y="5539"/>
                      <a:pt x="3109" y="5554"/>
                      <a:pt x="4100" y="5570"/>
                    </a:cubicBezTo>
                    <a:cubicBezTo>
                      <a:pt x="4108" y="5570"/>
                      <a:pt x="4117" y="5570"/>
                      <a:pt x="4126" y="5570"/>
                    </a:cubicBezTo>
                    <a:cubicBezTo>
                      <a:pt x="4781" y="5570"/>
                      <a:pt x="5369" y="5035"/>
                      <a:pt x="5461" y="4394"/>
                    </a:cubicBezTo>
                    <a:cubicBezTo>
                      <a:pt x="5601" y="3326"/>
                      <a:pt x="5739" y="2274"/>
                      <a:pt x="5863" y="1207"/>
                    </a:cubicBezTo>
                    <a:cubicBezTo>
                      <a:pt x="5956" y="557"/>
                      <a:pt x="5477" y="15"/>
                      <a:pt x="4811" y="15"/>
                    </a:cubicBezTo>
                    <a:cubicBezTo>
                      <a:pt x="3837" y="0"/>
                      <a:pt x="2847" y="0"/>
                      <a:pt x="18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9"/>
              <p:cNvSpPr/>
              <p:nvPr/>
            </p:nvSpPr>
            <p:spPr>
              <a:xfrm rot="354570">
                <a:off x="5765231" y="3147926"/>
                <a:ext cx="246706" cy="229040"/>
              </a:xfrm>
              <a:custGeom>
                <a:avLst/>
                <a:gdLst/>
                <a:ahLst/>
                <a:cxnLst/>
                <a:rect l="l" t="t" r="r" b="b"/>
                <a:pathLst>
                  <a:path w="6019" h="5588" extrusionOk="0">
                    <a:moveTo>
                      <a:pt x="1892" y="0"/>
                    </a:moveTo>
                    <a:cubicBezTo>
                      <a:pt x="1237" y="0"/>
                      <a:pt x="649" y="521"/>
                      <a:pt x="558" y="1161"/>
                    </a:cubicBezTo>
                    <a:lnTo>
                      <a:pt x="94" y="4317"/>
                    </a:lnTo>
                    <a:cubicBezTo>
                      <a:pt x="1" y="4967"/>
                      <a:pt x="465" y="5508"/>
                      <a:pt x="1129" y="5524"/>
                    </a:cubicBezTo>
                    <a:cubicBezTo>
                      <a:pt x="2105" y="5539"/>
                      <a:pt x="3095" y="5570"/>
                      <a:pt x="4085" y="5586"/>
                    </a:cubicBezTo>
                    <a:cubicBezTo>
                      <a:pt x="4104" y="5587"/>
                      <a:pt x="4122" y="5587"/>
                      <a:pt x="4141" y="5587"/>
                    </a:cubicBezTo>
                    <a:cubicBezTo>
                      <a:pt x="4784" y="5587"/>
                      <a:pt x="5371" y="5073"/>
                      <a:pt x="5461" y="4441"/>
                    </a:cubicBezTo>
                    <a:cubicBezTo>
                      <a:pt x="5616" y="3373"/>
                      <a:pt x="5771" y="2321"/>
                      <a:pt x="5925" y="1254"/>
                    </a:cubicBezTo>
                    <a:cubicBezTo>
                      <a:pt x="6018" y="605"/>
                      <a:pt x="5539" y="62"/>
                      <a:pt x="4873" y="48"/>
                    </a:cubicBezTo>
                    <a:cubicBezTo>
                      <a:pt x="3899" y="32"/>
                      <a:pt x="2909" y="17"/>
                      <a:pt x="1919" y="1"/>
                    </a:cubicBezTo>
                    <a:cubicBezTo>
                      <a:pt x="1910" y="0"/>
                      <a:pt x="1901"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9"/>
              <p:cNvSpPr/>
              <p:nvPr/>
            </p:nvSpPr>
            <p:spPr>
              <a:xfrm rot="354570">
                <a:off x="5679160" y="3474408"/>
                <a:ext cx="249206" cy="229696"/>
              </a:xfrm>
              <a:custGeom>
                <a:avLst/>
                <a:gdLst/>
                <a:ahLst/>
                <a:cxnLst/>
                <a:rect l="l" t="t" r="r" b="b"/>
                <a:pathLst>
                  <a:path w="6080" h="5604" extrusionOk="0">
                    <a:moveTo>
                      <a:pt x="1938" y="1"/>
                    </a:moveTo>
                    <a:cubicBezTo>
                      <a:pt x="1295" y="1"/>
                      <a:pt x="709" y="501"/>
                      <a:pt x="603" y="1132"/>
                    </a:cubicBezTo>
                    <a:cubicBezTo>
                      <a:pt x="448" y="2184"/>
                      <a:pt x="279" y="3236"/>
                      <a:pt x="108" y="4272"/>
                    </a:cubicBezTo>
                    <a:cubicBezTo>
                      <a:pt x="0" y="4921"/>
                      <a:pt x="464" y="5464"/>
                      <a:pt x="1129" y="5494"/>
                    </a:cubicBezTo>
                    <a:cubicBezTo>
                      <a:pt x="2119" y="5525"/>
                      <a:pt x="3094" y="5571"/>
                      <a:pt x="4084" y="5602"/>
                    </a:cubicBezTo>
                    <a:cubicBezTo>
                      <a:pt x="4104" y="5603"/>
                      <a:pt x="4123" y="5603"/>
                      <a:pt x="4142" y="5603"/>
                    </a:cubicBezTo>
                    <a:cubicBezTo>
                      <a:pt x="4785" y="5603"/>
                      <a:pt x="5387" y="5104"/>
                      <a:pt x="5491" y="4473"/>
                    </a:cubicBezTo>
                    <a:cubicBezTo>
                      <a:pt x="5646" y="3421"/>
                      <a:pt x="5817" y="2353"/>
                      <a:pt x="5987" y="1301"/>
                    </a:cubicBezTo>
                    <a:cubicBezTo>
                      <a:pt x="6079" y="652"/>
                      <a:pt x="5615" y="95"/>
                      <a:pt x="4966" y="80"/>
                    </a:cubicBezTo>
                    <a:cubicBezTo>
                      <a:pt x="3975" y="49"/>
                      <a:pt x="2985" y="18"/>
                      <a:pt x="1995" y="2"/>
                    </a:cubicBezTo>
                    <a:cubicBezTo>
                      <a:pt x="1976" y="1"/>
                      <a:pt x="1957" y="1"/>
                      <a:pt x="19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9"/>
              <p:cNvSpPr/>
              <p:nvPr/>
            </p:nvSpPr>
            <p:spPr>
              <a:xfrm rot="354570">
                <a:off x="6262090" y="2522076"/>
                <a:ext cx="241008" cy="231499"/>
              </a:xfrm>
              <a:custGeom>
                <a:avLst/>
                <a:gdLst/>
                <a:ahLst/>
                <a:cxnLst/>
                <a:rect l="l" t="t" r="r" b="b"/>
                <a:pathLst>
                  <a:path w="5880" h="5648" extrusionOk="0">
                    <a:moveTo>
                      <a:pt x="4734" y="0"/>
                    </a:moveTo>
                    <a:cubicBezTo>
                      <a:pt x="3744" y="16"/>
                      <a:pt x="2769" y="16"/>
                      <a:pt x="1779" y="31"/>
                    </a:cubicBezTo>
                    <a:cubicBezTo>
                      <a:pt x="1114" y="31"/>
                      <a:pt x="527" y="573"/>
                      <a:pt x="449" y="1238"/>
                    </a:cubicBezTo>
                    <a:cubicBezTo>
                      <a:pt x="325" y="2306"/>
                      <a:pt x="201" y="3373"/>
                      <a:pt x="77" y="4456"/>
                    </a:cubicBezTo>
                    <a:cubicBezTo>
                      <a:pt x="1" y="5105"/>
                      <a:pt x="480" y="5647"/>
                      <a:pt x="1145" y="5647"/>
                    </a:cubicBezTo>
                    <a:lnTo>
                      <a:pt x="4100" y="5647"/>
                    </a:lnTo>
                    <a:cubicBezTo>
                      <a:pt x="4749" y="5647"/>
                      <a:pt x="5353" y="5105"/>
                      <a:pt x="5430" y="4441"/>
                    </a:cubicBezTo>
                    <a:cubicBezTo>
                      <a:pt x="5554" y="3358"/>
                      <a:pt x="5678" y="2290"/>
                      <a:pt x="5801" y="1207"/>
                    </a:cubicBezTo>
                    <a:cubicBezTo>
                      <a:pt x="5879" y="542"/>
                      <a:pt x="5399" y="0"/>
                      <a:pt x="4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9"/>
              <p:cNvSpPr/>
              <p:nvPr/>
            </p:nvSpPr>
            <p:spPr>
              <a:xfrm rot="354570">
                <a:off x="6184747" y="2856547"/>
                <a:ext cx="243509" cy="231458"/>
              </a:xfrm>
              <a:custGeom>
                <a:avLst/>
                <a:gdLst/>
                <a:ahLst/>
                <a:cxnLst/>
                <a:rect l="l" t="t" r="r" b="b"/>
                <a:pathLst>
                  <a:path w="5941" h="5647" extrusionOk="0">
                    <a:moveTo>
                      <a:pt x="1857" y="0"/>
                    </a:moveTo>
                    <a:cubicBezTo>
                      <a:pt x="1192" y="0"/>
                      <a:pt x="588" y="541"/>
                      <a:pt x="495" y="1191"/>
                    </a:cubicBezTo>
                    <a:cubicBezTo>
                      <a:pt x="372" y="2259"/>
                      <a:pt x="233" y="3326"/>
                      <a:pt x="93" y="4394"/>
                    </a:cubicBezTo>
                    <a:cubicBezTo>
                      <a:pt x="0" y="5058"/>
                      <a:pt x="481" y="5601"/>
                      <a:pt x="1130" y="5601"/>
                    </a:cubicBezTo>
                    <a:lnTo>
                      <a:pt x="4101" y="5646"/>
                    </a:lnTo>
                    <a:cubicBezTo>
                      <a:pt x="4750" y="5646"/>
                      <a:pt x="5369" y="5120"/>
                      <a:pt x="5462" y="4456"/>
                    </a:cubicBezTo>
                    <a:cubicBezTo>
                      <a:pt x="5601" y="3373"/>
                      <a:pt x="5724" y="2305"/>
                      <a:pt x="5864" y="1222"/>
                    </a:cubicBezTo>
                    <a:cubicBezTo>
                      <a:pt x="5941" y="557"/>
                      <a:pt x="5477" y="15"/>
                      <a:pt x="4812" y="15"/>
                    </a:cubicBezTo>
                    <a:cubicBezTo>
                      <a:pt x="3822" y="15"/>
                      <a:pt x="2832" y="0"/>
                      <a:pt x="18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9"/>
              <p:cNvSpPr/>
              <p:nvPr/>
            </p:nvSpPr>
            <p:spPr>
              <a:xfrm rot="354570">
                <a:off x="6103162" y="3188682"/>
                <a:ext cx="246747" cy="232114"/>
              </a:xfrm>
              <a:custGeom>
                <a:avLst/>
                <a:gdLst/>
                <a:ahLst/>
                <a:cxnLst/>
                <a:rect l="l" t="t" r="r" b="b"/>
                <a:pathLst>
                  <a:path w="6020" h="5663" extrusionOk="0">
                    <a:moveTo>
                      <a:pt x="1890" y="0"/>
                    </a:moveTo>
                    <a:cubicBezTo>
                      <a:pt x="1251" y="0"/>
                      <a:pt x="649" y="520"/>
                      <a:pt x="558" y="1176"/>
                    </a:cubicBezTo>
                    <a:cubicBezTo>
                      <a:pt x="403" y="2243"/>
                      <a:pt x="248" y="3295"/>
                      <a:pt x="93" y="4363"/>
                    </a:cubicBezTo>
                    <a:cubicBezTo>
                      <a:pt x="1" y="5028"/>
                      <a:pt x="465" y="5570"/>
                      <a:pt x="1131" y="5585"/>
                    </a:cubicBezTo>
                    <a:cubicBezTo>
                      <a:pt x="2121" y="5615"/>
                      <a:pt x="3111" y="5632"/>
                      <a:pt x="4101" y="5663"/>
                    </a:cubicBezTo>
                    <a:cubicBezTo>
                      <a:pt x="4110" y="5663"/>
                      <a:pt x="4119" y="5663"/>
                      <a:pt x="4128" y="5663"/>
                    </a:cubicBezTo>
                    <a:cubicBezTo>
                      <a:pt x="4768" y="5663"/>
                      <a:pt x="5386" y="5142"/>
                      <a:pt x="5477" y="4487"/>
                    </a:cubicBezTo>
                    <a:cubicBezTo>
                      <a:pt x="5632" y="3419"/>
                      <a:pt x="5772" y="2352"/>
                      <a:pt x="5926" y="1269"/>
                    </a:cubicBezTo>
                    <a:cubicBezTo>
                      <a:pt x="6019" y="603"/>
                      <a:pt x="5539" y="62"/>
                      <a:pt x="4889" y="46"/>
                    </a:cubicBezTo>
                    <a:lnTo>
                      <a:pt x="1919" y="0"/>
                    </a:lnTo>
                    <a:cubicBezTo>
                      <a:pt x="1909" y="0"/>
                      <a:pt x="1900" y="0"/>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9"/>
              <p:cNvSpPr/>
              <p:nvPr/>
            </p:nvSpPr>
            <p:spPr>
              <a:xfrm rot="354570">
                <a:off x="6017347" y="3519062"/>
                <a:ext cx="249206" cy="232770"/>
              </a:xfrm>
              <a:custGeom>
                <a:avLst/>
                <a:gdLst/>
                <a:ahLst/>
                <a:cxnLst/>
                <a:rect l="l" t="t" r="r" b="b"/>
                <a:pathLst>
                  <a:path w="6080" h="5679" extrusionOk="0">
                    <a:moveTo>
                      <a:pt x="1965" y="0"/>
                    </a:moveTo>
                    <a:cubicBezTo>
                      <a:pt x="1312" y="0"/>
                      <a:pt x="710" y="520"/>
                      <a:pt x="603" y="1160"/>
                    </a:cubicBezTo>
                    <a:cubicBezTo>
                      <a:pt x="448" y="2212"/>
                      <a:pt x="279" y="3280"/>
                      <a:pt x="108" y="4347"/>
                    </a:cubicBezTo>
                    <a:cubicBezTo>
                      <a:pt x="0" y="4997"/>
                      <a:pt x="464" y="5539"/>
                      <a:pt x="1129" y="5570"/>
                    </a:cubicBezTo>
                    <a:cubicBezTo>
                      <a:pt x="2119" y="5601"/>
                      <a:pt x="3109" y="5647"/>
                      <a:pt x="4099" y="5678"/>
                    </a:cubicBezTo>
                    <a:cubicBezTo>
                      <a:pt x="4117" y="5678"/>
                      <a:pt x="4136" y="5679"/>
                      <a:pt x="4154" y="5679"/>
                    </a:cubicBezTo>
                    <a:cubicBezTo>
                      <a:pt x="4784" y="5679"/>
                      <a:pt x="5387" y="5164"/>
                      <a:pt x="5491" y="4533"/>
                    </a:cubicBezTo>
                    <a:cubicBezTo>
                      <a:pt x="5662" y="3466"/>
                      <a:pt x="5817" y="2398"/>
                      <a:pt x="5987" y="1315"/>
                    </a:cubicBezTo>
                    <a:cubicBezTo>
                      <a:pt x="6079" y="665"/>
                      <a:pt x="5615" y="108"/>
                      <a:pt x="4951" y="93"/>
                    </a:cubicBezTo>
                    <a:cubicBezTo>
                      <a:pt x="3961" y="62"/>
                      <a:pt x="2985" y="32"/>
                      <a:pt x="1995" y="1"/>
                    </a:cubicBezTo>
                    <a:cubicBezTo>
                      <a:pt x="1985" y="0"/>
                      <a:pt x="1975" y="0"/>
                      <a:pt x="1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9"/>
              <p:cNvSpPr/>
              <p:nvPr/>
            </p:nvSpPr>
            <p:spPr>
              <a:xfrm rot="354570">
                <a:off x="6672996" y="2213824"/>
                <a:ext cx="237811" cy="236582"/>
              </a:xfrm>
              <a:custGeom>
                <a:avLst/>
                <a:gdLst/>
                <a:ahLst/>
                <a:cxnLst/>
                <a:rect l="l" t="t" r="r" b="b"/>
                <a:pathLst>
                  <a:path w="5802" h="5772" extrusionOk="0">
                    <a:moveTo>
                      <a:pt x="4669" y="0"/>
                    </a:moveTo>
                    <a:cubicBezTo>
                      <a:pt x="4660" y="0"/>
                      <a:pt x="4651" y="0"/>
                      <a:pt x="4642" y="1"/>
                    </a:cubicBezTo>
                    <a:cubicBezTo>
                      <a:pt x="3668" y="17"/>
                      <a:pt x="2678" y="48"/>
                      <a:pt x="1702" y="62"/>
                    </a:cubicBezTo>
                    <a:cubicBezTo>
                      <a:pt x="1038" y="79"/>
                      <a:pt x="450" y="635"/>
                      <a:pt x="388" y="1300"/>
                    </a:cubicBezTo>
                    <a:cubicBezTo>
                      <a:pt x="279" y="2399"/>
                      <a:pt x="172" y="3482"/>
                      <a:pt x="63" y="4565"/>
                    </a:cubicBezTo>
                    <a:cubicBezTo>
                      <a:pt x="1" y="5230"/>
                      <a:pt x="481" y="5772"/>
                      <a:pt x="1146" y="5772"/>
                    </a:cubicBezTo>
                    <a:cubicBezTo>
                      <a:pt x="2121" y="5756"/>
                      <a:pt x="3111" y="5741"/>
                      <a:pt x="4101" y="5725"/>
                    </a:cubicBezTo>
                    <a:cubicBezTo>
                      <a:pt x="4751" y="5725"/>
                      <a:pt x="5353" y="5168"/>
                      <a:pt x="5415" y="4487"/>
                    </a:cubicBezTo>
                    <a:cubicBezTo>
                      <a:pt x="5524" y="3404"/>
                      <a:pt x="5632" y="2306"/>
                      <a:pt x="5725" y="1207"/>
                    </a:cubicBezTo>
                    <a:cubicBezTo>
                      <a:pt x="5802" y="536"/>
                      <a:pt x="5321" y="0"/>
                      <a:pt x="4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9"/>
              <p:cNvSpPr/>
              <p:nvPr/>
            </p:nvSpPr>
            <p:spPr>
              <a:xfrm rot="354570">
                <a:off x="6600292" y="2554499"/>
                <a:ext cx="240353" cy="234040"/>
              </a:xfrm>
              <a:custGeom>
                <a:avLst/>
                <a:gdLst/>
                <a:ahLst/>
                <a:cxnLst/>
                <a:rect l="l" t="t" r="r" b="b"/>
                <a:pathLst>
                  <a:path w="5864" h="5710" extrusionOk="0">
                    <a:moveTo>
                      <a:pt x="4718" y="0"/>
                    </a:moveTo>
                    <a:cubicBezTo>
                      <a:pt x="3744" y="16"/>
                      <a:pt x="2754" y="16"/>
                      <a:pt x="1779" y="31"/>
                    </a:cubicBezTo>
                    <a:cubicBezTo>
                      <a:pt x="1114" y="31"/>
                      <a:pt x="511" y="573"/>
                      <a:pt x="449" y="1254"/>
                    </a:cubicBezTo>
                    <a:lnTo>
                      <a:pt x="77" y="4503"/>
                    </a:lnTo>
                    <a:cubicBezTo>
                      <a:pt x="1" y="5167"/>
                      <a:pt x="480" y="5709"/>
                      <a:pt x="1145" y="5709"/>
                    </a:cubicBezTo>
                    <a:lnTo>
                      <a:pt x="4100" y="5709"/>
                    </a:lnTo>
                    <a:cubicBezTo>
                      <a:pt x="4749" y="5709"/>
                      <a:pt x="5353" y="5167"/>
                      <a:pt x="5430" y="4487"/>
                    </a:cubicBezTo>
                    <a:cubicBezTo>
                      <a:pt x="5554" y="3404"/>
                      <a:pt x="5678" y="2306"/>
                      <a:pt x="5801" y="1207"/>
                    </a:cubicBezTo>
                    <a:cubicBezTo>
                      <a:pt x="5863" y="542"/>
                      <a:pt x="5384" y="0"/>
                      <a:pt x="4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9"/>
              <p:cNvSpPr/>
              <p:nvPr/>
            </p:nvSpPr>
            <p:spPr>
              <a:xfrm rot="354570">
                <a:off x="6523144" y="2893436"/>
                <a:ext cx="243550" cy="234081"/>
              </a:xfrm>
              <a:custGeom>
                <a:avLst/>
                <a:gdLst/>
                <a:ahLst/>
                <a:cxnLst/>
                <a:rect l="l" t="t" r="r" b="b"/>
                <a:pathLst>
                  <a:path w="5942" h="5711" extrusionOk="0">
                    <a:moveTo>
                      <a:pt x="1814" y="1"/>
                    </a:moveTo>
                    <a:cubicBezTo>
                      <a:pt x="1160" y="1"/>
                      <a:pt x="571" y="536"/>
                      <a:pt x="496" y="1193"/>
                    </a:cubicBezTo>
                    <a:cubicBezTo>
                      <a:pt x="356" y="2276"/>
                      <a:pt x="232" y="3359"/>
                      <a:pt x="93" y="4442"/>
                    </a:cubicBezTo>
                    <a:cubicBezTo>
                      <a:pt x="1" y="5106"/>
                      <a:pt x="480" y="5663"/>
                      <a:pt x="1129" y="5663"/>
                    </a:cubicBezTo>
                    <a:lnTo>
                      <a:pt x="4100" y="5710"/>
                    </a:lnTo>
                    <a:cubicBezTo>
                      <a:pt x="4749" y="5710"/>
                      <a:pt x="5368" y="5168"/>
                      <a:pt x="5446" y="4504"/>
                    </a:cubicBezTo>
                    <a:cubicBezTo>
                      <a:pt x="5585" y="3405"/>
                      <a:pt x="5725" y="2322"/>
                      <a:pt x="5863" y="1239"/>
                    </a:cubicBezTo>
                    <a:cubicBezTo>
                      <a:pt x="5941" y="558"/>
                      <a:pt x="5461" y="17"/>
                      <a:pt x="4796" y="1"/>
                    </a:cubicBezTo>
                    <a:lnTo>
                      <a:pt x="1841" y="1"/>
                    </a:lnTo>
                    <a:cubicBezTo>
                      <a:pt x="1832" y="1"/>
                      <a:pt x="1823" y="1"/>
                      <a:pt x="1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9"/>
              <p:cNvSpPr/>
              <p:nvPr/>
            </p:nvSpPr>
            <p:spPr>
              <a:xfrm rot="354570">
                <a:off x="6441781" y="3229390"/>
                <a:ext cx="246091" cy="234696"/>
              </a:xfrm>
              <a:custGeom>
                <a:avLst/>
                <a:gdLst/>
                <a:ahLst/>
                <a:cxnLst/>
                <a:rect l="l" t="t" r="r" b="b"/>
                <a:pathLst>
                  <a:path w="6004" h="5726" extrusionOk="0">
                    <a:moveTo>
                      <a:pt x="1878" y="1"/>
                    </a:moveTo>
                    <a:cubicBezTo>
                      <a:pt x="1238" y="1"/>
                      <a:pt x="634" y="536"/>
                      <a:pt x="543" y="1193"/>
                    </a:cubicBezTo>
                    <a:cubicBezTo>
                      <a:pt x="403" y="2260"/>
                      <a:pt x="248" y="3343"/>
                      <a:pt x="93" y="4426"/>
                    </a:cubicBezTo>
                    <a:cubicBezTo>
                      <a:pt x="1" y="5091"/>
                      <a:pt x="465" y="5632"/>
                      <a:pt x="1131" y="5663"/>
                    </a:cubicBezTo>
                    <a:cubicBezTo>
                      <a:pt x="2121" y="5679"/>
                      <a:pt x="3095" y="5710"/>
                      <a:pt x="4085" y="5725"/>
                    </a:cubicBezTo>
                    <a:cubicBezTo>
                      <a:pt x="4095" y="5725"/>
                      <a:pt x="4105" y="5725"/>
                      <a:pt x="4115" y="5725"/>
                    </a:cubicBezTo>
                    <a:cubicBezTo>
                      <a:pt x="4769" y="5725"/>
                      <a:pt x="5371" y="5205"/>
                      <a:pt x="5462" y="4549"/>
                    </a:cubicBezTo>
                    <a:cubicBezTo>
                      <a:pt x="5617" y="3466"/>
                      <a:pt x="5772" y="2369"/>
                      <a:pt x="5910" y="1286"/>
                    </a:cubicBezTo>
                    <a:cubicBezTo>
                      <a:pt x="6003" y="620"/>
                      <a:pt x="5539" y="63"/>
                      <a:pt x="4874" y="48"/>
                    </a:cubicBezTo>
                    <a:lnTo>
                      <a:pt x="1904" y="1"/>
                    </a:lnTo>
                    <a:cubicBezTo>
                      <a:pt x="1895" y="1"/>
                      <a:pt x="1887" y="1"/>
                      <a:pt x="1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9"/>
              <p:cNvSpPr/>
              <p:nvPr/>
            </p:nvSpPr>
            <p:spPr>
              <a:xfrm rot="354570">
                <a:off x="7011083" y="2241783"/>
                <a:ext cx="237115" cy="239123"/>
              </a:xfrm>
              <a:custGeom>
                <a:avLst/>
                <a:gdLst/>
                <a:ahLst/>
                <a:cxnLst/>
                <a:rect l="l" t="t" r="r" b="b"/>
                <a:pathLst>
                  <a:path w="5785" h="5834" extrusionOk="0">
                    <a:moveTo>
                      <a:pt x="4669" y="1"/>
                    </a:moveTo>
                    <a:cubicBezTo>
                      <a:pt x="4660" y="1"/>
                      <a:pt x="4650" y="1"/>
                      <a:pt x="4641" y="1"/>
                    </a:cubicBezTo>
                    <a:cubicBezTo>
                      <a:pt x="3651" y="32"/>
                      <a:pt x="2676" y="47"/>
                      <a:pt x="1702" y="63"/>
                    </a:cubicBezTo>
                    <a:cubicBezTo>
                      <a:pt x="1036" y="78"/>
                      <a:pt x="448" y="651"/>
                      <a:pt x="386" y="1315"/>
                    </a:cubicBezTo>
                    <a:cubicBezTo>
                      <a:pt x="278" y="2429"/>
                      <a:pt x="169" y="3528"/>
                      <a:pt x="62" y="4626"/>
                    </a:cubicBezTo>
                    <a:cubicBezTo>
                      <a:pt x="1" y="5297"/>
                      <a:pt x="481" y="5833"/>
                      <a:pt x="1117" y="5833"/>
                    </a:cubicBezTo>
                    <a:cubicBezTo>
                      <a:pt x="1126" y="5833"/>
                      <a:pt x="1135" y="5833"/>
                      <a:pt x="1145" y="5833"/>
                    </a:cubicBezTo>
                    <a:cubicBezTo>
                      <a:pt x="2135" y="5833"/>
                      <a:pt x="3109" y="5818"/>
                      <a:pt x="4099" y="5802"/>
                    </a:cubicBezTo>
                    <a:cubicBezTo>
                      <a:pt x="4749" y="5802"/>
                      <a:pt x="5353" y="5230"/>
                      <a:pt x="5415" y="4549"/>
                    </a:cubicBezTo>
                    <a:cubicBezTo>
                      <a:pt x="5522" y="3435"/>
                      <a:pt x="5631" y="2336"/>
                      <a:pt x="5724" y="1223"/>
                    </a:cubicBezTo>
                    <a:cubicBezTo>
                      <a:pt x="5785" y="551"/>
                      <a:pt x="5319" y="1"/>
                      <a:pt x="4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9"/>
              <p:cNvSpPr/>
              <p:nvPr/>
            </p:nvSpPr>
            <p:spPr>
              <a:xfrm rot="354570">
                <a:off x="6938460" y="2586952"/>
                <a:ext cx="240312" cy="237197"/>
              </a:xfrm>
              <a:custGeom>
                <a:avLst/>
                <a:gdLst/>
                <a:ahLst/>
                <a:cxnLst/>
                <a:rect l="l" t="t" r="r" b="b"/>
                <a:pathLst>
                  <a:path w="5863" h="5787" extrusionOk="0">
                    <a:moveTo>
                      <a:pt x="4744" y="0"/>
                    </a:moveTo>
                    <a:cubicBezTo>
                      <a:pt x="4736" y="0"/>
                      <a:pt x="4727" y="0"/>
                      <a:pt x="4718" y="0"/>
                    </a:cubicBezTo>
                    <a:cubicBezTo>
                      <a:pt x="3728" y="0"/>
                      <a:pt x="2754" y="17"/>
                      <a:pt x="1764" y="17"/>
                    </a:cubicBezTo>
                    <a:cubicBezTo>
                      <a:pt x="1115" y="31"/>
                      <a:pt x="511" y="588"/>
                      <a:pt x="434" y="1254"/>
                    </a:cubicBezTo>
                    <a:cubicBezTo>
                      <a:pt x="325" y="2352"/>
                      <a:pt x="201" y="3451"/>
                      <a:pt x="77" y="4549"/>
                    </a:cubicBezTo>
                    <a:cubicBezTo>
                      <a:pt x="1" y="5229"/>
                      <a:pt x="480" y="5771"/>
                      <a:pt x="1145" y="5771"/>
                    </a:cubicBezTo>
                    <a:cubicBezTo>
                      <a:pt x="2136" y="5771"/>
                      <a:pt x="3110" y="5771"/>
                      <a:pt x="4100" y="5786"/>
                    </a:cubicBezTo>
                    <a:cubicBezTo>
                      <a:pt x="4765" y="5786"/>
                      <a:pt x="5368" y="5229"/>
                      <a:pt x="5430" y="4549"/>
                    </a:cubicBezTo>
                    <a:cubicBezTo>
                      <a:pt x="5554" y="3435"/>
                      <a:pt x="5678" y="2337"/>
                      <a:pt x="5787" y="1223"/>
                    </a:cubicBezTo>
                    <a:cubicBezTo>
                      <a:pt x="5862" y="551"/>
                      <a:pt x="5397" y="0"/>
                      <a:pt x="4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9"/>
              <p:cNvSpPr/>
              <p:nvPr/>
            </p:nvSpPr>
            <p:spPr>
              <a:xfrm rot="354570">
                <a:off x="6861562" y="2929757"/>
                <a:ext cx="242935" cy="236582"/>
              </a:xfrm>
              <a:custGeom>
                <a:avLst/>
                <a:gdLst/>
                <a:ahLst/>
                <a:cxnLst/>
                <a:rect l="l" t="t" r="r" b="b"/>
                <a:pathLst>
                  <a:path w="5927" h="5772" extrusionOk="0">
                    <a:moveTo>
                      <a:pt x="1842" y="0"/>
                    </a:moveTo>
                    <a:cubicBezTo>
                      <a:pt x="1176" y="0"/>
                      <a:pt x="573" y="542"/>
                      <a:pt x="481" y="1223"/>
                    </a:cubicBezTo>
                    <a:cubicBezTo>
                      <a:pt x="357" y="2306"/>
                      <a:pt x="217" y="3404"/>
                      <a:pt x="78" y="4503"/>
                    </a:cubicBezTo>
                    <a:cubicBezTo>
                      <a:pt x="0" y="5167"/>
                      <a:pt x="465" y="5724"/>
                      <a:pt x="1130" y="5740"/>
                    </a:cubicBezTo>
                    <a:cubicBezTo>
                      <a:pt x="2121" y="5755"/>
                      <a:pt x="3111" y="5771"/>
                      <a:pt x="4101" y="5771"/>
                    </a:cubicBezTo>
                    <a:cubicBezTo>
                      <a:pt x="4109" y="5771"/>
                      <a:pt x="4118" y="5771"/>
                      <a:pt x="4127" y="5771"/>
                    </a:cubicBezTo>
                    <a:cubicBezTo>
                      <a:pt x="4767" y="5771"/>
                      <a:pt x="5370" y="5236"/>
                      <a:pt x="5446" y="4564"/>
                    </a:cubicBezTo>
                    <a:cubicBezTo>
                      <a:pt x="5586" y="3451"/>
                      <a:pt x="5724" y="2352"/>
                      <a:pt x="5848" y="1254"/>
                    </a:cubicBezTo>
                    <a:cubicBezTo>
                      <a:pt x="5926" y="573"/>
                      <a:pt x="5446" y="16"/>
                      <a:pt x="4796" y="16"/>
                    </a:cubicBezTo>
                    <a:cubicBezTo>
                      <a:pt x="3806" y="0"/>
                      <a:pt x="2816" y="0"/>
                      <a:pt x="1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9"/>
              <p:cNvSpPr/>
              <p:nvPr/>
            </p:nvSpPr>
            <p:spPr>
              <a:xfrm rot="354570">
                <a:off x="6779752" y="3270149"/>
                <a:ext cx="246091" cy="237811"/>
              </a:xfrm>
              <a:custGeom>
                <a:avLst/>
                <a:gdLst/>
                <a:ahLst/>
                <a:cxnLst/>
                <a:rect l="l" t="t" r="r" b="b"/>
                <a:pathLst>
                  <a:path w="6004" h="5802" extrusionOk="0">
                    <a:moveTo>
                      <a:pt x="1890" y="1"/>
                    </a:moveTo>
                    <a:cubicBezTo>
                      <a:pt x="1235" y="1"/>
                      <a:pt x="633" y="537"/>
                      <a:pt x="542" y="1208"/>
                    </a:cubicBezTo>
                    <a:cubicBezTo>
                      <a:pt x="403" y="2290"/>
                      <a:pt x="248" y="3388"/>
                      <a:pt x="94" y="4471"/>
                    </a:cubicBezTo>
                    <a:cubicBezTo>
                      <a:pt x="1" y="5152"/>
                      <a:pt x="480" y="5709"/>
                      <a:pt x="1129" y="5725"/>
                    </a:cubicBezTo>
                    <a:cubicBezTo>
                      <a:pt x="2120" y="5756"/>
                      <a:pt x="3110" y="5771"/>
                      <a:pt x="4100" y="5802"/>
                    </a:cubicBezTo>
                    <a:cubicBezTo>
                      <a:pt x="4109" y="5802"/>
                      <a:pt x="4119" y="5802"/>
                      <a:pt x="4129" y="5802"/>
                    </a:cubicBezTo>
                    <a:cubicBezTo>
                      <a:pt x="4783" y="5802"/>
                      <a:pt x="5386" y="5266"/>
                      <a:pt x="5477" y="4595"/>
                    </a:cubicBezTo>
                    <a:cubicBezTo>
                      <a:pt x="5616" y="3497"/>
                      <a:pt x="5771" y="2398"/>
                      <a:pt x="5910" y="1300"/>
                    </a:cubicBezTo>
                    <a:cubicBezTo>
                      <a:pt x="6003" y="620"/>
                      <a:pt x="5539" y="63"/>
                      <a:pt x="4873" y="47"/>
                    </a:cubicBezTo>
                    <a:cubicBezTo>
                      <a:pt x="3883" y="32"/>
                      <a:pt x="2893" y="16"/>
                      <a:pt x="1919" y="1"/>
                    </a:cubicBezTo>
                    <a:cubicBezTo>
                      <a:pt x="1909" y="1"/>
                      <a:pt x="1900" y="1"/>
                      <a:pt x="18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9"/>
              <p:cNvSpPr/>
              <p:nvPr/>
            </p:nvSpPr>
            <p:spPr>
              <a:xfrm rot="354570">
                <a:off x="7349016" y="2269768"/>
                <a:ext cx="237197" cy="242238"/>
              </a:xfrm>
              <a:custGeom>
                <a:avLst/>
                <a:gdLst/>
                <a:ahLst/>
                <a:cxnLst/>
                <a:rect l="l" t="t" r="r" b="b"/>
                <a:pathLst>
                  <a:path w="5787" h="5910" extrusionOk="0">
                    <a:moveTo>
                      <a:pt x="4642" y="0"/>
                    </a:moveTo>
                    <a:cubicBezTo>
                      <a:pt x="3652" y="31"/>
                      <a:pt x="2678" y="47"/>
                      <a:pt x="1688" y="62"/>
                    </a:cubicBezTo>
                    <a:cubicBezTo>
                      <a:pt x="1038" y="78"/>
                      <a:pt x="450" y="650"/>
                      <a:pt x="388" y="1331"/>
                    </a:cubicBezTo>
                    <a:cubicBezTo>
                      <a:pt x="279" y="2445"/>
                      <a:pt x="172" y="3558"/>
                      <a:pt x="79" y="4672"/>
                    </a:cubicBezTo>
                    <a:cubicBezTo>
                      <a:pt x="1" y="5369"/>
                      <a:pt x="496" y="5910"/>
                      <a:pt x="1146" y="5910"/>
                    </a:cubicBezTo>
                    <a:cubicBezTo>
                      <a:pt x="2136" y="5895"/>
                      <a:pt x="3126" y="5879"/>
                      <a:pt x="4101" y="5879"/>
                    </a:cubicBezTo>
                    <a:cubicBezTo>
                      <a:pt x="4766" y="5864"/>
                      <a:pt x="5354" y="5291"/>
                      <a:pt x="5415" y="4610"/>
                    </a:cubicBezTo>
                    <a:cubicBezTo>
                      <a:pt x="5524" y="3482"/>
                      <a:pt x="5632" y="2368"/>
                      <a:pt x="5725" y="1238"/>
                    </a:cubicBezTo>
                    <a:cubicBezTo>
                      <a:pt x="5787" y="542"/>
                      <a:pt x="5292" y="0"/>
                      <a:pt x="4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9"/>
              <p:cNvSpPr/>
              <p:nvPr/>
            </p:nvSpPr>
            <p:spPr>
              <a:xfrm rot="354570">
                <a:off x="7276691" y="2618798"/>
                <a:ext cx="240353" cy="240353"/>
              </a:xfrm>
              <a:custGeom>
                <a:avLst/>
                <a:gdLst/>
                <a:ahLst/>
                <a:cxnLst/>
                <a:rect l="l" t="t" r="r" b="b"/>
                <a:pathLst>
                  <a:path w="5864" h="5864" extrusionOk="0">
                    <a:moveTo>
                      <a:pt x="4718" y="1"/>
                    </a:moveTo>
                    <a:cubicBezTo>
                      <a:pt x="3728" y="16"/>
                      <a:pt x="2738" y="16"/>
                      <a:pt x="1764" y="32"/>
                    </a:cubicBezTo>
                    <a:cubicBezTo>
                      <a:pt x="1098" y="32"/>
                      <a:pt x="511" y="603"/>
                      <a:pt x="434" y="1284"/>
                    </a:cubicBezTo>
                    <a:cubicBezTo>
                      <a:pt x="325" y="2398"/>
                      <a:pt x="201" y="3512"/>
                      <a:pt x="77" y="4611"/>
                    </a:cubicBezTo>
                    <a:cubicBezTo>
                      <a:pt x="1" y="5292"/>
                      <a:pt x="480" y="5863"/>
                      <a:pt x="1145" y="5863"/>
                    </a:cubicBezTo>
                    <a:lnTo>
                      <a:pt x="4100" y="5863"/>
                    </a:lnTo>
                    <a:cubicBezTo>
                      <a:pt x="4766" y="5863"/>
                      <a:pt x="5368" y="5292"/>
                      <a:pt x="5430" y="4611"/>
                    </a:cubicBezTo>
                    <a:cubicBezTo>
                      <a:pt x="5554" y="3497"/>
                      <a:pt x="5678" y="2367"/>
                      <a:pt x="5787" y="1253"/>
                    </a:cubicBezTo>
                    <a:cubicBezTo>
                      <a:pt x="5863" y="558"/>
                      <a:pt x="5368" y="1"/>
                      <a:pt x="4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9"/>
              <p:cNvSpPr/>
              <p:nvPr/>
            </p:nvSpPr>
            <p:spPr>
              <a:xfrm rot="354570">
                <a:off x="7199990" y="2966069"/>
                <a:ext cx="242894" cy="239738"/>
              </a:xfrm>
              <a:custGeom>
                <a:avLst/>
                <a:gdLst/>
                <a:ahLst/>
                <a:cxnLst/>
                <a:rect l="l" t="t" r="r" b="b"/>
                <a:pathLst>
                  <a:path w="5926" h="5849" extrusionOk="0">
                    <a:moveTo>
                      <a:pt x="1826" y="0"/>
                    </a:moveTo>
                    <a:cubicBezTo>
                      <a:pt x="1160" y="0"/>
                      <a:pt x="558" y="557"/>
                      <a:pt x="480" y="1238"/>
                    </a:cubicBezTo>
                    <a:cubicBezTo>
                      <a:pt x="356" y="2351"/>
                      <a:pt x="217" y="3450"/>
                      <a:pt x="77" y="4564"/>
                    </a:cubicBezTo>
                    <a:cubicBezTo>
                      <a:pt x="1" y="5245"/>
                      <a:pt x="465" y="5802"/>
                      <a:pt x="1129" y="5817"/>
                    </a:cubicBezTo>
                    <a:cubicBezTo>
                      <a:pt x="2119" y="5833"/>
                      <a:pt x="3109" y="5833"/>
                      <a:pt x="4085" y="5848"/>
                    </a:cubicBezTo>
                    <a:cubicBezTo>
                      <a:pt x="4094" y="5848"/>
                      <a:pt x="4103" y="5848"/>
                      <a:pt x="4113" y="5848"/>
                    </a:cubicBezTo>
                    <a:cubicBezTo>
                      <a:pt x="4767" y="5848"/>
                      <a:pt x="5369" y="5297"/>
                      <a:pt x="5446" y="4626"/>
                    </a:cubicBezTo>
                    <a:cubicBezTo>
                      <a:pt x="5585" y="3496"/>
                      <a:pt x="5708" y="2382"/>
                      <a:pt x="5848" y="1269"/>
                    </a:cubicBezTo>
                    <a:cubicBezTo>
                      <a:pt x="5925" y="588"/>
                      <a:pt x="5446" y="16"/>
                      <a:pt x="4780" y="16"/>
                    </a:cubicBezTo>
                    <a:cubicBezTo>
                      <a:pt x="3790" y="16"/>
                      <a:pt x="2816" y="0"/>
                      <a:pt x="18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9"/>
              <p:cNvSpPr/>
              <p:nvPr/>
            </p:nvSpPr>
            <p:spPr>
              <a:xfrm rot="354570">
                <a:off x="7118367" y="3310898"/>
                <a:ext cx="245435" cy="240394"/>
              </a:xfrm>
              <a:custGeom>
                <a:avLst/>
                <a:gdLst/>
                <a:ahLst/>
                <a:cxnLst/>
                <a:rect l="l" t="t" r="r" b="b"/>
                <a:pathLst>
                  <a:path w="5988" h="5865" extrusionOk="0">
                    <a:moveTo>
                      <a:pt x="1877" y="0"/>
                    </a:moveTo>
                    <a:cubicBezTo>
                      <a:pt x="1222" y="0"/>
                      <a:pt x="619" y="551"/>
                      <a:pt x="542" y="1207"/>
                    </a:cubicBezTo>
                    <a:cubicBezTo>
                      <a:pt x="387" y="2321"/>
                      <a:pt x="248" y="3420"/>
                      <a:pt x="94" y="4534"/>
                    </a:cubicBezTo>
                    <a:cubicBezTo>
                      <a:pt x="1" y="5215"/>
                      <a:pt x="465" y="5772"/>
                      <a:pt x="1129" y="5786"/>
                    </a:cubicBezTo>
                    <a:cubicBezTo>
                      <a:pt x="2120" y="5817"/>
                      <a:pt x="3110" y="5848"/>
                      <a:pt x="4085" y="5864"/>
                    </a:cubicBezTo>
                    <a:cubicBezTo>
                      <a:pt x="4094" y="5865"/>
                      <a:pt x="4103" y="5865"/>
                      <a:pt x="4112" y="5865"/>
                    </a:cubicBezTo>
                    <a:cubicBezTo>
                      <a:pt x="4766" y="5865"/>
                      <a:pt x="5370" y="5329"/>
                      <a:pt x="5461" y="4658"/>
                    </a:cubicBezTo>
                    <a:cubicBezTo>
                      <a:pt x="5616" y="3544"/>
                      <a:pt x="5756" y="2430"/>
                      <a:pt x="5910" y="1316"/>
                    </a:cubicBezTo>
                    <a:cubicBezTo>
                      <a:pt x="5987" y="635"/>
                      <a:pt x="5523" y="62"/>
                      <a:pt x="4858" y="48"/>
                    </a:cubicBezTo>
                    <a:cubicBezTo>
                      <a:pt x="3868" y="31"/>
                      <a:pt x="2893" y="17"/>
                      <a:pt x="1903" y="1"/>
                    </a:cubicBezTo>
                    <a:cubicBezTo>
                      <a:pt x="1894" y="0"/>
                      <a:pt x="1886" y="0"/>
                      <a:pt x="1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9"/>
              <p:cNvSpPr/>
              <p:nvPr/>
            </p:nvSpPr>
            <p:spPr>
              <a:xfrm rot="354570">
                <a:off x="7687607" y="2298402"/>
                <a:ext cx="236582" cy="244820"/>
              </a:xfrm>
              <a:custGeom>
                <a:avLst/>
                <a:gdLst/>
                <a:ahLst/>
                <a:cxnLst/>
                <a:rect l="l" t="t" r="r" b="b"/>
                <a:pathLst>
                  <a:path w="5772" h="5973" extrusionOk="0">
                    <a:moveTo>
                      <a:pt x="4637" y="0"/>
                    </a:moveTo>
                    <a:cubicBezTo>
                      <a:pt x="4628" y="0"/>
                      <a:pt x="4620" y="0"/>
                      <a:pt x="4611" y="1"/>
                    </a:cubicBezTo>
                    <a:cubicBezTo>
                      <a:pt x="3637" y="17"/>
                      <a:pt x="2647" y="31"/>
                      <a:pt x="1672" y="48"/>
                    </a:cubicBezTo>
                    <a:cubicBezTo>
                      <a:pt x="1007" y="62"/>
                      <a:pt x="419" y="650"/>
                      <a:pt x="357" y="1347"/>
                    </a:cubicBezTo>
                    <a:cubicBezTo>
                      <a:pt x="265" y="2461"/>
                      <a:pt x="156" y="3590"/>
                      <a:pt x="63" y="4720"/>
                    </a:cubicBezTo>
                    <a:cubicBezTo>
                      <a:pt x="1" y="5415"/>
                      <a:pt x="481" y="5972"/>
                      <a:pt x="1146" y="5972"/>
                    </a:cubicBezTo>
                    <a:cubicBezTo>
                      <a:pt x="2121" y="5957"/>
                      <a:pt x="3111" y="5941"/>
                      <a:pt x="4085" y="5926"/>
                    </a:cubicBezTo>
                    <a:cubicBezTo>
                      <a:pt x="4751" y="5926"/>
                      <a:pt x="5339" y="5338"/>
                      <a:pt x="5401" y="4642"/>
                    </a:cubicBezTo>
                    <a:cubicBezTo>
                      <a:pt x="5508" y="3513"/>
                      <a:pt x="5617" y="2383"/>
                      <a:pt x="5710" y="1238"/>
                    </a:cubicBezTo>
                    <a:cubicBezTo>
                      <a:pt x="5771" y="552"/>
                      <a:pt x="5290" y="0"/>
                      <a:pt x="46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9"/>
              <p:cNvSpPr/>
              <p:nvPr/>
            </p:nvSpPr>
            <p:spPr>
              <a:xfrm rot="354570">
                <a:off x="7614893" y="2651223"/>
                <a:ext cx="239738" cy="242894"/>
              </a:xfrm>
              <a:custGeom>
                <a:avLst/>
                <a:gdLst/>
                <a:ahLst/>
                <a:cxnLst/>
                <a:rect l="l" t="t" r="r" b="b"/>
                <a:pathLst>
                  <a:path w="5849" h="5926" extrusionOk="0">
                    <a:moveTo>
                      <a:pt x="4704" y="1"/>
                    </a:moveTo>
                    <a:cubicBezTo>
                      <a:pt x="3728" y="16"/>
                      <a:pt x="2738" y="16"/>
                      <a:pt x="1748" y="32"/>
                    </a:cubicBezTo>
                    <a:cubicBezTo>
                      <a:pt x="1099" y="32"/>
                      <a:pt x="496" y="604"/>
                      <a:pt x="434" y="1300"/>
                    </a:cubicBezTo>
                    <a:cubicBezTo>
                      <a:pt x="310" y="2414"/>
                      <a:pt x="201" y="3543"/>
                      <a:pt x="77" y="4673"/>
                    </a:cubicBezTo>
                    <a:cubicBezTo>
                      <a:pt x="1" y="5354"/>
                      <a:pt x="480" y="5925"/>
                      <a:pt x="1146" y="5925"/>
                    </a:cubicBezTo>
                    <a:lnTo>
                      <a:pt x="4100" y="5925"/>
                    </a:lnTo>
                    <a:cubicBezTo>
                      <a:pt x="4766" y="5925"/>
                      <a:pt x="5368" y="5354"/>
                      <a:pt x="5430" y="4657"/>
                    </a:cubicBezTo>
                    <a:cubicBezTo>
                      <a:pt x="5554" y="3528"/>
                      <a:pt x="5663" y="2398"/>
                      <a:pt x="5787" y="1253"/>
                    </a:cubicBezTo>
                    <a:cubicBezTo>
                      <a:pt x="5848" y="558"/>
                      <a:pt x="5368" y="1"/>
                      <a:pt x="4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9"/>
              <p:cNvSpPr/>
              <p:nvPr/>
            </p:nvSpPr>
            <p:spPr>
              <a:xfrm rot="354570">
                <a:off x="7538381" y="3002307"/>
                <a:ext cx="242279" cy="242935"/>
              </a:xfrm>
              <a:custGeom>
                <a:avLst/>
                <a:gdLst/>
                <a:ahLst/>
                <a:cxnLst/>
                <a:rect l="l" t="t" r="r" b="b"/>
                <a:pathLst>
                  <a:path w="5911" h="5927" extrusionOk="0">
                    <a:moveTo>
                      <a:pt x="1811" y="1"/>
                    </a:moveTo>
                    <a:cubicBezTo>
                      <a:pt x="1161" y="1"/>
                      <a:pt x="557" y="574"/>
                      <a:pt x="465" y="1255"/>
                    </a:cubicBezTo>
                    <a:cubicBezTo>
                      <a:pt x="341" y="2383"/>
                      <a:pt x="217" y="3497"/>
                      <a:pt x="78" y="4627"/>
                    </a:cubicBezTo>
                    <a:cubicBezTo>
                      <a:pt x="0" y="5308"/>
                      <a:pt x="465" y="5880"/>
                      <a:pt x="1130" y="5896"/>
                    </a:cubicBezTo>
                    <a:cubicBezTo>
                      <a:pt x="2121" y="5896"/>
                      <a:pt x="3111" y="5911"/>
                      <a:pt x="4085" y="5927"/>
                    </a:cubicBezTo>
                    <a:cubicBezTo>
                      <a:pt x="4093" y="5927"/>
                      <a:pt x="4102" y="5927"/>
                      <a:pt x="4110" y="5927"/>
                    </a:cubicBezTo>
                    <a:cubicBezTo>
                      <a:pt x="4766" y="5927"/>
                      <a:pt x="5370" y="5361"/>
                      <a:pt x="5446" y="4673"/>
                    </a:cubicBezTo>
                    <a:cubicBezTo>
                      <a:pt x="5570" y="3544"/>
                      <a:pt x="5710" y="2414"/>
                      <a:pt x="5833" y="1286"/>
                    </a:cubicBezTo>
                    <a:cubicBezTo>
                      <a:pt x="5910" y="589"/>
                      <a:pt x="5431" y="17"/>
                      <a:pt x="4765" y="17"/>
                    </a:cubicBezTo>
                    <a:cubicBezTo>
                      <a:pt x="3791" y="17"/>
                      <a:pt x="2801" y="17"/>
                      <a:pt x="1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9"/>
              <p:cNvSpPr/>
              <p:nvPr/>
            </p:nvSpPr>
            <p:spPr>
              <a:xfrm rot="354570">
                <a:off x="7456946" y="3351719"/>
                <a:ext cx="245435" cy="243550"/>
              </a:xfrm>
              <a:custGeom>
                <a:avLst/>
                <a:gdLst/>
                <a:ahLst/>
                <a:cxnLst/>
                <a:rect l="l" t="t" r="r" b="b"/>
                <a:pathLst>
                  <a:path w="5988" h="5942" extrusionOk="0">
                    <a:moveTo>
                      <a:pt x="1860" y="0"/>
                    </a:moveTo>
                    <a:cubicBezTo>
                      <a:pt x="1205" y="0"/>
                      <a:pt x="602" y="551"/>
                      <a:pt x="527" y="1222"/>
                    </a:cubicBezTo>
                    <a:cubicBezTo>
                      <a:pt x="387" y="2352"/>
                      <a:pt x="232" y="3466"/>
                      <a:pt x="77" y="4580"/>
                    </a:cubicBezTo>
                    <a:cubicBezTo>
                      <a:pt x="1" y="5275"/>
                      <a:pt x="465" y="5848"/>
                      <a:pt x="1129" y="5863"/>
                    </a:cubicBezTo>
                    <a:cubicBezTo>
                      <a:pt x="2105" y="5879"/>
                      <a:pt x="3095" y="5910"/>
                      <a:pt x="4085" y="5941"/>
                    </a:cubicBezTo>
                    <a:cubicBezTo>
                      <a:pt x="4094" y="5941"/>
                      <a:pt x="4102" y="5941"/>
                      <a:pt x="4111" y="5941"/>
                    </a:cubicBezTo>
                    <a:cubicBezTo>
                      <a:pt x="4766" y="5941"/>
                      <a:pt x="5369" y="5390"/>
                      <a:pt x="5461" y="4703"/>
                    </a:cubicBezTo>
                    <a:cubicBezTo>
                      <a:pt x="5601" y="3573"/>
                      <a:pt x="5756" y="2460"/>
                      <a:pt x="5894" y="1331"/>
                    </a:cubicBezTo>
                    <a:cubicBezTo>
                      <a:pt x="5987" y="634"/>
                      <a:pt x="5508" y="62"/>
                      <a:pt x="4842" y="46"/>
                    </a:cubicBezTo>
                    <a:cubicBezTo>
                      <a:pt x="3852" y="31"/>
                      <a:pt x="2878" y="15"/>
                      <a:pt x="1888" y="0"/>
                    </a:cubicBezTo>
                    <a:cubicBezTo>
                      <a:pt x="1879" y="0"/>
                      <a:pt x="1869" y="0"/>
                      <a:pt x="1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6" name="Google Shape;1996;p49"/>
            <p:cNvSpPr/>
            <p:nvPr/>
          </p:nvSpPr>
          <p:spPr>
            <a:xfrm rot="354570">
              <a:off x="7370585" y="3698616"/>
              <a:ext cx="248017" cy="244820"/>
            </a:xfrm>
            <a:custGeom>
              <a:avLst/>
              <a:gdLst/>
              <a:ahLst/>
              <a:cxnLst/>
              <a:rect l="l" t="t" r="r" b="b"/>
              <a:pathLst>
                <a:path w="6051" h="5973" extrusionOk="0">
                  <a:moveTo>
                    <a:pt x="1938" y="0"/>
                  </a:moveTo>
                  <a:cubicBezTo>
                    <a:pt x="1283" y="0"/>
                    <a:pt x="680" y="551"/>
                    <a:pt x="589" y="1222"/>
                  </a:cubicBezTo>
                  <a:cubicBezTo>
                    <a:pt x="419" y="2336"/>
                    <a:pt x="265" y="3450"/>
                    <a:pt x="110" y="4564"/>
                  </a:cubicBezTo>
                  <a:cubicBezTo>
                    <a:pt x="1" y="5245"/>
                    <a:pt x="465" y="5832"/>
                    <a:pt x="1131" y="5848"/>
                  </a:cubicBezTo>
                  <a:cubicBezTo>
                    <a:pt x="2105" y="5894"/>
                    <a:pt x="3095" y="5925"/>
                    <a:pt x="4085" y="5972"/>
                  </a:cubicBezTo>
                  <a:cubicBezTo>
                    <a:pt x="4094" y="5972"/>
                    <a:pt x="4103" y="5973"/>
                    <a:pt x="4112" y="5973"/>
                  </a:cubicBezTo>
                  <a:cubicBezTo>
                    <a:pt x="4768" y="5973"/>
                    <a:pt x="5386" y="5437"/>
                    <a:pt x="5477" y="4749"/>
                  </a:cubicBezTo>
                  <a:cubicBezTo>
                    <a:pt x="5648" y="3636"/>
                    <a:pt x="5803" y="2507"/>
                    <a:pt x="5958" y="1393"/>
                  </a:cubicBezTo>
                  <a:cubicBezTo>
                    <a:pt x="6050" y="696"/>
                    <a:pt x="5586" y="108"/>
                    <a:pt x="4920" y="94"/>
                  </a:cubicBezTo>
                  <a:cubicBezTo>
                    <a:pt x="3946" y="63"/>
                    <a:pt x="2956" y="32"/>
                    <a:pt x="1966" y="1"/>
                  </a:cubicBezTo>
                  <a:cubicBezTo>
                    <a:pt x="1957" y="1"/>
                    <a:pt x="1948" y="0"/>
                    <a:pt x="1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7" name="Google Shape;1997;p49"/>
          <p:cNvGrpSpPr/>
          <p:nvPr/>
        </p:nvGrpSpPr>
        <p:grpSpPr>
          <a:xfrm>
            <a:off x="-660918" y="1915305"/>
            <a:ext cx="1499858" cy="1509100"/>
            <a:chOff x="8002057" y="1840650"/>
            <a:chExt cx="2020827" cy="2033280"/>
          </a:xfrm>
        </p:grpSpPr>
        <p:sp>
          <p:nvSpPr>
            <p:cNvPr id="1998" name="Google Shape;1998;p49"/>
            <p:cNvSpPr/>
            <p:nvPr/>
          </p:nvSpPr>
          <p:spPr>
            <a:xfrm>
              <a:off x="8102258" y="1940814"/>
              <a:ext cx="1820426" cy="1832918"/>
            </a:xfrm>
            <a:custGeom>
              <a:avLst/>
              <a:gdLst/>
              <a:ahLst/>
              <a:cxnLst/>
              <a:rect l="l" t="t" r="r" b="b"/>
              <a:pathLst>
                <a:path w="47509" h="47835" extrusionOk="0">
                  <a:moveTo>
                    <a:pt x="24087" y="0"/>
                  </a:moveTo>
                  <a:cubicBezTo>
                    <a:pt x="17806" y="0"/>
                    <a:pt x="11803" y="2445"/>
                    <a:pt x="7224" y="6869"/>
                  </a:cubicBezTo>
                  <a:cubicBezTo>
                    <a:pt x="2568" y="11341"/>
                    <a:pt x="0" y="17265"/>
                    <a:pt x="0" y="23515"/>
                  </a:cubicBezTo>
                  <a:cubicBezTo>
                    <a:pt x="0" y="29719"/>
                    <a:pt x="2614" y="35907"/>
                    <a:pt x="7162" y="40532"/>
                  </a:cubicBezTo>
                  <a:cubicBezTo>
                    <a:pt x="11742" y="45173"/>
                    <a:pt x="17915" y="47834"/>
                    <a:pt x="24087" y="47834"/>
                  </a:cubicBezTo>
                  <a:cubicBezTo>
                    <a:pt x="36789" y="47834"/>
                    <a:pt x="47509" y="36696"/>
                    <a:pt x="47509" y="23515"/>
                  </a:cubicBezTo>
                  <a:cubicBezTo>
                    <a:pt x="47509" y="10551"/>
                    <a:pt x="37005" y="0"/>
                    <a:pt x="240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9"/>
            <p:cNvSpPr/>
            <p:nvPr/>
          </p:nvSpPr>
          <p:spPr>
            <a:xfrm>
              <a:off x="8002057" y="1840650"/>
              <a:ext cx="2020827" cy="2033280"/>
            </a:xfrm>
            <a:custGeom>
              <a:avLst/>
              <a:gdLst/>
              <a:ahLst/>
              <a:cxnLst/>
              <a:rect l="l" t="t" r="r" b="b"/>
              <a:pathLst>
                <a:path w="52739" h="53064" extrusionOk="0">
                  <a:moveTo>
                    <a:pt x="26702" y="5229"/>
                  </a:moveTo>
                  <a:cubicBezTo>
                    <a:pt x="38243" y="5229"/>
                    <a:pt x="47494" y="14604"/>
                    <a:pt x="47494" y="26129"/>
                  </a:cubicBezTo>
                  <a:cubicBezTo>
                    <a:pt x="47494" y="37670"/>
                    <a:pt x="38243" y="47834"/>
                    <a:pt x="26702" y="47834"/>
                  </a:cubicBezTo>
                  <a:cubicBezTo>
                    <a:pt x="15177" y="47834"/>
                    <a:pt x="5229" y="37670"/>
                    <a:pt x="5229" y="26129"/>
                  </a:cubicBezTo>
                  <a:cubicBezTo>
                    <a:pt x="5229" y="14604"/>
                    <a:pt x="15177" y="5229"/>
                    <a:pt x="26702" y="5229"/>
                  </a:cubicBezTo>
                  <a:close/>
                  <a:moveTo>
                    <a:pt x="26702" y="0"/>
                  </a:moveTo>
                  <a:cubicBezTo>
                    <a:pt x="19740" y="0"/>
                    <a:pt x="13104" y="2692"/>
                    <a:pt x="8014" y="7596"/>
                  </a:cubicBezTo>
                  <a:cubicBezTo>
                    <a:pt x="2847" y="12577"/>
                    <a:pt x="0" y="19153"/>
                    <a:pt x="0" y="26129"/>
                  </a:cubicBezTo>
                  <a:cubicBezTo>
                    <a:pt x="0" y="33014"/>
                    <a:pt x="2894" y="39883"/>
                    <a:pt x="7921" y="44988"/>
                  </a:cubicBezTo>
                  <a:cubicBezTo>
                    <a:pt x="12980" y="50124"/>
                    <a:pt x="19833" y="53063"/>
                    <a:pt x="26702" y="53063"/>
                  </a:cubicBezTo>
                  <a:cubicBezTo>
                    <a:pt x="33694" y="53063"/>
                    <a:pt x="40270" y="50170"/>
                    <a:pt x="45235" y="44895"/>
                  </a:cubicBezTo>
                  <a:cubicBezTo>
                    <a:pt x="50000" y="39852"/>
                    <a:pt x="52739" y="33014"/>
                    <a:pt x="52739" y="26129"/>
                  </a:cubicBezTo>
                  <a:cubicBezTo>
                    <a:pt x="52739" y="19167"/>
                    <a:pt x="50031" y="12608"/>
                    <a:pt x="45142" y="7674"/>
                  </a:cubicBezTo>
                  <a:cubicBezTo>
                    <a:pt x="40223" y="2723"/>
                    <a:pt x="33680" y="0"/>
                    <a:pt x="26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9"/>
            <p:cNvSpPr/>
            <p:nvPr/>
          </p:nvSpPr>
          <p:spPr>
            <a:xfrm>
              <a:off x="8990813" y="2148270"/>
              <a:ext cx="70619" cy="208141"/>
            </a:xfrm>
            <a:custGeom>
              <a:avLst/>
              <a:gdLst/>
              <a:ahLst/>
              <a:cxnLst/>
              <a:rect l="l" t="t" r="r" b="b"/>
              <a:pathLst>
                <a:path w="1843" h="5432" extrusionOk="0">
                  <a:moveTo>
                    <a:pt x="914" y="1"/>
                  </a:moveTo>
                  <a:cubicBezTo>
                    <a:pt x="419" y="1"/>
                    <a:pt x="1" y="419"/>
                    <a:pt x="1" y="929"/>
                  </a:cubicBezTo>
                  <a:lnTo>
                    <a:pt x="1" y="2724"/>
                  </a:lnTo>
                  <a:cubicBezTo>
                    <a:pt x="1" y="3173"/>
                    <a:pt x="17" y="3621"/>
                    <a:pt x="17" y="4518"/>
                  </a:cubicBezTo>
                  <a:cubicBezTo>
                    <a:pt x="17" y="5013"/>
                    <a:pt x="419" y="5432"/>
                    <a:pt x="929" y="5432"/>
                  </a:cubicBezTo>
                  <a:cubicBezTo>
                    <a:pt x="1440" y="5432"/>
                    <a:pt x="1842" y="5013"/>
                    <a:pt x="1842" y="4518"/>
                  </a:cubicBezTo>
                  <a:lnTo>
                    <a:pt x="1842" y="2709"/>
                  </a:lnTo>
                  <a:lnTo>
                    <a:pt x="1842" y="929"/>
                  </a:lnTo>
                  <a:cubicBezTo>
                    <a:pt x="1842" y="419"/>
                    <a:pt x="1424"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9"/>
            <p:cNvSpPr/>
            <p:nvPr/>
          </p:nvSpPr>
          <p:spPr>
            <a:xfrm>
              <a:off x="8331629" y="2804510"/>
              <a:ext cx="208141" cy="71194"/>
            </a:xfrm>
            <a:custGeom>
              <a:avLst/>
              <a:gdLst/>
              <a:ahLst/>
              <a:cxnLst/>
              <a:rect l="l" t="t" r="r" b="b"/>
              <a:pathLst>
                <a:path w="5432" h="1858" extrusionOk="0">
                  <a:moveTo>
                    <a:pt x="4518" y="1"/>
                  </a:moveTo>
                  <a:cubicBezTo>
                    <a:pt x="3606" y="1"/>
                    <a:pt x="3157" y="16"/>
                    <a:pt x="2709" y="16"/>
                  </a:cubicBezTo>
                  <a:cubicBezTo>
                    <a:pt x="2259" y="16"/>
                    <a:pt x="1811" y="32"/>
                    <a:pt x="914" y="32"/>
                  </a:cubicBezTo>
                  <a:cubicBezTo>
                    <a:pt x="419" y="32"/>
                    <a:pt x="1" y="434"/>
                    <a:pt x="1" y="944"/>
                  </a:cubicBezTo>
                  <a:cubicBezTo>
                    <a:pt x="1" y="1455"/>
                    <a:pt x="419" y="1857"/>
                    <a:pt x="914" y="1857"/>
                  </a:cubicBezTo>
                  <a:lnTo>
                    <a:pt x="2723" y="1857"/>
                  </a:lnTo>
                  <a:cubicBezTo>
                    <a:pt x="3173" y="1841"/>
                    <a:pt x="3621" y="1841"/>
                    <a:pt x="4518" y="1841"/>
                  </a:cubicBezTo>
                  <a:cubicBezTo>
                    <a:pt x="5013" y="1841"/>
                    <a:pt x="5431" y="1424"/>
                    <a:pt x="5431" y="929"/>
                  </a:cubicBezTo>
                  <a:cubicBezTo>
                    <a:pt x="5431" y="418"/>
                    <a:pt x="5013" y="1"/>
                    <a:pt x="45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9"/>
            <p:cNvSpPr/>
            <p:nvPr/>
          </p:nvSpPr>
          <p:spPr>
            <a:xfrm>
              <a:off x="8987862" y="3327938"/>
              <a:ext cx="74757" cy="208141"/>
            </a:xfrm>
            <a:custGeom>
              <a:avLst/>
              <a:gdLst/>
              <a:ahLst/>
              <a:cxnLst/>
              <a:rect l="l" t="t" r="r" b="b"/>
              <a:pathLst>
                <a:path w="1951" h="5432" extrusionOk="0">
                  <a:moveTo>
                    <a:pt x="913" y="1"/>
                  </a:moveTo>
                  <a:cubicBezTo>
                    <a:pt x="403" y="1"/>
                    <a:pt x="1" y="419"/>
                    <a:pt x="1" y="914"/>
                  </a:cubicBezTo>
                  <a:cubicBezTo>
                    <a:pt x="1" y="1842"/>
                    <a:pt x="32" y="2321"/>
                    <a:pt x="63" y="2770"/>
                  </a:cubicBezTo>
                  <a:cubicBezTo>
                    <a:pt x="94" y="3218"/>
                    <a:pt x="125" y="3637"/>
                    <a:pt x="125" y="4503"/>
                  </a:cubicBezTo>
                  <a:cubicBezTo>
                    <a:pt x="125" y="5013"/>
                    <a:pt x="527" y="5431"/>
                    <a:pt x="1037" y="5431"/>
                  </a:cubicBezTo>
                  <a:cubicBezTo>
                    <a:pt x="1548" y="5431"/>
                    <a:pt x="1950" y="5013"/>
                    <a:pt x="1950" y="4503"/>
                  </a:cubicBezTo>
                  <a:cubicBezTo>
                    <a:pt x="1950" y="3575"/>
                    <a:pt x="1919" y="3111"/>
                    <a:pt x="1888" y="2647"/>
                  </a:cubicBezTo>
                  <a:cubicBezTo>
                    <a:pt x="1857" y="2197"/>
                    <a:pt x="1826" y="1780"/>
                    <a:pt x="1826" y="914"/>
                  </a:cubicBezTo>
                  <a:cubicBezTo>
                    <a:pt x="1826" y="419"/>
                    <a:pt x="1424"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9"/>
            <p:cNvSpPr/>
            <p:nvPr/>
          </p:nvSpPr>
          <p:spPr>
            <a:xfrm>
              <a:off x="9511285" y="2804510"/>
              <a:ext cx="207489" cy="74757"/>
            </a:xfrm>
            <a:custGeom>
              <a:avLst/>
              <a:gdLst/>
              <a:ahLst/>
              <a:cxnLst/>
              <a:rect l="l" t="t" r="r" b="b"/>
              <a:pathLst>
                <a:path w="5415" h="1951" extrusionOk="0">
                  <a:moveTo>
                    <a:pt x="914" y="1"/>
                  </a:moveTo>
                  <a:cubicBezTo>
                    <a:pt x="403" y="1"/>
                    <a:pt x="0" y="418"/>
                    <a:pt x="0" y="913"/>
                  </a:cubicBezTo>
                  <a:cubicBezTo>
                    <a:pt x="0" y="1424"/>
                    <a:pt x="403" y="1841"/>
                    <a:pt x="914" y="1841"/>
                  </a:cubicBezTo>
                  <a:cubicBezTo>
                    <a:pt x="1780" y="1841"/>
                    <a:pt x="2197" y="1857"/>
                    <a:pt x="2646" y="1888"/>
                  </a:cubicBezTo>
                  <a:cubicBezTo>
                    <a:pt x="3111" y="1919"/>
                    <a:pt x="3575" y="1950"/>
                    <a:pt x="4503" y="1950"/>
                  </a:cubicBezTo>
                  <a:cubicBezTo>
                    <a:pt x="5013" y="1950"/>
                    <a:pt x="5415" y="1548"/>
                    <a:pt x="5415" y="1037"/>
                  </a:cubicBezTo>
                  <a:cubicBezTo>
                    <a:pt x="5415" y="527"/>
                    <a:pt x="5013" y="125"/>
                    <a:pt x="4503" y="125"/>
                  </a:cubicBezTo>
                  <a:cubicBezTo>
                    <a:pt x="3637" y="125"/>
                    <a:pt x="3218" y="94"/>
                    <a:pt x="2770" y="63"/>
                  </a:cubicBezTo>
                  <a:cubicBezTo>
                    <a:pt x="2321" y="32"/>
                    <a:pt x="1842"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9"/>
            <p:cNvSpPr/>
            <p:nvPr/>
          </p:nvSpPr>
          <p:spPr>
            <a:xfrm>
              <a:off x="8563453" y="2511413"/>
              <a:ext cx="477819" cy="338765"/>
            </a:xfrm>
            <a:custGeom>
              <a:avLst/>
              <a:gdLst/>
              <a:ahLst/>
              <a:cxnLst/>
              <a:rect l="l" t="t" r="r" b="b"/>
              <a:pathLst>
                <a:path w="12470" h="8841" extrusionOk="0">
                  <a:moveTo>
                    <a:pt x="360" y="0"/>
                  </a:moveTo>
                  <a:cubicBezTo>
                    <a:pt x="264" y="0"/>
                    <a:pt x="165" y="45"/>
                    <a:pt x="108" y="131"/>
                  </a:cubicBezTo>
                  <a:cubicBezTo>
                    <a:pt x="0" y="255"/>
                    <a:pt x="31" y="456"/>
                    <a:pt x="170" y="549"/>
                  </a:cubicBezTo>
                  <a:cubicBezTo>
                    <a:pt x="3078" y="2669"/>
                    <a:pt x="4610" y="3690"/>
                    <a:pt x="6064" y="4680"/>
                  </a:cubicBezTo>
                  <a:cubicBezTo>
                    <a:pt x="7534" y="5654"/>
                    <a:pt x="9050" y="6675"/>
                    <a:pt x="11943" y="8779"/>
                  </a:cubicBezTo>
                  <a:cubicBezTo>
                    <a:pt x="12005" y="8826"/>
                    <a:pt x="12067" y="8841"/>
                    <a:pt x="12129" y="8841"/>
                  </a:cubicBezTo>
                  <a:cubicBezTo>
                    <a:pt x="12222" y="8841"/>
                    <a:pt x="12314" y="8795"/>
                    <a:pt x="12376" y="8717"/>
                  </a:cubicBezTo>
                  <a:cubicBezTo>
                    <a:pt x="12469" y="8578"/>
                    <a:pt x="12438" y="8393"/>
                    <a:pt x="12298" y="8284"/>
                  </a:cubicBezTo>
                  <a:cubicBezTo>
                    <a:pt x="9390" y="6180"/>
                    <a:pt x="7874" y="5159"/>
                    <a:pt x="6405" y="4169"/>
                  </a:cubicBezTo>
                  <a:cubicBezTo>
                    <a:pt x="4951" y="3178"/>
                    <a:pt x="3435" y="2157"/>
                    <a:pt x="526" y="53"/>
                  </a:cubicBezTo>
                  <a:cubicBezTo>
                    <a:pt x="479" y="18"/>
                    <a:pt x="420"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9"/>
            <p:cNvSpPr/>
            <p:nvPr/>
          </p:nvSpPr>
          <p:spPr>
            <a:xfrm>
              <a:off x="9003305" y="2816197"/>
              <a:ext cx="311215" cy="604842"/>
            </a:xfrm>
            <a:custGeom>
              <a:avLst/>
              <a:gdLst/>
              <a:ahLst/>
              <a:cxnLst/>
              <a:rect l="l" t="t" r="r" b="b"/>
              <a:pathLst>
                <a:path w="8122" h="15785" extrusionOk="0">
                  <a:moveTo>
                    <a:pt x="697" y="1"/>
                  </a:moveTo>
                  <a:cubicBezTo>
                    <a:pt x="603" y="1"/>
                    <a:pt x="507" y="22"/>
                    <a:pt x="417" y="67"/>
                  </a:cubicBezTo>
                  <a:cubicBezTo>
                    <a:pt x="124" y="206"/>
                    <a:pt x="0" y="577"/>
                    <a:pt x="139" y="887"/>
                  </a:cubicBezTo>
                  <a:cubicBezTo>
                    <a:pt x="1887" y="4476"/>
                    <a:pt x="2707" y="6332"/>
                    <a:pt x="3496" y="8143"/>
                  </a:cubicBezTo>
                  <a:cubicBezTo>
                    <a:pt x="4285" y="9952"/>
                    <a:pt x="5105" y="11825"/>
                    <a:pt x="6869" y="15429"/>
                  </a:cubicBezTo>
                  <a:cubicBezTo>
                    <a:pt x="6977" y="15661"/>
                    <a:pt x="7193" y="15785"/>
                    <a:pt x="7426" y="15785"/>
                  </a:cubicBezTo>
                  <a:cubicBezTo>
                    <a:pt x="7503" y="15785"/>
                    <a:pt x="7595" y="15754"/>
                    <a:pt x="7688" y="15723"/>
                  </a:cubicBezTo>
                  <a:cubicBezTo>
                    <a:pt x="7983" y="15568"/>
                    <a:pt x="8121" y="15212"/>
                    <a:pt x="7967" y="14903"/>
                  </a:cubicBezTo>
                  <a:cubicBezTo>
                    <a:pt x="6219" y="11313"/>
                    <a:pt x="5399" y="9442"/>
                    <a:pt x="4610" y="7648"/>
                  </a:cubicBezTo>
                  <a:cubicBezTo>
                    <a:pt x="3821" y="5837"/>
                    <a:pt x="3001" y="3966"/>
                    <a:pt x="1238" y="346"/>
                  </a:cubicBezTo>
                  <a:cubicBezTo>
                    <a:pt x="1139" y="127"/>
                    <a:pt x="924" y="1"/>
                    <a:pt x="697" y="1"/>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9"/>
            <p:cNvSpPr/>
            <p:nvPr/>
          </p:nvSpPr>
          <p:spPr>
            <a:xfrm>
              <a:off x="8973646" y="2790409"/>
              <a:ext cx="112040" cy="98553"/>
            </a:xfrm>
            <a:custGeom>
              <a:avLst/>
              <a:gdLst/>
              <a:ahLst/>
              <a:cxnLst/>
              <a:rect l="l" t="t" r="r" b="b"/>
              <a:pathLst>
                <a:path w="2924" h="2572" extrusionOk="0">
                  <a:moveTo>
                    <a:pt x="1468" y="0"/>
                  </a:moveTo>
                  <a:cubicBezTo>
                    <a:pt x="1278" y="0"/>
                    <a:pt x="1083" y="44"/>
                    <a:pt x="898" y="136"/>
                  </a:cubicBezTo>
                  <a:cubicBezTo>
                    <a:pt x="263" y="446"/>
                    <a:pt x="1" y="1204"/>
                    <a:pt x="310" y="1854"/>
                  </a:cubicBezTo>
                  <a:cubicBezTo>
                    <a:pt x="531" y="2308"/>
                    <a:pt x="991" y="2572"/>
                    <a:pt x="1466" y="2572"/>
                  </a:cubicBezTo>
                  <a:cubicBezTo>
                    <a:pt x="1655" y="2572"/>
                    <a:pt x="1846" y="2530"/>
                    <a:pt x="2027" y="2442"/>
                  </a:cubicBezTo>
                  <a:cubicBezTo>
                    <a:pt x="2661" y="2133"/>
                    <a:pt x="2924" y="1359"/>
                    <a:pt x="2614" y="724"/>
                  </a:cubicBezTo>
                  <a:cubicBezTo>
                    <a:pt x="2393" y="272"/>
                    <a:pt x="1944" y="0"/>
                    <a:pt x="14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9"/>
            <p:cNvSpPr/>
            <p:nvPr/>
          </p:nvSpPr>
          <p:spPr>
            <a:xfrm>
              <a:off x="8966634" y="2783895"/>
              <a:ext cx="126793" cy="111696"/>
            </a:xfrm>
            <a:custGeom>
              <a:avLst/>
              <a:gdLst/>
              <a:ahLst/>
              <a:cxnLst/>
              <a:rect l="l" t="t" r="r" b="b"/>
              <a:pathLst>
                <a:path w="3309" h="2915" extrusionOk="0">
                  <a:moveTo>
                    <a:pt x="237" y="1886"/>
                  </a:moveTo>
                  <a:cubicBezTo>
                    <a:pt x="236" y="1886"/>
                    <a:pt x="285" y="1994"/>
                    <a:pt x="338" y="2101"/>
                  </a:cubicBezTo>
                  <a:cubicBezTo>
                    <a:pt x="328" y="2080"/>
                    <a:pt x="318" y="2058"/>
                    <a:pt x="309" y="2037"/>
                  </a:cubicBezTo>
                  <a:lnTo>
                    <a:pt x="309" y="2037"/>
                  </a:lnTo>
                  <a:cubicBezTo>
                    <a:pt x="258" y="1928"/>
                    <a:pt x="238" y="1886"/>
                    <a:pt x="237" y="1886"/>
                  </a:cubicBezTo>
                  <a:close/>
                  <a:moveTo>
                    <a:pt x="1638" y="338"/>
                  </a:moveTo>
                  <a:cubicBezTo>
                    <a:pt x="2055" y="338"/>
                    <a:pt x="2454" y="571"/>
                    <a:pt x="2643" y="972"/>
                  </a:cubicBezTo>
                  <a:cubicBezTo>
                    <a:pt x="2921" y="1529"/>
                    <a:pt x="2690" y="2194"/>
                    <a:pt x="2133" y="2457"/>
                  </a:cubicBezTo>
                  <a:cubicBezTo>
                    <a:pt x="1973" y="2537"/>
                    <a:pt x="1804" y="2575"/>
                    <a:pt x="1638" y="2575"/>
                  </a:cubicBezTo>
                  <a:cubicBezTo>
                    <a:pt x="1226" y="2575"/>
                    <a:pt x="835" y="2343"/>
                    <a:pt x="648" y="1946"/>
                  </a:cubicBezTo>
                  <a:cubicBezTo>
                    <a:pt x="369" y="1389"/>
                    <a:pt x="601" y="725"/>
                    <a:pt x="1158" y="446"/>
                  </a:cubicBezTo>
                  <a:cubicBezTo>
                    <a:pt x="1313" y="373"/>
                    <a:pt x="1477" y="338"/>
                    <a:pt x="1638" y="338"/>
                  </a:cubicBezTo>
                  <a:close/>
                  <a:moveTo>
                    <a:pt x="1652" y="1"/>
                  </a:moveTo>
                  <a:cubicBezTo>
                    <a:pt x="1434" y="1"/>
                    <a:pt x="1212" y="49"/>
                    <a:pt x="1003" y="152"/>
                  </a:cubicBezTo>
                  <a:cubicBezTo>
                    <a:pt x="312" y="482"/>
                    <a:pt x="0" y="1323"/>
                    <a:pt x="309" y="2037"/>
                  </a:cubicBezTo>
                  <a:lnTo>
                    <a:pt x="309" y="2037"/>
                  </a:lnTo>
                  <a:cubicBezTo>
                    <a:pt x="318" y="2056"/>
                    <a:pt x="327" y="2077"/>
                    <a:pt x="338" y="2101"/>
                  </a:cubicBezTo>
                  <a:cubicBezTo>
                    <a:pt x="338" y="2101"/>
                    <a:pt x="338" y="2101"/>
                    <a:pt x="338" y="2101"/>
                  </a:cubicBezTo>
                  <a:lnTo>
                    <a:pt x="338" y="2101"/>
                  </a:lnTo>
                  <a:cubicBezTo>
                    <a:pt x="409" y="2250"/>
                    <a:pt x="437" y="2304"/>
                    <a:pt x="439" y="2304"/>
                  </a:cubicBezTo>
                  <a:cubicBezTo>
                    <a:pt x="440" y="2304"/>
                    <a:pt x="410" y="2239"/>
                    <a:pt x="371" y="2162"/>
                  </a:cubicBezTo>
                  <a:lnTo>
                    <a:pt x="371" y="2162"/>
                  </a:lnTo>
                  <a:cubicBezTo>
                    <a:pt x="635" y="2635"/>
                    <a:pt x="1132" y="2915"/>
                    <a:pt x="1651" y="2915"/>
                  </a:cubicBezTo>
                  <a:cubicBezTo>
                    <a:pt x="1864" y="2915"/>
                    <a:pt x="2082" y="2867"/>
                    <a:pt x="2288" y="2767"/>
                  </a:cubicBezTo>
                  <a:cubicBezTo>
                    <a:pt x="3014" y="2410"/>
                    <a:pt x="3309" y="1544"/>
                    <a:pt x="2952" y="817"/>
                  </a:cubicBezTo>
                  <a:cubicBezTo>
                    <a:pt x="2710" y="299"/>
                    <a:pt x="2193" y="1"/>
                    <a:pt x="16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9"/>
            <p:cNvSpPr/>
            <p:nvPr/>
          </p:nvSpPr>
          <p:spPr>
            <a:xfrm>
              <a:off x="8727032" y="2818304"/>
              <a:ext cx="325469" cy="323515"/>
            </a:xfrm>
            <a:custGeom>
              <a:avLst/>
              <a:gdLst/>
              <a:ahLst/>
              <a:cxnLst/>
              <a:rect l="l" t="t" r="r" b="b"/>
              <a:pathLst>
                <a:path w="8494" h="8443" extrusionOk="0">
                  <a:moveTo>
                    <a:pt x="7819" y="0"/>
                  </a:moveTo>
                  <a:cubicBezTo>
                    <a:pt x="7658" y="0"/>
                    <a:pt x="7493" y="62"/>
                    <a:pt x="7365" y="182"/>
                  </a:cubicBezTo>
                  <a:cubicBezTo>
                    <a:pt x="5616" y="2007"/>
                    <a:pt x="4704" y="2905"/>
                    <a:pt x="3821" y="3787"/>
                  </a:cubicBezTo>
                  <a:cubicBezTo>
                    <a:pt x="2924" y="4668"/>
                    <a:pt x="1996" y="5565"/>
                    <a:pt x="232" y="7407"/>
                  </a:cubicBezTo>
                  <a:cubicBezTo>
                    <a:pt x="1" y="7655"/>
                    <a:pt x="16" y="8041"/>
                    <a:pt x="248" y="8273"/>
                  </a:cubicBezTo>
                  <a:cubicBezTo>
                    <a:pt x="372" y="8381"/>
                    <a:pt x="527" y="8443"/>
                    <a:pt x="682" y="8443"/>
                  </a:cubicBezTo>
                  <a:cubicBezTo>
                    <a:pt x="836" y="8443"/>
                    <a:pt x="991" y="8381"/>
                    <a:pt x="1115" y="8257"/>
                  </a:cubicBezTo>
                  <a:cubicBezTo>
                    <a:pt x="2862" y="6432"/>
                    <a:pt x="3791" y="5520"/>
                    <a:pt x="4673" y="4653"/>
                  </a:cubicBezTo>
                  <a:cubicBezTo>
                    <a:pt x="5570" y="3771"/>
                    <a:pt x="6482" y="2874"/>
                    <a:pt x="8246" y="1033"/>
                  </a:cubicBezTo>
                  <a:cubicBezTo>
                    <a:pt x="8493" y="786"/>
                    <a:pt x="8479" y="398"/>
                    <a:pt x="8231" y="167"/>
                  </a:cubicBezTo>
                  <a:cubicBezTo>
                    <a:pt x="8119" y="55"/>
                    <a:pt x="7970" y="0"/>
                    <a:pt x="7819"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9"/>
            <p:cNvSpPr/>
            <p:nvPr/>
          </p:nvSpPr>
          <p:spPr>
            <a:xfrm>
              <a:off x="8971845" y="2792440"/>
              <a:ext cx="109128" cy="98361"/>
            </a:xfrm>
            <a:custGeom>
              <a:avLst/>
              <a:gdLst/>
              <a:ahLst/>
              <a:cxnLst/>
              <a:rect l="l" t="t" r="r" b="b"/>
              <a:pathLst>
                <a:path w="2848" h="2567" extrusionOk="0">
                  <a:moveTo>
                    <a:pt x="1420" y="0"/>
                  </a:moveTo>
                  <a:cubicBezTo>
                    <a:pt x="1083" y="0"/>
                    <a:pt x="749" y="132"/>
                    <a:pt x="496" y="393"/>
                  </a:cubicBezTo>
                  <a:cubicBezTo>
                    <a:pt x="1" y="904"/>
                    <a:pt x="17" y="1723"/>
                    <a:pt x="527" y="2218"/>
                  </a:cubicBezTo>
                  <a:cubicBezTo>
                    <a:pt x="774" y="2451"/>
                    <a:pt x="1094" y="2567"/>
                    <a:pt x="1414" y="2567"/>
                  </a:cubicBezTo>
                  <a:cubicBezTo>
                    <a:pt x="1755" y="2567"/>
                    <a:pt x="2097" y="2435"/>
                    <a:pt x="2352" y="2172"/>
                  </a:cubicBezTo>
                  <a:cubicBezTo>
                    <a:pt x="2847" y="1661"/>
                    <a:pt x="2832" y="842"/>
                    <a:pt x="2321" y="362"/>
                  </a:cubicBezTo>
                  <a:cubicBezTo>
                    <a:pt x="2064" y="120"/>
                    <a:pt x="1741" y="0"/>
                    <a:pt x="14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9"/>
            <p:cNvSpPr/>
            <p:nvPr/>
          </p:nvSpPr>
          <p:spPr>
            <a:xfrm>
              <a:off x="8964795" y="2785925"/>
              <a:ext cx="123267" cy="111619"/>
            </a:xfrm>
            <a:custGeom>
              <a:avLst/>
              <a:gdLst/>
              <a:ahLst/>
              <a:cxnLst/>
              <a:rect l="l" t="t" r="r" b="b"/>
              <a:pathLst>
                <a:path w="3217" h="2913" extrusionOk="0">
                  <a:moveTo>
                    <a:pt x="2448" y="2193"/>
                  </a:moveTo>
                  <a:cubicBezTo>
                    <a:pt x="2437" y="2206"/>
                    <a:pt x="2424" y="2220"/>
                    <a:pt x="2412" y="2233"/>
                  </a:cubicBezTo>
                  <a:cubicBezTo>
                    <a:pt x="2425" y="2220"/>
                    <a:pt x="2437" y="2207"/>
                    <a:pt x="2448" y="2193"/>
                  </a:cubicBezTo>
                  <a:close/>
                  <a:moveTo>
                    <a:pt x="1610" y="340"/>
                  </a:moveTo>
                  <a:cubicBezTo>
                    <a:pt x="1886" y="340"/>
                    <a:pt x="2163" y="445"/>
                    <a:pt x="2381" y="656"/>
                  </a:cubicBezTo>
                  <a:cubicBezTo>
                    <a:pt x="2817" y="1061"/>
                    <a:pt x="2830" y="1743"/>
                    <a:pt x="2448" y="2193"/>
                  </a:cubicBezTo>
                  <a:lnTo>
                    <a:pt x="2448" y="2193"/>
                  </a:lnTo>
                  <a:cubicBezTo>
                    <a:pt x="2496" y="2140"/>
                    <a:pt x="2536" y="2097"/>
                    <a:pt x="2537" y="2097"/>
                  </a:cubicBezTo>
                  <a:lnTo>
                    <a:pt x="2537" y="2097"/>
                  </a:lnTo>
                  <a:cubicBezTo>
                    <a:pt x="2538" y="2097"/>
                    <a:pt x="2505" y="2134"/>
                    <a:pt x="2412" y="2233"/>
                  </a:cubicBezTo>
                  <a:cubicBezTo>
                    <a:pt x="2190" y="2456"/>
                    <a:pt x="1898" y="2569"/>
                    <a:pt x="1606" y="2569"/>
                  </a:cubicBezTo>
                  <a:cubicBezTo>
                    <a:pt x="1329" y="2569"/>
                    <a:pt x="1053" y="2468"/>
                    <a:pt x="834" y="2264"/>
                  </a:cubicBezTo>
                  <a:cubicBezTo>
                    <a:pt x="386" y="1831"/>
                    <a:pt x="370" y="1120"/>
                    <a:pt x="803" y="686"/>
                  </a:cubicBezTo>
                  <a:cubicBezTo>
                    <a:pt x="1026" y="456"/>
                    <a:pt x="1318" y="340"/>
                    <a:pt x="1610" y="340"/>
                  </a:cubicBezTo>
                  <a:close/>
                  <a:moveTo>
                    <a:pt x="1602" y="0"/>
                  </a:moveTo>
                  <a:cubicBezTo>
                    <a:pt x="1237" y="0"/>
                    <a:pt x="871" y="135"/>
                    <a:pt x="591" y="404"/>
                  </a:cubicBezTo>
                  <a:lnTo>
                    <a:pt x="591" y="404"/>
                  </a:lnTo>
                  <a:cubicBezTo>
                    <a:pt x="658" y="337"/>
                    <a:pt x="717" y="278"/>
                    <a:pt x="717" y="278"/>
                  </a:cubicBezTo>
                  <a:lnTo>
                    <a:pt x="717" y="278"/>
                  </a:lnTo>
                  <a:cubicBezTo>
                    <a:pt x="717" y="278"/>
                    <a:pt x="680" y="315"/>
                    <a:pt x="583" y="412"/>
                  </a:cubicBezTo>
                  <a:lnTo>
                    <a:pt x="583" y="412"/>
                  </a:lnTo>
                  <a:cubicBezTo>
                    <a:pt x="574" y="421"/>
                    <a:pt x="565" y="430"/>
                    <a:pt x="556" y="439"/>
                  </a:cubicBezTo>
                  <a:cubicBezTo>
                    <a:pt x="555" y="440"/>
                    <a:pt x="554" y="441"/>
                    <a:pt x="554" y="441"/>
                  </a:cubicBezTo>
                  <a:lnTo>
                    <a:pt x="554" y="441"/>
                  </a:lnTo>
                  <a:cubicBezTo>
                    <a:pt x="436" y="565"/>
                    <a:pt x="394" y="611"/>
                    <a:pt x="395" y="611"/>
                  </a:cubicBezTo>
                  <a:cubicBezTo>
                    <a:pt x="396" y="611"/>
                    <a:pt x="448" y="557"/>
                    <a:pt x="510" y="489"/>
                  </a:cubicBezTo>
                  <a:lnTo>
                    <a:pt x="510" y="489"/>
                  </a:lnTo>
                  <a:cubicBezTo>
                    <a:pt x="0" y="1079"/>
                    <a:pt x="32" y="1971"/>
                    <a:pt x="603" y="2512"/>
                  </a:cubicBezTo>
                  <a:cubicBezTo>
                    <a:pt x="879" y="2781"/>
                    <a:pt x="1238" y="2913"/>
                    <a:pt x="1599" y="2913"/>
                  </a:cubicBezTo>
                  <a:cubicBezTo>
                    <a:pt x="1985" y="2913"/>
                    <a:pt x="2372" y="2762"/>
                    <a:pt x="2660" y="2466"/>
                  </a:cubicBezTo>
                  <a:cubicBezTo>
                    <a:pt x="3217" y="1878"/>
                    <a:pt x="3202" y="965"/>
                    <a:pt x="2614" y="408"/>
                  </a:cubicBezTo>
                  <a:cubicBezTo>
                    <a:pt x="2333" y="135"/>
                    <a:pt x="1968" y="0"/>
                    <a:pt x="1602"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9"/>
            <p:cNvSpPr/>
            <p:nvPr/>
          </p:nvSpPr>
          <p:spPr>
            <a:xfrm>
              <a:off x="8568166" y="2511068"/>
              <a:ext cx="423293" cy="304164"/>
            </a:xfrm>
            <a:custGeom>
              <a:avLst/>
              <a:gdLst/>
              <a:ahLst/>
              <a:cxnLst/>
              <a:rect l="l" t="t" r="r" b="b"/>
              <a:pathLst>
                <a:path w="11047" h="7938" extrusionOk="0">
                  <a:moveTo>
                    <a:pt x="232" y="1"/>
                  </a:moveTo>
                  <a:cubicBezTo>
                    <a:pt x="156" y="1"/>
                    <a:pt x="94" y="32"/>
                    <a:pt x="47" y="79"/>
                  </a:cubicBezTo>
                  <a:cubicBezTo>
                    <a:pt x="1" y="202"/>
                    <a:pt x="32" y="341"/>
                    <a:pt x="156" y="434"/>
                  </a:cubicBezTo>
                  <a:cubicBezTo>
                    <a:pt x="3064" y="2538"/>
                    <a:pt x="4549" y="3590"/>
                    <a:pt x="5987" y="4611"/>
                  </a:cubicBezTo>
                  <a:cubicBezTo>
                    <a:pt x="7225" y="5477"/>
                    <a:pt x="8510" y="6374"/>
                    <a:pt x="10675" y="7937"/>
                  </a:cubicBezTo>
                  <a:cubicBezTo>
                    <a:pt x="10732" y="7838"/>
                    <a:pt x="10801" y="7739"/>
                    <a:pt x="10884" y="7639"/>
                  </a:cubicBezTo>
                  <a:lnTo>
                    <a:pt x="10884" y="7639"/>
                  </a:lnTo>
                  <a:cubicBezTo>
                    <a:pt x="10891" y="7630"/>
                    <a:pt x="10899" y="7621"/>
                    <a:pt x="10907" y="7612"/>
                  </a:cubicBezTo>
                  <a:lnTo>
                    <a:pt x="10907" y="7612"/>
                  </a:lnTo>
                  <a:cubicBezTo>
                    <a:pt x="10907" y="7612"/>
                    <a:pt x="10907" y="7612"/>
                    <a:pt x="10907" y="7612"/>
                  </a:cubicBezTo>
                  <a:lnTo>
                    <a:pt x="11047" y="7473"/>
                  </a:lnTo>
                  <a:cubicBezTo>
                    <a:pt x="8850" y="5910"/>
                    <a:pt x="7550" y="5029"/>
                    <a:pt x="6282" y="4178"/>
                  </a:cubicBezTo>
                  <a:cubicBezTo>
                    <a:pt x="4828" y="3187"/>
                    <a:pt x="3312" y="2166"/>
                    <a:pt x="403" y="62"/>
                  </a:cubicBezTo>
                  <a:cubicBezTo>
                    <a:pt x="356" y="32"/>
                    <a:pt x="294"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9"/>
            <p:cNvSpPr/>
            <p:nvPr/>
          </p:nvSpPr>
          <p:spPr>
            <a:xfrm>
              <a:off x="8991426" y="2796808"/>
              <a:ext cx="613" cy="1226"/>
            </a:xfrm>
            <a:custGeom>
              <a:avLst/>
              <a:gdLst/>
              <a:ahLst/>
              <a:cxnLst/>
              <a:rect l="l" t="t" r="r" b="b"/>
              <a:pathLst>
                <a:path w="16" h="32" extrusionOk="0">
                  <a:moveTo>
                    <a:pt x="1" y="0"/>
                  </a:moveTo>
                  <a:lnTo>
                    <a:pt x="1" y="16"/>
                  </a:lnTo>
                  <a:lnTo>
                    <a:pt x="1" y="31"/>
                  </a:lnTo>
                  <a:lnTo>
                    <a:pt x="16" y="16"/>
                  </a:lnTo>
                  <a:lnTo>
                    <a:pt x="1" y="0"/>
                  </a:lnTo>
                  <a:close/>
                </a:path>
              </a:pathLst>
            </a:custGeom>
            <a:solidFill>
              <a:srgbClr val="ED8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9"/>
            <p:cNvSpPr/>
            <p:nvPr/>
          </p:nvSpPr>
          <p:spPr>
            <a:xfrm>
              <a:off x="8986061" y="2797421"/>
              <a:ext cx="5403" cy="5326"/>
            </a:xfrm>
            <a:custGeom>
              <a:avLst/>
              <a:gdLst/>
              <a:ahLst/>
              <a:cxnLst/>
              <a:rect l="l" t="t" r="r" b="b"/>
              <a:pathLst>
                <a:path w="141" h="139" extrusionOk="0">
                  <a:moveTo>
                    <a:pt x="141" y="0"/>
                  </a:moveTo>
                  <a:lnTo>
                    <a:pt x="1" y="139"/>
                  </a:lnTo>
                  <a:cubicBezTo>
                    <a:pt x="48" y="93"/>
                    <a:pt x="94" y="46"/>
                    <a:pt x="141" y="15"/>
                  </a:cubicBezTo>
                  <a:lnTo>
                    <a:pt x="141" y="0"/>
                  </a:lnTo>
                  <a:close/>
                </a:path>
              </a:pathLst>
            </a:custGeom>
            <a:solidFill>
              <a:srgbClr val="CB0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9"/>
            <p:cNvSpPr/>
            <p:nvPr/>
          </p:nvSpPr>
          <p:spPr>
            <a:xfrm>
              <a:off x="8987862" y="2805698"/>
              <a:ext cx="53951" cy="43912"/>
            </a:xfrm>
            <a:custGeom>
              <a:avLst/>
              <a:gdLst/>
              <a:ahLst/>
              <a:cxnLst/>
              <a:rect l="l" t="t" r="r" b="b"/>
              <a:pathLst>
                <a:path w="1408" h="1146" extrusionOk="0">
                  <a:moveTo>
                    <a:pt x="403" y="1"/>
                  </a:moveTo>
                  <a:cubicBezTo>
                    <a:pt x="325" y="47"/>
                    <a:pt x="263" y="94"/>
                    <a:pt x="201" y="170"/>
                  </a:cubicBezTo>
                  <a:cubicBezTo>
                    <a:pt x="109" y="248"/>
                    <a:pt x="47" y="356"/>
                    <a:pt x="1" y="449"/>
                  </a:cubicBezTo>
                  <a:cubicBezTo>
                    <a:pt x="279" y="651"/>
                    <a:pt x="573" y="867"/>
                    <a:pt x="882" y="1099"/>
                  </a:cubicBezTo>
                  <a:cubicBezTo>
                    <a:pt x="929" y="1130"/>
                    <a:pt x="991" y="1146"/>
                    <a:pt x="1053" y="1146"/>
                  </a:cubicBezTo>
                  <a:cubicBezTo>
                    <a:pt x="1146" y="1146"/>
                    <a:pt x="1238" y="1115"/>
                    <a:pt x="1300" y="1022"/>
                  </a:cubicBezTo>
                  <a:cubicBezTo>
                    <a:pt x="1408" y="882"/>
                    <a:pt x="1377" y="696"/>
                    <a:pt x="1238" y="604"/>
                  </a:cubicBezTo>
                  <a:cubicBezTo>
                    <a:pt x="944" y="387"/>
                    <a:pt x="665" y="187"/>
                    <a:pt x="403" y="1"/>
                  </a:cubicBezTo>
                  <a:close/>
                </a:path>
              </a:pathLst>
            </a:custGeom>
            <a:solidFill>
              <a:srgbClr val="ED8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9"/>
            <p:cNvSpPr/>
            <p:nvPr/>
          </p:nvSpPr>
          <p:spPr>
            <a:xfrm>
              <a:off x="8977210" y="2797421"/>
              <a:ext cx="26133" cy="25481"/>
            </a:xfrm>
            <a:custGeom>
              <a:avLst/>
              <a:gdLst/>
              <a:ahLst/>
              <a:cxnLst/>
              <a:rect l="l" t="t" r="r" b="b"/>
              <a:pathLst>
                <a:path w="682" h="665" extrusionOk="0">
                  <a:moveTo>
                    <a:pt x="232" y="139"/>
                  </a:moveTo>
                  <a:lnTo>
                    <a:pt x="232" y="139"/>
                  </a:lnTo>
                  <a:cubicBezTo>
                    <a:pt x="224" y="148"/>
                    <a:pt x="216" y="157"/>
                    <a:pt x="209" y="166"/>
                  </a:cubicBezTo>
                  <a:lnTo>
                    <a:pt x="209" y="166"/>
                  </a:lnTo>
                  <a:cubicBezTo>
                    <a:pt x="216" y="157"/>
                    <a:pt x="224" y="148"/>
                    <a:pt x="232" y="139"/>
                  </a:cubicBezTo>
                  <a:close/>
                  <a:moveTo>
                    <a:pt x="387" y="0"/>
                  </a:moveTo>
                  <a:lnTo>
                    <a:pt x="372" y="15"/>
                  </a:lnTo>
                  <a:cubicBezTo>
                    <a:pt x="325" y="46"/>
                    <a:pt x="279" y="93"/>
                    <a:pt x="232" y="139"/>
                  </a:cubicBezTo>
                  <a:cubicBezTo>
                    <a:pt x="232" y="139"/>
                    <a:pt x="232" y="139"/>
                    <a:pt x="232" y="139"/>
                  </a:cubicBezTo>
                  <a:lnTo>
                    <a:pt x="232" y="139"/>
                  </a:lnTo>
                  <a:cubicBezTo>
                    <a:pt x="108" y="263"/>
                    <a:pt x="77" y="310"/>
                    <a:pt x="77" y="310"/>
                  </a:cubicBezTo>
                  <a:cubicBezTo>
                    <a:pt x="77" y="310"/>
                    <a:pt x="140" y="247"/>
                    <a:pt x="209" y="166"/>
                  </a:cubicBezTo>
                  <a:lnTo>
                    <a:pt x="209" y="166"/>
                  </a:lnTo>
                  <a:cubicBezTo>
                    <a:pt x="126" y="266"/>
                    <a:pt x="57" y="365"/>
                    <a:pt x="0" y="464"/>
                  </a:cubicBezTo>
                  <a:cubicBezTo>
                    <a:pt x="93" y="541"/>
                    <a:pt x="186" y="603"/>
                    <a:pt x="279" y="665"/>
                  </a:cubicBezTo>
                  <a:cubicBezTo>
                    <a:pt x="325" y="572"/>
                    <a:pt x="387" y="464"/>
                    <a:pt x="479" y="386"/>
                  </a:cubicBezTo>
                  <a:cubicBezTo>
                    <a:pt x="541" y="310"/>
                    <a:pt x="603" y="263"/>
                    <a:pt x="681" y="217"/>
                  </a:cubicBezTo>
                  <a:cubicBezTo>
                    <a:pt x="588" y="139"/>
                    <a:pt x="479" y="77"/>
                    <a:pt x="387" y="0"/>
                  </a:cubicBezTo>
                  <a:close/>
                </a:path>
              </a:pathLst>
            </a:custGeom>
            <a:solidFill>
              <a:srgbClr val="315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9"/>
            <p:cNvSpPr/>
            <p:nvPr/>
          </p:nvSpPr>
          <p:spPr>
            <a:xfrm>
              <a:off x="8999741" y="2817768"/>
              <a:ext cx="314778" cy="603271"/>
            </a:xfrm>
            <a:custGeom>
              <a:avLst/>
              <a:gdLst/>
              <a:ahLst/>
              <a:cxnLst/>
              <a:rect l="l" t="t" r="r" b="b"/>
              <a:pathLst>
                <a:path w="8215" h="15744" extrusionOk="0">
                  <a:moveTo>
                    <a:pt x="688" y="0"/>
                  </a:moveTo>
                  <a:cubicBezTo>
                    <a:pt x="602" y="0"/>
                    <a:pt x="515" y="19"/>
                    <a:pt x="433" y="57"/>
                  </a:cubicBezTo>
                  <a:cubicBezTo>
                    <a:pt x="124" y="212"/>
                    <a:pt x="0" y="583"/>
                    <a:pt x="155" y="877"/>
                  </a:cubicBezTo>
                  <a:cubicBezTo>
                    <a:pt x="1902" y="4482"/>
                    <a:pt x="2738" y="6338"/>
                    <a:pt x="3542" y="8117"/>
                  </a:cubicBezTo>
                  <a:cubicBezTo>
                    <a:pt x="4363" y="9927"/>
                    <a:pt x="5213" y="11784"/>
                    <a:pt x="6962" y="15388"/>
                  </a:cubicBezTo>
                  <a:cubicBezTo>
                    <a:pt x="7070" y="15620"/>
                    <a:pt x="7286" y="15744"/>
                    <a:pt x="7519" y="15744"/>
                  </a:cubicBezTo>
                  <a:cubicBezTo>
                    <a:pt x="7596" y="15744"/>
                    <a:pt x="7688" y="15713"/>
                    <a:pt x="7781" y="15682"/>
                  </a:cubicBezTo>
                  <a:cubicBezTo>
                    <a:pt x="8076" y="15527"/>
                    <a:pt x="8214" y="15171"/>
                    <a:pt x="8060" y="14862"/>
                  </a:cubicBezTo>
                  <a:cubicBezTo>
                    <a:pt x="6312" y="11258"/>
                    <a:pt x="5477" y="9416"/>
                    <a:pt x="4656" y="7622"/>
                  </a:cubicBezTo>
                  <a:cubicBezTo>
                    <a:pt x="3852" y="5812"/>
                    <a:pt x="3001" y="3956"/>
                    <a:pt x="1253" y="351"/>
                  </a:cubicBezTo>
                  <a:cubicBezTo>
                    <a:pt x="1141" y="127"/>
                    <a:pt x="916" y="0"/>
                    <a:pt x="6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9"/>
            <p:cNvSpPr/>
            <p:nvPr/>
          </p:nvSpPr>
          <p:spPr>
            <a:xfrm>
              <a:off x="8970083" y="2791865"/>
              <a:ext cx="112692" cy="98859"/>
            </a:xfrm>
            <a:custGeom>
              <a:avLst/>
              <a:gdLst/>
              <a:ahLst/>
              <a:cxnLst/>
              <a:rect l="l" t="t" r="r" b="b"/>
              <a:pathLst>
                <a:path w="2941" h="2580" extrusionOk="0">
                  <a:moveTo>
                    <a:pt x="1472" y="0"/>
                  </a:moveTo>
                  <a:cubicBezTo>
                    <a:pt x="1283" y="0"/>
                    <a:pt x="1093" y="42"/>
                    <a:pt x="913" y="129"/>
                  </a:cubicBezTo>
                  <a:cubicBezTo>
                    <a:pt x="263" y="439"/>
                    <a:pt x="1" y="1212"/>
                    <a:pt x="310" y="1847"/>
                  </a:cubicBezTo>
                  <a:cubicBezTo>
                    <a:pt x="532" y="2313"/>
                    <a:pt x="992" y="2579"/>
                    <a:pt x="1468" y="2579"/>
                  </a:cubicBezTo>
                  <a:cubicBezTo>
                    <a:pt x="1656" y="2579"/>
                    <a:pt x="1847" y="2538"/>
                    <a:pt x="2027" y="2450"/>
                  </a:cubicBezTo>
                  <a:cubicBezTo>
                    <a:pt x="2676" y="2140"/>
                    <a:pt x="2940" y="1367"/>
                    <a:pt x="2631" y="733"/>
                  </a:cubicBezTo>
                  <a:cubicBezTo>
                    <a:pt x="2409" y="267"/>
                    <a:pt x="1948" y="0"/>
                    <a:pt x="14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9"/>
            <p:cNvSpPr/>
            <p:nvPr/>
          </p:nvSpPr>
          <p:spPr>
            <a:xfrm>
              <a:off x="8964029" y="2785466"/>
              <a:ext cx="126409" cy="111619"/>
            </a:xfrm>
            <a:custGeom>
              <a:avLst/>
              <a:gdLst/>
              <a:ahLst/>
              <a:cxnLst/>
              <a:rect l="l" t="t" r="r" b="b"/>
              <a:pathLst>
                <a:path w="3299" h="2913" extrusionOk="0">
                  <a:moveTo>
                    <a:pt x="1624" y="343"/>
                  </a:moveTo>
                  <a:cubicBezTo>
                    <a:pt x="2016" y="343"/>
                    <a:pt x="2400" y="548"/>
                    <a:pt x="2601" y="900"/>
                  </a:cubicBezTo>
                  <a:lnTo>
                    <a:pt x="2601" y="900"/>
                  </a:lnTo>
                  <a:cubicBezTo>
                    <a:pt x="2576" y="848"/>
                    <a:pt x="2557" y="807"/>
                    <a:pt x="2558" y="807"/>
                  </a:cubicBezTo>
                  <a:lnTo>
                    <a:pt x="2558" y="807"/>
                  </a:lnTo>
                  <a:cubicBezTo>
                    <a:pt x="2558" y="807"/>
                    <a:pt x="2579" y="849"/>
                    <a:pt x="2634" y="962"/>
                  </a:cubicBezTo>
                  <a:cubicBezTo>
                    <a:pt x="2624" y="941"/>
                    <a:pt x="2613" y="920"/>
                    <a:pt x="2601" y="900"/>
                  </a:cubicBezTo>
                  <a:lnTo>
                    <a:pt x="2601" y="900"/>
                  </a:lnTo>
                  <a:cubicBezTo>
                    <a:pt x="2621" y="941"/>
                    <a:pt x="2643" y="988"/>
                    <a:pt x="2663" y="1029"/>
                  </a:cubicBezTo>
                  <a:lnTo>
                    <a:pt x="2663" y="1029"/>
                  </a:lnTo>
                  <a:cubicBezTo>
                    <a:pt x="2654" y="1007"/>
                    <a:pt x="2644" y="984"/>
                    <a:pt x="2634" y="962"/>
                  </a:cubicBezTo>
                  <a:lnTo>
                    <a:pt x="2634" y="962"/>
                  </a:lnTo>
                  <a:cubicBezTo>
                    <a:pt x="2690" y="1081"/>
                    <a:pt x="2710" y="1124"/>
                    <a:pt x="2710" y="1124"/>
                  </a:cubicBezTo>
                  <a:cubicBezTo>
                    <a:pt x="2709" y="1124"/>
                    <a:pt x="2689" y="1082"/>
                    <a:pt x="2663" y="1029"/>
                  </a:cubicBezTo>
                  <a:lnTo>
                    <a:pt x="2663" y="1029"/>
                  </a:lnTo>
                  <a:cubicBezTo>
                    <a:pt x="2877" y="1571"/>
                    <a:pt x="2643" y="2195"/>
                    <a:pt x="2123" y="2462"/>
                  </a:cubicBezTo>
                  <a:cubicBezTo>
                    <a:pt x="1967" y="2536"/>
                    <a:pt x="1802" y="2571"/>
                    <a:pt x="1640" y="2571"/>
                  </a:cubicBezTo>
                  <a:cubicBezTo>
                    <a:pt x="1223" y="2571"/>
                    <a:pt x="823" y="2341"/>
                    <a:pt x="623" y="1952"/>
                  </a:cubicBezTo>
                  <a:cubicBezTo>
                    <a:pt x="359" y="1395"/>
                    <a:pt x="592" y="729"/>
                    <a:pt x="1149" y="451"/>
                  </a:cubicBezTo>
                  <a:cubicBezTo>
                    <a:pt x="1300" y="377"/>
                    <a:pt x="1463" y="343"/>
                    <a:pt x="1624" y="343"/>
                  </a:cubicBezTo>
                  <a:close/>
                  <a:moveTo>
                    <a:pt x="1624" y="1"/>
                  </a:moveTo>
                  <a:cubicBezTo>
                    <a:pt x="1413" y="1"/>
                    <a:pt x="1198" y="46"/>
                    <a:pt x="994" y="142"/>
                  </a:cubicBezTo>
                  <a:cubicBezTo>
                    <a:pt x="299" y="482"/>
                    <a:pt x="0" y="1287"/>
                    <a:pt x="271" y="1992"/>
                  </a:cubicBezTo>
                  <a:lnTo>
                    <a:pt x="271" y="1992"/>
                  </a:lnTo>
                  <a:cubicBezTo>
                    <a:pt x="241" y="1929"/>
                    <a:pt x="218" y="1881"/>
                    <a:pt x="217" y="1881"/>
                  </a:cubicBezTo>
                  <a:lnTo>
                    <a:pt x="217" y="1881"/>
                  </a:lnTo>
                  <a:cubicBezTo>
                    <a:pt x="216" y="1881"/>
                    <a:pt x="242" y="1937"/>
                    <a:pt x="313" y="2091"/>
                  </a:cubicBezTo>
                  <a:cubicBezTo>
                    <a:pt x="313" y="2091"/>
                    <a:pt x="313" y="2091"/>
                    <a:pt x="314" y="2091"/>
                  </a:cubicBezTo>
                  <a:lnTo>
                    <a:pt x="314" y="2091"/>
                  </a:lnTo>
                  <a:cubicBezTo>
                    <a:pt x="389" y="2245"/>
                    <a:pt x="417" y="2301"/>
                    <a:pt x="418" y="2301"/>
                  </a:cubicBezTo>
                  <a:cubicBezTo>
                    <a:pt x="418" y="2301"/>
                    <a:pt x="395" y="2250"/>
                    <a:pt x="363" y="2185"/>
                  </a:cubicBezTo>
                  <a:lnTo>
                    <a:pt x="363" y="2185"/>
                  </a:lnTo>
                  <a:cubicBezTo>
                    <a:pt x="634" y="2650"/>
                    <a:pt x="1130" y="2913"/>
                    <a:pt x="1638" y="2913"/>
                  </a:cubicBezTo>
                  <a:cubicBezTo>
                    <a:pt x="1849" y="2913"/>
                    <a:pt x="2063" y="2867"/>
                    <a:pt x="2263" y="2771"/>
                  </a:cubicBezTo>
                  <a:cubicBezTo>
                    <a:pt x="2989" y="2416"/>
                    <a:pt x="3299" y="1550"/>
                    <a:pt x="2943" y="822"/>
                  </a:cubicBezTo>
                  <a:cubicBezTo>
                    <a:pt x="2687" y="300"/>
                    <a:pt x="2167" y="1"/>
                    <a:pt x="1624" y="1"/>
                  </a:cubicBezTo>
                  <a:close/>
                </a:path>
              </a:pathLst>
            </a:custGeom>
            <a:solidFill>
              <a:srgbClr val="2F2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9"/>
            <p:cNvSpPr/>
            <p:nvPr/>
          </p:nvSpPr>
          <p:spPr>
            <a:xfrm>
              <a:off x="8732971" y="2818688"/>
              <a:ext cx="319530" cy="329071"/>
            </a:xfrm>
            <a:custGeom>
              <a:avLst/>
              <a:gdLst/>
              <a:ahLst/>
              <a:cxnLst/>
              <a:rect l="l" t="t" r="r" b="b"/>
              <a:pathLst>
                <a:path w="8339" h="8588" extrusionOk="0">
                  <a:moveTo>
                    <a:pt x="7660" y="0"/>
                  </a:moveTo>
                  <a:cubicBezTo>
                    <a:pt x="7501" y="0"/>
                    <a:pt x="7343" y="62"/>
                    <a:pt x="7225" y="188"/>
                  </a:cubicBezTo>
                  <a:cubicBezTo>
                    <a:pt x="5461" y="2013"/>
                    <a:pt x="4580" y="2956"/>
                    <a:pt x="3728" y="3870"/>
                  </a:cubicBezTo>
                  <a:cubicBezTo>
                    <a:pt x="2878" y="4782"/>
                    <a:pt x="1996" y="5726"/>
                    <a:pt x="248" y="7552"/>
                  </a:cubicBezTo>
                  <a:cubicBezTo>
                    <a:pt x="1" y="7799"/>
                    <a:pt x="15" y="8185"/>
                    <a:pt x="263" y="8418"/>
                  </a:cubicBezTo>
                  <a:cubicBezTo>
                    <a:pt x="372" y="8526"/>
                    <a:pt x="527" y="8588"/>
                    <a:pt x="681" y="8588"/>
                  </a:cubicBezTo>
                  <a:cubicBezTo>
                    <a:pt x="836" y="8588"/>
                    <a:pt x="1006" y="8526"/>
                    <a:pt x="1114" y="8402"/>
                  </a:cubicBezTo>
                  <a:cubicBezTo>
                    <a:pt x="2878" y="6562"/>
                    <a:pt x="3759" y="5617"/>
                    <a:pt x="4626" y="4705"/>
                  </a:cubicBezTo>
                  <a:cubicBezTo>
                    <a:pt x="5477" y="3792"/>
                    <a:pt x="6358" y="2864"/>
                    <a:pt x="8107" y="1038"/>
                  </a:cubicBezTo>
                  <a:cubicBezTo>
                    <a:pt x="8338" y="791"/>
                    <a:pt x="8338" y="404"/>
                    <a:pt x="8091" y="172"/>
                  </a:cubicBezTo>
                  <a:cubicBezTo>
                    <a:pt x="7969" y="58"/>
                    <a:pt x="7814" y="0"/>
                    <a:pt x="7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9"/>
            <p:cNvSpPr/>
            <p:nvPr/>
          </p:nvSpPr>
          <p:spPr>
            <a:xfrm>
              <a:off x="8972459" y="2792516"/>
              <a:ext cx="108515" cy="98821"/>
            </a:xfrm>
            <a:custGeom>
              <a:avLst/>
              <a:gdLst/>
              <a:ahLst/>
              <a:cxnLst/>
              <a:rect l="l" t="t" r="r" b="b"/>
              <a:pathLst>
                <a:path w="2832" h="2579" extrusionOk="0">
                  <a:moveTo>
                    <a:pt x="1419" y="0"/>
                  </a:moveTo>
                  <a:cubicBezTo>
                    <a:pt x="1080" y="0"/>
                    <a:pt x="743" y="136"/>
                    <a:pt x="496" y="407"/>
                  </a:cubicBezTo>
                  <a:cubicBezTo>
                    <a:pt x="1" y="917"/>
                    <a:pt x="15" y="1721"/>
                    <a:pt x="527" y="2216"/>
                  </a:cubicBezTo>
                  <a:cubicBezTo>
                    <a:pt x="776" y="2458"/>
                    <a:pt x="1099" y="2578"/>
                    <a:pt x="1422" y="2578"/>
                  </a:cubicBezTo>
                  <a:cubicBezTo>
                    <a:pt x="1761" y="2578"/>
                    <a:pt x="2099" y="2447"/>
                    <a:pt x="2352" y="2185"/>
                  </a:cubicBezTo>
                  <a:cubicBezTo>
                    <a:pt x="2831" y="1675"/>
                    <a:pt x="2816" y="855"/>
                    <a:pt x="2305" y="360"/>
                  </a:cubicBezTo>
                  <a:cubicBezTo>
                    <a:pt x="2058" y="120"/>
                    <a:pt x="1738" y="0"/>
                    <a:pt x="1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9"/>
            <p:cNvSpPr/>
            <p:nvPr/>
          </p:nvSpPr>
          <p:spPr>
            <a:xfrm>
              <a:off x="8965331" y="2785964"/>
              <a:ext cx="123344" cy="111887"/>
            </a:xfrm>
            <a:custGeom>
              <a:avLst/>
              <a:gdLst/>
              <a:ahLst/>
              <a:cxnLst/>
              <a:rect l="l" t="t" r="r" b="b"/>
              <a:pathLst>
                <a:path w="3219" h="2920" extrusionOk="0">
                  <a:moveTo>
                    <a:pt x="1605" y="351"/>
                  </a:moveTo>
                  <a:cubicBezTo>
                    <a:pt x="1884" y="351"/>
                    <a:pt x="2165" y="452"/>
                    <a:pt x="2383" y="655"/>
                  </a:cubicBezTo>
                  <a:cubicBezTo>
                    <a:pt x="2812" y="1083"/>
                    <a:pt x="2831" y="1785"/>
                    <a:pt x="2427" y="2219"/>
                  </a:cubicBezTo>
                  <a:lnTo>
                    <a:pt x="2427" y="2219"/>
                  </a:lnTo>
                  <a:cubicBezTo>
                    <a:pt x="2482" y="2162"/>
                    <a:pt x="2533" y="2109"/>
                    <a:pt x="2533" y="2109"/>
                  </a:cubicBezTo>
                  <a:lnTo>
                    <a:pt x="2533" y="2109"/>
                  </a:lnTo>
                  <a:cubicBezTo>
                    <a:pt x="2533" y="2109"/>
                    <a:pt x="2501" y="2142"/>
                    <a:pt x="2414" y="2232"/>
                  </a:cubicBezTo>
                  <a:cubicBezTo>
                    <a:pt x="2419" y="2228"/>
                    <a:pt x="2423" y="2224"/>
                    <a:pt x="2427" y="2219"/>
                  </a:cubicBezTo>
                  <a:lnTo>
                    <a:pt x="2427" y="2219"/>
                  </a:lnTo>
                  <a:cubicBezTo>
                    <a:pt x="2418" y="2228"/>
                    <a:pt x="2410" y="2237"/>
                    <a:pt x="2401" y="2246"/>
                  </a:cubicBezTo>
                  <a:lnTo>
                    <a:pt x="2401" y="2246"/>
                  </a:lnTo>
                  <a:cubicBezTo>
                    <a:pt x="2406" y="2242"/>
                    <a:pt x="2410" y="2237"/>
                    <a:pt x="2414" y="2233"/>
                  </a:cubicBezTo>
                  <a:lnTo>
                    <a:pt x="2414" y="2233"/>
                  </a:lnTo>
                  <a:cubicBezTo>
                    <a:pt x="2321" y="2329"/>
                    <a:pt x="2288" y="2364"/>
                    <a:pt x="2288" y="2364"/>
                  </a:cubicBezTo>
                  <a:cubicBezTo>
                    <a:pt x="2288" y="2364"/>
                    <a:pt x="2343" y="2306"/>
                    <a:pt x="2401" y="2246"/>
                  </a:cubicBezTo>
                  <a:lnTo>
                    <a:pt x="2401" y="2246"/>
                  </a:lnTo>
                  <a:cubicBezTo>
                    <a:pt x="2181" y="2467"/>
                    <a:pt x="1891" y="2579"/>
                    <a:pt x="1603" y="2579"/>
                  </a:cubicBezTo>
                  <a:cubicBezTo>
                    <a:pt x="1324" y="2579"/>
                    <a:pt x="1047" y="2474"/>
                    <a:pt x="836" y="2263"/>
                  </a:cubicBezTo>
                  <a:cubicBezTo>
                    <a:pt x="387" y="1846"/>
                    <a:pt x="372" y="1135"/>
                    <a:pt x="805" y="685"/>
                  </a:cubicBezTo>
                  <a:cubicBezTo>
                    <a:pt x="1020" y="463"/>
                    <a:pt x="1311" y="351"/>
                    <a:pt x="1605" y="351"/>
                  </a:cubicBezTo>
                  <a:close/>
                  <a:moveTo>
                    <a:pt x="1605" y="1"/>
                  </a:moveTo>
                  <a:cubicBezTo>
                    <a:pt x="1224" y="1"/>
                    <a:pt x="844" y="152"/>
                    <a:pt x="558" y="454"/>
                  </a:cubicBezTo>
                  <a:cubicBezTo>
                    <a:pt x="677" y="328"/>
                    <a:pt x="720" y="283"/>
                    <a:pt x="719" y="283"/>
                  </a:cubicBezTo>
                  <a:lnTo>
                    <a:pt x="719" y="283"/>
                  </a:lnTo>
                  <a:cubicBezTo>
                    <a:pt x="716" y="283"/>
                    <a:pt x="395" y="617"/>
                    <a:pt x="397" y="617"/>
                  </a:cubicBezTo>
                  <a:cubicBezTo>
                    <a:pt x="398" y="617"/>
                    <a:pt x="441" y="574"/>
                    <a:pt x="558" y="454"/>
                  </a:cubicBezTo>
                  <a:lnTo>
                    <a:pt x="558" y="454"/>
                  </a:lnTo>
                  <a:cubicBezTo>
                    <a:pt x="1" y="1026"/>
                    <a:pt x="16" y="1954"/>
                    <a:pt x="589" y="2511"/>
                  </a:cubicBezTo>
                  <a:cubicBezTo>
                    <a:pt x="877" y="2784"/>
                    <a:pt x="1246" y="2919"/>
                    <a:pt x="1614" y="2919"/>
                  </a:cubicBezTo>
                  <a:cubicBezTo>
                    <a:pt x="1997" y="2919"/>
                    <a:pt x="2378" y="2772"/>
                    <a:pt x="2662" y="2480"/>
                  </a:cubicBezTo>
                  <a:cubicBezTo>
                    <a:pt x="3219" y="1892"/>
                    <a:pt x="3188" y="964"/>
                    <a:pt x="2615" y="407"/>
                  </a:cubicBezTo>
                  <a:cubicBezTo>
                    <a:pt x="2329" y="136"/>
                    <a:pt x="1966" y="1"/>
                    <a:pt x="1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9"/>
            <p:cNvSpPr/>
            <p:nvPr/>
          </p:nvSpPr>
          <p:spPr>
            <a:xfrm>
              <a:off x="8067887" y="2078952"/>
              <a:ext cx="454675" cy="948473"/>
            </a:xfrm>
            <a:custGeom>
              <a:avLst/>
              <a:gdLst/>
              <a:ahLst/>
              <a:cxnLst/>
              <a:rect l="l" t="t" r="r" b="b"/>
              <a:pathLst>
                <a:path w="11866" h="24753" extrusionOk="0">
                  <a:moveTo>
                    <a:pt x="11123" y="0"/>
                  </a:moveTo>
                  <a:cubicBezTo>
                    <a:pt x="11077" y="0"/>
                    <a:pt x="11015" y="15"/>
                    <a:pt x="10953" y="31"/>
                  </a:cubicBezTo>
                  <a:cubicBezTo>
                    <a:pt x="7024" y="1455"/>
                    <a:pt x="3728" y="5554"/>
                    <a:pt x="2104" y="9283"/>
                  </a:cubicBezTo>
                  <a:cubicBezTo>
                    <a:pt x="93" y="13893"/>
                    <a:pt x="0" y="19601"/>
                    <a:pt x="1098" y="24474"/>
                  </a:cubicBezTo>
                  <a:cubicBezTo>
                    <a:pt x="1129" y="24660"/>
                    <a:pt x="1269" y="24753"/>
                    <a:pt x="1423" y="24753"/>
                  </a:cubicBezTo>
                  <a:cubicBezTo>
                    <a:pt x="1609" y="24753"/>
                    <a:pt x="1826" y="24598"/>
                    <a:pt x="1840" y="24365"/>
                  </a:cubicBezTo>
                  <a:cubicBezTo>
                    <a:pt x="2366" y="19648"/>
                    <a:pt x="1531" y="14914"/>
                    <a:pt x="3356" y="10365"/>
                  </a:cubicBezTo>
                  <a:cubicBezTo>
                    <a:pt x="4146" y="8385"/>
                    <a:pt x="5368" y="6591"/>
                    <a:pt x="6822" y="5028"/>
                  </a:cubicBezTo>
                  <a:cubicBezTo>
                    <a:pt x="8245" y="3512"/>
                    <a:pt x="10009" y="2398"/>
                    <a:pt x="11510" y="974"/>
                  </a:cubicBezTo>
                  <a:cubicBezTo>
                    <a:pt x="11865" y="650"/>
                    <a:pt x="11572" y="0"/>
                    <a:pt x="11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9"/>
            <p:cNvSpPr/>
            <p:nvPr/>
          </p:nvSpPr>
          <p:spPr>
            <a:xfrm>
              <a:off x="9917379" y="3230150"/>
              <a:ext cx="29045" cy="66443"/>
            </a:xfrm>
            <a:custGeom>
              <a:avLst/>
              <a:gdLst/>
              <a:ahLst/>
              <a:cxnLst/>
              <a:rect l="l" t="t" r="r" b="b"/>
              <a:pathLst>
                <a:path w="758" h="1734" extrusionOk="0">
                  <a:moveTo>
                    <a:pt x="758" y="1"/>
                  </a:moveTo>
                  <a:cubicBezTo>
                    <a:pt x="526" y="588"/>
                    <a:pt x="263" y="1160"/>
                    <a:pt x="0" y="1733"/>
                  </a:cubicBezTo>
                  <a:cubicBezTo>
                    <a:pt x="310" y="1191"/>
                    <a:pt x="588" y="603"/>
                    <a:pt x="758" y="1"/>
                  </a:cubicBezTo>
                  <a:close/>
                </a:path>
              </a:pathLst>
            </a:custGeom>
            <a:solidFill>
              <a:srgbClr val="EAF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9"/>
            <p:cNvSpPr/>
            <p:nvPr/>
          </p:nvSpPr>
          <p:spPr>
            <a:xfrm>
              <a:off x="9625703" y="3155468"/>
              <a:ext cx="330833" cy="446361"/>
            </a:xfrm>
            <a:custGeom>
              <a:avLst/>
              <a:gdLst/>
              <a:ahLst/>
              <a:cxnLst/>
              <a:rect l="l" t="t" r="r" b="b"/>
              <a:pathLst>
                <a:path w="8634" h="11649" extrusionOk="0">
                  <a:moveTo>
                    <a:pt x="8246" y="0"/>
                  </a:moveTo>
                  <a:cubicBezTo>
                    <a:pt x="8122" y="0"/>
                    <a:pt x="7998" y="46"/>
                    <a:pt x="7922" y="170"/>
                  </a:cubicBezTo>
                  <a:cubicBezTo>
                    <a:pt x="6467" y="2599"/>
                    <a:pt x="5214" y="4827"/>
                    <a:pt x="3219" y="6900"/>
                  </a:cubicBezTo>
                  <a:cubicBezTo>
                    <a:pt x="1934" y="8214"/>
                    <a:pt x="387" y="9328"/>
                    <a:pt x="32" y="11232"/>
                  </a:cubicBezTo>
                  <a:cubicBezTo>
                    <a:pt x="1" y="11386"/>
                    <a:pt x="78" y="11572"/>
                    <a:pt x="232" y="11603"/>
                  </a:cubicBezTo>
                  <a:cubicBezTo>
                    <a:pt x="310" y="11618"/>
                    <a:pt x="372" y="11634"/>
                    <a:pt x="434" y="11634"/>
                  </a:cubicBezTo>
                  <a:cubicBezTo>
                    <a:pt x="480" y="11649"/>
                    <a:pt x="527" y="11649"/>
                    <a:pt x="573" y="11649"/>
                  </a:cubicBezTo>
                  <a:cubicBezTo>
                    <a:pt x="696" y="11649"/>
                    <a:pt x="836" y="11618"/>
                    <a:pt x="929" y="11510"/>
                  </a:cubicBezTo>
                  <a:cubicBezTo>
                    <a:pt x="1610" y="10752"/>
                    <a:pt x="2089" y="9963"/>
                    <a:pt x="2847" y="9235"/>
                  </a:cubicBezTo>
                  <a:cubicBezTo>
                    <a:pt x="3852" y="8292"/>
                    <a:pt x="4828" y="7302"/>
                    <a:pt x="5725" y="6234"/>
                  </a:cubicBezTo>
                  <a:cubicBezTo>
                    <a:pt x="6405" y="5446"/>
                    <a:pt x="7070" y="4610"/>
                    <a:pt x="7612" y="3682"/>
                  </a:cubicBezTo>
                  <a:cubicBezTo>
                    <a:pt x="7875" y="3109"/>
                    <a:pt x="8138" y="2537"/>
                    <a:pt x="8370" y="1950"/>
                  </a:cubicBezTo>
                  <a:cubicBezTo>
                    <a:pt x="8524" y="1438"/>
                    <a:pt x="8617" y="912"/>
                    <a:pt x="8617" y="356"/>
                  </a:cubicBezTo>
                  <a:cubicBezTo>
                    <a:pt x="8633" y="124"/>
                    <a:pt x="8431" y="0"/>
                    <a:pt x="8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5" name="Google Shape;2025;p49"/>
          <p:cNvGrpSpPr/>
          <p:nvPr/>
        </p:nvGrpSpPr>
        <p:grpSpPr>
          <a:xfrm rot="-5343753">
            <a:off x="7613464" y="1036021"/>
            <a:ext cx="2244227" cy="2492038"/>
            <a:chOff x="7243825" y="413175"/>
            <a:chExt cx="1668967" cy="1853395"/>
          </a:xfrm>
        </p:grpSpPr>
        <p:sp>
          <p:nvSpPr>
            <p:cNvPr id="2026" name="Google Shape;2026;p49"/>
            <p:cNvSpPr/>
            <p:nvPr/>
          </p:nvSpPr>
          <p:spPr>
            <a:xfrm>
              <a:off x="7256343" y="498363"/>
              <a:ext cx="1642399" cy="1684539"/>
            </a:xfrm>
            <a:custGeom>
              <a:avLst/>
              <a:gdLst/>
              <a:ahLst/>
              <a:cxnLst/>
              <a:rect l="l" t="t" r="r" b="b"/>
              <a:pathLst>
                <a:path w="34376" h="35258" extrusionOk="0">
                  <a:moveTo>
                    <a:pt x="24490" y="0"/>
                  </a:moveTo>
                  <a:cubicBezTo>
                    <a:pt x="16322" y="3125"/>
                    <a:pt x="8169" y="6235"/>
                    <a:pt x="0" y="9344"/>
                  </a:cubicBezTo>
                  <a:cubicBezTo>
                    <a:pt x="1919" y="18441"/>
                    <a:pt x="5246" y="27197"/>
                    <a:pt x="9887" y="35257"/>
                  </a:cubicBezTo>
                  <a:cubicBezTo>
                    <a:pt x="18055" y="32147"/>
                    <a:pt x="26207" y="29038"/>
                    <a:pt x="34375" y="25913"/>
                  </a:cubicBezTo>
                  <a:cubicBezTo>
                    <a:pt x="32457" y="16817"/>
                    <a:pt x="29115" y="8076"/>
                    <a:pt x="24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9"/>
            <p:cNvSpPr/>
            <p:nvPr/>
          </p:nvSpPr>
          <p:spPr>
            <a:xfrm>
              <a:off x="7243825" y="413175"/>
              <a:ext cx="1217610" cy="619149"/>
            </a:xfrm>
            <a:custGeom>
              <a:avLst/>
              <a:gdLst/>
              <a:ahLst/>
              <a:cxnLst/>
              <a:rect l="l" t="t" r="r" b="b"/>
              <a:pathLst>
                <a:path w="25485" h="12959" extrusionOk="0">
                  <a:moveTo>
                    <a:pt x="22969" y="1"/>
                  </a:moveTo>
                  <a:cubicBezTo>
                    <a:pt x="22627" y="1"/>
                    <a:pt x="22313" y="218"/>
                    <a:pt x="22230" y="624"/>
                  </a:cubicBezTo>
                  <a:cubicBezTo>
                    <a:pt x="22110" y="1262"/>
                    <a:pt x="21907" y="1888"/>
                    <a:pt x="21691" y="2504"/>
                  </a:cubicBezTo>
                  <a:lnTo>
                    <a:pt x="21691" y="2504"/>
                  </a:lnTo>
                  <a:cubicBezTo>
                    <a:pt x="21276" y="2130"/>
                    <a:pt x="20864" y="1755"/>
                    <a:pt x="20452" y="1381"/>
                  </a:cubicBezTo>
                  <a:cubicBezTo>
                    <a:pt x="20322" y="1261"/>
                    <a:pt x="20162" y="1209"/>
                    <a:pt x="20000" y="1209"/>
                  </a:cubicBezTo>
                  <a:cubicBezTo>
                    <a:pt x="19639" y="1209"/>
                    <a:pt x="19272" y="1472"/>
                    <a:pt x="19229" y="1845"/>
                  </a:cubicBezTo>
                  <a:cubicBezTo>
                    <a:pt x="19150" y="2412"/>
                    <a:pt x="19055" y="2973"/>
                    <a:pt x="18968" y="3536"/>
                  </a:cubicBezTo>
                  <a:lnTo>
                    <a:pt x="18968" y="3536"/>
                  </a:lnTo>
                  <a:cubicBezTo>
                    <a:pt x="18633" y="3211"/>
                    <a:pt x="18336" y="2848"/>
                    <a:pt x="18053" y="2480"/>
                  </a:cubicBezTo>
                  <a:cubicBezTo>
                    <a:pt x="17900" y="2277"/>
                    <a:pt x="17669" y="2182"/>
                    <a:pt x="17440" y="2182"/>
                  </a:cubicBezTo>
                  <a:cubicBezTo>
                    <a:pt x="17092" y="2182"/>
                    <a:pt x="16748" y="2403"/>
                    <a:pt x="16692" y="2804"/>
                  </a:cubicBezTo>
                  <a:cubicBezTo>
                    <a:pt x="16634" y="3165"/>
                    <a:pt x="16401" y="4138"/>
                    <a:pt x="16368" y="4750"/>
                  </a:cubicBezTo>
                  <a:lnTo>
                    <a:pt x="16368" y="4750"/>
                  </a:lnTo>
                  <a:cubicBezTo>
                    <a:pt x="16294" y="4685"/>
                    <a:pt x="16226" y="4622"/>
                    <a:pt x="16182" y="4568"/>
                  </a:cubicBezTo>
                  <a:cubicBezTo>
                    <a:pt x="15934" y="4274"/>
                    <a:pt x="15718" y="3965"/>
                    <a:pt x="15516" y="3640"/>
                  </a:cubicBezTo>
                  <a:cubicBezTo>
                    <a:pt x="15391" y="3425"/>
                    <a:pt x="15171" y="3330"/>
                    <a:pt x="14942" y="3330"/>
                  </a:cubicBezTo>
                  <a:cubicBezTo>
                    <a:pt x="14577" y="3330"/>
                    <a:pt x="14193" y="3574"/>
                    <a:pt x="14155" y="3965"/>
                  </a:cubicBezTo>
                  <a:cubicBezTo>
                    <a:pt x="14124" y="4336"/>
                    <a:pt x="14109" y="4722"/>
                    <a:pt x="14078" y="5094"/>
                  </a:cubicBezTo>
                  <a:cubicBezTo>
                    <a:pt x="14063" y="5318"/>
                    <a:pt x="14033" y="5527"/>
                    <a:pt x="13990" y="5749"/>
                  </a:cubicBezTo>
                  <a:lnTo>
                    <a:pt x="13990" y="5749"/>
                  </a:lnTo>
                  <a:cubicBezTo>
                    <a:pt x="13568" y="5430"/>
                    <a:pt x="13230" y="4858"/>
                    <a:pt x="12948" y="4429"/>
                  </a:cubicBezTo>
                  <a:cubicBezTo>
                    <a:pt x="12810" y="4218"/>
                    <a:pt x="12582" y="4122"/>
                    <a:pt x="12350" y="4122"/>
                  </a:cubicBezTo>
                  <a:cubicBezTo>
                    <a:pt x="11988" y="4122"/>
                    <a:pt x="11619" y="4357"/>
                    <a:pt x="11572" y="4753"/>
                  </a:cubicBezTo>
                  <a:cubicBezTo>
                    <a:pt x="11506" y="5376"/>
                    <a:pt x="11441" y="6004"/>
                    <a:pt x="11394" y="6633"/>
                  </a:cubicBezTo>
                  <a:lnTo>
                    <a:pt x="11394" y="6633"/>
                  </a:lnTo>
                  <a:lnTo>
                    <a:pt x="10102" y="5512"/>
                  </a:lnTo>
                  <a:cubicBezTo>
                    <a:pt x="9974" y="5402"/>
                    <a:pt x="9800" y="5348"/>
                    <a:pt x="9623" y="5348"/>
                  </a:cubicBezTo>
                  <a:cubicBezTo>
                    <a:pt x="9326" y="5348"/>
                    <a:pt x="9023" y="5500"/>
                    <a:pt x="8926" y="5791"/>
                  </a:cubicBezTo>
                  <a:cubicBezTo>
                    <a:pt x="8733" y="6388"/>
                    <a:pt x="8594" y="6976"/>
                    <a:pt x="8505" y="7575"/>
                  </a:cubicBezTo>
                  <a:lnTo>
                    <a:pt x="8505" y="7575"/>
                  </a:lnTo>
                  <a:cubicBezTo>
                    <a:pt x="8123" y="7276"/>
                    <a:pt x="7754" y="6963"/>
                    <a:pt x="7441" y="6595"/>
                  </a:cubicBezTo>
                  <a:cubicBezTo>
                    <a:pt x="7276" y="6407"/>
                    <a:pt x="7006" y="6293"/>
                    <a:pt x="6750" y="6293"/>
                  </a:cubicBezTo>
                  <a:cubicBezTo>
                    <a:pt x="6478" y="6293"/>
                    <a:pt x="6222" y="6423"/>
                    <a:pt x="6126" y="6734"/>
                  </a:cubicBezTo>
                  <a:cubicBezTo>
                    <a:pt x="5919" y="7395"/>
                    <a:pt x="5755" y="8069"/>
                    <a:pt x="5604" y="8747"/>
                  </a:cubicBezTo>
                  <a:lnTo>
                    <a:pt x="5604" y="8747"/>
                  </a:lnTo>
                  <a:cubicBezTo>
                    <a:pt x="5196" y="8451"/>
                    <a:pt x="4803" y="8132"/>
                    <a:pt x="4501" y="7771"/>
                  </a:cubicBezTo>
                  <a:cubicBezTo>
                    <a:pt x="4335" y="7575"/>
                    <a:pt x="4083" y="7467"/>
                    <a:pt x="3841" y="7467"/>
                  </a:cubicBezTo>
                  <a:cubicBezTo>
                    <a:pt x="3566" y="7467"/>
                    <a:pt x="3302" y="7605"/>
                    <a:pt x="3187" y="7909"/>
                  </a:cubicBezTo>
                  <a:cubicBezTo>
                    <a:pt x="2966" y="8465"/>
                    <a:pt x="2811" y="9050"/>
                    <a:pt x="2678" y="9638"/>
                  </a:cubicBezTo>
                  <a:lnTo>
                    <a:pt x="2678" y="9638"/>
                  </a:lnTo>
                  <a:cubicBezTo>
                    <a:pt x="2166" y="9322"/>
                    <a:pt x="1653" y="9007"/>
                    <a:pt x="1129" y="8699"/>
                  </a:cubicBezTo>
                  <a:cubicBezTo>
                    <a:pt x="1041" y="8643"/>
                    <a:pt x="941" y="8618"/>
                    <a:pt x="838" y="8618"/>
                  </a:cubicBezTo>
                  <a:cubicBezTo>
                    <a:pt x="486" y="8618"/>
                    <a:pt x="101" y="8912"/>
                    <a:pt x="77" y="9271"/>
                  </a:cubicBezTo>
                  <a:cubicBezTo>
                    <a:pt x="0" y="10416"/>
                    <a:pt x="355" y="11515"/>
                    <a:pt x="881" y="12519"/>
                  </a:cubicBezTo>
                  <a:cubicBezTo>
                    <a:pt x="1036" y="12829"/>
                    <a:pt x="1316" y="12959"/>
                    <a:pt x="1594" y="12959"/>
                  </a:cubicBezTo>
                  <a:cubicBezTo>
                    <a:pt x="2094" y="12959"/>
                    <a:pt x="2583" y="12536"/>
                    <a:pt x="2305" y="11979"/>
                  </a:cubicBezTo>
                  <a:cubicBezTo>
                    <a:pt x="2126" y="11636"/>
                    <a:pt x="1945" y="11264"/>
                    <a:pt x="1807" y="10880"/>
                  </a:cubicBezTo>
                  <a:lnTo>
                    <a:pt x="1807" y="10880"/>
                  </a:lnTo>
                  <a:cubicBezTo>
                    <a:pt x="2111" y="11066"/>
                    <a:pt x="2416" y="11251"/>
                    <a:pt x="2723" y="11437"/>
                  </a:cubicBezTo>
                  <a:cubicBezTo>
                    <a:pt x="2880" y="11538"/>
                    <a:pt x="3052" y="11588"/>
                    <a:pt x="3217" y="11588"/>
                  </a:cubicBezTo>
                  <a:cubicBezTo>
                    <a:pt x="3555" y="11588"/>
                    <a:pt x="3861" y="11378"/>
                    <a:pt x="3944" y="10972"/>
                  </a:cubicBezTo>
                  <a:cubicBezTo>
                    <a:pt x="4047" y="10520"/>
                    <a:pt x="4135" y="10058"/>
                    <a:pt x="4246" y="9604"/>
                  </a:cubicBezTo>
                  <a:lnTo>
                    <a:pt x="4246" y="9604"/>
                  </a:lnTo>
                  <a:cubicBezTo>
                    <a:pt x="4695" y="9963"/>
                    <a:pt x="5175" y="10290"/>
                    <a:pt x="5631" y="10617"/>
                  </a:cubicBezTo>
                  <a:cubicBezTo>
                    <a:pt x="5783" y="10725"/>
                    <a:pt x="5950" y="10776"/>
                    <a:pt x="6110" y="10776"/>
                  </a:cubicBezTo>
                  <a:cubicBezTo>
                    <a:pt x="6453" y="10776"/>
                    <a:pt x="6768" y="10543"/>
                    <a:pt x="6853" y="10153"/>
                  </a:cubicBezTo>
                  <a:cubicBezTo>
                    <a:pt x="6974" y="9596"/>
                    <a:pt x="7083" y="9027"/>
                    <a:pt x="7215" y="8464"/>
                  </a:cubicBezTo>
                  <a:lnTo>
                    <a:pt x="7215" y="8464"/>
                  </a:lnTo>
                  <a:cubicBezTo>
                    <a:pt x="7691" y="8862"/>
                    <a:pt x="8193" y="9229"/>
                    <a:pt x="8678" y="9627"/>
                  </a:cubicBezTo>
                  <a:cubicBezTo>
                    <a:pt x="8826" y="9749"/>
                    <a:pt x="8984" y="9803"/>
                    <a:pt x="9136" y="9803"/>
                  </a:cubicBezTo>
                  <a:cubicBezTo>
                    <a:pt x="9542" y="9803"/>
                    <a:pt x="9905" y="9423"/>
                    <a:pt x="9916" y="8961"/>
                  </a:cubicBezTo>
                  <a:cubicBezTo>
                    <a:pt x="9916" y="8454"/>
                    <a:pt x="9957" y="7967"/>
                    <a:pt x="10045" y="7482"/>
                  </a:cubicBezTo>
                  <a:lnTo>
                    <a:pt x="10045" y="7482"/>
                  </a:lnTo>
                  <a:cubicBezTo>
                    <a:pt x="10564" y="7936"/>
                    <a:pt x="11083" y="8387"/>
                    <a:pt x="11603" y="8838"/>
                  </a:cubicBezTo>
                  <a:cubicBezTo>
                    <a:pt x="11747" y="8962"/>
                    <a:pt x="11903" y="9015"/>
                    <a:pt x="12054" y="9015"/>
                  </a:cubicBezTo>
                  <a:cubicBezTo>
                    <a:pt x="12466" y="9015"/>
                    <a:pt x="12840" y="8615"/>
                    <a:pt x="12840" y="8173"/>
                  </a:cubicBezTo>
                  <a:cubicBezTo>
                    <a:pt x="12840" y="7736"/>
                    <a:pt x="12862" y="7296"/>
                    <a:pt x="12896" y="6855"/>
                  </a:cubicBezTo>
                  <a:lnTo>
                    <a:pt x="12896" y="6855"/>
                  </a:lnTo>
                  <a:cubicBezTo>
                    <a:pt x="13278" y="7223"/>
                    <a:pt x="13712" y="7492"/>
                    <a:pt x="14185" y="7492"/>
                  </a:cubicBezTo>
                  <a:cubicBezTo>
                    <a:pt x="14190" y="7492"/>
                    <a:pt x="14196" y="7492"/>
                    <a:pt x="14202" y="7492"/>
                  </a:cubicBezTo>
                  <a:cubicBezTo>
                    <a:pt x="14989" y="7484"/>
                    <a:pt x="15325" y="6857"/>
                    <a:pt x="15480" y="6119"/>
                  </a:cubicBezTo>
                  <a:lnTo>
                    <a:pt x="15480" y="6119"/>
                  </a:lnTo>
                  <a:cubicBezTo>
                    <a:pt x="15859" y="6485"/>
                    <a:pt x="16289" y="6756"/>
                    <a:pt x="16735" y="6756"/>
                  </a:cubicBezTo>
                  <a:cubicBezTo>
                    <a:pt x="16874" y="6756"/>
                    <a:pt x="17015" y="6730"/>
                    <a:pt x="17156" y="6672"/>
                  </a:cubicBezTo>
                  <a:cubicBezTo>
                    <a:pt x="17803" y="6401"/>
                    <a:pt x="18005" y="5591"/>
                    <a:pt x="18084" y="4761"/>
                  </a:cubicBezTo>
                  <a:lnTo>
                    <a:pt x="18084" y="4761"/>
                  </a:lnTo>
                  <a:cubicBezTo>
                    <a:pt x="18435" y="5078"/>
                    <a:pt x="18813" y="5365"/>
                    <a:pt x="19229" y="5620"/>
                  </a:cubicBezTo>
                  <a:cubicBezTo>
                    <a:pt x="19322" y="5675"/>
                    <a:pt x="19423" y="5699"/>
                    <a:pt x="19526" y="5699"/>
                  </a:cubicBezTo>
                  <a:cubicBezTo>
                    <a:pt x="19887" y="5699"/>
                    <a:pt x="20260" y="5397"/>
                    <a:pt x="20297" y="5048"/>
                  </a:cubicBezTo>
                  <a:cubicBezTo>
                    <a:pt x="20354" y="4525"/>
                    <a:pt x="20432" y="4007"/>
                    <a:pt x="20515" y="3488"/>
                  </a:cubicBezTo>
                  <a:lnTo>
                    <a:pt x="20515" y="3488"/>
                  </a:lnTo>
                  <a:cubicBezTo>
                    <a:pt x="20861" y="3803"/>
                    <a:pt x="21205" y="4116"/>
                    <a:pt x="21550" y="4429"/>
                  </a:cubicBezTo>
                  <a:cubicBezTo>
                    <a:pt x="21674" y="4542"/>
                    <a:pt x="21844" y="4595"/>
                    <a:pt x="22017" y="4595"/>
                  </a:cubicBezTo>
                  <a:cubicBezTo>
                    <a:pt x="22317" y="4595"/>
                    <a:pt x="22627" y="4435"/>
                    <a:pt x="22725" y="4151"/>
                  </a:cubicBezTo>
                  <a:cubicBezTo>
                    <a:pt x="22930" y="3563"/>
                    <a:pt x="23153" y="2967"/>
                    <a:pt x="23348" y="2363"/>
                  </a:cubicBezTo>
                  <a:lnTo>
                    <a:pt x="23348" y="2363"/>
                  </a:lnTo>
                  <a:cubicBezTo>
                    <a:pt x="23561" y="2814"/>
                    <a:pt x="23691" y="3317"/>
                    <a:pt x="23855" y="3794"/>
                  </a:cubicBezTo>
                  <a:cubicBezTo>
                    <a:pt x="23974" y="4133"/>
                    <a:pt x="24238" y="4276"/>
                    <a:pt x="24511" y="4276"/>
                  </a:cubicBezTo>
                  <a:cubicBezTo>
                    <a:pt x="24986" y="4276"/>
                    <a:pt x="25484" y="3843"/>
                    <a:pt x="25278" y="3253"/>
                  </a:cubicBezTo>
                  <a:cubicBezTo>
                    <a:pt x="24860" y="2062"/>
                    <a:pt x="24582" y="886"/>
                    <a:pt x="23468" y="159"/>
                  </a:cubicBezTo>
                  <a:cubicBezTo>
                    <a:pt x="23311" y="53"/>
                    <a:pt x="23137" y="1"/>
                    <a:pt x="229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9"/>
            <p:cNvSpPr/>
            <p:nvPr/>
          </p:nvSpPr>
          <p:spPr>
            <a:xfrm>
              <a:off x="7695135" y="1647756"/>
              <a:ext cx="1217657" cy="618814"/>
            </a:xfrm>
            <a:custGeom>
              <a:avLst/>
              <a:gdLst/>
              <a:ahLst/>
              <a:cxnLst/>
              <a:rect l="l" t="t" r="r" b="b"/>
              <a:pathLst>
                <a:path w="25486" h="12952" extrusionOk="0">
                  <a:moveTo>
                    <a:pt x="23895" y="1"/>
                  </a:moveTo>
                  <a:cubicBezTo>
                    <a:pt x="23393" y="1"/>
                    <a:pt x="22907" y="417"/>
                    <a:pt x="23196" y="974"/>
                  </a:cubicBezTo>
                  <a:cubicBezTo>
                    <a:pt x="23369" y="1319"/>
                    <a:pt x="23548" y="1694"/>
                    <a:pt x="23684" y="2080"/>
                  </a:cubicBezTo>
                  <a:lnTo>
                    <a:pt x="23684" y="2080"/>
                  </a:lnTo>
                  <a:cubicBezTo>
                    <a:pt x="23378" y="1892"/>
                    <a:pt x="23072" y="1702"/>
                    <a:pt x="22763" y="1516"/>
                  </a:cubicBezTo>
                  <a:cubicBezTo>
                    <a:pt x="22606" y="1415"/>
                    <a:pt x="22433" y="1365"/>
                    <a:pt x="22268" y="1365"/>
                  </a:cubicBezTo>
                  <a:cubicBezTo>
                    <a:pt x="21930" y="1365"/>
                    <a:pt x="21624" y="1574"/>
                    <a:pt x="21540" y="1980"/>
                  </a:cubicBezTo>
                  <a:cubicBezTo>
                    <a:pt x="21446" y="2434"/>
                    <a:pt x="21357" y="2898"/>
                    <a:pt x="21243" y="3352"/>
                  </a:cubicBezTo>
                  <a:lnTo>
                    <a:pt x="21243" y="3352"/>
                  </a:lnTo>
                  <a:cubicBezTo>
                    <a:pt x="20794" y="2992"/>
                    <a:pt x="20312" y="2664"/>
                    <a:pt x="19855" y="2335"/>
                  </a:cubicBezTo>
                  <a:cubicBezTo>
                    <a:pt x="19707" y="2227"/>
                    <a:pt x="19543" y="2177"/>
                    <a:pt x="19383" y="2177"/>
                  </a:cubicBezTo>
                  <a:cubicBezTo>
                    <a:pt x="19039" y="2177"/>
                    <a:pt x="18716" y="2409"/>
                    <a:pt x="18632" y="2799"/>
                  </a:cubicBezTo>
                  <a:cubicBezTo>
                    <a:pt x="18512" y="3357"/>
                    <a:pt x="18402" y="3925"/>
                    <a:pt x="18270" y="4488"/>
                  </a:cubicBezTo>
                  <a:lnTo>
                    <a:pt x="18270" y="4488"/>
                  </a:lnTo>
                  <a:cubicBezTo>
                    <a:pt x="17794" y="4091"/>
                    <a:pt x="17293" y="3723"/>
                    <a:pt x="16806" y="3325"/>
                  </a:cubicBezTo>
                  <a:cubicBezTo>
                    <a:pt x="16661" y="3205"/>
                    <a:pt x="16505" y="3153"/>
                    <a:pt x="16356" y="3153"/>
                  </a:cubicBezTo>
                  <a:cubicBezTo>
                    <a:pt x="15949" y="3153"/>
                    <a:pt x="15585" y="3539"/>
                    <a:pt x="15585" y="3991"/>
                  </a:cubicBezTo>
                  <a:cubicBezTo>
                    <a:pt x="15576" y="4501"/>
                    <a:pt x="15530" y="4990"/>
                    <a:pt x="15440" y="5477"/>
                  </a:cubicBezTo>
                  <a:lnTo>
                    <a:pt x="15440" y="5477"/>
                  </a:lnTo>
                  <a:cubicBezTo>
                    <a:pt x="14921" y="5022"/>
                    <a:pt x="14402" y="4565"/>
                    <a:pt x="13883" y="4115"/>
                  </a:cubicBezTo>
                  <a:cubicBezTo>
                    <a:pt x="13738" y="3991"/>
                    <a:pt x="13582" y="3938"/>
                    <a:pt x="13432" y="3938"/>
                  </a:cubicBezTo>
                  <a:cubicBezTo>
                    <a:pt x="13019" y="3938"/>
                    <a:pt x="12646" y="4338"/>
                    <a:pt x="12646" y="4780"/>
                  </a:cubicBezTo>
                  <a:cubicBezTo>
                    <a:pt x="12646" y="5220"/>
                    <a:pt x="12625" y="5660"/>
                    <a:pt x="12592" y="6098"/>
                  </a:cubicBezTo>
                  <a:lnTo>
                    <a:pt x="12592" y="6098"/>
                  </a:lnTo>
                  <a:cubicBezTo>
                    <a:pt x="12212" y="5730"/>
                    <a:pt x="11782" y="5460"/>
                    <a:pt x="11316" y="5460"/>
                  </a:cubicBezTo>
                  <a:cubicBezTo>
                    <a:pt x="11310" y="5460"/>
                    <a:pt x="11305" y="5460"/>
                    <a:pt x="11299" y="5460"/>
                  </a:cubicBezTo>
                  <a:cubicBezTo>
                    <a:pt x="10504" y="5477"/>
                    <a:pt x="10164" y="6102"/>
                    <a:pt x="10008" y="6838"/>
                  </a:cubicBezTo>
                  <a:lnTo>
                    <a:pt x="10008" y="6838"/>
                  </a:lnTo>
                  <a:cubicBezTo>
                    <a:pt x="9630" y="6474"/>
                    <a:pt x="9204" y="6207"/>
                    <a:pt x="8761" y="6207"/>
                  </a:cubicBezTo>
                  <a:cubicBezTo>
                    <a:pt x="8618" y="6207"/>
                    <a:pt x="8474" y="6234"/>
                    <a:pt x="8329" y="6296"/>
                  </a:cubicBezTo>
                  <a:cubicBezTo>
                    <a:pt x="7683" y="6567"/>
                    <a:pt x="7480" y="7369"/>
                    <a:pt x="7401" y="8192"/>
                  </a:cubicBezTo>
                  <a:lnTo>
                    <a:pt x="7401" y="8192"/>
                  </a:lnTo>
                  <a:cubicBezTo>
                    <a:pt x="7051" y="7875"/>
                    <a:pt x="6672" y="7588"/>
                    <a:pt x="6256" y="7333"/>
                  </a:cubicBezTo>
                  <a:cubicBezTo>
                    <a:pt x="6163" y="7278"/>
                    <a:pt x="6062" y="7254"/>
                    <a:pt x="5959" y="7254"/>
                  </a:cubicBezTo>
                  <a:cubicBezTo>
                    <a:pt x="5599" y="7254"/>
                    <a:pt x="5225" y="7556"/>
                    <a:pt x="5189" y="7905"/>
                  </a:cubicBezTo>
                  <a:cubicBezTo>
                    <a:pt x="5131" y="8428"/>
                    <a:pt x="5053" y="8946"/>
                    <a:pt x="4970" y="9465"/>
                  </a:cubicBezTo>
                  <a:lnTo>
                    <a:pt x="4970" y="9465"/>
                  </a:lnTo>
                  <a:cubicBezTo>
                    <a:pt x="4624" y="9150"/>
                    <a:pt x="4278" y="8835"/>
                    <a:pt x="3935" y="8523"/>
                  </a:cubicBezTo>
                  <a:cubicBezTo>
                    <a:pt x="3814" y="8413"/>
                    <a:pt x="3651" y="8362"/>
                    <a:pt x="3485" y="8362"/>
                  </a:cubicBezTo>
                  <a:cubicBezTo>
                    <a:pt x="3184" y="8362"/>
                    <a:pt x="2869" y="8529"/>
                    <a:pt x="2760" y="8818"/>
                  </a:cubicBezTo>
                  <a:cubicBezTo>
                    <a:pt x="2555" y="9397"/>
                    <a:pt x="2332" y="9991"/>
                    <a:pt x="2136" y="10593"/>
                  </a:cubicBezTo>
                  <a:lnTo>
                    <a:pt x="2136" y="10593"/>
                  </a:lnTo>
                  <a:cubicBezTo>
                    <a:pt x="1924" y="10143"/>
                    <a:pt x="1795" y="9642"/>
                    <a:pt x="1631" y="9158"/>
                  </a:cubicBezTo>
                  <a:cubicBezTo>
                    <a:pt x="1512" y="8820"/>
                    <a:pt x="1247" y="8676"/>
                    <a:pt x="974" y="8676"/>
                  </a:cubicBezTo>
                  <a:cubicBezTo>
                    <a:pt x="499" y="8676"/>
                    <a:pt x="1" y="9110"/>
                    <a:pt x="208" y="9699"/>
                  </a:cubicBezTo>
                  <a:cubicBezTo>
                    <a:pt x="625" y="10906"/>
                    <a:pt x="903" y="12067"/>
                    <a:pt x="2017" y="12793"/>
                  </a:cubicBezTo>
                  <a:cubicBezTo>
                    <a:pt x="2175" y="12900"/>
                    <a:pt x="2349" y="12952"/>
                    <a:pt x="2516" y="12952"/>
                  </a:cubicBezTo>
                  <a:cubicBezTo>
                    <a:pt x="2858" y="12952"/>
                    <a:pt x="3171" y="12735"/>
                    <a:pt x="3255" y="12329"/>
                  </a:cubicBezTo>
                  <a:cubicBezTo>
                    <a:pt x="3374" y="11691"/>
                    <a:pt x="3578" y="11065"/>
                    <a:pt x="3794" y="10449"/>
                  </a:cubicBezTo>
                  <a:lnTo>
                    <a:pt x="3794" y="10449"/>
                  </a:lnTo>
                  <a:cubicBezTo>
                    <a:pt x="4210" y="10825"/>
                    <a:pt x="4622" y="11203"/>
                    <a:pt x="5034" y="11587"/>
                  </a:cubicBezTo>
                  <a:cubicBezTo>
                    <a:pt x="5163" y="11701"/>
                    <a:pt x="5322" y="11752"/>
                    <a:pt x="5483" y="11752"/>
                  </a:cubicBezTo>
                  <a:cubicBezTo>
                    <a:pt x="5844" y="11752"/>
                    <a:pt x="6213" y="11493"/>
                    <a:pt x="6256" y="11108"/>
                  </a:cubicBezTo>
                  <a:cubicBezTo>
                    <a:pt x="6336" y="10542"/>
                    <a:pt x="6435" y="9981"/>
                    <a:pt x="6523" y="9420"/>
                  </a:cubicBezTo>
                  <a:lnTo>
                    <a:pt x="6523" y="9420"/>
                  </a:lnTo>
                  <a:cubicBezTo>
                    <a:pt x="6854" y="9744"/>
                    <a:pt x="7150" y="10106"/>
                    <a:pt x="7432" y="10473"/>
                  </a:cubicBezTo>
                  <a:cubicBezTo>
                    <a:pt x="7585" y="10675"/>
                    <a:pt x="7816" y="10771"/>
                    <a:pt x="8045" y="10771"/>
                  </a:cubicBezTo>
                  <a:cubicBezTo>
                    <a:pt x="8394" y="10771"/>
                    <a:pt x="8737" y="10550"/>
                    <a:pt x="8793" y="10148"/>
                  </a:cubicBezTo>
                  <a:cubicBezTo>
                    <a:pt x="8851" y="9788"/>
                    <a:pt x="9083" y="8821"/>
                    <a:pt x="9117" y="8208"/>
                  </a:cubicBezTo>
                  <a:lnTo>
                    <a:pt x="9117" y="8208"/>
                  </a:lnTo>
                  <a:cubicBezTo>
                    <a:pt x="9191" y="8274"/>
                    <a:pt x="9260" y="8335"/>
                    <a:pt x="9304" y="8385"/>
                  </a:cubicBezTo>
                  <a:cubicBezTo>
                    <a:pt x="9552" y="8678"/>
                    <a:pt x="9768" y="8988"/>
                    <a:pt x="9969" y="9313"/>
                  </a:cubicBezTo>
                  <a:cubicBezTo>
                    <a:pt x="10094" y="9527"/>
                    <a:pt x="10315" y="9622"/>
                    <a:pt x="10543" y="9622"/>
                  </a:cubicBezTo>
                  <a:cubicBezTo>
                    <a:pt x="10908" y="9622"/>
                    <a:pt x="11292" y="9378"/>
                    <a:pt x="11330" y="8988"/>
                  </a:cubicBezTo>
                  <a:cubicBezTo>
                    <a:pt x="11361" y="8616"/>
                    <a:pt x="11377" y="8245"/>
                    <a:pt x="11408" y="7859"/>
                  </a:cubicBezTo>
                  <a:cubicBezTo>
                    <a:pt x="11422" y="7651"/>
                    <a:pt x="11451" y="7427"/>
                    <a:pt x="11495" y="7205"/>
                  </a:cubicBezTo>
                  <a:lnTo>
                    <a:pt x="11495" y="7205"/>
                  </a:lnTo>
                  <a:cubicBezTo>
                    <a:pt x="11917" y="7537"/>
                    <a:pt x="12256" y="8095"/>
                    <a:pt x="12537" y="8540"/>
                  </a:cubicBezTo>
                  <a:cubicBezTo>
                    <a:pt x="12675" y="8743"/>
                    <a:pt x="12900" y="8835"/>
                    <a:pt x="13130" y="8835"/>
                  </a:cubicBezTo>
                  <a:cubicBezTo>
                    <a:pt x="13493" y="8835"/>
                    <a:pt x="13866" y="8603"/>
                    <a:pt x="13914" y="8214"/>
                  </a:cubicBezTo>
                  <a:cubicBezTo>
                    <a:pt x="13980" y="7583"/>
                    <a:pt x="14045" y="6953"/>
                    <a:pt x="14092" y="6322"/>
                  </a:cubicBezTo>
                  <a:lnTo>
                    <a:pt x="14092" y="6322"/>
                  </a:lnTo>
                  <a:cubicBezTo>
                    <a:pt x="14523" y="6697"/>
                    <a:pt x="14953" y="7075"/>
                    <a:pt x="15383" y="7457"/>
                  </a:cubicBezTo>
                  <a:cubicBezTo>
                    <a:pt x="15507" y="7563"/>
                    <a:pt x="15676" y="7615"/>
                    <a:pt x="15848" y="7615"/>
                  </a:cubicBezTo>
                  <a:cubicBezTo>
                    <a:pt x="16149" y="7615"/>
                    <a:pt x="16461" y="7457"/>
                    <a:pt x="16559" y="7162"/>
                  </a:cubicBezTo>
                  <a:cubicBezTo>
                    <a:pt x="16752" y="6566"/>
                    <a:pt x="16891" y="5979"/>
                    <a:pt x="16980" y="5384"/>
                  </a:cubicBezTo>
                  <a:lnTo>
                    <a:pt x="16980" y="5384"/>
                  </a:lnTo>
                  <a:cubicBezTo>
                    <a:pt x="17364" y="5683"/>
                    <a:pt x="17738" y="5997"/>
                    <a:pt x="18060" y="6358"/>
                  </a:cubicBezTo>
                  <a:cubicBezTo>
                    <a:pt x="18217" y="6545"/>
                    <a:pt x="18483" y="6660"/>
                    <a:pt x="18737" y="6660"/>
                  </a:cubicBezTo>
                  <a:cubicBezTo>
                    <a:pt x="19008" y="6660"/>
                    <a:pt x="19264" y="6530"/>
                    <a:pt x="19360" y="6219"/>
                  </a:cubicBezTo>
                  <a:cubicBezTo>
                    <a:pt x="19566" y="5558"/>
                    <a:pt x="19729" y="4884"/>
                    <a:pt x="19881" y="4206"/>
                  </a:cubicBezTo>
                  <a:lnTo>
                    <a:pt x="19881" y="4206"/>
                  </a:lnTo>
                  <a:cubicBezTo>
                    <a:pt x="20290" y="4505"/>
                    <a:pt x="20682" y="4827"/>
                    <a:pt x="20983" y="5198"/>
                  </a:cubicBezTo>
                  <a:cubicBezTo>
                    <a:pt x="21150" y="5386"/>
                    <a:pt x="21401" y="5489"/>
                    <a:pt x="21643" y="5489"/>
                  </a:cubicBezTo>
                  <a:cubicBezTo>
                    <a:pt x="21919" y="5489"/>
                    <a:pt x="22184" y="5355"/>
                    <a:pt x="22299" y="5058"/>
                  </a:cubicBezTo>
                  <a:cubicBezTo>
                    <a:pt x="22519" y="4493"/>
                    <a:pt x="22674" y="3903"/>
                    <a:pt x="22808" y="3312"/>
                  </a:cubicBezTo>
                  <a:lnTo>
                    <a:pt x="22808" y="3312"/>
                  </a:lnTo>
                  <a:cubicBezTo>
                    <a:pt x="23324" y="3629"/>
                    <a:pt x="23840" y="3944"/>
                    <a:pt x="24356" y="4254"/>
                  </a:cubicBezTo>
                  <a:cubicBezTo>
                    <a:pt x="24444" y="4310"/>
                    <a:pt x="24544" y="4335"/>
                    <a:pt x="24647" y="4335"/>
                  </a:cubicBezTo>
                  <a:cubicBezTo>
                    <a:pt x="24999" y="4335"/>
                    <a:pt x="25384" y="4041"/>
                    <a:pt x="25408" y="3682"/>
                  </a:cubicBezTo>
                  <a:cubicBezTo>
                    <a:pt x="25486" y="2552"/>
                    <a:pt x="25129" y="1454"/>
                    <a:pt x="24620" y="433"/>
                  </a:cubicBezTo>
                  <a:cubicBezTo>
                    <a:pt x="24459" y="129"/>
                    <a:pt x="24175" y="1"/>
                    <a:pt x="23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9"/>
            <p:cNvSpPr/>
            <p:nvPr/>
          </p:nvSpPr>
          <p:spPr>
            <a:xfrm>
              <a:off x="7554238" y="878245"/>
              <a:ext cx="1045897" cy="924734"/>
            </a:xfrm>
            <a:custGeom>
              <a:avLst/>
              <a:gdLst/>
              <a:ahLst/>
              <a:cxnLst/>
              <a:rect l="l" t="t" r="r" b="b"/>
              <a:pathLst>
                <a:path w="21891" h="19355" extrusionOk="0">
                  <a:moveTo>
                    <a:pt x="10954" y="1"/>
                  </a:moveTo>
                  <a:cubicBezTo>
                    <a:pt x="9809" y="1"/>
                    <a:pt x="8633" y="203"/>
                    <a:pt x="7503" y="636"/>
                  </a:cubicBezTo>
                  <a:cubicBezTo>
                    <a:pt x="2507" y="2538"/>
                    <a:pt x="1" y="8138"/>
                    <a:pt x="1919" y="13136"/>
                  </a:cubicBezTo>
                  <a:cubicBezTo>
                    <a:pt x="3388" y="16987"/>
                    <a:pt x="7055" y="19355"/>
                    <a:pt x="10954" y="19355"/>
                  </a:cubicBezTo>
                  <a:cubicBezTo>
                    <a:pt x="12098" y="19355"/>
                    <a:pt x="13258" y="19153"/>
                    <a:pt x="14403" y="18720"/>
                  </a:cubicBezTo>
                  <a:cubicBezTo>
                    <a:pt x="19400" y="16818"/>
                    <a:pt x="21890" y="11232"/>
                    <a:pt x="19988" y="6236"/>
                  </a:cubicBezTo>
                  <a:cubicBezTo>
                    <a:pt x="18518" y="2368"/>
                    <a:pt x="14852" y="1"/>
                    <a:pt x="10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9"/>
            <p:cNvSpPr/>
            <p:nvPr/>
          </p:nvSpPr>
          <p:spPr>
            <a:xfrm>
              <a:off x="7408707" y="643082"/>
              <a:ext cx="928460" cy="375483"/>
            </a:xfrm>
            <a:custGeom>
              <a:avLst/>
              <a:gdLst/>
              <a:ahLst/>
              <a:cxnLst/>
              <a:rect l="l" t="t" r="r" b="b"/>
              <a:pathLst>
                <a:path w="19433" h="7859" extrusionOk="0">
                  <a:moveTo>
                    <a:pt x="19071" y="0"/>
                  </a:moveTo>
                  <a:cubicBezTo>
                    <a:pt x="19057" y="0"/>
                    <a:pt x="19042" y="1"/>
                    <a:pt x="19027" y="3"/>
                  </a:cubicBezTo>
                  <a:cubicBezTo>
                    <a:pt x="15701" y="467"/>
                    <a:pt x="12375" y="1845"/>
                    <a:pt x="9266" y="3083"/>
                  </a:cubicBezTo>
                  <a:cubicBezTo>
                    <a:pt x="6125" y="4351"/>
                    <a:pt x="2954" y="5727"/>
                    <a:pt x="122" y="7600"/>
                  </a:cubicBezTo>
                  <a:cubicBezTo>
                    <a:pt x="0" y="7681"/>
                    <a:pt x="81" y="7858"/>
                    <a:pt x="196" y="7858"/>
                  </a:cubicBezTo>
                  <a:cubicBezTo>
                    <a:pt x="212" y="7858"/>
                    <a:pt x="229" y="7855"/>
                    <a:pt x="246" y="7847"/>
                  </a:cubicBezTo>
                  <a:cubicBezTo>
                    <a:pt x="3387" y="6594"/>
                    <a:pt x="6419" y="5108"/>
                    <a:pt x="9575" y="3887"/>
                  </a:cubicBezTo>
                  <a:cubicBezTo>
                    <a:pt x="12731" y="2664"/>
                    <a:pt x="16056" y="1876"/>
                    <a:pt x="19167" y="560"/>
                  </a:cubicBezTo>
                  <a:cubicBezTo>
                    <a:pt x="19432" y="442"/>
                    <a:pt x="19373" y="0"/>
                    <a:pt x="19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9"/>
            <p:cNvSpPr/>
            <p:nvPr/>
          </p:nvSpPr>
          <p:spPr>
            <a:xfrm>
              <a:off x="7472920" y="1069643"/>
              <a:ext cx="172286" cy="558901"/>
            </a:xfrm>
            <a:custGeom>
              <a:avLst/>
              <a:gdLst/>
              <a:ahLst/>
              <a:cxnLst/>
              <a:rect l="l" t="t" r="r" b="b"/>
              <a:pathLst>
                <a:path w="3606" h="11698" extrusionOk="0">
                  <a:moveTo>
                    <a:pt x="2727" y="1"/>
                  </a:moveTo>
                  <a:cubicBezTo>
                    <a:pt x="2691" y="1"/>
                    <a:pt x="2656" y="15"/>
                    <a:pt x="2631" y="48"/>
                  </a:cubicBezTo>
                  <a:cubicBezTo>
                    <a:pt x="94" y="3328"/>
                    <a:pt x="1" y="8495"/>
                    <a:pt x="2940" y="11574"/>
                  </a:cubicBezTo>
                  <a:cubicBezTo>
                    <a:pt x="3019" y="11661"/>
                    <a:pt x="3110" y="11698"/>
                    <a:pt x="3197" y="11698"/>
                  </a:cubicBezTo>
                  <a:cubicBezTo>
                    <a:pt x="3418" y="11698"/>
                    <a:pt x="3606" y="11458"/>
                    <a:pt x="3450" y="11203"/>
                  </a:cubicBezTo>
                  <a:cubicBezTo>
                    <a:pt x="1346" y="7567"/>
                    <a:pt x="929" y="4008"/>
                    <a:pt x="2878" y="219"/>
                  </a:cubicBezTo>
                  <a:cubicBezTo>
                    <a:pt x="2934" y="106"/>
                    <a:pt x="2826" y="1"/>
                    <a:pt x="2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9"/>
            <p:cNvSpPr/>
            <p:nvPr/>
          </p:nvSpPr>
          <p:spPr>
            <a:xfrm>
              <a:off x="7768235" y="1683589"/>
              <a:ext cx="957318" cy="351260"/>
            </a:xfrm>
            <a:custGeom>
              <a:avLst/>
              <a:gdLst/>
              <a:ahLst/>
              <a:cxnLst/>
              <a:rect l="l" t="t" r="r" b="b"/>
              <a:pathLst>
                <a:path w="20037" h="7352" extrusionOk="0">
                  <a:moveTo>
                    <a:pt x="19712" y="0"/>
                  </a:moveTo>
                  <a:cubicBezTo>
                    <a:pt x="19694" y="0"/>
                    <a:pt x="19675" y="2"/>
                    <a:pt x="19655" y="7"/>
                  </a:cubicBezTo>
                  <a:cubicBezTo>
                    <a:pt x="16298" y="812"/>
                    <a:pt x="13065" y="2049"/>
                    <a:pt x="9816" y="3210"/>
                  </a:cubicBezTo>
                  <a:cubicBezTo>
                    <a:pt x="6582" y="4370"/>
                    <a:pt x="3319" y="5500"/>
                    <a:pt x="208" y="6969"/>
                  </a:cubicBezTo>
                  <a:cubicBezTo>
                    <a:pt x="0" y="7067"/>
                    <a:pt x="79" y="7352"/>
                    <a:pt x="277" y="7352"/>
                  </a:cubicBezTo>
                  <a:cubicBezTo>
                    <a:pt x="300" y="7352"/>
                    <a:pt x="323" y="7348"/>
                    <a:pt x="348" y="7340"/>
                  </a:cubicBezTo>
                  <a:cubicBezTo>
                    <a:pt x="3628" y="6288"/>
                    <a:pt x="6830" y="4989"/>
                    <a:pt x="10064" y="3844"/>
                  </a:cubicBezTo>
                  <a:cubicBezTo>
                    <a:pt x="13312" y="2699"/>
                    <a:pt x="16623" y="1725"/>
                    <a:pt x="19794" y="410"/>
                  </a:cubicBezTo>
                  <a:cubicBezTo>
                    <a:pt x="20037" y="310"/>
                    <a:pt x="19925" y="0"/>
                    <a:pt x="197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9"/>
            <p:cNvSpPr/>
            <p:nvPr/>
          </p:nvSpPr>
          <p:spPr>
            <a:xfrm>
              <a:off x="8514574" y="1294820"/>
              <a:ext cx="169132" cy="375579"/>
            </a:xfrm>
            <a:custGeom>
              <a:avLst/>
              <a:gdLst/>
              <a:ahLst/>
              <a:cxnLst/>
              <a:rect l="l" t="t" r="r" b="b"/>
              <a:pathLst>
                <a:path w="3540" h="7861" extrusionOk="0">
                  <a:moveTo>
                    <a:pt x="2559" y="1"/>
                  </a:moveTo>
                  <a:cubicBezTo>
                    <a:pt x="2449" y="1"/>
                    <a:pt x="2341" y="67"/>
                    <a:pt x="2332" y="193"/>
                  </a:cubicBezTo>
                  <a:cubicBezTo>
                    <a:pt x="2224" y="1585"/>
                    <a:pt x="2193" y="2901"/>
                    <a:pt x="1728" y="4246"/>
                  </a:cubicBezTo>
                  <a:cubicBezTo>
                    <a:pt x="1311" y="5469"/>
                    <a:pt x="460" y="6474"/>
                    <a:pt x="27" y="7680"/>
                  </a:cubicBezTo>
                  <a:cubicBezTo>
                    <a:pt x="0" y="7759"/>
                    <a:pt x="53" y="7861"/>
                    <a:pt x="136" y="7861"/>
                  </a:cubicBezTo>
                  <a:cubicBezTo>
                    <a:pt x="150" y="7861"/>
                    <a:pt x="166" y="7858"/>
                    <a:pt x="181" y="7851"/>
                  </a:cubicBezTo>
                  <a:cubicBezTo>
                    <a:pt x="2595" y="6721"/>
                    <a:pt x="3539" y="2498"/>
                    <a:pt x="2780" y="147"/>
                  </a:cubicBezTo>
                  <a:cubicBezTo>
                    <a:pt x="2745" y="48"/>
                    <a:pt x="2652" y="1"/>
                    <a:pt x="25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9"/>
            <p:cNvSpPr/>
            <p:nvPr/>
          </p:nvSpPr>
          <p:spPr>
            <a:xfrm>
              <a:off x="7696138" y="1270740"/>
              <a:ext cx="447962" cy="470131"/>
            </a:xfrm>
            <a:custGeom>
              <a:avLst/>
              <a:gdLst/>
              <a:ahLst/>
              <a:cxnLst/>
              <a:rect l="l" t="t" r="r" b="b"/>
              <a:pathLst>
                <a:path w="9376" h="9840" extrusionOk="0">
                  <a:moveTo>
                    <a:pt x="832" y="1"/>
                  </a:moveTo>
                  <a:cubicBezTo>
                    <a:pt x="640" y="1"/>
                    <a:pt x="441" y="113"/>
                    <a:pt x="403" y="341"/>
                  </a:cubicBezTo>
                  <a:cubicBezTo>
                    <a:pt x="1" y="2924"/>
                    <a:pt x="434" y="5431"/>
                    <a:pt x="2352" y="7380"/>
                  </a:cubicBezTo>
                  <a:cubicBezTo>
                    <a:pt x="3642" y="8669"/>
                    <a:pt x="5656" y="9839"/>
                    <a:pt x="7592" y="9839"/>
                  </a:cubicBezTo>
                  <a:cubicBezTo>
                    <a:pt x="8072" y="9839"/>
                    <a:pt x="8547" y="9767"/>
                    <a:pt x="9005" y="9608"/>
                  </a:cubicBezTo>
                  <a:cubicBezTo>
                    <a:pt x="9360" y="9469"/>
                    <a:pt x="9376" y="9036"/>
                    <a:pt x="9128" y="8788"/>
                  </a:cubicBezTo>
                  <a:cubicBezTo>
                    <a:pt x="8510" y="8200"/>
                    <a:pt x="7844" y="8061"/>
                    <a:pt x="7055" y="7813"/>
                  </a:cubicBezTo>
                  <a:cubicBezTo>
                    <a:pt x="6003" y="7489"/>
                    <a:pt x="4966" y="6963"/>
                    <a:pt x="4131" y="6235"/>
                  </a:cubicBezTo>
                  <a:cubicBezTo>
                    <a:pt x="2460" y="4812"/>
                    <a:pt x="1300" y="2569"/>
                    <a:pt x="1222" y="356"/>
                  </a:cubicBezTo>
                  <a:cubicBezTo>
                    <a:pt x="1222" y="121"/>
                    <a:pt x="1031" y="1"/>
                    <a:pt x="832"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9"/>
            <p:cNvSpPr/>
            <p:nvPr/>
          </p:nvSpPr>
          <p:spPr>
            <a:xfrm>
              <a:off x="8115437" y="998741"/>
              <a:ext cx="331719" cy="377251"/>
            </a:xfrm>
            <a:custGeom>
              <a:avLst/>
              <a:gdLst/>
              <a:ahLst/>
              <a:cxnLst/>
              <a:rect l="l" t="t" r="r" b="b"/>
              <a:pathLst>
                <a:path w="6943" h="7896" extrusionOk="0">
                  <a:moveTo>
                    <a:pt x="616" y="1"/>
                  </a:moveTo>
                  <a:cubicBezTo>
                    <a:pt x="103" y="1"/>
                    <a:pt x="0" y="822"/>
                    <a:pt x="460" y="1006"/>
                  </a:cubicBezTo>
                  <a:cubicBezTo>
                    <a:pt x="1745" y="1486"/>
                    <a:pt x="2781" y="2429"/>
                    <a:pt x="3523" y="3590"/>
                  </a:cubicBezTo>
                  <a:cubicBezTo>
                    <a:pt x="4313" y="4859"/>
                    <a:pt x="4544" y="6375"/>
                    <a:pt x="5396" y="7612"/>
                  </a:cubicBezTo>
                  <a:cubicBezTo>
                    <a:pt x="5523" y="7806"/>
                    <a:pt x="5737" y="7896"/>
                    <a:pt x="5955" y="7896"/>
                  </a:cubicBezTo>
                  <a:cubicBezTo>
                    <a:pt x="6292" y="7896"/>
                    <a:pt x="6636" y="7680"/>
                    <a:pt x="6664" y="7303"/>
                  </a:cubicBezTo>
                  <a:cubicBezTo>
                    <a:pt x="6943" y="3853"/>
                    <a:pt x="4204" y="78"/>
                    <a:pt x="631" y="1"/>
                  </a:cubicBezTo>
                  <a:cubicBezTo>
                    <a:pt x="626" y="1"/>
                    <a:pt x="621" y="1"/>
                    <a:pt x="616" y="1"/>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6" name="Google Shape;2046;p49"/>
          <p:cNvSpPr/>
          <p:nvPr/>
        </p:nvSpPr>
        <p:spPr>
          <a:xfrm rot="-1826874">
            <a:off x="6827352" y="3343263"/>
            <a:ext cx="814893" cy="538320"/>
          </a:xfrm>
          <a:custGeom>
            <a:avLst/>
            <a:gdLst/>
            <a:ahLst/>
            <a:cxnLst/>
            <a:rect l="l" t="t" r="r" b="b"/>
            <a:pathLst>
              <a:path w="15224" h="10057" extrusionOk="0">
                <a:moveTo>
                  <a:pt x="15223" y="10056"/>
                </a:moveTo>
                <a:lnTo>
                  <a:pt x="15223" y="10056"/>
                </a:lnTo>
                <a:lnTo>
                  <a:pt x="15223" y="10056"/>
                </a:lnTo>
                <a:close/>
                <a:moveTo>
                  <a:pt x="15209" y="10041"/>
                </a:moveTo>
                <a:lnTo>
                  <a:pt x="15209" y="10041"/>
                </a:lnTo>
                <a:lnTo>
                  <a:pt x="15209" y="10041"/>
                </a:lnTo>
                <a:close/>
                <a:moveTo>
                  <a:pt x="15193" y="10010"/>
                </a:moveTo>
                <a:lnTo>
                  <a:pt x="15193" y="10010"/>
                </a:lnTo>
                <a:lnTo>
                  <a:pt x="15193" y="10010"/>
                </a:lnTo>
                <a:close/>
                <a:moveTo>
                  <a:pt x="15178" y="9994"/>
                </a:moveTo>
                <a:lnTo>
                  <a:pt x="15178" y="9994"/>
                </a:lnTo>
                <a:lnTo>
                  <a:pt x="15178" y="9994"/>
                </a:lnTo>
                <a:close/>
                <a:moveTo>
                  <a:pt x="7412" y="1826"/>
                </a:moveTo>
                <a:cubicBezTo>
                  <a:pt x="7412" y="1826"/>
                  <a:pt x="7426" y="1826"/>
                  <a:pt x="7426" y="1842"/>
                </a:cubicBezTo>
                <a:cubicBezTo>
                  <a:pt x="7426" y="1826"/>
                  <a:pt x="7412" y="1826"/>
                  <a:pt x="7412" y="1826"/>
                </a:cubicBezTo>
                <a:close/>
                <a:moveTo>
                  <a:pt x="1" y="0"/>
                </a:moveTo>
                <a:cubicBezTo>
                  <a:pt x="186" y="0"/>
                  <a:pt x="372" y="0"/>
                  <a:pt x="574" y="17"/>
                </a:cubicBezTo>
                <a:cubicBezTo>
                  <a:pt x="3095" y="124"/>
                  <a:pt x="5370" y="743"/>
                  <a:pt x="7396" y="1826"/>
                </a:cubicBezTo>
                <a:cubicBezTo>
                  <a:pt x="5370" y="743"/>
                  <a:pt x="3095" y="124"/>
                  <a:pt x="574" y="17"/>
                </a:cubicBezTo>
                <a:cubicBezTo>
                  <a:pt x="372" y="0"/>
                  <a:pt x="186" y="0"/>
                  <a:pt x="1" y="0"/>
                </a:cubicBezTo>
                <a:close/>
              </a:path>
            </a:pathLst>
          </a:custGeom>
          <a:solidFill>
            <a:srgbClr val="FAE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7" name="Google Shape;2047;p49"/>
          <p:cNvGrpSpPr/>
          <p:nvPr/>
        </p:nvGrpSpPr>
        <p:grpSpPr>
          <a:xfrm>
            <a:off x="2694105" y="988178"/>
            <a:ext cx="759739" cy="475805"/>
            <a:chOff x="2399075" y="58875"/>
            <a:chExt cx="657100" cy="411525"/>
          </a:xfrm>
        </p:grpSpPr>
        <p:sp>
          <p:nvSpPr>
            <p:cNvPr id="2048" name="Google Shape;2048;p49"/>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9"/>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9"/>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1" name="Google Shape;2051;p49"/>
          <p:cNvGrpSpPr/>
          <p:nvPr/>
        </p:nvGrpSpPr>
        <p:grpSpPr>
          <a:xfrm rot="-5238339">
            <a:off x="5537314" y="616911"/>
            <a:ext cx="392568" cy="391857"/>
            <a:chOff x="4324200" y="3063825"/>
            <a:chExt cx="400300" cy="399575"/>
          </a:xfrm>
        </p:grpSpPr>
        <p:sp>
          <p:nvSpPr>
            <p:cNvPr id="2052" name="Google Shape;2052;p49"/>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9"/>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4" name="Google Shape;2054;p49"/>
          <p:cNvGrpSpPr/>
          <p:nvPr/>
        </p:nvGrpSpPr>
        <p:grpSpPr>
          <a:xfrm rot="3098893">
            <a:off x="6201656" y="4044017"/>
            <a:ext cx="759730" cy="475800"/>
            <a:chOff x="2399075" y="58875"/>
            <a:chExt cx="657100" cy="411525"/>
          </a:xfrm>
        </p:grpSpPr>
        <p:sp>
          <p:nvSpPr>
            <p:cNvPr id="2055" name="Google Shape;2055;p49"/>
            <p:cNvSpPr/>
            <p:nvPr/>
          </p:nvSpPr>
          <p:spPr>
            <a:xfrm>
              <a:off x="2874000" y="389875"/>
              <a:ext cx="81250" cy="80525"/>
            </a:xfrm>
            <a:custGeom>
              <a:avLst/>
              <a:gdLst/>
              <a:ahLst/>
              <a:cxnLst/>
              <a:rect l="l" t="t" r="r" b="b"/>
              <a:pathLst>
                <a:path w="3250" h="3221" extrusionOk="0">
                  <a:moveTo>
                    <a:pt x="1545" y="0"/>
                  </a:moveTo>
                  <a:cubicBezTo>
                    <a:pt x="1355" y="0"/>
                    <a:pt x="1169" y="47"/>
                    <a:pt x="1006" y="143"/>
                  </a:cubicBezTo>
                  <a:cubicBezTo>
                    <a:pt x="805" y="205"/>
                    <a:pt x="634" y="312"/>
                    <a:pt x="480" y="467"/>
                  </a:cubicBezTo>
                  <a:cubicBezTo>
                    <a:pt x="325" y="622"/>
                    <a:pt x="217" y="792"/>
                    <a:pt x="155" y="993"/>
                  </a:cubicBezTo>
                  <a:cubicBezTo>
                    <a:pt x="46" y="1179"/>
                    <a:pt x="1" y="1395"/>
                    <a:pt x="15" y="1612"/>
                  </a:cubicBezTo>
                  <a:cubicBezTo>
                    <a:pt x="32" y="1752"/>
                    <a:pt x="46" y="1890"/>
                    <a:pt x="77" y="2030"/>
                  </a:cubicBezTo>
                  <a:cubicBezTo>
                    <a:pt x="155" y="2308"/>
                    <a:pt x="294" y="2540"/>
                    <a:pt x="480" y="2742"/>
                  </a:cubicBezTo>
                  <a:cubicBezTo>
                    <a:pt x="588" y="2834"/>
                    <a:pt x="696" y="2911"/>
                    <a:pt x="805" y="3004"/>
                  </a:cubicBezTo>
                  <a:cubicBezTo>
                    <a:pt x="1067" y="3144"/>
                    <a:pt x="1331" y="3221"/>
                    <a:pt x="1624" y="3221"/>
                  </a:cubicBezTo>
                  <a:cubicBezTo>
                    <a:pt x="1841" y="3221"/>
                    <a:pt x="2058" y="3175"/>
                    <a:pt x="2243" y="3082"/>
                  </a:cubicBezTo>
                  <a:cubicBezTo>
                    <a:pt x="2445" y="3020"/>
                    <a:pt x="2614" y="2911"/>
                    <a:pt x="2769" y="2742"/>
                  </a:cubicBezTo>
                  <a:cubicBezTo>
                    <a:pt x="2924" y="2602"/>
                    <a:pt x="3033" y="2432"/>
                    <a:pt x="3095" y="2230"/>
                  </a:cubicBezTo>
                  <a:cubicBezTo>
                    <a:pt x="3202" y="2045"/>
                    <a:pt x="3249" y="1828"/>
                    <a:pt x="3233" y="1612"/>
                  </a:cubicBezTo>
                  <a:cubicBezTo>
                    <a:pt x="3218" y="1473"/>
                    <a:pt x="3202" y="1318"/>
                    <a:pt x="3171" y="1179"/>
                  </a:cubicBezTo>
                  <a:cubicBezTo>
                    <a:pt x="3095" y="916"/>
                    <a:pt x="2955" y="669"/>
                    <a:pt x="2769" y="467"/>
                  </a:cubicBezTo>
                  <a:cubicBezTo>
                    <a:pt x="2661" y="390"/>
                    <a:pt x="2538" y="297"/>
                    <a:pt x="2429" y="219"/>
                  </a:cubicBezTo>
                  <a:cubicBezTo>
                    <a:pt x="2181" y="81"/>
                    <a:pt x="1919" y="3"/>
                    <a:pt x="1624" y="3"/>
                  </a:cubicBezTo>
                  <a:cubicBezTo>
                    <a:pt x="1598" y="1"/>
                    <a:pt x="1571"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9"/>
            <p:cNvSpPr/>
            <p:nvPr/>
          </p:nvSpPr>
          <p:spPr>
            <a:xfrm>
              <a:off x="3000075" y="58875"/>
              <a:ext cx="56100" cy="43750"/>
            </a:xfrm>
            <a:custGeom>
              <a:avLst/>
              <a:gdLst/>
              <a:ahLst/>
              <a:cxnLst/>
              <a:rect l="l" t="t" r="r" b="b"/>
              <a:pathLst>
                <a:path w="2244" h="1750" extrusionOk="0">
                  <a:moveTo>
                    <a:pt x="1130" y="0"/>
                  </a:moveTo>
                  <a:cubicBezTo>
                    <a:pt x="1" y="0"/>
                    <a:pt x="1" y="1749"/>
                    <a:pt x="1130" y="1749"/>
                  </a:cubicBezTo>
                  <a:cubicBezTo>
                    <a:pt x="2243" y="1749"/>
                    <a:pt x="2243" y="0"/>
                    <a:pt x="1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9"/>
            <p:cNvSpPr/>
            <p:nvPr/>
          </p:nvSpPr>
          <p:spPr>
            <a:xfrm>
              <a:off x="2399075" y="287450"/>
              <a:ext cx="52625" cy="40625"/>
            </a:xfrm>
            <a:custGeom>
              <a:avLst/>
              <a:gdLst/>
              <a:ahLst/>
              <a:cxnLst/>
              <a:rect l="l" t="t" r="r" b="b"/>
              <a:pathLst>
                <a:path w="2105" h="1625" extrusionOk="0">
                  <a:moveTo>
                    <a:pt x="1052" y="1"/>
                  </a:moveTo>
                  <a:cubicBezTo>
                    <a:pt x="15" y="1"/>
                    <a:pt x="0" y="1625"/>
                    <a:pt x="1052" y="1625"/>
                  </a:cubicBezTo>
                  <a:cubicBezTo>
                    <a:pt x="2088" y="1625"/>
                    <a:pt x="2104"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8" name="Google Shape;2058;p49"/>
          <p:cNvGrpSpPr/>
          <p:nvPr/>
        </p:nvGrpSpPr>
        <p:grpSpPr>
          <a:xfrm rot="-2222570">
            <a:off x="1803653" y="3145502"/>
            <a:ext cx="392584" cy="391873"/>
            <a:chOff x="4324200" y="3063825"/>
            <a:chExt cx="400300" cy="399575"/>
          </a:xfrm>
        </p:grpSpPr>
        <p:sp>
          <p:nvSpPr>
            <p:cNvPr id="2059" name="Google Shape;2059;p49"/>
            <p:cNvSpPr/>
            <p:nvPr/>
          </p:nvSpPr>
          <p:spPr>
            <a:xfrm>
              <a:off x="4628200" y="3388700"/>
              <a:ext cx="96300" cy="74700"/>
            </a:xfrm>
            <a:custGeom>
              <a:avLst/>
              <a:gdLst/>
              <a:ahLst/>
              <a:cxnLst/>
              <a:rect l="l" t="t" r="r" b="b"/>
              <a:pathLst>
                <a:path w="3852" h="2988" extrusionOk="0">
                  <a:moveTo>
                    <a:pt x="1919" y="1"/>
                  </a:moveTo>
                  <a:cubicBezTo>
                    <a:pt x="0" y="1"/>
                    <a:pt x="0" y="2987"/>
                    <a:pt x="1919" y="2987"/>
                  </a:cubicBezTo>
                  <a:cubicBezTo>
                    <a:pt x="3837" y="2987"/>
                    <a:pt x="3852" y="1"/>
                    <a:pt x="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9"/>
            <p:cNvSpPr/>
            <p:nvPr/>
          </p:nvSpPr>
          <p:spPr>
            <a:xfrm>
              <a:off x="4324200" y="3063825"/>
              <a:ext cx="112550" cy="87425"/>
            </a:xfrm>
            <a:custGeom>
              <a:avLst/>
              <a:gdLst/>
              <a:ahLst/>
              <a:cxnLst/>
              <a:rect l="l" t="t" r="r" b="b"/>
              <a:pathLst>
                <a:path w="4502" h="3497" extrusionOk="0">
                  <a:moveTo>
                    <a:pt x="2259" y="1"/>
                  </a:moveTo>
                  <a:cubicBezTo>
                    <a:pt x="1" y="1"/>
                    <a:pt x="1" y="3497"/>
                    <a:pt x="2259" y="3497"/>
                  </a:cubicBezTo>
                  <a:cubicBezTo>
                    <a:pt x="4502" y="3497"/>
                    <a:pt x="4502"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129;p43">
            <a:extLst>
              <a:ext uri="{FF2B5EF4-FFF2-40B4-BE49-F238E27FC236}">
                <a16:creationId xmlns:a16="http://schemas.microsoft.com/office/drawing/2014/main" id="{C63B95B6-9BBC-4195-B8FA-9C54FDF9CF54}"/>
              </a:ext>
            </a:extLst>
          </p:cNvPr>
          <p:cNvGrpSpPr/>
          <p:nvPr/>
        </p:nvGrpSpPr>
        <p:grpSpPr>
          <a:xfrm rot="1183653">
            <a:off x="6033002" y="-807155"/>
            <a:ext cx="2514160" cy="1889326"/>
            <a:chOff x="1302912" y="1720926"/>
            <a:chExt cx="762214" cy="572784"/>
          </a:xfrm>
        </p:grpSpPr>
        <p:sp>
          <p:nvSpPr>
            <p:cNvPr id="149" name="Google Shape;1130;p43">
              <a:extLst>
                <a:ext uri="{FF2B5EF4-FFF2-40B4-BE49-F238E27FC236}">
                  <a16:creationId xmlns:a16="http://schemas.microsoft.com/office/drawing/2014/main" id="{6DA96190-1BC6-45AC-928E-008AF989CF0E}"/>
                </a:ext>
              </a:extLst>
            </p:cNvPr>
            <p:cNvSpPr/>
            <p:nvPr/>
          </p:nvSpPr>
          <p:spPr>
            <a:xfrm>
              <a:off x="1483098" y="1720926"/>
              <a:ext cx="200877" cy="572784"/>
            </a:xfrm>
            <a:custGeom>
              <a:avLst/>
              <a:gdLst/>
              <a:ahLst/>
              <a:cxnLst/>
              <a:rect l="l" t="t" r="r" b="b"/>
              <a:pathLst>
                <a:path w="33396" h="95226" extrusionOk="0">
                  <a:moveTo>
                    <a:pt x="32493" y="0"/>
                  </a:moveTo>
                  <a:cubicBezTo>
                    <a:pt x="27282" y="0"/>
                    <a:pt x="22092" y="2670"/>
                    <a:pt x="18043" y="5903"/>
                  </a:cubicBezTo>
                  <a:cubicBezTo>
                    <a:pt x="15138" y="8260"/>
                    <a:pt x="12847" y="11197"/>
                    <a:pt x="10109" y="13720"/>
                  </a:cubicBezTo>
                  <a:cubicBezTo>
                    <a:pt x="8456" y="15235"/>
                    <a:pt x="6466" y="16312"/>
                    <a:pt x="4495" y="16312"/>
                  </a:cubicBezTo>
                  <a:cubicBezTo>
                    <a:pt x="3162" y="16312"/>
                    <a:pt x="1837" y="15819"/>
                    <a:pt x="631" y="14633"/>
                  </a:cubicBezTo>
                  <a:cubicBezTo>
                    <a:pt x="570" y="14572"/>
                    <a:pt x="498" y="14546"/>
                    <a:pt x="427" y="14546"/>
                  </a:cubicBezTo>
                  <a:cubicBezTo>
                    <a:pt x="209" y="14546"/>
                    <a:pt x="0" y="14793"/>
                    <a:pt x="151" y="15032"/>
                  </a:cubicBezTo>
                  <a:cubicBezTo>
                    <a:pt x="233" y="15180"/>
                    <a:pt x="332" y="15313"/>
                    <a:pt x="449" y="15446"/>
                  </a:cubicBezTo>
                  <a:lnTo>
                    <a:pt x="498" y="16508"/>
                  </a:lnTo>
                  <a:cubicBezTo>
                    <a:pt x="350" y="16525"/>
                    <a:pt x="217" y="16658"/>
                    <a:pt x="250" y="16857"/>
                  </a:cubicBezTo>
                  <a:cubicBezTo>
                    <a:pt x="881" y="20542"/>
                    <a:pt x="4781" y="22251"/>
                    <a:pt x="7586" y="23862"/>
                  </a:cubicBezTo>
                  <a:cubicBezTo>
                    <a:pt x="11154" y="25902"/>
                    <a:pt x="12980" y="28658"/>
                    <a:pt x="13993" y="32674"/>
                  </a:cubicBezTo>
                  <a:cubicBezTo>
                    <a:pt x="14989" y="36624"/>
                    <a:pt x="16797" y="40210"/>
                    <a:pt x="19504" y="43214"/>
                  </a:cubicBezTo>
                  <a:cubicBezTo>
                    <a:pt x="19951" y="43728"/>
                    <a:pt x="20482" y="44243"/>
                    <a:pt x="21064" y="44741"/>
                  </a:cubicBezTo>
                  <a:cubicBezTo>
                    <a:pt x="20449" y="47612"/>
                    <a:pt x="19851" y="50500"/>
                    <a:pt x="19271" y="53372"/>
                  </a:cubicBezTo>
                  <a:cubicBezTo>
                    <a:pt x="18840" y="55546"/>
                    <a:pt x="18324" y="57688"/>
                    <a:pt x="19039" y="59845"/>
                  </a:cubicBezTo>
                  <a:cubicBezTo>
                    <a:pt x="19603" y="61638"/>
                    <a:pt x="20699" y="63181"/>
                    <a:pt x="21511" y="64841"/>
                  </a:cubicBezTo>
                  <a:cubicBezTo>
                    <a:pt x="22673" y="67197"/>
                    <a:pt x="22524" y="69521"/>
                    <a:pt x="22358" y="72077"/>
                  </a:cubicBezTo>
                  <a:cubicBezTo>
                    <a:pt x="22192" y="74467"/>
                    <a:pt x="22425" y="76658"/>
                    <a:pt x="23071" y="78966"/>
                  </a:cubicBezTo>
                  <a:cubicBezTo>
                    <a:pt x="23802" y="81522"/>
                    <a:pt x="24598" y="83978"/>
                    <a:pt x="24864" y="86634"/>
                  </a:cubicBezTo>
                  <a:cubicBezTo>
                    <a:pt x="25130" y="89239"/>
                    <a:pt x="25063" y="91895"/>
                    <a:pt x="24997" y="94517"/>
                  </a:cubicBezTo>
                  <a:cubicBezTo>
                    <a:pt x="24981" y="94882"/>
                    <a:pt x="25295" y="95181"/>
                    <a:pt x="25645" y="95181"/>
                  </a:cubicBezTo>
                  <a:lnTo>
                    <a:pt x="30259" y="95181"/>
                  </a:lnTo>
                  <a:cubicBezTo>
                    <a:pt x="30945" y="95181"/>
                    <a:pt x="31653" y="95225"/>
                    <a:pt x="32353" y="95225"/>
                  </a:cubicBezTo>
                  <a:cubicBezTo>
                    <a:pt x="32704" y="95225"/>
                    <a:pt x="33052" y="95214"/>
                    <a:pt x="33395" y="95181"/>
                  </a:cubicBezTo>
                  <a:lnTo>
                    <a:pt x="33395" y="93853"/>
                  </a:lnTo>
                  <a:lnTo>
                    <a:pt x="33395" y="990"/>
                  </a:lnTo>
                  <a:lnTo>
                    <a:pt x="33395" y="27"/>
                  </a:lnTo>
                  <a:cubicBezTo>
                    <a:pt x="33095" y="9"/>
                    <a:pt x="32794" y="0"/>
                    <a:pt x="324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31;p43">
              <a:extLst>
                <a:ext uri="{FF2B5EF4-FFF2-40B4-BE49-F238E27FC236}">
                  <a16:creationId xmlns:a16="http://schemas.microsoft.com/office/drawing/2014/main" id="{54385979-712B-4754-93E6-B5BF4703DAB3}"/>
                </a:ext>
              </a:extLst>
            </p:cNvPr>
            <p:cNvSpPr/>
            <p:nvPr/>
          </p:nvSpPr>
          <p:spPr>
            <a:xfrm>
              <a:off x="1302912" y="1757519"/>
              <a:ext cx="255078" cy="165599"/>
            </a:xfrm>
            <a:custGeom>
              <a:avLst/>
              <a:gdLst/>
              <a:ahLst/>
              <a:cxnLst/>
              <a:rect l="l" t="t" r="r" b="b"/>
              <a:pathLst>
                <a:path w="42407" h="27531" extrusionOk="0">
                  <a:moveTo>
                    <a:pt x="34008" y="11453"/>
                  </a:moveTo>
                  <a:lnTo>
                    <a:pt x="34034" y="11470"/>
                  </a:lnTo>
                  <a:lnTo>
                    <a:pt x="34034" y="11470"/>
                  </a:lnTo>
                  <a:cubicBezTo>
                    <a:pt x="34040" y="11469"/>
                    <a:pt x="34033" y="11466"/>
                    <a:pt x="34008" y="11453"/>
                  </a:cubicBezTo>
                  <a:close/>
                  <a:moveTo>
                    <a:pt x="12166" y="1"/>
                  </a:moveTo>
                  <a:lnTo>
                    <a:pt x="11884" y="18"/>
                  </a:lnTo>
                  <a:lnTo>
                    <a:pt x="11386" y="51"/>
                  </a:lnTo>
                  <a:cubicBezTo>
                    <a:pt x="10025" y="151"/>
                    <a:pt x="8664" y="516"/>
                    <a:pt x="7419" y="1113"/>
                  </a:cubicBezTo>
                  <a:cubicBezTo>
                    <a:pt x="6157" y="1694"/>
                    <a:pt x="5013" y="2508"/>
                    <a:pt x="4033" y="3486"/>
                  </a:cubicBezTo>
                  <a:cubicBezTo>
                    <a:pt x="2091" y="5429"/>
                    <a:pt x="813" y="7934"/>
                    <a:pt x="299" y="10557"/>
                  </a:cubicBezTo>
                  <a:cubicBezTo>
                    <a:pt x="49" y="11885"/>
                    <a:pt x="0" y="13230"/>
                    <a:pt x="149" y="14574"/>
                  </a:cubicBezTo>
                  <a:cubicBezTo>
                    <a:pt x="315" y="15901"/>
                    <a:pt x="697" y="17213"/>
                    <a:pt x="1311" y="18408"/>
                  </a:cubicBezTo>
                  <a:lnTo>
                    <a:pt x="1709" y="19154"/>
                  </a:lnTo>
                  <a:cubicBezTo>
                    <a:pt x="1892" y="19437"/>
                    <a:pt x="2091" y="19752"/>
                    <a:pt x="2257" y="20018"/>
                  </a:cubicBezTo>
                  <a:cubicBezTo>
                    <a:pt x="2605" y="20500"/>
                    <a:pt x="2970" y="20964"/>
                    <a:pt x="3336" y="21379"/>
                  </a:cubicBezTo>
                  <a:cubicBezTo>
                    <a:pt x="4083" y="22208"/>
                    <a:pt x="4863" y="22923"/>
                    <a:pt x="5643" y="23536"/>
                  </a:cubicBezTo>
                  <a:cubicBezTo>
                    <a:pt x="7204" y="24782"/>
                    <a:pt x="8780" y="25645"/>
                    <a:pt x="10274" y="26291"/>
                  </a:cubicBezTo>
                  <a:cubicBezTo>
                    <a:pt x="10473" y="26375"/>
                    <a:pt x="10656" y="26442"/>
                    <a:pt x="10838" y="26524"/>
                  </a:cubicBezTo>
                  <a:cubicBezTo>
                    <a:pt x="10937" y="26557"/>
                    <a:pt x="11021" y="26590"/>
                    <a:pt x="11121" y="26623"/>
                  </a:cubicBezTo>
                  <a:cubicBezTo>
                    <a:pt x="11203" y="26641"/>
                    <a:pt x="11253" y="26674"/>
                    <a:pt x="11369" y="26707"/>
                  </a:cubicBezTo>
                  <a:cubicBezTo>
                    <a:pt x="11818" y="26856"/>
                    <a:pt x="12166" y="26955"/>
                    <a:pt x="12531" y="27039"/>
                  </a:cubicBezTo>
                  <a:cubicBezTo>
                    <a:pt x="13245" y="27221"/>
                    <a:pt x="13925" y="27338"/>
                    <a:pt x="14523" y="27404"/>
                  </a:cubicBezTo>
                  <a:cubicBezTo>
                    <a:pt x="15339" y="27506"/>
                    <a:pt x="16031" y="27531"/>
                    <a:pt x="16584" y="27531"/>
                  </a:cubicBezTo>
                  <a:cubicBezTo>
                    <a:pt x="16840" y="27531"/>
                    <a:pt x="17067" y="27525"/>
                    <a:pt x="17262" y="27520"/>
                  </a:cubicBezTo>
                  <a:cubicBezTo>
                    <a:pt x="17875" y="27504"/>
                    <a:pt x="18191" y="27471"/>
                    <a:pt x="18191" y="27471"/>
                  </a:cubicBezTo>
                  <a:lnTo>
                    <a:pt x="17461" y="20316"/>
                  </a:lnTo>
                  <a:cubicBezTo>
                    <a:pt x="17461" y="20316"/>
                    <a:pt x="17229" y="20367"/>
                    <a:pt x="16813" y="20416"/>
                  </a:cubicBezTo>
                  <a:cubicBezTo>
                    <a:pt x="16442" y="20446"/>
                    <a:pt x="15924" y="20502"/>
                    <a:pt x="15295" y="20502"/>
                  </a:cubicBezTo>
                  <a:cubicBezTo>
                    <a:pt x="15222" y="20502"/>
                    <a:pt x="15147" y="20501"/>
                    <a:pt x="15071" y="20500"/>
                  </a:cubicBezTo>
                  <a:cubicBezTo>
                    <a:pt x="14706" y="20482"/>
                    <a:pt x="14307" y="20449"/>
                    <a:pt x="13876" y="20383"/>
                  </a:cubicBezTo>
                  <a:cubicBezTo>
                    <a:pt x="13677" y="20367"/>
                    <a:pt x="13427" y="20300"/>
                    <a:pt x="13278" y="20267"/>
                  </a:cubicBezTo>
                  <a:cubicBezTo>
                    <a:pt x="13245" y="20267"/>
                    <a:pt x="13146" y="20250"/>
                    <a:pt x="13079" y="20217"/>
                  </a:cubicBezTo>
                  <a:lnTo>
                    <a:pt x="12962" y="20184"/>
                  </a:lnTo>
                  <a:lnTo>
                    <a:pt x="12896" y="20168"/>
                  </a:lnTo>
                  <a:cubicBezTo>
                    <a:pt x="12763" y="20134"/>
                    <a:pt x="12648" y="20101"/>
                    <a:pt x="12515" y="20051"/>
                  </a:cubicBezTo>
                  <a:cubicBezTo>
                    <a:pt x="11502" y="19719"/>
                    <a:pt x="10324" y="19205"/>
                    <a:pt x="9178" y="18441"/>
                  </a:cubicBezTo>
                  <a:cubicBezTo>
                    <a:pt x="8049" y="17711"/>
                    <a:pt x="6938" y="16715"/>
                    <a:pt x="6257" y="15603"/>
                  </a:cubicBezTo>
                  <a:cubicBezTo>
                    <a:pt x="5626" y="14558"/>
                    <a:pt x="5311" y="13080"/>
                    <a:pt x="5527" y="11504"/>
                  </a:cubicBezTo>
                  <a:cubicBezTo>
                    <a:pt x="5726" y="9926"/>
                    <a:pt x="6440" y="8300"/>
                    <a:pt x="7551" y="7055"/>
                  </a:cubicBezTo>
                  <a:cubicBezTo>
                    <a:pt x="8647" y="5794"/>
                    <a:pt x="10158" y="4947"/>
                    <a:pt x="11851" y="4699"/>
                  </a:cubicBezTo>
                  <a:lnTo>
                    <a:pt x="12166" y="4648"/>
                  </a:lnTo>
                  <a:lnTo>
                    <a:pt x="12316" y="4648"/>
                  </a:lnTo>
                  <a:cubicBezTo>
                    <a:pt x="12365" y="4632"/>
                    <a:pt x="12398" y="4632"/>
                    <a:pt x="12482" y="4632"/>
                  </a:cubicBezTo>
                  <a:lnTo>
                    <a:pt x="12681" y="4615"/>
                  </a:lnTo>
                  <a:lnTo>
                    <a:pt x="13146" y="4615"/>
                  </a:lnTo>
                  <a:cubicBezTo>
                    <a:pt x="13577" y="4615"/>
                    <a:pt x="13991" y="4665"/>
                    <a:pt x="14357" y="4748"/>
                  </a:cubicBezTo>
                  <a:cubicBezTo>
                    <a:pt x="15104" y="4914"/>
                    <a:pt x="15702" y="5212"/>
                    <a:pt x="16266" y="5744"/>
                  </a:cubicBezTo>
                  <a:cubicBezTo>
                    <a:pt x="16547" y="6009"/>
                    <a:pt x="16813" y="6325"/>
                    <a:pt x="17063" y="6690"/>
                  </a:cubicBezTo>
                  <a:cubicBezTo>
                    <a:pt x="17178" y="6872"/>
                    <a:pt x="17311" y="7055"/>
                    <a:pt x="17428" y="7255"/>
                  </a:cubicBezTo>
                  <a:lnTo>
                    <a:pt x="17594" y="7553"/>
                  </a:lnTo>
                  <a:lnTo>
                    <a:pt x="17793" y="7919"/>
                  </a:lnTo>
                  <a:cubicBezTo>
                    <a:pt x="18108" y="8499"/>
                    <a:pt x="18473" y="9080"/>
                    <a:pt x="19004" y="9661"/>
                  </a:cubicBezTo>
                  <a:cubicBezTo>
                    <a:pt x="19270" y="9943"/>
                    <a:pt x="19552" y="10225"/>
                    <a:pt x="19917" y="10475"/>
                  </a:cubicBezTo>
                  <a:cubicBezTo>
                    <a:pt x="20265" y="10707"/>
                    <a:pt x="20664" y="10922"/>
                    <a:pt x="21079" y="11055"/>
                  </a:cubicBezTo>
                  <a:cubicBezTo>
                    <a:pt x="21624" y="11251"/>
                    <a:pt x="22168" y="11318"/>
                    <a:pt x="22660" y="11318"/>
                  </a:cubicBezTo>
                  <a:cubicBezTo>
                    <a:pt x="22919" y="11318"/>
                    <a:pt x="23163" y="11300"/>
                    <a:pt x="23386" y="11271"/>
                  </a:cubicBezTo>
                  <a:cubicBezTo>
                    <a:pt x="24050" y="11205"/>
                    <a:pt x="24614" y="11055"/>
                    <a:pt x="25129" y="10906"/>
                  </a:cubicBezTo>
                  <a:cubicBezTo>
                    <a:pt x="25643" y="10756"/>
                    <a:pt x="26125" y="10607"/>
                    <a:pt x="26573" y="10475"/>
                  </a:cubicBezTo>
                  <a:lnTo>
                    <a:pt x="26922" y="10375"/>
                  </a:lnTo>
                  <a:lnTo>
                    <a:pt x="27170" y="10309"/>
                  </a:lnTo>
                  <a:cubicBezTo>
                    <a:pt x="27336" y="10275"/>
                    <a:pt x="27486" y="10242"/>
                    <a:pt x="27619" y="10225"/>
                  </a:cubicBezTo>
                  <a:cubicBezTo>
                    <a:pt x="27685" y="10221"/>
                    <a:pt x="27747" y="10219"/>
                    <a:pt x="27806" y="10219"/>
                  </a:cubicBezTo>
                  <a:cubicBezTo>
                    <a:pt x="28001" y="10219"/>
                    <a:pt x="28163" y="10240"/>
                    <a:pt x="28316" y="10291"/>
                  </a:cubicBezTo>
                  <a:cubicBezTo>
                    <a:pt x="28515" y="10358"/>
                    <a:pt x="28730" y="10490"/>
                    <a:pt x="28980" y="10707"/>
                  </a:cubicBezTo>
                  <a:cubicBezTo>
                    <a:pt x="29478" y="11138"/>
                    <a:pt x="30009" y="11851"/>
                    <a:pt x="30656" y="12533"/>
                  </a:cubicBezTo>
                  <a:cubicBezTo>
                    <a:pt x="30972" y="12881"/>
                    <a:pt x="31337" y="13230"/>
                    <a:pt x="31718" y="13529"/>
                  </a:cubicBezTo>
                  <a:cubicBezTo>
                    <a:pt x="31801" y="13611"/>
                    <a:pt x="31917" y="13695"/>
                    <a:pt x="32034" y="13777"/>
                  </a:cubicBezTo>
                  <a:cubicBezTo>
                    <a:pt x="32149" y="13876"/>
                    <a:pt x="32216" y="13910"/>
                    <a:pt x="32299" y="13960"/>
                  </a:cubicBezTo>
                  <a:lnTo>
                    <a:pt x="32399" y="14026"/>
                  </a:lnTo>
                  <a:lnTo>
                    <a:pt x="32465" y="14076"/>
                  </a:lnTo>
                  <a:lnTo>
                    <a:pt x="32631" y="14159"/>
                  </a:lnTo>
                  <a:cubicBezTo>
                    <a:pt x="32731" y="14226"/>
                    <a:pt x="32831" y="14275"/>
                    <a:pt x="32946" y="14341"/>
                  </a:cubicBezTo>
                  <a:cubicBezTo>
                    <a:pt x="33793" y="14773"/>
                    <a:pt x="34705" y="15022"/>
                    <a:pt x="35553" y="15071"/>
                  </a:cubicBezTo>
                  <a:cubicBezTo>
                    <a:pt x="35719" y="15084"/>
                    <a:pt x="35882" y="15091"/>
                    <a:pt x="36041" y="15091"/>
                  </a:cubicBezTo>
                  <a:cubicBezTo>
                    <a:pt x="36695" y="15091"/>
                    <a:pt x="37292" y="14990"/>
                    <a:pt x="37826" y="14856"/>
                  </a:cubicBezTo>
                  <a:cubicBezTo>
                    <a:pt x="38507" y="14690"/>
                    <a:pt x="39071" y="14474"/>
                    <a:pt x="39569" y="14242"/>
                  </a:cubicBezTo>
                  <a:cubicBezTo>
                    <a:pt x="40565" y="13794"/>
                    <a:pt x="41245" y="13329"/>
                    <a:pt x="41710" y="13013"/>
                  </a:cubicBezTo>
                  <a:cubicBezTo>
                    <a:pt x="41942" y="12865"/>
                    <a:pt x="42125" y="12715"/>
                    <a:pt x="42241" y="12648"/>
                  </a:cubicBezTo>
                  <a:cubicBezTo>
                    <a:pt x="42340" y="12566"/>
                    <a:pt x="42407" y="12515"/>
                    <a:pt x="42407" y="12515"/>
                  </a:cubicBezTo>
                  <a:lnTo>
                    <a:pt x="41063" y="10475"/>
                  </a:lnTo>
                  <a:cubicBezTo>
                    <a:pt x="41063" y="10475"/>
                    <a:pt x="41013" y="10508"/>
                    <a:pt x="40897" y="10590"/>
                  </a:cubicBezTo>
                  <a:cubicBezTo>
                    <a:pt x="40764" y="10656"/>
                    <a:pt x="40632" y="10740"/>
                    <a:pt x="40415" y="10873"/>
                  </a:cubicBezTo>
                  <a:cubicBezTo>
                    <a:pt x="40001" y="11121"/>
                    <a:pt x="39386" y="11470"/>
                    <a:pt x="38589" y="11785"/>
                  </a:cubicBezTo>
                  <a:cubicBezTo>
                    <a:pt x="37943" y="12027"/>
                    <a:pt x="37166" y="12237"/>
                    <a:pt x="36365" y="12237"/>
                  </a:cubicBezTo>
                  <a:cubicBezTo>
                    <a:pt x="36178" y="12237"/>
                    <a:pt x="35989" y="12226"/>
                    <a:pt x="35801" y="12201"/>
                  </a:cubicBezTo>
                  <a:cubicBezTo>
                    <a:pt x="35303" y="12117"/>
                    <a:pt x="34822" y="11951"/>
                    <a:pt x="34324" y="11670"/>
                  </a:cubicBezTo>
                  <a:cubicBezTo>
                    <a:pt x="34274" y="11619"/>
                    <a:pt x="34208" y="11586"/>
                    <a:pt x="34141" y="11553"/>
                  </a:cubicBezTo>
                  <a:lnTo>
                    <a:pt x="34059" y="11486"/>
                  </a:lnTo>
                  <a:lnTo>
                    <a:pt x="34034" y="11470"/>
                  </a:lnTo>
                  <a:lnTo>
                    <a:pt x="34034" y="11470"/>
                  </a:lnTo>
                  <a:cubicBezTo>
                    <a:pt x="34032" y="11470"/>
                    <a:pt x="34030" y="11470"/>
                    <a:pt x="34026" y="11470"/>
                  </a:cubicBezTo>
                  <a:lnTo>
                    <a:pt x="34008" y="11453"/>
                  </a:lnTo>
                  <a:lnTo>
                    <a:pt x="34008" y="11453"/>
                  </a:lnTo>
                  <a:lnTo>
                    <a:pt x="34008" y="11453"/>
                  </a:lnTo>
                  <a:lnTo>
                    <a:pt x="33975" y="11437"/>
                  </a:lnTo>
                  <a:cubicBezTo>
                    <a:pt x="33909" y="11371"/>
                    <a:pt x="33809" y="11304"/>
                    <a:pt x="33776" y="11271"/>
                  </a:cubicBezTo>
                  <a:cubicBezTo>
                    <a:pt x="33727" y="11221"/>
                    <a:pt x="33694" y="11188"/>
                    <a:pt x="33627" y="11138"/>
                  </a:cubicBezTo>
                  <a:cubicBezTo>
                    <a:pt x="33395" y="10922"/>
                    <a:pt x="33178" y="10690"/>
                    <a:pt x="32930" y="10391"/>
                  </a:cubicBezTo>
                  <a:cubicBezTo>
                    <a:pt x="32448" y="9827"/>
                    <a:pt x="31983" y="9080"/>
                    <a:pt x="31171" y="8250"/>
                  </a:cubicBezTo>
                  <a:cubicBezTo>
                    <a:pt x="30755" y="7852"/>
                    <a:pt x="30224" y="7421"/>
                    <a:pt x="29560" y="7138"/>
                  </a:cubicBezTo>
                  <a:cubicBezTo>
                    <a:pt x="29245" y="6989"/>
                    <a:pt x="28896" y="6889"/>
                    <a:pt x="28548" y="6806"/>
                  </a:cubicBezTo>
                  <a:cubicBezTo>
                    <a:pt x="28199" y="6757"/>
                    <a:pt x="27834" y="6723"/>
                    <a:pt x="27502" y="6723"/>
                  </a:cubicBezTo>
                  <a:cubicBezTo>
                    <a:pt x="27170" y="6723"/>
                    <a:pt x="26838" y="6773"/>
                    <a:pt x="26523" y="6823"/>
                  </a:cubicBezTo>
                  <a:cubicBezTo>
                    <a:pt x="26373" y="6856"/>
                    <a:pt x="26225" y="6889"/>
                    <a:pt x="26075" y="6905"/>
                  </a:cubicBezTo>
                  <a:lnTo>
                    <a:pt x="25709" y="6989"/>
                  </a:lnTo>
                  <a:cubicBezTo>
                    <a:pt x="25212" y="7105"/>
                    <a:pt x="24747" y="7221"/>
                    <a:pt x="24299" y="7321"/>
                  </a:cubicBezTo>
                  <a:cubicBezTo>
                    <a:pt x="23835" y="7421"/>
                    <a:pt x="23419" y="7503"/>
                    <a:pt x="23071" y="7503"/>
                  </a:cubicBezTo>
                  <a:cubicBezTo>
                    <a:pt x="22993" y="7510"/>
                    <a:pt x="22920" y="7513"/>
                    <a:pt x="22853" y="7513"/>
                  </a:cubicBezTo>
                  <a:cubicBezTo>
                    <a:pt x="22610" y="7513"/>
                    <a:pt x="22441" y="7469"/>
                    <a:pt x="22324" y="7403"/>
                  </a:cubicBezTo>
                  <a:cubicBezTo>
                    <a:pt x="22191" y="7337"/>
                    <a:pt x="22042" y="7237"/>
                    <a:pt x="21859" y="6989"/>
                  </a:cubicBezTo>
                  <a:cubicBezTo>
                    <a:pt x="21677" y="6773"/>
                    <a:pt x="21478" y="6425"/>
                    <a:pt x="21294" y="6026"/>
                  </a:cubicBezTo>
                  <a:lnTo>
                    <a:pt x="21128" y="5661"/>
                  </a:lnTo>
                  <a:lnTo>
                    <a:pt x="20913" y="5230"/>
                  </a:lnTo>
                  <a:cubicBezTo>
                    <a:pt x="20763" y="4947"/>
                    <a:pt x="20597" y="4665"/>
                    <a:pt x="20431" y="4383"/>
                  </a:cubicBezTo>
                  <a:cubicBezTo>
                    <a:pt x="20083" y="3818"/>
                    <a:pt x="19685" y="3254"/>
                    <a:pt x="19187" y="2723"/>
                  </a:cubicBezTo>
                  <a:cubicBezTo>
                    <a:pt x="18705" y="2192"/>
                    <a:pt x="18125" y="1711"/>
                    <a:pt x="17477" y="1313"/>
                  </a:cubicBezTo>
                  <a:cubicBezTo>
                    <a:pt x="16846" y="914"/>
                    <a:pt x="16149" y="616"/>
                    <a:pt x="15452" y="416"/>
                  </a:cubicBezTo>
                  <a:cubicBezTo>
                    <a:pt x="14755" y="217"/>
                    <a:pt x="14058" y="100"/>
                    <a:pt x="13394" y="51"/>
                  </a:cubicBezTo>
                  <a:cubicBezTo>
                    <a:pt x="13228" y="34"/>
                    <a:pt x="13062" y="18"/>
                    <a:pt x="12896" y="18"/>
                  </a:cubicBezTo>
                  <a:lnTo>
                    <a:pt x="127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32;p43">
              <a:extLst>
                <a:ext uri="{FF2B5EF4-FFF2-40B4-BE49-F238E27FC236}">
                  <a16:creationId xmlns:a16="http://schemas.microsoft.com/office/drawing/2014/main" id="{0C830E60-43AF-4EEC-B6C3-DEE2DA20A543}"/>
                </a:ext>
              </a:extLst>
            </p:cNvPr>
            <p:cNvSpPr/>
            <p:nvPr/>
          </p:nvSpPr>
          <p:spPr>
            <a:xfrm>
              <a:off x="1312692" y="1766812"/>
              <a:ext cx="242609" cy="142122"/>
            </a:xfrm>
            <a:custGeom>
              <a:avLst/>
              <a:gdLst/>
              <a:ahLst/>
              <a:cxnLst/>
              <a:rect l="l" t="t" r="r" b="b"/>
              <a:pathLst>
                <a:path w="40334" h="23628" extrusionOk="0">
                  <a:moveTo>
                    <a:pt x="10805" y="0"/>
                  </a:moveTo>
                  <a:cubicBezTo>
                    <a:pt x="10672" y="0"/>
                    <a:pt x="10506" y="16"/>
                    <a:pt x="10358" y="16"/>
                  </a:cubicBezTo>
                  <a:lnTo>
                    <a:pt x="9909" y="49"/>
                  </a:lnTo>
                  <a:cubicBezTo>
                    <a:pt x="8731" y="166"/>
                    <a:pt x="7552" y="498"/>
                    <a:pt x="6474" y="1029"/>
                  </a:cubicBezTo>
                  <a:cubicBezTo>
                    <a:pt x="5394" y="1543"/>
                    <a:pt x="4416" y="2273"/>
                    <a:pt x="3586" y="3120"/>
                  </a:cubicBezTo>
                  <a:cubicBezTo>
                    <a:pt x="1909" y="4847"/>
                    <a:pt x="831" y="7053"/>
                    <a:pt x="415" y="9328"/>
                  </a:cubicBezTo>
                  <a:cubicBezTo>
                    <a:pt x="1" y="11601"/>
                    <a:pt x="299" y="13991"/>
                    <a:pt x="1329" y="15917"/>
                  </a:cubicBezTo>
                  <a:lnTo>
                    <a:pt x="1378" y="16016"/>
                  </a:lnTo>
                  <a:lnTo>
                    <a:pt x="1444" y="16116"/>
                  </a:lnTo>
                  <a:lnTo>
                    <a:pt x="1528" y="16282"/>
                  </a:lnTo>
                  <a:lnTo>
                    <a:pt x="1710" y="16598"/>
                  </a:lnTo>
                  <a:cubicBezTo>
                    <a:pt x="1860" y="16813"/>
                    <a:pt x="2008" y="17045"/>
                    <a:pt x="2158" y="17262"/>
                  </a:cubicBezTo>
                  <a:cubicBezTo>
                    <a:pt x="2473" y="17676"/>
                    <a:pt x="2789" y="18058"/>
                    <a:pt x="3121" y="18423"/>
                  </a:cubicBezTo>
                  <a:cubicBezTo>
                    <a:pt x="3785" y="19136"/>
                    <a:pt x="4482" y="19767"/>
                    <a:pt x="5195" y="20298"/>
                  </a:cubicBezTo>
                  <a:cubicBezTo>
                    <a:pt x="6607" y="21378"/>
                    <a:pt x="8050" y="22124"/>
                    <a:pt x="9395" y="22672"/>
                  </a:cubicBezTo>
                  <a:cubicBezTo>
                    <a:pt x="9727" y="22805"/>
                    <a:pt x="10075" y="22921"/>
                    <a:pt x="10374" y="23020"/>
                  </a:cubicBezTo>
                  <a:cubicBezTo>
                    <a:pt x="10739" y="23120"/>
                    <a:pt x="11038" y="23219"/>
                    <a:pt x="11354" y="23286"/>
                  </a:cubicBezTo>
                  <a:cubicBezTo>
                    <a:pt x="11984" y="23419"/>
                    <a:pt x="12549" y="23502"/>
                    <a:pt x="13080" y="23551"/>
                  </a:cubicBezTo>
                  <a:cubicBezTo>
                    <a:pt x="13674" y="23608"/>
                    <a:pt x="14193" y="23627"/>
                    <a:pt x="14631" y="23627"/>
                  </a:cubicBezTo>
                  <a:cubicBezTo>
                    <a:pt x="14964" y="23627"/>
                    <a:pt x="15250" y="23616"/>
                    <a:pt x="15486" y="23602"/>
                  </a:cubicBezTo>
                  <a:cubicBezTo>
                    <a:pt x="16034" y="23569"/>
                    <a:pt x="16333" y="23536"/>
                    <a:pt x="16333" y="23536"/>
                  </a:cubicBezTo>
                  <a:lnTo>
                    <a:pt x="16083" y="21161"/>
                  </a:lnTo>
                  <a:cubicBezTo>
                    <a:pt x="16083" y="21161"/>
                    <a:pt x="15818" y="21195"/>
                    <a:pt x="15337" y="21228"/>
                  </a:cubicBezTo>
                  <a:cubicBezTo>
                    <a:pt x="15024" y="21261"/>
                    <a:pt x="14613" y="21286"/>
                    <a:pt x="14122" y="21286"/>
                  </a:cubicBezTo>
                  <a:cubicBezTo>
                    <a:pt x="13858" y="21286"/>
                    <a:pt x="13570" y="21279"/>
                    <a:pt x="13262" y="21261"/>
                  </a:cubicBezTo>
                  <a:cubicBezTo>
                    <a:pt x="12814" y="21228"/>
                    <a:pt x="12332" y="21161"/>
                    <a:pt x="11801" y="21062"/>
                  </a:cubicBezTo>
                  <a:cubicBezTo>
                    <a:pt x="11553" y="21013"/>
                    <a:pt x="11270" y="20946"/>
                    <a:pt x="11022" y="20880"/>
                  </a:cubicBezTo>
                  <a:cubicBezTo>
                    <a:pt x="10723" y="20796"/>
                    <a:pt x="10440" y="20697"/>
                    <a:pt x="10141" y="20597"/>
                  </a:cubicBezTo>
                  <a:cubicBezTo>
                    <a:pt x="8964" y="20150"/>
                    <a:pt x="7652" y="19519"/>
                    <a:pt x="6374" y="18605"/>
                  </a:cubicBezTo>
                  <a:cubicBezTo>
                    <a:pt x="5113" y="17693"/>
                    <a:pt x="3834" y="16498"/>
                    <a:pt x="2988" y="14987"/>
                  </a:cubicBezTo>
                  <a:cubicBezTo>
                    <a:pt x="2158" y="13493"/>
                    <a:pt x="1842" y="11568"/>
                    <a:pt x="2158" y="9643"/>
                  </a:cubicBezTo>
                  <a:cubicBezTo>
                    <a:pt x="2457" y="7717"/>
                    <a:pt x="3353" y="5792"/>
                    <a:pt x="4748" y="4315"/>
                  </a:cubicBezTo>
                  <a:cubicBezTo>
                    <a:pt x="6125" y="2822"/>
                    <a:pt x="8034" y="1826"/>
                    <a:pt x="10075" y="1593"/>
                  </a:cubicBezTo>
                  <a:lnTo>
                    <a:pt x="10457" y="1560"/>
                  </a:lnTo>
                  <a:cubicBezTo>
                    <a:pt x="10573" y="1560"/>
                    <a:pt x="10690" y="1543"/>
                    <a:pt x="10822" y="1543"/>
                  </a:cubicBezTo>
                  <a:lnTo>
                    <a:pt x="11602" y="1543"/>
                  </a:lnTo>
                  <a:cubicBezTo>
                    <a:pt x="12117" y="1560"/>
                    <a:pt x="12615" y="1627"/>
                    <a:pt x="13096" y="1759"/>
                  </a:cubicBezTo>
                  <a:cubicBezTo>
                    <a:pt x="14058" y="1992"/>
                    <a:pt x="14921" y="2490"/>
                    <a:pt x="15619" y="3187"/>
                  </a:cubicBezTo>
                  <a:cubicBezTo>
                    <a:pt x="15968" y="3535"/>
                    <a:pt x="16282" y="3950"/>
                    <a:pt x="16565" y="4365"/>
                  </a:cubicBezTo>
                  <a:cubicBezTo>
                    <a:pt x="16698" y="4581"/>
                    <a:pt x="16831" y="4813"/>
                    <a:pt x="16964" y="5028"/>
                  </a:cubicBezTo>
                  <a:cubicBezTo>
                    <a:pt x="17030" y="5145"/>
                    <a:pt x="17079" y="5261"/>
                    <a:pt x="17146" y="5378"/>
                  </a:cubicBezTo>
                  <a:lnTo>
                    <a:pt x="17329" y="5743"/>
                  </a:lnTo>
                  <a:cubicBezTo>
                    <a:pt x="17610" y="6257"/>
                    <a:pt x="17909" y="6772"/>
                    <a:pt x="18325" y="7219"/>
                  </a:cubicBezTo>
                  <a:cubicBezTo>
                    <a:pt x="18723" y="7684"/>
                    <a:pt x="19254" y="8082"/>
                    <a:pt x="19868" y="8299"/>
                  </a:cubicBezTo>
                  <a:cubicBezTo>
                    <a:pt x="20303" y="8451"/>
                    <a:pt x="20739" y="8504"/>
                    <a:pt x="21156" y="8504"/>
                  </a:cubicBezTo>
                  <a:cubicBezTo>
                    <a:pt x="21327" y="8504"/>
                    <a:pt x="21496" y="8495"/>
                    <a:pt x="21660" y="8481"/>
                  </a:cubicBezTo>
                  <a:cubicBezTo>
                    <a:pt x="22209" y="8414"/>
                    <a:pt x="22722" y="8299"/>
                    <a:pt x="23220" y="8166"/>
                  </a:cubicBezTo>
                  <a:cubicBezTo>
                    <a:pt x="23718" y="8033"/>
                    <a:pt x="24200" y="7900"/>
                    <a:pt x="24665" y="7768"/>
                  </a:cubicBezTo>
                  <a:lnTo>
                    <a:pt x="25013" y="7668"/>
                  </a:lnTo>
                  <a:lnTo>
                    <a:pt x="25329" y="7602"/>
                  </a:lnTo>
                  <a:cubicBezTo>
                    <a:pt x="25544" y="7551"/>
                    <a:pt x="25760" y="7518"/>
                    <a:pt x="25960" y="7518"/>
                  </a:cubicBezTo>
                  <a:cubicBezTo>
                    <a:pt x="26030" y="7512"/>
                    <a:pt x="26100" y="7510"/>
                    <a:pt x="26168" y="7510"/>
                  </a:cubicBezTo>
                  <a:cubicBezTo>
                    <a:pt x="26907" y="7510"/>
                    <a:pt x="27537" y="7832"/>
                    <a:pt x="28084" y="8348"/>
                  </a:cubicBezTo>
                  <a:cubicBezTo>
                    <a:pt x="28682" y="8912"/>
                    <a:pt x="29196" y="9627"/>
                    <a:pt x="29793" y="10273"/>
                  </a:cubicBezTo>
                  <a:cubicBezTo>
                    <a:pt x="30375" y="10937"/>
                    <a:pt x="31039" y="11502"/>
                    <a:pt x="31785" y="11900"/>
                  </a:cubicBezTo>
                  <a:cubicBezTo>
                    <a:pt x="32499" y="12298"/>
                    <a:pt x="33279" y="12515"/>
                    <a:pt x="34009" y="12564"/>
                  </a:cubicBezTo>
                  <a:cubicBezTo>
                    <a:pt x="34185" y="12578"/>
                    <a:pt x="34358" y="12584"/>
                    <a:pt x="34527" y="12584"/>
                  </a:cubicBezTo>
                  <a:cubicBezTo>
                    <a:pt x="35761" y="12584"/>
                    <a:pt x="36808" y="12234"/>
                    <a:pt x="37611" y="11884"/>
                  </a:cubicBezTo>
                  <a:cubicBezTo>
                    <a:pt x="38541" y="11468"/>
                    <a:pt x="39205" y="11054"/>
                    <a:pt x="39652" y="10755"/>
                  </a:cubicBezTo>
                  <a:cubicBezTo>
                    <a:pt x="40101" y="10457"/>
                    <a:pt x="40333" y="10291"/>
                    <a:pt x="40333" y="10291"/>
                  </a:cubicBezTo>
                  <a:lnTo>
                    <a:pt x="39885" y="9609"/>
                  </a:lnTo>
                  <a:cubicBezTo>
                    <a:pt x="39885" y="9609"/>
                    <a:pt x="39652" y="9775"/>
                    <a:pt x="39221" y="10041"/>
                  </a:cubicBezTo>
                  <a:cubicBezTo>
                    <a:pt x="38789" y="10306"/>
                    <a:pt x="38142" y="10705"/>
                    <a:pt x="37295" y="11054"/>
                  </a:cubicBezTo>
                  <a:cubicBezTo>
                    <a:pt x="36552" y="11354"/>
                    <a:pt x="35623" y="11642"/>
                    <a:pt x="34595" y="11642"/>
                  </a:cubicBezTo>
                  <a:cubicBezTo>
                    <a:pt x="34430" y="11642"/>
                    <a:pt x="34262" y="11634"/>
                    <a:pt x="34093" y="11618"/>
                  </a:cubicBezTo>
                  <a:cubicBezTo>
                    <a:pt x="33478" y="11552"/>
                    <a:pt x="32847" y="11353"/>
                    <a:pt x="32234" y="11004"/>
                  </a:cubicBezTo>
                  <a:cubicBezTo>
                    <a:pt x="32084" y="10921"/>
                    <a:pt x="31935" y="10822"/>
                    <a:pt x="31802" y="10722"/>
                  </a:cubicBezTo>
                  <a:cubicBezTo>
                    <a:pt x="31619" y="10605"/>
                    <a:pt x="31503" y="10506"/>
                    <a:pt x="31371" y="10390"/>
                  </a:cubicBezTo>
                  <a:cubicBezTo>
                    <a:pt x="31088" y="10141"/>
                    <a:pt x="30822" y="9875"/>
                    <a:pt x="30557" y="9560"/>
                  </a:cubicBezTo>
                  <a:cubicBezTo>
                    <a:pt x="30010" y="8963"/>
                    <a:pt x="29512" y="8215"/>
                    <a:pt x="28814" y="7535"/>
                  </a:cubicBezTo>
                  <a:cubicBezTo>
                    <a:pt x="28449" y="7186"/>
                    <a:pt x="28034" y="6854"/>
                    <a:pt x="27520" y="6639"/>
                  </a:cubicBezTo>
                  <a:cubicBezTo>
                    <a:pt x="27085" y="6450"/>
                    <a:pt x="26599" y="6350"/>
                    <a:pt x="26117" y="6350"/>
                  </a:cubicBezTo>
                  <a:cubicBezTo>
                    <a:pt x="26048" y="6350"/>
                    <a:pt x="25978" y="6352"/>
                    <a:pt x="25909" y="6356"/>
                  </a:cubicBezTo>
                  <a:cubicBezTo>
                    <a:pt x="25644" y="6356"/>
                    <a:pt x="25378" y="6389"/>
                    <a:pt x="25113" y="6440"/>
                  </a:cubicBezTo>
                  <a:lnTo>
                    <a:pt x="24731" y="6522"/>
                  </a:lnTo>
                  <a:lnTo>
                    <a:pt x="24366" y="6606"/>
                  </a:lnTo>
                  <a:cubicBezTo>
                    <a:pt x="23902" y="6739"/>
                    <a:pt x="23420" y="6854"/>
                    <a:pt x="22939" y="6971"/>
                  </a:cubicBezTo>
                  <a:cubicBezTo>
                    <a:pt x="22358" y="7116"/>
                    <a:pt x="21757" y="7236"/>
                    <a:pt x="21206" y="7236"/>
                  </a:cubicBezTo>
                  <a:cubicBezTo>
                    <a:pt x="20876" y="7236"/>
                    <a:pt x="20563" y="7193"/>
                    <a:pt x="20283" y="7087"/>
                  </a:cubicBezTo>
                  <a:cubicBezTo>
                    <a:pt x="19536" y="6821"/>
                    <a:pt x="18955" y="6024"/>
                    <a:pt x="18507" y="5112"/>
                  </a:cubicBezTo>
                  <a:cubicBezTo>
                    <a:pt x="18026" y="4116"/>
                    <a:pt x="17428" y="3070"/>
                    <a:pt x="16599" y="2191"/>
                  </a:cubicBezTo>
                  <a:cubicBezTo>
                    <a:pt x="15751" y="1295"/>
                    <a:pt x="14640" y="631"/>
                    <a:pt x="13461" y="315"/>
                  </a:cubicBezTo>
                  <a:cubicBezTo>
                    <a:pt x="12881" y="149"/>
                    <a:pt x="12283" y="66"/>
                    <a:pt x="11686" y="16"/>
                  </a:cubicBezTo>
                  <a:cubicBezTo>
                    <a:pt x="11536" y="16"/>
                    <a:pt x="11387" y="0"/>
                    <a:pt x="1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33;p43">
              <a:extLst>
                <a:ext uri="{FF2B5EF4-FFF2-40B4-BE49-F238E27FC236}">
                  <a16:creationId xmlns:a16="http://schemas.microsoft.com/office/drawing/2014/main" id="{2E3D80A3-E6E3-4ABC-9E73-02905B435D1B}"/>
                </a:ext>
              </a:extLst>
            </p:cNvPr>
            <p:cNvSpPr/>
            <p:nvPr/>
          </p:nvSpPr>
          <p:spPr>
            <a:xfrm>
              <a:off x="1444761" y="1848070"/>
              <a:ext cx="144372" cy="63699"/>
            </a:xfrm>
            <a:custGeom>
              <a:avLst/>
              <a:gdLst/>
              <a:ahLst/>
              <a:cxnLst/>
              <a:rect l="l" t="t" r="r" b="b"/>
              <a:pathLst>
                <a:path w="24002" h="10590" extrusionOk="0">
                  <a:moveTo>
                    <a:pt x="22474" y="1"/>
                  </a:moveTo>
                  <a:cubicBezTo>
                    <a:pt x="16351" y="5223"/>
                    <a:pt x="8306" y="8217"/>
                    <a:pt x="347" y="8217"/>
                  </a:cubicBezTo>
                  <a:cubicBezTo>
                    <a:pt x="237" y="8217"/>
                    <a:pt x="128" y="8217"/>
                    <a:pt x="18" y="8216"/>
                  </a:cubicBezTo>
                  <a:lnTo>
                    <a:pt x="1" y="10590"/>
                  </a:lnTo>
                  <a:lnTo>
                    <a:pt x="317" y="10590"/>
                  </a:lnTo>
                  <a:cubicBezTo>
                    <a:pt x="8848" y="10590"/>
                    <a:pt x="17462" y="7386"/>
                    <a:pt x="24001" y="1793"/>
                  </a:cubicBezTo>
                  <a:lnTo>
                    <a:pt x="224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34;p43">
              <a:extLst>
                <a:ext uri="{FF2B5EF4-FFF2-40B4-BE49-F238E27FC236}">
                  <a16:creationId xmlns:a16="http://schemas.microsoft.com/office/drawing/2014/main" id="{44E9D76A-3B80-45F2-BDF5-BDCAD03CA6BC}"/>
                </a:ext>
              </a:extLst>
            </p:cNvPr>
            <p:cNvSpPr/>
            <p:nvPr/>
          </p:nvSpPr>
          <p:spPr>
            <a:xfrm>
              <a:off x="1360905" y="1855456"/>
              <a:ext cx="119518" cy="82369"/>
            </a:xfrm>
            <a:custGeom>
              <a:avLst/>
              <a:gdLst/>
              <a:ahLst/>
              <a:cxnLst/>
              <a:rect l="l" t="t" r="r" b="b"/>
              <a:pathLst>
                <a:path w="19870" h="13694" extrusionOk="0">
                  <a:moveTo>
                    <a:pt x="9926" y="1"/>
                  </a:moveTo>
                  <a:cubicBezTo>
                    <a:pt x="4449" y="1"/>
                    <a:pt x="1" y="3071"/>
                    <a:pt x="1" y="6855"/>
                  </a:cubicBezTo>
                  <a:cubicBezTo>
                    <a:pt x="1" y="10639"/>
                    <a:pt x="4449" y="13693"/>
                    <a:pt x="9926" y="13693"/>
                  </a:cubicBezTo>
                  <a:cubicBezTo>
                    <a:pt x="15421" y="13693"/>
                    <a:pt x="19869" y="10639"/>
                    <a:pt x="19869" y="6855"/>
                  </a:cubicBezTo>
                  <a:cubicBezTo>
                    <a:pt x="19869" y="3071"/>
                    <a:pt x="15421" y="1"/>
                    <a:pt x="99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35;p43">
              <a:extLst>
                <a:ext uri="{FF2B5EF4-FFF2-40B4-BE49-F238E27FC236}">
                  <a16:creationId xmlns:a16="http://schemas.microsoft.com/office/drawing/2014/main" id="{D01C9DC1-1306-4A62-B07B-B7A326121B35}"/>
                </a:ext>
              </a:extLst>
            </p:cNvPr>
            <p:cNvSpPr/>
            <p:nvPr/>
          </p:nvSpPr>
          <p:spPr>
            <a:xfrm>
              <a:off x="1360905" y="1895790"/>
              <a:ext cx="6" cy="698"/>
            </a:xfrm>
            <a:custGeom>
              <a:avLst/>
              <a:gdLst/>
              <a:ahLst/>
              <a:cxnLst/>
              <a:rect l="l" t="t" r="r" b="b"/>
              <a:pathLst>
                <a:path w="1" h="116" extrusionOk="0">
                  <a:moveTo>
                    <a:pt x="1" y="116"/>
                  </a:moveTo>
                  <a:lnTo>
                    <a:pt x="1" y="116"/>
                  </a:lnTo>
                  <a:lnTo>
                    <a:pt x="1" y="116"/>
                  </a:lnTo>
                  <a:close/>
                  <a:moveTo>
                    <a:pt x="1" y="100"/>
                  </a:moveTo>
                  <a:lnTo>
                    <a:pt x="1" y="116"/>
                  </a:lnTo>
                  <a:lnTo>
                    <a:pt x="1" y="100"/>
                  </a:lnTo>
                  <a:close/>
                  <a:moveTo>
                    <a:pt x="1" y="100"/>
                  </a:moveTo>
                  <a:lnTo>
                    <a:pt x="1" y="100"/>
                  </a:lnTo>
                  <a:lnTo>
                    <a:pt x="1" y="100"/>
                  </a:lnTo>
                  <a:close/>
                  <a:moveTo>
                    <a:pt x="1" y="83"/>
                  </a:moveTo>
                  <a:lnTo>
                    <a:pt x="1" y="83"/>
                  </a:lnTo>
                  <a:lnTo>
                    <a:pt x="1" y="83"/>
                  </a:lnTo>
                  <a:close/>
                  <a:moveTo>
                    <a:pt x="1" y="67"/>
                  </a:moveTo>
                  <a:lnTo>
                    <a:pt x="1" y="67"/>
                  </a:lnTo>
                  <a:lnTo>
                    <a:pt x="1" y="67"/>
                  </a:lnTo>
                  <a:close/>
                  <a:moveTo>
                    <a:pt x="1" y="49"/>
                  </a:moveTo>
                  <a:lnTo>
                    <a:pt x="1" y="49"/>
                  </a:lnTo>
                  <a:lnTo>
                    <a:pt x="1" y="49"/>
                  </a:lnTo>
                  <a:close/>
                  <a:moveTo>
                    <a:pt x="1" y="33"/>
                  </a:moveTo>
                  <a:lnTo>
                    <a:pt x="1" y="33"/>
                  </a:lnTo>
                  <a:lnTo>
                    <a:pt x="1" y="33"/>
                  </a:lnTo>
                  <a:close/>
                  <a:moveTo>
                    <a:pt x="1" y="16"/>
                  </a:moveTo>
                  <a:lnTo>
                    <a:pt x="1" y="16"/>
                  </a:lnTo>
                  <a:lnTo>
                    <a:pt x="1" y="16"/>
                  </a:lnTo>
                  <a:close/>
                  <a:moveTo>
                    <a:pt x="1" y="0"/>
                  </a:moveTo>
                  <a:lnTo>
                    <a:pt x="1" y="0"/>
                  </a:lnTo>
                  <a:close/>
                </a:path>
              </a:pathLst>
            </a:custGeom>
            <a:solidFill>
              <a:srgbClr val="D71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136;p43">
              <a:extLst>
                <a:ext uri="{FF2B5EF4-FFF2-40B4-BE49-F238E27FC236}">
                  <a16:creationId xmlns:a16="http://schemas.microsoft.com/office/drawing/2014/main" id="{FE2FB910-5381-44F8-A00E-F520F3FD432B}"/>
                </a:ext>
              </a:extLst>
            </p:cNvPr>
            <p:cNvSpPr/>
            <p:nvPr/>
          </p:nvSpPr>
          <p:spPr>
            <a:xfrm>
              <a:off x="1360905" y="1896584"/>
              <a:ext cx="6" cy="6"/>
            </a:xfrm>
            <a:custGeom>
              <a:avLst/>
              <a:gdLst/>
              <a:ahLst/>
              <a:cxnLst/>
              <a:rect l="l" t="t" r="r" b="b"/>
              <a:pathLst>
                <a:path w="1" h="1" extrusionOk="0">
                  <a:moveTo>
                    <a:pt x="1" y="1"/>
                  </a:moveTo>
                  <a:lnTo>
                    <a:pt x="1" y="1"/>
                  </a:lnTo>
                  <a:close/>
                </a:path>
              </a:pathLst>
            </a:custGeom>
            <a:solidFill>
              <a:srgbClr val="D71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137;p43">
              <a:extLst>
                <a:ext uri="{FF2B5EF4-FFF2-40B4-BE49-F238E27FC236}">
                  <a16:creationId xmlns:a16="http://schemas.microsoft.com/office/drawing/2014/main" id="{6122B68D-FE29-44CB-B774-57B0E53729A2}"/>
                </a:ext>
              </a:extLst>
            </p:cNvPr>
            <p:cNvSpPr/>
            <p:nvPr/>
          </p:nvSpPr>
          <p:spPr>
            <a:xfrm>
              <a:off x="1480410" y="1896584"/>
              <a:ext cx="6" cy="102"/>
            </a:xfrm>
            <a:custGeom>
              <a:avLst/>
              <a:gdLst/>
              <a:ahLst/>
              <a:cxnLst/>
              <a:rect l="l" t="t" r="r" b="b"/>
              <a:pathLst>
                <a:path w="1" h="17" extrusionOk="0">
                  <a:moveTo>
                    <a:pt x="0" y="1"/>
                  </a:moveTo>
                  <a:lnTo>
                    <a:pt x="0" y="17"/>
                  </a:lnTo>
                  <a:lnTo>
                    <a:pt x="0" y="17"/>
                  </a:lnTo>
                  <a:close/>
                </a:path>
              </a:pathLst>
            </a:custGeom>
            <a:solidFill>
              <a:srgbClr val="EE9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138;p43">
              <a:extLst>
                <a:ext uri="{FF2B5EF4-FFF2-40B4-BE49-F238E27FC236}">
                  <a16:creationId xmlns:a16="http://schemas.microsoft.com/office/drawing/2014/main" id="{E9E57FA5-EAEF-4E30-8CEF-C8E69FEB568D}"/>
                </a:ext>
              </a:extLst>
            </p:cNvPr>
            <p:cNvSpPr/>
            <p:nvPr/>
          </p:nvSpPr>
          <p:spPr>
            <a:xfrm>
              <a:off x="1360905" y="1864339"/>
              <a:ext cx="119518" cy="73485"/>
            </a:xfrm>
            <a:custGeom>
              <a:avLst/>
              <a:gdLst/>
              <a:ahLst/>
              <a:cxnLst/>
              <a:rect l="l" t="t" r="r" b="b"/>
              <a:pathLst>
                <a:path w="19870" h="12217" extrusionOk="0">
                  <a:moveTo>
                    <a:pt x="3769" y="0"/>
                  </a:moveTo>
                  <a:lnTo>
                    <a:pt x="3769" y="0"/>
                  </a:lnTo>
                  <a:cubicBezTo>
                    <a:pt x="1512" y="1228"/>
                    <a:pt x="51" y="3121"/>
                    <a:pt x="1" y="5229"/>
                  </a:cubicBezTo>
                  <a:lnTo>
                    <a:pt x="1" y="5245"/>
                  </a:lnTo>
                  <a:lnTo>
                    <a:pt x="1" y="5262"/>
                  </a:lnTo>
                  <a:lnTo>
                    <a:pt x="1" y="5278"/>
                  </a:lnTo>
                  <a:lnTo>
                    <a:pt x="1" y="5296"/>
                  </a:lnTo>
                  <a:lnTo>
                    <a:pt x="1" y="5312"/>
                  </a:lnTo>
                  <a:lnTo>
                    <a:pt x="1" y="5329"/>
                  </a:lnTo>
                  <a:lnTo>
                    <a:pt x="1" y="5345"/>
                  </a:lnTo>
                  <a:lnTo>
                    <a:pt x="1" y="5362"/>
                  </a:lnTo>
                  <a:lnTo>
                    <a:pt x="1" y="5378"/>
                  </a:lnTo>
                  <a:cubicBezTo>
                    <a:pt x="1" y="9162"/>
                    <a:pt x="4449" y="12216"/>
                    <a:pt x="9926" y="12216"/>
                  </a:cubicBezTo>
                  <a:cubicBezTo>
                    <a:pt x="15421" y="12216"/>
                    <a:pt x="19869" y="9162"/>
                    <a:pt x="19869" y="5378"/>
                  </a:cubicBezTo>
                  <a:lnTo>
                    <a:pt x="19869" y="5362"/>
                  </a:lnTo>
                  <a:cubicBezTo>
                    <a:pt x="19869" y="5046"/>
                    <a:pt x="19836" y="4731"/>
                    <a:pt x="19769" y="4415"/>
                  </a:cubicBezTo>
                  <a:cubicBezTo>
                    <a:pt x="19172" y="7387"/>
                    <a:pt x="15470" y="9677"/>
                    <a:pt x="10989" y="9677"/>
                  </a:cubicBezTo>
                  <a:cubicBezTo>
                    <a:pt x="6076" y="9677"/>
                    <a:pt x="2109" y="6938"/>
                    <a:pt x="2109" y="3569"/>
                  </a:cubicBezTo>
                  <a:cubicBezTo>
                    <a:pt x="2109" y="2242"/>
                    <a:pt x="2723" y="1013"/>
                    <a:pt x="3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139;p43">
              <a:extLst>
                <a:ext uri="{FF2B5EF4-FFF2-40B4-BE49-F238E27FC236}">
                  <a16:creationId xmlns:a16="http://schemas.microsoft.com/office/drawing/2014/main" id="{6F780830-9946-4637-894D-4E84A01B1F40}"/>
                </a:ext>
              </a:extLst>
            </p:cNvPr>
            <p:cNvSpPr/>
            <p:nvPr/>
          </p:nvSpPr>
          <p:spPr>
            <a:xfrm>
              <a:off x="1683957" y="1720926"/>
              <a:ext cx="200979" cy="572784"/>
            </a:xfrm>
            <a:custGeom>
              <a:avLst/>
              <a:gdLst/>
              <a:ahLst/>
              <a:cxnLst/>
              <a:rect l="l" t="t" r="r" b="b"/>
              <a:pathLst>
                <a:path w="33413" h="95226" extrusionOk="0">
                  <a:moveTo>
                    <a:pt x="905" y="0"/>
                  </a:moveTo>
                  <a:cubicBezTo>
                    <a:pt x="603" y="0"/>
                    <a:pt x="302" y="9"/>
                    <a:pt x="0" y="27"/>
                  </a:cubicBezTo>
                  <a:lnTo>
                    <a:pt x="0" y="990"/>
                  </a:lnTo>
                  <a:lnTo>
                    <a:pt x="0" y="93853"/>
                  </a:lnTo>
                  <a:lnTo>
                    <a:pt x="0" y="95181"/>
                  </a:lnTo>
                  <a:cubicBezTo>
                    <a:pt x="343" y="95214"/>
                    <a:pt x="694" y="95225"/>
                    <a:pt x="1046" y="95225"/>
                  </a:cubicBezTo>
                  <a:cubicBezTo>
                    <a:pt x="1752" y="95225"/>
                    <a:pt x="2468" y="95181"/>
                    <a:pt x="3154" y="95181"/>
                  </a:cubicBezTo>
                  <a:lnTo>
                    <a:pt x="7768" y="95181"/>
                  </a:lnTo>
                  <a:cubicBezTo>
                    <a:pt x="8117" y="95181"/>
                    <a:pt x="8416" y="94882"/>
                    <a:pt x="8416" y="94517"/>
                  </a:cubicBezTo>
                  <a:cubicBezTo>
                    <a:pt x="8350" y="91895"/>
                    <a:pt x="8266" y="89239"/>
                    <a:pt x="8531" y="86634"/>
                  </a:cubicBezTo>
                  <a:cubicBezTo>
                    <a:pt x="8797" y="83978"/>
                    <a:pt x="9611" y="81522"/>
                    <a:pt x="10324" y="78966"/>
                  </a:cubicBezTo>
                  <a:cubicBezTo>
                    <a:pt x="10972" y="76658"/>
                    <a:pt x="11204" y="74467"/>
                    <a:pt x="11054" y="72077"/>
                  </a:cubicBezTo>
                  <a:cubicBezTo>
                    <a:pt x="10888" y="69521"/>
                    <a:pt x="10740" y="67197"/>
                    <a:pt x="11884" y="64841"/>
                  </a:cubicBezTo>
                  <a:cubicBezTo>
                    <a:pt x="12698" y="63181"/>
                    <a:pt x="13794" y="61638"/>
                    <a:pt x="14374" y="59845"/>
                  </a:cubicBezTo>
                  <a:cubicBezTo>
                    <a:pt x="15071" y="57688"/>
                    <a:pt x="14573" y="55546"/>
                    <a:pt x="14126" y="53372"/>
                  </a:cubicBezTo>
                  <a:cubicBezTo>
                    <a:pt x="13544" y="50500"/>
                    <a:pt x="12964" y="47612"/>
                    <a:pt x="12333" y="44741"/>
                  </a:cubicBezTo>
                  <a:cubicBezTo>
                    <a:pt x="12913" y="44243"/>
                    <a:pt x="13444" y="43728"/>
                    <a:pt x="13909" y="43214"/>
                  </a:cubicBezTo>
                  <a:cubicBezTo>
                    <a:pt x="16598" y="40210"/>
                    <a:pt x="18424" y="36624"/>
                    <a:pt x="19404" y="32674"/>
                  </a:cubicBezTo>
                  <a:cubicBezTo>
                    <a:pt x="20433" y="28658"/>
                    <a:pt x="22258" y="25902"/>
                    <a:pt x="25826" y="23862"/>
                  </a:cubicBezTo>
                  <a:cubicBezTo>
                    <a:pt x="28632" y="22251"/>
                    <a:pt x="32532" y="20542"/>
                    <a:pt x="33163" y="16857"/>
                  </a:cubicBezTo>
                  <a:cubicBezTo>
                    <a:pt x="33196" y="16658"/>
                    <a:pt x="33063" y="16525"/>
                    <a:pt x="32897" y="16508"/>
                  </a:cubicBezTo>
                  <a:lnTo>
                    <a:pt x="32963" y="15446"/>
                  </a:lnTo>
                  <a:cubicBezTo>
                    <a:pt x="33063" y="15313"/>
                    <a:pt x="33163" y="15180"/>
                    <a:pt x="33262" y="15032"/>
                  </a:cubicBezTo>
                  <a:cubicBezTo>
                    <a:pt x="33412" y="14793"/>
                    <a:pt x="33195" y="14546"/>
                    <a:pt x="32971" y="14546"/>
                  </a:cubicBezTo>
                  <a:cubicBezTo>
                    <a:pt x="32899" y="14546"/>
                    <a:pt x="32826" y="14572"/>
                    <a:pt x="32764" y="14633"/>
                  </a:cubicBezTo>
                  <a:cubicBezTo>
                    <a:pt x="31565" y="15819"/>
                    <a:pt x="30245" y="16312"/>
                    <a:pt x="28914" y="16312"/>
                  </a:cubicBezTo>
                  <a:cubicBezTo>
                    <a:pt x="26947" y="16312"/>
                    <a:pt x="24957" y="15235"/>
                    <a:pt x="23303" y="13720"/>
                  </a:cubicBezTo>
                  <a:cubicBezTo>
                    <a:pt x="20548" y="11197"/>
                    <a:pt x="18275" y="8260"/>
                    <a:pt x="15354" y="5903"/>
                  </a:cubicBezTo>
                  <a:cubicBezTo>
                    <a:pt x="11320" y="2670"/>
                    <a:pt x="6131" y="0"/>
                    <a:pt x="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140;p43">
              <a:extLst>
                <a:ext uri="{FF2B5EF4-FFF2-40B4-BE49-F238E27FC236}">
                  <a16:creationId xmlns:a16="http://schemas.microsoft.com/office/drawing/2014/main" id="{6AA13399-D2AE-4576-8C53-884667586A35}"/>
                </a:ext>
              </a:extLst>
            </p:cNvPr>
            <p:cNvSpPr/>
            <p:nvPr/>
          </p:nvSpPr>
          <p:spPr>
            <a:xfrm>
              <a:off x="1810042" y="1757519"/>
              <a:ext cx="255084" cy="165599"/>
            </a:xfrm>
            <a:custGeom>
              <a:avLst/>
              <a:gdLst/>
              <a:ahLst/>
              <a:cxnLst/>
              <a:rect l="l" t="t" r="r" b="b"/>
              <a:pathLst>
                <a:path w="42408" h="27531" extrusionOk="0">
                  <a:moveTo>
                    <a:pt x="8382" y="11459"/>
                  </a:moveTo>
                  <a:cubicBezTo>
                    <a:pt x="8353" y="11470"/>
                    <a:pt x="8366" y="11470"/>
                    <a:pt x="8366" y="11470"/>
                  </a:cubicBezTo>
                  <a:cubicBezTo>
                    <a:pt x="8366" y="11470"/>
                    <a:pt x="8373" y="11463"/>
                    <a:pt x="8378" y="11463"/>
                  </a:cubicBezTo>
                  <a:cubicBezTo>
                    <a:pt x="8379" y="11463"/>
                    <a:pt x="8380" y="11463"/>
                    <a:pt x="8381" y="11465"/>
                  </a:cubicBezTo>
                  <a:lnTo>
                    <a:pt x="8381" y="11465"/>
                  </a:lnTo>
                  <a:lnTo>
                    <a:pt x="8382" y="11465"/>
                  </a:lnTo>
                  <a:lnTo>
                    <a:pt x="8382" y="11465"/>
                  </a:lnTo>
                  <a:lnTo>
                    <a:pt x="8382" y="11459"/>
                  </a:lnTo>
                  <a:close/>
                  <a:moveTo>
                    <a:pt x="29627" y="1"/>
                  </a:moveTo>
                  <a:lnTo>
                    <a:pt x="29512" y="18"/>
                  </a:lnTo>
                  <a:cubicBezTo>
                    <a:pt x="29346" y="18"/>
                    <a:pt x="29180" y="34"/>
                    <a:pt x="29014" y="51"/>
                  </a:cubicBezTo>
                  <a:cubicBezTo>
                    <a:pt x="28333" y="100"/>
                    <a:pt x="27636" y="217"/>
                    <a:pt x="26956" y="416"/>
                  </a:cubicBezTo>
                  <a:cubicBezTo>
                    <a:pt x="26259" y="616"/>
                    <a:pt x="25561" y="914"/>
                    <a:pt x="24913" y="1313"/>
                  </a:cubicBezTo>
                  <a:cubicBezTo>
                    <a:pt x="24283" y="1711"/>
                    <a:pt x="23702" y="2192"/>
                    <a:pt x="23205" y="2723"/>
                  </a:cubicBezTo>
                  <a:cubicBezTo>
                    <a:pt x="22723" y="3254"/>
                    <a:pt x="22308" y="3818"/>
                    <a:pt x="21976" y="4383"/>
                  </a:cubicBezTo>
                  <a:cubicBezTo>
                    <a:pt x="21793" y="4665"/>
                    <a:pt x="21644" y="4947"/>
                    <a:pt x="21494" y="5230"/>
                  </a:cubicBezTo>
                  <a:lnTo>
                    <a:pt x="21279" y="5661"/>
                  </a:lnTo>
                  <a:lnTo>
                    <a:pt x="21113" y="6026"/>
                  </a:lnTo>
                  <a:cubicBezTo>
                    <a:pt x="20930" y="6425"/>
                    <a:pt x="20731" y="6773"/>
                    <a:pt x="20549" y="6989"/>
                  </a:cubicBezTo>
                  <a:cubicBezTo>
                    <a:pt x="20350" y="7237"/>
                    <a:pt x="20217" y="7337"/>
                    <a:pt x="20067" y="7403"/>
                  </a:cubicBezTo>
                  <a:cubicBezTo>
                    <a:pt x="19963" y="7469"/>
                    <a:pt x="19797" y="7513"/>
                    <a:pt x="19554" y="7513"/>
                  </a:cubicBezTo>
                  <a:cubicBezTo>
                    <a:pt x="19488" y="7513"/>
                    <a:pt x="19415" y="7510"/>
                    <a:pt x="19337" y="7503"/>
                  </a:cubicBezTo>
                  <a:cubicBezTo>
                    <a:pt x="18989" y="7503"/>
                    <a:pt x="18557" y="7421"/>
                    <a:pt x="18108" y="7321"/>
                  </a:cubicBezTo>
                  <a:cubicBezTo>
                    <a:pt x="17661" y="7221"/>
                    <a:pt x="17179" y="7105"/>
                    <a:pt x="16698" y="6989"/>
                  </a:cubicBezTo>
                  <a:lnTo>
                    <a:pt x="16333" y="6905"/>
                  </a:lnTo>
                  <a:cubicBezTo>
                    <a:pt x="16183" y="6889"/>
                    <a:pt x="16034" y="6856"/>
                    <a:pt x="15868" y="6823"/>
                  </a:cubicBezTo>
                  <a:cubicBezTo>
                    <a:pt x="15552" y="6773"/>
                    <a:pt x="15238" y="6723"/>
                    <a:pt x="14906" y="6723"/>
                  </a:cubicBezTo>
                  <a:cubicBezTo>
                    <a:pt x="14574" y="6723"/>
                    <a:pt x="14209" y="6757"/>
                    <a:pt x="13859" y="6806"/>
                  </a:cubicBezTo>
                  <a:cubicBezTo>
                    <a:pt x="13511" y="6889"/>
                    <a:pt x="13162" y="6989"/>
                    <a:pt x="12830" y="7138"/>
                  </a:cubicBezTo>
                  <a:cubicBezTo>
                    <a:pt x="12184" y="7421"/>
                    <a:pt x="11653" y="7852"/>
                    <a:pt x="11237" y="8250"/>
                  </a:cubicBezTo>
                  <a:cubicBezTo>
                    <a:pt x="10424" y="9080"/>
                    <a:pt x="9942" y="9827"/>
                    <a:pt x="9462" y="10391"/>
                  </a:cubicBezTo>
                  <a:cubicBezTo>
                    <a:pt x="9229" y="10690"/>
                    <a:pt x="8997" y="10922"/>
                    <a:pt x="8780" y="11138"/>
                  </a:cubicBezTo>
                  <a:cubicBezTo>
                    <a:pt x="8714" y="11188"/>
                    <a:pt x="8665" y="11221"/>
                    <a:pt x="8632" y="11271"/>
                  </a:cubicBezTo>
                  <a:cubicBezTo>
                    <a:pt x="8599" y="11304"/>
                    <a:pt x="8482" y="11371"/>
                    <a:pt x="8415" y="11437"/>
                  </a:cubicBezTo>
                  <a:lnTo>
                    <a:pt x="8382" y="11453"/>
                  </a:lnTo>
                  <a:lnTo>
                    <a:pt x="8382" y="11459"/>
                  </a:lnTo>
                  <a:lnTo>
                    <a:pt x="8382" y="11459"/>
                  </a:lnTo>
                  <a:cubicBezTo>
                    <a:pt x="8387" y="11458"/>
                    <a:pt x="8392" y="11456"/>
                    <a:pt x="8399" y="11453"/>
                  </a:cubicBezTo>
                  <a:lnTo>
                    <a:pt x="8399" y="11453"/>
                  </a:lnTo>
                  <a:lnTo>
                    <a:pt x="8382" y="11465"/>
                  </a:lnTo>
                  <a:lnTo>
                    <a:pt x="8382" y="11465"/>
                  </a:lnTo>
                  <a:lnTo>
                    <a:pt x="8382" y="11470"/>
                  </a:lnTo>
                  <a:cubicBezTo>
                    <a:pt x="8382" y="11468"/>
                    <a:pt x="8382" y="11466"/>
                    <a:pt x="8381" y="11465"/>
                  </a:cubicBezTo>
                  <a:lnTo>
                    <a:pt x="8381" y="11465"/>
                  </a:lnTo>
                  <a:lnTo>
                    <a:pt x="8349" y="11486"/>
                  </a:lnTo>
                  <a:lnTo>
                    <a:pt x="8249" y="11553"/>
                  </a:lnTo>
                  <a:cubicBezTo>
                    <a:pt x="8200" y="11586"/>
                    <a:pt x="8134" y="11619"/>
                    <a:pt x="8067" y="11670"/>
                  </a:cubicBezTo>
                  <a:cubicBezTo>
                    <a:pt x="7585" y="11951"/>
                    <a:pt x="7087" y="12117"/>
                    <a:pt x="6590" y="12201"/>
                  </a:cubicBezTo>
                  <a:cubicBezTo>
                    <a:pt x="6401" y="12226"/>
                    <a:pt x="6213" y="12237"/>
                    <a:pt x="6027" y="12237"/>
                  </a:cubicBezTo>
                  <a:cubicBezTo>
                    <a:pt x="5230" y="12237"/>
                    <a:pt x="4464" y="12027"/>
                    <a:pt x="3818" y="11785"/>
                  </a:cubicBezTo>
                  <a:cubicBezTo>
                    <a:pt x="3022" y="11470"/>
                    <a:pt x="2407" y="11121"/>
                    <a:pt x="1975" y="10873"/>
                  </a:cubicBezTo>
                  <a:cubicBezTo>
                    <a:pt x="1760" y="10740"/>
                    <a:pt x="1627" y="10656"/>
                    <a:pt x="1511" y="10590"/>
                  </a:cubicBezTo>
                  <a:cubicBezTo>
                    <a:pt x="1395" y="10508"/>
                    <a:pt x="1345" y="10475"/>
                    <a:pt x="1345" y="10475"/>
                  </a:cubicBezTo>
                  <a:lnTo>
                    <a:pt x="1" y="12515"/>
                  </a:lnTo>
                  <a:cubicBezTo>
                    <a:pt x="1" y="12515"/>
                    <a:pt x="50" y="12566"/>
                    <a:pt x="167" y="12648"/>
                  </a:cubicBezTo>
                  <a:cubicBezTo>
                    <a:pt x="266" y="12715"/>
                    <a:pt x="466" y="12865"/>
                    <a:pt x="681" y="13013"/>
                  </a:cubicBezTo>
                  <a:cubicBezTo>
                    <a:pt x="1145" y="13329"/>
                    <a:pt x="1843" y="13794"/>
                    <a:pt x="2822" y="14242"/>
                  </a:cubicBezTo>
                  <a:cubicBezTo>
                    <a:pt x="3320" y="14474"/>
                    <a:pt x="3901" y="14690"/>
                    <a:pt x="4565" y="14856"/>
                  </a:cubicBezTo>
                  <a:cubicBezTo>
                    <a:pt x="5112" y="14990"/>
                    <a:pt x="5713" y="15091"/>
                    <a:pt x="6366" y="15091"/>
                  </a:cubicBezTo>
                  <a:cubicBezTo>
                    <a:pt x="6526" y="15091"/>
                    <a:pt x="6689" y="15084"/>
                    <a:pt x="6855" y="15071"/>
                  </a:cubicBezTo>
                  <a:cubicBezTo>
                    <a:pt x="7702" y="15022"/>
                    <a:pt x="8614" y="14773"/>
                    <a:pt x="9462" y="14341"/>
                  </a:cubicBezTo>
                  <a:cubicBezTo>
                    <a:pt x="9561" y="14275"/>
                    <a:pt x="9677" y="14226"/>
                    <a:pt x="9776" y="14159"/>
                  </a:cubicBezTo>
                  <a:lnTo>
                    <a:pt x="9926" y="14076"/>
                  </a:lnTo>
                  <a:lnTo>
                    <a:pt x="10009" y="14026"/>
                  </a:lnTo>
                  <a:lnTo>
                    <a:pt x="10092" y="13960"/>
                  </a:lnTo>
                  <a:cubicBezTo>
                    <a:pt x="10192" y="13910"/>
                    <a:pt x="10241" y="13876"/>
                    <a:pt x="10374" y="13777"/>
                  </a:cubicBezTo>
                  <a:cubicBezTo>
                    <a:pt x="10473" y="13695"/>
                    <a:pt x="10590" y="13611"/>
                    <a:pt x="10690" y="13529"/>
                  </a:cubicBezTo>
                  <a:cubicBezTo>
                    <a:pt x="11071" y="13230"/>
                    <a:pt x="11420" y="12881"/>
                    <a:pt x="11752" y="12533"/>
                  </a:cubicBezTo>
                  <a:cubicBezTo>
                    <a:pt x="12383" y="11851"/>
                    <a:pt x="12930" y="11138"/>
                    <a:pt x="13428" y="10707"/>
                  </a:cubicBezTo>
                  <a:cubicBezTo>
                    <a:pt x="13677" y="10490"/>
                    <a:pt x="13893" y="10358"/>
                    <a:pt x="14092" y="10291"/>
                  </a:cubicBezTo>
                  <a:cubicBezTo>
                    <a:pt x="14244" y="10240"/>
                    <a:pt x="14397" y="10219"/>
                    <a:pt x="14587" y="10219"/>
                  </a:cubicBezTo>
                  <a:cubicBezTo>
                    <a:pt x="14645" y="10219"/>
                    <a:pt x="14707" y="10221"/>
                    <a:pt x="14773" y="10225"/>
                  </a:cubicBezTo>
                  <a:cubicBezTo>
                    <a:pt x="14906" y="10242"/>
                    <a:pt x="15072" y="10275"/>
                    <a:pt x="15220" y="10309"/>
                  </a:cubicBezTo>
                  <a:lnTo>
                    <a:pt x="15470" y="10375"/>
                  </a:lnTo>
                  <a:lnTo>
                    <a:pt x="15818" y="10475"/>
                  </a:lnTo>
                  <a:cubicBezTo>
                    <a:pt x="16267" y="10607"/>
                    <a:pt x="16747" y="10756"/>
                    <a:pt x="17263" y="10906"/>
                  </a:cubicBezTo>
                  <a:cubicBezTo>
                    <a:pt x="17794" y="11055"/>
                    <a:pt x="18358" y="11205"/>
                    <a:pt x="19022" y="11271"/>
                  </a:cubicBezTo>
                  <a:cubicBezTo>
                    <a:pt x="19245" y="11300"/>
                    <a:pt x="19487" y="11318"/>
                    <a:pt x="19744" y="11318"/>
                  </a:cubicBezTo>
                  <a:cubicBezTo>
                    <a:pt x="20233" y="11318"/>
                    <a:pt x="20774" y="11251"/>
                    <a:pt x="21328" y="11055"/>
                  </a:cubicBezTo>
                  <a:cubicBezTo>
                    <a:pt x="21744" y="10922"/>
                    <a:pt x="22142" y="10707"/>
                    <a:pt x="22490" y="10475"/>
                  </a:cubicBezTo>
                  <a:cubicBezTo>
                    <a:pt x="22839" y="10225"/>
                    <a:pt x="23138" y="9943"/>
                    <a:pt x="23404" y="9661"/>
                  </a:cubicBezTo>
                  <a:cubicBezTo>
                    <a:pt x="23935" y="9080"/>
                    <a:pt x="24283" y="8499"/>
                    <a:pt x="24599" y="7919"/>
                  </a:cubicBezTo>
                  <a:lnTo>
                    <a:pt x="24814" y="7553"/>
                  </a:lnTo>
                  <a:lnTo>
                    <a:pt x="24980" y="7255"/>
                  </a:lnTo>
                  <a:cubicBezTo>
                    <a:pt x="25097" y="7055"/>
                    <a:pt x="25212" y="6872"/>
                    <a:pt x="25345" y="6690"/>
                  </a:cubicBezTo>
                  <a:cubicBezTo>
                    <a:pt x="25595" y="6325"/>
                    <a:pt x="25860" y="6009"/>
                    <a:pt x="26142" y="5744"/>
                  </a:cubicBezTo>
                  <a:cubicBezTo>
                    <a:pt x="26706" y="5212"/>
                    <a:pt x="27304" y="4914"/>
                    <a:pt x="28034" y="4748"/>
                  </a:cubicBezTo>
                  <a:cubicBezTo>
                    <a:pt x="28416" y="4665"/>
                    <a:pt x="28815" y="4615"/>
                    <a:pt x="29246" y="4615"/>
                  </a:cubicBezTo>
                  <a:lnTo>
                    <a:pt x="29711" y="4615"/>
                  </a:lnTo>
                  <a:lnTo>
                    <a:pt x="29926" y="4632"/>
                  </a:lnTo>
                  <a:cubicBezTo>
                    <a:pt x="30010" y="4632"/>
                    <a:pt x="30043" y="4632"/>
                    <a:pt x="30092" y="4648"/>
                  </a:cubicBezTo>
                  <a:lnTo>
                    <a:pt x="30225" y="4648"/>
                  </a:lnTo>
                  <a:lnTo>
                    <a:pt x="30541" y="4699"/>
                  </a:lnTo>
                  <a:cubicBezTo>
                    <a:pt x="32234" y="4947"/>
                    <a:pt x="33743" y="5794"/>
                    <a:pt x="34856" y="7055"/>
                  </a:cubicBezTo>
                  <a:cubicBezTo>
                    <a:pt x="35968" y="8300"/>
                    <a:pt x="36682" y="9926"/>
                    <a:pt x="36881" y="11504"/>
                  </a:cubicBezTo>
                  <a:cubicBezTo>
                    <a:pt x="37080" y="13080"/>
                    <a:pt x="36782" y="14558"/>
                    <a:pt x="36151" y="15603"/>
                  </a:cubicBezTo>
                  <a:cubicBezTo>
                    <a:pt x="35470" y="16715"/>
                    <a:pt x="34341" y="17711"/>
                    <a:pt x="33212" y="18441"/>
                  </a:cubicBezTo>
                  <a:cubicBezTo>
                    <a:pt x="32084" y="19205"/>
                    <a:pt x="30906" y="19719"/>
                    <a:pt x="29893" y="20051"/>
                  </a:cubicBezTo>
                  <a:cubicBezTo>
                    <a:pt x="29760" y="20101"/>
                    <a:pt x="29627" y="20134"/>
                    <a:pt x="29512" y="20168"/>
                  </a:cubicBezTo>
                  <a:lnTo>
                    <a:pt x="29445" y="20184"/>
                  </a:lnTo>
                  <a:lnTo>
                    <a:pt x="29328" y="20217"/>
                  </a:lnTo>
                  <a:cubicBezTo>
                    <a:pt x="29246" y="20250"/>
                    <a:pt x="29163" y="20267"/>
                    <a:pt x="29129" y="20267"/>
                  </a:cubicBezTo>
                  <a:cubicBezTo>
                    <a:pt x="28963" y="20300"/>
                    <a:pt x="28731" y="20367"/>
                    <a:pt x="28516" y="20383"/>
                  </a:cubicBezTo>
                  <a:cubicBezTo>
                    <a:pt x="28100" y="20449"/>
                    <a:pt x="27702" y="20482"/>
                    <a:pt x="27337" y="20500"/>
                  </a:cubicBezTo>
                  <a:cubicBezTo>
                    <a:pt x="27260" y="20501"/>
                    <a:pt x="27186" y="20502"/>
                    <a:pt x="27112" y="20502"/>
                  </a:cubicBezTo>
                  <a:cubicBezTo>
                    <a:pt x="26484" y="20502"/>
                    <a:pt x="25966" y="20446"/>
                    <a:pt x="25595" y="20416"/>
                  </a:cubicBezTo>
                  <a:cubicBezTo>
                    <a:pt x="25179" y="20367"/>
                    <a:pt x="24947" y="20316"/>
                    <a:pt x="24947" y="20316"/>
                  </a:cubicBezTo>
                  <a:lnTo>
                    <a:pt x="24200" y="27471"/>
                  </a:lnTo>
                  <a:cubicBezTo>
                    <a:pt x="24200" y="27471"/>
                    <a:pt x="24532" y="27504"/>
                    <a:pt x="25146" y="27520"/>
                  </a:cubicBezTo>
                  <a:cubicBezTo>
                    <a:pt x="25341" y="27525"/>
                    <a:pt x="25567" y="27531"/>
                    <a:pt x="25824" y="27531"/>
                  </a:cubicBezTo>
                  <a:cubicBezTo>
                    <a:pt x="26377" y="27531"/>
                    <a:pt x="27069" y="27506"/>
                    <a:pt x="27885" y="27404"/>
                  </a:cubicBezTo>
                  <a:cubicBezTo>
                    <a:pt x="28483" y="27338"/>
                    <a:pt x="29147" y="27221"/>
                    <a:pt x="29877" y="27039"/>
                  </a:cubicBezTo>
                  <a:cubicBezTo>
                    <a:pt x="30242" y="26955"/>
                    <a:pt x="30590" y="26856"/>
                    <a:pt x="31021" y="26707"/>
                  </a:cubicBezTo>
                  <a:cubicBezTo>
                    <a:pt x="31138" y="26674"/>
                    <a:pt x="31205" y="26641"/>
                    <a:pt x="31287" y="26623"/>
                  </a:cubicBezTo>
                  <a:cubicBezTo>
                    <a:pt x="31371" y="26590"/>
                    <a:pt x="31470" y="26557"/>
                    <a:pt x="31570" y="26524"/>
                  </a:cubicBezTo>
                  <a:cubicBezTo>
                    <a:pt x="31752" y="26442"/>
                    <a:pt x="31935" y="26375"/>
                    <a:pt x="32117" y="26291"/>
                  </a:cubicBezTo>
                  <a:cubicBezTo>
                    <a:pt x="33628" y="25645"/>
                    <a:pt x="35204" y="24782"/>
                    <a:pt x="36764" y="23536"/>
                  </a:cubicBezTo>
                  <a:cubicBezTo>
                    <a:pt x="37545" y="22923"/>
                    <a:pt x="38324" y="22208"/>
                    <a:pt x="39055" y="21379"/>
                  </a:cubicBezTo>
                  <a:cubicBezTo>
                    <a:pt x="39437" y="20964"/>
                    <a:pt x="39785" y="20500"/>
                    <a:pt x="40134" y="20018"/>
                  </a:cubicBezTo>
                  <a:cubicBezTo>
                    <a:pt x="40316" y="19752"/>
                    <a:pt x="40515" y="19437"/>
                    <a:pt x="40681" y="19154"/>
                  </a:cubicBezTo>
                  <a:cubicBezTo>
                    <a:pt x="40831" y="18906"/>
                    <a:pt x="40964" y="18657"/>
                    <a:pt x="41097" y="18408"/>
                  </a:cubicBezTo>
                  <a:cubicBezTo>
                    <a:pt x="41694" y="17213"/>
                    <a:pt x="42093" y="15901"/>
                    <a:pt x="42242" y="14574"/>
                  </a:cubicBezTo>
                  <a:cubicBezTo>
                    <a:pt x="42408" y="13230"/>
                    <a:pt x="42358" y="11885"/>
                    <a:pt x="42093" y="10557"/>
                  </a:cubicBezTo>
                  <a:cubicBezTo>
                    <a:pt x="41595" y="7934"/>
                    <a:pt x="40316" y="5429"/>
                    <a:pt x="38358" y="3486"/>
                  </a:cubicBezTo>
                  <a:cubicBezTo>
                    <a:pt x="37395" y="2508"/>
                    <a:pt x="36250" y="1694"/>
                    <a:pt x="34989" y="1113"/>
                  </a:cubicBezTo>
                  <a:cubicBezTo>
                    <a:pt x="33728" y="516"/>
                    <a:pt x="32382" y="151"/>
                    <a:pt x="31021" y="51"/>
                  </a:cubicBezTo>
                  <a:lnTo>
                    <a:pt x="30508" y="18"/>
                  </a:lnTo>
                  <a:lnTo>
                    <a:pt x="302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141;p43">
              <a:extLst>
                <a:ext uri="{FF2B5EF4-FFF2-40B4-BE49-F238E27FC236}">
                  <a16:creationId xmlns:a16="http://schemas.microsoft.com/office/drawing/2014/main" id="{51AB4C31-8813-43A3-8E9C-C388AFC2A075}"/>
                </a:ext>
              </a:extLst>
            </p:cNvPr>
            <p:cNvSpPr/>
            <p:nvPr/>
          </p:nvSpPr>
          <p:spPr>
            <a:xfrm>
              <a:off x="1812737" y="1766812"/>
              <a:ext cx="242513" cy="142122"/>
            </a:xfrm>
            <a:custGeom>
              <a:avLst/>
              <a:gdLst/>
              <a:ahLst/>
              <a:cxnLst/>
              <a:rect l="l" t="t" r="r" b="b"/>
              <a:pathLst>
                <a:path w="40318" h="23628" extrusionOk="0">
                  <a:moveTo>
                    <a:pt x="29080" y="0"/>
                  </a:moveTo>
                  <a:cubicBezTo>
                    <a:pt x="28931" y="0"/>
                    <a:pt x="28781" y="16"/>
                    <a:pt x="28648" y="16"/>
                  </a:cubicBezTo>
                  <a:cubicBezTo>
                    <a:pt x="28051" y="66"/>
                    <a:pt x="27453" y="149"/>
                    <a:pt x="26873" y="315"/>
                  </a:cubicBezTo>
                  <a:cubicBezTo>
                    <a:pt x="25694" y="631"/>
                    <a:pt x="24565" y="1295"/>
                    <a:pt x="23735" y="2191"/>
                  </a:cubicBezTo>
                  <a:cubicBezTo>
                    <a:pt x="22889" y="3070"/>
                    <a:pt x="22292" y="4116"/>
                    <a:pt x="21827" y="5112"/>
                  </a:cubicBezTo>
                  <a:cubicBezTo>
                    <a:pt x="21378" y="6024"/>
                    <a:pt x="20798" y="6821"/>
                    <a:pt x="20035" y="7087"/>
                  </a:cubicBezTo>
                  <a:cubicBezTo>
                    <a:pt x="19754" y="7193"/>
                    <a:pt x="19444" y="7236"/>
                    <a:pt x="19115" y="7236"/>
                  </a:cubicBezTo>
                  <a:cubicBezTo>
                    <a:pt x="18567" y="7236"/>
                    <a:pt x="17970" y="7116"/>
                    <a:pt x="17379" y="6971"/>
                  </a:cubicBezTo>
                  <a:cubicBezTo>
                    <a:pt x="16914" y="6854"/>
                    <a:pt x="16432" y="6739"/>
                    <a:pt x="15951" y="6606"/>
                  </a:cubicBezTo>
                  <a:lnTo>
                    <a:pt x="15602" y="6522"/>
                  </a:lnTo>
                  <a:lnTo>
                    <a:pt x="15204" y="6440"/>
                  </a:lnTo>
                  <a:cubicBezTo>
                    <a:pt x="14956" y="6389"/>
                    <a:pt x="14690" y="6356"/>
                    <a:pt x="14407" y="6356"/>
                  </a:cubicBezTo>
                  <a:cubicBezTo>
                    <a:pt x="14340" y="6352"/>
                    <a:pt x="14273" y="6350"/>
                    <a:pt x="14205" y="6350"/>
                  </a:cubicBezTo>
                  <a:cubicBezTo>
                    <a:pt x="13735" y="6350"/>
                    <a:pt x="13247" y="6450"/>
                    <a:pt x="12798" y="6639"/>
                  </a:cubicBezTo>
                  <a:cubicBezTo>
                    <a:pt x="12300" y="6854"/>
                    <a:pt x="11868" y="7186"/>
                    <a:pt x="11519" y="7535"/>
                  </a:cubicBezTo>
                  <a:cubicBezTo>
                    <a:pt x="10806" y="8215"/>
                    <a:pt x="10308" y="8963"/>
                    <a:pt x="9777" y="9560"/>
                  </a:cubicBezTo>
                  <a:cubicBezTo>
                    <a:pt x="9512" y="9875"/>
                    <a:pt x="9246" y="10141"/>
                    <a:pt x="8963" y="10390"/>
                  </a:cubicBezTo>
                  <a:cubicBezTo>
                    <a:pt x="8830" y="10506"/>
                    <a:pt x="8698" y="10605"/>
                    <a:pt x="8532" y="10722"/>
                  </a:cubicBezTo>
                  <a:cubicBezTo>
                    <a:pt x="8399" y="10822"/>
                    <a:pt x="8233" y="10921"/>
                    <a:pt x="8084" y="11004"/>
                  </a:cubicBezTo>
                  <a:cubicBezTo>
                    <a:pt x="7487" y="11353"/>
                    <a:pt x="6839" y="11552"/>
                    <a:pt x="6241" y="11618"/>
                  </a:cubicBezTo>
                  <a:cubicBezTo>
                    <a:pt x="6069" y="11634"/>
                    <a:pt x="5900" y="11642"/>
                    <a:pt x="5734" y="11642"/>
                  </a:cubicBezTo>
                  <a:cubicBezTo>
                    <a:pt x="4698" y="11642"/>
                    <a:pt x="3782" y="11354"/>
                    <a:pt x="3038" y="11054"/>
                  </a:cubicBezTo>
                  <a:cubicBezTo>
                    <a:pt x="2175" y="10705"/>
                    <a:pt x="1527" y="10306"/>
                    <a:pt x="1096" y="10041"/>
                  </a:cubicBezTo>
                  <a:cubicBezTo>
                    <a:pt x="682" y="9775"/>
                    <a:pt x="449" y="9609"/>
                    <a:pt x="449" y="9609"/>
                  </a:cubicBezTo>
                  <a:lnTo>
                    <a:pt x="0" y="10291"/>
                  </a:lnTo>
                  <a:cubicBezTo>
                    <a:pt x="0" y="10291"/>
                    <a:pt x="217" y="10457"/>
                    <a:pt x="664" y="10755"/>
                  </a:cubicBezTo>
                  <a:cubicBezTo>
                    <a:pt x="1113" y="11054"/>
                    <a:pt x="1777" y="11468"/>
                    <a:pt x="2706" y="11884"/>
                  </a:cubicBezTo>
                  <a:cubicBezTo>
                    <a:pt x="3524" y="12234"/>
                    <a:pt x="4559" y="12584"/>
                    <a:pt x="5801" y="12584"/>
                  </a:cubicBezTo>
                  <a:cubicBezTo>
                    <a:pt x="5972" y="12584"/>
                    <a:pt x="6146" y="12578"/>
                    <a:pt x="6325" y="12564"/>
                  </a:cubicBezTo>
                  <a:cubicBezTo>
                    <a:pt x="7055" y="12515"/>
                    <a:pt x="7819" y="12298"/>
                    <a:pt x="8549" y="11900"/>
                  </a:cubicBezTo>
                  <a:cubicBezTo>
                    <a:pt x="9295" y="11502"/>
                    <a:pt x="9959" y="10937"/>
                    <a:pt x="10541" y="10273"/>
                  </a:cubicBezTo>
                  <a:cubicBezTo>
                    <a:pt x="11121" y="9627"/>
                    <a:pt x="11652" y="8912"/>
                    <a:pt x="12250" y="8348"/>
                  </a:cubicBezTo>
                  <a:cubicBezTo>
                    <a:pt x="12796" y="7832"/>
                    <a:pt x="13427" y="7510"/>
                    <a:pt x="14166" y="7510"/>
                  </a:cubicBezTo>
                  <a:cubicBezTo>
                    <a:pt x="14234" y="7510"/>
                    <a:pt x="14304" y="7512"/>
                    <a:pt x="14374" y="7518"/>
                  </a:cubicBezTo>
                  <a:cubicBezTo>
                    <a:pt x="14573" y="7518"/>
                    <a:pt x="14790" y="7551"/>
                    <a:pt x="14989" y="7602"/>
                  </a:cubicBezTo>
                  <a:lnTo>
                    <a:pt x="15321" y="7668"/>
                  </a:lnTo>
                  <a:lnTo>
                    <a:pt x="15669" y="7768"/>
                  </a:lnTo>
                  <a:cubicBezTo>
                    <a:pt x="16133" y="7900"/>
                    <a:pt x="16598" y="8033"/>
                    <a:pt x="17096" y="8166"/>
                  </a:cubicBezTo>
                  <a:cubicBezTo>
                    <a:pt x="17594" y="8299"/>
                    <a:pt x="18109" y="8414"/>
                    <a:pt x="18674" y="8481"/>
                  </a:cubicBezTo>
                  <a:cubicBezTo>
                    <a:pt x="18838" y="8495"/>
                    <a:pt x="19006" y="8504"/>
                    <a:pt x="19178" y="8504"/>
                  </a:cubicBezTo>
                  <a:cubicBezTo>
                    <a:pt x="19595" y="8504"/>
                    <a:pt x="20030" y="8451"/>
                    <a:pt x="20466" y="8299"/>
                  </a:cubicBezTo>
                  <a:cubicBezTo>
                    <a:pt x="21064" y="8082"/>
                    <a:pt x="21595" y="7684"/>
                    <a:pt x="21993" y="7219"/>
                  </a:cubicBezTo>
                  <a:cubicBezTo>
                    <a:pt x="22407" y="6772"/>
                    <a:pt x="22723" y="6257"/>
                    <a:pt x="22989" y="5743"/>
                  </a:cubicBezTo>
                  <a:lnTo>
                    <a:pt x="23188" y="5378"/>
                  </a:lnTo>
                  <a:cubicBezTo>
                    <a:pt x="23237" y="5261"/>
                    <a:pt x="23304" y="5145"/>
                    <a:pt x="23370" y="5028"/>
                  </a:cubicBezTo>
                  <a:cubicBezTo>
                    <a:pt x="23487" y="4813"/>
                    <a:pt x="23636" y="4581"/>
                    <a:pt x="23768" y="4365"/>
                  </a:cubicBezTo>
                  <a:cubicBezTo>
                    <a:pt x="24051" y="3950"/>
                    <a:pt x="24366" y="3535"/>
                    <a:pt x="24715" y="3187"/>
                  </a:cubicBezTo>
                  <a:cubicBezTo>
                    <a:pt x="25412" y="2490"/>
                    <a:pt x="26275" y="1992"/>
                    <a:pt x="27221" y="1759"/>
                  </a:cubicBezTo>
                  <a:cubicBezTo>
                    <a:pt x="27703" y="1627"/>
                    <a:pt x="28217" y="1560"/>
                    <a:pt x="28715" y="1543"/>
                  </a:cubicBezTo>
                  <a:lnTo>
                    <a:pt x="29495" y="1543"/>
                  </a:lnTo>
                  <a:cubicBezTo>
                    <a:pt x="29644" y="1543"/>
                    <a:pt x="29744" y="1560"/>
                    <a:pt x="29876" y="1560"/>
                  </a:cubicBezTo>
                  <a:lnTo>
                    <a:pt x="30259" y="1593"/>
                  </a:lnTo>
                  <a:cubicBezTo>
                    <a:pt x="32300" y="1826"/>
                    <a:pt x="34192" y="2822"/>
                    <a:pt x="35570" y="4315"/>
                  </a:cubicBezTo>
                  <a:cubicBezTo>
                    <a:pt x="36964" y="5792"/>
                    <a:pt x="37861" y="7717"/>
                    <a:pt x="38175" y="9643"/>
                  </a:cubicBezTo>
                  <a:cubicBezTo>
                    <a:pt x="38474" y="11568"/>
                    <a:pt x="38175" y="13493"/>
                    <a:pt x="37345" y="14987"/>
                  </a:cubicBezTo>
                  <a:cubicBezTo>
                    <a:pt x="36500" y="16498"/>
                    <a:pt x="35221" y="17693"/>
                    <a:pt x="33959" y="18605"/>
                  </a:cubicBezTo>
                  <a:cubicBezTo>
                    <a:pt x="32682" y="19519"/>
                    <a:pt x="31370" y="20150"/>
                    <a:pt x="30192" y="20597"/>
                  </a:cubicBezTo>
                  <a:cubicBezTo>
                    <a:pt x="29876" y="20697"/>
                    <a:pt x="29611" y="20796"/>
                    <a:pt x="29312" y="20880"/>
                  </a:cubicBezTo>
                  <a:cubicBezTo>
                    <a:pt x="29064" y="20946"/>
                    <a:pt x="28781" y="21013"/>
                    <a:pt x="28515" y="21062"/>
                  </a:cubicBezTo>
                  <a:cubicBezTo>
                    <a:pt x="28001" y="21161"/>
                    <a:pt x="27519" y="21228"/>
                    <a:pt x="27072" y="21261"/>
                  </a:cubicBezTo>
                  <a:cubicBezTo>
                    <a:pt x="26764" y="21279"/>
                    <a:pt x="26476" y="21286"/>
                    <a:pt x="26211" y="21286"/>
                  </a:cubicBezTo>
                  <a:cubicBezTo>
                    <a:pt x="25720" y="21286"/>
                    <a:pt x="25310" y="21261"/>
                    <a:pt x="24997" y="21228"/>
                  </a:cubicBezTo>
                  <a:cubicBezTo>
                    <a:pt x="24516" y="21195"/>
                    <a:pt x="24250" y="21161"/>
                    <a:pt x="24250" y="21161"/>
                  </a:cubicBezTo>
                  <a:lnTo>
                    <a:pt x="24001" y="23536"/>
                  </a:lnTo>
                  <a:cubicBezTo>
                    <a:pt x="24001" y="23536"/>
                    <a:pt x="24299" y="23569"/>
                    <a:pt x="24848" y="23602"/>
                  </a:cubicBezTo>
                  <a:cubicBezTo>
                    <a:pt x="25084" y="23616"/>
                    <a:pt x="25370" y="23627"/>
                    <a:pt x="25702" y="23627"/>
                  </a:cubicBezTo>
                  <a:cubicBezTo>
                    <a:pt x="26140" y="23627"/>
                    <a:pt x="26660" y="23608"/>
                    <a:pt x="27254" y="23551"/>
                  </a:cubicBezTo>
                  <a:cubicBezTo>
                    <a:pt x="27769" y="23502"/>
                    <a:pt x="28349" y="23419"/>
                    <a:pt x="28980" y="23286"/>
                  </a:cubicBezTo>
                  <a:cubicBezTo>
                    <a:pt x="29279" y="23219"/>
                    <a:pt x="29595" y="23120"/>
                    <a:pt x="29943" y="23020"/>
                  </a:cubicBezTo>
                  <a:cubicBezTo>
                    <a:pt x="30259" y="22921"/>
                    <a:pt x="30591" y="22805"/>
                    <a:pt x="30939" y="22672"/>
                  </a:cubicBezTo>
                  <a:cubicBezTo>
                    <a:pt x="32266" y="22124"/>
                    <a:pt x="33711" y="21378"/>
                    <a:pt x="35139" y="20298"/>
                  </a:cubicBezTo>
                  <a:cubicBezTo>
                    <a:pt x="35836" y="19767"/>
                    <a:pt x="36549" y="19136"/>
                    <a:pt x="37213" y="18423"/>
                  </a:cubicBezTo>
                  <a:cubicBezTo>
                    <a:pt x="37545" y="18058"/>
                    <a:pt x="37861" y="17676"/>
                    <a:pt x="38159" y="17262"/>
                  </a:cubicBezTo>
                  <a:cubicBezTo>
                    <a:pt x="38325" y="17045"/>
                    <a:pt x="38474" y="16813"/>
                    <a:pt x="38624" y="16598"/>
                  </a:cubicBezTo>
                  <a:lnTo>
                    <a:pt x="38806" y="16282"/>
                  </a:lnTo>
                  <a:lnTo>
                    <a:pt x="38890" y="16116"/>
                  </a:lnTo>
                  <a:lnTo>
                    <a:pt x="38956" y="16016"/>
                  </a:lnTo>
                  <a:lnTo>
                    <a:pt x="39005" y="15917"/>
                  </a:lnTo>
                  <a:cubicBezTo>
                    <a:pt x="40018" y="13991"/>
                    <a:pt x="40317" y="11601"/>
                    <a:pt x="39901" y="9328"/>
                  </a:cubicBezTo>
                  <a:cubicBezTo>
                    <a:pt x="39503" y="7053"/>
                    <a:pt x="38425" y="4847"/>
                    <a:pt x="36748" y="3120"/>
                  </a:cubicBezTo>
                  <a:cubicBezTo>
                    <a:pt x="35918" y="2273"/>
                    <a:pt x="34939" y="1543"/>
                    <a:pt x="33844" y="1029"/>
                  </a:cubicBezTo>
                  <a:cubicBezTo>
                    <a:pt x="32782" y="498"/>
                    <a:pt x="31603" y="166"/>
                    <a:pt x="30407" y="49"/>
                  </a:cubicBezTo>
                  <a:lnTo>
                    <a:pt x="29976" y="16"/>
                  </a:lnTo>
                  <a:cubicBezTo>
                    <a:pt x="29827" y="16"/>
                    <a:pt x="29661" y="0"/>
                    <a:pt x="29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142;p43">
              <a:extLst>
                <a:ext uri="{FF2B5EF4-FFF2-40B4-BE49-F238E27FC236}">
                  <a16:creationId xmlns:a16="http://schemas.microsoft.com/office/drawing/2014/main" id="{B3284612-B2E3-4770-A182-49C192985F78}"/>
                </a:ext>
              </a:extLst>
            </p:cNvPr>
            <p:cNvSpPr/>
            <p:nvPr/>
          </p:nvSpPr>
          <p:spPr>
            <a:xfrm>
              <a:off x="1778796" y="1848070"/>
              <a:ext cx="144468" cy="63699"/>
            </a:xfrm>
            <a:custGeom>
              <a:avLst/>
              <a:gdLst/>
              <a:ahLst/>
              <a:cxnLst/>
              <a:rect l="l" t="t" r="r" b="b"/>
              <a:pathLst>
                <a:path w="24018" h="10590" extrusionOk="0">
                  <a:moveTo>
                    <a:pt x="1544" y="1"/>
                  </a:moveTo>
                  <a:lnTo>
                    <a:pt x="0" y="1793"/>
                  </a:lnTo>
                  <a:cubicBezTo>
                    <a:pt x="6557" y="7386"/>
                    <a:pt x="15170" y="10590"/>
                    <a:pt x="23686" y="10590"/>
                  </a:cubicBezTo>
                  <a:lnTo>
                    <a:pt x="24018" y="10590"/>
                  </a:lnTo>
                  <a:lnTo>
                    <a:pt x="23985" y="8216"/>
                  </a:lnTo>
                  <a:lnTo>
                    <a:pt x="23686" y="8216"/>
                  </a:lnTo>
                  <a:cubicBezTo>
                    <a:pt x="15719" y="8216"/>
                    <a:pt x="7668" y="5228"/>
                    <a:pt x="1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143;p43">
              <a:extLst>
                <a:ext uri="{FF2B5EF4-FFF2-40B4-BE49-F238E27FC236}">
                  <a16:creationId xmlns:a16="http://schemas.microsoft.com/office/drawing/2014/main" id="{358DCC42-7EF9-4065-8017-ADA534598D0E}"/>
                </a:ext>
              </a:extLst>
            </p:cNvPr>
            <p:cNvSpPr/>
            <p:nvPr/>
          </p:nvSpPr>
          <p:spPr>
            <a:xfrm>
              <a:off x="1887511" y="1855456"/>
              <a:ext cx="119608" cy="82369"/>
            </a:xfrm>
            <a:custGeom>
              <a:avLst/>
              <a:gdLst/>
              <a:ahLst/>
              <a:cxnLst/>
              <a:rect l="l" t="t" r="r" b="b"/>
              <a:pathLst>
                <a:path w="19885" h="13694" extrusionOk="0">
                  <a:moveTo>
                    <a:pt x="9942" y="1"/>
                  </a:moveTo>
                  <a:cubicBezTo>
                    <a:pt x="4465" y="1"/>
                    <a:pt x="1" y="3071"/>
                    <a:pt x="1" y="6855"/>
                  </a:cubicBezTo>
                  <a:cubicBezTo>
                    <a:pt x="1" y="10639"/>
                    <a:pt x="4465" y="13693"/>
                    <a:pt x="9942" y="13693"/>
                  </a:cubicBezTo>
                  <a:cubicBezTo>
                    <a:pt x="15437" y="13693"/>
                    <a:pt x="19885" y="10639"/>
                    <a:pt x="19885" y="6855"/>
                  </a:cubicBezTo>
                  <a:cubicBezTo>
                    <a:pt x="19885" y="3071"/>
                    <a:pt x="15437" y="1"/>
                    <a:pt x="9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144;p43">
              <a:extLst>
                <a:ext uri="{FF2B5EF4-FFF2-40B4-BE49-F238E27FC236}">
                  <a16:creationId xmlns:a16="http://schemas.microsoft.com/office/drawing/2014/main" id="{C68CF929-E045-467C-95CC-E91B72016365}"/>
                </a:ext>
              </a:extLst>
            </p:cNvPr>
            <p:cNvSpPr/>
            <p:nvPr/>
          </p:nvSpPr>
          <p:spPr>
            <a:xfrm>
              <a:off x="1526326" y="1753730"/>
              <a:ext cx="315288" cy="539714"/>
            </a:xfrm>
            <a:custGeom>
              <a:avLst/>
              <a:gdLst/>
              <a:ahLst/>
              <a:cxnLst/>
              <a:rect l="l" t="t" r="r" b="b"/>
              <a:pathLst>
                <a:path w="52417" h="89728" extrusionOk="0">
                  <a:moveTo>
                    <a:pt x="26208" y="0"/>
                  </a:moveTo>
                  <a:cubicBezTo>
                    <a:pt x="21943" y="84"/>
                    <a:pt x="17810" y="1859"/>
                    <a:pt x="14191" y="4167"/>
                  </a:cubicBezTo>
                  <a:cubicBezTo>
                    <a:pt x="11835" y="5661"/>
                    <a:pt x="9644" y="7436"/>
                    <a:pt x="7453" y="9162"/>
                  </a:cubicBezTo>
                  <a:cubicBezTo>
                    <a:pt x="5295" y="10872"/>
                    <a:pt x="2889" y="13329"/>
                    <a:pt x="150" y="13909"/>
                  </a:cubicBezTo>
                  <a:cubicBezTo>
                    <a:pt x="1" y="13926"/>
                    <a:pt x="1" y="14174"/>
                    <a:pt x="150" y="14208"/>
                  </a:cubicBezTo>
                  <a:cubicBezTo>
                    <a:pt x="374" y="14247"/>
                    <a:pt x="592" y="14263"/>
                    <a:pt x="804" y="14263"/>
                  </a:cubicBezTo>
                  <a:cubicBezTo>
                    <a:pt x="954" y="14263"/>
                    <a:pt x="1101" y="14255"/>
                    <a:pt x="1245" y="14241"/>
                  </a:cubicBezTo>
                  <a:cubicBezTo>
                    <a:pt x="1296" y="14307"/>
                    <a:pt x="1362" y="14374"/>
                    <a:pt x="1444" y="14374"/>
                  </a:cubicBezTo>
                  <a:cubicBezTo>
                    <a:pt x="6142" y="14938"/>
                    <a:pt x="7254" y="20466"/>
                    <a:pt x="9263" y="24000"/>
                  </a:cubicBezTo>
                  <a:cubicBezTo>
                    <a:pt x="11038" y="27121"/>
                    <a:pt x="14010" y="29511"/>
                    <a:pt x="17212" y="30922"/>
                  </a:cubicBezTo>
                  <a:cubicBezTo>
                    <a:pt x="18026" y="31287"/>
                    <a:pt x="18856" y="31586"/>
                    <a:pt x="19719" y="31801"/>
                  </a:cubicBezTo>
                  <a:cubicBezTo>
                    <a:pt x="20715" y="32034"/>
                    <a:pt x="21810" y="31934"/>
                    <a:pt x="22623" y="32615"/>
                  </a:cubicBezTo>
                  <a:cubicBezTo>
                    <a:pt x="23968" y="33760"/>
                    <a:pt x="23570" y="36581"/>
                    <a:pt x="23619" y="38241"/>
                  </a:cubicBezTo>
                  <a:cubicBezTo>
                    <a:pt x="23703" y="40797"/>
                    <a:pt x="23537" y="43552"/>
                    <a:pt x="23785" y="46192"/>
                  </a:cubicBezTo>
                  <a:cubicBezTo>
                    <a:pt x="21561" y="45893"/>
                    <a:pt x="19553" y="45079"/>
                    <a:pt x="17694" y="43702"/>
                  </a:cubicBezTo>
                  <a:cubicBezTo>
                    <a:pt x="17445" y="43503"/>
                    <a:pt x="17179" y="43304"/>
                    <a:pt x="16931" y="43088"/>
                  </a:cubicBezTo>
                  <a:cubicBezTo>
                    <a:pt x="16864" y="43404"/>
                    <a:pt x="16798" y="43736"/>
                    <a:pt x="16732" y="44068"/>
                  </a:cubicBezTo>
                  <a:cubicBezTo>
                    <a:pt x="16466" y="45345"/>
                    <a:pt x="16200" y="46640"/>
                    <a:pt x="15951" y="47918"/>
                  </a:cubicBezTo>
                  <a:cubicBezTo>
                    <a:pt x="15503" y="50092"/>
                    <a:pt x="15005" y="52234"/>
                    <a:pt x="15702" y="54407"/>
                  </a:cubicBezTo>
                  <a:cubicBezTo>
                    <a:pt x="16283" y="56184"/>
                    <a:pt x="17362" y="57727"/>
                    <a:pt x="18192" y="59404"/>
                  </a:cubicBezTo>
                  <a:cubicBezTo>
                    <a:pt x="19337" y="61743"/>
                    <a:pt x="19204" y="64084"/>
                    <a:pt x="19038" y="66623"/>
                  </a:cubicBezTo>
                  <a:cubicBezTo>
                    <a:pt x="18872" y="69013"/>
                    <a:pt x="19104" y="71204"/>
                    <a:pt x="19752" y="73512"/>
                  </a:cubicBezTo>
                  <a:cubicBezTo>
                    <a:pt x="20465" y="76068"/>
                    <a:pt x="21279" y="78524"/>
                    <a:pt x="21545" y="81180"/>
                  </a:cubicBezTo>
                  <a:cubicBezTo>
                    <a:pt x="21810" y="83785"/>
                    <a:pt x="21727" y="86441"/>
                    <a:pt x="21678" y="89063"/>
                  </a:cubicBezTo>
                  <a:cubicBezTo>
                    <a:pt x="21660" y="89428"/>
                    <a:pt x="21976" y="89727"/>
                    <a:pt x="22308" y="89727"/>
                  </a:cubicBezTo>
                  <a:lnTo>
                    <a:pt x="30109" y="89727"/>
                  </a:lnTo>
                  <a:cubicBezTo>
                    <a:pt x="30457" y="89727"/>
                    <a:pt x="30773" y="89428"/>
                    <a:pt x="30756" y="89063"/>
                  </a:cubicBezTo>
                  <a:cubicBezTo>
                    <a:pt x="30690" y="86441"/>
                    <a:pt x="30623" y="83785"/>
                    <a:pt x="30889" y="81180"/>
                  </a:cubicBezTo>
                  <a:cubicBezTo>
                    <a:pt x="31154" y="78524"/>
                    <a:pt x="31951" y="76068"/>
                    <a:pt x="32681" y="73512"/>
                  </a:cubicBezTo>
                  <a:cubicBezTo>
                    <a:pt x="33329" y="71204"/>
                    <a:pt x="33562" y="69013"/>
                    <a:pt x="33396" y="66623"/>
                  </a:cubicBezTo>
                  <a:cubicBezTo>
                    <a:pt x="33230" y="64084"/>
                    <a:pt x="33097" y="61743"/>
                    <a:pt x="34242" y="59404"/>
                  </a:cubicBezTo>
                  <a:cubicBezTo>
                    <a:pt x="35055" y="57727"/>
                    <a:pt x="36151" y="56184"/>
                    <a:pt x="36731" y="54407"/>
                  </a:cubicBezTo>
                  <a:cubicBezTo>
                    <a:pt x="37428" y="52234"/>
                    <a:pt x="36914" y="50092"/>
                    <a:pt x="36483" y="47918"/>
                  </a:cubicBezTo>
                  <a:cubicBezTo>
                    <a:pt x="36217" y="46640"/>
                    <a:pt x="35968" y="45345"/>
                    <a:pt x="35702" y="44068"/>
                  </a:cubicBezTo>
                  <a:cubicBezTo>
                    <a:pt x="35636" y="43736"/>
                    <a:pt x="35569" y="43404"/>
                    <a:pt x="35503" y="43088"/>
                  </a:cubicBezTo>
                  <a:cubicBezTo>
                    <a:pt x="35237" y="43304"/>
                    <a:pt x="34989" y="43503"/>
                    <a:pt x="34724" y="43702"/>
                  </a:cubicBezTo>
                  <a:cubicBezTo>
                    <a:pt x="32881" y="45079"/>
                    <a:pt x="30873" y="45893"/>
                    <a:pt x="28649" y="46192"/>
                  </a:cubicBezTo>
                  <a:cubicBezTo>
                    <a:pt x="28881" y="43552"/>
                    <a:pt x="28731" y="40797"/>
                    <a:pt x="28815" y="38241"/>
                  </a:cubicBezTo>
                  <a:cubicBezTo>
                    <a:pt x="28864" y="36581"/>
                    <a:pt x="28466" y="33760"/>
                    <a:pt x="29811" y="32615"/>
                  </a:cubicBezTo>
                  <a:cubicBezTo>
                    <a:pt x="30623" y="31934"/>
                    <a:pt x="31719" y="32034"/>
                    <a:pt x="32699" y="31801"/>
                  </a:cubicBezTo>
                  <a:cubicBezTo>
                    <a:pt x="33562" y="31586"/>
                    <a:pt x="34408" y="31287"/>
                    <a:pt x="35221" y="30922"/>
                  </a:cubicBezTo>
                  <a:cubicBezTo>
                    <a:pt x="38424" y="29511"/>
                    <a:pt x="41396" y="27121"/>
                    <a:pt x="43171" y="24000"/>
                  </a:cubicBezTo>
                  <a:cubicBezTo>
                    <a:pt x="45180" y="20466"/>
                    <a:pt x="46276" y="14938"/>
                    <a:pt x="50989" y="14374"/>
                  </a:cubicBezTo>
                  <a:cubicBezTo>
                    <a:pt x="51072" y="14374"/>
                    <a:pt x="51138" y="14307"/>
                    <a:pt x="51171" y="14241"/>
                  </a:cubicBezTo>
                  <a:cubicBezTo>
                    <a:pt x="51323" y="14255"/>
                    <a:pt x="51474" y="14263"/>
                    <a:pt x="51626" y="14263"/>
                  </a:cubicBezTo>
                  <a:cubicBezTo>
                    <a:pt x="51842" y="14263"/>
                    <a:pt x="52060" y="14247"/>
                    <a:pt x="52284" y="14208"/>
                  </a:cubicBezTo>
                  <a:cubicBezTo>
                    <a:pt x="52417" y="14174"/>
                    <a:pt x="52417" y="13926"/>
                    <a:pt x="52284" y="13909"/>
                  </a:cubicBezTo>
                  <a:cubicBezTo>
                    <a:pt x="49545" y="13329"/>
                    <a:pt x="47121" y="10872"/>
                    <a:pt x="44981" y="9162"/>
                  </a:cubicBezTo>
                  <a:cubicBezTo>
                    <a:pt x="42773" y="7436"/>
                    <a:pt x="40599" y="5661"/>
                    <a:pt x="38242" y="4167"/>
                  </a:cubicBezTo>
                  <a:cubicBezTo>
                    <a:pt x="34624" y="1859"/>
                    <a:pt x="30490" y="84"/>
                    <a:pt x="26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145;p43">
              <a:extLst>
                <a:ext uri="{FF2B5EF4-FFF2-40B4-BE49-F238E27FC236}">
                  <a16:creationId xmlns:a16="http://schemas.microsoft.com/office/drawing/2014/main" id="{F5691325-A7E7-4533-AE03-776BA9E613E2}"/>
                </a:ext>
              </a:extLst>
            </p:cNvPr>
            <p:cNvSpPr/>
            <p:nvPr/>
          </p:nvSpPr>
          <p:spPr>
            <a:xfrm>
              <a:off x="2007106" y="1895790"/>
              <a:ext cx="6" cy="800"/>
            </a:xfrm>
            <a:custGeom>
              <a:avLst/>
              <a:gdLst/>
              <a:ahLst/>
              <a:cxnLst/>
              <a:rect l="l" t="t" r="r" b="b"/>
              <a:pathLst>
                <a:path w="1" h="133" extrusionOk="0">
                  <a:moveTo>
                    <a:pt x="1" y="133"/>
                  </a:moveTo>
                  <a:lnTo>
                    <a:pt x="1" y="133"/>
                  </a:lnTo>
                  <a:lnTo>
                    <a:pt x="1" y="133"/>
                  </a:lnTo>
                  <a:close/>
                  <a:moveTo>
                    <a:pt x="1" y="116"/>
                  </a:moveTo>
                  <a:lnTo>
                    <a:pt x="1" y="116"/>
                  </a:lnTo>
                  <a:lnTo>
                    <a:pt x="1" y="116"/>
                  </a:lnTo>
                  <a:close/>
                  <a:moveTo>
                    <a:pt x="1" y="100"/>
                  </a:moveTo>
                  <a:lnTo>
                    <a:pt x="1" y="116"/>
                  </a:lnTo>
                  <a:lnTo>
                    <a:pt x="1" y="100"/>
                  </a:lnTo>
                  <a:close/>
                  <a:moveTo>
                    <a:pt x="1" y="100"/>
                  </a:moveTo>
                  <a:lnTo>
                    <a:pt x="1" y="100"/>
                  </a:lnTo>
                  <a:lnTo>
                    <a:pt x="1" y="100"/>
                  </a:lnTo>
                  <a:close/>
                  <a:moveTo>
                    <a:pt x="1" y="83"/>
                  </a:moveTo>
                  <a:lnTo>
                    <a:pt x="1" y="83"/>
                  </a:lnTo>
                  <a:lnTo>
                    <a:pt x="1" y="83"/>
                  </a:lnTo>
                  <a:close/>
                  <a:moveTo>
                    <a:pt x="1" y="67"/>
                  </a:moveTo>
                  <a:lnTo>
                    <a:pt x="1" y="67"/>
                  </a:lnTo>
                  <a:lnTo>
                    <a:pt x="1" y="67"/>
                  </a:lnTo>
                  <a:close/>
                  <a:moveTo>
                    <a:pt x="1" y="49"/>
                  </a:moveTo>
                  <a:lnTo>
                    <a:pt x="1" y="49"/>
                  </a:lnTo>
                  <a:lnTo>
                    <a:pt x="1" y="49"/>
                  </a:lnTo>
                  <a:close/>
                  <a:moveTo>
                    <a:pt x="1" y="33"/>
                  </a:moveTo>
                  <a:lnTo>
                    <a:pt x="1" y="33"/>
                  </a:lnTo>
                  <a:lnTo>
                    <a:pt x="1" y="33"/>
                  </a:lnTo>
                  <a:close/>
                  <a:moveTo>
                    <a:pt x="1" y="16"/>
                  </a:moveTo>
                  <a:lnTo>
                    <a:pt x="1" y="16"/>
                  </a:lnTo>
                  <a:lnTo>
                    <a:pt x="1" y="16"/>
                  </a:lnTo>
                  <a:close/>
                  <a:moveTo>
                    <a:pt x="1" y="0"/>
                  </a:moveTo>
                  <a:lnTo>
                    <a:pt x="1" y="16"/>
                  </a:lnTo>
                  <a:close/>
                </a:path>
              </a:pathLst>
            </a:custGeom>
            <a:solidFill>
              <a:srgbClr val="D71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146;p43">
              <a:extLst>
                <a:ext uri="{FF2B5EF4-FFF2-40B4-BE49-F238E27FC236}">
                  <a16:creationId xmlns:a16="http://schemas.microsoft.com/office/drawing/2014/main" id="{4F055FAE-DF79-4CE7-AD5C-AE98A21D9C9E}"/>
                </a:ext>
              </a:extLst>
            </p:cNvPr>
            <p:cNvSpPr/>
            <p:nvPr/>
          </p:nvSpPr>
          <p:spPr>
            <a:xfrm>
              <a:off x="1947308" y="1917251"/>
              <a:ext cx="51825" cy="20571"/>
            </a:xfrm>
            <a:custGeom>
              <a:avLst/>
              <a:gdLst/>
              <a:ahLst/>
              <a:cxnLst/>
              <a:rect l="l" t="t" r="r" b="b"/>
              <a:pathLst>
                <a:path w="8616" h="3420" extrusionOk="0">
                  <a:moveTo>
                    <a:pt x="8615" y="0"/>
                  </a:moveTo>
                  <a:lnTo>
                    <a:pt x="8615" y="0"/>
                  </a:lnTo>
                  <a:cubicBezTo>
                    <a:pt x="6889" y="2058"/>
                    <a:pt x="3685" y="3419"/>
                    <a:pt x="0" y="3419"/>
                  </a:cubicBezTo>
                  <a:lnTo>
                    <a:pt x="0" y="3419"/>
                  </a:lnTo>
                  <a:cubicBezTo>
                    <a:pt x="3685" y="3419"/>
                    <a:pt x="6889" y="2058"/>
                    <a:pt x="8615" y="0"/>
                  </a:cubicBezTo>
                  <a:close/>
                </a:path>
              </a:pathLst>
            </a:custGeom>
            <a:solidFill>
              <a:srgbClr val="F1F9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147;p43">
              <a:extLst>
                <a:ext uri="{FF2B5EF4-FFF2-40B4-BE49-F238E27FC236}">
                  <a16:creationId xmlns:a16="http://schemas.microsoft.com/office/drawing/2014/main" id="{63E75639-9AF3-4955-BA31-79974481F15E}"/>
                </a:ext>
              </a:extLst>
            </p:cNvPr>
            <p:cNvSpPr/>
            <p:nvPr/>
          </p:nvSpPr>
          <p:spPr>
            <a:xfrm>
              <a:off x="1999124" y="1904866"/>
              <a:ext cx="6791" cy="12391"/>
            </a:xfrm>
            <a:custGeom>
              <a:avLst/>
              <a:gdLst/>
              <a:ahLst/>
              <a:cxnLst/>
              <a:rect l="l" t="t" r="r" b="b"/>
              <a:pathLst>
                <a:path w="1129" h="2060" extrusionOk="0">
                  <a:moveTo>
                    <a:pt x="1129" y="1"/>
                  </a:moveTo>
                  <a:cubicBezTo>
                    <a:pt x="912" y="731"/>
                    <a:pt x="531" y="1428"/>
                    <a:pt x="0" y="2059"/>
                  </a:cubicBezTo>
                  <a:lnTo>
                    <a:pt x="0" y="2059"/>
                  </a:lnTo>
                  <a:cubicBezTo>
                    <a:pt x="531" y="1428"/>
                    <a:pt x="912" y="731"/>
                    <a:pt x="1129" y="1"/>
                  </a:cubicBezTo>
                  <a:close/>
                </a:path>
              </a:pathLst>
            </a:custGeom>
            <a:solidFill>
              <a:srgbClr val="EE9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148;p43">
              <a:extLst>
                <a:ext uri="{FF2B5EF4-FFF2-40B4-BE49-F238E27FC236}">
                  <a16:creationId xmlns:a16="http://schemas.microsoft.com/office/drawing/2014/main" id="{A7BBEA84-97A5-4195-8D82-B1D0D02B3BD1}"/>
                </a:ext>
              </a:extLst>
            </p:cNvPr>
            <p:cNvSpPr/>
            <p:nvPr/>
          </p:nvSpPr>
          <p:spPr>
            <a:xfrm>
              <a:off x="1887511" y="1896584"/>
              <a:ext cx="6" cy="102"/>
            </a:xfrm>
            <a:custGeom>
              <a:avLst/>
              <a:gdLst/>
              <a:ahLst/>
              <a:cxnLst/>
              <a:rect l="l" t="t" r="r" b="b"/>
              <a:pathLst>
                <a:path w="1" h="17" extrusionOk="0">
                  <a:moveTo>
                    <a:pt x="1" y="1"/>
                  </a:moveTo>
                  <a:lnTo>
                    <a:pt x="1" y="17"/>
                  </a:lnTo>
                  <a:lnTo>
                    <a:pt x="1" y="17"/>
                  </a:lnTo>
                  <a:lnTo>
                    <a:pt x="1" y="1"/>
                  </a:lnTo>
                  <a:close/>
                  <a:moveTo>
                    <a:pt x="1" y="1"/>
                  </a:moveTo>
                  <a:lnTo>
                    <a:pt x="1" y="1"/>
                  </a:lnTo>
                  <a:close/>
                </a:path>
              </a:pathLst>
            </a:custGeom>
            <a:solidFill>
              <a:srgbClr val="EE9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149;p43">
              <a:extLst>
                <a:ext uri="{FF2B5EF4-FFF2-40B4-BE49-F238E27FC236}">
                  <a16:creationId xmlns:a16="http://schemas.microsoft.com/office/drawing/2014/main" id="{020EBCAF-2E67-47DE-B570-372D925B853F}"/>
                </a:ext>
              </a:extLst>
            </p:cNvPr>
            <p:cNvSpPr/>
            <p:nvPr/>
          </p:nvSpPr>
          <p:spPr>
            <a:xfrm>
              <a:off x="1887511" y="1864339"/>
              <a:ext cx="119608" cy="73485"/>
            </a:xfrm>
            <a:custGeom>
              <a:avLst/>
              <a:gdLst/>
              <a:ahLst/>
              <a:cxnLst/>
              <a:rect l="l" t="t" r="r" b="b"/>
              <a:pathLst>
                <a:path w="19885" h="12217" extrusionOk="0">
                  <a:moveTo>
                    <a:pt x="16117" y="0"/>
                  </a:moveTo>
                  <a:lnTo>
                    <a:pt x="16117" y="0"/>
                  </a:lnTo>
                  <a:cubicBezTo>
                    <a:pt x="17163" y="1013"/>
                    <a:pt x="17776" y="2242"/>
                    <a:pt x="17776" y="3569"/>
                  </a:cubicBezTo>
                  <a:cubicBezTo>
                    <a:pt x="17776" y="6938"/>
                    <a:pt x="13793" y="9677"/>
                    <a:pt x="8897" y="9677"/>
                  </a:cubicBezTo>
                  <a:cubicBezTo>
                    <a:pt x="4416" y="9677"/>
                    <a:pt x="714" y="7387"/>
                    <a:pt x="100" y="4415"/>
                  </a:cubicBezTo>
                  <a:cubicBezTo>
                    <a:pt x="50" y="4731"/>
                    <a:pt x="17" y="5046"/>
                    <a:pt x="1" y="5362"/>
                  </a:cubicBezTo>
                  <a:lnTo>
                    <a:pt x="1" y="5378"/>
                  </a:lnTo>
                  <a:cubicBezTo>
                    <a:pt x="1" y="9162"/>
                    <a:pt x="4465" y="12216"/>
                    <a:pt x="9942" y="12216"/>
                  </a:cubicBezTo>
                  <a:cubicBezTo>
                    <a:pt x="13627" y="12216"/>
                    <a:pt x="16831" y="10855"/>
                    <a:pt x="18557" y="8797"/>
                  </a:cubicBezTo>
                  <a:cubicBezTo>
                    <a:pt x="19088" y="8166"/>
                    <a:pt x="19469" y="7469"/>
                    <a:pt x="19686" y="6739"/>
                  </a:cubicBezTo>
                  <a:cubicBezTo>
                    <a:pt x="19818" y="6291"/>
                    <a:pt x="19885" y="5843"/>
                    <a:pt x="19885" y="5378"/>
                  </a:cubicBezTo>
                  <a:lnTo>
                    <a:pt x="19885" y="5362"/>
                  </a:lnTo>
                  <a:lnTo>
                    <a:pt x="19885" y="5345"/>
                  </a:lnTo>
                  <a:lnTo>
                    <a:pt x="19885" y="5329"/>
                  </a:lnTo>
                  <a:lnTo>
                    <a:pt x="19885" y="5312"/>
                  </a:lnTo>
                  <a:lnTo>
                    <a:pt x="19885" y="5296"/>
                  </a:lnTo>
                  <a:lnTo>
                    <a:pt x="19885" y="5278"/>
                  </a:lnTo>
                  <a:lnTo>
                    <a:pt x="19885" y="5262"/>
                  </a:lnTo>
                  <a:lnTo>
                    <a:pt x="19885" y="5245"/>
                  </a:lnTo>
                  <a:lnTo>
                    <a:pt x="19885" y="5229"/>
                  </a:lnTo>
                  <a:cubicBezTo>
                    <a:pt x="19818" y="3121"/>
                    <a:pt x="18358" y="1228"/>
                    <a:pt x="16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150;p43">
              <a:extLst>
                <a:ext uri="{FF2B5EF4-FFF2-40B4-BE49-F238E27FC236}">
                  <a16:creationId xmlns:a16="http://schemas.microsoft.com/office/drawing/2014/main" id="{2C59C241-7C70-435D-933B-A33F8C2254D9}"/>
                </a:ext>
              </a:extLst>
            </p:cNvPr>
            <p:cNvSpPr/>
            <p:nvPr/>
          </p:nvSpPr>
          <p:spPr>
            <a:xfrm>
              <a:off x="1707517" y="2012884"/>
              <a:ext cx="44036" cy="280546"/>
            </a:xfrm>
            <a:custGeom>
              <a:avLst/>
              <a:gdLst/>
              <a:ahLst/>
              <a:cxnLst/>
              <a:rect l="l" t="t" r="r" b="b"/>
              <a:pathLst>
                <a:path w="7321" h="46641" extrusionOk="0">
                  <a:moveTo>
                    <a:pt x="5378" y="1"/>
                  </a:moveTo>
                  <a:cubicBezTo>
                    <a:pt x="5444" y="333"/>
                    <a:pt x="5511" y="649"/>
                    <a:pt x="5577" y="981"/>
                  </a:cubicBezTo>
                  <a:cubicBezTo>
                    <a:pt x="5843" y="2258"/>
                    <a:pt x="6092" y="3553"/>
                    <a:pt x="6358" y="4831"/>
                  </a:cubicBezTo>
                  <a:cubicBezTo>
                    <a:pt x="6789" y="7005"/>
                    <a:pt x="7303" y="9147"/>
                    <a:pt x="6606" y="11320"/>
                  </a:cubicBezTo>
                  <a:cubicBezTo>
                    <a:pt x="6026" y="13097"/>
                    <a:pt x="4930" y="14640"/>
                    <a:pt x="4117" y="16317"/>
                  </a:cubicBezTo>
                  <a:cubicBezTo>
                    <a:pt x="2972" y="18656"/>
                    <a:pt x="3105" y="20997"/>
                    <a:pt x="3271" y="23536"/>
                  </a:cubicBezTo>
                  <a:cubicBezTo>
                    <a:pt x="3437" y="25926"/>
                    <a:pt x="3204" y="28117"/>
                    <a:pt x="2556" y="30425"/>
                  </a:cubicBezTo>
                  <a:cubicBezTo>
                    <a:pt x="1826" y="32981"/>
                    <a:pt x="1029" y="35437"/>
                    <a:pt x="764" y="38093"/>
                  </a:cubicBezTo>
                  <a:cubicBezTo>
                    <a:pt x="498" y="40698"/>
                    <a:pt x="565" y="43354"/>
                    <a:pt x="631" y="45976"/>
                  </a:cubicBezTo>
                  <a:cubicBezTo>
                    <a:pt x="648" y="46325"/>
                    <a:pt x="332" y="46640"/>
                    <a:pt x="0" y="46640"/>
                  </a:cubicBezTo>
                  <a:cubicBezTo>
                    <a:pt x="350" y="46640"/>
                    <a:pt x="664" y="46341"/>
                    <a:pt x="648" y="45976"/>
                  </a:cubicBezTo>
                  <a:cubicBezTo>
                    <a:pt x="582" y="43354"/>
                    <a:pt x="515" y="40698"/>
                    <a:pt x="781" y="38093"/>
                  </a:cubicBezTo>
                  <a:cubicBezTo>
                    <a:pt x="1047" y="35437"/>
                    <a:pt x="1843" y="32981"/>
                    <a:pt x="2574" y="30425"/>
                  </a:cubicBezTo>
                  <a:cubicBezTo>
                    <a:pt x="3220" y="28117"/>
                    <a:pt x="3453" y="25926"/>
                    <a:pt x="3287" y="23536"/>
                  </a:cubicBezTo>
                  <a:cubicBezTo>
                    <a:pt x="3121" y="20997"/>
                    <a:pt x="2988" y="18656"/>
                    <a:pt x="4134" y="16317"/>
                  </a:cubicBezTo>
                  <a:cubicBezTo>
                    <a:pt x="4946" y="14640"/>
                    <a:pt x="6042" y="13097"/>
                    <a:pt x="6623" y="11320"/>
                  </a:cubicBezTo>
                  <a:cubicBezTo>
                    <a:pt x="7321" y="9147"/>
                    <a:pt x="6805" y="7005"/>
                    <a:pt x="6374" y="4831"/>
                  </a:cubicBezTo>
                  <a:cubicBezTo>
                    <a:pt x="6108" y="3553"/>
                    <a:pt x="5860" y="2258"/>
                    <a:pt x="5594" y="981"/>
                  </a:cubicBezTo>
                  <a:cubicBezTo>
                    <a:pt x="5528" y="649"/>
                    <a:pt x="5462" y="317"/>
                    <a:pt x="5395" y="1"/>
                  </a:cubicBez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151;p43">
              <a:extLst>
                <a:ext uri="{FF2B5EF4-FFF2-40B4-BE49-F238E27FC236}">
                  <a16:creationId xmlns:a16="http://schemas.microsoft.com/office/drawing/2014/main" id="{947BC424-E78A-4852-A9EC-FCDA8B7DA24C}"/>
                </a:ext>
              </a:extLst>
            </p:cNvPr>
            <p:cNvSpPr/>
            <p:nvPr/>
          </p:nvSpPr>
          <p:spPr>
            <a:xfrm>
              <a:off x="1686550" y="2012884"/>
              <a:ext cx="64902" cy="280546"/>
            </a:xfrm>
            <a:custGeom>
              <a:avLst/>
              <a:gdLst/>
              <a:ahLst/>
              <a:cxnLst/>
              <a:rect l="l" t="t" r="r" b="b"/>
              <a:pathLst>
                <a:path w="10790" h="46641" extrusionOk="0">
                  <a:moveTo>
                    <a:pt x="8864" y="1"/>
                  </a:moveTo>
                  <a:cubicBezTo>
                    <a:pt x="8616" y="217"/>
                    <a:pt x="8366" y="416"/>
                    <a:pt x="8100" y="615"/>
                  </a:cubicBezTo>
                  <a:cubicBezTo>
                    <a:pt x="7171" y="1312"/>
                    <a:pt x="6192" y="1860"/>
                    <a:pt x="5163" y="2275"/>
                  </a:cubicBezTo>
                  <a:cubicBezTo>
                    <a:pt x="5064" y="2324"/>
                    <a:pt x="4964" y="2357"/>
                    <a:pt x="4847" y="2391"/>
                  </a:cubicBezTo>
                  <a:cubicBezTo>
                    <a:pt x="4997" y="3205"/>
                    <a:pt x="5130" y="4017"/>
                    <a:pt x="5263" y="4831"/>
                  </a:cubicBezTo>
                  <a:cubicBezTo>
                    <a:pt x="5628" y="7005"/>
                    <a:pt x="6042" y="9147"/>
                    <a:pt x="5462" y="11320"/>
                  </a:cubicBezTo>
                  <a:cubicBezTo>
                    <a:pt x="4980" y="13097"/>
                    <a:pt x="4084" y="14640"/>
                    <a:pt x="3420" y="16317"/>
                  </a:cubicBezTo>
                  <a:cubicBezTo>
                    <a:pt x="2457" y="18656"/>
                    <a:pt x="2574" y="20997"/>
                    <a:pt x="2707" y="23536"/>
                  </a:cubicBezTo>
                  <a:cubicBezTo>
                    <a:pt x="2840" y="25926"/>
                    <a:pt x="2656" y="28117"/>
                    <a:pt x="2109" y="30425"/>
                  </a:cubicBezTo>
                  <a:cubicBezTo>
                    <a:pt x="1528" y="32981"/>
                    <a:pt x="848" y="35437"/>
                    <a:pt x="631" y="38093"/>
                  </a:cubicBezTo>
                  <a:cubicBezTo>
                    <a:pt x="416" y="40698"/>
                    <a:pt x="483" y="43354"/>
                    <a:pt x="532" y="45976"/>
                  </a:cubicBezTo>
                  <a:cubicBezTo>
                    <a:pt x="532" y="46341"/>
                    <a:pt x="284" y="46640"/>
                    <a:pt x="1" y="46640"/>
                  </a:cubicBezTo>
                  <a:lnTo>
                    <a:pt x="3486" y="46640"/>
                  </a:lnTo>
                  <a:cubicBezTo>
                    <a:pt x="3818" y="46640"/>
                    <a:pt x="4134" y="46325"/>
                    <a:pt x="4117" y="45976"/>
                  </a:cubicBezTo>
                  <a:cubicBezTo>
                    <a:pt x="4051" y="43354"/>
                    <a:pt x="3984" y="40698"/>
                    <a:pt x="4250" y="38093"/>
                  </a:cubicBezTo>
                  <a:cubicBezTo>
                    <a:pt x="4515" y="35437"/>
                    <a:pt x="5312" y="32981"/>
                    <a:pt x="6042" y="30425"/>
                  </a:cubicBezTo>
                  <a:cubicBezTo>
                    <a:pt x="6690" y="28117"/>
                    <a:pt x="6923" y="25926"/>
                    <a:pt x="6757" y="23536"/>
                  </a:cubicBezTo>
                  <a:cubicBezTo>
                    <a:pt x="6591" y="20997"/>
                    <a:pt x="6458" y="18656"/>
                    <a:pt x="7603" y="16317"/>
                  </a:cubicBezTo>
                  <a:cubicBezTo>
                    <a:pt x="8416" y="14640"/>
                    <a:pt x="9512" y="13097"/>
                    <a:pt x="10092" y="11320"/>
                  </a:cubicBezTo>
                  <a:cubicBezTo>
                    <a:pt x="10789" y="9147"/>
                    <a:pt x="10275" y="7005"/>
                    <a:pt x="9844" y="4831"/>
                  </a:cubicBezTo>
                  <a:cubicBezTo>
                    <a:pt x="9578" y="3553"/>
                    <a:pt x="9329" y="2258"/>
                    <a:pt x="9063" y="981"/>
                  </a:cubicBezTo>
                  <a:cubicBezTo>
                    <a:pt x="8997" y="649"/>
                    <a:pt x="8930" y="333"/>
                    <a:pt x="8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152;p43">
              <a:extLst>
                <a:ext uri="{FF2B5EF4-FFF2-40B4-BE49-F238E27FC236}">
                  <a16:creationId xmlns:a16="http://schemas.microsoft.com/office/drawing/2014/main" id="{5FA22F9D-52D3-4F55-8136-CC95724D2661}"/>
                </a:ext>
              </a:extLst>
            </p:cNvPr>
            <p:cNvSpPr/>
            <p:nvPr/>
          </p:nvSpPr>
          <p:spPr>
            <a:xfrm>
              <a:off x="1684060" y="1753730"/>
              <a:ext cx="131590" cy="70592"/>
            </a:xfrm>
            <a:custGeom>
              <a:avLst/>
              <a:gdLst/>
              <a:ahLst/>
              <a:cxnLst/>
              <a:rect l="l" t="t" r="r" b="b"/>
              <a:pathLst>
                <a:path w="21877" h="11736" extrusionOk="0">
                  <a:moveTo>
                    <a:pt x="0" y="0"/>
                  </a:moveTo>
                  <a:cubicBezTo>
                    <a:pt x="4265" y="84"/>
                    <a:pt x="8399" y="1859"/>
                    <a:pt x="12017" y="4167"/>
                  </a:cubicBezTo>
                  <a:cubicBezTo>
                    <a:pt x="14374" y="5661"/>
                    <a:pt x="16548" y="7436"/>
                    <a:pt x="18756" y="9162"/>
                  </a:cubicBezTo>
                  <a:cubicBezTo>
                    <a:pt x="19735" y="9943"/>
                    <a:pt x="20781" y="10888"/>
                    <a:pt x="21876" y="11735"/>
                  </a:cubicBezTo>
                  <a:lnTo>
                    <a:pt x="21876" y="11718"/>
                  </a:lnTo>
                  <a:cubicBezTo>
                    <a:pt x="20781" y="10872"/>
                    <a:pt x="19752" y="9943"/>
                    <a:pt x="18772" y="9162"/>
                  </a:cubicBezTo>
                  <a:cubicBezTo>
                    <a:pt x="16565" y="7436"/>
                    <a:pt x="14390" y="5661"/>
                    <a:pt x="12033" y="4167"/>
                  </a:cubicBezTo>
                  <a:cubicBezTo>
                    <a:pt x="8415" y="1859"/>
                    <a:pt x="4283" y="84"/>
                    <a:pt x="0" y="0"/>
                  </a:cubicBez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153;p43">
              <a:extLst>
                <a:ext uri="{FF2B5EF4-FFF2-40B4-BE49-F238E27FC236}">
                  <a16:creationId xmlns:a16="http://schemas.microsoft.com/office/drawing/2014/main" id="{4510C648-C28A-456F-A31F-CB6D4294D8A0}"/>
                </a:ext>
              </a:extLst>
            </p:cNvPr>
            <p:cNvSpPr/>
            <p:nvPr/>
          </p:nvSpPr>
          <p:spPr>
            <a:xfrm>
              <a:off x="1815636" y="1824210"/>
              <a:ext cx="6689" cy="4794"/>
            </a:xfrm>
            <a:custGeom>
              <a:avLst/>
              <a:gdLst/>
              <a:ahLst/>
              <a:cxnLst/>
              <a:rect l="l" t="t" r="r" b="b"/>
              <a:pathLst>
                <a:path w="1112" h="797" extrusionOk="0">
                  <a:moveTo>
                    <a:pt x="0" y="0"/>
                  </a:moveTo>
                  <a:lnTo>
                    <a:pt x="0" y="17"/>
                  </a:lnTo>
                  <a:cubicBezTo>
                    <a:pt x="315" y="250"/>
                    <a:pt x="647" y="498"/>
                    <a:pt x="963" y="714"/>
                  </a:cubicBezTo>
                  <a:cubicBezTo>
                    <a:pt x="1009" y="745"/>
                    <a:pt x="1056" y="761"/>
                    <a:pt x="1102" y="790"/>
                  </a:cubicBezTo>
                  <a:lnTo>
                    <a:pt x="1102" y="790"/>
                  </a:lnTo>
                  <a:cubicBezTo>
                    <a:pt x="724" y="544"/>
                    <a:pt x="362" y="280"/>
                    <a:pt x="0" y="0"/>
                  </a:cubicBezTo>
                  <a:close/>
                  <a:moveTo>
                    <a:pt x="1102" y="790"/>
                  </a:moveTo>
                  <a:cubicBezTo>
                    <a:pt x="1105" y="792"/>
                    <a:pt x="1108" y="795"/>
                    <a:pt x="1112" y="797"/>
                  </a:cubicBezTo>
                  <a:cubicBezTo>
                    <a:pt x="1108" y="794"/>
                    <a:pt x="1105" y="792"/>
                    <a:pt x="1102" y="790"/>
                  </a:cubicBez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154;p43">
              <a:extLst>
                <a:ext uri="{FF2B5EF4-FFF2-40B4-BE49-F238E27FC236}">
                  <a16:creationId xmlns:a16="http://schemas.microsoft.com/office/drawing/2014/main" id="{D32FBA41-13D4-4FCB-A79E-C8F4D69071FC}"/>
                </a:ext>
              </a:extLst>
            </p:cNvPr>
            <p:cNvSpPr/>
            <p:nvPr/>
          </p:nvSpPr>
          <p:spPr>
            <a:xfrm>
              <a:off x="1821428" y="1828504"/>
              <a:ext cx="20265" cy="10989"/>
            </a:xfrm>
            <a:custGeom>
              <a:avLst/>
              <a:gdLst/>
              <a:ahLst/>
              <a:cxnLst/>
              <a:rect l="l" t="t" r="r" b="b"/>
              <a:pathLst>
                <a:path w="3369" h="1827" extrusionOk="0">
                  <a:moveTo>
                    <a:pt x="0" y="0"/>
                  </a:moveTo>
                  <a:cubicBezTo>
                    <a:pt x="2" y="2"/>
                    <a:pt x="4" y="3"/>
                    <a:pt x="6" y="5"/>
                  </a:cubicBezTo>
                  <a:lnTo>
                    <a:pt x="6" y="5"/>
                  </a:lnTo>
                  <a:cubicBezTo>
                    <a:pt x="4" y="3"/>
                    <a:pt x="2" y="2"/>
                    <a:pt x="0" y="0"/>
                  </a:cubicBezTo>
                  <a:close/>
                  <a:moveTo>
                    <a:pt x="6" y="5"/>
                  </a:moveTo>
                  <a:lnTo>
                    <a:pt x="6" y="5"/>
                  </a:lnTo>
                  <a:cubicBezTo>
                    <a:pt x="1033" y="683"/>
                    <a:pt x="2094" y="1245"/>
                    <a:pt x="3220" y="1477"/>
                  </a:cubicBezTo>
                  <a:cubicBezTo>
                    <a:pt x="3353" y="1494"/>
                    <a:pt x="3353" y="1742"/>
                    <a:pt x="3220" y="1776"/>
                  </a:cubicBezTo>
                  <a:cubicBezTo>
                    <a:pt x="2988" y="1809"/>
                    <a:pt x="2771" y="1826"/>
                    <a:pt x="2556" y="1826"/>
                  </a:cubicBezTo>
                  <a:cubicBezTo>
                    <a:pt x="2771" y="1826"/>
                    <a:pt x="3004" y="1809"/>
                    <a:pt x="3236" y="1776"/>
                  </a:cubicBezTo>
                  <a:cubicBezTo>
                    <a:pt x="3369" y="1742"/>
                    <a:pt x="3369" y="1494"/>
                    <a:pt x="3236" y="1477"/>
                  </a:cubicBezTo>
                  <a:cubicBezTo>
                    <a:pt x="2158" y="1245"/>
                    <a:pt x="1129" y="731"/>
                    <a:pt x="149" y="83"/>
                  </a:cubicBezTo>
                  <a:cubicBezTo>
                    <a:pt x="102" y="51"/>
                    <a:pt x="53" y="35"/>
                    <a:pt x="6" y="5"/>
                  </a:cubicBezTo>
                  <a:close/>
                </a:path>
              </a:pathLst>
            </a:custGeom>
            <a:solidFill>
              <a:srgbClr val="C50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155;p43">
              <a:extLst>
                <a:ext uri="{FF2B5EF4-FFF2-40B4-BE49-F238E27FC236}">
                  <a16:creationId xmlns:a16="http://schemas.microsoft.com/office/drawing/2014/main" id="{7C2038DA-D1E2-4BB2-9655-822377B76B60}"/>
                </a:ext>
              </a:extLst>
            </p:cNvPr>
            <p:cNvSpPr/>
            <p:nvPr/>
          </p:nvSpPr>
          <p:spPr>
            <a:xfrm>
              <a:off x="1804455" y="1842175"/>
              <a:ext cx="20469" cy="18574"/>
            </a:xfrm>
            <a:custGeom>
              <a:avLst/>
              <a:gdLst/>
              <a:ahLst/>
              <a:cxnLst/>
              <a:rect l="l" t="t" r="r" b="b"/>
              <a:pathLst>
                <a:path w="3403" h="3088" extrusionOk="0">
                  <a:moveTo>
                    <a:pt x="3402" y="1"/>
                  </a:moveTo>
                  <a:lnTo>
                    <a:pt x="3402" y="1"/>
                  </a:lnTo>
                  <a:cubicBezTo>
                    <a:pt x="1908" y="549"/>
                    <a:pt x="846" y="1694"/>
                    <a:pt x="0" y="3072"/>
                  </a:cubicBezTo>
                  <a:cubicBezTo>
                    <a:pt x="0" y="3072"/>
                    <a:pt x="0" y="3088"/>
                    <a:pt x="16" y="3088"/>
                  </a:cubicBezTo>
                  <a:cubicBezTo>
                    <a:pt x="863" y="1711"/>
                    <a:pt x="1926" y="565"/>
                    <a:pt x="3402" y="1"/>
                  </a:cubicBez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156;p43">
              <a:extLst>
                <a:ext uri="{FF2B5EF4-FFF2-40B4-BE49-F238E27FC236}">
                  <a16:creationId xmlns:a16="http://schemas.microsoft.com/office/drawing/2014/main" id="{38589F3C-7971-43D7-9232-7842F493CEF1}"/>
                </a:ext>
              </a:extLst>
            </p:cNvPr>
            <p:cNvSpPr/>
            <p:nvPr/>
          </p:nvSpPr>
          <p:spPr>
            <a:xfrm>
              <a:off x="1824916" y="1839980"/>
              <a:ext cx="8692" cy="2201"/>
            </a:xfrm>
            <a:custGeom>
              <a:avLst/>
              <a:gdLst/>
              <a:ahLst/>
              <a:cxnLst/>
              <a:rect l="l" t="t" r="r" b="b"/>
              <a:pathLst>
                <a:path w="1445" h="366" extrusionOk="0">
                  <a:moveTo>
                    <a:pt x="1428" y="0"/>
                  </a:moveTo>
                  <a:cubicBezTo>
                    <a:pt x="1412" y="18"/>
                    <a:pt x="1379" y="34"/>
                    <a:pt x="1345" y="34"/>
                  </a:cubicBezTo>
                  <a:cubicBezTo>
                    <a:pt x="863" y="100"/>
                    <a:pt x="416" y="200"/>
                    <a:pt x="0" y="366"/>
                  </a:cubicBezTo>
                  <a:cubicBezTo>
                    <a:pt x="416" y="200"/>
                    <a:pt x="863" y="100"/>
                    <a:pt x="1361" y="34"/>
                  </a:cubicBezTo>
                  <a:cubicBezTo>
                    <a:pt x="1394" y="34"/>
                    <a:pt x="1412" y="18"/>
                    <a:pt x="1445" y="18"/>
                  </a:cubicBezTo>
                  <a:cubicBezTo>
                    <a:pt x="1445" y="0"/>
                    <a:pt x="1428" y="0"/>
                    <a:pt x="1428" y="0"/>
                  </a:cubicBez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157;p43">
              <a:extLst>
                <a:ext uri="{FF2B5EF4-FFF2-40B4-BE49-F238E27FC236}">
                  <a16:creationId xmlns:a16="http://schemas.microsoft.com/office/drawing/2014/main" id="{01ED95F2-66F4-4F87-A28E-1A5FFBD39954}"/>
                </a:ext>
              </a:extLst>
            </p:cNvPr>
            <p:cNvSpPr/>
            <p:nvPr/>
          </p:nvSpPr>
          <p:spPr>
            <a:xfrm>
              <a:off x="1833499" y="1839379"/>
              <a:ext cx="710" cy="710"/>
            </a:xfrm>
            <a:custGeom>
              <a:avLst/>
              <a:gdLst/>
              <a:ahLst/>
              <a:cxnLst/>
              <a:rect l="l" t="t" r="r" b="b"/>
              <a:pathLst>
                <a:path w="118" h="118" extrusionOk="0">
                  <a:moveTo>
                    <a:pt x="100" y="1"/>
                  </a:moveTo>
                  <a:cubicBezTo>
                    <a:pt x="84" y="51"/>
                    <a:pt x="51" y="85"/>
                    <a:pt x="1" y="100"/>
                  </a:cubicBezTo>
                  <a:cubicBezTo>
                    <a:pt x="1" y="100"/>
                    <a:pt x="18" y="100"/>
                    <a:pt x="18" y="118"/>
                  </a:cubicBezTo>
                  <a:cubicBezTo>
                    <a:pt x="67" y="85"/>
                    <a:pt x="100" y="51"/>
                    <a:pt x="118" y="1"/>
                  </a:cubicBezTo>
                  <a:close/>
                </a:path>
              </a:pathLst>
            </a:custGeom>
            <a:solidFill>
              <a:srgbClr val="C50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158;p43">
              <a:extLst>
                <a:ext uri="{FF2B5EF4-FFF2-40B4-BE49-F238E27FC236}">
                  <a16:creationId xmlns:a16="http://schemas.microsoft.com/office/drawing/2014/main" id="{29B9C8D5-5857-469F-B0E3-59A8B0B4AF42}"/>
                </a:ext>
              </a:extLst>
            </p:cNvPr>
            <p:cNvSpPr/>
            <p:nvPr/>
          </p:nvSpPr>
          <p:spPr>
            <a:xfrm>
              <a:off x="1697532" y="1873325"/>
              <a:ext cx="100240" cy="150952"/>
            </a:xfrm>
            <a:custGeom>
              <a:avLst/>
              <a:gdLst/>
              <a:ahLst/>
              <a:cxnLst/>
              <a:rect l="l" t="t" r="r" b="b"/>
              <a:pathLst>
                <a:path w="16665" h="25096" extrusionOk="0">
                  <a:moveTo>
                    <a:pt x="16665" y="0"/>
                  </a:moveTo>
                  <a:cubicBezTo>
                    <a:pt x="15985" y="1412"/>
                    <a:pt x="15403" y="2888"/>
                    <a:pt x="14706" y="4116"/>
                  </a:cubicBezTo>
                  <a:cubicBezTo>
                    <a:pt x="12931" y="7237"/>
                    <a:pt x="9959" y="9627"/>
                    <a:pt x="6756" y="11038"/>
                  </a:cubicBezTo>
                  <a:cubicBezTo>
                    <a:pt x="5943" y="11403"/>
                    <a:pt x="5097" y="11702"/>
                    <a:pt x="4234" y="11917"/>
                  </a:cubicBezTo>
                  <a:cubicBezTo>
                    <a:pt x="3254" y="12150"/>
                    <a:pt x="2158" y="12050"/>
                    <a:pt x="1346" y="12731"/>
                  </a:cubicBezTo>
                  <a:cubicBezTo>
                    <a:pt x="1" y="13876"/>
                    <a:pt x="399" y="16697"/>
                    <a:pt x="350" y="18357"/>
                  </a:cubicBezTo>
                  <a:cubicBezTo>
                    <a:pt x="283" y="20515"/>
                    <a:pt x="383" y="22838"/>
                    <a:pt x="266" y="25096"/>
                  </a:cubicBezTo>
                  <a:lnTo>
                    <a:pt x="283" y="25080"/>
                  </a:lnTo>
                  <a:cubicBezTo>
                    <a:pt x="399" y="22823"/>
                    <a:pt x="299" y="20515"/>
                    <a:pt x="366" y="18357"/>
                  </a:cubicBezTo>
                  <a:cubicBezTo>
                    <a:pt x="416" y="16697"/>
                    <a:pt x="18" y="13876"/>
                    <a:pt x="1362" y="12731"/>
                  </a:cubicBezTo>
                  <a:cubicBezTo>
                    <a:pt x="2175" y="12050"/>
                    <a:pt x="3271" y="12150"/>
                    <a:pt x="4250" y="11917"/>
                  </a:cubicBezTo>
                  <a:cubicBezTo>
                    <a:pt x="5113" y="11702"/>
                    <a:pt x="5960" y="11403"/>
                    <a:pt x="6772" y="11038"/>
                  </a:cubicBezTo>
                  <a:cubicBezTo>
                    <a:pt x="9976" y="9627"/>
                    <a:pt x="12947" y="7237"/>
                    <a:pt x="14723" y="4116"/>
                  </a:cubicBezTo>
                  <a:cubicBezTo>
                    <a:pt x="15421" y="2888"/>
                    <a:pt x="16001" y="1412"/>
                    <a:pt x="16665" y="0"/>
                  </a:cubicBez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159;p43">
              <a:extLst>
                <a:ext uri="{FF2B5EF4-FFF2-40B4-BE49-F238E27FC236}">
                  <a16:creationId xmlns:a16="http://schemas.microsoft.com/office/drawing/2014/main" id="{BF21D6CA-3BEC-466C-8171-1FA256B00F4C}"/>
                </a:ext>
              </a:extLst>
            </p:cNvPr>
            <p:cNvSpPr/>
            <p:nvPr/>
          </p:nvSpPr>
          <p:spPr>
            <a:xfrm>
              <a:off x="1797760" y="1860646"/>
              <a:ext cx="6797" cy="12686"/>
            </a:xfrm>
            <a:custGeom>
              <a:avLst/>
              <a:gdLst/>
              <a:ahLst/>
              <a:cxnLst/>
              <a:rect l="l" t="t" r="r" b="b"/>
              <a:pathLst>
                <a:path w="1130" h="2109" extrusionOk="0">
                  <a:moveTo>
                    <a:pt x="1113" y="1"/>
                  </a:moveTo>
                  <a:cubicBezTo>
                    <a:pt x="698" y="665"/>
                    <a:pt x="333" y="1378"/>
                    <a:pt x="1" y="2108"/>
                  </a:cubicBezTo>
                  <a:cubicBezTo>
                    <a:pt x="350" y="1378"/>
                    <a:pt x="715" y="681"/>
                    <a:pt x="1129" y="17"/>
                  </a:cubicBezTo>
                  <a:cubicBezTo>
                    <a:pt x="1113" y="17"/>
                    <a:pt x="1113" y="1"/>
                    <a:pt x="1113" y="1"/>
                  </a:cubicBezTo>
                  <a:close/>
                </a:path>
              </a:pathLst>
            </a:custGeom>
            <a:solidFill>
              <a:srgbClr val="DC9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160;p43">
              <a:extLst>
                <a:ext uri="{FF2B5EF4-FFF2-40B4-BE49-F238E27FC236}">
                  <a16:creationId xmlns:a16="http://schemas.microsoft.com/office/drawing/2014/main" id="{ADD9E8A3-2A67-42FF-A0E3-EEBF85F28522}"/>
                </a:ext>
              </a:extLst>
            </p:cNvPr>
            <p:cNvSpPr/>
            <p:nvPr/>
          </p:nvSpPr>
          <p:spPr>
            <a:xfrm>
              <a:off x="1674773" y="1753730"/>
              <a:ext cx="166832" cy="277851"/>
            </a:xfrm>
            <a:custGeom>
              <a:avLst/>
              <a:gdLst/>
              <a:ahLst/>
              <a:cxnLst/>
              <a:rect l="l" t="t" r="r" b="b"/>
              <a:pathLst>
                <a:path w="27736" h="46193" extrusionOk="0">
                  <a:moveTo>
                    <a:pt x="1544" y="0"/>
                  </a:moveTo>
                  <a:cubicBezTo>
                    <a:pt x="1029" y="17"/>
                    <a:pt x="515" y="50"/>
                    <a:pt x="0" y="100"/>
                  </a:cubicBezTo>
                  <a:cubicBezTo>
                    <a:pt x="3087" y="531"/>
                    <a:pt x="6042" y="2142"/>
                    <a:pt x="8664" y="4167"/>
                  </a:cubicBezTo>
                  <a:cubicBezTo>
                    <a:pt x="10623" y="5661"/>
                    <a:pt x="12433" y="7436"/>
                    <a:pt x="14241" y="9162"/>
                  </a:cubicBezTo>
                  <a:cubicBezTo>
                    <a:pt x="16018" y="10872"/>
                    <a:pt x="18025" y="13329"/>
                    <a:pt x="20283" y="13909"/>
                  </a:cubicBezTo>
                  <a:cubicBezTo>
                    <a:pt x="20400" y="13926"/>
                    <a:pt x="20400" y="14174"/>
                    <a:pt x="20283" y="14208"/>
                  </a:cubicBezTo>
                  <a:cubicBezTo>
                    <a:pt x="20084" y="14241"/>
                    <a:pt x="19902" y="14258"/>
                    <a:pt x="19718" y="14258"/>
                  </a:cubicBezTo>
                  <a:cubicBezTo>
                    <a:pt x="19603" y="14258"/>
                    <a:pt x="19486" y="14258"/>
                    <a:pt x="19370" y="14241"/>
                  </a:cubicBezTo>
                  <a:cubicBezTo>
                    <a:pt x="19337" y="14307"/>
                    <a:pt x="19287" y="14374"/>
                    <a:pt x="19220" y="14374"/>
                  </a:cubicBezTo>
                  <a:cubicBezTo>
                    <a:pt x="15321" y="14938"/>
                    <a:pt x="14407" y="20466"/>
                    <a:pt x="12747" y="24000"/>
                  </a:cubicBezTo>
                  <a:cubicBezTo>
                    <a:pt x="11287" y="27121"/>
                    <a:pt x="8830" y="29511"/>
                    <a:pt x="6175" y="30922"/>
                  </a:cubicBezTo>
                  <a:cubicBezTo>
                    <a:pt x="5511" y="31287"/>
                    <a:pt x="4814" y="31586"/>
                    <a:pt x="4101" y="31801"/>
                  </a:cubicBezTo>
                  <a:cubicBezTo>
                    <a:pt x="3287" y="32034"/>
                    <a:pt x="2374" y="31934"/>
                    <a:pt x="1710" y="32615"/>
                  </a:cubicBezTo>
                  <a:cubicBezTo>
                    <a:pt x="582" y="33760"/>
                    <a:pt x="930" y="36581"/>
                    <a:pt x="881" y="38241"/>
                  </a:cubicBezTo>
                  <a:cubicBezTo>
                    <a:pt x="814" y="40797"/>
                    <a:pt x="947" y="43552"/>
                    <a:pt x="748" y="46192"/>
                  </a:cubicBezTo>
                  <a:cubicBezTo>
                    <a:pt x="1262" y="46108"/>
                    <a:pt x="1777" y="45976"/>
                    <a:pt x="2275" y="45810"/>
                  </a:cubicBezTo>
                  <a:cubicBezTo>
                    <a:pt x="2275" y="44615"/>
                    <a:pt x="2441" y="43404"/>
                    <a:pt x="2589" y="42291"/>
                  </a:cubicBezTo>
                  <a:cubicBezTo>
                    <a:pt x="2607" y="42225"/>
                    <a:pt x="2640" y="42209"/>
                    <a:pt x="2673" y="42209"/>
                  </a:cubicBezTo>
                  <a:cubicBezTo>
                    <a:pt x="2722" y="42209"/>
                    <a:pt x="2789" y="42258"/>
                    <a:pt x="2789" y="42308"/>
                  </a:cubicBezTo>
                  <a:cubicBezTo>
                    <a:pt x="2905" y="43337"/>
                    <a:pt x="3054" y="44415"/>
                    <a:pt x="3105" y="45478"/>
                  </a:cubicBezTo>
                  <a:cubicBezTo>
                    <a:pt x="3419" y="45329"/>
                    <a:pt x="3735" y="45163"/>
                    <a:pt x="4050" y="44980"/>
                  </a:cubicBezTo>
                  <a:cubicBezTo>
                    <a:pt x="4167" y="42722"/>
                    <a:pt x="4067" y="40399"/>
                    <a:pt x="4134" y="38241"/>
                  </a:cubicBezTo>
                  <a:cubicBezTo>
                    <a:pt x="4183" y="36581"/>
                    <a:pt x="3785" y="33760"/>
                    <a:pt x="5130" y="32615"/>
                  </a:cubicBezTo>
                  <a:cubicBezTo>
                    <a:pt x="5942" y="31934"/>
                    <a:pt x="7038" y="32034"/>
                    <a:pt x="8018" y="31801"/>
                  </a:cubicBezTo>
                  <a:cubicBezTo>
                    <a:pt x="8881" y="31586"/>
                    <a:pt x="9727" y="31287"/>
                    <a:pt x="10540" y="30922"/>
                  </a:cubicBezTo>
                  <a:cubicBezTo>
                    <a:pt x="13743" y="29511"/>
                    <a:pt x="16715" y="27121"/>
                    <a:pt x="18490" y="24000"/>
                  </a:cubicBezTo>
                  <a:cubicBezTo>
                    <a:pt x="19187" y="22772"/>
                    <a:pt x="19769" y="21296"/>
                    <a:pt x="20449" y="19884"/>
                  </a:cubicBezTo>
                  <a:cubicBezTo>
                    <a:pt x="20781" y="19154"/>
                    <a:pt x="21146" y="18441"/>
                    <a:pt x="21561" y="17777"/>
                  </a:cubicBezTo>
                  <a:cubicBezTo>
                    <a:pt x="22407" y="16399"/>
                    <a:pt x="23469" y="15254"/>
                    <a:pt x="24963" y="14706"/>
                  </a:cubicBezTo>
                  <a:cubicBezTo>
                    <a:pt x="25379" y="14540"/>
                    <a:pt x="25826" y="14440"/>
                    <a:pt x="26308" y="14374"/>
                  </a:cubicBezTo>
                  <a:cubicBezTo>
                    <a:pt x="26342" y="14374"/>
                    <a:pt x="26375" y="14358"/>
                    <a:pt x="26391" y="14340"/>
                  </a:cubicBezTo>
                  <a:cubicBezTo>
                    <a:pt x="26441" y="14325"/>
                    <a:pt x="26474" y="14291"/>
                    <a:pt x="26490" y="14241"/>
                  </a:cubicBezTo>
                  <a:lnTo>
                    <a:pt x="26523" y="14241"/>
                  </a:lnTo>
                  <a:cubicBezTo>
                    <a:pt x="26656" y="14258"/>
                    <a:pt x="26789" y="14258"/>
                    <a:pt x="26922" y="14258"/>
                  </a:cubicBezTo>
                  <a:lnTo>
                    <a:pt x="26939" y="14258"/>
                  </a:lnTo>
                  <a:cubicBezTo>
                    <a:pt x="27154" y="14258"/>
                    <a:pt x="27371" y="14241"/>
                    <a:pt x="27603" y="14208"/>
                  </a:cubicBezTo>
                  <a:cubicBezTo>
                    <a:pt x="27736" y="14174"/>
                    <a:pt x="27736" y="13926"/>
                    <a:pt x="27603" y="13909"/>
                  </a:cubicBezTo>
                  <a:cubicBezTo>
                    <a:pt x="26474" y="13677"/>
                    <a:pt x="25412" y="13112"/>
                    <a:pt x="24383" y="12432"/>
                  </a:cubicBezTo>
                  <a:cubicBezTo>
                    <a:pt x="24067" y="12216"/>
                    <a:pt x="23735" y="11968"/>
                    <a:pt x="23420" y="11735"/>
                  </a:cubicBezTo>
                  <a:cubicBezTo>
                    <a:pt x="22325" y="10888"/>
                    <a:pt x="21279" y="9943"/>
                    <a:pt x="20300" y="9162"/>
                  </a:cubicBezTo>
                  <a:cubicBezTo>
                    <a:pt x="18092" y="7436"/>
                    <a:pt x="15918" y="5661"/>
                    <a:pt x="13561" y="4167"/>
                  </a:cubicBezTo>
                  <a:cubicBezTo>
                    <a:pt x="9943" y="1859"/>
                    <a:pt x="5809" y="84"/>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161;p43">
              <a:extLst>
                <a:ext uri="{FF2B5EF4-FFF2-40B4-BE49-F238E27FC236}">
                  <a16:creationId xmlns:a16="http://schemas.microsoft.com/office/drawing/2014/main" id="{43FD6864-A94D-4ED5-ADB3-C63094DEF78A}"/>
                </a:ext>
              </a:extLst>
            </p:cNvPr>
            <p:cNvSpPr/>
            <p:nvPr/>
          </p:nvSpPr>
          <p:spPr>
            <a:xfrm>
              <a:off x="1577240" y="1736359"/>
              <a:ext cx="71091" cy="42237"/>
            </a:xfrm>
            <a:custGeom>
              <a:avLst/>
              <a:gdLst/>
              <a:ahLst/>
              <a:cxnLst/>
              <a:rect l="l" t="t" r="r" b="b"/>
              <a:pathLst>
                <a:path w="11819" h="7022" extrusionOk="0">
                  <a:moveTo>
                    <a:pt x="11502" y="0"/>
                  </a:moveTo>
                  <a:cubicBezTo>
                    <a:pt x="9378" y="0"/>
                    <a:pt x="7038" y="1295"/>
                    <a:pt x="5262" y="2357"/>
                  </a:cubicBezTo>
                  <a:cubicBezTo>
                    <a:pt x="3336" y="3503"/>
                    <a:pt x="1461" y="4913"/>
                    <a:pt x="116" y="6723"/>
                  </a:cubicBezTo>
                  <a:cubicBezTo>
                    <a:pt x="1" y="6871"/>
                    <a:pt x="150" y="7022"/>
                    <a:pt x="300" y="7022"/>
                  </a:cubicBezTo>
                  <a:cubicBezTo>
                    <a:pt x="349" y="7022"/>
                    <a:pt x="399" y="7004"/>
                    <a:pt x="448" y="6971"/>
                  </a:cubicBezTo>
                  <a:cubicBezTo>
                    <a:pt x="2208" y="5544"/>
                    <a:pt x="3867" y="4050"/>
                    <a:pt x="5859" y="2921"/>
                  </a:cubicBezTo>
                  <a:cubicBezTo>
                    <a:pt x="7702" y="1876"/>
                    <a:pt x="9794" y="1427"/>
                    <a:pt x="11635" y="416"/>
                  </a:cubicBezTo>
                  <a:cubicBezTo>
                    <a:pt x="11818" y="299"/>
                    <a:pt x="11735" y="0"/>
                    <a:pt x="11520"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162;p43">
              <a:extLst>
                <a:ext uri="{FF2B5EF4-FFF2-40B4-BE49-F238E27FC236}">
                  <a16:creationId xmlns:a16="http://schemas.microsoft.com/office/drawing/2014/main" id="{96AD2F4B-8B03-472A-9B4F-8F5648FCD0A9}"/>
                </a:ext>
              </a:extLst>
            </p:cNvPr>
            <p:cNvSpPr/>
            <p:nvPr/>
          </p:nvSpPr>
          <p:spPr>
            <a:xfrm>
              <a:off x="1596408" y="1961476"/>
              <a:ext cx="53612" cy="48824"/>
            </a:xfrm>
            <a:custGeom>
              <a:avLst/>
              <a:gdLst/>
              <a:ahLst/>
              <a:cxnLst/>
              <a:rect l="l" t="t" r="r" b="b"/>
              <a:pathLst>
                <a:path w="8913" h="8117" extrusionOk="0">
                  <a:moveTo>
                    <a:pt x="299" y="0"/>
                  </a:moveTo>
                  <a:cubicBezTo>
                    <a:pt x="133" y="0"/>
                    <a:pt x="1" y="182"/>
                    <a:pt x="83" y="366"/>
                  </a:cubicBezTo>
                  <a:cubicBezTo>
                    <a:pt x="979" y="2125"/>
                    <a:pt x="2424" y="3668"/>
                    <a:pt x="3867" y="4996"/>
                  </a:cubicBezTo>
                  <a:cubicBezTo>
                    <a:pt x="5212" y="6224"/>
                    <a:pt x="6755" y="7503"/>
                    <a:pt x="8499" y="8100"/>
                  </a:cubicBezTo>
                  <a:cubicBezTo>
                    <a:pt x="8515" y="8100"/>
                    <a:pt x="8548" y="8116"/>
                    <a:pt x="8565" y="8116"/>
                  </a:cubicBezTo>
                  <a:cubicBezTo>
                    <a:pt x="8780" y="8116"/>
                    <a:pt x="8913" y="7817"/>
                    <a:pt x="8747" y="7651"/>
                  </a:cubicBezTo>
                  <a:cubicBezTo>
                    <a:pt x="7370" y="6407"/>
                    <a:pt x="5743" y="5427"/>
                    <a:pt x="4349" y="4166"/>
                  </a:cubicBezTo>
                  <a:cubicBezTo>
                    <a:pt x="2955" y="2904"/>
                    <a:pt x="1776" y="1428"/>
                    <a:pt x="448" y="83"/>
                  </a:cubicBezTo>
                  <a:cubicBezTo>
                    <a:pt x="399" y="34"/>
                    <a:pt x="349" y="0"/>
                    <a:pt x="299"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163;p43">
              <a:extLst>
                <a:ext uri="{FF2B5EF4-FFF2-40B4-BE49-F238E27FC236}">
                  <a16:creationId xmlns:a16="http://schemas.microsoft.com/office/drawing/2014/main" id="{7403F43A-DCBA-4355-AFED-19CBFE44AA92}"/>
                </a:ext>
              </a:extLst>
            </p:cNvPr>
            <p:cNvSpPr/>
            <p:nvPr/>
          </p:nvSpPr>
          <p:spPr>
            <a:xfrm>
              <a:off x="1603000" y="2066595"/>
              <a:ext cx="20968" cy="49918"/>
            </a:xfrm>
            <a:custGeom>
              <a:avLst/>
              <a:gdLst/>
              <a:ahLst/>
              <a:cxnLst/>
              <a:rect l="l" t="t" r="r" b="b"/>
              <a:pathLst>
                <a:path w="3486" h="8299" extrusionOk="0">
                  <a:moveTo>
                    <a:pt x="315" y="0"/>
                  </a:moveTo>
                  <a:cubicBezTo>
                    <a:pt x="166" y="0"/>
                    <a:pt x="16" y="100"/>
                    <a:pt x="16" y="316"/>
                  </a:cubicBezTo>
                  <a:cubicBezTo>
                    <a:pt x="0" y="3071"/>
                    <a:pt x="1793" y="5710"/>
                    <a:pt x="2888" y="8150"/>
                  </a:cubicBezTo>
                  <a:cubicBezTo>
                    <a:pt x="2937" y="8250"/>
                    <a:pt x="3037" y="8299"/>
                    <a:pt x="3136" y="8299"/>
                  </a:cubicBezTo>
                  <a:cubicBezTo>
                    <a:pt x="3302" y="8299"/>
                    <a:pt x="3486" y="8166"/>
                    <a:pt x="3468" y="7984"/>
                  </a:cubicBezTo>
                  <a:cubicBezTo>
                    <a:pt x="3220" y="5229"/>
                    <a:pt x="896" y="3138"/>
                    <a:pt x="664" y="316"/>
                  </a:cubicBezTo>
                  <a:cubicBezTo>
                    <a:pt x="647" y="117"/>
                    <a:pt x="481" y="0"/>
                    <a:pt x="315"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164;p43">
              <a:extLst>
                <a:ext uri="{FF2B5EF4-FFF2-40B4-BE49-F238E27FC236}">
                  <a16:creationId xmlns:a16="http://schemas.microsoft.com/office/drawing/2014/main" id="{04D20124-826A-458A-B142-14CF238498C3}"/>
                </a:ext>
              </a:extLst>
            </p:cNvPr>
            <p:cNvSpPr/>
            <p:nvPr/>
          </p:nvSpPr>
          <p:spPr>
            <a:xfrm>
              <a:off x="1725789" y="2167623"/>
              <a:ext cx="20571" cy="54514"/>
            </a:xfrm>
            <a:custGeom>
              <a:avLst/>
              <a:gdLst/>
              <a:ahLst/>
              <a:cxnLst/>
              <a:rect l="l" t="t" r="r" b="b"/>
              <a:pathLst>
                <a:path w="3420" h="9063" extrusionOk="0">
                  <a:moveTo>
                    <a:pt x="2705" y="0"/>
                  </a:moveTo>
                  <a:cubicBezTo>
                    <a:pt x="2572" y="0"/>
                    <a:pt x="2457" y="84"/>
                    <a:pt x="2406" y="216"/>
                  </a:cubicBezTo>
                  <a:cubicBezTo>
                    <a:pt x="1975" y="1710"/>
                    <a:pt x="1842" y="3204"/>
                    <a:pt x="1278" y="4681"/>
                  </a:cubicBezTo>
                  <a:cubicBezTo>
                    <a:pt x="780" y="5959"/>
                    <a:pt x="0" y="7369"/>
                    <a:pt x="67" y="8781"/>
                  </a:cubicBezTo>
                  <a:cubicBezTo>
                    <a:pt x="83" y="8947"/>
                    <a:pt x="215" y="9062"/>
                    <a:pt x="365" y="9062"/>
                  </a:cubicBezTo>
                  <a:cubicBezTo>
                    <a:pt x="448" y="9062"/>
                    <a:pt x="547" y="9013"/>
                    <a:pt x="598" y="8930"/>
                  </a:cubicBezTo>
                  <a:cubicBezTo>
                    <a:pt x="1361" y="7586"/>
                    <a:pt x="1809" y="5909"/>
                    <a:pt x="2340" y="4465"/>
                  </a:cubicBezTo>
                  <a:cubicBezTo>
                    <a:pt x="2822" y="3171"/>
                    <a:pt x="3419" y="1593"/>
                    <a:pt x="3004" y="216"/>
                  </a:cubicBezTo>
                  <a:cubicBezTo>
                    <a:pt x="2955" y="84"/>
                    <a:pt x="2822" y="0"/>
                    <a:pt x="2705"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165;p43">
              <a:extLst>
                <a:ext uri="{FF2B5EF4-FFF2-40B4-BE49-F238E27FC236}">
                  <a16:creationId xmlns:a16="http://schemas.microsoft.com/office/drawing/2014/main" id="{1B1ECDEF-7092-4CC9-9BFB-4BB4ECE05D92}"/>
                </a:ext>
              </a:extLst>
            </p:cNvPr>
            <p:cNvSpPr/>
            <p:nvPr/>
          </p:nvSpPr>
          <p:spPr>
            <a:xfrm>
              <a:off x="1583230" y="1878516"/>
              <a:ext cx="42634" cy="47230"/>
            </a:xfrm>
            <a:custGeom>
              <a:avLst/>
              <a:gdLst/>
              <a:ahLst/>
              <a:cxnLst/>
              <a:rect l="l" t="t" r="r" b="b"/>
              <a:pathLst>
                <a:path w="7088" h="7852" extrusionOk="0">
                  <a:moveTo>
                    <a:pt x="333" y="0"/>
                  </a:moveTo>
                  <a:cubicBezTo>
                    <a:pt x="167" y="0"/>
                    <a:pt x="1" y="150"/>
                    <a:pt x="34" y="383"/>
                  </a:cubicBezTo>
                  <a:cubicBezTo>
                    <a:pt x="598" y="3320"/>
                    <a:pt x="3719" y="7403"/>
                    <a:pt x="6839" y="7852"/>
                  </a:cubicBezTo>
                  <a:lnTo>
                    <a:pt x="6855" y="7852"/>
                  </a:lnTo>
                  <a:cubicBezTo>
                    <a:pt x="6972" y="7852"/>
                    <a:pt x="7087" y="7719"/>
                    <a:pt x="6972" y="7619"/>
                  </a:cubicBezTo>
                  <a:cubicBezTo>
                    <a:pt x="5759" y="6590"/>
                    <a:pt x="4465" y="5776"/>
                    <a:pt x="3436" y="4532"/>
                  </a:cubicBezTo>
                  <a:cubicBezTo>
                    <a:pt x="2324" y="3171"/>
                    <a:pt x="1660" y="1527"/>
                    <a:pt x="614" y="150"/>
                  </a:cubicBezTo>
                  <a:cubicBezTo>
                    <a:pt x="532" y="51"/>
                    <a:pt x="432" y="0"/>
                    <a:pt x="333"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166;p43">
              <a:extLst>
                <a:ext uri="{FF2B5EF4-FFF2-40B4-BE49-F238E27FC236}">
                  <a16:creationId xmlns:a16="http://schemas.microsoft.com/office/drawing/2014/main" id="{C0600196-CA64-483B-A111-83A775D8D340}"/>
                </a:ext>
              </a:extLst>
            </p:cNvPr>
            <p:cNvSpPr/>
            <p:nvPr/>
          </p:nvSpPr>
          <p:spPr>
            <a:xfrm>
              <a:off x="1574744" y="1865242"/>
              <a:ext cx="8192" cy="9191"/>
            </a:xfrm>
            <a:custGeom>
              <a:avLst/>
              <a:gdLst/>
              <a:ahLst/>
              <a:cxnLst/>
              <a:rect l="l" t="t" r="r" b="b"/>
              <a:pathLst>
                <a:path w="1362" h="1528" extrusionOk="0">
                  <a:moveTo>
                    <a:pt x="465" y="0"/>
                  </a:moveTo>
                  <a:cubicBezTo>
                    <a:pt x="233" y="0"/>
                    <a:pt x="33" y="199"/>
                    <a:pt x="18" y="448"/>
                  </a:cubicBezTo>
                  <a:cubicBezTo>
                    <a:pt x="0" y="598"/>
                    <a:pt x="0" y="764"/>
                    <a:pt x="67" y="897"/>
                  </a:cubicBezTo>
                  <a:cubicBezTo>
                    <a:pt x="117" y="1012"/>
                    <a:pt x="166" y="1145"/>
                    <a:pt x="233" y="1244"/>
                  </a:cubicBezTo>
                  <a:cubicBezTo>
                    <a:pt x="332" y="1428"/>
                    <a:pt x="531" y="1527"/>
                    <a:pt x="731" y="1527"/>
                  </a:cubicBezTo>
                  <a:cubicBezTo>
                    <a:pt x="830" y="1527"/>
                    <a:pt x="930" y="1510"/>
                    <a:pt x="1013" y="1461"/>
                  </a:cubicBezTo>
                  <a:cubicBezTo>
                    <a:pt x="1295" y="1278"/>
                    <a:pt x="1361" y="963"/>
                    <a:pt x="1213" y="664"/>
                  </a:cubicBezTo>
                  <a:cubicBezTo>
                    <a:pt x="1162" y="565"/>
                    <a:pt x="1096" y="432"/>
                    <a:pt x="1029" y="332"/>
                  </a:cubicBezTo>
                  <a:cubicBezTo>
                    <a:pt x="930" y="215"/>
                    <a:pt x="814" y="149"/>
                    <a:pt x="681" y="67"/>
                  </a:cubicBezTo>
                  <a:cubicBezTo>
                    <a:pt x="615" y="16"/>
                    <a:pt x="531" y="0"/>
                    <a:pt x="465" y="0"/>
                  </a:cubicBezTo>
                  <a:close/>
                </a:path>
              </a:pathLst>
            </a:custGeom>
            <a:solidFill>
              <a:srgbClr val="E75CAD">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Birth Control Methods: Contraceptive Patch by Slidesgo">
  <a:themeElements>
    <a:clrScheme name="Simple Light">
      <a:dk1>
        <a:srgbClr val="FFFFFF"/>
      </a:dk1>
      <a:lt1>
        <a:srgbClr val="FCDEE5"/>
      </a:lt1>
      <a:dk2>
        <a:srgbClr val="FFA6DB"/>
      </a:dk2>
      <a:lt2>
        <a:srgbClr val="F87CC6"/>
      </a:lt2>
      <a:accent1>
        <a:srgbClr val="E75CAD"/>
      </a:accent1>
      <a:accent2>
        <a:srgbClr val="A7DFFF"/>
      </a:accent2>
      <a:accent3>
        <a:srgbClr val="6FD8F2"/>
      </a:accent3>
      <a:accent4>
        <a:srgbClr val="4FC1EB"/>
      </a:accent4>
      <a:accent5>
        <a:srgbClr val="2F77DA"/>
      </a:accent5>
      <a:accent6>
        <a:srgbClr val="215ABE"/>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2410</Words>
  <Application>Microsoft Office PowerPoint</Application>
  <PresentationFormat>On-screen Show (16:9)</PresentationFormat>
  <Paragraphs>137</Paragraphs>
  <Slides>35</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Poppins</vt:lpstr>
      <vt:lpstr>Wingdings</vt:lpstr>
      <vt:lpstr>Manrope</vt:lpstr>
      <vt:lpstr>Nunito Light</vt:lpstr>
      <vt:lpstr>Arial</vt:lpstr>
      <vt:lpstr>Bebas Neue</vt:lpstr>
      <vt:lpstr>Birth Control Methods: Contraceptive Patch by Slidesgo</vt:lpstr>
      <vt:lpstr>Pelayanan Kontrasepsi Pasca Abortus</vt:lpstr>
      <vt:lpstr>Pendahuluan!</vt:lpstr>
      <vt:lpstr>PowerPoint Presentation</vt:lpstr>
      <vt:lpstr>Kontrasepsi pasca abortus perlu dimulai segera karena proses ovulasi dan kesuburan dapat kembali dalam 11 hari setelah terjadinya abortus. Hal ini perlu  disampaikan kepada perempuan agar mereka mengerti bahwa klien dapat segera hamil lagi sebelum haid berikutnya datang, sehingga diperlukan kontrasepsi yang aman untuk menunda atau mencegah kehamilan.</vt:lpstr>
      <vt:lpstr>Konseling</vt:lpstr>
      <vt:lpstr>Konseling</vt:lpstr>
      <vt:lpstr>Tujuan konseling pasca abortus:</vt:lpstr>
      <vt:lpstr>Layanan Kontrasepsi Pasca Abortus</vt:lpstr>
      <vt:lpstr>Metode Kontrasepsi Pasca Abortus</vt:lpstr>
      <vt:lpstr>KONDOM</vt:lpstr>
      <vt:lpstr>PowerPoint Presentation</vt:lpstr>
      <vt:lpstr>PowerPoint Presentation</vt:lpstr>
      <vt:lpstr>PIL</vt:lpstr>
      <vt:lpstr>Pil Kombinasi</vt:lpstr>
      <vt:lpstr>Pil Kombinasi</vt:lpstr>
      <vt:lpstr>PowerPoint Presentation</vt:lpstr>
      <vt:lpstr>Pil Progestin</vt:lpstr>
      <vt:lpstr>Pil Progestin</vt:lpstr>
      <vt:lpstr>PowerPoint Presentation</vt:lpstr>
      <vt:lpstr>Suntik</vt:lpstr>
      <vt:lpstr>Suntik Kombinasi</vt:lpstr>
      <vt:lpstr>Suntik Kombinasi</vt:lpstr>
      <vt:lpstr>Suntik Kombinasi</vt:lpstr>
      <vt:lpstr>Suntik Progestin</vt:lpstr>
      <vt:lpstr>Suntik Progestin</vt:lpstr>
      <vt:lpstr>Suntik Progestin</vt:lpstr>
      <vt:lpstr>Suntik Progestin</vt:lpstr>
      <vt:lpstr>PowerPoint Presentation</vt:lpstr>
      <vt:lpstr>Attention!</vt:lpstr>
      <vt:lpstr>PowerPoint Presentation</vt:lpstr>
      <vt:lpstr>PowerPoint Presentation</vt:lpstr>
      <vt:lpstr>PowerPoint Presentation</vt:lpstr>
      <vt:lpstr>Exercise 2: Types of contraception</vt:lpstr>
      <vt:lpstr>Exercise 2: Types of contraception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Pelayanan Kontrasepsi Pasca Aborsi</dc:title>
  <cp:lastModifiedBy>Hp 2024</cp:lastModifiedBy>
  <cp:revision>20</cp:revision>
  <dcterms:modified xsi:type="dcterms:W3CDTF">2025-03-14T03:20:27Z</dcterms:modified>
</cp:coreProperties>
</file>