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6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94859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9102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1784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68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522748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9475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84289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92890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76064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57830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ABC0C-B6DF-45E9-B954-11C99AA62C3E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9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1726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54417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067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9010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6289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051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AF8082C-0922-4249-A612-B415F5231620}" type="datetime1">
              <a:rPr lang="en-US" smtClean="0"/>
              <a:t>9/25/2023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232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87E12-9A17-4243-3C0F-E642C6E371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D" dirty="0"/>
              <a:t>PENGKAJIAN LUKA BAKAR </a:t>
            </a:r>
            <a:br>
              <a:rPr lang="en-ID" dirty="0"/>
            </a:br>
            <a:r>
              <a:rPr lang="en-ID" dirty="0"/>
              <a:t>SISTEM INTEGUMEN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4B2DD1-F95A-DDBF-ABFD-D224A18E76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D" dirty="0"/>
              <a:t>ANGERNANI TRIAS W</a:t>
            </a:r>
          </a:p>
        </p:txBody>
      </p:sp>
    </p:spTree>
    <p:extLst>
      <p:ext uri="{BB962C8B-B14F-4D97-AF65-F5344CB8AC3E}">
        <p14:creationId xmlns:p14="http://schemas.microsoft.com/office/powerpoint/2010/main" val="1483635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B4F56AE-E906-15DE-3E77-FE63BED17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7200" dirty="0"/>
              <a:t>TERIMAKASIH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CF3FE9D-896C-539A-FDFA-0477D5C57D7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EBAD0E5-F64F-D461-EF1E-8931D3A597E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D" sz="4000" dirty="0"/>
              <a:t>ADA YANG MAU DITANYAKAN?? </a:t>
            </a:r>
          </a:p>
        </p:txBody>
      </p:sp>
    </p:spTree>
    <p:extLst>
      <p:ext uri="{BB962C8B-B14F-4D97-AF65-F5344CB8AC3E}">
        <p14:creationId xmlns:p14="http://schemas.microsoft.com/office/powerpoint/2010/main" val="2556155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C4482-8A5D-4753-154C-0456A7680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SISTEM INTEGUMEN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940875-D9E8-9555-8567-D195872FE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Kasus sistem integumen yang banyak ditemukan di klinik adalah luka bakar, psoriasis vulgaris dan dermatitis.</a:t>
            </a:r>
            <a:endParaRPr lang="en-ID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104453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41C808D-40DE-E19C-EEA9-F8372665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949036"/>
          </a:xfrm>
        </p:spPr>
        <p:txBody>
          <a:bodyPr/>
          <a:lstStyle/>
          <a:p>
            <a:r>
              <a:rPr lang="en-ID" dirty="0"/>
              <a:t>MATERI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564A420-5F68-375C-EDA5-E89682202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884219"/>
            <a:ext cx="10018713" cy="390698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Luka bakar, ciri-ciri luka bakar berdasarkan klasifikasi. </a:t>
            </a: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Mengidentifikasi masalah kekurangan cairan, nyeri akut</a:t>
            </a: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 cairan pada pasien luka bakar</a:t>
            </a: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86384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BEFAC-1662-5803-E9DA-531919969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PENGKAJIAN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03E71-7CA5-6924-F212-D6EC5EEFD3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84311" y="2667000"/>
            <a:ext cx="4895056" cy="3124199"/>
          </a:xfrm>
        </p:spPr>
        <p:txBody>
          <a:bodyPr/>
          <a:lstStyle/>
          <a:p>
            <a:pPr marL="0" indent="0">
              <a:buNone/>
            </a:pPr>
            <a:r>
              <a:rPr lang="id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pengkajian prosentase luka bakar kita harus mengingat prinsip  rule of nine :   kepala dan leher: 9%, ekstremitas atas 9% x 2 ekstremitas, trunkus anterior (dada depan dan abdomen): 18%, trunkus posterior (punggung): 18%, ekstremitas bawah: 18% x 2 ekstremitas, dan perineum : 1%. 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80F4B00-0BD3-15A4-BC35-7D383793DC4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024255" y="2299854"/>
            <a:ext cx="4211781" cy="301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322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96B907-CEA3-DDA4-6758-259B018E9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PENGKAJIAN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E768A50-E982-43D9-6ED9-D5E2654F2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925783"/>
            <a:ext cx="10018713" cy="386541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Pengkajian derajat luka bakar berdasarkan kerusakan lapisan kulit sebagai berikut :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Derajat I: terjadi kerusakan lapisan epidermis, kulit memerah, sedikit edema, nyeri terjadi  sampai dengan 48 jam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Derajat II: terjadi kerusakan meliputi epidermis dan dermis, adanya  bulae, nyeri, warna merah  atau merah muda. 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Derajat III: kerusakan seluruh lapisan dermis dan organ kulit, warna pucat – putih, tidak nyeri, dijumpai eskar (koagulasi protein)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Pasien luka bakar luas dapat mengalami syok, sehingga kita penting mengkaji tanda-tanda syok seperti: akral dingin, tachikardi, penurunan CRT, bradicardi.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85086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8C35-9915-5250-B7BC-06C67114F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DIAGNOSA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4B3913-04A7-E3B1-2DD4-50D661F9F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36619"/>
            <a:ext cx="10018713" cy="3754582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Kekurangan volume cairan</a:t>
            </a:r>
            <a:endParaRPr lang="en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3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Kerusakan integritas kulit </a:t>
            </a:r>
            <a:endParaRPr lang="en-ID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2296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0F51-7089-24AC-D9A3-E8FE34853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INTERVENSI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9AE1D-F0B7-B209-F142-F036663CD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d-ID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Penghitungan kebutuhan cairan berdasarkan luas luka bakar berdasarkan rumus  Parkland/Baxter  :  4 ml x luas luka bakar x Berat badan. Pemberian 50% pada 8 jam pertama, 50% pada 16 jam berikutnya (25% pada 8 jam kedua dan 25% pada 8 jam ketiga). Jenis cairan yang diberikan adalah cairan kritaloid (contohnya : cairan ringer lactate).</a:t>
            </a:r>
            <a:endParaRPr lang="en-ID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555627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8D4D1-DE46-5F68-1680-769FE244B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INTERVENSI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C4BF1-CBF1-0071-78A6-44F884BC85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Monitor &amp; hitung jumlah pemasukan &amp; pengeluaran cairan setiap 30 menit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Waspada terhadap tanda-tanda kelebihan cairan dan gagal jantung, terutama saat pemberian resusitasi cairan.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Pada saat pemasangan kateter terdapat prinsip-prinsip yang tidak boleh dilupakan  patient safety , sehingga harus memperhatikan anatomi kateter, panjang uretra, fiksasi.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24176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0EA00-C252-40BE-0236-1132F586C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FOKUS EVALUASI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C71C3B-37E7-87FA-0C65-D54A77ADC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Pasien luka bakar yang mengalami kekurangan cairan harus dilakukan evaluasi keberhasilan resusitasi cairan yang telah dilakukan dengan mengukur urin output. Normal urin output adalah 0.5 – 1 ml/kg bb/jam.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885133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145</TotalTime>
  <Words>389</Words>
  <Application>Microsoft Office PowerPoint</Application>
  <PresentationFormat>Widescreen</PresentationFormat>
  <Paragraphs>32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Corbel</vt:lpstr>
      <vt:lpstr>Parallax</vt:lpstr>
      <vt:lpstr>PENGKAJIAN LUKA BAKAR  SISTEM INTEGUMEN</vt:lpstr>
      <vt:lpstr>SISTEM INTEGUMEN</vt:lpstr>
      <vt:lpstr>MATERI</vt:lpstr>
      <vt:lpstr>FOKUS PENGKAJIAN</vt:lpstr>
      <vt:lpstr>FOKUS PENGKAJIAN</vt:lpstr>
      <vt:lpstr>FOKUS DIAGNOSA</vt:lpstr>
      <vt:lpstr>FOKUS INTERVENSI</vt:lpstr>
      <vt:lpstr>FOKUS INTERVENSI</vt:lpstr>
      <vt:lpstr>FOKUS EVALUASI</vt:lpstr>
      <vt:lpstr>TERIMAKASIH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 INTEGUMEN</dc:title>
  <dc:creator>Angernani Trias</dc:creator>
  <cp:lastModifiedBy>Angernani Trias Wulandari</cp:lastModifiedBy>
  <cp:revision>4</cp:revision>
  <dcterms:created xsi:type="dcterms:W3CDTF">2023-07-17T15:58:06Z</dcterms:created>
  <dcterms:modified xsi:type="dcterms:W3CDTF">2023-09-25T07:26:34Z</dcterms:modified>
</cp:coreProperties>
</file>