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262" r:id="rId2"/>
    <p:sldId id="257" r:id="rId3"/>
    <p:sldId id="258" r:id="rId4"/>
    <p:sldId id="263" r:id="rId5"/>
    <p:sldId id="317" r:id="rId6"/>
    <p:sldId id="318" r:id="rId7"/>
    <p:sldId id="319" r:id="rId8"/>
    <p:sldId id="321" r:id="rId9"/>
    <p:sldId id="290" r:id="rId10"/>
    <p:sldId id="291" r:id="rId11"/>
    <p:sldId id="293" r:id="rId12"/>
    <p:sldId id="322" r:id="rId13"/>
    <p:sldId id="265" r:id="rId14"/>
    <p:sldId id="323" r:id="rId15"/>
    <p:sldId id="266" r:id="rId16"/>
    <p:sldId id="267" r:id="rId17"/>
    <p:sldId id="268" r:id="rId18"/>
    <p:sldId id="269" r:id="rId19"/>
    <p:sldId id="325" r:id="rId20"/>
    <p:sldId id="326" r:id="rId21"/>
    <p:sldId id="327" r:id="rId22"/>
    <p:sldId id="328" r:id="rId23"/>
    <p:sldId id="329" r:id="rId24"/>
    <p:sldId id="330" r:id="rId25"/>
    <p:sldId id="331" r:id="rId26"/>
    <p:sldId id="332" r:id="rId27"/>
    <p:sldId id="333" r:id="rId28"/>
    <p:sldId id="279" r:id="rId29"/>
    <p:sldId id="283" r:id="rId30"/>
    <p:sldId id="284" r:id="rId31"/>
    <p:sldId id="285" r:id="rId32"/>
    <p:sldId id="286" r:id="rId33"/>
    <p:sldId id="287" r:id="rId34"/>
    <p:sldId id="288" r:id="rId35"/>
    <p:sldId id="289" r:id="rId36"/>
    <p:sldId id="334" r:id="rId37"/>
    <p:sldId id="335" r:id="rId38"/>
    <p:sldId id="292" r:id="rId39"/>
    <p:sldId id="336" r:id="rId40"/>
    <p:sldId id="337" r:id="rId41"/>
    <p:sldId id="338" r:id="rId42"/>
    <p:sldId id="339" r:id="rId43"/>
    <p:sldId id="340" r:id="rId44"/>
    <p:sldId id="341" r:id="rId45"/>
    <p:sldId id="342" r:id="rId46"/>
    <p:sldId id="343" r:id="rId47"/>
    <p:sldId id="344" r:id="rId48"/>
    <p:sldId id="345" r:id="rId49"/>
    <p:sldId id="346" r:id="rId50"/>
    <p:sldId id="347" r:id="rId51"/>
    <p:sldId id="299" r:id="rId52"/>
    <p:sldId id="294" r:id="rId53"/>
    <p:sldId id="295" r:id="rId54"/>
    <p:sldId id="296" r:id="rId55"/>
    <p:sldId id="297" r:id="rId56"/>
    <p:sldId id="34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3399FF"/>
    <a:srgbClr val="000099"/>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13" autoAdjust="0"/>
    <p:restoredTop sz="94706" autoAdjust="0"/>
  </p:normalViewPr>
  <p:slideViewPr>
    <p:cSldViewPr snapToGrid="0">
      <p:cViewPr varScale="1">
        <p:scale>
          <a:sx n="69" d="100"/>
          <a:sy n="69" d="100"/>
        </p:scale>
        <p:origin x="744" y="66"/>
      </p:cViewPr>
      <p:guideLst>
        <p:guide pos="3840"/>
        <p:guide orient="horz" pos="2160"/>
      </p:guideLst>
    </p:cSldViewPr>
  </p:slideViewPr>
  <p:notesTextViewPr>
    <p:cViewPr>
      <p:scale>
        <a:sx n="1" d="1"/>
        <a:sy n="1" d="1"/>
      </p:scale>
      <p:origin x="0" y="0"/>
    </p:cViewPr>
  </p:notesTextViewPr>
  <p:notesViewPr>
    <p:cSldViewPr snapToGrid="0" showGuides="1">
      <p:cViewPr varScale="1">
        <p:scale>
          <a:sx n="87" d="100"/>
          <a:sy n="87" d="100"/>
        </p:scale>
        <p:origin x="309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B68EAE-72B9-4C68-A18D-FF6C0E92F5F6}"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id-ID"/>
        </a:p>
      </dgm:t>
    </dgm:pt>
    <dgm:pt modelId="{5F47828C-2D1F-4F98-83F1-B07A530060E2}">
      <dgm:prSet phldrT="[Text]"/>
      <dgm:spPr/>
      <dgm:t>
        <a:bodyPr/>
        <a:lstStyle/>
        <a:p>
          <a:r>
            <a:rPr lang="id-ID" dirty="0"/>
            <a:t>1. Lapisan Mukosa</a:t>
          </a:r>
        </a:p>
      </dgm:t>
    </dgm:pt>
    <dgm:pt modelId="{35F03663-6834-4623-AE21-EB0C1674FEF1}" type="parTrans" cxnId="{3BFA3C4A-E8BB-4E74-876A-C097CD6F0FA4}">
      <dgm:prSet/>
      <dgm:spPr/>
      <dgm:t>
        <a:bodyPr/>
        <a:lstStyle/>
        <a:p>
          <a:endParaRPr lang="id-ID"/>
        </a:p>
      </dgm:t>
    </dgm:pt>
    <dgm:pt modelId="{5B4CD2CA-E16C-45D1-B5A2-37DA671AE097}" type="sibTrans" cxnId="{3BFA3C4A-E8BB-4E74-876A-C097CD6F0FA4}">
      <dgm:prSet/>
      <dgm:spPr/>
      <dgm:t>
        <a:bodyPr/>
        <a:lstStyle/>
        <a:p>
          <a:endParaRPr lang="id-ID"/>
        </a:p>
      </dgm:t>
    </dgm:pt>
    <dgm:pt modelId="{0583AC73-88E8-4165-8B7E-A634532E607F}">
      <dgm:prSet phldrT="[Text]"/>
      <dgm:spPr/>
      <dgm:t>
        <a:bodyPr/>
        <a:lstStyle/>
        <a:p>
          <a:r>
            <a:rPr lang="id-ID" dirty="0"/>
            <a:t>Epitel pembatas; Lamina Propria (jaringan penyambung kaya akan Pemb. Darah Kapiler, Limfe, Otot Polos, Kelenjar Limfoid); Muskularis Mukosa</a:t>
          </a:r>
        </a:p>
      </dgm:t>
    </dgm:pt>
    <dgm:pt modelId="{070199FB-3C45-434A-8782-7ACB0CCA37C5}" type="parTrans" cxnId="{D744EBCE-C264-4603-AB82-361EC05D6588}">
      <dgm:prSet/>
      <dgm:spPr/>
      <dgm:t>
        <a:bodyPr/>
        <a:lstStyle/>
        <a:p>
          <a:endParaRPr lang="id-ID"/>
        </a:p>
      </dgm:t>
    </dgm:pt>
    <dgm:pt modelId="{F51C04B9-5848-4726-9D9D-759A4B6EC87E}" type="sibTrans" cxnId="{D744EBCE-C264-4603-AB82-361EC05D6588}">
      <dgm:prSet/>
      <dgm:spPr/>
      <dgm:t>
        <a:bodyPr/>
        <a:lstStyle/>
        <a:p>
          <a:endParaRPr lang="id-ID"/>
        </a:p>
      </dgm:t>
    </dgm:pt>
    <dgm:pt modelId="{DEA4FFD9-7424-4D08-8EC6-601D88A6DD0C}">
      <dgm:prSet phldrT="[Text]"/>
      <dgm:spPr/>
      <dgm:t>
        <a:bodyPr/>
        <a:lstStyle/>
        <a:p>
          <a:r>
            <a:rPr lang="id-ID" dirty="0"/>
            <a:t>2. Submukosa</a:t>
          </a:r>
        </a:p>
      </dgm:t>
    </dgm:pt>
    <dgm:pt modelId="{05E3B63C-7496-4D8B-9BBB-55843387575E}" type="parTrans" cxnId="{1D29A82E-EFED-49B4-80E9-971679C181A7}">
      <dgm:prSet/>
      <dgm:spPr/>
      <dgm:t>
        <a:bodyPr/>
        <a:lstStyle/>
        <a:p>
          <a:endParaRPr lang="id-ID"/>
        </a:p>
      </dgm:t>
    </dgm:pt>
    <dgm:pt modelId="{A582BE2A-49EB-416D-BB74-B474D903EA41}" type="sibTrans" cxnId="{1D29A82E-EFED-49B4-80E9-971679C181A7}">
      <dgm:prSet/>
      <dgm:spPr/>
      <dgm:t>
        <a:bodyPr/>
        <a:lstStyle/>
        <a:p>
          <a:endParaRPr lang="id-ID"/>
        </a:p>
      </dgm:t>
    </dgm:pt>
    <dgm:pt modelId="{199DE650-4423-496F-B5CE-3C0D4DEA3312}">
      <dgm:prSet phldrT="[Text]"/>
      <dgm:spPr/>
      <dgm:t>
        <a:bodyPr/>
        <a:lstStyle/>
        <a:p>
          <a:r>
            <a:rPr lang="id-ID" dirty="0"/>
            <a:t>3. Lapisan Otot</a:t>
          </a:r>
        </a:p>
      </dgm:t>
    </dgm:pt>
    <dgm:pt modelId="{3FA3C0A5-8133-49AC-9A87-93B5D1D8FB52}" type="parTrans" cxnId="{E17850F7-3BF6-462B-B710-1EAD30E3B41F}">
      <dgm:prSet/>
      <dgm:spPr/>
      <dgm:t>
        <a:bodyPr/>
        <a:lstStyle/>
        <a:p>
          <a:endParaRPr lang="id-ID"/>
        </a:p>
      </dgm:t>
    </dgm:pt>
    <dgm:pt modelId="{ABB121F6-6861-4190-B920-6BA6D47703F7}" type="sibTrans" cxnId="{E17850F7-3BF6-462B-B710-1EAD30E3B41F}">
      <dgm:prSet/>
      <dgm:spPr/>
      <dgm:t>
        <a:bodyPr/>
        <a:lstStyle/>
        <a:p>
          <a:endParaRPr lang="id-ID"/>
        </a:p>
      </dgm:t>
    </dgm:pt>
    <dgm:pt modelId="{F783988A-10A5-406B-8D92-A19EC68EDC56}">
      <dgm:prSet phldrT="[Text]"/>
      <dgm:spPr/>
      <dgm:t>
        <a:bodyPr/>
        <a:lstStyle/>
        <a:p>
          <a:r>
            <a:rPr lang="id-ID" dirty="0"/>
            <a:t>4. Serosa</a:t>
          </a:r>
        </a:p>
      </dgm:t>
    </dgm:pt>
    <dgm:pt modelId="{AC0C15BE-E501-4CF9-BAAD-730BBF74DF51}" type="parTrans" cxnId="{67392881-CA13-40F8-A8F6-9EDC2FA68968}">
      <dgm:prSet/>
      <dgm:spPr/>
      <dgm:t>
        <a:bodyPr/>
        <a:lstStyle/>
        <a:p>
          <a:endParaRPr lang="id-ID"/>
        </a:p>
      </dgm:t>
    </dgm:pt>
    <dgm:pt modelId="{BF947FD6-A09E-4338-971F-2B96ED028A1D}" type="sibTrans" cxnId="{67392881-CA13-40F8-A8F6-9EDC2FA68968}">
      <dgm:prSet/>
      <dgm:spPr/>
      <dgm:t>
        <a:bodyPr/>
        <a:lstStyle/>
        <a:p>
          <a:endParaRPr lang="id-ID"/>
        </a:p>
      </dgm:t>
    </dgm:pt>
    <dgm:pt modelId="{A7043AA8-DFB6-41EC-A446-7CF5D7F4BE84}">
      <dgm:prSet phldrT="[Text]"/>
      <dgm:spPr/>
      <dgm:t>
        <a:bodyPr/>
        <a:lstStyle/>
        <a:p>
          <a:r>
            <a:rPr lang="id-ID" dirty="0"/>
            <a:t>Jaringan penyambung (pemb. Darah, limfe, pleksus saraf submukosa, kelenjar limfoid)</a:t>
          </a:r>
        </a:p>
      </dgm:t>
    </dgm:pt>
    <dgm:pt modelId="{802BE0C1-3EF9-406D-9279-5313730486F5}" type="parTrans" cxnId="{D30378A9-DD5C-48AB-B892-71814219F489}">
      <dgm:prSet/>
      <dgm:spPr/>
      <dgm:t>
        <a:bodyPr/>
        <a:lstStyle/>
        <a:p>
          <a:endParaRPr lang="id-ID"/>
        </a:p>
      </dgm:t>
    </dgm:pt>
    <dgm:pt modelId="{415187D9-4355-41E3-923B-BAA411BCFA28}" type="sibTrans" cxnId="{D30378A9-DD5C-48AB-B892-71814219F489}">
      <dgm:prSet/>
      <dgm:spPr/>
      <dgm:t>
        <a:bodyPr/>
        <a:lstStyle/>
        <a:p>
          <a:endParaRPr lang="id-ID"/>
        </a:p>
      </dgm:t>
    </dgm:pt>
    <dgm:pt modelId="{EF743F94-21A3-4217-B727-7F0CAECC477E}">
      <dgm:prSet phldrT="[Text]"/>
      <dgm:spPr/>
      <dgm:t>
        <a:bodyPr/>
        <a:lstStyle/>
        <a:p>
          <a:r>
            <a:rPr lang="id-ID" dirty="0"/>
            <a:t>Otot polos, kumpulan saraf, pemb. Darah, pemb. limfe</a:t>
          </a:r>
        </a:p>
      </dgm:t>
    </dgm:pt>
    <dgm:pt modelId="{19DC29CA-B347-4CA2-8D40-EF983C657221}" type="parTrans" cxnId="{709A6B14-3656-45EA-93BF-4DE5B7D3F680}">
      <dgm:prSet/>
      <dgm:spPr/>
      <dgm:t>
        <a:bodyPr/>
        <a:lstStyle/>
        <a:p>
          <a:endParaRPr lang="id-ID"/>
        </a:p>
      </dgm:t>
    </dgm:pt>
    <dgm:pt modelId="{D85F38E9-3007-45BB-B754-9CC4B23254C5}" type="sibTrans" cxnId="{709A6B14-3656-45EA-93BF-4DE5B7D3F680}">
      <dgm:prSet/>
      <dgm:spPr/>
      <dgm:t>
        <a:bodyPr/>
        <a:lstStyle/>
        <a:p>
          <a:endParaRPr lang="id-ID"/>
        </a:p>
      </dgm:t>
    </dgm:pt>
    <dgm:pt modelId="{455842FD-1B37-4C5C-9A0D-DFD6A6558C08}">
      <dgm:prSet phldrT="[Text]"/>
      <dgm:spPr/>
      <dgm:t>
        <a:bodyPr/>
        <a:lstStyle/>
        <a:p>
          <a:r>
            <a:rPr lang="id-ID" dirty="0"/>
            <a:t>Lapisan tipis terdiri: jaringan penyambung jarang, kaya akan pemb. Darah &amp; jaringan adiposa, lapisan epitel gepeng selapis (mesotel)</a:t>
          </a:r>
        </a:p>
      </dgm:t>
    </dgm:pt>
    <dgm:pt modelId="{D45F41B2-B0BE-4509-9806-760234BA06C5}" type="parTrans" cxnId="{607D7086-EA95-45B5-9257-F5F1096D4281}">
      <dgm:prSet/>
      <dgm:spPr/>
      <dgm:t>
        <a:bodyPr/>
        <a:lstStyle/>
        <a:p>
          <a:endParaRPr lang="id-ID"/>
        </a:p>
      </dgm:t>
    </dgm:pt>
    <dgm:pt modelId="{6F5AC89E-0300-4F5A-B138-2EBB982241D0}" type="sibTrans" cxnId="{607D7086-EA95-45B5-9257-F5F1096D4281}">
      <dgm:prSet/>
      <dgm:spPr/>
      <dgm:t>
        <a:bodyPr/>
        <a:lstStyle/>
        <a:p>
          <a:endParaRPr lang="id-ID"/>
        </a:p>
      </dgm:t>
    </dgm:pt>
    <dgm:pt modelId="{D6C9EA5F-5F65-4D58-8F80-72795E0497D0}" type="pres">
      <dgm:prSet presAssocID="{76B68EAE-72B9-4C68-A18D-FF6C0E92F5F6}" presName="linear" presStyleCnt="0">
        <dgm:presLayoutVars>
          <dgm:animLvl val="lvl"/>
          <dgm:resizeHandles val="exact"/>
        </dgm:presLayoutVars>
      </dgm:prSet>
      <dgm:spPr/>
    </dgm:pt>
    <dgm:pt modelId="{B6FADD52-E98F-4B83-AB0B-DEE00F582D6E}" type="pres">
      <dgm:prSet presAssocID="{5F47828C-2D1F-4F98-83F1-B07A530060E2}" presName="parentText" presStyleLbl="node1" presStyleIdx="0" presStyleCnt="4">
        <dgm:presLayoutVars>
          <dgm:chMax val="0"/>
          <dgm:bulletEnabled val="1"/>
        </dgm:presLayoutVars>
      </dgm:prSet>
      <dgm:spPr/>
    </dgm:pt>
    <dgm:pt modelId="{5D17543F-6816-4479-A965-7300BB2D08A5}" type="pres">
      <dgm:prSet presAssocID="{5F47828C-2D1F-4F98-83F1-B07A530060E2}" presName="childText" presStyleLbl="revTx" presStyleIdx="0" presStyleCnt="4">
        <dgm:presLayoutVars>
          <dgm:bulletEnabled val="1"/>
        </dgm:presLayoutVars>
      </dgm:prSet>
      <dgm:spPr/>
    </dgm:pt>
    <dgm:pt modelId="{889AF688-3A5E-466F-92D9-725DC2E33C85}" type="pres">
      <dgm:prSet presAssocID="{DEA4FFD9-7424-4D08-8EC6-601D88A6DD0C}" presName="parentText" presStyleLbl="node1" presStyleIdx="1" presStyleCnt="4">
        <dgm:presLayoutVars>
          <dgm:chMax val="0"/>
          <dgm:bulletEnabled val="1"/>
        </dgm:presLayoutVars>
      </dgm:prSet>
      <dgm:spPr/>
    </dgm:pt>
    <dgm:pt modelId="{11D99A74-B77B-47E0-B30A-ED86305B1030}" type="pres">
      <dgm:prSet presAssocID="{DEA4FFD9-7424-4D08-8EC6-601D88A6DD0C}" presName="childText" presStyleLbl="revTx" presStyleIdx="1" presStyleCnt="4">
        <dgm:presLayoutVars>
          <dgm:bulletEnabled val="1"/>
        </dgm:presLayoutVars>
      </dgm:prSet>
      <dgm:spPr/>
    </dgm:pt>
    <dgm:pt modelId="{B88EEA20-71CB-42BB-830E-FE663FDB0613}" type="pres">
      <dgm:prSet presAssocID="{199DE650-4423-496F-B5CE-3C0D4DEA3312}" presName="parentText" presStyleLbl="node1" presStyleIdx="2" presStyleCnt="4">
        <dgm:presLayoutVars>
          <dgm:chMax val="0"/>
          <dgm:bulletEnabled val="1"/>
        </dgm:presLayoutVars>
      </dgm:prSet>
      <dgm:spPr/>
    </dgm:pt>
    <dgm:pt modelId="{A46461DF-0E87-43E1-A437-82585394A2EE}" type="pres">
      <dgm:prSet presAssocID="{199DE650-4423-496F-B5CE-3C0D4DEA3312}" presName="childText" presStyleLbl="revTx" presStyleIdx="2" presStyleCnt="4">
        <dgm:presLayoutVars>
          <dgm:bulletEnabled val="1"/>
        </dgm:presLayoutVars>
      </dgm:prSet>
      <dgm:spPr/>
    </dgm:pt>
    <dgm:pt modelId="{AB6B0C2D-39CE-46F9-82F2-C062203FD608}" type="pres">
      <dgm:prSet presAssocID="{F783988A-10A5-406B-8D92-A19EC68EDC56}" presName="parentText" presStyleLbl="node1" presStyleIdx="3" presStyleCnt="4">
        <dgm:presLayoutVars>
          <dgm:chMax val="0"/>
          <dgm:bulletEnabled val="1"/>
        </dgm:presLayoutVars>
      </dgm:prSet>
      <dgm:spPr/>
    </dgm:pt>
    <dgm:pt modelId="{1B5F6449-401B-4E47-8453-2FAD72A1327C}" type="pres">
      <dgm:prSet presAssocID="{F783988A-10A5-406B-8D92-A19EC68EDC56}" presName="childText" presStyleLbl="revTx" presStyleIdx="3" presStyleCnt="4">
        <dgm:presLayoutVars>
          <dgm:bulletEnabled val="1"/>
        </dgm:presLayoutVars>
      </dgm:prSet>
      <dgm:spPr/>
    </dgm:pt>
  </dgm:ptLst>
  <dgm:cxnLst>
    <dgm:cxn modelId="{709A6B14-3656-45EA-93BF-4DE5B7D3F680}" srcId="{199DE650-4423-496F-B5CE-3C0D4DEA3312}" destId="{EF743F94-21A3-4217-B727-7F0CAECC477E}" srcOrd="0" destOrd="0" parTransId="{19DC29CA-B347-4CA2-8D40-EF983C657221}" sibTransId="{D85F38E9-3007-45BB-B754-9CC4B23254C5}"/>
    <dgm:cxn modelId="{84DA1925-E771-486E-A5EE-5EC874A8A14D}" type="presOf" srcId="{DEA4FFD9-7424-4D08-8EC6-601D88A6DD0C}" destId="{889AF688-3A5E-466F-92D9-725DC2E33C85}" srcOrd="0" destOrd="0" presId="urn:microsoft.com/office/officeart/2005/8/layout/vList2"/>
    <dgm:cxn modelId="{1D29A82E-EFED-49B4-80E9-971679C181A7}" srcId="{76B68EAE-72B9-4C68-A18D-FF6C0E92F5F6}" destId="{DEA4FFD9-7424-4D08-8EC6-601D88A6DD0C}" srcOrd="1" destOrd="0" parTransId="{05E3B63C-7496-4D8B-9BBB-55843387575E}" sibTransId="{A582BE2A-49EB-416D-BB74-B474D903EA41}"/>
    <dgm:cxn modelId="{1A142666-8447-4656-8E21-9FE98F801CBA}" type="presOf" srcId="{F783988A-10A5-406B-8D92-A19EC68EDC56}" destId="{AB6B0C2D-39CE-46F9-82F2-C062203FD608}" srcOrd="0" destOrd="0" presId="urn:microsoft.com/office/officeart/2005/8/layout/vList2"/>
    <dgm:cxn modelId="{3BFA3C4A-E8BB-4E74-876A-C097CD6F0FA4}" srcId="{76B68EAE-72B9-4C68-A18D-FF6C0E92F5F6}" destId="{5F47828C-2D1F-4F98-83F1-B07A530060E2}" srcOrd="0" destOrd="0" parTransId="{35F03663-6834-4623-AE21-EB0C1674FEF1}" sibTransId="{5B4CD2CA-E16C-45D1-B5A2-37DA671AE097}"/>
    <dgm:cxn modelId="{67392881-CA13-40F8-A8F6-9EDC2FA68968}" srcId="{76B68EAE-72B9-4C68-A18D-FF6C0E92F5F6}" destId="{F783988A-10A5-406B-8D92-A19EC68EDC56}" srcOrd="3" destOrd="0" parTransId="{AC0C15BE-E501-4CF9-BAAD-730BBF74DF51}" sibTransId="{BF947FD6-A09E-4338-971F-2B96ED028A1D}"/>
    <dgm:cxn modelId="{607D7086-EA95-45B5-9257-F5F1096D4281}" srcId="{F783988A-10A5-406B-8D92-A19EC68EDC56}" destId="{455842FD-1B37-4C5C-9A0D-DFD6A6558C08}" srcOrd="0" destOrd="0" parTransId="{D45F41B2-B0BE-4509-9806-760234BA06C5}" sibTransId="{6F5AC89E-0300-4F5A-B138-2EBB982241D0}"/>
    <dgm:cxn modelId="{59E1968B-A816-41EA-A36D-90E08F0B868B}" type="presOf" srcId="{A7043AA8-DFB6-41EC-A446-7CF5D7F4BE84}" destId="{11D99A74-B77B-47E0-B30A-ED86305B1030}" srcOrd="0" destOrd="0" presId="urn:microsoft.com/office/officeart/2005/8/layout/vList2"/>
    <dgm:cxn modelId="{3196C98F-BC52-4500-A650-F4611BE1718B}" type="presOf" srcId="{199DE650-4423-496F-B5CE-3C0D4DEA3312}" destId="{B88EEA20-71CB-42BB-830E-FE663FDB0613}" srcOrd="0" destOrd="0" presId="urn:microsoft.com/office/officeart/2005/8/layout/vList2"/>
    <dgm:cxn modelId="{D30378A9-DD5C-48AB-B892-71814219F489}" srcId="{DEA4FFD9-7424-4D08-8EC6-601D88A6DD0C}" destId="{A7043AA8-DFB6-41EC-A446-7CF5D7F4BE84}" srcOrd="0" destOrd="0" parTransId="{802BE0C1-3EF9-406D-9279-5313730486F5}" sibTransId="{415187D9-4355-41E3-923B-BAA411BCFA28}"/>
    <dgm:cxn modelId="{90F2FEB6-D32B-442A-81F8-BA7AD0670D57}" type="presOf" srcId="{76B68EAE-72B9-4C68-A18D-FF6C0E92F5F6}" destId="{D6C9EA5F-5F65-4D58-8F80-72795E0497D0}" srcOrd="0" destOrd="0" presId="urn:microsoft.com/office/officeart/2005/8/layout/vList2"/>
    <dgm:cxn modelId="{7806AABD-FB57-4795-998B-D8BBC0A3258E}" type="presOf" srcId="{EF743F94-21A3-4217-B727-7F0CAECC477E}" destId="{A46461DF-0E87-43E1-A437-82585394A2EE}" srcOrd="0" destOrd="0" presId="urn:microsoft.com/office/officeart/2005/8/layout/vList2"/>
    <dgm:cxn modelId="{7B120FCE-4656-4DE9-A65A-2389F4555185}" type="presOf" srcId="{5F47828C-2D1F-4F98-83F1-B07A530060E2}" destId="{B6FADD52-E98F-4B83-AB0B-DEE00F582D6E}" srcOrd="0" destOrd="0" presId="urn:microsoft.com/office/officeart/2005/8/layout/vList2"/>
    <dgm:cxn modelId="{D744EBCE-C264-4603-AB82-361EC05D6588}" srcId="{5F47828C-2D1F-4F98-83F1-B07A530060E2}" destId="{0583AC73-88E8-4165-8B7E-A634532E607F}" srcOrd="0" destOrd="0" parTransId="{070199FB-3C45-434A-8782-7ACB0CCA37C5}" sibTransId="{F51C04B9-5848-4726-9D9D-759A4B6EC87E}"/>
    <dgm:cxn modelId="{58595FE2-0388-4E83-BC1F-0B374252108F}" type="presOf" srcId="{0583AC73-88E8-4165-8B7E-A634532E607F}" destId="{5D17543F-6816-4479-A965-7300BB2D08A5}" srcOrd="0" destOrd="0" presId="urn:microsoft.com/office/officeart/2005/8/layout/vList2"/>
    <dgm:cxn modelId="{E17850F7-3BF6-462B-B710-1EAD30E3B41F}" srcId="{76B68EAE-72B9-4C68-A18D-FF6C0E92F5F6}" destId="{199DE650-4423-496F-B5CE-3C0D4DEA3312}" srcOrd="2" destOrd="0" parTransId="{3FA3C0A5-8133-49AC-9A87-93B5D1D8FB52}" sibTransId="{ABB121F6-6861-4190-B920-6BA6D47703F7}"/>
    <dgm:cxn modelId="{12CB9AFF-1106-40A6-B772-4486100086D1}" type="presOf" srcId="{455842FD-1B37-4C5C-9A0D-DFD6A6558C08}" destId="{1B5F6449-401B-4E47-8453-2FAD72A1327C}" srcOrd="0" destOrd="0" presId="urn:microsoft.com/office/officeart/2005/8/layout/vList2"/>
    <dgm:cxn modelId="{5F5FE500-D77E-4FA6-80D6-A83A4378F190}" type="presParOf" srcId="{D6C9EA5F-5F65-4D58-8F80-72795E0497D0}" destId="{B6FADD52-E98F-4B83-AB0B-DEE00F582D6E}" srcOrd="0" destOrd="0" presId="urn:microsoft.com/office/officeart/2005/8/layout/vList2"/>
    <dgm:cxn modelId="{A8D26103-84B2-490F-AD7A-372768DB1F34}" type="presParOf" srcId="{D6C9EA5F-5F65-4D58-8F80-72795E0497D0}" destId="{5D17543F-6816-4479-A965-7300BB2D08A5}" srcOrd="1" destOrd="0" presId="urn:microsoft.com/office/officeart/2005/8/layout/vList2"/>
    <dgm:cxn modelId="{E0CBE875-A2A1-4930-89EE-717B99C0B9F4}" type="presParOf" srcId="{D6C9EA5F-5F65-4D58-8F80-72795E0497D0}" destId="{889AF688-3A5E-466F-92D9-725DC2E33C85}" srcOrd="2" destOrd="0" presId="urn:microsoft.com/office/officeart/2005/8/layout/vList2"/>
    <dgm:cxn modelId="{59DC77FC-B8E6-4537-9736-AF992F9D8DE6}" type="presParOf" srcId="{D6C9EA5F-5F65-4D58-8F80-72795E0497D0}" destId="{11D99A74-B77B-47E0-B30A-ED86305B1030}" srcOrd="3" destOrd="0" presId="urn:microsoft.com/office/officeart/2005/8/layout/vList2"/>
    <dgm:cxn modelId="{8AFB041F-B907-4675-BE96-F67CE795FF17}" type="presParOf" srcId="{D6C9EA5F-5F65-4D58-8F80-72795E0497D0}" destId="{B88EEA20-71CB-42BB-830E-FE663FDB0613}" srcOrd="4" destOrd="0" presId="urn:microsoft.com/office/officeart/2005/8/layout/vList2"/>
    <dgm:cxn modelId="{363DC7DC-5CF1-479A-825E-92057D919B17}" type="presParOf" srcId="{D6C9EA5F-5F65-4D58-8F80-72795E0497D0}" destId="{A46461DF-0E87-43E1-A437-82585394A2EE}" srcOrd="5" destOrd="0" presId="urn:microsoft.com/office/officeart/2005/8/layout/vList2"/>
    <dgm:cxn modelId="{EED2E65D-AC90-4F10-9CF9-D7578C4A1844}" type="presParOf" srcId="{D6C9EA5F-5F65-4D58-8F80-72795E0497D0}" destId="{AB6B0C2D-39CE-46F9-82F2-C062203FD608}" srcOrd="6" destOrd="0" presId="urn:microsoft.com/office/officeart/2005/8/layout/vList2"/>
    <dgm:cxn modelId="{E2E474C9-7453-4518-8673-0D246B37C7AC}" type="presParOf" srcId="{D6C9EA5F-5F65-4D58-8F80-72795E0497D0}" destId="{1B5F6449-401B-4E47-8453-2FAD72A1327C}"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E4B1DB0-3EA5-4EF8-94E7-4C13F4A492C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d-ID"/>
        </a:p>
      </dgm:t>
    </dgm:pt>
    <dgm:pt modelId="{ED9E52C7-7284-4BBE-9D3F-F3A3F63ABAD7}">
      <dgm:prSet phldrT="[Text]"/>
      <dgm:spPr/>
      <dgm:t>
        <a:bodyPr/>
        <a:lstStyle/>
        <a:p>
          <a:r>
            <a:rPr lang="id-ID" dirty="0"/>
            <a:t>Asam Lambung (HCL)</a:t>
          </a:r>
        </a:p>
      </dgm:t>
    </dgm:pt>
    <dgm:pt modelId="{D3302BD7-C6F2-4B44-9A62-9D2DD19769A6}" type="parTrans" cxnId="{76790960-A4C9-44D6-8A42-D9CFB4CABDF0}">
      <dgm:prSet/>
      <dgm:spPr/>
      <dgm:t>
        <a:bodyPr/>
        <a:lstStyle/>
        <a:p>
          <a:endParaRPr lang="id-ID"/>
        </a:p>
      </dgm:t>
    </dgm:pt>
    <dgm:pt modelId="{05C7EEE2-2BB9-429C-983B-B5DCA0FC106E}" type="sibTrans" cxnId="{76790960-A4C9-44D6-8A42-D9CFB4CABDF0}">
      <dgm:prSet/>
      <dgm:spPr/>
      <dgm:t>
        <a:bodyPr/>
        <a:lstStyle/>
        <a:p>
          <a:endParaRPr lang="id-ID"/>
        </a:p>
      </dgm:t>
    </dgm:pt>
    <dgm:pt modelId="{536765E5-DAF7-4DC3-BD13-BBCFBF53FA4F}">
      <dgm:prSet phldrT="[Text]"/>
      <dgm:spPr/>
      <dgm:t>
        <a:bodyPr/>
        <a:lstStyle/>
        <a:p>
          <a:r>
            <a:rPr lang="id-ID" dirty="0">
              <a:sym typeface="Wingdings" panose="05000000000000000000" pitchFamily="2" charset="2"/>
            </a:rPr>
            <a:t>fungsi untuk membunuh bakteri dan kuman yang terdapat dalam makanan yang ada di lambung.</a:t>
          </a:r>
          <a:endParaRPr lang="id-ID" dirty="0"/>
        </a:p>
      </dgm:t>
    </dgm:pt>
    <dgm:pt modelId="{976517DE-E3CA-4FB3-AD24-EBB418A82A2A}" type="parTrans" cxnId="{D9FB961C-6285-4D5B-BDCD-B4FD79355EDC}">
      <dgm:prSet/>
      <dgm:spPr/>
      <dgm:t>
        <a:bodyPr/>
        <a:lstStyle/>
        <a:p>
          <a:endParaRPr lang="id-ID"/>
        </a:p>
      </dgm:t>
    </dgm:pt>
    <dgm:pt modelId="{7DA42AB6-9BED-487F-A5BE-ABAAF99D784B}" type="sibTrans" cxnId="{D9FB961C-6285-4D5B-BDCD-B4FD79355EDC}">
      <dgm:prSet/>
      <dgm:spPr/>
      <dgm:t>
        <a:bodyPr/>
        <a:lstStyle/>
        <a:p>
          <a:endParaRPr lang="id-ID"/>
        </a:p>
      </dgm:t>
    </dgm:pt>
    <dgm:pt modelId="{F16C1537-A0F0-4083-B23A-1DBEC0FFFA6A}">
      <dgm:prSet phldrT="[Text]"/>
      <dgm:spPr/>
      <dgm:t>
        <a:bodyPr/>
        <a:lstStyle/>
        <a:p>
          <a:r>
            <a:rPr lang="id-ID" dirty="0"/>
            <a:t>Enzim Pepsin</a:t>
          </a:r>
        </a:p>
      </dgm:t>
    </dgm:pt>
    <dgm:pt modelId="{C9C78B30-68AB-4F18-BE0B-884C4564B060}" type="parTrans" cxnId="{4C2E7027-A009-430C-BA25-6AC4BA2C9D56}">
      <dgm:prSet/>
      <dgm:spPr/>
      <dgm:t>
        <a:bodyPr/>
        <a:lstStyle/>
        <a:p>
          <a:endParaRPr lang="id-ID"/>
        </a:p>
      </dgm:t>
    </dgm:pt>
    <dgm:pt modelId="{0B403FCB-80CA-4C1C-BBD9-826DE9BA7356}" type="sibTrans" cxnId="{4C2E7027-A009-430C-BA25-6AC4BA2C9D56}">
      <dgm:prSet/>
      <dgm:spPr/>
      <dgm:t>
        <a:bodyPr/>
        <a:lstStyle/>
        <a:p>
          <a:endParaRPr lang="id-ID"/>
        </a:p>
      </dgm:t>
    </dgm:pt>
    <dgm:pt modelId="{DE0FD144-8085-4894-A8E2-79DB30A4872E}">
      <dgm:prSet phldrT="[Text]"/>
      <dgm:spPr/>
      <dgm:t>
        <a:bodyPr/>
        <a:lstStyle/>
        <a:p>
          <a:r>
            <a:rPr lang="id-ID" dirty="0">
              <a:sym typeface="Wingdings" panose="05000000000000000000" pitchFamily="2" charset="2"/>
            </a:rPr>
            <a:t>fungsi untuk memecah protein menjadi molekul-molekul kecil.</a:t>
          </a:r>
          <a:endParaRPr lang="id-ID" dirty="0"/>
        </a:p>
      </dgm:t>
    </dgm:pt>
    <dgm:pt modelId="{A7E887E8-33FF-4D75-9823-1C9003C5C859}" type="parTrans" cxnId="{7BA0948C-4DCE-4447-8E4C-15167EE8AE87}">
      <dgm:prSet/>
      <dgm:spPr/>
      <dgm:t>
        <a:bodyPr/>
        <a:lstStyle/>
        <a:p>
          <a:endParaRPr lang="id-ID"/>
        </a:p>
      </dgm:t>
    </dgm:pt>
    <dgm:pt modelId="{5979069C-ECB8-425C-ABF8-1735CF3228B1}" type="sibTrans" cxnId="{7BA0948C-4DCE-4447-8E4C-15167EE8AE87}">
      <dgm:prSet/>
      <dgm:spPr/>
      <dgm:t>
        <a:bodyPr/>
        <a:lstStyle/>
        <a:p>
          <a:endParaRPr lang="id-ID"/>
        </a:p>
      </dgm:t>
    </dgm:pt>
    <dgm:pt modelId="{17247CA0-0AA9-4C55-9FA2-75F7EF498628}">
      <dgm:prSet phldrT="[Text]"/>
      <dgm:spPr/>
      <dgm:t>
        <a:bodyPr/>
        <a:lstStyle/>
        <a:p>
          <a:r>
            <a:rPr lang="id-ID" dirty="0"/>
            <a:t>Enzim Musin</a:t>
          </a:r>
        </a:p>
      </dgm:t>
    </dgm:pt>
    <dgm:pt modelId="{4FDC566B-A0F2-4F01-8328-F25CE57C18AC}" type="parTrans" cxnId="{95FDEB46-062D-48E8-A30A-FC932B6EF431}">
      <dgm:prSet/>
      <dgm:spPr/>
      <dgm:t>
        <a:bodyPr/>
        <a:lstStyle/>
        <a:p>
          <a:endParaRPr lang="id-ID"/>
        </a:p>
      </dgm:t>
    </dgm:pt>
    <dgm:pt modelId="{7B4F1E9B-426F-4F4C-9189-A07B90E2749E}" type="sibTrans" cxnId="{95FDEB46-062D-48E8-A30A-FC932B6EF431}">
      <dgm:prSet/>
      <dgm:spPr/>
      <dgm:t>
        <a:bodyPr/>
        <a:lstStyle/>
        <a:p>
          <a:endParaRPr lang="id-ID"/>
        </a:p>
      </dgm:t>
    </dgm:pt>
    <dgm:pt modelId="{BAA053AF-9B05-41AE-AFF3-0E242D884C5D}">
      <dgm:prSet phldrT="[Text]"/>
      <dgm:spPr/>
      <dgm:t>
        <a:bodyPr/>
        <a:lstStyle/>
        <a:p>
          <a:r>
            <a:rPr lang="id-ID" dirty="0"/>
            <a:t>Enzim Renin</a:t>
          </a:r>
        </a:p>
      </dgm:t>
    </dgm:pt>
    <dgm:pt modelId="{DC51721B-2FBF-452B-BDD7-C67CABA54178}" type="parTrans" cxnId="{DDB03328-F105-4ECD-80AD-0D8DEB6F29A2}">
      <dgm:prSet/>
      <dgm:spPr/>
      <dgm:t>
        <a:bodyPr/>
        <a:lstStyle/>
        <a:p>
          <a:endParaRPr lang="id-ID"/>
        </a:p>
      </dgm:t>
    </dgm:pt>
    <dgm:pt modelId="{E5566843-2EAF-4580-9651-233D66661DCC}" type="sibTrans" cxnId="{DDB03328-F105-4ECD-80AD-0D8DEB6F29A2}">
      <dgm:prSet/>
      <dgm:spPr/>
      <dgm:t>
        <a:bodyPr/>
        <a:lstStyle/>
        <a:p>
          <a:endParaRPr lang="id-ID"/>
        </a:p>
      </dgm:t>
    </dgm:pt>
    <dgm:pt modelId="{0D31A807-9740-4C73-959C-32B9FC291F90}">
      <dgm:prSet phldrT="[Text]"/>
      <dgm:spPr/>
      <dgm:t>
        <a:bodyPr/>
        <a:lstStyle/>
        <a:p>
          <a:r>
            <a:rPr lang="id-ID" dirty="0">
              <a:sym typeface="Wingdings" panose="05000000000000000000" pitchFamily="2" charset="2"/>
            </a:rPr>
            <a:t>fungsi untuk melicinkan makanan agar mudah dicerna dan mudah melewati lambung untuk kemudian dibawa ke usus dua belas jari.</a:t>
          </a:r>
          <a:endParaRPr lang="id-ID" dirty="0"/>
        </a:p>
      </dgm:t>
    </dgm:pt>
    <dgm:pt modelId="{2100AD53-A92B-4093-B1F7-7CA83C567064}" type="parTrans" cxnId="{D10E92D0-A629-4630-AAD7-8D0328F67D5F}">
      <dgm:prSet/>
      <dgm:spPr/>
      <dgm:t>
        <a:bodyPr/>
        <a:lstStyle/>
        <a:p>
          <a:endParaRPr lang="id-ID"/>
        </a:p>
      </dgm:t>
    </dgm:pt>
    <dgm:pt modelId="{4845DEF3-2AA8-4DD0-B9E7-9C10D6E78933}" type="sibTrans" cxnId="{D10E92D0-A629-4630-AAD7-8D0328F67D5F}">
      <dgm:prSet/>
      <dgm:spPr/>
      <dgm:t>
        <a:bodyPr/>
        <a:lstStyle/>
        <a:p>
          <a:endParaRPr lang="id-ID"/>
        </a:p>
      </dgm:t>
    </dgm:pt>
    <dgm:pt modelId="{98817591-2256-411E-A507-E24672096865}">
      <dgm:prSet phldrT="[Text]"/>
      <dgm:spPr/>
      <dgm:t>
        <a:bodyPr/>
        <a:lstStyle/>
        <a:p>
          <a:r>
            <a:rPr lang="id-ID" dirty="0">
              <a:sym typeface="Wingdings" panose="05000000000000000000" pitchFamily="2" charset="2"/>
            </a:rPr>
            <a:t>fungsi untuk mengubah kaseinogen menjadi kasein. Dan enzim ini hanya dimiliki oleh Sistem Pernapasan</a:t>
          </a:r>
          <a:endParaRPr lang="id-ID" dirty="0"/>
        </a:p>
      </dgm:t>
    </dgm:pt>
    <dgm:pt modelId="{C73C7248-9916-4349-8290-5DB8D768D0CA}" type="parTrans" cxnId="{60B72785-8897-420C-8EFF-BD4286662F01}">
      <dgm:prSet/>
      <dgm:spPr/>
      <dgm:t>
        <a:bodyPr/>
        <a:lstStyle/>
        <a:p>
          <a:endParaRPr lang="id-ID"/>
        </a:p>
      </dgm:t>
    </dgm:pt>
    <dgm:pt modelId="{33D5490F-0ACA-44B8-8F42-5A97DC791F92}" type="sibTrans" cxnId="{60B72785-8897-420C-8EFF-BD4286662F01}">
      <dgm:prSet/>
      <dgm:spPr/>
      <dgm:t>
        <a:bodyPr/>
        <a:lstStyle/>
        <a:p>
          <a:endParaRPr lang="id-ID"/>
        </a:p>
      </dgm:t>
    </dgm:pt>
    <dgm:pt modelId="{79CC8341-A2CB-4069-8E72-9CA8B85FD595}" type="pres">
      <dgm:prSet presAssocID="{5E4B1DB0-3EA5-4EF8-94E7-4C13F4A492C2}" presName="linear" presStyleCnt="0">
        <dgm:presLayoutVars>
          <dgm:animLvl val="lvl"/>
          <dgm:resizeHandles val="exact"/>
        </dgm:presLayoutVars>
      </dgm:prSet>
      <dgm:spPr/>
    </dgm:pt>
    <dgm:pt modelId="{F3F22D81-CAD1-4B86-9EAC-4B784AE44969}" type="pres">
      <dgm:prSet presAssocID="{ED9E52C7-7284-4BBE-9D3F-F3A3F63ABAD7}" presName="parentText" presStyleLbl="node1" presStyleIdx="0" presStyleCnt="4">
        <dgm:presLayoutVars>
          <dgm:chMax val="0"/>
          <dgm:bulletEnabled val="1"/>
        </dgm:presLayoutVars>
      </dgm:prSet>
      <dgm:spPr/>
    </dgm:pt>
    <dgm:pt modelId="{A439A3E7-4930-4556-8BD5-C4C6B0C1E8FD}" type="pres">
      <dgm:prSet presAssocID="{ED9E52C7-7284-4BBE-9D3F-F3A3F63ABAD7}" presName="childText" presStyleLbl="revTx" presStyleIdx="0" presStyleCnt="4">
        <dgm:presLayoutVars>
          <dgm:bulletEnabled val="1"/>
        </dgm:presLayoutVars>
      </dgm:prSet>
      <dgm:spPr/>
    </dgm:pt>
    <dgm:pt modelId="{91A13D86-02BC-47A0-85D5-1F740A8BB8AD}" type="pres">
      <dgm:prSet presAssocID="{F16C1537-A0F0-4083-B23A-1DBEC0FFFA6A}" presName="parentText" presStyleLbl="node1" presStyleIdx="1" presStyleCnt="4">
        <dgm:presLayoutVars>
          <dgm:chMax val="0"/>
          <dgm:bulletEnabled val="1"/>
        </dgm:presLayoutVars>
      </dgm:prSet>
      <dgm:spPr/>
    </dgm:pt>
    <dgm:pt modelId="{35E79C5C-4FB7-4923-BB9F-4AD470F39D41}" type="pres">
      <dgm:prSet presAssocID="{F16C1537-A0F0-4083-B23A-1DBEC0FFFA6A}" presName="childText" presStyleLbl="revTx" presStyleIdx="1" presStyleCnt="4">
        <dgm:presLayoutVars>
          <dgm:bulletEnabled val="1"/>
        </dgm:presLayoutVars>
      </dgm:prSet>
      <dgm:spPr/>
    </dgm:pt>
    <dgm:pt modelId="{D66EF339-0FE6-4708-A699-0D4844E96ED5}" type="pres">
      <dgm:prSet presAssocID="{17247CA0-0AA9-4C55-9FA2-75F7EF498628}" presName="parentText" presStyleLbl="node1" presStyleIdx="2" presStyleCnt="4">
        <dgm:presLayoutVars>
          <dgm:chMax val="0"/>
          <dgm:bulletEnabled val="1"/>
        </dgm:presLayoutVars>
      </dgm:prSet>
      <dgm:spPr/>
    </dgm:pt>
    <dgm:pt modelId="{34DE24FF-AB39-449B-8E98-96ACC02A4F3F}" type="pres">
      <dgm:prSet presAssocID="{17247CA0-0AA9-4C55-9FA2-75F7EF498628}" presName="childText" presStyleLbl="revTx" presStyleIdx="2" presStyleCnt="4">
        <dgm:presLayoutVars>
          <dgm:bulletEnabled val="1"/>
        </dgm:presLayoutVars>
      </dgm:prSet>
      <dgm:spPr/>
    </dgm:pt>
    <dgm:pt modelId="{0D3C4C7B-757C-4FC5-8239-6EF9C1086A8C}" type="pres">
      <dgm:prSet presAssocID="{BAA053AF-9B05-41AE-AFF3-0E242D884C5D}" presName="parentText" presStyleLbl="node1" presStyleIdx="3" presStyleCnt="4">
        <dgm:presLayoutVars>
          <dgm:chMax val="0"/>
          <dgm:bulletEnabled val="1"/>
        </dgm:presLayoutVars>
      </dgm:prSet>
      <dgm:spPr/>
    </dgm:pt>
    <dgm:pt modelId="{711780C8-4106-4FDB-9C4F-6E0E1A77E900}" type="pres">
      <dgm:prSet presAssocID="{BAA053AF-9B05-41AE-AFF3-0E242D884C5D}" presName="childText" presStyleLbl="revTx" presStyleIdx="3" presStyleCnt="4">
        <dgm:presLayoutVars>
          <dgm:bulletEnabled val="1"/>
        </dgm:presLayoutVars>
      </dgm:prSet>
      <dgm:spPr/>
    </dgm:pt>
  </dgm:ptLst>
  <dgm:cxnLst>
    <dgm:cxn modelId="{C815F011-16C4-440F-907B-0CB73B15D093}" type="presOf" srcId="{F16C1537-A0F0-4083-B23A-1DBEC0FFFA6A}" destId="{91A13D86-02BC-47A0-85D5-1F740A8BB8AD}" srcOrd="0" destOrd="0" presId="urn:microsoft.com/office/officeart/2005/8/layout/vList2"/>
    <dgm:cxn modelId="{8059911C-6C22-4F01-95FE-0A4A130391F4}" type="presOf" srcId="{5E4B1DB0-3EA5-4EF8-94E7-4C13F4A492C2}" destId="{79CC8341-A2CB-4069-8E72-9CA8B85FD595}" srcOrd="0" destOrd="0" presId="urn:microsoft.com/office/officeart/2005/8/layout/vList2"/>
    <dgm:cxn modelId="{D9FB961C-6285-4D5B-BDCD-B4FD79355EDC}" srcId="{ED9E52C7-7284-4BBE-9D3F-F3A3F63ABAD7}" destId="{536765E5-DAF7-4DC3-BD13-BBCFBF53FA4F}" srcOrd="0" destOrd="0" parTransId="{976517DE-E3CA-4FB3-AD24-EBB418A82A2A}" sibTransId="{7DA42AB6-9BED-487F-A5BE-ABAAF99D784B}"/>
    <dgm:cxn modelId="{0CB7D623-CFC1-4B86-8DF5-6E38AC9702E0}" type="presOf" srcId="{536765E5-DAF7-4DC3-BD13-BBCFBF53FA4F}" destId="{A439A3E7-4930-4556-8BD5-C4C6B0C1E8FD}" srcOrd="0" destOrd="0" presId="urn:microsoft.com/office/officeart/2005/8/layout/vList2"/>
    <dgm:cxn modelId="{4C2E7027-A009-430C-BA25-6AC4BA2C9D56}" srcId="{5E4B1DB0-3EA5-4EF8-94E7-4C13F4A492C2}" destId="{F16C1537-A0F0-4083-B23A-1DBEC0FFFA6A}" srcOrd="1" destOrd="0" parTransId="{C9C78B30-68AB-4F18-BE0B-884C4564B060}" sibTransId="{0B403FCB-80CA-4C1C-BBD9-826DE9BA7356}"/>
    <dgm:cxn modelId="{DDB03328-F105-4ECD-80AD-0D8DEB6F29A2}" srcId="{5E4B1DB0-3EA5-4EF8-94E7-4C13F4A492C2}" destId="{BAA053AF-9B05-41AE-AFF3-0E242D884C5D}" srcOrd="3" destOrd="0" parTransId="{DC51721B-2FBF-452B-BDD7-C67CABA54178}" sibTransId="{E5566843-2EAF-4580-9651-233D66661DCC}"/>
    <dgm:cxn modelId="{76790960-A4C9-44D6-8A42-D9CFB4CABDF0}" srcId="{5E4B1DB0-3EA5-4EF8-94E7-4C13F4A492C2}" destId="{ED9E52C7-7284-4BBE-9D3F-F3A3F63ABAD7}" srcOrd="0" destOrd="0" parTransId="{D3302BD7-C6F2-4B44-9A62-9D2DD19769A6}" sibTransId="{05C7EEE2-2BB9-429C-983B-B5DCA0FC106E}"/>
    <dgm:cxn modelId="{16DD7443-2137-4A72-9674-A7CC3B262140}" type="presOf" srcId="{98817591-2256-411E-A507-E24672096865}" destId="{711780C8-4106-4FDB-9C4F-6E0E1A77E900}" srcOrd="0" destOrd="0" presId="urn:microsoft.com/office/officeart/2005/8/layout/vList2"/>
    <dgm:cxn modelId="{01B00E46-13CD-4E1A-8A37-E58AEAB71A23}" type="presOf" srcId="{BAA053AF-9B05-41AE-AFF3-0E242D884C5D}" destId="{0D3C4C7B-757C-4FC5-8239-6EF9C1086A8C}" srcOrd="0" destOrd="0" presId="urn:microsoft.com/office/officeart/2005/8/layout/vList2"/>
    <dgm:cxn modelId="{95FDEB46-062D-48E8-A30A-FC932B6EF431}" srcId="{5E4B1DB0-3EA5-4EF8-94E7-4C13F4A492C2}" destId="{17247CA0-0AA9-4C55-9FA2-75F7EF498628}" srcOrd="2" destOrd="0" parTransId="{4FDC566B-A0F2-4F01-8328-F25CE57C18AC}" sibTransId="{7B4F1E9B-426F-4F4C-9189-A07B90E2749E}"/>
    <dgm:cxn modelId="{7E1EEC72-62D3-40CF-8152-8ADBE57C861F}" type="presOf" srcId="{17247CA0-0AA9-4C55-9FA2-75F7EF498628}" destId="{D66EF339-0FE6-4708-A699-0D4844E96ED5}" srcOrd="0" destOrd="0" presId="urn:microsoft.com/office/officeart/2005/8/layout/vList2"/>
    <dgm:cxn modelId="{60B72785-8897-420C-8EFF-BD4286662F01}" srcId="{BAA053AF-9B05-41AE-AFF3-0E242D884C5D}" destId="{98817591-2256-411E-A507-E24672096865}" srcOrd="0" destOrd="0" parTransId="{C73C7248-9916-4349-8290-5DB8D768D0CA}" sibTransId="{33D5490F-0ACA-44B8-8F42-5A97DC791F92}"/>
    <dgm:cxn modelId="{2F0AEE88-1CBA-40E4-86B0-1425793136F7}" type="presOf" srcId="{0D31A807-9740-4C73-959C-32B9FC291F90}" destId="{34DE24FF-AB39-449B-8E98-96ACC02A4F3F}" srcOrd="0" destOrd="0" presId="urn:microsoft.com/office/officeart/2005/8/layout/vList2"/>
    <dgm:cxn modelId="{7BA0948C-4DCE-4447-8E4C-15167EE8AE87}" srcId="{F16C1537-A0F0-4083-B23A-1DBEC0FFFA6A}" destId="{DE0FD144-8085-4894-A8E2-79DB30A4872E}" srcOrd="0" destOrd="0" parTransId="{A7E887E8-33FF-4D75-9823-1C9003C5C859}" sibTransId="{5979069C-ECB8-425C-ABF8-1735CF3228B1}"/>
    <dgm:cxn modelId="{D10E92D0-A629-4630-AAD7-8D0328F67D5F}" srcId="{17247CA0-0AA9-4C55-9FA2-75F7EF498628}" destId="{0D31A807-9740-4C73-959C-32B9FC291F90}" srcOrd="0" destOrd="0" parTransId="{2100AD53-A92B-4093-B1F7-7CA83C567064}" sibTransId="{4845DEF3-2AA8-4DD0-B9E7-9C10D6E78933}"/>
    <dgm:cxn modelId="{B23962D2-097B-44D2-ABED-D3DC1597B05A}" type="presOf" srcId="{DE0FD144-8085-4894-A8E2-79DB30A4872E}" destId="{35E79C5C-4FB7-4923-BB9F-4AD470F39D41}" srcOrd="0" destOrd="0" presId="urn:microsoft.com/office/officeart/2005/8/layout/vList2"/>
    <dgm:cxn modelId="{8C96B7F3-DA69-4569-8B93-F58573FD58CF}" type="presOf" srcId="{ED9E52C7-7284-4BBE-9D3F-F3A3F63ABAD7}" destId="{F3F22D81-CAD1-4B86-9EAC-4B784AE44969}" srcOrd="0" destOrd="0" presId="urn:microsoft.com/office/officeart/2005/8/layout/vList2"/>
    <dgm:cxn modelId="{D4898EA7-5910-498A-9061-7F199A531D24}" type="presParOf" srcId="{79CC8341-A2CB-4069-8E72-9CA8B85FD595}" destId="{F3F22D81-CAD1-4B86-9EAC-4B784AE44969}" srcOrd="0" destOrd="0" presId="urn:microsoft.com/office/officeart/2005/8/layout/vList2"/>
    <dgm:cxn modelId="{949EA244-C11B-46CF-8846-E5DB4F7DAD79}" type="presParOf" srcId="{79CC8341-A2CB-4069-8E72-9CA8B85FD595}" destId="{A439A3E7-4930-4556-8BD5-C4C6B0C1E8FD}" srcOrd="1" destOrd="0" presId="urn:microsoft.com/office/officeart/2005/8/layout/vList2"/>
    <dgm:cxn modelId="{26B2958B-4D5A-4299-ABB0-900A55E5C7BC}" type="presParOf" srcId="{79CC8341-A2CB-4069-8E72-9CA8B85FD595}" destId="{91A13D86-02BC-47A0-85D5-1F740A8BB8AD}" srcOrd="2" destOrd="0" presId="urn:microsoft.com/office/officeart/2005/8/layout/vList2"/>
    <dgm:cxn modelId="{EA54E783-ED39-4091-830D-30DC3CE3A4E3}" type="presParOf" srcId="{79CC8341-A2CB-4069-8E72-9CA8B85FD595}" destId="{35E79C5C-4FB7-4923-BB9F-4AD470F39D41}" srcOrd="3" destOrd="0" presId="urn:microsoft.com/office/officeart/2005/8/layout/vList2"/>
    <dgm:cxn modelId="{08228AF9-FFA1-4BCB-B854-84F5955D1DB2}" type="presParOf" srcId="{79CC8341-A2CB-4069-8E72-9CA8B85FD595}" destId="{D66EF339-0FE6-4708-A699-0D4844E96ED5}" srcOrd="4" destOrd="0" presId="urn:microsoft.com/office/officeart/2005/8/layout/vList2"/>
    <dgm:cxn modelId="{FBCDE6DA-D4B8-4B0E-85AF-C1F38E66193C}" type="presParOf" srcId="{79CC8341-A2CB-4069-8E72-9CA8B85FD595}" destId="{34DE24FF-AB39-449B-8E98-96ACC02A4F3F}" srcOrd="5" destOrd="0" presId="urn:microsoft.com/office/officeart/2005/8/layout/vList2"/>
    <dgm:cxn modelId="{0DCC0F1E-320E-4E36-A467-66010F5B0772}" type="presParOf" srcId="{79CC8341-A2CB-4069-8E72-9CA8B85FD595}" destId="{0D3C4C7B-757C-4FC5-8239-6EF9C1086A8C}" srcOrd="6" destOrd="0" presId="urn:microsoft.com/office/officeart/2005/8/layout/vList2"/>
    <dgm:cxn modelId="{2D43CAD5-9B84-4C4C-8477-179FF984FBEC}" type="presParOf" srcId="{79CC8341-A2CB-4069-8E72-9CA8B85FD595}" destId="{711780C8-4106-4FDB-9C4F-6E0E1A77E900}"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DB6FCE6-70B8-42C8-BBC1-7556F248407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id-ID"/>
        </a:p>
      </dgm:t>
    </dgm:pt>
    <dgm:pt modelId="{4B68C476-A6CE-4567-943E-05E753B744B9}">
      <dgm:prSet phldrT="[Text]" custT="1"/>
      <dgm:spPr/>
      <dgm:t>
        <a:bodyPr/>
        <a:lstStyle/>
        <a:p>
          <a:r>
            <a:rPr lang="id-ID" sz="1800" dirty="0"/>
            <a:t>Usus halus relatif panjang – kira-kira 6 m – dan ini memungkinkan kontak yang lama antara makanan dan enzim-enzim pencernaan serta antara hasil-hasil pencernaan dan sel-sel absorptif epitel pembatas</a:t>
          </a:r>
        </a:p>
      </dgm:t>
    </dgm:pt>
    <dgm:pt modelId="{CEFE4A19-AA77-494F-AB7A-A3C10DA2ED5C}" type="parTrans" cxnId="{684BBE29-933A-4D3F-8049-A08D63649F8B}">
      <dgm:prSet/>
      <dgm:spPr/>
      <dgm:t>
        <a:bodyPr/>
        <a:lstStyle/>
        <a:p>
          <a:endParaRPr lang="id-ID" sz="2000"/>
        </a:p>
      </dgm:t>
    </dgm:pt>
    <dgm:pt modelId="{3DABD715-FF7D-4650-BC49-B847AA8026D2}" type="sibTrans" cxnId="{684BBE29-933A-4D3F-8049-A08D63649F8B}">
      <dgm:prSet/>
      <dgm:spPr/>
      <dgm:t>
        <a:bodyPr/>
        <a:lstStyle/>
        <a:p>
          <a:endParaRPr lang="id-ID" sz="2000"/>
        </a:p>
      </dgm:t>
    </dgm:pt>
    <dgm:pt modelId="{6ADF3F28-D52E-46B3-A2C5-957738DCF3F9}">
      <dgm:prSet phldrT="[Text]" custT="1"/>
      <dgm:spPr/>
      <dgm:t>
        <a:bodyPr/>
        <a:lstStyle/>
        <a:p>
          <a:r>
            <a:rPr lang="id-ID" sz="1800" dirty="0"/>
            <a:t>Usus halus terdiri atas 3 segmen: duodenum, jejunum, dan ileum serta banyak lipatan/vili</a:t>
          </a:r>
        </a:p>
      </dgm:t>
    </dgm:pt>
    <dgm:pt modelId="{A6D75ADD-FFBC-4925-843C-B153C2E19E2A}" type="parTrans" cxnId="{3AA68633-12AE-49CA-9F23-88D60F535A53}">
      <dgm:prSet/>
      <dgm:spPr/>
      <dgm:t>
        <a:bodyPr/>
        <a:lstStyle/>
        <a:p>
          <a:endParaRPr lang="id-ID" sz="2000"/>
        </a:p>
      </dgm:t>
    </dgm:pt>
    <dgm:pt modelId="{FEC21B25-E54E-4305-87EA-CFE7C1D27A1E}" type="sibTrans" cxnId="{3AA68633-12AE-49CA-9F23-88D60F535A53}">
      <dgm:prSet/>
      <dgm:spPr/>
      <dgm:t>
        <a:bodyPr/>
        <a:lstStyle/>
        <a:p>
          <a:endParaRPr lang="id-ID" sz="2000"/>
        </a:p>
      </dgm:t>
    </dgm:pt>
    <dgm:pt modelId="{80FF5872-AB7F-4C9E-97D9-C160D5B3C28E}">
      <dgm:prSet phldrT="[Text]" custT="1"/>
      <dgm:spPr/>
      <dgm:t>
        <a:bodyPr/>
        <a:lstStyle/>
        <a:p>
          <a:r>
            <a:rPr lang="id-ID" sz="1800" dirty="0"/>
            <a:t>Usus 12 jari </a:t>
          </a:r>
          <a:r>
            <a:rPr lang="id-ID" sz="1800" dirty="0">
              <a:sym typeface="Wingdings" panose="05000000000000000000" pitchFamily="2" charset="2"/>
            </a:rPr>
            <a:t> duodenum, usus kosong  jejunum, usus penyerapan  ileum.</a:t>
          </a:r>
          <a:endParaRPr lang="id-ID" sz="1800" dirty="0"/>
        </a:p>
      </dgm:t>
    </dgm:pt>
    <dgm:pt modelId="{1760E510-A755-4B8C-8744-A2984C64EC19}" type="parTrans" cxnId="{9D6A3764-1F83-4622-922C-0FDF6247E59A}">
      <dgm:prSet/>
      <dgm:spPr/>
      <dgm:t>
        <a:bodyPr/>
        <a:lstStyle/>
        <a:p>
          <a:endParaRPr lang="id-ID" sz="2000"/>
        </a:p>
      </dgm:t>
    </dgm:pt>
    <dgm:pt modelId="{1C271138-AEE7-4C8B-8ACA-B7ADB80FD986}" type="sibTrans" cxnId="{9D6A3764-1F83-4622-922C-0FDF6247E59A}">
      <dgm:prSet/>
      <dgm:spPr/>
      <dgm:t>
        <a:bodyPr/>
        <a:lstStyle/>
        <a:p>
          <a:endParaRPr lang="id-ID" sz="2000"/>
        </a:p>
      </dgm:t>
    </dgm:pt>
    <dgm:pt modelId="{15D3D0DF-CAA1-4FB3-9FD0-87BAFAC3C315}" type="pres">
      <dgm:prSet presAssocID="{1DB6FCE6-70B8-42C8-BBC1-7556F248407C}" presName="Name0" presStyleCnt="0">
        <dgm:presLayoutVars>
          <dgm:chMax val="7"/>
          <dgm:chPref val="7"/>
          <dgm:dir/>
        </dgm:presLayoutVars>
      </dgm:prSet>
      <dgm:spPr/>
    </dgm:pt>
    <dgm:pt modelId="{7C98E73F-BEB3-4205-A13A-B1F893F62D09}" type="pres">
      <dgm:prSet presAssocID="{1DB6FCE6-70B8-42C8-BBC1-7556F248407C}" presName="Name1" presStyleCnt="0"/>
      <dgm:spPr/>
    </dgm:pt>
    <dgm:pt modelId="{340CA1F2-3FB2-4DA0-A5F9-33AC64197629}" type="pres">
      <dgm:prSet presAssocID="{1DB6FCE6-70B8-42C8-BBC1-7556F248407C}" presName="cycle" presStyleCnt="0"/>
      <dgm:spPr/>
    </dgm:pt>
    <dgm:pt modelId="{7836CDE0-F57D-4452-849C-5EC626342619}" type="pres">
      <dgm:prSet presAssocID="{1DB6FCE6-70B8-42C8-BBC1-7556F248407C}" presName="srcNode" presStyleLbl="node1" presStyleIdx="0" presStyleCnt="3"/>
      <dgm:spPr/>
    </dgm:pt>
    <dgm:pt modelId="{2D869A29-C2A6-4B7E-AAEB-A836B8968B4E}" type="pres">
      <dgm:prSet presAssocID="{1DB6FCE6-70B8-42C8-BBC1-7556F248407C}" presName="conn" presStyleLbl="parChTrans1D2" presStyleIdx="0" presStyleCnt="1"/>
      <dgm:spPr/>
    </dgm:pt>
    <dgm:pt modelId="{EB3CC53D-8EC2-4F8F-A3E4-4E2AD636F6D0}" type="pres">
      <dgm:prSet presAssocID="{1DB6FCE6-70B8-42C8-BBC1-7556F248407C}" presName="extraNode" presStyleLbl="node1" presStyleIdx="0" presStyleCnt="3"/>
      <dgm:spPr/>
    </dgm:pt>
    <dgm:pt modelId="{DFB1F6BC-0AC1-4CEE-BB87-6AC9D3E9A287}" type="pres">
      <dgm:prSet presAssocID="{1DB6FCE6-70B8-42C8-BBC1-7556F248407C}" presName="dstNode" presStyleLbl="node1" presStyleIdx="0" presStyleCnt="3"/>
      <dgm:spPr/>
    </dgm:pt>
    <dgm:pt modelId="{BA826065-DFD1-44BD-BDF8-B61914833FE2}" type="pres">
      <dgm:prSet presAssocID="{4B68C476-A6CE-4567-943E-05E753B744B9}" presName="text_1" presStyleLbl="node1" presStyleIdx="0" presStyleCnt="3">
        <dgm:presLayoutVars>
          <dgm:bulletEnabled val="1"/>
        </dgm:presLayoutVars>
      </dgm:prSet>
      <dgm:spPr/>
    </dgm:pt>
    <dgm:pt modelId="{7E2FFFB6-47AC-4E79-B920-3EF144BCF779}" type="pres">
      <dgm:prSet presAssocID="{4B68C476-A6CE-4567-943E-05E753B744B9}" presName="accent_1" presStyleCnt="0"/>
      <dgm:spPr/>
    </dgm:pt>
    <dgm:pt modelId="{71F04A30-DD6A-416B-AAAB-02945F584129}" type="pres">
      <dgm:prSet presAssocID="{4B68C476-A6CE-4567-943E-05E753B744B9}" presName="accentRepeatNode" presStyleLbl="solidFgAcc1" presStyleIdx="0" presStyleCnt="3"/>
      <dgm:spPr/>
    </dgm:pt>
    <dgm:pt modelId="{0F0EB045-ECEE-45C8-9961-CF312DEA25BF}" type="pres">
      <dgm:prSet presAssocID="{6ADF3F28-D52E-46B3-A2C5-957738DCF3F9}" presName="text_2" presStyleLbl="node1" presStyleIdx="1" presStyleCnt="3">
        <dgm:presLayoutVars>
          <dgm:bulletEnabled val="1"/>
        </dgm:presLayoutVars>
      </dgm:prSet>
      <dgm:spPr/>
    </dgm:pt>
    <dgm:pt modelId="{C7398C0A-608E-4CAF-99CD-7A7B28671B3E}" type="pres">
      <dgm:prSet presAssocID="{6ADF3F28-D52E-46B3-A2C5-957738DCF3F9}" presName="accent_2" presStyleCnt="0"/>
      <dgm:spPr/>
    </dgm:pt>
    <dgm:pt modelId="{570EA3CD-9E1B-4590-AA15-C71C29A6248C}" type="pres">
      <dgm:prSet presAssocID="{6ADF3F28-D52E-46B3-A2C5-957738DCF3F9}" presName="accentRepeatNode" presStyleLbl="solidFgAcc1" presStyleIdx="1" presStyleCnt="3"/>
      <dgm:spPr/>
    </dgm:pt>
    <dgm:pt modelId="{03726F17-67FD-4D43-8450-C978AC151525}" type="pres">
      <dgm:prSet presAssocID="{80FF5872-AB7F-4C9E-97D9-C160D5B3C28E}" presName="text_3" presStyleLbl="node1" presStyleIdx="2" presStyleCnt="3">
        <dgm:presLayoutVars>
          <dgm:bulletEnabled val="1"/>
        </dgm:presLayoutVars>
      </dgm:prSet>
      <dgm:spPr/>
    </dgm:pt>
    <dgm:pt modelId="{CEF3C228-69F4-4597-BDB1-25698A73C1F2}" type="pres">
      <dgm:prSet presAssocID="{80FF5872-AB7F-4C9E-97D9-C160D5B3C28E}" presName="accent_3" presStyleCnt="0"/>
      <dgm:spPr/>
    </dgm:pt>
    <dgm:pt modelId="{2B31B9DE-3389-4660-9040-206D72CEFD64}" type="pres">
      <dgm:prSet presAssocID="{80FF5872-AB7F-4C9E-97D9-C160D5B3C28E}" presName="accentRepeatNode" presStyleLbl="solidFgAcc1" presStyleIdx="2" presStyleCnt="3"/>
      <dgm:spPr/>
    </dgm:pt>
  </dgm:ptLst>
  <dgm:cxnLst>
    <dgm:cxn modelId="{28329B1B-871E-495C-88FE-732AEF44BA1E}" type="presOf" srcId="{1DB6FCE6-70B8-42C8-BBC1-7556F248407C}" destId="{15D3D0DF-CAA1-4FB3-9FD0-87BAFAC3C315}" srcOrd="0" destOrd="0" presId="urn:microsoft.com/office/officeart/2008/layout/VerticalCurvedList"/>
    <dgm:cxn modelId="{684BBE29-933A-4D3F-8049-A08D63649F8B}" srcId="{1DB6FCE6-70B8-42C8-BBC1-7556F248407C}" destId="{4B68C476-A6CE-4567-943E-05E753B744B9}" srcOrd="0" destOrd="0" parTransId="{CEFE4A19-AA77-494F-AB7A-A3C10DA2ED5C}" sibTransId="{3DABD715-FF7D-4650-BC49-B847AA8026D2}"/>
    <dgm:cxn modelId="{3AA68633-12AE-49CA-9F23-88D60F535A53}" srcId="{1DB6FCE6-70B8-42C8-BBC1-7556F248407C}" destId="{6ADF3F28-D52E-46B3-A2C5-957738DCF3F9}" srcOrd="1" destOrd="0" parTransId="{A6D75ADD-FFBC-4925-843C-B153C2E19E2A}" sibTransId="{FEC21B25-E54E-4305-87EA-CFE7C1D27A1E}"/>
    <dgm:cxn modelId="{F7017E60-AC2D-4FDD-A830-47DC2CB32776}" type="presOf" srcId="{4B68C476-A6CE-4567-943E-05E753B744B9}" destId="{BA826065-DFD1-44BD-BDF8-B61914833FE2}" srcOrd="0" destOrd="0" presId="urn:microsoft.com/office/officeart/2008/layout/VerticalCurvedList"/>
    <dgm:cxn modelId="{9D6A3764-1F83-4622-922C-0FDF6247E59A}" srcId="{1DB6FCE6-70B8-42C8-BBC1-7556F248407C}" destId="{80FF5872-AB7F-4C9E-97D9-C160D5B3C28E}" srcOrd="2" destOrd="0" parTransId="{1760E510-A755-4B8C-8744-A2984C64EC19}" sibTransId="{1C271138-AEE7-4C8B-8ACA-B7ADB80FD986}"/>
    <dgm:cxn modelId="{587A2CA6-D4FB-4933-A511-BB7B0B40681D}" type="presOf" srcId="{80FF5872-AB7F-4C9E-97D9-C160D5B3C28E}" destId="{03726F17-67FD-4D43-8450-C978AC151525}" srcOrd="0" destOrd="0" presId="urn:microsoft.com/office/officeart/2008/layout/VerticalCurvedList"/>
    <dgm:cxn modelId="{F2746FB5-46DA-40CB-8F3C-68B868F00181}" type="presOf" srcId="{6ADF3F28-D52E-46B3-A2C5-957738DCF3F9}" destId="{0F0EB045-ECEE-45C8-9961-CF312DEA25BF}" srcOrd="0" destOrd="0" presId="urn:microsoft.com/office/officeart/2008/layout/VerticalCurvedList"/>
    <dgm:cxn modelId="{D16DD0DB-BFB6-48BD-AFEE-5CC2303CDC9C}" type="presOf" srcId="{3DABD715-FF7D-4650-BC49-B847AA8026D2}" destId="{2D869A29-C2A6-4B7E-AAEB-A836B8968B4E}" srcOrd="0" destOrd="0" presId="urn:microsoft.com/office/officeart/2008/layout/VerticalCurvedList"/>
    <dgm:cxn modelId="{765F5555-A93E-4A1D-9F43-8413E7CB518A}" type="presParOf" srcId="{15D3D0DF-CAA1-4FB3-9FD0-87BAFAC3C315}" destId="{7C98E73F-BEB3-4205-A13A-B1F893F62D09}" srcOrd="0" destOrd="0" presId="urn:microsoft.com/office/officeart/2008/layout/VerticalCurvedList"/>
    <dgm:cxn modelId="{D02B16C5-ED29-4553-A03E-5F333384651D}" type="presParOf" srcId="{7C98E73F-BEB3-4205-A13A-B1F893F62D09}" destId="{340CA1F2-3FB2-4DA0-A5F9-33AC64197629}" srcOrd="0" destOrd="0" presId="urn:microsoft.com/office/officeart/2008/layout/VerticalCurvedList"/>
    <dgm:cxn modelId="{3536F0D6-3814-4CB0-A0A1-FC7BBD8766B5}" type="presParOf" srcId="{340CA1F2-3FB2-4DA0-A5F9-33AC64197629}" destId="{7836CDE0-F57D-4452-849C-5EC626342619}" srcOrd="0" destOrd="0" presId="urn:microsoft.com/office/officeart/2008/layout/VerticalCurvedList"/>
    <dgm:cxn modelId="{A689F523-443F-4A89-AD58-E114217E5B48}" type="presParOf" srcId="{340CA1F2-3FB2-4DA0-A5F9-33AC64197629}" destId="{2D869A29-C2A6-4B7E-AAEB-A836B8968B4E}" srcOrd="1" destOrd="0" presId="urn:microsoft.com/office/officeart/2008/layout/VerticalCurvedList"/>
    <dgm:cxn modelId="{1DC9E880-E713-4007-8CA0-9C0E5AEE0DB9}" type="presParOf" srcId="{340CA1F2-3FB2-4DA0-A5F9-33AC64197629}" destId="{EB3CC53D-8EC2-4F8F-A3E4-4E2AD636F6D0}" srcOrd="2" destOrd="0" presId="urn:microsoft.com/office/officeart/2008/layout/VerticalCurvedList"/>
    <dgm:cxn modelId="{E3B0EE0B-ECDC-404F-8E54-ABD512FE1CF1}" type="presParOf" srcId="{340CA1F2-3FB2-4DA0-A5F9-33AC64197629}" destId="{DFB1F6BC-0AC1-4CEE-BB87-6AC9D3E9A287}" srcOrd="3" destOrd="0" presId="urn:microsoft.com/office/officeart/2008/layout/VerticalCurvedList"/>
    <dgm:cxn modelId="{536FE87B-2E54-436C-8202-5C87E239BE28}" type="presParOf" srcId="{7C98E73F-BEB3-4205-A13A-B1F893F62D09}" destId="{BA826065-DFD1-44BD-BDF8-B61914833FE2}" srcOrd="1" destOrd="0" presId="urn:microsoft.com/office/officeart/2008/layout/VerticalCurvedList"/>
    <dgm:cxn modelId="{9E309064-7F3C-49F6-94AE-085EB179DAB3}" type="presParOf" srcId="{7C98E73F-BEB3-4205-A13A-B1F893F62D09}" destId="{7E2FFFB6-47AC-4E79-B920-3EF144BCF779}" srcOrd="2" destOrd="0" presId="urn:microsoft.com/office/officeart/2008/layout/VerticalCurvedList"/>
    <dgm:cxn modelId="{F7A74BFD-6BE2-424E-987A-3FF26DF80318}" type="presParOf" srcId="{7E2FFFB6-47AC-4E79-B920-3EF144BCF779}" destId="{71F04A30-DD6A-416B-AAAB-02945F584129}" srcOrd="0" destOrd="0" presId="urn:microsoft.com/office/officeart/2008/layout/VerticalCurvedList"/>
    <dgm:cxn modelId="{FBA3EAB6-AC32-4CF5-9D52-5B21D230E537}" type="presParOf" srcId="{7C98E73F-BEB3-4205-A13A-B1F893F62D09}" destId="{0F0EB045-ECEE-45C8-9961-CF312DEA25BF}" srcOrd="3" destOrd="0" presId="urn:microsoft.com/office/officeart/2008/layout/VerticalCurvedList"/>
    <dgm:cxn modelId="{B8BDB86B-365A-4714-A55A-8C3D8C90948E}" type="presParOf" srcId="{7C98E73F-BEB3-4205-A13A-B1F893F62D09}" destId="{C7398C0A-608E-4CAF-99CD-7A7B28671B3E}" srcOrd="4" destOrd="0" presId="urn:microsoft.com/office/officeart/2008/layout/VerticalCurvedList"/>
    <dgm:cxn modelId="{1C672DC4-39EF-4D63-9ADD-3694A3B712BC}" type="presParOf" srcId="{C7398C0A-608E-4CAF-99CD-7A7B28671B3E}" destId="{570EA3CD-9E1B-4590-AA15-C71C29A6248C}" srcOrd="0" destOrd="0" presId="urn:microsoft.com/office/officeart/2008/layout/VerticalCurvedList"/>
    <dgm:cxn modelId="{07A4879E-16D5-4230-BF10-79092E516D3D}" type="presParOf" srcId="{7C98E73F-BEB3-4205-A13A-B1F893F62D09}" destId="{03726F17-67FD-4D43-8450-C978AC151525}" srcOrd="5" destOrd="0" presId="urn:microsoft.com/office/officeart/2008/layout/VerticalCurvedList"/>
    <dgm:cxn modelId="{5E39C314-9E12-4A9A-812D-97856851A8B7}" type="presParOf" srcId="{7C98E73F-BEB3-4205-A13A-B1F893F62D09}" destId="{CEF3C228-69F4-4597-BDB1-25698A73C1F2}" srcOrd="6" destOrd="0" presId="urn:microsoft.com/office/officeart/2008/layout/VerticalCurvedList"/>
    <dgm:cxn modelId="{363B3386-BAEC-4FF8-B368-B26D4AD113A1}" type="presParOf" srcId="{CEF3C228-69F4-4597-BDB1-25698A73C1F2}" destId="{2B31B9DE-3389-4660-9040-206D72CEFD6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1D91845-A576-428C-975B-A84E35BF4D0B}"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id-ID"/>
        </a:p>
      </dgm:t>
    </dgm:pt>
    <dgm:pt modelId="{286D6FFE-DBB0-4D41-A1BA-302E4DEAE6A9}">
      <dgm:prSet phldrT="[Text]"/>
      <dgm:spPr/>
      <dgm:t>
        <a:bodyPr/>
        <a:lstStyle/>
        <a:p>
          <a:r>
            <a:rPr lang="id-ID" dirty="0"/>
            <a:t>Dalam usus halus, proses pencernaan diselesaikan dan hasil-hasilnya diabrsorpsi.</a:t>
          </a:r>
        </a:p>
      </dgm:t>
    </dgm:pt>
    <dgm:pt modelId="{EED0A726-365B-44A0-A010-DC4C2BA6A97F}" type="parTrans" cxnId="{0EE59F4C-1E6E-405C-A8F0-A515B7DDD95A}">
      <dgm:prSet/>
      <dgm:spPr/>
      <dgm:t>
        <a:bodyPr/>
        <a:lstStyle/>
        <a:p>
          <a:endParaRPr lang="id-ID"/>
        </a:p>
      </dgm:t>
    </dgm:pt>
    <dgm:pt modelId="{9EB1F642-6411-42E7-9A89-66A86BFEB07C}" type="sibTrans" cxnId="{0EE59F4C-1E6E-405C-A8F0-A515B7DDD95A}">
      <dgm:prSet/>
      <dgm:spPr/>
      <dgm:t>
        <a:bodyPr/>
        <a:lstStyle/>
        <a:p>
          <a:endParaRPr lang="id-ID"/>
        </a:p>
      </dgm:t>
    </dgm:pt>
    <dgm:pt modelId="{D24DD886-79E6-4AA1-AEB2-5C8C8E21D976}">
      <dgm:prSet phldrT="[Text]"/>
      <dgm:spPr/>
      <dgm:t>
        <a:bodyPr/>
        <a:lstStyle/>
        <a:p>
          <a:r>
            <a:rPr lang="id-ID" dirty="0"/>
            <a:t>Pada manusia, sebagian besar absorpsi lipid terjadi dalam duodenum dan jejenum bagian atas &amp; pencernaan lipid terutama terjadi sbg akibat kerja lipase pankreas</a:t>
          </a:r>
        </a:p>
      </dgm:t>
    </dgm:pt>
    <dgm:pt modelId="{62BF8690-5654-4BE2-B14B-3FF586F30F69}" type="parTrans" cxnId="{4AE0553A-5937-4269-9C8A-B477590241EC}">
      <dgm:prSet/>
      <dgm:spPr/>
      <dgm:t>
        <a:bodyPr/>
        <a:lstStyle/>
        <a:p>
          <a:endParaRPr lang="id-ID"/>
        </a:p>
      </dgm:t>
    </dgm:pt>
    <dgm:pt modelId="{E01449A7-4B0A-4AD6-9AAE-0A26202F5889}" type="sibTrans" cxnId="{4AE0553A-5937-4269-9C8A-B477590241EC}">
      <dgm:prSet/>
      <dgm:spPr/>
      <dgm:t>
        <a:bodyPr/>
        <a:lstStyle/>
        <a:p>
          <a:endParaRPr lang="id-ID"/>
        </a:p>
      </dgm:t>
    </dgm:pt>
    <dgm:pt modelId="{4DE524E2-17F7-45F8-BA7F-1213CD4FD532}">
      <dgm:prSet phldrT="[Text]"/>
      <dgm:spPr/>
      <dgm:t>
        <a:bodyPr/>
        <a:lstStyle/>
        <a:p>
          <a:r>
            <a:rPr lang="id-ID" dirty="0"/>
            <a:t>Asam-asam amino dan monosakarida yang berasal dari pencernaan protein dan karbohidrat diabsorpsi olah sel-sel epitel oleh </a:t>
          </a:r>
          <a:r>
            <a:rPr lang="id-ID"/>
            <a:t>transport aktif tanpa korelasi morfologis yang dapat dilihat</a:t>
          </a:r>
          <a:endParaRPr lang="id-ID" dirty="0"/>
        </a:p>
      </dgm:t>
    </dgm:pt>
    <dgm:pt modelId="{6BB0AF18-EF3D-4462-9C8A-265C4CB448C2}" type="parTrans" cxnId="{503E620A-D4DE-4A10-89BA-D1B179A5532A}">
      <dgm:prSet/>
      <dgm:spPr/>
      <dgm:t>
        <a:bodyPr/>
        <a:lstStyle/>
        <a:p>
          <a:endParaRPr lang="id-ID"/>
        </a:p>
      </dgm:t>
    </dgm:pt>
    <dgm:pt modelId="{3809006A-A6FC-4EE0-A681-D668DEF22CF7}" type="sibTrans" cxnId="{503E620A-D4DE-4A10-89BA-D1B179A5532A}">
      <dgm:prSet/>
      <dgm:spPr/>
      <dgm:t>
        <a:bodyPr/>
        <a:lstStyle/>
        <a:p>
          <a:endParaRPr lang="id-ID"/>
        </a:p>
      </dgm:t>
    </dgm:pt>
    <dgm:pt modelId="{A3BD7E83-C0DF-49C0-9F17-B4BC4EB63AD5}" type="pres">
      <dgm:prSet presAssocID="{11D91845-A576-428C-975B-A84E35BF4D0B}" presName="Name0" presStyleCnt="0">
        <dgm:presLayoutVars>
          <dgm:chMax val="7"/>
          <dgm:chPref val="7"/>
          <dgm:dir/>
        </dgm:presLayoutVars>
      </dgm:prSet>
      <dgm:spPr/>
    </dgm:pt>
    <dgm:pt modelId="{DC41D085-F6F8-4655-B669-877AD8BE8657}" type="pres">
      <dgm:prSet presAssocID="{11D91845-A576-428C-975B-A84E35BF4D0B}" presName="Name1" presStyleCnt="0"/>
      <dgm:spPr/>
    </dgm:pt>
    <dgm:pt modelId="{C07DB0E1-19F0-4288-AAB1-ACFBAAC1479C}" type="pres">
      <dgm:prSet presAssocID="{11D91845-A576-428C-975B-A84E35BF4D0B}" presName="cycle" presStyleCnt="0"/>
      <dgm:spPr/>
    </dgm:pt>
    <dgm:pt modelId="{BF9211EE-3EB7-43BF-ADCE-84250C10816F}" type="pres">
      <dgm:prSet presAssocID="{11D91845-A576-428C-975B-A84E35BF4D0B}" presName="srcNode" presStyleLbl="node1" presStyleIdx="0" presStyleCnt="3"/>
      <dgm:spPr/>
    </dgm:pt>
    <dgm:pt modelId="{CEA02FEC-28C9-4A44-9A1A-B42A071F0043}" type="pres">
      <dgm:prSet presAssocID="{11D91845-A576-428C-975B-A84E35BF4D0B}" presName="conn" presStyleLbl="parChTrans1D2" presStyleIdx="0" presStyleCnt="1"/>
      <dgm:spPr/>
    </dgm:pt>
    <dgm:pt modelId="{241F0104-E9CC-4E03-B685-2D2B7D0B0EF2}" type="pres">
      <dgm:prSet presAssocID="{11D91845-A576-428C-975B-A84E35BF4D0B}" presName="extraNode" presStyleLbl="node1" presStyleIdx="0" presStyleCnt="3"/>
      <dgm:spPr/>
    </dgm:pt>
    <dgm:pt modelId="{D3F278E4-9669-4DD8-9EE5-449EAA860EF4}" type="pres">
      <dgm:prSet presAssocID="{11D91845-A576-428C-975B-A84E35BF4D0B}" presName="dstNode" presStyleLbl="node1" presStyleIdx="0" presStyleCnt="3"/>
      <dgm:spPr/>
    </dgm:pt>
    <dgm:pt modelId="{2C2EC30E-2A6F-4A56-B66B-439D3FC60265}" type="pres">
      <dgm:prSet presAssocID="{286D6FFE-DBB0-4D41-A1BA-302E4DEAE6A9}" presName="text_1" presStyleLbl="node1" presStyleIdx="0" presStyleCnt="3">
        <dgm:presLayoutVars>
          <dgm:bulletEnabled val="1"/>
        </dgm:presLayoutVars>
      </dgm:prSet>
      <dgm:spPr/>
    </dgm:pt>
    <dgm:pt modelId="{777DB005-D80C-48E4-897E-892B92AB97C1}" type="pres">
      <dgm:prSet presAssocID="{286D6FFE-DBB0-4D41-A1BA-302E4DEAE6A9}" presName="accent_1" presStyleCnt="0"/>
      <dgm:spPr/>
    </dgm:pt>
    <dgm:pt modelId="{8636E598-FEC1-441C-9BB9-EF9B61FD1491}" type="pres">
      <dgm:prSet presAssocID="{286D6FFE-DBB0-4D41-A1BA-302E4DEAE6A9}" presName="accentRepeatNode" presStyleLbl="solidFgAcc1" presStyleIdx="0" presStyleCnt="3"/>
      <dgm:spPr/>
    </dgm:pt>
    <dgm:pt modelId="{F08305BA-5D01-4C75-9E63-D9C519810738}" type="pres">
      <dgm:prSet presAssocID="{D24DD886-79E6-4AA1-AEB2-5C8C8E21D976}" presName="text_2" presStyleLbl="node1" presStyleIdx="1" presStyleCnt="3">
        <dgm:presLayoutVars>
          <dgm:bulletEnabled val="1"/>
        </dgm:presLayoutVars>
      </dgm:prSet>
      <dgm:spPr/>
    </dgm:pt>
    <dgm:pt modelId="{E2DC193A-A527-46B7-ADBB-00E4D7D931E8}" type="pres">
      <dgm:prSet presAssocID="{D24DD886-79E6-4AA1-AEB2-5C8C8E21D976}" presName="accent_2" presStyleCnt="0"/>
      <dgm:spPr/>
    </dgm:pt>
    <dgm:pt modelId="{2FE3663D-193A-444C-B2CD-9825F5986EAA}" type="pres">
      <dgm:prSet presAssocID="{D24DD886-79E6-4AA1-AEB2-5C8C8E21D976}" presName="accentRepeatNode" presStyleLbl="solidFgAcc1" presStyleIdx="1" presStyleCnt="3"/>
      <dgm:spPr/>
    </dgm:pt>
    <dgm:pt modelId="{E9DBE21D-0D01-4750-AACE-947886F35A56}" type="pres">
      <dgm:prSet presAssocID="{4DE524E2-17F7-45F8-BA7F-1213CD4FD532}" presName="text_3" presStyleLbl="node1" presStyleIdx="2" presStyleCnt="3">
        <dgm:presLayoutVars>
          <dgm:bulletEnabled val="1"/>
        </dgm:presLayoutVars>
      </dgm:prSet>
      <dgm:spPr/>
    </dgm:pt>
    <dgm:pt modelId="{51E0A7BB-2221-40AE-8A96-23CB6A13CFFC}" type="pres">
      <dgm:prSet presAssocID="{4DE524E2-17F7-45F8-BA7F-1213CD4FD532}" presName="accent_3" presStyleCnt="0"/>
      <dgm:spPr/>
    </dgm:pt>
    <dgm:pt modelId="{3DAA4931-28E8-4E8D-9FE7-041A83DB56EA}" type="pres">
      <dgm:prSet presAssocID="{4DE524E2-17F7-45F8-BA7F-1213CD4FD532}" presName="accentRepeatNode" presStyleLbl="solidFgAcc1" presStyleIdx="2" presStyleCnt="3"/>
      <dgm:spPr/>
    </dgm:pt>
  </dgm:ptLst>
  <dgm:cxnLst>
    <dgm:cxn modelId="{503E620A-D4DE-4A10-89BA-D1B179A5532A}" srcId="{11D91845-A576-428C-975B-A84E35BF4D0B}" destId="{4DE524E2-17F7-45F8-BA7F-1213CD4FD532}" srcOrd="2" destOrd="0" parTransId="{6BB0AF18-EF3D-4462-9C8A-265C4CB448C2}" sibTransId="{3809006A-A6FC-4EE0-A681-D668DEF22CF7}"/>
    <dgm:cxn modelId="{34C7A419-24CD-4236-86E5-C5B53A587B29}" type="presOf" srcId="{4DE524E2-17F7-45F8-BA7F-1213CD4FD532}" destId="{E9DBE21D-0D01-4750-AACE-947886F35A56}" srcOrd="0" destOrd="0" presId="urn:microsoft.com/office/officeart/2008/layout/VerticalCurvedList"/>
    <dgm:cxn modelId="{4AE0553A-5937-4269-9C8A-B477590241EC}" srcId="{11D91845-A576-428C-975B-A84E35BF4D0B}" destId="{D24DD886-79E6-4AA1-AEB2-5C8C8E21D976}" srcOrd="1" destOrd="0" parTransId="{62BF8690-5654-4BE2-B14B-3FF586F30F69}" sibTransId="{E01449A7-4B0A-4AD6-9AAE-0A26202F5889}"/>
    <dgm:cxn modelId="{9AC0F145-6D95-4CA0-BC91-278D8502704F}" type="presOf" srcId="{286D6FFE-DBB0-4D41-A1BA-302E4DEAE6A9}" destId="{2C2EC30E-2A6F-4A56-B66B-439D3FC60265}" srcOrd="0" destOrd="0" presId="urn:microsoft.com/office/officeart/2008/layout/VerticalCurvedList"/>
    <dgm:cxn modelId="{0EE59F4C-1E6E-405C-A8F0-A515B7DDD95A}" srcId="{11D91845-A576-428C-975B-A84E35BF4D0B}" destId="{286D6FFE-DBB0-4D41-A1BA-302E4DEAE6A9}" srcOrd="0" destOrd="0" parTransId="{EED0A726-365B-44A0-A010-DC4C2BA6A97F}" sibTransId="{9EB1F642-6411-42E7-9A89-66A86BFEB07C}"/>
    <dgm:cxn modelId="{338EDF56-4E74-4B8A-8A82-E86B04236C1E}" type="presOf" srcId="{D24DD886-79E6-4AA1-AEB2-5C8C8E21D976}" destId="{F08305BA-5D01-4C75-9E63-D9C519810738}" srcOrd="0" destOrd="0" presId="urn:microsoft.com/office/officeart/2008/layout/VerticalCurvedList"/>
    <dgm:cxn modelId="{8530F1B0-AC73-4ABF-BEBE-F785574B8D9B}" type="presOf" srcId="{11D91845-A576-428C-975B-A84E35BF4D0B}" destId="{A3BD7E83-C0DF-49C0-9F17-B4BC4EB63AD5}" srcOrd="0" destOrd="0" presId="urn:microsoft.com/office/officeart/2008/layout/VerticalCurvedList"/>
    <dgm:cxn modelId="{7B5E03CE-F8EA-42DE-80D9-6F74CF44DBED}" type="presOf" srcId="{9EB1F642-6411-42E7-9A89-66A86BFEB07C}" destId="{CEA02FEC-28C9-4A44-9A1A-B42A071F0043}" srcOrd="0" destOrd="0" presId="urn:microsoft.com/office/officeart/2008/layout/VerticalCurvedList"/>
    <dgm:cxn modelId="{356DAC8F-3DAF-4B39-BD7D-A9EDF069BD59}" type="presParOf" srcId="{A3BD7E83-C0DF-49C0-9F17-B4BC4EB63AD5}" destId="{DC41D085-F6F8-4655-B669-877AD8BE8657}" srcOrd="0" destOrd="0" presId="urn:microsoft.com/office/officeart/2008/layout/VerticalCurvedList"/>
    <dgm:cxn modelId="{38FC8ECC-EF48-4D4A-B372-1BA54AE03355}" type="presParOf" srcId="{DC41D085-F6F8-4655-B669-877AD8BE8657}" destId="{C07DB0E1-19F0-4288-AAB1-ACFBAAC1479C}" srcOrd="0" destOrd="0" presId="urn:microsoft.com/office/officeart/2008/layout/VerticalCurvedList"/>
    <dgm:cxn modelId="{0E127902-CB73-429B-811A-99ECF26BC55C}" type="presParOf" srcId="{C07DB0E1-19F0-4288-AAB1-ACFBAAC1479C}" destId="{BF9211EE-3EB7-43BF-ADCE-84250C10816F}" srcOrd="0" destOrd="0" presId="urn:microsoft.com/office/officeart/2008/layout/VerticalCurvedList"/>
    <dgm:cxn modelId="{F2B663C3-EF79-4DB6-8997-6C12F48F535E}" type="presParOf" srcId="{C07DB0E1-19F0-4288-AAB1-ACFBAAC1479C}" destId="{CEA02FEC-28C9-4A44-9A1A-B42A071F0043}" srcOrd="1" destOrd="0" presId="urn:microsoft.com/office/officeart/2008/layout/VerticalCurvedList"/>
    <dgm:cxn modelId="{B23CDDD8-530E-405F-BC41-BA924460E304}" type="presParOf" srcId="{C07DB0E1-19F0-4288-AAB1-ACFBAAC1479C}" destId="{241F0104-E9CC-4E03-B685-2D2B7D0B0EF2}" srcOrd="2" destOrd="0" presId="urn:microsoft.com/office/officeart/2008/layout/VerticalCurvedList"/>
    <dgm:cxn modelId="{F704C300-D49E-4A99-8004-B94BBBDFE1BB}" type="presParOf" srcId="{C07DB0E1-19F0-4288-AAB1-ACFBAAC1479C}" destId="{D3F278E4-9669-4DD8-9EE5-449EAA860EF4}" srcOrd="3" destOrd="0" presId="urn:microsoft.com/office/officeart/2008/layout/VerticalCurvedList"/>
    <dgm:cxn modelId="{BEC71D4C-F1F9-4959-BE8C-16DE1BDC6B6D}" type="presParOf" srcId="{DC41D085-F6F8-4655-B669-877AD8BE8657}" destId="{2C2EC30E-2A6F-4A56-B66B-439D3FC60265}" srcOrd="1" destOrd="0" presId="urn:microsoft.com/office/officeart/2008/layout/VerticalCurvedList"/>
    <dgm:cxn modelId="{AC5EFF12-1C32-4D09-BEE9-7A26F8DA3C21}" type="presParOf" srcId="{DC41D085-F6F8-4655-B669-877AD8BE8657}" destId="{777DB005-D80C-48E4-897E-892B92AB97C1}" srcOrd="2" destOrd="0" presId="urn:microsoft.com/office/officeart/2008/layout/VerticalCurvedList"/>
    <dgm:cxn modelId="{688CB35F-C529-4B63-A2DD-732EE971C6D5}" type="presParOf" srcId="{777DB005-D80C-48E4-897E-892B92AB97C1}" destId="{8636E598-FEC1-441C-9BB9-EF9B61FD1491}" srcOrd="0" destOrd="0" presId="urn:microsoft.com/office/officeart/2008/layout/VerticalCurvedList"/>
    <dgm:cxn modelId="{1DE32A1C-E843-4F76-8004-BC6176984DD1}" type="presParOf" srcId="{DC41D085-F6F8-4655-B669-877AD8BE8657}" destId="{F08305BA-5D01-4C75-9E63-D9C519810738}" srcOrd="3" destOrd="0" presId="urn:microsoft.com/office/officeart/2008/layout/VerticalCurvedList"/>
    <dgm:cxn modelId="{64FA242D-57F2-48FA-ABB4-5A67343E7FD0}" type="presParOf" srcId="{DC41D085-F6F8-4655-B669-877AD8BE8657}" destId="{E2DC193A-A527-46B7-ADBB-00E4D7D931E8}" srcOrd="4" destOrd="0" presId="urn:microsoft.com/office/officeart/2008/layout/VerticalCurvedList"/>
    <dgm:cxn modelId="{3E4F9BDA-72B0-4539-9FE2-831E294273A1}" type="presParOf" srcId="{E2DC193A-A527-46B7-ADBB-00E4D7D931E8}" destId="{2FE3663D-193A-444C-B2CD-9825F5986EAA}" srcOrd="0" destOrd="0" presId="urn:microsoft.com/office/officeart/2008/layout/VerticalCurvedList"/>
    <dgm:cxn modelId="{2CC398FA-34F6-4DDC-8EC1-94411DFC0575}" type="presParOf" srcId="{DC41D085-F6F8-4655-B669-877AD8BE8657}" destId="{E9DBE21D-0D01-4750-AACE-947886F35A56}" srcOrd="5" destOrd="0" presId="urn:microsoft.com/office/officeart/2008/layout/VerticalCurvedList"/>
    <dgm:cxn modelId="{D0A73CBB-0FBF-4954-A5B8-66848B850C0B}" type="presParOf" srcId="{DC41D085-F6F8-4655-B669-877AD8BE8657}" destId="{51E0A7BB-2221-40AE-8A96-23CB6A13CFFC}" srcOrd="6" destOrd="0" presId="urn:microsoft.com/office/officeart/2008/layout/VerticalCurvedList"/>
    <dgm:cxn modelId="{B5DF4A11-1564-4D7F-8A7C-E40AD3AAF6FF}" type="presParOf" srcId="{51E0A7BB-2221-40AE-8A96-23CB6A13CFFC}" destId="{3DAA4931-28E8-4E8D-9FE7-041A83DB56E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824FB62-B0D6-4F2E-B81B-AEE28CDF8C6F}"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id-ID"/>
        </a:p>
      </dgm:t>
    </dgm:pt>
    <dgm:pt modelId="{9E97506B-6D24-41B2-B26E-8B3B76F677CB}">
      <dgm:prSet phldrT="[Text]"/>
      <dgm:spPr/>
      <dgm:t>
        <a:bodyPr/>
        <a:lstStyle/>
        <a:p>
          <a:r>
            <a:rPr lang="fi-FI" dirty="0"/>
            <a:t>Usus halus merupakan tabung yang</a:t>
          </a:r>
          <a:r>
            <a:rPr lang="id-ID" dirty="0"/>
            <a:t> memiliki panjang kurang-lebih 6 – 7 meter </a:t>
          </a:r>
          <a:r>
            <a:rPr lang="pt-BR" dirty="0"/>
            <a:t>dan terdiri atas duodenum (20 cm), jejunum</a:t>
          </a:r>
          <a:r>
            <a:rPr lang="id-ID" dirty="0"/>
            <a:t> (1.8 m), serta ileum. </a:t>
          </a:r>
        </a:p>
      </dgm:t>
    </dgm:pt>
    <dgm:pt modelId="{B8A05BAA-5FD2-4402-8C65-E86588C5037A}" type="parTrans" cxnId="{133FAF6E-BF38-4AB3-A62D-3F6C03795B19}">
      <dgm:prSet/>
      <dgm:spPr/>
      <dgm:t>
        <a:bodyPr/>
        <a:lstStyle/>
        <a:p>
          <a:endParaRPr lang="id-ID"/>
        </a:p>
      </dgm:t>
    </dgm:pt>
    <dgm:pt modelId="{55EF8015-0FCF-4580-82A6-820FCB189CAF}" type="sibTrans" cxnId="{133FAF6E-BF38-4AB3-A62D-3F6C03795B19}">
      <dgm:prSet/>
      <dgm:spPr/>
      <dgm:t>
        <a:bodyPr/>
        <a:lstStyle/>
        <a:p>
          <a:endParaRPr lang="id-ID"/>
        </a:p>
      </dgm:t>
    </dgm:pt>
    <dgm:pt modelId="{4A347F7F-E99C-4793-8627-0EC6BA10778D}">
      <dgm:prSet phldrT="[Text]"/>
      <dgm:spPr/>
      <dgm:t>
        <a:bodyPr/>
        <a:lstStyle/>
        <a:p>
          <a:r>
            <a:rPr lang="id-ID" dirty="0"/>
            <a:t>Digesti kimia: Usus halus dgn Pankreas. Enzim tripsin dari pankreas berfungsi sbg pemecahan polipeptida menjadi peptida rantai pendek dan asam amino.</a:t>
          </a:r>
        </a:p>
      </dgm:t>
    </dgm:pt>
    <dgm:pt modelId="{BEF3C1CD-1364-4392-B07E-6ED4179CBF74}" type="parTrans" cxnId="{AA606A30-9783-4438-A0C6-D4EE15F4F975}">
      <dgm:prSet/>
      <dgm:spPr/>
      <dgm:t>
        <a:bodyPr/>
        <a:lstStyle/>
        <a:p>
          <a:endParaRPr lang="id-ID"/>
        </a:p>
      </dgm:t>
    </dgm:pt>
    <dgm:pt modelId="{5CC2EEAB-7F0B-47C9-A2A7-741E90B5AD1E}" type="sibTrans" cxnId="{AA606A30-9783-4438-A0C6-D4EE15F4F975}">
      <dgm:prSet/>
      <dgm:spPr/>
      <dgm:t>
        <a:bodyPr/>
        <a:lstStyle/>
        <a:p>
          <a:endParaRPr lang="id-ID"/>
        </a:p>
      </dgm:t>
    </dgm:pt>
    <dgm:pt modelId="{54E2E30C-BAB9-4CA3-8312-935C96A2E95E}">
      <dgm:prSet phldrT="[Text]"/>
      <dgm:spPr/>
      <dgm:t>
        <a:bodyPr/>
        <a:lstStyle/>
        <a:p>
          <a:r>
            <a:rPr lang="id-ID" dirty="0"/>
            <a:t>Sebagian besar proses </a:t>
          </a:r>
          <a:r>
            <a:rPr lang="it-IT" dirty="0"/>
            <a:t>digesti kimia dan absorpsi terjadi di dalam</a:t>
          </a:r>
          <a:r>
            <a:rPr lang="id-ID" dirty="0"/>
            <a:t> usus halus</a:t>
          </a:r>
        </a:p>
      </dgm:t>
    </dgm:pt>
    <dgm:pt modelId="{8B34A4BB-F549-4DCA-9CAC-CE7ACEE5BD19}" type="parTrans" cxnId="{C19C6676-B100-4A66-8CF4-A67F0BFAE4E7}">
      <dgm:prSet/>
      <dgm:spPr/>
    </dgm:pt>
    <dgm:pt modelId="{60AAD49B-84F4-499E-BBC9-ACC5BC97C539}" type="sibTrans" cxnId="{C19C6676-B100-4A66-8CF4-A67F0BFAE4E7}">
      <dgm:prSet/>
      <dgm:spPr/>
    </dgm:pt>
    <dgm:pt modelId="{B37102DA-1B8B-44DC-9541-998850208C71}" type="pres">
      <dgm:prSet presAssocID="{D824FB62-B0D6-4F2E-B81B-AEE28CDF8C6F}" presName="Name0" presStyleCnt="0">
        <dgm:presLayoutVars>
          <dgm:chMax val="7"/>
          <dgm:chPref val="7"/>
          <dgm:dir/>
        </dgm:presLayoutVars>
      </dgm:prSet>
      <dgm:spPr/>
    </dgm:pt>
    <dgm:pt modelId="{41BB95FF-84B5-4848-8AA3-FF11FF1F7604}" type="pres">
      <dgm:prSet presAssocID="{D824FB62-B0D6-4F2E-B81B-AEE28CDF8C6F}" presName="Name1" presStyleCnt="0"/>
      <dgm:spPr/>
    </dgm:pt>
    <dgm:pt modelId="{6470AE51-B8C4-46F1-9C03-29A587809A5B}" type="pres">
      <dgm:prSet presAssocID="{D824FB62-B0D6-4F2E-B81B-AEE28CDF8C6F}" presName="cycle" presStyleCnt="0"/>
      <dgm:spPr/>
    </dgm:pt>
    <dgm:pt modelId="{07E3A45D-070E-4D00-8E24-542CC6176063}" type="pres">
      <dgm:prSet presAssocID="{D824FB62-B0D6-4F2E-B81B-AEE28CDF8C6F}" presName="srcNode" presStyleLbl="node1" presStyleIdx="0" presStyleCnt="3"/>
      <dgm:spPr/>
    </dgm:pt>
    <dgm:pt modelId="{81BD8F0D-2218-4D78-974F-385D0DDC5D2B}" type="pres">
      <dgm:prSet presAssocID="{D824FB62-B0D6-4F2E-B81B-AEE28CDF8C6F}" presName="conn" presStyleLbl="parChTrans1D2" presStyleIdx="0" presStyleCnt="1"/>
      <dgm:spPr/>
    </dgm:pt>
    <dgm:pt modelId="{887E8CF7-BF92-4E8E-A6D6-C51AD754F032}" type="pres">
      <dgm:prSet presAssocID="{D824FB62-B0D6-4F2E-B81B-AEE28CDF8C6F}" presName="extraNode" presStyleLbl="node1" presStyleIdx="0" presStyleCnt="3"/>
      <dgm:spPr/>
    </dgm:pt>
    <dgm:pt modelId="{89749967-8D0D-4237-84C1-62CD8009AA01}" type="pres">
      <dgm:prSet presAssocID="{D824FB62-B0D6-4F2E-B81B-AEE28CDF8C6F}" presName="dstNode" presStyleLbl="node1" presStyleIdx="0" presStyleCnt="3"/>
      <dgm:spPr/>
    </dgm:pt>
    <dgm:pt modelId="{BBBA5895-5DFE-4403-B974-63CC38037C65}" type="pres">
      <dgm:prSet presAssocID="{9E97506B-6D24-41B2-B26E-8B3B76F677CB}" presName="text_1" presStyleLbl="node1" presStyleIdx="0" presStyleCnt="3">
        <dgm:presLayoutVars>
          <dgm:bulletEnabled val="1"/>
        </dgm:presLayoutVars>
      </dgm:prSet>
      <dgm:spPr/>
    </dgm:pt>
    <dgm:pt modelId="{CB55026B-90ED-4E72-B358-5F651918F7DC}" type="pres">
      <dgm:prSet presAssocID="{9E97506B-6D24-41B2-B26E-8B3B76F677CB}" presName="accent_1" presStyleCnt="0"/>
      <dgm:spPr/>
    </dgm:pt>
    <dgm:pt modelId="{ABFAD30E-280D-4B4F-9140-88918D4D0D81}" type="pres">
      <dgm:prSet presAssocID="{9E97506B-6D24-41B2-B26E-8B3B76F677CB}" presName="accentRepeatNode" presStyleLbl="solidFgAcc1" presStyleIdx="0" presStyleCnt="3"/>
      <dgm:spPr/>
    </dgm:pt>
    <dgm:pt modelId="{6DDC2E98-6B63-4401-A750-7BDF1A273851}" type="pres">
      <dgm:prSet presAssocID="{54E2E30C-BAB9-4CA3-8312-935C96A2E95E}" presName="text_2" presStyleLbl="node1" presStyleIdx="1" presStyleCnt="3">
        <dgm:presLayoutVars>
          <dgm:bulletEnabled val="1"/>
        </dgm:presLayoutVars>
      </dgm:prSet>
      <dgm:spPr/>
    </dgm:pt>
    <dgm:pt modelId="{BBA36A5C-AE8E-44AA-AF15-195B636359B9}" type="pres">
      <dgm:prSet presAssocID="{54E2E30C-BAB9-4CA3-8312-935C96A2E95E}" presName="accent_2" presStyleCnt="0"/>
      <dgm:spPr/>
    </dgm:pt>
    <dgm:pt modelId="{3A4B0442-916D-447E-B827-5AC4A6BB9EC9}" type="pres">
      <dgm:prSet presAssocID="{54E2E30C-BAB9-4CA3-8312-935C96A2E95E}" presName="accentRepeatNode" presStyleLbl="solidFgAcc1" presStyleIdx="1" presStyleCnt="3"/>
      <dgm:spPr/>
    </dgm:pt>
    <dgm:pt modelId="{4750205D-0EC9-4176-A003-942C615944AB}" type="pres">
      <dgm:prSet presAssocID="{4A347F7F-E99C-4793-8627-0EC6BA10778D}" presName="text_3" presStyleLbl="node1" presStyleIdx="2" presStyleCnt="3">
        <dgm:presLayoutVars>
          <dgm:bulletEnabled val="1"/>
        </dgm:presLayoutVars>
      </dgm:prSet>
      <dgm:spPr/>
    </dgm:pt>
    <dgm:pt modelId="{259A918E-1FDF-4721-98FC-544702B7F88D}" type="pres">
      <dgm:prSet presAssocID="{4A347F7F-E99C-4793-8627-0EC6BA10778D}" presName="accent_3" presStyleCnt="0"/>
      <dgm:spPr/>
    </dgm:pt>
    <dgm:pt modelId="{F82CF08A-B229-4584-98A8-EE1344C7EE0A}" type="pres">
      <dgm:prSet presAssocID="{4A347F7F-E99C-4793-8627-0EC6BA10778D}" presName="accentRepeatNode" presStyleLbl="solidFgAcc1" presStyleIdx="2" presStyleCnt="3"/>
      <dgm:spPr/>
    </dgm:pt>
  </dgm:ptLst>
  <dgm:cxnLst>
    <dgm:cxn modelId="{AA606A30-9783-4438-A0C6-D4EE15F4F975}" srcId="{D824FB62-B0D6-4F2E-B81B-AEE28CDF8C6F}" destId="{4A347F7F-E99C-4793-8627-0EC6BA10778D}" srcOrd="2" destOrd="0" parTransId="{BEF3C1CD-1364-4392-B07E-6ED4179CBF74}" sibTransId="{5CC2EEAB-7F0B-47C9-A2A7-741E90B5AD1E}"/>
    <dgm:cxn modelId="{D5D11C62-7578-46F9-9F4F-ABC355C9D63B}" type="presOf" srcId="{4A347F7F-E99C-4793-8627-0EC6BA10778D}" destId="{4750205D-0EC9-4176-A003-942C615944AB}" srcOrd="0" destOrd="0" presId="urn:microsoft.com/office/officeart/2008/layout/VerticalCurvedList"/>
    <dgm:cxn modelId="{133FAF6E-BF38-4AB3-A62D-3F6C03795B19}" srcId="{D824FB62-B0D6-4F2E-B81B-AEE28CDF8C6F}" destId="{9E97506B-6D24-41B2-B26E-8B3B76F677CB}" srcOrd="0" destOrd="0" parTransId="{B8A05BAA-5FD2-4402-8C65-E86588C5037A}" sibTransId="{55EF8015-0FCF-4580-82A6-820FCB189CAF}"/>
    <dgm:cxn modelId="{BE8E3E4F-55B0-4519-826A-ACA770461074}" type="presOf" srcId="{D824FB62-B0D6-4F2E-B81B-AEE28CDF8C6F}" destId="{B37102DA-1B8B-44DC-9541-998850208C71}" srcOrd="0" destOrd="0" presId="urn:microsoft.com/office/officeart/2008/layout/VerticalCurvedList"/>
    <dgm:cxn modelId="{C19C6676-B100-4A66-8CF4-A67F0BFAE4E7}" srcId="{D824FB62-B0D6-4F2E-B81B-AEE28CDF8C6F}" destId="{54E2E30C-BAB9-4CA3-8312-935C96A2E95E}" srcOrd="1" destOrd="0" parTransId="{8B34A4BB-F549-4DCA-9CAC-CE7ACEE5BD19}" sibTransId="{60AAD49B-84F4-499E-BBC9-ACC5BC97C539}"/>
    <dgm:cxn modelId="{5F3E137E-B42F-4CCC-848A-6D284D21B774}" type="presOf" srcId="{9E97506B-6D24-41B2-B26E-8B3B76F677CB}" destId="{BBBA5895-5DFE-4403-B974-63CC38037C65}" srcOrd="0" destOrd="0" presId="urn:microsoft.com/office/officeart/2008/layout/VerticalCurvedList"/>
    <dgm:cxn modelId="{821AD589-8F62-4B97-A7EC-AD3AA1FA543D}" type="presOf" srcId="{54E2E30C-BAB9-4CA3-8312-935C96A2E95E}" destId="{6DDC2E98-6B63-4401-A750-7BDF1A273851}" srcOrd="0" destOrd="0" presId="urn:microsoft.com/office/officeart/2008/layout/VerticalCurvedList"/>
    <dgm:cxn modelId="{8D4379C4-BF2B-4B34-8BF3-22483E71A31B}" type="presOf" srcId="{55EF8015-0FCF-4580-82A6-820FCB189CAF}" destId="{81BD8F0D-2218-4D78-974F-385D0DDC5D2B}" srcOrd="0" destOrd="0" presId="urn:microsoft.com/office/officeart/2008/layout/VerticalCurvedList"/>
    <dgm:cxn modelId="{5F123B2B-302C-41F4-ADBB-AB2EE60A561E}" type="presParOf" srcId="{B37102DA-1B8B-44DC-9541-998850208C71}" destId="{41BB95FF-84B5-4848-8AA3-FF11FF1F7604}" srcOrd="0" destOrd="0" presId="urn:microsoft.com/office/officeart/2008/layout/VerticalCurvedList"/>
    <dgm:cxn modelId="{162553CF-C157-4BA9-B0AB-379809D08AC1}" type="presParOf" srcId="{41BB95FF-84B5-4848-8AA3-FF11FF1F7604}" destId="{6470AE51-B8C4-46F1-9C03-29A587809A5B}" srcOrd="0" destOrd="0" presId="urn:microsoft.com/office/officeart/2008/layout/VerticalCurvedList"/>
    <dgm:cxn modelId="{166DA69B-6F9A-4429-83ED-59CEF01342CB}" type="presParOf" srcId="{6470AE51-B8C4-46F1-9C03-29A587809A5B}" destId="{07E3A45D-070E-4D00-8E24-542CC6176063}" srcOrd="0" destOrd="0" presId="urn:microsoft.com/office/officeart/2008/layout/VerticalCurvedList"/>
    <dgm:cxn modelId="{8AE6BCF0-A70D-4733-AE66-FC60425A8CD2}" type="presParOf" srcId="{6470AE51-B8C4-46F1-9C03-29A587809A5B}" destId="{81BD8F0D-2218-4D78-974F-385D0DDC5D2B}" srcOrd="1" destOrd="0" presId="urn:microsoft.com/office/officeart/2008/layout/VerticalCurvedList"/>
    <dgm:cxn modelId="{8C0B189F-A5BA-4084-A25B-D3B55BF0502E}" type="presParOf" srcId="{6470AE51-B8C4-46F1-9C03-29A587809A5B}" destId="{887E8CF7-BF92-4E8E-A6D6-C51AD754F032}" srcOrd="2" destOrd="0" presId="urn:microsoft.com/office/officeart/2008/layout/VerticalCurvedList"/>
    <dgm:cxn modelId="{29073758-8293-46EF-9628-97BA218D770B}" type="presParOf" srcId="{6470AE51-B8C4-46F1-9C03-29A587809A5B}" destId="{89749967-8D0D-4237-84C1-62CD8009AA01}" srcOrd="3" destOrd="0" presId="urn:microsoft.com/office/officeart/2008/layout/VerticalCurvedList"/>
    <dgm:cxn modelId="{319A62D9-DBAC-409D-B1BF-34B573BE7D07}" type="presParOf" srcId="{41BB95FF-84B5-4848-8AA3-FF11FF1F7604}" destId="{BBBA5895-5DFE-4403-B974-63CC38037C65}" srcOrd="1" destOrd="0" presId="urn:microsoft.com/office/officeart/2008/layout/VerticalCurvedList"/>
    <dgm:cxn modelId="{FE6C40A2-3793-468E-84FB-C93F53963E1B}" type="presParOf" srcId="{41BB95FF-84B5-4848-8AA3-FF11FF1F7604}" destId="{CB55026B-90ED-4E72-B358-5F651918F7DC}" srcOrd="2" destOrd="0" presId="urn:microsoft.com/office/officeart/2008/layout/VerticalCurvedList"/>
    <dgm:cxn modelId="{234EA79F-D27D-4169-9BD8-80B64416BBCB}" type="presParOf" srcId="{CB55026B-90ED-4E72-B358-5F651918F7DC}" destId="{ABFAD30E-280D-4B4F-9140-88918D4D0D81}" srcOrd="0" destOrd="0" presId="urn:microsoft.com/office/officeart/2008/layout/VerticalCurvedList"/>
    <dgm:cxn modelId="{B012BFDE-043C-428D-AEBF-4F11CBCE0853}" type="presParOf" srcId="{41BB95FF-84B5-4848-8AA3-FF11FF1F7604}" destId="{6DDC2E98-6B63-4401-A750-7BDF1A273851}" srcOrd="3" destOrd="0" presId="urn:microsoft.com/office/officeart/2008/layout/VerticalCurvedList"/>
    <dgm:cxn modelId="{223300A7-17E4-4AEF-A232-BC6AD4D587C7}" type="presParOf" srcId="{41BB95FF-84B5-4848-8AA3-FF11FF1F7604}" destId="{BBA36A5C-AE8E-44AA-AF15-195B636359B9}" srcOrd="4" destOrd="0" presId="urn:microsoft.com/office/officeart/2008/layout/VerticalCurvedList"/>
    <dgm:cxn modelId="{E94059C0-DE80-4139-ACF2-86FAA9989C74}" type="presParOf" srcId="{BBA36A5C-AE8E-44AA-AF15-195B636359B9}" destId="{3A4B0442-916D-447E-B827-5AC4A6BB9EC9}" srcOrd="0" destOrd="0" presId="urn:microsoft.com/office/officeart/2008/layout/VerticalCurvedList"/>
    <dgm:cxn modelId="{C4118F4B-4F12-4551-AC9B-2E0E961029EE}" type="presParOf" srcId="{41BB95FF-84B5-4848-8AA3-FF11FF1F7604}" destId="{4750205D-0EC9-4176-A003-942C615944AB}" srcOrd="5" destOrd="0" presId="urn:microsoft.com/office/officeart/2008/layout/VerticalCurvedList"/>
    <dgm:cxn modelId="{DDC2D21F-4143-4236-B585-67D41B1E80B0}" type="presParOf" srcId="{41BB95FF-84B5-4848-8AA3-FF11FF1F7604}" destId="{259A918E-1FDF-4721-98FC-544702B7F88D}" srcOrd="6" destOrd="0" presId="urn:microsoft.com/office/officeart/2008/layout/VerticalCurvedList"/>
    <dgm:cxn modelId="{B379C9DA-7D36-40EE-86DA-C0752034518D}" type="presParOf" srcId="{259A918E-1FDF-4721-98FC-544702B7F88D}" destId="{F82CF08A-B229-4584-98A8-EE1344C7EE0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1E8CF05-970B-4E98-BED7-BCE4F06A040D}"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id-ID"/>
        </a:p>
      </dgm:t>
    </dgm:pt>
    <dgm:pt modelId="{76BFEA44-664B-40B7-8679-3ED4FD0E46C1}">
      <dgm:prSet phldrT="[Text]"/>
      <dgm:spPr/>
      <dgm:t>
        <a:bodyPr/>
        <a:lstStyle/>
        <a:p>
          <a:r>
            <a:rPr lang="id-ID" dirty="0"/>
            <a:t>Digesti kimia: liver </a:t>
          </a:r>
          <a:r>
            <a:rPr lang="id-ID" dirty="0">
              <a:sym typeface="Wingdings" panose="05000000000000000000" pitchFamily="2" charset="2"/>
            </a:rPr>
            <a:t> penghasil cairan empedu yg nanti digunakan untuk absorbsi lemak, serta bilirubin dari pecahan eritrosit yg akan dibuang lewat saluran cerna.</a:t>
          </a:r>
          <a:endParaRPr lang="id-ID" dirty="0"/>
        </a:p>
      </dgm:t>
    </dgm:pt>
    <dgm:pt modelId="{1BD12A49-5193-4C7F-A236-B85A7A4E020A}" type="parTrans" cxnId="{223888F5-6F8A-4D9F-AF00-C2EF1DA217A7}">
      <dgm:prSet/>
      <dgm:spPr/>
      <dgm:t>
        <a:bodyPr/>
        <a:lstStyle/>
        <a:p>
          <a:endParaRPr lang="id-ID"/>
        </a:p>
      </dgm:t>
    </dgm:pt>
    <dgm:pt modelId="{CAAE3825-AAE7-49BC-A839-74113C3DCCD1}" type="sibTrans" cxnId="{223888F5-6F8A-4D9F-AF00-C2EF1DA217A7}">
      <dgm:prSet/>
      <dgm:spPr/>
      <dgm:t>
        <a:bodyPr/>
        <a:lstStyle/>
        <a:p>
          <a:endParaRPr lang="id-ID"/>
        </a:p>
      </dgm:t>
    </dgm:pt>
    <dgm:pt modelId="{53EBED48-AAB2-432D-AA19-33C142BCD4F2}">
      <dgm:prSet phldrT="[Text]"/>
      <dgm:spPr/>
      <dgm:t>
        <a:bodyPr/>
        <a:lstStyle/>
        <a:p>
          <a:r>
            <a:rPr lang="id-ID" dirty="0"/>
            <a:t>Absorbsi karbo &amp; protein </a:t>
          </a:r>
          <a:r>
            <a:rPr lang="id-ID" dirty="0">
              <a:sym typeface="Wingdings" panose="05000000000000000000" pitchFamily="2" charset="2"/>
            </a:rPr>
            <a:t> Karbohidrat &amp; protein dipecah berturut2 jadi monosakarida &amp; asam amino/peptida rantai pendek.</a:t>
          </a:r>
          <a:endParaRPr lang="id-ID" dirty="0"/>
        </a:p>
      </dgm:t>
    </dgm:pt>
    <dgm:pt modelId="{B2E6C784-E5BE-4D33-B316-5685409E8BBE}" type="parTrans" cxnId="{23BA8B3E-5982-4E75-8DF0-048DDF6E35E3}">
      <dgm:prSet/>
      <dgm:spPr/>
      <dgm:t>
        <a:bodyPr/>
        <a:lstStyle/>
        <a:p>
          <a:endParaRPr lang="id-ID"/>
        </a:p>
      </dgm:t>
    </dgm:pt>
    <dgm:pt modelId="{A5EB8525-CCEA-46BD-9B28-A5605C90C9CA}" type="sibTrans" cxnId="{23BA8B3E-5982-4E75-8DF0-048DDF6E35E3}">
      <dgm:prSet/>
      <dgm:spPr/>
      <dgm:t>
        <a:bodyPr/>
        <a:lstStyle/>
        <a:p>
          <a:endParaRPr lang="id-ID"/>
        </a:p>
      </dgm:t>
    </dgm:pt>
    <dgm:pt modelId="{AFE4F9FF-DB98-498A-BA67-6772284988D8}">
      <dgm:prSet phldrT="[Text]"/>
      <dgm:spPr/>
      <dgm:t>
        <a:bodyPr/>
        <a:lstStyle/>
        <a:p>
          <a:r>
            <a:rPr lang="id-ID" dirty="0"/>
            <a:t>Absorbsi Lemak </a:t>
          </a:r>
          <a:r>
            <a:rPr lang="id-ID" dirty="0">
              <a:sym typeface="Wingdings" panose="05000000000000000000" pitchFamily="2" charset="2"/>
            </a:rPr>
            <a:t> lemak yg masuk akan diemulsifikasi oleh garam empedu &amp; jadi droplet lalu jadi asam lemak lalu jadi trigliserida masuk ke dalam darah.</a:t>
          </a:r>
          <a:endParaRPr lang="id-ID" dirty="0"/>
        </a:p>
      </dgm:t>
    </dgm:pt>
    <dgm:pt modelId="{0CCA339E-30A5-4933-B25E-7C7C69DCDA8E}" type="parTrans" cxnId="{8A76E3B2-268F-4216-A275-33D4FBBE3982}">
      <dgm:prSet/>
      <dgm:spPr/>
    </dgm:pt>
    <dgm:pt modelId="{AE48CEEC-8B39-4C91-9D39-937357096ADF}" type="sibTrans" cxnId="{8A76E3B2-268F-4216-A275-33D4FBBE3982}">
      <dgm:prSet/>
      <dgm:spPr/>
    </dgm:pt>
    <dgm:pt modelId="{D4104521-6AFB-4930-863A-B3580AC6C92F}" type="pres">
      <dgm:prSet presAssocID="{91E8CF05-970B-4E98-BED7-BCE4F06A040D}" presName="Name0" presStyleCnt="0">
        <dgm:presLayoutVars>
          <dgm:chMax val="7"/>
          <dgm:chPref val="7"/>
          <dgm:dir/>
        </dgm:presLayoutVars>
      </dgm:prSet>
      <dgm:spPr/>
    </dgm:pt>
    <dgm:pt modelId="{455F6F41-FF41-4577-BAD8-60D7F1D747E9}" type="pres">
      <dgm:prSet presAssocID="{91E8CF05-970B-4E98-BED7-BCE4F06A040D}" presName="Name1" presStyleCnt="0"/>
      <dgm:spPr/>
    </dgm:pt>
    <dgm:pt modelId="{01D3612A-D84F-4A96-8F3C-795BA59DFFC2}" type="pres">
      <dgm:prSet presAssocID="{91E8CF05-970B-4E98-BED7-BCE4F06A040D}" presName="cycle" presStyleCnt="0"/>
      <dgm:spPr/>
    </dgm:pt>
    <dgm:pt modelId="{0F654576-E120-4A6A-9741-C11E5DBB929C}" type="pres">
      <dgm:prSet presAssocID="{91E8CF05-970B-4E98-BED7-BCE4F06A040D}" presName="srcNode" presStyleLbl="node1" presStyleIdx="0" presStyleCnt="3"/>
      <dgm:spPr/>
    </dgm:pt>
    <dgm:pt modelId="{AE619040-BA29-4EBE-990B-F0910E1F17D8}" type="pres">
      <dgm:prSet presAssocID="{91E8CF05-970B-4E98-BED7-BCE4F06A040D}" presName="conn" presStyleLbl="parChTrans1D2" presStyleIdx="0" presStyleCnt="1"/>
      <dgm:spPr/>
    </dgm:pt>
    <dgm:pt modelId="{21A80EE1-6552-4575-A59C-A1818D3C152A}" type="pres">
      <dgm:prSet presAssocID="{91E8CF05-970B-4E98-BED7-BCE4F06A040D}" presName="extraNode" presStyleLbl="node1" presStyleIdx="0" presStyleCnt="3"/>
      <dgm:spPr/>
    </dgm:pt>
    <dgm:pt modelId="{25B36733-E16D-4E4A-B389-5DF148987CE1}" type="pres">
      <dgm:prSet presAssocID="{91E8CF05-970B-4E98-BED7-BCE4F06A040D}" presName="dstNode" presStyleLbl="node1" presStyleIdx="0" presStyleCnt="3"/>
      <dgm:spPr/>
    </dgm:pt>
    <dgm:pt modelId="{D3CDF656-F511-4C58-ADD8-2022A3165C13}" type="pres">
      <dgm:prSet presAssocID="{76BFEA44-664B-40B7-8679-3ED4FD0E46C1}" presName="text_1" presStyleLbl="node1" presStyleIdx="0" presStyleCnt="3">
        <dgm:presLayoutVars>
          <dgm:bulletEnabled val="1"/>
        </dgm:presLayoutVars>
      </dgm:prSet>
      <dgm:spPr/>
    </dgm:pt>
    <dgm:pt modelId="{9252B3B4-FE86-4442-8667-1E452DB28ED8}" type="pres">
      <dgm:prSet presAssocID="{76BFEA44-664B-40B7-8679-3ED4FD0E46C1}" presName="accent_1" presStyleCnt="0"/>
      <dgm:spPr/>
    </dgm:pt>
    <dgm:pt modelId="{CE075E55-56DD-432C-9905-7EF9B45AD889}" type="pres">
      <dgm:prSet presAssocID="{76BFEA44-664B-40B7-8679-3ED4FD0E46C1}" presName="accentRepeatNode" presStyleLbl="solidFgAcc1" presStyleIdx="0" presStyleCnt="3"/>
      <dgm:spPr/>
    </dgm:pt>
    <dgm:pt modelId="{6921FF5C-417F-49F2-AF6D-B0D6933E2AD5}" type="pres">
      <dgm:prSet presAssocID="{53EBED48-AAB2-432D-AA19-33C142BCD4F2}" presName="text_2" presStyleLbl="node1" presStyleIdx="1" presStyleCnt="3">
        <dgm:presLayoutVars>
          <dgm:bulletEnabled val="1"/>
        </dgm:presLayoutVars>
      </dgm:prSet>
      <dgm:spPr/>
    </dgm:pt>
    <dgm:pt modelId="{5CD2F034-2647-440A-9F24-EDECFA6B7513}" type="pres">
      <dgm:prSet presAssocID="{53EBED48-AAB2-432D-AA19-33C142BCD4F2}" presName="accent_2" presStyleCnt="0"/>
      <dgm:spPr/>
    </dgm:pt>
    <dgm:pt modelId="{8F312B7D-EE62-4972-9D5C-461E33D3D277}" type="pres">
      <dgm:prSet presAssocID="{53EBED48-AAB2-432D-AA19-33C142BCD4F2}" presName="accentRepeatNode" presStyleLbl="solidFgAcc1" presStyleIdx="1" presStyleCnt="3"/>
      <dgm:spPr/>
    </dgm:pt>
    <dgm:pt modelId="{E2FFEDAE-436C-4905-80CD-AFEE5759A6D8}" type="pres">
      <dgm:prSet presAssocID="{AFE4F9FF-DB98-498A-BA67-6772284988D8}" presName="text_3" presStyleLbl="node1" presStyleIdx="2" presStyleCnt="3">
        <dgm:presLayoutVars>
          <dgm:bulletEnabled val="1"/>
        </dgm:presLayoutVars>
      </dgm:prSet>
      <dgm:spPr/>
    </dgm:pt>
    <dgm:pt modelId="{4B2A5C3C-A1A1-4722-913F-27261E81EB98}" type="pres">
      <dgm:prSet presAssocID="{AFE4F9FF-DB98-498A-BA67-6772284988D8}" presName="accent_3" presStyleCnt="0"/>
      <dgm:spPr/>
    </dgm:pt>
    <dgm:pt modelId="{D6819A3F-D862-434A-8AEE-38D1969B325E}" type="pres">
      <dgm:prSet presAssocID="{AFE4F9FF-DB98-498A-BA67-6772284988D8}" presName="accentRepeatNode" presStyleLbl="solidFgAcc1" presStyleIdx="2" presStyleCnt="3"/>
      <dgm:spPr/>
    </dgm:pt>
  </dgm:ptLst>
  <dgm:cxnLst>
    <dgm:cxn modelId="{11283E1F-239A-4E50-826D-F3C2B4E53C7F}" type="presOf" srcId="{76BFEA44-664B-40B7-8679-3ED4FD0E46C1}" destId="{D3CDF656-F511-4C58-ADD8-2022A3165C13}" srcOrd="0" destOrd="0" presId="urn:microsoft.com/office/officeart/2008/layout/VerticalCurvedList"/>
    <dgm:cxn modelId="{23BA8B3E-5982-4E75-8DF0-048DDF6E35E3}" srcId="{91E8CF05-970B-4E98-BED7-BCE4F06A040D}" destId="{53EBED48-AAB2-432D-AA19-33C142BCD4F2}" srcOrd="1" destOrd="0" parTransId="{B2E6C784-E5BE-4D33-B316-5685409E8BBE}" sibTransId="{A5EB8525-CCEA-46BD-9B28-A5605C90C9CA}"/>
    <dgm:cxn modelId="{D5E36F5C-C624-42D1-B310-B5BFF854442C}" type="presOf" srcId="{53EBED48-AAB2-432D-AA19-33C142BCD4F2}" destId="{6921FF5C-417F-49F2-AF6D-B0D6933E2AD5}" srcOrd="0" destOrd="0" presId="urn:microsoft.com/office/officeart/2008/layout/VerticalCurvedList"/>
    <dgm:cxn modelId="{4B784780-5A99-4B2D-8A90-5398350124AB}" type="presOf" srcId="{AFE4F9FF-DB98-498A-BA67-6772284988D8}" destId="{E2FFEDAE-436C-4905-80CD-AFEE5759A6D8}" srcOrd="0" destOrd="0" presId="urn:microsoft.com/office/officeart/2008/layout/VerticalCurvedList"/>
    <dgm:cxn modelId="{8A76E3B2-268F-4216-A275-33D4FBBE3982}" srcId="{91E8CF05-970B-4E98-BED7-BCE4F06A040D}" destId="{AFE4F9FF-DB98-498A-BA67-6772284988D8}" srcOrd="2" destOrd="0" parTransId="{0CCA339E-30A5-4933-B25E-7C7C69DCDA8E}" sibTransId="{AE48CEEC-8B39-4C91-9D39-937357096ADF}"/>
    <dgm:cxn modelId="{38DDE2BD-132E-4CAE-91E5-C14FE154D3BE}" type="presOf" srcId="{CAAE3825-AAE7-49BC-A839-74113C3DCCD1}" destId="{AE619040-BA29-4EBE-990B-F0910E1F17D8}" srcOrd="0" destOrd="0" presId="urn:microsoft.com/office/officeart/2008/layout/VerticalCurvedList"/>
    <dgm:cxn modelId="{C9A04CE9-9949-4D0F-98ED-4B57BEC9C97E}" type="presOf" srcId="{91E8CF05-970B-4E98-BED7-BCE4F06A040D}" destId="{D4104521-6AFB-4930-863A-B3580AC6C92F}" srcOrd="0" destOrd="0" presId="urn:microsoft.com/office/officeart/2008/layout/VerticalCurvedList"/>
    <dgm:cxn modelId="{223888F5-6F8A-4D9F-AF00-C2EF1DA217A7}" srcId="{91E8CF05-970B-4E98-BED7-BCE4F06A040D}" destId="{76BFEA44-664B-40B7-8679-3ED4FD0E46C1}" srcOrd="0" destOrd="0" parTransId="{1BD12A49-5193-4C7F-A236-B85A7A4E020A}" sibTransId="{CAAE3825-AAE7-49BC-A839-74113C3DCCD1}"/>
    <dgm:cxn modelId="{528ACD1D-697F-4E29-875E-C9EF96F9F389}" type="presParOf" srcId="{D4104521-6AFB-4930-863A-B3580AC6C92F}" destId="{455F6F41-FF41-4577-BAD8-60D7F1D747E9}" srcOrd="0" destOrd="0" presId="urn:microsoft.com/office/officeart/2008/layout/VerticalCurvedList"/>
    <dgm:cxn modelId="{969A2C5B-5502-4FA5-A1A0-C3C3A549B9EC}" type="presParOf" srcId="{455F6F41-FF41-4577-BAD8-60D7F1D747E9}" destId="{01D3612A-D84F-4A96-8F3C-795BA59DFFC2}" srcOrd="0" destOrd="0" presId="urn:microsoft.com/office/officeart/2008/layout/VerticalCurvedList"/>
    <dgm:cxn modelId="{B8B44A57-9BEB-4B8B-A793-429085E55963}" type="presParOf" srcId="{01D3612A-D84F-4A96-8F3C-795BA59DFFC2}" destId="{0F654576-E120-4A6A-9741-C11E5DBB929C}" srcOrd="0" destOrd="0" presId="urn:microsoft.com/office/officeart/2008/layout/VerticalCurvedList"/>
    <dgm:cxn modelId="{291F525F-30C4-4E26-9747-FD015FCB4054}" type="presParOf" srcId="{01D3612A-D84F-4A96-8F3C-795BA59DFFC2}" destId="{AE619040-BA29-4EBE-990B-F0910E1F17D8}" srcOrd="1" destOrd="0" presId="urn:microsoft.com/office/officeart/2008/layout/VerticalCurvedList"/>
    <dgm:cxn modelId="{66EF6DEC-D41B-4FFE-920D-8C3C882A1964}" type="presParOf" srcId="{01D3612A-D84F-4A96-8F3C-795BA59DFFC2}" destId="{21A80EE1-6552-4575-A59C-A1818D3C152A}" srcOrd="2" destOrd="0" presId="urn:microsoft.com/office/officeart/2008/layout/VerticalCurvedList"/>
    <dgm:cxn modelId="{52C98AF0-8ED2-442D-A529-0FB2B4A9CD60}" type="presParOf" srcId="{01D3612A-D84F-4A96-8F3C-795BA59DFFC2}" destId="{25B36733-E16D-4E4A-B389-5DF148987CE1}" srcOrd="3" destOrd="0" presId="urn:microsoft.com/office/officeart/2008/layout/VerticalCurvedList"/>
    <dgm:cxn modelId="{DCCEAE1F-0038-40A1-B3C0-B7C4183976F6}" type="presParOf" srcId="{455F6F41-FF41-4577-BAD8-60D7F1D747E9}" destId="{D3CDF656-F511-4C58-ADD8-2022A3165C13}" srcOrd="1" destOrd="0" presId="urn:microsoft.com/office/officeart/2008/layout/VerticalCurvedList"/>
    <dgm:cxn modelId="{33538F28-75A8-42CD-AA9F-08926BA6D9CB}" type="presParOf" srcId="{455F6F41-FF41-4577-BAD8-60D7F1D747E9}" destId="{9252B3B4-FE86-4442-8667-1E452DB28ED8}" srcOrd="2" destOrd="0" presId="urn:microsoft.com/office/officeart/2008/layout/VerticalCurvedList"/>
    <dgm:cxn modelId="{08590882-0A46-4418-B36A-49E4FC8B36D3}" type="presParOf" srcId="{9252B3B4-FE86-4442-8667-1E452DB28ED8}" destId="{CE075E55-56DD-432C-9905-7EF9B45AD889}" srcOrd="0" destOrd="0" presId="urn:microsoft.com/office/officeart/2008/layout/VerticalCurvedList"/>
    <dgm:cxn modelId="{EDAF7D6E-5174-45BE-B9C5-724144F13F6A}" type="presParOf" srcId="{455F6F41-FF41-4577-BAD8-60D7F1D747E9}" destId="{6921FF5C-417F-49F2-AF6D-B0D6933E2AD5}" srcOrd="3" destOrd="0" presId="urn:microsoft.com/office/officeart/2008/layout/VerticalCurvedList"/>
    <dgm:cxn modelId="{5E953FF3-46E5-4F39-B58C-DFB5820CE16B}" type="presParOf" srcId="{455F6F41-FF41-4577-BAD8-60D7F1D747E9}" destId="{5CD2F034-2647-440A-9F24-EDECFA6B7513}" srcOrd="4" destOrd="0" presId="urn:microsoft.com/office/officeart/2008/layout/VerticalCurvedList"/>
    <dgm:cxn modelId="{74138205-1942-42C9-B8D2-CB73A71011CB}" type="presParOf" srcId="{5CD2F034-2647-440A-9F24-EDECFA6B7513}" destId="{8F312B7D-EE62-4972-9D5C-461E33D3D277}" srcOrd="0" destOrd="0" presId="urn:microsoft.com/office/officeart/2008/layout/VerticalCurvedList"/>
    <dgm:cxn modelId="{49606739-6B00-4803-BB3C-D1AE98E176EC}" type="presParOf" srcId="{455F6F41-FF41-4577-BAD8-60D7F1D747E9}" destId="{E2FFEDAE-436C-4905-80CD-AFEE5759A6D8}" srcOrd="5" destOrd="0" presId="urn:microsoft.com/office/officeart/2008/layout/VerticalCurvedList"/>
    <dgm:cxn modelId="{DC5DFB14-F2CB-40AC-9FD5-FBAD66EC4918}" type="presParOf" srcId="{455F6F41-FF41-4577-BAD8-60D7F1D747E9}" destId="{4B2A5C3C-A1A1-4722-913F-27261E81EB98}" srcOrd="6" destOrd="0" presId="urn:microsoft.com/office/officeart/2008/layout/VerticalCurvedList"/>
    <dgm:cxn modelId="{B729918A-09C6-415F-BB69-3540628C8339}" type="presParOf" srcId="{4B2A5C3C-A1A1-4722-913F-27261E81EB98}" destId="{D6819A3F-D862-434A-8AEE-38D1969B325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2110396-F636-4C77-8D2A-4CFCE54513C9}"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id-ID"/>
        </a:p>
      </dgm:t>
    </dgm:pt>
    <dgm:pt modelId="{FEBCD464-F6F8-43DD-A62D-99087EE055E8}">
      <dgm:prSet phldrT="[Text]"/>
      <dgm:spPr/>
      <dgm:t>
        <a:bodyPr/>
        <a:lstStyle/>
        <a:p>
          <a:r>
            <a:rPr lang="id-ID" dirty="0"/>
            <a:t>Bagian usus besar :</a:t>
          </a:r>
        </a:p>
      </dgm:t>
    </dgm:pt>
    <dgm:pt modelId="{4977B3AC-1027-447B-9F8A-B9B8A1462047}" type="parTrans" cxnId="{73125C07-6BC0-446D-A0ED-8877143CAA9C}">
      <dgm:prSet/>
      <dgm:spPr/>
      <dgm:t>
        <a:bodyPr/>
        <a:lstStyle/>
        <a:p>
          <a:endParaRPr lang="id-ID"/>
        </a:p>
      </dgm:t>
    </dgm:pt>
    <dgm:pt modelId="{F7251A85-F98E-439A-BDB6-B11C7D5915FE}" type="sibTrans" cxnId="{73125C07-6BC0-446D-A0ED-8877143CAA9C}">
      <dgm:prSet/>
      <dgm:spPr/>
      <dgm:t>
        <a:bodyPr/>
        <a:lstStyle/>
        <a:p>
          <a:endParaRPr lang="id-ID"/>
        </a:p>
      </dgm:t>
    </dgm:pt>
    <dgm:pt modelId="{D3A06320-68A8-41FF-B9F8-87D1AC7BAA6E}">
      <dgm:prSet phldrT="[Text]"/>
      <dgm:spPr/>
      <dgm:t>
        <a:bodyPr/>
        <a:lstStyle/>
        <a:p>
          <a:r>
            <a:rPr lang="id-ID" dirty="0"/>
            <a:t>Colon</a:t>
          </a:r>
        </a:p>
      </dgm:t>
    </dgm:pt>
    <dgm:pt modelId="{777020E9-B386-4F02-A71A-E9824A5848DE}" type="parTrans" cxnId="{7B31C8A3-5076-4136-9675-8C8A70C95961}">
      <dgm:prSet/>
      <dgm:spPr/>
      <dgm:t>
        <a:bodyPr/>
        <a:lstStyle/>
        <a:p>
          <a:endParaRPr lang="id-ID"/>
        </a:p>
      </dgm:t>
    </dgm:pt>
    <dgm:pt modelId="{0C37A11B-DBA3-4B34-AEEA-09F353848802}" type="sibTrans" cxnId="{7B31C8A3-5076-4136-9675-8C8A70C95961}">
      <dgm:prSet/>
      <dgm:spPr/>
      <dgm:t>
        <a:bodyPr/>
        <a:lstStyle/>
        <a:p>
          <a:endParaRPr lang="id-ID"/>
        </a:p>
      </dgm:t>
    </dgm:pt>
    <dgm:pt modelId="{67074FD6-FE45-449C-9DF2-7562475DBBD4}">
      <dgm:prSet phldrT="[Text]"/>
      <dgm:spPr/>
      <dgm:t>
        <a:bodyPr/>
        <a:lstStyle/>
        <a:p>
          <a:r>
            <a:rPr lang="id-ID" dirty="0"/>
            <a:t>Kondisi colon :</a:t>
          </a:r>
        </a:p>
      </dgm:t>
    </dgm:pt>
    <dgm:pt modelId="{905B40DF-34F3-4BB3-84C5-2290A84575E5}" type="parTrans" cxnId="{768E1164-D102-4BD5-8C5A-72AC0D57DF3A}">
      <dgm:prSet/>
      <dgm:spPr/>
      <dgm:t>
        <a:bodyPr/>
        <a:lstStyle/>
        <a:p>
          <a:endParaRPr lang="id-ID"/>
        </a:p>
      </dgm:t>
    </dgm:pt>
    <dgm:pt modelId="{28F23D37-4D04-437C-A4AA-9F93904F8341}" type="sibTrans" cxnId="{768E1164-D102-4BD5-8C5A-72AC0D57DF3A}">
      <dgm:prSet/>
      <dgm:spPr/>
      <dgm:t>
        <a:bodyPr/>
        <a:lstStyle/>
        <a:p>
          <a:endParaRPr lang="id-ID"/>
        </a:p>
      </dgm:t>
    </dgm:pt>
    <dgm:pt modelId="{BBA9B07C-5EDF-41E0-A223-B644DA8571AB}">
      <dgm:prSet phldrT="[Text]"/>
      <dgm:spPr/>
      <dgm:t>
        <a:bodyPr/>
        <a:lstStyle/>
        <a:p>
          <a:r>
            <a:rPr lang="id-ID" dirty="0"/>
            <a:t>Ada 3 segmen: colon assenden, tranversum, descendent.</a:t>
          </a:r>
        </a:p>
      </dgm:t>
    </dgm:pt>
    <dgm:pt modelId="{788B35DF-0A74-4285-99F2-064E44E5CDB7}" type="parTrans" cxnId="{88F7CA77-61F0-40E5-9794-3437961E4159}">
      <dgm:prSet/>
      <dgm:spPr/>
      <dgm:t>
        <a:bodyPr/>
        <a:lstStyle/>
        <a:p>
          <a:endParaRPr lang="id-ID"/>
        </a:p>
      </dgm:t>
    </dgm:pt>
    <dgm:pt modelId="{0A3F3681-9673-499E-99BA-50A3518624EE}" type="sibTrans" cxnId="{88F7CA77-61F0-40E5-9794-3437961E4159}">
      <dgm:prSet/>
      <dgm:spPr/>
      <dgm:t>
        <a:bodyPr/>
        <a:lstStyle/>
        <a:p>
          <a:endParaRPr lang="id-ID"/>
        </a:p>
      </dgm:t>
    </dgm:pt>
    <dgm:pt modelId="{77B564B3-8876-4956-BE1F-0FF33B9BC351}">
      <dgm:prSet phldrT="[Text]"/>
      <dgm:spPr/>
      <dgm:t>
        <a:bodyPr/>
        <a:lstStyle/>
        <a:p>
          <a:r>
            <a:rPr lang="id-ID" dirty="0"/>
            <a:t>Secum</a:t>
          </a:r>
        </a:p>
      </dgm:t>
    </dgm:pt>
    <dgm:pt modelId="{6D2B97C9-5336-44B3-9BA3-E450EF381B31}" type="parTrans" cxnId="{D064F19B-2F59-4913-99E1-AC8BC48EFA3D}">
      <dgm:prSet/>
      <dgm:spPr/>
      <dgm:t>
        <a:bodyPr/>
        <a:lstStyle/>
        <a:p>
          <a:endParaRPr lang="id-ID"/>
        </a:p>
      </dgm:t>
    </dgm:pt>
    <dgm:pt modelId="{A790820F-BE98-4071-9FA7-F1D17FB77EC7}" type="sibTrans" cxnId="{D064F19B-2F59-4913-99E1-AC8BC48EFA3D}">
      <dgm:prSet/>
      <dgm:spPr/>
      <dgm:t>
        <a:bodyPr/>
        <a:lstStyle/>
        <a:p>
          <a:endParaRPr lang="id-ID"/>
        </a:p>
      </dgm:t>
    </dgm:pt>
    <dgm:pt modelId="{EE4DAC45-6165-4E4D-9ABA-3508B62F813E}">
      <dgm:prSet phldrT="[Text]"/>
      <dgm:spPr/>
      <dgm:t>
        <a:bodyPr/>
        <a:lstStyle/>
        <a:p>
          <a:r>
            <a:rPr lang="id-ID" dirty="0"/>
            <a:t>Appendiks</a:t>
          </a:r>
        </a:p>
      </dgm:t>
    </dgm:pt>
    <dgm:pt modelId="{BC15E9B6-ECD4-4135-A740-98246B4B3E4F}" type="parTrans" cxnId="{79D35944-6FBE-4361-9D6F-F62029E4CE67}">
      <dgm:prSet/>
      <dgm:spPr/>
      <dgm:t>
        <a:bodyPr/>
        <a:lstStyle/>
        <a:p>
          <a:endParaRPr lang="id-ID"/>
        </a:p>
      </dgm:t>
    </dgm:pt>
    <dgm:pt modelId="{6992DC3F-8E8E-4155-8481-CEBB163D30FC}" type="sibTrans" cxnId="{79D35944-6FBE-4361-9D6F-F62029E4CE67}">
      <dgm:prSet/>
      <dgm:spPr/>
      <dgm:t>
        <a:bodyPr/>
        <a:lstStyle/>
        <a:p>
          <a:endParaRPr lang="id-ID"/>
        </a:p>
      </dgm:t>
    </dgm:pt>
    <dgm:pt modelId="{63585598-4B1C-4038-977B-2AC9D9104DEA}">
      <dgm:prSet phldrT="[Text]"/>
      <dgm:spPr/>
      <dgm:t>
        <a:bodyPr/>
        <a:lstStyle/>
        <a:p>
          <a:r>
            <a:rPr lang="id-ID" dirty="0"/>
            <a:t>Rektum</a:t>
          </a:r>
        </a:p>
      </dgm:t>
    </dgm:pt>
    <dgm:pt modelId="{9FA6294A-F672-4022-AC94-EB5F12E71AAD}" type="parTrans" cxnId="{8446F15F-E6A6-423E-8741-F7EFE55326AC}">
      <dgm:prSet/>
      <dgm:spPr/>
      <dgm:t>
        <a:bodyPr/>
        <a:lstStyle/>
        <a:p>
          <a:endParaRPr lang="id-ID"/>
        </a:p>
      </dgm:t>
    </dgm:pt>
    <dgm:pt modelId="{423E3092-3285-4A30-9F47-BD2904F4A280}" type="sibTrans" cxnId="{8446F15F-E6A6-423E-8741-F7EFE55326AC}">
      <dgm:prSet/>
      <dgm:spPr/>
      <dgm:t>
        <a:bodyPr/>
        <a:lstStyle/>
        <a:p>
          <a:endParaRPr lang="id-ID"/>
        </a:p>
      </dgm:t>
    </dgm:pt>
    <dgm:pt modelId="{F8B829D9-8F45-4DEE-8629-381FAE811C9B}">
      <dgm:prSet phldrT="[Text]"/>
      <dgm:spPr/>
      <dgm:t>
        <a:bodyPr/>
        <a:lstStyle/>
        <a:p>
          <a:r>
            <a:rPr lang="id-ID" dirty="0"/>
            <a:t>Semua panjang 5 feet.</a:t>
          </a:r>
        </a:p>
      </dgm:t>
    </dgm:pt>
    <dgm:pt modelId="{B2406C41-0F97-40AC-9D8B-BAB1C658352A}" type="parTrans" cxnId="{ADD941E1-BE82-495B-8E36-467534F1DD2C}">
      <dgm:prSet/>
      <dgm:spPr/>
      <dgm:t>
        <a:bodyPr/>
        <a:lstStyle/>
        <a:p>
          <a:endParaRPr lang="id-ID"/>
        </a:p>
      </dgm:t>
    </dgm:pt>
    <dgm:pt modelId="{40AE7411-F001-4387-BDD3-6E1B6326F7A5}" type="sibTrans" cxnId="{ADD941E1-BE82-495B-8E36-467534F1DD2C}">
      <dgm:prSet/>
      <dgm:spPr/>
      <dgm:t>
        <a:bodyPr/>
        <a:lstStyle/>
        <a:p>
          <a:endParaRPr lang="id-ID"/>
        </a:p>
      </dgm:t>
    </dgm:pt>
    <dgm:pt modelId="{69529A11-1440-444F-B13B-09863DF3E658}">
      <dgm:prSet phldrT="[Text]"/>
      <dgm:spPr/>
      <dgm:t>
        <a:bodyPr/>
        <a:lstStyle/>
        <a:p>
          <a:r>
            <a:rPr lang="id-ID" dirty="0"/>
            <a:t>Usus besar terhubung dengan usus halus melalui katup ileosekal yang berfungsi untuk mengendalikan kecepatan masuknya </a:t>
          </a:r>
          <a:r>
            <a:rPr lang="fi-FI" dirty="0"/>
            <a:t>makanan dari usus halus ke usus besar</a:t>
          </a:r>
          <a:r>
            <a:rPr lang="id-ID" dirty="0"/>
            <a:t> </a:t>
          </a:r>
          <a:r>
            <a:rPr lang="fi-FI" dirty="0"/>
            <a:t>dan mencegah refluks sisa makanan dari</a:t>
          </a:r>
          <a:r>
            <a:rPr lang="id-ID" dirty="0"/>
            <a:t> </a:t>
          </a:r>
          <a:r>
            <a:rPr lang="es-ES" dirty="0" err="1"/>
            <a:t>usus</a:t>
          </a:r>
          <a:r>
            <a:rPr lang="es-ES" dirty="0"/>
            <a:t> besar </a:t>
          </a:r>
          <a:r>
            <a:rPr lang="es-ES" dirty="0" err="1"/>
            <a:t>ke</a:t>
          </a:r>
          <a:r>
            <a:rPr lang="es-ES" dirty="0"/>
            <a:t> </a:t>
          </a:r>
          <a:r>
            <a:rPr lang="es-ES" dirty="0" err="1"/>
            <a:t>usus</a:t>
          </a:r>
          <a:r>
            <a:rPr lang="es-ES" dirty="0"/>
            <a:t> </a:t>
          </a:r>
          <a:r>
            <a:rPr lang="es-ES" dirty="0" err="1"/>
            <a:t>halus</a:t>
          </a:r>
          <a:r>
            <a:rPr lang="es-ES" dirty="0"/>
            <a:t>.</a:t>
          </a:r>
          <a:endParaRPr lang="id-ID" dirty="0"/>
        </a:p>
      </dgm:t>
    </dgm:pt>
    <dgm:pt modelId="{AE028C93-9950-4EDE-BD1E-E2F2F8721C39}" type="parTrans" cxnId="{4F6E2D8A-745C-4DA4-9A83-A6040538141A}">
      <dgm:prSet/>
      <dgm:spPr/>
      <dgm:t>
        <a:bodyPr/>
        <a:lstStyle/>
        <a:p>
          <a:endParaRPr lang="id-ID"/>
        </a:p>
      </dgm:t>
    </dgm:pt>
    <dgm:pt modelId="{929AC089-D900-4257-A734-B78452349D38}" type="sibTrans" cxnId="{4F6E2D8A-745C-4DA4-9A83-A6040538141A}">
      <dgm:prSet/>
      <dgm:spPr/>
      <dgm:t>
        <a:bodyPr/>
        <a:lstStyle/>
        <a:p>
          <a:endParaRPr lang="id-ID"/>
        </a:p>
      </dgm:t>
    </dgm:pt>
    <dgm:pt modelId="{DC53AD36-D3D9-402C-A9B7-C1B32B244D48}" type="pres">
      <dgm:prSet presAssocID="{D2110396-F636-4C77-8D2A-4CFCE54513C9}" presName="linear" presStyleCnt="0">
        <dgm:presLayoutVars>
          <dgm:animLvl val="lvl"/>
          <dgm:resizeHandles val="exact"/>
        </dgm:presLayoutVars>
      </dgm:prSet>
      <dgm:spPr/>
    </dgm:pt>
    <dgm:pt modelId="{F731D966-69AE-47D8-9AA6-38728F4D6BAB}" type="pres">
      <dgm:prSet presAssocID="{FEBCD464-F6F8-43DD-A62D-99087EE055E8}" presName="parentText" presStyleLbl="node1" presStyleIdx="0" presStyleCnt="2">
        <dgm:presLayoutVars>
          <dgm:chMax val="0"/>
          <dgm:bulletEnabled val="1"/>
        </dgm:presLayoutVars>
      </dgm:prSet>
      <dgm:spPr/>
    </dgm:pt>
    <dgm:pt modelId="{3286B04F-D887-422E-883D-AD5CF7623AF7}" type="pres">
      <dgm:prSet presAssocID="{FEBCD464-F6F8-43DD-A62D-99087EE055E8}" presName="childText" presStyleLbl="revTx" presStyleIdx="0" presStyleCnt="2">
        <dgm:presLayoutVars>
          <dgm:bulletEnabled val="1"/>
        </dgm:presLayoutVars>
      </dgm:prSet>
      <dgm:spPr/>
    </dgm:pt>
    <dgm:pt modelId="{EF90854A-D361-4852-903E-1006836D6C1C}" type="pres">
      <dgm:prSet presAssocID="{67074FD6-FE45-449C-9DF2-7562475DBBD4}" presName="parentText" presStyleLbl="node1" presStyleIdx="1" presStyleCnt="2">
        <dgm:presLayoutVars>
          <dgm:chMax val="0"/>
          <dgm:bulletEnabled val="1"/>
        </dgm:presLayoutVars>
      </dgm:prSet>
      <dgm:spPr/>
    </dgm:pt>
    <dgm:pt modelId="{4362C747-BA21-4ADE-8AAB-E22B93F24158}" type="pres">
      <dgm:prSet presAssocID="{67074FD6-FE45-449C-9DF2-7562475DBBD4}" presName="childText" presStyleLbl="revTx" presStyleIdx="1" presStyleCnt="2">
        <dgm:presLayoutVars>
          <dgm:bulletEnabled val="1"/>
        </dgm:presLayoutVars>
      </dgm:prSet>
      <dgm:spPr/>
    </dgm:pt>
  </dgm:ptLst>
  <dgm:cxnLst>
    <dgm:cxn modelId="{15C0BA04-9D2E-42D3-9E5F-153697561930}" type="presOf" srcId="{67074FD6-FE45-449C-9DF2-7562475DBBD4}" destId="{EF90854A-D361-4852-903E-1006836D6C1C}" srcOrd="0" destOrd="0" presId="urn:microsoft.com/office/officeart/2005/8/layout/vList2"/>
    <dgm:cxn modelId="{73125C07-6BC0-446D-A0ED-8877143CAA9C}" srcId="{D2110396-F636-4C77-8D2A-4CFCE54513C9}" destId="{FEBCD464-F6F8-43DD-A62D-99087EE055E8}" srcOrd="0" destOrd="0" parTransId="{4977B3AC-1027-447B-9F8A-B9B8A1462047}" sibTransId="{F7251A85-F98E-439A-BDB6-B11C7D5915FE}"/>
    <dgm:cxn modelId="{C7D51E21-9FDE-4BFD-A1DF-BA5C3140E5BB}" type="presOf" srcId="{69529A11-1440-444F-B13B-09863DF3E658}" destId="{4362C747-BA21-4ADE-8AAB-E22B93F24158}" srcOrd="0" destOrd="1" presId="urn:microsoft.com/office/officeart/2005/8/layout/vList2"/>
    <dgm:cxn modelId="{600FED40-FD18-4D0D-A205-1E5EF6FE0561}" type="presOf" srcId="{EE4DAC45-6165-4E4D-9ABA-3508B62F813E}" destId="{3286B04F-D887-422E-883D-AD5CF7623AF7}" srcOrd="0" destOrd="2" presId="urn:microsoft.com/office/officeart/2005/8/layout/vList2"/>
    <dgm:cxn modelId="{8446F15F-E6A6-423E-8741-F7EFE55326AC}" srcId="{FEBCD464-F6F8-43DD-A62D-99087EE055E8}" destId="{63585598-4B1C-4038-977B-2AC9D9104DEA}" srcOrd="3" destOrd="0" parTransId="{9FA6294A-F672-4022-AC94-EB5F12E71AAD}" sibTransId="{423E3092-3285-4A30-9F47-BD2904F4A280}"/>
    <dgm:cxn modelId="{768E1164-D102-4BD5-8C5A-72AC0D57DF3A}" srcId="{D2110396-F636-4C77-8D2A-4CFCE54513C9}" destId="{67074FD6-FE45-449C-9DF2-7562475DBBD4}" srcOrd="1" destOrd="0" parTransId="{905B40DF-34F3-4BB3-84C5-2290A84575E5}" sibTransId="{28F23D37-4D04-437C-A4AA-9F93904F8341}"/>
    <dgm:cxn modelId="{79D35944-6FBE-4361-9D6F-F62029E4CE67}" srcId="{FEBCD464-F6F8-43DD-A62D-99087EE055E8}" destId="{EE4DAC45-6165-4E4D-9ABA-3508B62F813E}" srcOrd="2" destOrd="0" parTransId="{BC15E9B6-ECD4-4135-A740-98246B4B3E4F}" sibTransId="{6992DC3F-8E8E-4155-8481-CEBB163D30FC}"/>
    <dgm:cxn modelId="{0E9CE76B-7CE8-4550-A6FD-D66397F9223F}" type="presOf" srcId="{F8B829D9-8F45-4DEE-8629-381FAE811C9B}" destId="{3286B04F-D887-422E-883D-AD5CF7623AF7}" srcOrd="0" destOrd="4" presId="urn:microsoft.com/office/officeart/2005/8/layout/vList2"/>
    <dgm:cxn modelId="{F5674B6F-F017-4025-9A52-265FBD219C64}" type="presOf" srcId="{77B564B3-8876-4956-BE1F-0FF33B9BC351}" destId="{3286B04F-D887-422E-883D-AD5CF7623AF7}" srcOrd="0" destOrd="1" presId="urn:microsoft.com/office/officeart/2005/8/layout/vList2"/>
    <dgm:cxn modelId="{33650176-5787-4421-A9FC-50A264A05216}" type="presOf" srcId="{BBA9B07C-5EDF-41E0-A223-B644DA8571AB}" destId="{4362C747-BA21-4ADE-8AAB-E22B93F24158}" srcOrd="0" destOrd="0" presId="urn:microsoft.com/office/officeart/2005/8/layout/vList2"/>
    <dgm:cxn modelId="{88F7CA77-61F0-40E5-9794-3437961E4159}" srcId="{67074FD6-FE45-449C-9DF2-7562475DBBD4}" destId="{BBA9B07C-5EDF-41E0-A223-B644DA8571AB}" srcOrd="0" destOrd="0" parTransId="{788B35DF-0A74-4285-99F2-064E44E5CDB7}" sibTransId="{0A3F3681-9673-499E-99BA-50A3518624EE}"/>
    <dgm:cxn modelId="{C26D7D88-8E54-4AD2-A3C1-81E9D00300EA}" type="presOf" srcId="{D3A06320-68A8-41FF-B9F8-87D1AC7BAA6E}" destId="{3286B04F-D887-422E-883D-AD5CF7623AF7}" srcOrd="0" destOrd="0" presId="urn:microsoft.com/office/officeart/2005/8/layout/vList2"/>
    <dgm:cxn modelId="{4F6E2D8A-745C-4DA4-9A83-A6040538141A}" srcId="{67074FD6-FE45-449C-9DF2-7562475DBBD4}" destId="{69529A11-1440-444F-B13B-09863DF3E658}" srcOrd="1" destOrd="0" parTransId="{AE028C93-9950-4EDE-BD1E-E2F2F8721C39}" sibTransId="{929AC089-D900-4257-A734-B78452349D38}"/>
    <dgm:cxn modelId="{D15CB79A-B09F-4C13-BA3B-E99832489B88}" type="presOf" srcId="{FEBCD464-F6F8-43DD-A62D-99087EE055E8}" destId="{F731D966-69AE-47D8-9AA6-38728F4D6BAB}" srcOrd="0" destOrd="0" presId="urn:microsoft.com/office/officeart/2005/8/layout/vList2"/>
    <dgm:cxn modelId="{D064F19B-2F59-4913-99E1-AC8BC48EFA3D}" srcId="{FEBCD464-F6F8-43DD-A62D-99087EE055E8}" destId="{77B564B3-8876-4956-BE1F-0FF33B9BC351}" srcOrd="1" destOrd="0" parTransId="{6D2B97C9-5336-44B3-9BA3-E450EF381B31}" sibTransId="{A790820F-BE98-4071-9FA7-F1D17FB77EC7}"/>
    <dgm:cxn modelId="{7B31C8A3-5076-4136-9675-8C8A70C95961}" srcId="{FEBCD464-F6F8-43DD-A62D-99087EE055E8}" destId="{D3A06320-68A8-41FF-B9F8-87D1AC7BAA6E}" srcOrd="0" destOrd="0" parTransId="{777020E9-B386-4F02-A71A-E9824A5848DE}" sibTransId="{0C37A11B-DBA3-4B34-AEEA-09F353848802}"/>
    <dgm:cxn modelId="{B0CD81BF-C3B8-491E-B955-9DDA55B3378C}" type="presOf" srcId="{63585598-4B1C-4038-977B-2AC9D9104DEA}" destId="{3286B04F-D887-422E-883D-AD5CF7623AF7}" srcOrd="0" destOrd="3" presId="urn:microsoft.com/office/officeart/2005/8/layout/vList2"/>
    <dgm:cxn modelId="{ADD941E1-BE82-495B-8E36-467534F1DD2C}" srcId="{FEBCD464-F6F8-43DD-A62D-99087EE055E8}" destId="{F8B829D9-8F45-4DEE-8629-381FAE811C9B}" srcOrd="4" destOrd="0" parTransId="{B2406C41-0F97-40AC-9D8B-BAB1C658352A}" sibTransId="{40AE7411-F001-4387-BDD3-6E1B6326F7A5}"/>
    <dgm:cxn modelId="{54D65BE9-067B-4EB9-813D-EB95DB5820B5}" type="presOf" srcId="{D2110396-F636-4C77-8D2A-4CFCE54513C9}" destId="{DC53AD36-D3D9-402C-A9B7-C1B32B244D48}" srcOrd="0" destOrd="0" presId="urn:microsoft.com/office/officeart/2005/8/layout/vList2"/>
    <dgm:cxn modelId="{19940483-A8DC-4550-A5F3-5D9F4E63ED01}" type="presParOf" srcId="{DC53AD36-D3D9-402C-A9B7-C1B32B244D48}" destId="{F731D966-69AE-47D8-9AA6-38728F4D6BAB}" srcOrd="0" destOrd="0" presId="urn:microsoft.com/office/officeart/2005/8/layout/vList2"/>
    <dgm:cxn modelId="{5B47C249-FB2A-4EC4-9DF0-071C85F60555}" type="presParOf" srcId="{DC53AD36-D3D9-402C-A9B7-C1B32B244D48}" destId="{3286B04F-D887-422E-883D-AD5CF7623AF7}" srcOrd="1" destOrd="0" presId="urn:microsoft.com/office/officeart/2005/8/layout/vList2"/>
    <dgm:cxn modelId="{08D66106-E6E0-4132-8DA9-68317B529CC9}" type="presParOf" srcId="{DC53AD36-D3D9-402C-A9B7-C1B32B244D48}" destId="{EF90854A-D361-4852-903E-1006836D6C1C}" srcOrd="2" destOrd="0" presId="urn:microsoft.com/office/officeart/2005/8/layout/vList2"/>
    <dgm:cxn modelId="{7300CA48-9598-4CAE-916F-9AEB407B1369}" type="presParOf" srcId="{DC53AD36-D3D9-402C-A9B7-C1B32B244D48}" destId="{4362C747-BA21-4ADE-8AAB-E22B93F24158}"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4529C16-C7E6-446D-8DFA-001B3F743EA6}"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id-ID"/>
        </a:p>
      </dgm:t>
    </dgm:pt>
    <dgm:pt modelId="{800BCA8E-CD26-4826-B8F8-BAC7D1B9AAFA}">
      <dgm:prSet phldrT="[Text]"/>
      <dgm:spPr/>
      <dgm:t>
        <a:bodyPr/>
        <a:lstStyle/>
        <a:p>
          <a:r>
            <a:rPr lang="id-ID" dirty="0"/>
            <a:t>Katup ileosekal membuka ke bagian usus besar yang </a:t>
          </a:r>
          <a:r>
            <a:rPr lang="fr-FR" dirty="0" err="1"/>
            <a:t>disebut</a:t>
          </a:r>
          <a:r>
            <a:rPr lang="fr-FR" dirty="0"/>
            <a:t> </a:t>
          </a:r>
          <a:r>
            <a:rPr lang="fr-FR" dirty="0" err="1"/>
            <a:t>sekum</a:t>
          </a:r>
          <a:r>
            <a:rPr lang="fr-FR" dirty="0"/>
            <a:t> (</a:t>
          </a:r>
          <a:r>
            <a:rPr lang="fr-FR" dirty="0" err="1"/>
            <a:t>caecum</a:t>
          </a:r>
          <a:r>
            <a:rPr lang="fr-FR" dirty="0"/>
            <a:t>), </a:t>
          </a:r>
          <a:r>
            <a:rPr lang="fr-FR" dirty="0" err="1"/>
            <a:t>yaitu</a:t>
          </a:r>
          <a:r>
            <a:rPr lang="fr-FR" dirty="0"/>
            <a:t> </a:t>
          </a:r>
          <a:r>
            <a:rPr lang="fr-FR" dirty="0" err="1"/>
            <a:t>segmen</a:t>
          </a:r>
          <a:r>
            <a:rPr lang="id-ID" dirty="0"/>
            <a:t> </a:t>
          </a:r>
          <a:r>
            <a:rPr lang="fi-FI" dirty="0"/>
            <a:t>yang berfungsi menerima sisa makanan.</a:t>
          </a:r>
          <a:r>
            <a:rPr lang="id-ID" dirty="0"/>
            <a:t> Bagian sekum yang menonjol disebut apendiks.</a:t>
          </a:r>
        </a:p>
      </dgm:t>
    </dgm:pt>
    <dgm:pt modelId="{816AEB50-2007-4C05-8026-631F1782C25A}" type="parTrans" cxnId="{3A81F7FF-1473-410B-85A5-FA2277C0590C}">
      <dgm:prSet/>
      <dgm:spPr/>
      <dgm:t>
        <a:bodyPr/>
        <a:lstStyle/>
        <a:p>
          <a:endParaRPr lang="id-ID"/>
        </a:p>
      </dgm:t>
    </dgm:pt>
    <dgm:pt modelId="{319CDB84-631A-41C9-95C3-E5EDA0AD52AE}" type="sibTrans" cxnId="{3A81F7FF-1473-410B-85A5-FA2277C0590C}">
      <dgm:prSet/>
      <dgm:spPr/>
      <dgm:t>
        <a:bodyPr/>
        <a:lstStyle/>
        <a:p>
          <a:endParaRPr lang="id-ID"/>
        </a:p>
      </dgm:t>
    </dgm:pt>
    <dgm:pt modelId="{F13BF25E-3ABA-4F9D-81A3-0723F2455212}">
      <dgm:prSet phldrT="[Text]"/>
      <dgm:spPr/>
      <dgm:t>
        <a:bodyPr/>
        <a:lstStyle/>
        <a:p>
          <a:r>
            <a:rPr lang="id-ID" dirty="0"/>
            <a:t>Posisi apendiks yang eksentrik mengakibatkan sisa makanan mudah </a:t>
          </a:r>
          <a:r>
            <a:rPr lang="it-IT" dirty="0"/>
            <a:t>berakumulasi di rongga tersebut dan</a:t>
          </a:r>
          <a:r>
            <a:rPr lang="id-ID" dirty="0"/>
            <a:t> dapat mengakibatkan peradangan atau apendisitis.</a:t>
          </a:r>
        </a:p>
      </dgm:t>
    </dgm:pt>
    <dgm:pt modelId="{F71B432C-E65E-42C5-AC0E-BBA793A0D43F}" type="parTrans" cxnId="{3BB7D591-8ACD-4FD4-8BA2-DF4D36C651F6}">
      <dgm:prSet/>
      <dgm:spPr/>
      <dgm:t>
        <a:bodyPr/>
        <a:lstStyle/>
        <a:p>
          <a:endParaRPr lang="id-ID"/>
        </a:p>
      </dgm:t>
    </dgm:pt>
    <dgm:pt modelId="{A165923B-C2CC-4516-8962-6D3C671E434D}" type="sibTrans" cxnId="{3BB7D591-8ACD-4FD4-8BA2-DF4D36C651F6}">
      <dgm:prSet/>
      <dgm:spPr/>
      <dgm:t>
        <a:bodyPr/>
        <a:lstStyle/>
        <a:p>
          <a:endParaRPr lang="id-ID"/>
        </a:p>
      </dgm:t>
    </dgm:pt>
    <dgm:pt modelId="{58E5535F-F1B2-413D-A327-3A61D8FC81D5}">
      <dgm:prSet phldrT="[Text]"/>
      <dgm:spPr/>
      <dgm:t>
        <a:bodyPr/>
        <a:lstStyle/>
        <a:p>
          <a:r>
            <a:rPr lang="id-ID" dirty="0"/>
            <a:t>Fungsi utama usus besar adalah untuk menampung zat-zat yang tidak terdigesti dan tidak diabsorpsi (feses). Sebagian kecil garam dan air sisa pencernaan juga diserap di dalam usus besar.</a:t>
          </a:r>
        </a:p>
      </dgm:t>
    </dgm:pt>
    <dgm:pt modelId="{AC15081F-A2F1-4CE3-AE79-46E22B1DD47A}" type="parTrans" cxnId="{C66B4C72-EF05-4271-BC39-7CB3713D51D9}">
      <dgm:prSet/>
      <dgm:spPr/>
      <dgm:t>
        <a:bodyPr/>
        <a:lstStyle/>
        <a:p>
          <a:endParaRPr lang="id-ID"/>
        </a:p>
      </dgm:t>
    </dgm:pt>
    <dgm:pt modelId="{7BF6B48A-9211-4C96-8D23-06020564D0EF}" type="sibTrans" cxnId="{C66B4C72-EF05-4271-BC39-7CB3713D51D9}">
      <dgm:prSet/>
      <dgm:spPr/>
      <dgm:t>
        <a:bodyPr/>
        <a:lstStyle/>
        <a:p>
          <a:endParaRPr lang="id-ID"/>
        </a:p>
      </dgm:t>
    </dgm:pt>
    <dgm:pt modelId="{F5178AC0-DE50-43FF-83F6-E7EDEADFACB9}" type="pres">
      <dgm:prSet presAssocID="{D4529C16-C7E6-446D-8DFA-001B3F743EA6}" presName="Name0" presStyleCnt="0">
        <dgm:presLayoutVars>
          <dgm:chMax val="7"/>
          <dgm:chPref val="7"/>
          <dgm:dir/>
        </dgm:presLayoutVars>
      </dgm:prSet>
      <dgm:spPr/>
    </dgm:pt>
    <dgm:pt modelId="{3A528247-F363-49DB-8DE0-EEC7C88C7E98}" type="pres">
      <dgm:prSet presAssocID="{D4529C16-C7E6-446D-8DFA-001B3F743EA6}" presName="Name1" presStyleCnt="0"/>
      <dgm:spPr/>
    </dgm:pt>
    <dgm:pt modelId="{F36F2638-365A-4BA6-B45F-484C5DEAF7A8}" type="pres">
      <dgm:prSet presAssocID="{D4529C16-C7E6-446D-8DFA-001B3F743EA6}" presName="cycle" presStyleCnt="0"/>
      <dgm:spPr/>
    </dgm:pt>
    <dgm:pt modelId="{69AFDF5C-F600-44FA-AF5F-012B1E574C77}" type="pres">
      <dgm:prSet presAssocID="{D4529C16-C7E6-446D-8DFA-001B3F743EA6}" presName="srcNode" presStyleLbl="node1" presStyleIdx="0" presStyleCnt="3"/>
      <dgm:spPr/>
    </dgm:pt>
    <dgm:pt modelId="{695BB46A-0DA5-4FC2-9B8A-46E886CCBEB4}" type="pres">
      <dgm:prSet presAssocID="{D4529C16-C7E6-446D-8DFA-001B3F743EA6}" presName="conn" presStyleLbl="parChTrans1D2" presStyleIdx="0" presStyleCnt="1"/>
      <dgm:spPr/>
    </dgm:pt>
    <dgm:pt modelId="{A08FBD18-5B91-49F9-820F-6A32CC75A087}" type="pres">
      <dgm:prSet presAssocID="{D4529C16-C7E6-446D-8DFA-001B3F743EA6}" presName="extraNode" presStyleLbl="node1" presStyleIdx="0" presStyleCnt="3"/>
      <dgm:spPr/>
    </dgm:pt>
    <dgm:pt modelId="{87B2903F-5C2F-46EC-896B-7E16ED7F9A04}" type="pres">
      <dgm:prSet presAssocID="{D4529C16-C7E6-446D-8DFA-001B3F743EA6}" presName="dstNode" presStyleLbl="node1" presStyleIdx="0" presStyleCnt="3"/>
      <dgm:spPr/>
    </dgm:pt>
    <dgm:pt modelId="{D8F23B2B-2851-4F1B-B96A-DF7DE6C0C537}" type="pres">
      <dgm:prSet presAssocID="{800BCA8E-CD26-4826-B8F8-BAC7D1B9AAFA}" presName="text_1" presStyleLbl="node1" presStyleIdx="0" presStyleCnt="3">
        <dgm:presLayoutVars>
          <dgm:bulletEnabled val="1"/>
        </dgm:presLayoutVars>
      </dgm:prSet>
      <dgm:spPr/>
    </dgm:pt>
    <dgm:pt modelId="{7AE554F7-9EBE-44CC-97A4-D9EEE0631CD5}" type="pres">
      <dgm:prSet presAssocID="{800BCA8E-CD26-4826-B8F8-BAC7D1B9AAFA}" presName="accent_1" presStyleCnt="0"/>
      <dgm:spPr/>
    </dgm:pt>
    <dgm:pt modelId="{A65E5DF0-B278-40D8-AF51-70E140B2C66E}" type="pres">
      <dgm:prSet presAssocID="{800BCA8E-CD26-4826-B8F8-BAC7D1B9AAFA}" presName="accentRepeatNode" presStyleLbl="solidFgAcc1" presStyleIdx="0" presStyleCnt="3"/>
      <dgm:spPr/>
    </dgm:pt>
    <dgm:pt modelId="{D7574F47-500D-4834-9B64-188D42320EC6}" type="pres">
      <dgm:prSet presAssocID="{F13BF25E-3ABA-4F9D-81A3-0723F2455212}" presName="text_2" presStyleLbl="node1" presStyleIdx="1" presStyleCnt="3">
        <dgm:presLayoutVars>
          <dgm:bulletEnabled val="1"/>
        </dgm:presLayoutVars>
      </dgm:prSet>
      <dgm:spPr/>
    </dgm:pt>
    <dgm:pt modelId="{1A069440-CF31-46D7-934B-E7EA1E9CE43B}" type="pres">
      <dgm:prSet presAssocID="{F13BF25E-3ABA-4F9D-81A3-0723F2455212}" presName="accent_2" presStyleCnt="0"/>
      <dgm:spPr/>
    </dgm:pt>
    <dgm:pt modelId="{6409241A-E8AB-430E-BE2D-E87A75260ACA}" type="pres">
      <dgm:prSet presAssocID="{F13BF25E-3ABA-4F9D-81A3-0723F2455212}" presName="accentRepeatNode" presStyleLbl="solidFgAcc1" presStyleIdx="1" presStyleCnt="3"/>
      <dgm:spPr/>
    </dgm:pt>
    <dgm:pt modelId="{3F7F239D-36D3-4158-9543-7E6B26E405F8}" type="pres">
      <dgm:prSet presAssocID="{58E5535F-F1B2-413D-A327-3A61D8FC81D5}" presName="text_3" presStyleLbl="node1" presStyleIdx="2" presStyleCnt="3">
        <dgm:presLayoutVars>
          <dgm:bulletEnabled val="1"/>
        </dgm:presLayoutVars>
      </dgm:prSet>
      <dgm:spPr/>
    </dgm:pt>
    <dgm:pt modelId="{F6F74494-2FA3-4B1E-AC36-2267567B417C}" type="pres">
      <dgm:prSet presAssocID="{58E5535F-F1B2-413D-A327-3A61D8FC81D5}" presName="accent_3" presStyleCnt="0"/>
      <dgm:spPr/>
    </dgm:pt>
    <dgm:pt modelId="{283DCDC5-DAB1-49AC-A095-9B5414A443DD}" type="pres">
      <dgm:prSet presAssocID="{58E5535F-F1B2-413D-A327-3A61D8FC81D5}" presName="accentRepeatNode" presStyleLbl="solidFgAcc1" presStyleIdx="2" presStyleCnt="3"/>
      <dgm:spPr/>
    </dgm:pt>
  </dgm:ptLst>
  <dgm:cxnLst>
    <dgm:cxn modelId="{4C62992D-7BEF-42EB-8FAA-D0D19AF7A8DF}" type="presOf" srcId="{D4529C16-C7E6-446D-8DFA-001B3F743EA6}" destId="{F5178AC0-DE50-43FF-83F6-E7EDEADFACB9}" srcOrd="0" destOrd="0" presId="urn:microsoft.com/office/officeart/2008/layout/VerticalCurvedList"/>
    <dgm:cxn modelId="{C66B4C72-EF05-4271-BC39-7CB3713D51D9}" srcId="{D4529C16-C7E6-446D-8DFA-001B3F743EA6}" destId="{58E5535F-F1B2-413D-A327-3A61D8FC81D5}" srcOrd="2" destOrd="0" parTransId="{AC15081F-A2F1-4CE3-AE79-46E22B1DD47A}" sibTransId="{7BF6B48A-9211-4C96-8D23-06020564D0EF}"/>
    <dgm:cxn modelId="{3BB7D591-8ACD-4FD4-8BA2-DF4D36C651F6}" srcId="{D4529C16-C7E6-446D-8DFA-001B3F743EA6}" destId="{F13BF25E-3ABA-4F9D-81A3-0723F2455212}" srcOrd="1" destOrd="0" parTransId="{F71B432C-E65E-42C5-AC0E-BBA793A0D43F}" sibTransId="{A165923B-C2CC-4516-8962-6D3C671E434D}"/>
    <dgm:cxn modelId="{5C321494-9710-447C-BC32-3B166079B77F}" type="presOf" srcId="{58E5535F-F1B2-413D-A327-3A61D8FC81D5}" destId="{3F7F239D-36D3-4158-9543-7E6B26E405F8}" srcOrd="0" destOrd="0" presId="urn:microsoft.com/office/officeart/2008/layout/VerticalCurvedList"/>
    <dgm:cxn modelId="{A20C69A4-A504-4D7A-967B-D3E63E4D47D4}" type="presOf" srcId="{319CDB84-631A-41C9-95C3-E5EDA0AD52AE}" destId="{695BB46A-0DA5-4FC2-9B8A-46E886CCBEB4}" srcOrd="0" destOrd="0" presId="urn:microsoft.com/office/officeart/2008/layout/VerticalCurvedList"/>
    <dgm:cxn modelId="{7DCA8FA5-92A6-43DC-BE45-FD3274396903}" type="presOf" srcId="{800BCA8E-CD26-4826-B8F8-BAC7D1B9AAFA}" destId="{D8F23B2B-2851-4F1B-B96A-DF7DE6C0C537}" srcOrd="0" destOrd="0" presId="urn:microsoft.com/office/officeart/2008/layout/VerticalCurvedList"/>
    <dgm:cxn modelId="{0233E8F0-EFB1-48FF-9A58-7690FBF6490E}" type="presOf" srcId="{F13BF25E-3ABA-4F9D-81A3-0723F2455212}" destId="{D7574F47-500D-4834-9B64-188D42320EC6}" srcOrd="0" destOrd="0" presId="urn:microsoft.com/office/officeart/2008/layout/VerticalCurvedList"/>
    <dgm:cxn modelId="{3A81F7FF-1473-410B-85A5-FA2277C0590C}" srcId="{D4529C16-C7E6-446D-8DFA-001B3F743EA6}" destId="{800BCA8E-CD26-4826-B8F8-BAC7D1B9AAFA}" srcOrd="0" destOrd="0" parTransId="{816AEB50-2007-4C05-8026-631F1782C25A}" sibTransId="{319CDB84-631A-41C9-95C3-E5EDA0AD52AE}"/>
    <dgm:cxn modelId="{072C5F94-BB68-4EDB-8406-688E207DDB4C}" type="presParOf" srcId="{F5178AC0-DE50-43FF-83F6-E7EDEADFACB9}" destId="{3A528247-F363-49DB-8DE0-EEC7C88C7E98}" srcOrd="0" destOrd="0" presId="urn:microsoft.com/office/officeart/2008/layout/VerticalCurvedList"/>
    <dgm:cxn modelId="{8F251537-BDFA-42AC-98CA-B6B142619F45}" type="presParOf" srcId="{3A528247-F363-49DB-8DE0-EEC7C88C7E98}" destId="{F36F2638-365A-4BA6-B45F-484C5DEAF7A8}" srcOrd="0" destOrd="0" presId="urn:microsoft.com/office/officeart/2008/layout/VerticalCurvedList"/>
    <dgm:cxn modelId="{480BF353-5DDA-48CD-8BD7-D6E48BE5A42D}" type="presParOf" srcId="{F36F2638-365A-4BA6-B45F-484C5DEAF7A8}" destId="{69AFDF5C-F600-44FA-AF5F-012B1E574C77}" srcOrd="0" destOrd="0" presId="urn:microsoft.com/office/officeart/2008/layout/VerticalCurvedList"/>
    <dgm:cxn modelId="{A3B7DA8C-0013-4D26-BFF8-41A34A8548EA}" type="presParOf" srcId="{F36F2638-365A-4BA6-B45F-484C5DEAF7A8}" destId="{695BB46A-0DA5-4FC2-9B8A-46E886CCBEB4}" srcOrd="1" destOrd="0" presId="urn:microsoft.com/office/officeart/2008/layout/VerticalCurvedList"/>
    <dgm:cxn modelId="{505ADD1C-D65E-4133-A8B1-EBA3471C4B92}" type="presParOf" srcId="{F36F2638-365A-4BA6-B45F-484C5DEAF7A8}" destId="{A08FBD18-5B91-49F9-820F-6A32CC75A087}" srcOrd="2" destOrd="0" presId="urn:microsoft.com/office/officeart/2008/layout/VerticalCurvedList"/>
    <dgm:cxn modelId="{AB777F24-C474-4B6C-9554-04992DAB3041}" type="presParOf" srcId="{F36F2638-365A-4BA6-B45F-484C5DEAF7A8}" destId="{87B2903F-5C2F-46EC-896B-7E16ED7F9A04}" srcOrd="3" destOrd="0" presId="urn:microsoft.com/office/officeart/2008/layout/VerticalCurvedList"/>
    <dgm:cxn modelId="{9D1DECCC-2D75-47E0-B5AD-E0C61AC1A502}" type="presParOf" srcId="{3A528247-F363-49DB-8DE0-EEC7C88C7E98}" destId="{D8F23B2B-2851-4F1B-B96A-DF7DE6C0C537}" srcOrd="1" destOrd="0" presId="urn:microsoft.com/office/officeart/2008/layout/VerticalCurvedList"/>
    <dgm:cxn modelId="{B28607A3-2AD6-477B-B1CE-B9C96A28BF8B}" type="presParOf" srcId="{3A528247-F363-49DB-8DE0-EEC7C88C7E98}" destId="{7AE554F7-9EBE-44CC-97A4-D9EEE0631CD5}" srcOrd="2" destOrd="0" presId="urn:microsoft.com/office/officeart/2008/layout/VerticalCurvedList"/>
    <dgm:cxn modelId="{DB08CB1C-4E8C-46A5-BDF9-A480CA3E948E}" type="presParOf" srcId="{7AE554F7-9EBE-44CC-97A4-D9EEE0631CD5}" destId="{A65E5DF0-B278-40D8-AF51-70E140B2C66E}" srcOrd="0" destOrd="0" presId="urn:microsoft.com/office/officeart/2008/layout/VerticalCurvedList"/>
    <dgm:cxn modelId="{BF172562-4C49-49C9-9274-37BBAB16B678}" type="presParOf" srcId="{3A528247-F363-49DB-8DE0-EEC7C88C7E98}" destId="{D7574F47-500D-4834-9B64-188D42320EC6}" srcOrd="3" destOrd="0" presId="urn:microsoft.com/office/officeart/2008/layout/VerticalCurvedList"/>
    <dgm:cxn modelId="{B91F11AB-7E2B-4D12-B39E-50182A01F0B4}" type="presParOf" srcId="{3A528247-F363-49DB-8DE0-EEC7C88C7E98}" destId="{1A069440-CF31-46D7-934B-E7EA1E9CE43B}" srcOrd="4" destOrd="0" presId="urn:microsoft.com/office/officeart/2008/layout/VerticalCurvedList"/>
    <dgm:cxn modelId="{8A57DF40-6F16-40BC-8032-6DB752B3F680}" type="presParOf" srcId="{1A069440-CF31-46D7-934B-E7EA1E9CE43B}" destId="{6409241A-E8AB-430E-BE2D-E87A75260ACA}" srcOrd="0" destOrd="0" presId="urn:microsoft.com/office/officeart/2008/layout/VerticalCurvedList"/>
    <dgm:cxn modelId="{B0FC5F2E-CA18-4341-9730-4438793EB26F}" type="presParOf" srcId="{3A528247-F363-49DB-8DE0-EEC7C88C7E98}" destId="{3F7F239D-36D3-4158-9543-7E6B26E405F8}" srcOrd="5" destOrd="0" presId="urn:microsoft.com/office/officeart/2008/layout/VerticalCurvedList"/>
    <dgm:cxn modelId="{A9DD4AC3-5720-4C23-AE96-C25128A80E44}" type="presParOf" srcId="{3A528247-F363-49DB-8DE0-EEC7C88C7E98}" destId="{F6F74494-2FA3-4B1E-AC36-2267567B417C}" srcOrd="6" destOrd="0" presId="urn:microsoft.com/office/officeart/2008/layout/VerticalCurvedList"/>
    <dgm:cxn modelId="{925627F4-9956-4566-B2D5-C4F1327BEEAD}" type="presParOf" srcId="{F6F74494-2FA3-4B1E-AC36-2267567B417C}" destId="{283DCDC5-DAB1-49AC-A095-9B5414A443D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2E2F2A4-8D4D-44CB-9555-36D7C17BF65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id-ID"/>
        </a:p>
      </dgm:t>
    </dgm:pt>
    <dgm:pt modelId="{53880DED-FEAA-429C-A275-50E2BB964132}">
      <dgm:prSet phldrT="[Text]"/>
      <dgm:spPr/>
      <dgm:t>
        <a:bodyPr/>
        <a:lstStyle/>
        <a:p>
          <a:r>
            <a:rPr lang="id-ID" dirty="0"/>
            <a:t>Apabila sisa makanan bergerak terlalu lambat atau berada di kolon terlalu lama, akan terjadi absorpsi air yang berlebihan sehingga feses menjadi keras dan mengakibatkan konstipasi. </a:t>
          </a:r>
        </a:p>
      </dgm:t>
    </dgm:pt>
    <dgm:pt modelId="{28030053-79A0-4764-99C4-674706F4BA63}" type="parTrans" cxnId="{7986B90E-8D85-45FF-9D36-B2EEC9794A37}">
      <dgm:prSet/>
      <dgm:spPr/>
      <dgm:t>
        <a:bodyPr/>
        <a:lstStyle/>
        <a:p>
          <a:endParaRPr lang="id-ID"/>
        </a:p>
      </dgm:t>
    </dgm:pt>
    <dgm:pt modelId="{26361E39-0CA2-4265-BEC9-478FEC550322}" type="sibTrans" cxnId="{7986B90E-8D85-45FF-9D36-B2EEC9794A37}">
      <dgm:prSet/>
      <dgm:spPr/>
      <dgm:t>
        <a:bodyPr/>
        <a:lstStyle/>
        <a:p>
          <a:endParaRPr lang="id-ID"/>
        </a:p>
      </dgm:t>
    </dgm:pt>
    <dgm:pt modelId="{0B05E08C-4770-4642-BCCF-932EC8ED6B4F}">
      <dgm:prSet phldrT="[Text]"/>
      <dgm:spPr/>
      <dgm:t>
        <a:bodyPr/>
        <a:lstStyle/>
        <a:p>
          <a:r>
            <a:rPr lang="id-ID" dirty="0"/>
            <a:t>Kuranglebih </a:t>
          </a:r>
          <a:r>
            <a:rPr lang="de-DE" dirty="0"/>
            <a:t>30% berat kering feses mengandung</a:t>
          </a:r>
          <a:r>
            <a:rPr lang="id-ID" dirty="0"/>
            <a:t> </a:t>
          </a:r>
          <a:r>
            <a:rPr lang="it-IT" dirty="0"/>
            <a:t>bakteri E. coli. </a:t>
          </a:r>
          <a:endParaRPr lang="id-ID" dirty="0"/>
        </a:p>
      </dgm:t>
    </dgm:pt>
    <dgm:pt modelId="{9CC0E61B-02AA-4148-A15F-ACA4341A7E69}" type="parTrans" cxnId="{2402BA54-DA67-42E3-9CD1-F018BBCA2B03}">
      <dgm:prSet/>
      <dgm:spPr/>
    </dgm:pt>
    <dgm:pt modelId="{5FAE5840-B177-4B49-BC89-0C2488C52FB1}" type="sibTrans" cxnId="{2402BA54-DA67-42E3-9CD1-F018BBCA2B03}">
      <dgm:prSet/>
      <dgm:spPr/>
    </dgm:pt>
    <dgm:pt modelId="{71BF025F-386E-4FC8-8171-E17EDA01A899}">
      <dgm:prSet phldrT="[Text]"/>
      <dgm:spPr/>
      <dgm:t>
        <a:bodyPr/>
        <a:lstStyle/>
        <a:p>
          <a:r>
            <a:rPr lang="it-IT" dirty="0"/>
            <a:t>Bakteri ini hidup di dalam</a:t>
          </a:r>
          <a:r>
            <a:rPr lang="id-ID" dirty="0"/>
            <a:t> usus besar dan memproduksi vitamin K</a:t>
          </a:r>
        </a:p>
      </dgm:t>
    </dgm:pt>
    <dgm:pt modelId="{0A9CDF78-4067-47F7-AF20-C04FF7248F85}" type="parTrans" cxnId="{10050552-9929-4B06-B153-B53EC98AD68B}">
      <dgm:prSet/>
      <dgm:spPr/>
    </dgm:pt>
    <dgm:pt modelId="{D407C29F-6221-4132-8E76-DA0C376C446B}" type="sibTrans" cxnId="{10050552-9929-4B06-B153-B53EC98AD68B}">
      <dgm:prSet/>
      <dgm:spPr/>
    </dgm:pt>
    <dgm:pt modelId="{70DCB4E3-5AC0-45D6-A0BB-91BAC55C8AAE}" type="pres">
      <dgm:prSet presAssocID="{B2E2F2A4-8D4D-44CB-9555-36D7C17BF658}" presName="Name0" presStyleCnt="0">
        <dgm:presLayoutVars>
          <dgm:chMax val="7"/>
          <dgm:chPref val="7"/>
          <dgm:dir/>
        </dgm:presLayoutVars>
      </dgm:prSet>
      <dgm:spPr/>
    </dgm:pt>
    <dgm:pt modelId="{3438D72B-10E1-4FD3-B4D3-E4F2B5AF20FA}" type="pres">
      <dgm:prSet presAssocID="{B2E2F2A4-8D4D-44CB-9555-36D7C17BF658}" presName="Name1" presStyleCnt="0"/>
      <dgm:spPr/>
    </dgm:pt>
    <dgm:pt modelId="{AA5792D8-6709-4824-B89B-F445AF999C1C}" type="pres">
      <dgm:prSet presAssocID="{B2E2F2A4-8D4D-44CB-9555-36D7C17BF658}" presName="cycle" presStyleCnt="0"/>
      <dgm:spPr/>
    </dgm:pt>
    <dgm:pt modelId="{BF321478-93E7-4EC4-84ED-C6254C7EEDCA}" type="pres">
      <dgm:prSet presAssocID="{B2E2F2A4-8D4D-44CB-9555-36D7C17BF658}" presName="srcNode" presStyleLbl="node1" presStyleIdx="0" presStyleCnt="3"/>
      <dgm:spPr/>
    </dgm:pt>
    <dgm:pt modelId="{AFF90192-D537-449C-B892-F4F8E305B6F9}" type="pres">
      <dgm:prSet presAssocID="{B2E2F2A4-8D4D-44CB-9555-36D7C17BF658}" presName="conn" presStyleLbl="parChTrans1D2" presStyleIdx="0" presStyleCnt="1"/>
      <dgm:spPr/>
    </dgm:pt>
    <dgm:pt modelId="{F52BA384-0E38-41B9-93E6-72FA848E5D2A}" type="pres">
      <dgm:prSet presAssocID="{B2E2F2A4-8D4D-44CB-9555-36D7C17BF658}" presName="extraNode" presStyleLbl="node1" presStyleIdx="0" presStyleCnt="3"/>
      <dgm:spPr/>
    </dgm:pt>
    <dgm:pt modelId="{9FE7BF85-BC44-4CE0-964F-ED29436C5997}" type="pres">
      <dgm:prSet presAssocID="{B2E2F2A4-8D4D-44CB-9555-36D7C17BF658}" presName="dstNode" presStyleLbl="node1" presStyleIdx="0" presStyleCnt="3"/>
      <dgm:spPr/>
    </dgm:pt>
    <dgm:pt modelId="{6AE0BE81-A397-4374-9916-79268232554F}" type="pres">
      <dgm:prSet presAssocID="{53880DED-FEAA-429C-A275-50E2BB964132}" presName="text_1" presStyleLbl="node1" presStyleIdx="0" presStyleCnt="3">
        <dgm:presLayoutVars>
          <dgm:bulletEnabled val="1"/>
        </dgm:presLayoutVars>
      </dgm:prSet>
      <dgm:spPr/>
    </dgm:pt>
    <dgm:pt modelId="{6657E1A5-239C-4926-A312-F6DD53BEFC63}" type="pres">
      <dgm:prSet presAssocID="{53880DED-FEAA-429C-A275-50E2BB964132}" presName="accent_1" presStyleCnt="0"/>
      <dgm:spPr/>
    </dgm:pt>
    <dgm:pt modelId="{FC019CC5-972E-4601-8F87-778534A1C73F}" type="pres">
      <dgm:prSet presAssocID="{53880DED-FEAA-429C-A275-50E2BB964132}" presName="accentRepeatNode" presStyleLbl="solidFgAcc1" presStyleIdx="0" presStyleCnt="3"/>
      <dgm:spPr/>
    </dgm:pt>
    <dgm:pt modelId="{007FB3D1-77BF-4AAB-8C90-DB695BF16A3A}" type="pres">
      <dgm:prSet presAssocID="{0B05E08C-4770-4642-BCCF-932EC8ED6B4F}" presName="text_2" presStyleLbl="node1" presStyleIdx="1" presStyleCnt="3">
        <dgm:presLayoutVars>
          <dgm:bulletEnabled val="1"/>
        </dgm:presLayoutVars>
      </dgm:prSet>
      <dgm:spPr/>
    </dgm:pt>
    <dgm:pt modelId="{CC3F4EDB-A85D-468B-9029-DB188E78E2DB}" type="pres">
      <dgm:prSet presAssocID="{0B05E08C-4770-4642-BCCF-932EC8ED6B4F}" presName="accent_2" presStyleCnt="0"/>
      <dgm:spPr/>
    </dgm:pt>
    <dgm:pt modelId="{6706D70B-DF16-4C89-905A-CB3EDDE94337}" type="pres">
      <dgm:prSet presAssocID="{0B05E08C-4770-4642-BCCF-932EC8ED6B4F}" presName="accentRepeatNode" presStyleLbl="solidFgAcc1" presStyleIdx="1" presStyleCnt="3"/>
      <dgm:spPr/>
    </dgm:pt>
    <dgm:pt modelId="{5CED5112-5C9F-4D2A-B951-19834F139EF3}" type="pres">
      <dgm:prSet presAssocID="{71BF025F-386E-4FC8-8171-E17EDA01A899}" presName="text_3" presStyleLbl="node1" presStyleIdx="2" presStyleCnt="3">
        <dgm:presLayoutVars>
          <dgm:bulletEnabled val="1"/>
        </dgm:presLayoutVars>
      </dgm:prSet>
      <dgm:spPr/>
    </dgm:pt>
    <dgm:pt modelId="{E37FCE54-8147-45DC-A284-C07EC4794476}" type="pres">
      <dgm:prSet presAssocID="{71BF025F-386E-4FC8-8171-E17EDA01A899}" presName="accent_3" presStyleCnt="0"/>
      <dgm:spPr/>
    </dgm:pt>
    <dgm:pt modelId="{B072E11F-99EA-48F8-9749-5A8D2FCF4FAF}" type="pres">
      <dgm:prSet presAssocID="{71BF025F-386E-4FC8-8171-E17EDA01A899}" presName="accentRepeatNode" presStyleLbl="solidFgAcc1" presStyleIdx="2" presStyleCnt="3"/>
      <dgm:spPr/>
    </dgm:pt>
  </dgm:ptLst>
  <dgm:cxnLst>
    <dgm:cxn modelId="{7986B90E-8D85-45FF-9D36-B2EEC9794A37}" srcId="{B2E2F2A4-8D4D-44CB-9555-36D7C17BF658}" destId="{53880DED-FEAA-429C-A275-50E2BB964132}" srcOrd="0" destOrd="0" parTransId="{28030053-79A0-4764-99C4-674706F4BA63}" sibTransId="{26361E39-0CA2-4265-BEC9-478FEC550322}"/>
    <dgm:cxn modelId="{5CE5CE5B-24C5-461B-85C1-5F05AC84FF38}" type="presOf" srcId="{B2E2F2A4-8D4D-44CB-9555-36D7C17BF658}" destId="{70DCB4E3-5AC0-45D6-A0BB-91BAC55C8AAE}" srcOrd="0" destOrd="0" presId="urn:microsoft.com/office/officeart/2008/layout/VerticalCurvedList"/>
    <dgm:cxn modelId="{A4D26A67-39BF-4FA5-8747-BFDD125CC151}" type="presOf" srcId="{26361E39-0CA2-4265-BEC9-478FEC550322}" destId="{AFF90192-D537-449C-B892-F4F8E305B6F9}" srcOrd="0" destOrd="0" presId="urn:microsoft.com/office/officeart/2008/layout/VerticalCurvedList"/>
    <dgm:cxn modelId="{8DB89549-47EB-412A-9F3B-353C793E17D9}" type="presOf" srcId="{0B05E08C-4770-4642-BCCF-932EC8ED6B4F}" destId="{007FB3D1-77BF-4AAB-8C90-DB695BF16A3A}" srcOrd="0" destOrd="0" presId="urn:microsoft.com/office/officeart/2008/layout/VerticalCurvedList"/>
    <dgm:cxn modelId="{10050552-9929-4B06-B153-B53EC98AD68B}" srcId="{B2E2F2A4-8D4D-44CB-9555-36D7C17BF658}" destId="{71BF025F-386E-4FC8-8171-E17EDA01A899}" srcOrd="2" destOrd="0" parTransId="{0A9CDF78-4067-47F7-AF20-C04FF7248F85}" sibTransId="{D407C29F-6221-4132-8E76-DA0C376C446B}"/>
    <dgm:cxn modelId="{2402BA54-DA67-42E3-9CD1-F018BBCA2B03}" srcId="{B2E2F2A4-8D4D-44CB-9555-36D7C17BF658}" destId="{0B05E08C-4770-4642-BCCF-932EC8ED6B4F}" srcOrd="1" destOrd="0" parTransId="{9CC0E61B-02AA-4148-A15F-ACA4341A7E69}" sibTransId="{5FAE5840-B177-4B49-BC89-0C2488C52FB1}"/>
    <dgm:cxn modelId="{BF4D43DC-84BF-46FC-AD80-594456306791}" type="presOf" srcId="{53880DED-FEAA-429C-A275-50E2BB964132}" destId="{6AE0BE81-A397-4374-9916-79268232554F}" srcOrd="0" destOrd="0" presId="urn:microsoft.com/office/officeart/2008/layout/VerticalCurvedList"/>
    <dgm:cxn modelId="{BD50DFF4-ED13-4967-847C-120EE7760B0B}" type="presOf" srcId="{71BF025F-386E-4FC8-8171-E17EDA01A899}" destId="{5CED5112-5C9F-4D2A-B951-19834F139EF3}" srcOrd="0" destOrd="0" presId="urn:microsoft.com/office/officeart/2008/layout/VerticalCurvedList"/>
    <dgm:cxn modelId="{6819018D-CE29-47A5-B336-C9A5D572A9C8}" type="presParOf" srcId="{70DCB4E3-5AC0-45D6-A0BB-91BAC55C8AAE}" destId="{3438D72B-10E1-4FD3-B4D3-E4F2B5AF20FA}" srcOrd="0" destOrd="0" presId="urn:microsoft.com/office/officeart/2008/layout/VerticalCurvedList"/>
    <dgm:cxn modelId="{EFCEFF3C-9E2B-4FF4-90BF-52FD6A35CDE6}" type="presParOf" srcId="{3438D72B-10E1-4FD3-B4D3-E4F2B5AF20FA}" destId="{AA5792D8-6709-4824-B89B-F445AF999C1C}" srcOrd="0" destOrd="0" presId="urn:microsoft.com/office/officeart/2008/layout/VerticalCurvedList"/>
    <dgm:cxn modelId="{70B0994F-E5F3-401C-A3CA-027D9A5C5E85}" type="presParOf" srcId="{AA5792D8-6709-4824-B89B-F445AF999C1C}" destId="{BF321478-93E7-4EC4-84ED-C6254C7EEDCA}" srcOrd="0" destOrd="0" presId="urn:microsoft.com/office/officeart/2008/layout/VerticalCurvedList"/>
    <dgm:cxn modelId="{F2FAC46D-DCBC-41FE-83C8-EFA90141E5E2}" type="presParOf" srcId="{AA5792D8-6709-4824-B89B-F445AF999C1C}" destId="{AFF90192-D537-449C-B892-F4F8E305B6F9}" srcOrd="1" destOrd="0" presId="urn:microsoft.com/office/officeart/2008/layout/VerticalCurvedList"/>
    <dgm:cxn modelId="{0D0C1E8D-9554-4C69-83C9-73903090D86F}" type="presParOf" srcId="{AA5792D8-6709-4824-B89B-F445AF999C1C}" destId="{F52BA384-0E38-41B9-93E6-72FA848E5D2A}" srcOrd="2" destOrd="0" presId="urn:microsoft.com/office/officeart/2008/layout/VerticalCurvedList"/>
    <dgm:cxn modelId="{93FF1C18-2B7B-4325-913B-D6ADC9846856}" type="presParOf" srcId="{AA5792D8-6709-4824-B89B-F445AF999C1C}" destId="{9FE7BF85-BC44-4CE0-964F-ED29436C5997}" srcOrd="3" destOrd="0" presId="urn:microsoft.com/office/officeart/2008/layout/VerticalCurvedList"/>
    <dgm:cxn modelId="{F110FEA8-DB4C-4EC1-8363-7606E25A64BB}" type="presParOf" srcId="{3438D72B-10E1-4FD3-B4D3-E4F2B5AF20FA}" destId="{6AE0BE81-A397-4374-9916-79268232554F}" srcOrd="1" destOrd="0" presId="urn:microsoft.com/office/officeart/2008/layout/VerticalCurvedList"/>
    <dgm:cxn modelId="{43BF92CD-BC6F-4CEC-8523-21FE086B7B78}" type="presParOf" srcId="{3438D72B-10E1-4FD3-B4D3-E4F2B5AF20FA}" destId="{6657E1A5-239C-4926-A312-F6DD53BEFC63}" srcOrd="2" destOrd="0" presId="urn:microsoft.com/office/officeart/2008/layout/VerticalCurvedList"/>
    <dgm:cxn modelId="{2F7E17FE-8DBB-4E9C-A359-F989BE2666F9}" type="presParOf" srcId="{6657E1A5-239C-4926-A312-F6DD53BEFC63}" destId="{FC019CC5-972E-4601-8F87-778534A1C73F}" srcOrd="0" destOrd="0" presId="urn:microsoft.com/office/officeart/2008/layout/VerticalCurvedList"/>
    <dgm:cxn modelId="{2F6461F6-EE54-4174-9FAD-B5DCC3F84E7B}" type="presParOf" srcId="{3438D72B-10E1-4FD3-B4D3-E4F2B5AF20FA}" destId="{007FB3D1-77BF-4AAB-8C90-DB695BF16A3A}" srcOrd="3" destOrd="0" presId="urn:microsoft.com/office/officeart/2008/layout/VerticalCurvedList"/>
    <dgm:cxn modelId="{91E54A4E-7151-4B3D-97D7-36DA0AD7993D}" type="presParOf" srcId="{3438D72B-10E1-4FD3-B4D3-E4F2B5AF20FA}" destId="{CC3F4EDB-A85D-468B-9029-DB188E78E2DB}" srcOrd="4" destOrd="0" presId="urn:microsoft.com/office/officeart/2008/layout/VerticalCurvedList"/>
    <dgm:cxn modelId="{9EF52EB6-11FE-4279-8BD8-8B1650E511FC}" type="presParOf" srcId="{CC3F4EDB-A85D-468B-9029-DB188E78E2DB}" destId="{6706D70B-DF16-4C89-905A-CB3EDDE94337}" srcOrd="0" destOrd="0" presId="urn:microsoft.com/office/officeart/2008/layout/VerticalCurvedList"/>
    <dgm:cxn modelId="{A067EA43-6AE5-4D3B-ACD0-74A61E9DB419}" type="presParOf" srcId="{3438D72B-10E1-4FD3-B4D3-E4F2B5AF20FA}" destId="{5CED5112-5C9F-4D2A-B951-19834F139EF3}" srcOrd="5" destOrd="0" presId="urn:microsoft.com/office/officeart/2008/layout/VerticalCurvedList"/>
    <dgm:cxn modelId="{46044684-4ABF-4DC8-86CC-1D1A7A404320}" type="presParOf" srcId="{3438D72B-10E1-4FD3-B4D3-E4F2B5AF20FA}" destId="{E37FCE54-8147-45DC-A284-C07EC4794476}" srcOrd="6" destOrd="0" presId="urn:microsoft.com/office/officeart/2008/layout/VerticalCurvedList"/>
    <dgm:cxn modelId="{79662A6A-F4D2-4EEB-BCFC-55037930737A}" type="presParOf" srcId="{E37FCE54-8147-45DC-A284-C07EC4794476}" destId="{B072E11F-99EA-48F8-9749-5A8D2FCF4FA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6BDC8E6-C4FF-4891-A66F-187E604ACF5C}"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id-ID"/>
        </a:p>
      </dgm:t>
    </dgm:pt>
    <dgm:pt modelId="{DEBAA2A8-D55A-4C6D-ACDD-FEFED1970FBE}">
      <dgm:prSet phldrT="[Text]"/>
      <dgm:spPr/>
      <dgm:t>
        <a:bodyPr/>
        <a:lstStyle/>
        <a:p>
          <a:r>
            <a:rPr lang="id-ID" dirty="0"/>
            <a:t>Untuk absorbsi air</a:t>
          </a:r>
        </a:p>
      </dgm:t>
    </dgm:pt>
    <dgm:pt modelId="{1E9A867F-F319-41D6-9AF4-B4DFACF243DE}" type="parTrans" cxnId="{705F9422-EF45-4F36-9209-0C7DC2A5B941}">
      <dgm:prSet/>
      <dgm:spPr/>
      <dgm:t>
        <a:bodyPr/>
        <a:lstStyle/>
        <a:p>
          <a:endParaRPr lang="id-ID"/>
        </a:p>
      </dgm:t>
    </dgm:pt>
    <dgm:pt modelId="{968ED98A-DBBE-4BA6-AAFE-F958E3A08841}" type="sibTrans" cxnId="{705F9422-EF45-4F36-9209-0C7DC2A5B941}">
      <dgm:prSet/>
      <dgm:spPr/>
      <dgm:t>
        <a:bodyPr/>
        <a:lstStyle/>
        <a:p>
          <a:endParaRPr lang="id-ID"/>
        </a:p>
      </dgm:t>
    </dgm:pt>
    <dgm:pt modelId="{E8089B24-4474-4A67-9312-521CDA12D431}">
      <dgm:prSet phldrT="[Text]"/>
      <dgm:spPr/>
      <dgm:t>
        <a:bodyPr/>
        <a:lstStyle/>
        <a:p>
          <a:r>
            <a:rPr lang="id-ID" dirty="0"/>
            <a:t>Untuk Pembentukan massa feses</a:t>
          </a:r>
        </a:p>
      </dgm:t>
    </dgm:pt>
    <dgm:pt modelId="{E0E53BEB-3A2D-4885-9E06-6A423B836B8D}" type="parTrans" cxnId="{6DF18DE9-EB2F-4123-80C3-1FF2AAF9C317}">
      <dgm:prSet/>
      <dgm:spPr/>
      <dgm:t>
        <a:bodyPr/>
        <a:lstStyle/>
        <a:p>
          <a:endParaRPr lang="id-ID"/>
        </a:p>
      </dgm:t>
    </dgm:pt>
    <dgm:pt modelId="{1A6AE619-AD98-44E1-BC7B-6E42CFDDF3A8}" type="sibTrans" cxnId="{6DF18DE9-EB2F-4123-80C3-1FF2AAF9C317}">
      <dgm:prSet/>
      <dgm:spPr/>
      <dgm:t>
        <a:bodyPr/>
        <a:lstStyle/>
        <a:p>
          <a:endParaRPr lang="id-ID"/>
        </a:p>
      </dgm:t>
    </dgm:pt>
    <dgm:pt modelId="{03FDD828-6E0A-484A-B08C-D093CBDE4B12}">
      <dgm:prSet phldrT="[Text]"/>
      <dgm:spPr/>
      <dgm:t>
        <a:bodyPr/>
        <a:lstStyle/>
        <a:p>
          <a:r>
            <a:rPr lang="id-ID" dirty="0"/>
            <a:t>P</a:t>
          </a:r>
          <a:r>
            <a:rPr lang="fi-FI" dirty="0"/>
            <a:t>emberian mukus dan pelumasan permukaan mukosa, dengan demikian</a:t>
          </a:r>
          <a:r>
            <a:rPr lang="id-ID" dirty="0"/>
            <a:t> banyak sel goblet</a:t>
          </a:r>
        </a:p>
      </dgm:t>
    </dgm:pt>
    <dgm:pt modelId="{AC4E7452-541F-4D41-B9F3-A6D614FB3347}" type="parTrans" cxnId="{A12AB620-E3A6-4B0F-B376-823B3DF95FDB}">
      <dgm:prSet/>
      <dgm:spPr/>
      <dgm:t>
        <a:bodyPr/>
        <a:lstStyle/>
        <a:p>
          <a:endParaRPr lang="id-ID"/>
        </a:p>
      </dgm:t>
    </dgm:pt>
    <dgm:pt modelId="{0335DDD7-01A1-4652-9456-7650B0790437}" type="sibTrans" cxnId="{A12AB620-E3A6-4B0F-B376-823B3DF95FDB}">
      <dgm:prSet/>
      <dgm:spPr/>
      <dgm:t>
        <a:bodyPr/>
        <a:lstStyle/>
        <a:p>
          <a:endParaRPr lang="id-ID"/>
        </a:p>
      </dgm:t>
    </dgm:pt>
    <dgm:pt modelId="{F844B063-A78C-4C9D-ACBA-95E2B7BEDE83}" type="pres">
      <dgm:prSet presAssocID="{46BDC8E6-C4FF-4891-A66F-187E604ACF5C}" presName="Name0" presStyleCnt="0">
        <dgm:presLayoutVars>
          <dgm:chMax val="7"/>
          <dgm:chPref val="7"/>
          <dgm:dir/>
        </dgm:presLayoutVars>
      </dgm:prSet>
      <dgm:spPr/>
    </dgm:pt>
    <dgm:pt modelId="{77DFE2D7-EC7C-450E-AD91-18B813FF101D}" type="pres">
      <dgm:prSet presAssocID="{46BDC8E6-C4FF-4891-A66F-187E604ACF5C}" presName="Name1" presStyleCnt="0"/>
      <dgm:spPr/>
    </dgm:pt>
    <dgm:pt modelId="{8896C5E3-DCE6-4817-8BE9-951B217BC2A0}" type="pres">
      <dgm:prSet presAssocID="{46BDC8E6-C4FF-4891-A66F-187E604ACF5C}" presName="cycle" presStyleCnt="0"/>
      <dgm:spPr/>
    </dgm:pt>
    <dgm:pt modelId="{BD37ED0D-D331-451A-B947-C6446CF27587}" type="pres">
      <dgm:prSet presAssocID="{46BDC8E6-C4FF-4891-A66F-187E604ACF5C}" presName="srcNode" presStyleLbl="node1" presStyleIdx="0" presStyleCnt="3"/>
      <dgm:spPr/>
    </dgm:pt>
    <dgm:pt modelId="{E43518D7-BBDF-4017-A3F0-9489AE480F3C}" type="pres">
      <dgm:prSet presAssocID="{46BDC8E6-C4FF-4891-A66F-187E604ACF5C}" presName="conn" presStyleLbl="parChTrans1D2" presStyleIdx="0" presStyleCnt="1"/>
      <dgm:spPr/>
    </dgm:pt>
    <dgm:pt modelId="{62A5025F-8E51-41FD-A234-FEBC92DA6D21}" type="pres">
      <dgm:prSet presAssocID="{46BDC8E6-C4FF-4891-A66F-187E604ACF5C}" presName="extraNode" presStyleLbl="node1" presStyleIdx="0" presStyleCnt="3"/>
      <dgm:spPr/>
    </dgm:pt>
    <dgm:pt modelId="{39915B0B-4582-442B-89E5-FAE4CDF86153}" type="pres">
      <dgm:prSet presAssocID="{46BDC8E6-C4FF-4891-A66F-187E604ACF5C}" presName="dstNode" presStyleLbl="node1" presStyleIdx="0" presStyleCnt="3"/>
      <dgm:spPr/>
    </dgm:pt>
    <dgm:pt modelId="{7F2CB1A6-E389-4F1D-8277-2C2EAA267D61}" type="pres">
      <dgm:prSet presAssocID="{DEBAA2A8-D55A-4C6D-ACDD-FEFED1970FBE}" presName="text_1" presStyleLbl="node1" presStyleIdx="0" presStyleCnt="3">
        <dgm:presLayoutVars>
          <dgm:bulletEnabled val="1"/>
        </dgm:presLayoutVars>
      </dgm:prSet>
      <dgm:spPr/>
    </dgm:pt>
    <dgm:pt modelId="{6A5DFCCA-6267-4053-9D2E-16FDE470CBAB}" type="pres">
      <dgm:prSet presAssocID="{DEBAA2A8-D55A-4C6D-ACDD-FEFED1970FBE}" presName="accent_1" presStyleCnt="0"/>
      <dgm:spPr/>
    </dgm:pt>
    <dgm:pt modelId="{A1374898-F872-4637-839A-9B25BFEBB1B9}" type="pres">
      <dgm:prSet presAssocID="{DEBAA2A8-D55A-4C6D-ACDD-FEFED1970FBE}" presName="accentRepeatNode" presStyleLbl="solidFgAcc1" presStyleIdx="0" presStyleCnt="3"/>
      <dgm:spPr/>
    </dgm:pt>
    <dgm:pt modelId="{CACEFBB4-A593-48A1-816B-FDFEF913DF59}" type="pres">
      <dgm:prSet presAssocID="{E8089B24-4474-4A67-9312-521CDA12D431}" presName="text_2" presStyleLbl="node1" presStyleIdx="1" presStyleCnt="3">
        <dgm:presLayoutVars>
          <dgm:bulletEnabled val="1"/>
        </dgm:presLayoutVars>
      </dgm:prSet>
      <dgm:spPr/>
    </dgm:pt>
    <dgm:pt modelId="{C3A80E1E-3AFD-4A66-883E-C9B81D0748BC}" type="pres">
      <dgm:prSet presAssocID="{E8089B24-4474-4A67-9312-521CDA12D431}" presName="accent_2" presStyleCnt="0"/>
      <dgm:spPr/>
    </dgm:pt>
    <dgm:pt modelId="{A314719C-BAC4-4640-BEA5-60D50576191C}" type="pres">
      <dgm:prSet presAssocID="{E8089B24-4474-4A67-9312-521CDA12D431}" presName="accentRepeatNode" presStyleLbl="solidFgAcc1" presStyleIdx="1" presStyleCnt="3"/>
      <dgm:spPr/>
    </dgm:pt>
    <dgm:pt modelId="{16D534D6-C818-460A-A13C-C325C0BB832A}" type="pres">
      <dgm:prSet presAssocID="{03FDD828-6E0A-484A-B08C-D093CBDE4B12}" presName="text_3" presStyleLbl="node1" presStyleIdx="2" presStyleCnt="3">
        <dgm:presLayoutVars>
          <dgm:bulletEnabled val="1"/>
        </dgm:presLayoutVars>
      </dgm:prSet>
      <dgm:spPr/>
    </dgm:pt>
    <dgm:pt modelId="{81702846-5977-4DA0-9F38-1358E75F606E}" type="pres">
      <dgm:prSet presAssocID="{03FDD828-6E0A-484A-B08C-D093CBDE4B12}" presName="accent_3" presStyleCnt="0"/>
      <dgm:spPr/>
    </dgm:pt>
    <dgm:pt modelId="{F386D6C6-2931-4F36-8F9C-13B0AD79F86A}" type="pres">
      <dgm:prSet presAssocID="{03FDD828-6E0A-484A-B08C-D093CBDE4B12}" presName="accentRepeatNode" presStyleLbl="solidFgAcc1" presStyleIdx="2" presStyleCnt="3"/>
      <dgm:spPr/>
    </dgm:pt>
  </dgm:ptLst>
  <dgm:cxnLst>
    <dgm:cxn modelId="{A12AB620-E3A6-4B0F-B376-823B3DF95FDB}" srcId="{46BDC8E6-C4FF-4891-A66F-187E604ACF5C}" destId="{03FDD828-6E0A-484A-B08C-D093CBDE4B12}" srcOrd="2" destOrd="0" parTransId="{AC4E7452-541F-4D41-B9F3-A6D614FB3347}" sibTransId="{0335DDD7-01A1-4652-9456-7650B0790437}"/>
    <dgm:cxn modelId="{705F9422-EF45-4F36-9209-0C7DC2A5B941}" srcId="{46BDC8E6-C4FF-4891-A66F-187E604ACF5C}" destId="{DEBAA2A8-D55A-4C6D-ACDD-FEFED1970FBE}" srcOrd="0" destOrd="0" parTransId="{1E9A867F-F319-41D6-9AF4-B4DFACF243DE}" sibTransId="{968ED98A-DBBE-4BA6-AAFE-F958E3A08841}"/>
    <dgm:cxn modelId="{D9442436-E438-4A1D-A87F-230A388CD3D2}" type="presOf" srcId="{DEBAA2A8-D55A-4C6D-ACDD-FEFED1970FBE}" destId="{7F2CB1A6-E389-4F1D-8277-2C2EAA267D61}" srcOrd="0" destOrd="0" presId="urn:microsoft.com/office/officeart/2008/layout/VerticalCurvedList"/>
    <dgm:cxn modelId="{985E7A5D-A784-47BF-B9F7-E3EB47EE16E9}" type="presOf" srcId="{E8089B24-4474-4A67-9312-521CDA12D431}" destId="{CACEFBB4-A593-48A1-816B-FDFEF913DF59}" srcOrd="0" destOrd="0" presId="urn:microsoft.com/office/officeart/2008/layout/VerticalCurvedList"/>
    <dgm:cxn modelId="{D17E8A55-D53A-4E8B-8F44-5426F9268BFF}" type="presOf" srcId="{968ED98A-DBBE-4BA6-AAFE-F958E3A08841}" destId="{E43518D7-BBDF-4017-A3F0-9489AE480F3C}" srcOrd="0" destOrd="0" presId="urn:microsoft.com/office/officeart/2008/layout/VerticalCurvedList"/>
    <dgm:cxn modelId="{A01D9281-7B6C-4306-8421-4352EDE454A4}" type="presOf" srcId="{46BDC8E6-C4FF-4891-A66F-187E604ACF5C}" destId="{F844B063-A78C-4C9D-ACBA-95E2B7BEDE83}" srcOrd="0" destOrd="0" presId="urn:microsoft.com/office/officeart/2008/layout/VerticalCurvedList"/>
    <dgm:cxn modelId="{2694F3D1-528C-420F-BDC2-E0C066C53253}" type="presOf" srcId="{03FDD828-6E0A-484A-B08C-D093CBDE4B12}" destId="{16D534D6-C818-460A-A13C-C325C0BB832A}" srcOrd="0" destOrd="0" presId="urn:microsoft.com/office/officeart/2008/layout/VerticalCurvedList"/>
    <dgm:cxn modelId="{6DF18DE9-EB2F-4123-80C3-1FF2AAF9C317}" srcId="{46BDC8E6-C4FF-4891-A66F-187E604ACF5C}" destId="{E8089B24-4474-4A67-9312-521CDA12D431}" srcOrd="1" destOrd="0" parTransId="{E0E53BEB-3A2D-4885-9E06-6A423B836B8D}" sibTransId="{1A6AE619-AD98-44E1-BC7B-6E42CFDDF3A8}"/>
    <dgm:cxn modelId="{5D473DDE-78E0-46C6-A662-8404C479714B}" type="presParOf" srcId="{F844B063-A78C-4C9D-ACBA-95E2B7BEDE83}" destId="{77DFE2D7-EC7C-450E-AD91-18B813FF101D}" srcOrd="0" destOrd="0" presId="urn:microsoft.com/office/officeart/2008/layout/VerticalCurvedList"/>
    <dgm:cxn modelId="{11EDF71B-81AD-4042-851C-D445B33D7B2C}" type="presParOf" srcId="{77DFE2D7-EC7C-450E-AD91-18B813FF101D}" destId="{8896C5E3-DCE6-4817-8BE9-951B217BC2A0}" srcOrd="0" destOrd="0" presId="urn:microsoft.com/office/officeart/2008/layout/VerticalCurvedList"/>
    <dgm:cxn modelId="{105F3B7F-A988-40BE-B393-B07BE1F17721}" type="presParOf" srcId="{8896C5E3-DCE6-4817-8BE9-951B217BC2A0}" destId="{BD37ED0D-D331-451A-B947-C6446CF27587}" srcOrd="0" destOrd="0" presId="urn:microsoft.com/office/officeart/2008/layout/VerticalCurvedList"/>
    <dgm:cxn modelId="{C7BD4815-F2F1-4C2A-8B76-5814C822F510}" type="presParOf" srcId="{8896C5E3-DCE6-4817-8BE9-951B217BC2A0}" destId="{E43518D7-BBDF-4017-A3F0-9489AE480F3C}" srcOrd="1" destOrd="0" presId="urn:microsoft.com/office/officeart/2008/layout/VerticalCurvedList"/>
    <dgm:cxn modelId="{92BB4CC1-19D6-4CA0-B1A9-4D3E1CA0AA1A}" type="presParOf" srcId="{8896C5E3-DCE6-4817-8BE9-951B217BC2A0}" destId="{62A5025F-8E51-41FD-A234-FEBC92DA6D21}" srcOrd="2" destOrd="0" presId="urn:microsoft.com/office/officeart/2008/layout/VerticalCurvedList"/>
    <dgm:cxn modelId="{BFD7DEF8-88E0-4628-8608-0E1AA3CFDFA9}" type="presParOf" srcId="{8896C5E3-DCE6-4817-8BE9-951B217BC2A0}" destId="{39915B0B-4582-442B-89E5-FAE4CDF86153}" srcOrd="3" destOrd="0" presId="urn:microsoft.com/office/officeart/2008/layout/VerticalCurvedList"/>
    <dgm:cxn modelId="{E6B44F5F-EFE0-4581-9198-0CF38C4FB07C}" type="presParOf" srcId="{77DFE2D7-EC7C-450E-AD91-18B813FF101D}" destId="{7F2CB1A6-E389-4F1D-8277-2C2EAA267D61}" srcOrd="1" destOrd="0" presId="urn:microsoft.com/office/officeart/2008/layout/VerticalCurvedList"/>
    <dgm:cxn modelId="{65CC6BC7-FEF7-466C-BA0F-59B82DFDC922}" type="presParOf" srcId="{77DFE2D7-EC7C-450E-AD91-18B813FF101D}" destId="{6A5DFCCA-6267-4053-9D2E-16FDE470CBAB}" srcOrd="2" destOrd="0" presId="urn:microsoft.com/office/officeart/2008/layout/VerticalCurvedList"/>
    <dgm:cxn modelId="{B92E82B2-BB9C-48B8-9353-446B9D7E4FF0}" type="presParOf" srcId="{6A5DFCCA-6267-4053-9D2E-16FDE470CBAB}" destId="{A1374898-F872-4637-839A-9B25BFEBB1B9}" srcOrd="0" destOrd="0" presId="urn:microsoft.com/office/officeart/2008/layout/VerticalCurvedList"/>
    <dgm:cxn modelId="{6E4F85B8-ED54-4E03-960F-7960AD6B1DEB}" type="presParOf" srcId="{77DFE2D7-EC7C-450E-AD91-18B813FF101D}" destId="{CACEFBB4-A593-48A1-816B-FDFEF913DF59}" srcOrd="3" destOrd="0" presId="urn:microsoft.com/office/officeart/2008/layout/VerticalCurvedList"/>
    <dgm:cxn modelId="{F3026E5E-A763-489A-85A5-2AEFDD74D621}" type="presParOf" srcId="{77DFE2D7-EC7C-450E-AD91-18B813FF101D}" destId="{C3A80E1E-3AFD-4A66-883E-C9B81D0748BC}" srcOrd="4" destOrd="0" presId="urn:microsoft.com/office/officeart/2008/layout/VerticalCurvedList"/>
    <dgm:cxn modelId="{3F402E65-71F2-4C95-9292-9573AC89C076}" type="presParOf" srcId="{C3A80E1E-3AFD-4A66-883E-C9B81D0748BC}" destId="{A314719C-BAC4-4640-BEA5-60D50576191C}" srcOrd="0" destOrd="0" presId="urn:microsoft.com/office/officeart/2008/layout/VerticalCurvedList"/>
    <dgm:cxn modelId="{F35BAC46-BCCF-44F8-B9CE-231181B332D3}" type="presParOf" srcId="{77DFE2D7-EC7C-450E-AD91-18B813FF101D}" destId="{16D534D6-C818-460A-A13C-C325C0BB832A}" srcOrd="5" destOrd="0" presId="urn:microsoft.com/office/officeart/2008/layout/VerticalCurvedList"/>
    <dgm:cxn modelId="{6F51703D-B2A2-4511-ACA3-546768388CB1}" type="presParOf" srcId="{77DFE2D7-EC7C-450E-AD91-18B813FF101D}" destId="{81702846-5977-4DA0-9F38-1358E75F606E}" srcOrd="6" destOrd="0" presId="urn:microsoft.com/office/officeart/2008/layout/VerticalCurvedList"/>
    <dgm:cxn modelId="{310D1E38-9E30-4FC2-8C99-EC8C33BE1611}" type="presParOf" srcId="{81702846-5977-4DA0-9F38-1358E75F606E}" destId="{F386D6C6-2931-4F36-8F9C-13B0AD79F86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76EFC0A-17F6-473E-B980-7777EE7ED26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id-ID"/>
        </a:p>
      </dgm:t>
    </dgm:pt>
    <dgm:pt modelId="{EAC7DD6F-2F7F-47BC-A2E3-63300D2BD73A}">
      <dgm:prSet phldrT="[Text]"/>
      <dgm:spPr/>
      <dgm:t>
        <a:bodyPr/>
        <a:lstStyle/>
        <a:p>
          <a:r>
            <a:rPr lang="id-ID" dirty="0"/>
            <a:t>Heartburn</a:t>
          </a:r>
        </a:p>
      </dgm:t>
    </dgm:pt>
    <dgm:pt modelId="{C878D42C-6BA6-4E4E-9476-8E078D33AFF4}" type="parTrans" cxnId="{7534B702-3E7D-4648-9310-FF53E24F000B}">
      <dgm:prSet/>
      <dgm:spPr/>
      <dgm:t>
        <a:bodyPr/>
        <a:lstStyle/>
        <a:p>
          <a:endParaRPr lang="id-ID"/>
        </a:p>
      </dgm:t>
    </dgm:pt>
    <dgm:pt modelId="{3D59C943-4B2C-45AE-961C-1DEC53E77241}" type="sibTrans" cxnId="{7534B702-3E7D-4648-9310-FF53E24F000B}">
      <dgm:prSet/>
      <dgm:spPr/>
      <dgm:t>
        <a:bodyPr/>
        <a:lstStyle/>
        <a:p>
          <a:endParaRPr lang="id-ID"/>
        </a:p>
      </dgm:t>
    </dgm:pt>
    <dgm:pt modelId="{B93D4952-2C94-466E-AC50-98A69CE829D6}">
      <dgm:prSet/>
      <dgm:spPr/>
      <dgm:t>
        <a:bodyPr/>
        <a:lstStyle/>
        <a:p>
          <a:r>
            <a:rPr lang="id-ID" dirty="0"/>
            <a:t>Abdominal pain</a:t>
          </a:r>
        </a:p>
      </dgm:t>
    </dgm:pt>
    <dgm:pt modelId="{FB229BBF-0BCB-4F2C-AFDB-9675BF2F05F6}" type="parTrans" cxnId="{AC6D0217-51F1-4F77-B9D0-40F3EA218476}">
      <dgm:prSet/>
      <dgm:spPr/>
      <dgm:t>
        <a:bodyPr/>
        <a:lstStyle/>
        <a:p>
          <a:endParaRPr lang="id-ID"/>
        </a:p>
      </dgm:t>
    </dgm:pt>
    <dgm:pt modelId="{0D36F056-A044-47F5-A594-2968DFE1A00A}" type="sibTrans" cxnId="{AC6D0217-51F1-4F77-B9D0-40F3EA218476}">
      <dgm:prSet/>
      <dgm:spPr/>
      <dgm:t>
        <a:bodyPr/>
        <a:lstStyle/>
        <a:p>
          <a:endParaRPr lang="id-ID"/>
        </a:p>
      </dgm:t>
    </dgm:pt>
    <dgm:pt modelId="{FFF95404-0F03-425C-A69B-63E6C1E3336C}">
      <dgm:prSet/>
      <dgm:spPr/>
      <dgm:t>
        <a:bodyPr/>
        <a:lstStyle/>
        <a:p>
          <a:r>
            <a:rPr lang="id-ID" dirty="0"/>
            <a:t>Dyspepsia</a:t>
          </a:r>
        </a:p>
      </dgm:t>
    </dgm:pt>
    <dgm:pt modelId="{FF95806E-E712-42E0-A3F6-F00841D17509}" type="parTrans" cxnId="{0BA0E2D1-4564-41AC-8B75-9053A1E32B60}">
      <dgm:prSet/>
      <dgm:spPr/>
      <dgm:t>
        <a:bodyPr/>
        <a:lstStyle/>
        <a:p>
          <a:endParaRPr lang="id-ID"/>
        </a:p>
      </dgm:t>
    </dgm:pt>
    <dgm:pt modelId="{6747645C-B70A-4437-A449-D8A303423578}" type="sibTrans" cxnId="{0BA0E2D1-4564-41AC-8B75-9053A1E32B60}">
      <dgm:prSet/>
      <dgm:spPr/>
      <dgm:t>
        <a:bodyPr/>
        <a:lstStyle/>
        <a:p>
          <a:endParaRPr lang="id-ID"/>
        </a:p>
      </dgm:t>
    </dgm:pt>
    <dgm:pt modelId="{3EE5AA7B-240E-4DBA-9211-3B4458F2B6A2}">
      <dgm:prSet/>
      <dgm:spPr/>
      <dgm:t>
        <a:bodyPr/>
        <a:lstStyle/>
        <a:p>
          <a:r>
            <a:rPr lang="id-ID" dirty="0"/>
            <a:t>Nausea &amp; Vomiting</a:t>
          </a:r>
        </a:p>
      </dgm:t>
    </dgm:pt>
    <dgm:pt modelId="{A2455777-8413-43D4-91CB-7AE719831B3B}" type="parTrans" cxnId="{0685B60B-7045-48C0-8605-9EE6B14697A7}">
      <dgm:prSet/>
      <dgm:spPr/>
      <dgm:t>
        <a:bodyPr/>
        <a:lstStyle/>
        <a:p>
          <a:endParaRPr lang="id-ID"/>
        </a:p>
      </dgm:t>
    </dgm:pt>
    <dgm:pt modelId="{29C56623-78CA-4544-BB31-39EB9CACE37E}" type="sibTrans" cxnId="{0685B60B-7045-48C0-8605-9EE6B14697A7}">
      <dgm:prSet/>
      <dgm:spPr/>
      <dgm:t>
        <a:bodyPr/>
        <a:lstStyle/>
        <a:p>
          <a:endParaRPr lang="id-ID"/>
        </a:p>
      </dgm:t>
    </dgm:pt>
    <dgm:pt modelId="{33BA2918-7E4C-4A55-8FBF-A268E8ABCC4B}">
      <dgm:prSet/>
      <dgm:spPr/>
      <dgm:t>
        <a:bodyPr/>
        <a:lstStyle/>
        <a:p>
          <a:r>
            <a:rPr lang="id-ID" dirty="0"/>
            <a:t>Diarrhea &amp; Constipation</a:t>
          </a:r>
        </a:p>
      </dgm:t>
    </dgm:pt>
    <dgm:pt modelId="{B7C777DD-49F6-4283-9D9C-3C273962CFDE}" type="parTrans" cxnId="{4AD0A0C5-52AA-4DF7-959A-806CC1FB72E3}">
      <dgm:prSet/>
      <dgm:spPr/>
      <dgm:t>
        <a:bodyPr/>
        <a:lstStyle/>
        <a:p>
          <a:endParaRPr lang="id-ID"/>
        </a:p>
      </dgm:t>
    </dgm:pt>
    <dgm:pt modelId="{F1454889-AF32-4FE4-9BAB-1BBB744D3CDC}" type="sibTrans" cxnId="{4AD0A0C5-52AA-4DF7-959A-806CC1FB72E3}">
      <dgm:prSet/>
      <dgm:spPr/>
      <dgm:t>
        <a:bodyPr/>
        <a:lstStyle/>
        <a:p>
          <a:endParaRPr lang="id-ID"/>
        </a:p>
      </dgm:t>
    </dgm:pt>
    <dgm:pt modelId="{6DC0ED20-858F-4D3E-B98A-7B8BA386CD2D}">
      <dgm:prSet/>
      <dgm:spPr/>
      <dgm:t>
        <a:bodyPr/>
        <a:lstStyle/>
        <a:p>
          <a:r>
            <a:rPr lang="id-ID" dirty="0"/>
            <a:t>Gasstrointestinal bleeding</a:t>
          </a:r>
        </a:p>
      </dgm:t>
    </dgm:pt>
    <dgm:pt modelId="{3A8C1C7B-7F13-43D3-9FF9-B44F6F656AB3}" type="parTrans" cxnId="{A9F38DDD-2478-4FAE-AF91-4D868589EE07}">
      <dgm:prSet/>
      <dgm:spPr/>
      <dgm:t>
        <a:bodyPr/>
        <a:lstStyle/>
        <a:p>
          <a:endParaRPr lang="id-ID"/>
        </a:p>
      </dgm:t>
    </dgm:pt>
    <dgm:pt modelId="{7DB0B7EB-34B4-4CE7-A6BA-C4C1039067D1}" type="sibTrans" cxnId="{A9F38DDD-2478-4FAE-AF91-4D868589EE07}">
      <dgm:prSet/>
      <dgm:spPr/>
      <dgm:t>
        <a:bodyPr/>
        <a:lstStyle/>
        <a:p>
          <a:endParaRPr lang="id-ID"/>
        </a:p>
      </dgm:t>
    </dgm:pt>
    <dgm:pt modelId="{D921BCD2-9DB3-4017-88C2-65437D962275}">
      <dgm:prSet/>
      <dgm:spPr/>
      <dgm:t>
        <a:bodyPr/>
        <a:lstStyle/>
        <a:p>
          <a:r>
            <a:rPr lang="id-ID" dirty="0"/>
            <a:t>Malabsorption, hepatitis , GI infection</a:t>
          </a:r>
        </a:p>
      </dgm:t>
    </dgm:pt>
    <dgm:pt modelId="{C6015AB0-711A-4290-9740-43FABAA3ACA9}" type="parTrans" cxnId="{4CFC77D1-4CF6-4350-AC6E-2FFE3378B70F}">
      <dgm:prSet/>
      <dgm:spPr/>
      <dgm:t>
        <a:bodyPr/>
        <a:lstStyle/>
        <a:p>
          <a:endParaRPr lang="id-ID"/>
        </a:p>
      </dgm:t>
    </dgm:pt>
    <dgm:pt modelId="{0B28A4CB-C878-4243-BE66-DF06E997F06B}" type="sibTrans" cxnId="{4CFC77D1-4CF6-4350-AC6E-2FFE3378B70F}">
      <dgm:prSet/>
      <dgm:spPr/>
      <dgm:t>
        <a:bodyPr/>
        <a:lstStyle/>
        <a:p>
          <a:endParaRPr lang="id-ID"/>
        </a:p>
      </dgm:t>
    </dgm:pt>
    <dgm:pt modelId="{7DCB9E60-36FB-4DC0-A2C7-C785A9101301}" type="pres">
      <dgm:prSet presAssocID="{176EFC0A-17F6-473E-B980-7777EE7ED261}" presName="Name0" presStyleCnt="0">
        <dgm:presLayoutVars>
          <dgm:chMax val="7"/>
          <dgm:chPref val="7"/>
          <dgm:dir/>
        </dgm:presLayoutVars>
      </dgm:prSet>
      <dgm:spPr/>
    </dgm:pt>
    <dgm:pt modelId="{476F4EFF-7828-47E0-A1EB-03B7E9748CAA}" type="pres">
      <dgm:prSet presAssocID="{176EFC0A-17F6-473E-B980-7777EE7ED261}" presName="Name1" presStyleCnt="0"/>
      <dgm:spPr/>
    </dgm:pt>
    <dgm:pt modelId="{DBA3E4D9-8FBA-4C28-9535-32B029040FE7}" type="pres">
      <dgm:prSet presAssocID="{176EFC0A-17F6-473E-B980-7777EE7ED261}" presName="cycle" presStyleCnt="0"/>
      <dgm:spPr/>
    </dgm:pt>
    <dgm:pt modelId="{632AD163-687B-4D42-B991-F0DFDDCF6E98}" type="pres">
      <dgm:prSet presAssocID="{176EFC0A-17F6-473E-B980-7777EE7ED261}" presName="srcNode" presStyleLbl="node1" presStyleIdx="0" presStyleCnt="7"/>
      <dgm:spPr/>
    </dgm:pt>
    <dgm:pt modelId="{CDD5B747-B875-42CC-B997-B79BD03EE0FC}" type="pres">
      <dgm:prSet presAssocID="{176EFC0A-17F6-473E-B980-7777EE7ED261}" presName="conn" presStyleLbl="parChTrans1D2" presStyleIdx="0" presStyleCnt="1"/>
      <dgm:spPr/>
    </dgm:pt>
    <dgm:pt modelId="{6CE89853-7D92-4C0C-A5EB-C492CADA3E80}" type="pres">
      <dgm:prSet presAssocID="{176EFC0A-17F6-473E-B980-7777EE7ED261}" presName="extraNode" presStyleLbl="node1" presStyleIdx="0" presStyleCnt="7"/>
      <dgm:spPr/>
    </dgm:pt>
    <dgm:pt modelId="{43F9811B-EF5E-4308-BE32-EC73D374DDCF}" type="pres">
      <dgm:prSet presAssocID="{176EFC0A-17F6-473E-B980-7777EE7ED261}" presName="dstNode" presStyleLbl="node1" presStyleIdx="0" presStyleCnt="7"/>
      <dgm:spPr/>
    </dgm:pt>
    <dgm:pt modelId="{ADA5EF59-F315-4D90-AD5C-E1026F5C3E88}" type="pres">
      <dgm:prSet presAssocID="{EAC7DD6F-2F7F-47BC-A2E3-63300D2BD73A}" presName="text_1" presStyleLbl="node1" presStyleIdx="0" presStyleCnt="7">
        <dgm:presLayoutVars>
          <dgm:bulletEnabled val="1"/>
        </dgm:presLayoutVars>
      </dgm:prSet>
      <dgm:spPr/>
    </dgm:pt>
    <dgm:pt modelId="{4805FD08-BAB2-4D18-851E-4A028E91887C}" type="pres">
      <dgm:prSet presAssocID="{EAC7DD6F-2F7F-47BC-A2E3-63300D2BD73A}" presName="accent_1" presStyleCnt="0"/>
      <dgm:spPr/>
    </dgm:pt>
    <dgm:pt modelId="{474533C4-14D2-4DBD-B347-B03B5931831B}" type="pres">
      <dgm:prSet presAssocID="{EAC7DD6F-2F7F-47BC-A2E3-63300D2BD73A}" presName="accentRepeatNode" presStyleLbl="solidFgAcc1" presStyleIdx="0" presStyleCnt="7"/>
      <dgm:spPr/>
    </dgm:pt>
    <dgm:pt modelId="{4CD947FA-8CC5-44E8-A17F-F6637600A395}" type="pres">
      <dgm:prSet presAssocID="{B93D4952-2C94-466E-AC50-98A69CE829D6}" presName="text_2" presStyleLbl="node1" presStyleIdx="1" presStyleCnt="7">
        <dgm:presLayoutVars>
          <dgm:bulletEnabled val="1"/>
        </dgm:presLayoutVars>
      </dgm:prSet>
      <dgm:spPr/>
    </dgm:pt>
    <dgm:pt modelId="{B55E46CA-8DB3-4C04-B0E9-45741F778744}" type="pres">
      <dgm:prSet presAssocID="{B93D4952-2C94-466E-AC50-98A69CE829D6}" presName="accent_2" presStyleCnt="0"/>
      <dgm:spPr/>
    </dgm:pt>
    <dgm:pt modelId="{F05ECA71-5C29-4A18-93CC-BB78CFDE0426}" type="pres">
      <dgm:prSet presAssocID="{B93D4952-2C94-466E-AC50-98A69CE829D6}" presName="accentRepeatNode" presStyleLbl="solidFgAcc1" presStyleIdx="1" presStyleCnt="7"/>
      <dgm:spPr/>
    </dgm:pt>
    <dgm:pt modelId="{8F249629-1F0D-4336-A248-C90EE007D9E5}" type="pres">
      <dgm:prSet presAssocID="{FFF95404-0F03-425C-A69B-63E6C1E3336C}" presName="text_3" presStyleLbl="node1" presStyleIdx="2" presStyleCnt="7">
        <dgm:presLayoutVars>
          <dgm:bulletEnabled val="1"/>
        </dgm:presLayoutVars>
      </dgm:prSet>
      <dgm:spPr/>
    </dgm:pt>
    <dgm:pt modelId="{3DBBE235-B2A9-481B-8FD1-A91A590A94B6}" type="pres">
      <dgm:prSet presAssocID="{FFF95404-0F03-425C-A69B-63E6C1E3336C}" presName="accent_3" presStyleCnt="0"/>
      <dgm:spPr/>
    </dgm:pt>
    <dgm:pt modelId="{71F1064F-999B-4C43-94D0-7B674993A45C}" type="pres">
      <dgm:prSet presAssocID="{FFF95404-0F03-425C-A69B-63E6C1E3336C}" presName="accentRepeatNode" presStyleLbl="solidFgAcc1" presStyleIdx="2" presStyleCnt="7"/>
      <dgm:spPr/>
    </dgm:pt>
    <dgm:pt modelId="{62963AC1-D64E-400D-818A-7C63202F5F64}" type="pres">
      <dgm:prSet presAssocID="{3EE5AA7B-240E-4DBA-9211-3B4458F2B6A2}" presName="text_4" presStyleLbl="node1" presStyleIdx="3" presStyleCnt="7">
        <dgm:presLayoutVars>
          <dgm:bulletEnabled val="1"/>
        </dgm:presLayoutVars>
      </dgm:prSet>
      <dgm:spPr/>
    </dgm:pt>
    <dgm:pt modelId="{815411AD-8F12-438E-B68F-E587D0099619}" type="pres">
      <dgm:prSet presAssocID="{3EE5AA7B-240E-4DBA-9211-3B4458F2B6A2}" presName="accent_4" presStyleCnt="0"/>
      <dgm:spPr/>
    </dgm:pt>
    <dgm:pt modelId="{61C5CC30-8BF4-4153-B3EC-A25ABAD1BD71}" type="pres">
      <dgm:prSet presAssocID="{3EE5AA7B-240E-4DBA-9211-3B4458F2B6A2}" presName="accentRepeatNode" presStyleLbl="solidFgAcc1" presStyleIdx="3" presStyleCnt="7"/>
      <dgm:spPr/>
    </dgm:pt>
    <dgm:pt modelId="{910A76A0-270B-43B8-9F1F-F56B97A7CB17}" type="pres">
      <dgm:prSet presAssocID="{33BA2918-7E4C-4A55-8FBF-A268E8ABCC4B}" presName="text_5" presStyleLbl="node1" presStyleIdx="4" presStyleCnt="7">
        <dgm:presLayoutVars>
          <dgm:bulletEnabled val="1"/>
        </dgm:presLayoutVars>
      </dgm:prSet>
      <dgm:spPr/>
    </dgm:pt>
    <dgm:pt modelId="{CA81AEBC-7DAD-4E05-9958-519EA5927697}" type="pres">
      <dgm:prSet presAssocID="{33BA2918-7E4C-4A55-8FBF-A268E8ABCC4B}" presName="accent_5" presStyleCnt="0"/>
      <dgm:spPr/>
    </dgm:pt>
    <dgm:pt modelId="{DC39A9B4-1E7E-42D9-B1D9-8169BF965834}" type="pres">
      <dgm:prSet presAssocID="{33BA2918-7E4C-4A55-8FBF-A268E8ABCC4B}" presName="accentRepeatNode" presStyleLbl="solidFgAcc1" presStyleIdx="4" presStyleCnt="7"/>
      <dgm:spPr/>
    </dgm:pt>
    <dgm:pt modelId="{6D414B5A-BE51-4C83-A312-FDC11435AB26}" type="pres">
      <dgm:prSet presAssocID="{6DC0ED20-858F-4D3E-B98A-7B8BA386CD2D}" presName="text_6" presStyleLbl="node1" presStyleIdx="5" presStyleCnt="7">
        <dgm:presLayoutVars>
          <dgm:bulletEnabled val="1"/>
        </dgm:presLayoutVars>
      </dgm:prSet>
      <dgm:spPr/>
    </dgm:pt>
    <dgm:pt modelId="{9D7F9541-B888-4254-8C3E-D93E1FFC5FBC}" type="pres">
      <dgm:prSet presAssocID="{6DC0ED20-858F-4D3E-B98A-7B8BA386CD2D}" presName="accent_6" presStyleCnt="0"/>
      <dgm:spPr/>
    </dgm:pt>
    <dgm:pt modelId="{44B4B966-B205-41B2-BE1E-EBAB0F12FB68}" type="pres">
      <dgm:prSet presAssocID="{6DC0ED20-858F-4D3E-B98A-7B8BA386CD2D}" presName="accentRepeatNode" presStyleLbl="solidFgAcc1" presStyleIdx="5" presStyleCnt="7"/>
      <dgm:spPr/>
    </dgm:pt>
    <dgm:pt modelId="{1D3C91D4-0EB1-40FD-A7F8-4E4A50857C3A}" type="pres">
      <dgm:prSet presAssocID="{D921BCD2-9DB3-4017-88C2-65437D962275}" presName="text_7" presStyleLbl="node1" presStyleIdx="6" presStyleCnt="7">
        <dgm:presLayoutVars>
          <dgm:bulletEnabled val="1"/>
        </dgm:presLayoutVars>
      </dgm:prSet>
      <dgm:spPr/>
    </dgm:pt>
    <dgm:pt modelId="{3A208CAB-FD92-4520-AA31-25A9096EF164}" type="pres">
      <dgm:prSet presAssocID="{D921BCD2-9DB3-4017-88C2-65437D962275}" presName="accent_7" presStyleCnt="0"/>
      <dgm:spPr/>
    </dgm:pt>
    <dgm:pt modelId="{BFBA144E-ABB3-4942-BF25-F0C3A2EE39B3}" type="pres">
      <dgm:prSet presAssocID="{D921BCD2-9DB3-4017-88C2-65437D962275}" presName="accentRepeatNode" presStyleLbl="solidFgAcc1" presStyleIdx="6" presStyleCnt="7"/>
      <dgm:spPr/>
    </dgm:pt>
  </dgm:ptLst>
  <dgm:cxnLst>
    <dgm:cxn modelId="{7534B702-3E7D-4648-9310-FF53E24F000B}" srcId="{176EFC0A-17F6-473E-B980-7777EE7ED261}" destId="{EAC7DD6F-2F7F-47BC-A2E3-63300D2BD73A}" srcOrd="0" destOrd="0" parTransId="{C878D42C-6BA6-4E4E-9476-8E078D33AFF4}" sibTransId="{3D59C943-4B2C-45AE-961C-1DEC53E77241}"/>
    <dgm:cxn modelId="{0685B60B-7045-48C0-8605-9EE6B14697A7}" srcId="{176EFC0A-17F6-473E-B980-7777EE7ED261}" destId="{3EE5AA7B-240E-4DBA-9211-3B4458F2B6A2}" srcOrd="3" destOrd="0" parTransId="{A2455777-8413-43D4-91CB-7AE719831B3B}" sibTransId="{29C56623-78CA-4544-BB31-39EB9CACE37E}"/>
    <dgm:cxn modelId="{FEC8A30C-E7D0-438F-9527-9DEEEB3A6C3A}" type="presOf" srcId="{6DC0ED20-858F-4D3E-B98A-7B8BA386CD2D}" destId="{6D414B5A-BE51-4C83-A312-FDC11435AB26}" srcOrd="0" destOrd="0" presId="urn:microsoft.com/office/officeart/2008/layout/VerticalCurvedList"/>
    <dgm:cxn modelId="{AC6D0217-51F1-4F77-B9D0-40F3EA218476}" srcId="{176EFC0A-17F6-473E-B980-7777EE7ED261}" destId="{B93D4952-2C94-466E-AC50-98A69CE829D6}" srcOrd="1" destOrd="0" parTransId="{FB229BBF-0BCB-4F2C-AFDB-9675BF2F05F6}" sibTransId="{0D36F056-A044-47F5-A594-2968DFE1A00A}"/>
    <dgm:cxn modelId="{65176F44-6E45-4D77-B8F7-E1774E2B8804}" type="presOf" srcId="{3D59C943-4B2C-45AE-961C-1DEC53E77241}" destId="{CDD5B747-B875-42CC-B997-B79BD03EE0FC}" srcOrd="0" destOrd="0" presId="urn:microsoft.com/office/officeart/2008/layout/VerticalCurvedList"/>
    <dgm:cxn modelId="{F0D33548-F7DE-4DAE-A091-FC9E5CE06C46}" type="presOf" srcId="{FFF95404-0F03-425C-A69B-63E6C1E3336C}" destId="{8F249629-1F0D-4336-A248-C90EE007D9E5}" srcOrd="0" destOrd="0" presId="urn:microsoft.com/office/officeart/2008/layout/VerticalCurvedList"/>
    <dgm:cxn modelId="{12550B58-1E39-475F-9C97-E3635437FDD3}" type="presOf" srcId="{B93D4952-2C94-466E-AC50-98A69CE829D6}" destId="{4CD947FA-8CC5-44E8-A17F-F6637600A395}" srcOrd="0" destOrd="0" presId="urn:microsoft.com/office/officeart/2008/layout/VerticalCurvedList"/>
    <dgm:cxn modelId="{4554C0A8-E556-4605-A61B-6D6A10E1F5FD}" type="presOf" srcId="{176EFC0A-17F6-473E-B980-7777EE7ED261}" destId="{7DCB9E60-36FB-4DC0-A2C7-C785A9101301}" srcOrd="0" destOrd="0" presId="urn:microsoft.com/office/officeart/2008/layout/VerticalCurvedList"/>
    <dgm:cxn modelId="{CB04E9C0-D4B5-4952-A645-F3A150361BAF}" type="presOf" srcId="{33BA2918-7E4C-4A55-8FBF-A268E8ABCC4B}" destId="{910A76A0-270B-43B8-9F1F-F56B97A7CB17}" srcOrd="0" destOrd="0" presId="urn:microsoft.com/office/officeart/2008/layout/VerticalCurvedList"/>
    <dgm:cxn modelId="{4AD0A0C5-52AA-4DF7-959A-806CC1FB72E3}" srcId="{176EFC0A-17F6-473E-B980-7777EE7ED261}" destId="{33BA2918-7E4C-4A55-8FBF-A268E8ABCC4B}" srcOrd="4" destOrd="0" parTransId="{B7C777DD-49F6-4283-9D9C-3C273962CFDE}" sibTransId="{F1454889-AF32-4FE4-9BAB-1BBB744D3CDC}"/>
    <dgm:cxn modelId="{4CFC77D1-4CF6-4350-AC6E-2FFE3378B70F}" srcId="{176EFC0A-17F6-473E-B980-7777EE7ED261}" destId="{D921BCD2-9DB3-4017-88C2-65437D962275}" srcOrd="6" destOrd="0" parTransId="{C6015AB0-711A-4290-9740-43FABAA3ACA9}" sibTransId="{0B28A4CB-C878-4243-BE66-DF06E997F06B}"/>
    <dgm:cxn modelId="{0BA0E2D1-4564-41AC-8B75-9053A1E32B60}" srcId="{176EFC0A-17F6-473E-B980-7777EE7ED261}" destId="{FFF95404-0F03-425C-A69B-63E6C1E3336C}" srcOrd="2" destOrd="0" parTransId="{FF95806E-E712-42E0-A3F6-F00841D17509}" sibTransId="{6747645C-B70A-4437-A449-D8A303423578}"/>
    <dgm:cxn modelId="{46C556D3-5165-4C2B-AB87-1729A70FF6CF}" type="presOf" srcId="{3EE5AA7B-240E-4DBA-9211-3B4458F2B6A2}" destId="{62963AC1-D64E-400D-818A-7C63202F5F64}" srcOrd="0" destOrd="0" presId="urn:microsoft.com/office/officeart/2008/layout/VerticalCurvedList"/>
    <dgm:cxn modelId="{A9F38DDD-2478-4FAE-AF91-4D868589EE07}" srcId="{176EFC0A-17F6-473E-B980-7777EE7ED261}" destId="{6DC0ED20-858F-4D3E-B98A-7B8BA386CD2D}" srcOrd="5" destOrd="0" parTransId="{3A8C1C7B-7F13-43D3-9FF9-B44F6F656AB3}" sibTransId="{7DB0B7EB-34B4-4CE7-A6BA-C4C1039067D1}"/>
    <dgm:cxn modelId="{671225E4-4ABE-41BD-AA71-7BBF835666DC}" type="presOf" srcId="{EAC7DD6F-2F7F-47BC-A2E3-63300D2BD73A}" destId="{ADA5EF59-F315-4D90-AD5C-E1026F5C3E88}" srcOrd="0" destOrd="0" presId="urn:microsoft.com/office/officeart/2008/layout/VerticalCurvedList"/>
    <dgm:cxn modelId="{EBB3B5F9-2E4E-4394-95A8-A23899E239EB}" type="presOf" srcId="{D921BCD2-9DB3-4017-88C2-65437D962275}" destId="{1D3C91D4-0EB1-40FD-A7F8-4E4A50857C3A}" srcOrd="0" destOrd="0" presId="urn:microsoft.com/office/officeart/2008/layout/VerticalCurvedList"/>
    <dgm:cxn modelId="{DF2ECA3B-0152-427B-A33A-7ADC4A775747}" type="presParOf" srcId="{7DCB9E60-36FB-4DC0-A2C7-C785A9101301}" destId="{476F4EFF-7828-47E0-A1EB-03B7E9748CAA}" srcOrd="0" destOrd="0" presId="urn:microsoft.com/office/officeart/2008/layout/VerticalCurvedList"/>
    <dgm:cxn modelId="{C60BB5D8-9C68-45DD-A84B-3962368B5443}" type="presParOf" srcId="{476F4EFF-7828-47E0-A1EB-03B7E9748CAA}" destId="{DBA3E4D9-8FBA-4C28-9535-32B029040FE7}" srcOrd="0" destOrd="0" presId="urn:microsoft.com/office/officeart/2008/layout/VerticalCurvedList"/>
    <dgm:cxn modelId="{3C35DC52-A599-4EBE-A025-132D82986B66}" type="presParOf" srcId="{DBA3E4D9-8FBA-4C28-9535-32B029040FE7}" destId="{632AD163-687B-4D42-B991-F0DFDDCF6E98}" srcOrd="0" destOrd="0" presId="urn:microsoft.com/office/officeart/2008/layout/VerticalCurvedList"/>
    <dgm:cxn modelId="{8AA22B0C-C930-40E2-970C-9DA9A15FAFA3}" type="presParOf" srcId="{DBA3E4D9-8FBA-4C28-9535-32B029040FE7}" destId="{CDD5B747-B875-42CC-B997-B79BD03EE0FC}" srcOrd="1" destOrd="0" presId="urn:microsoft.com/office/officeart/2008/layout/VerticalCurvedList"/>
    <dgm:cxn modelId="{33F58431-5686-4C52-AF34-08EF2F8C3A99}" type="presParOf" srcId="{DBA3E4D9-8FBA-4C28-9535-32B029040FE7}" destId="{6CE89853-7D92-4C0C-A5EB-C492CADA3E80}" srcOrd="2" destOrd="0" presId="urn:microsoft.com/office/officeart/2008/layout/VerticalCurvedList"/>
    <dgm:cxn modelId="{54739BE9-E306-4054-9AE4-0F92FEFC5F0F}" type="presParOf" srcId="{DBA3E4D9-8FBA-4C28-9535-32B029040FE7}" destId="{43F9811B-EF5E-4308-BE32-EC73D374DDCF}" srcOrd="3" destOrd="0" presId="urn:microsoft.com/office/officeart/2008/layout/VerticalCurvedList"/>
    <dgm:cxn modelId="{58E0B65A-4C97-425E-930C-189241107E2A}" type="presParOf" srcId="{476F4EFF-7828-47E0-A1EB-03B7E9748CAA}" destId="{ADA5EF59-F315-4D90-AD5C-E1026F5C3E88}" srcOrd="1" destOrd="0" presId="urn:microsoft.com/office/officeart/2008/layout/VerticalCurvedList"/>
    <dgm:cxn modelId="{E5D7CB84-8E59-4F7A-9278-3AF598290FD9}" type="presParOf" srcId="{476F4EFF-7828-47E0-A1EB-03B7E9748CAA}" destId="{4805FD08-BAB2-4D18-851E-4A028E91887C}" srcOrd="2" destOrd="0" presId="urn:microsoft.com/office/officeart/2008/layout/VerticalCurvedList"/>
    <dgm:cxn modelId="{82232258-13E7-41F4-BF04-C47C5DFFA7C3}" type="presParOf" srcId="{4805FD08-BAB2-4D18-851E-4A028E91887C}" destId="{474533C4-14D2-4DBD-B347-B03B5931831B}" srcOrd="0" destOrd="0" presId="urn:microsoft.com/office/officeart/2008/layout/VerticalCurvedList"/>
    <dgm:cxn modelId="{A841AD22-C6D6-42DC-9EAA-E8E7CEB44D61}" type="presParOf" srcId="{476F4EFF-7828-47E0-A1EB-03B7E9748CAA}" destId="{4CD947FA-8CC5-44E8-A17F-F6637600A395}" srcOrd="3" destOrd="0" presId="urn:microsoft.com/office/officeart/2008/layout/VerticalCurvedList"/>
    <dgm:cxn modelId="{8A7089FF-AFCF-4AF3-B41E-75BAD7F6EA5D}" type="presParOf" srcId="{476F4EFF-7828-47E0-A1EB-03B7E9748CAA}" destId="{B55E46CA-8DB3-4C04-B0E9-45741F778744}" srcOrd="4" destOrd="0" presId="urn:microsoft.com/office/officeart/2008/layout/VerticalCurvedList"/>
    <dgm:cxn modelId="{BE4E8EEF-A84F-45C6-A97D-BEE69DCA5950}" type="presParOf" srcId="{B55E46CA-8DB3-4C04-B0E9-45741F778744}" destId="{F05ECA71-5C29-4A18-93CC-BB78CFDE0426}" srcOrd="0" destOrd="0" presId="urn:microsoft.com/office/officeart/2008/layout/VerticalCurvedList"/>
    <dgm:cxn modelId="{5B5A46C5-175A-43DC-A2EC-1DC363537679}" type="presParOf" srcId="{476F4EFF-7828-47E0-A1EB-03B7E9748CAA}" destId="{8F249629-1F0D-4336-A248-C90EE007D9E5}" srcOrd="5" destOrd="0" presId="urn:microsoft.com/office/officeart/2008/layout/VerticalCurvedList"/>
    <dgm:cxn modelId="{A16D4849-7259-4EF3-9EA3-00D8DD485F6C}" type="presParOf" srcId="{476F4EFF-7828-47E0-A1EB-03B7E9748CAA}" destId="{3DBBE235-B2A9-481B-8FD1-A91A590A94B6}" srcOrd="6" destOrd="0" presId="urn:microsoft.com/office/officeart/2008/layout/VerticalCurvedList"/>
    <dgm:cxn modelId="{B1D13728-6A07-4941-8553-B5273056BD87}" type="presParOf" srcId="{3DBBE235-B2A9-481B-8FD1-A91A590A94B6}" destId="{71F1064F-999B-4C43-94D0-7B674993A45C}" srcOrd="0" destOrd="0" presId="urn:microsoft.com/office/officeart/2008/layout/VerticalCurvedList"/>
    <dgm:cxn modelId="{157BEC86-EB53-4D03-89FE-07B365977691}" type="presParOf" srcId="{476F4EFF-7828-47E0-A1EB-03B7E9748CAA}" destId="{62963AC1-D64E-400D-818A-7C63202F5F64}" srcOrd="7" destOrd="0" presId="urn:microsoft.com/office/officeart/2008/layout/VerticalCurvedList"/>
    <dgm:cxn modelId="{6C9ED0F0-DE79-4323-9C59-8BD932DEE48F}" type="presParOf" srcId="{476F4EFF-7828-47E0-A1EB-03B7E9748CAA}" destId="{815411AD-8F12-438E-B68F-E587D0099619}" srcOrd="8" destOrd="0" presId="urn:microsoft.com/office/officeart/2008/layout/VerticalCurvedList"/>
    <dgm:cxn modelId="{194751D2-0A60-4AE0-99BA-035C50F4920A}" type="presParOf" srcId="{815411AD-8F12-438E-B68F-E587D0099619}" destId="{61C5CC30-8BF4-4153-B3EC-A25ABAD1BD71}" srcOrd="0" destOrd="0" presId="urn:microsoft.com/office/officeart/2008/layout/VerticalCurvedList"/>
    <dgm:cxn modelId="{EF79BF5D-F71F-4C40-BC4D-34CDD62BB86C}" type="presParOf" srcId="{476F4EFF-7828-47E0-A1EB-03B7E9748CAA}" destId="{910A76A0-270B-43B8-9F1F-F56B97A7CB17}" srcOrd="9" destOrd="0" presId="urn:microsoft.com/office/officeart/2008/layout/VerticalCurvedList"/>
    <dgm:cxn modelId="{5CE2E256-5AE3-493E-9610-1F6D61815EED}" type="presParOf" srcId="{476F4EFF-7828-47E0-A1EB-03B7E9748CAA}" destId="{CA81AEBC-7DAD-4E05-9958-519EA5927697}" srcOrd="10" destOrd="0" presId="urn:microsoft.com/office/officeart/2008/layout/VerticalCurvedList"/>
    <dgm:cxn modelId="{244713A5-791F-40CD-96BB-6770E24CAC61}" type="presParOf" srcId="{CA81AEBC-7DAD-4E05-9958-519EA5927697}" destId="{DC39A9B4-1E7E-42D9-B1D9-8169BF965834}" srcOrd="0" destOrd="0" presId="urn:microsoft.com/office/officeart/2008/layout/VerticalCurvedList"/>
    <dgm:cxn modelId="{032D308D-B26F-41D2-8A97-4543FFDAD8FC}" type="presParOf" srcId="{476F4EFF-7828-47E0-A1EB-03B7E9748CAA}" destId="{6D414B5A-BE51-4C83-A312-FDC11435AB26}" srcOrd="11" destOrd="0" presId="urn:microsoft.com/office/officeart/2008/layout/VerticalCurvedList"/>
    <dgm:cxn modelId="{3F0EC6FC-7F82-4D9D-9D09-6D86C55396C8}" type="presParOf" srcId="{476F4EFF-7828-47E0-A1EB-03B7E9748CAA}" destId="{9D7F9541-B888-4254-8C3E-D93E1FFC5FBC}" srcOrd="12" destOrd="0" presId="urn:microsoft.com/office/officeart/2008/layout/VerticalCurvedList"/>
    <dgm:cxn modelId="{C3D2BF4F-B1BE-45EB-9579-2FA908B476FC}" type="presParOf" srcId="{9D7F9541-B888-4254-8C3E-D93E1FFC5FBC}" destId="{44B4B966-B205-41B2-BE1E-EBAB0F12FB68}" srcOrd="0" destOrd="0" presId="urn:microsoft.com/office/officeart/2008/layout/VerticalCurvedList"/>
    <dgm:cxn modelId="{BCB349AE-0925-4EA1-BF54-509BF8A20FD6}" type="presParOf" srcId="{476F4EFF-7828-47E0-A1EB-03B7E9748CAA}" destId="{1D3C91D4-0EB1-40FD-A7F8-4E4A50857C3A}" srcOrd="13" destOrd="0" presId="urn:microsoft.com/office/officeart/2008/layout/VerticalCurvedList"/>
    <dgm:cxn modelId="{EC40C624-526A-469F-9E9D-38C624859101}" type="presParOf" srcId="{476F4EFF-7828-47E0-A1EB-03B7E9748CAA}" destId="{3A208CAB-FD92-4520-AA31-25A9096EF164}" srcOrd="14" destOrd="0" presId="urn:microsoft.com/office/officeart/2008/layout/VerticalCurvedList"/>
    <dgm:cxn modelId="{EF246FCD-C44C-419C-9FB2-72420587B185}" type="presParOf" srcId="{3A208CAB-FD92-4520-AA31-25A9096EF164}" destId="{BFBA144E-ABB3-4942-BF25-F0C3A2EE39B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3AF6DC-0682-47E9-B8B4-EA8D605C743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id-ID"/>
        </a:p>
      </dgm:t>
    </dgm:pt>
    <dgm:pt modelId="{109A0336-1D7B-466D-AC5C-51BA14E473E8}">
      <dgm:prSet phldrT="[Text]"/>
      <dgm:spPr/>
      <dgm:t>
        <a:bodyPr/>
        <a:lstStyle/>
        <a:p>
          <a:r>
            <a:rPr lang="id-ID" dirty="0"/>
            <a:t>1. Menyelenggarakan sawar (pembatas), bersifat permeabel selektif antara isi saluran dan jaringan tubuh.</a:t>
          </a:r>
        </a:p>
      </dgm:t>
    </dgm:pt>
    <dgm:pt modelId="{F06433ED-C938-4B8F-AF99-CB926918680E}" type="parTrans" cxnId="{57FB79B2-15E2-4B20-9C10-82FEF1E32999}">
      <dgm:prSet/>
      <dgm:spPr/>
      <dgm:t>
        <a:bodyPr/>
        <a:lstStyle/>
        <a:p>
          <a:endParaRPr lang="id-ID"/>
        </a:p>
      </dgm:t>
    </dgm:pt>
    <dgm:pt modelId="{680E4CA0-A415-4164-8EEB-C9F953D768BB}" type="sibTrans" cxnId="{57FB79B2-15E2-4B20-9C10-82FEF1E32999}">
      <dgm:prSet/>
      <dgm:spPr/>
      <dgm:t>
        <a:bodyPr/>
        <a:lstStyle/>
        <a:p>
          <a:endParaRPr lang="id-ID"/>
        </a:p>
      </dgm:t>
    </dgm:pt>
    <dgm:pt modelId="{2BD9E2A9-2B62-4D45-9A11-C597F4687182}">
      <dgm:prSet/>
      <dgm:spPr/>
      <dgm:t>
        <a:bodyPr/>
        <a:lstStyle/>
        <a:p>
          <a:r>
            <a:rPr lang="id-ID" dirty="0"/>
            <a:t>2. Mempermudah transpor dan pencernaan makanan</a:t>
          </a:r>
        </a:p>
      </dgm:t>
    </dgm:pt>
    <dgm:pt modelId="{A9589AE4-2693-4FB1-B24F-7CD3AFAC81F2}" type="parTrans" cxnId="{AE5D11D2-8B5B-45FD-90FF-CB750AD05996}">
      <dgm:prSet/>
      <dgm:spPr/>
      <dgm:t>
        <a:bodyPr/>
        <a:lstStyle/>
        <a:p>
          <a:endParaRPr lang="id-ID"/>
        </a:p>
      </dgm:t>
    </dgm:pt>
    <dgm:pt modelId="{FB4F39E9-1DFC-49CA-92C3-C6E04B31CB38}" type="sibTrans" cxnId="{AE5D11D2-8B5B-45FD-90FF-CB750AD05996}">
      <dgm:prSet/>
      <dgm:spPr/>
      <dgm:t>
        <a:bodyPr/>
        <a:lstStyle/>
        <a:p>
          <a:endParaRPr lang="id-ID"/>
        </a:p>
      </dgm:t>
    </dgm:pt>
    <dgm:pt modelId="{12411B3C-1A7E-43ED-898D-6838D353377C}">
      <dgm:prSet/>
      <dgm:spPr/>
      <dgm:t>
        <a:bodyPr/>
        <a:lstStyle/>
        <a:p>
          <a:r>
            <a:rPr lang="id-ID" dirty="0"/>
            <a:t>3. </a:t>
          </a:r>
          <a:r>
            <a:rPr lang="fi-FI" dirty="0"/>
            <a:t>Meningkatkan absorpsi hasil-hasil pencernaan (sari-sari makanan).</a:t>
          </a:r>
          <a:r>
            <a:rPr lang="id-ID" dirty="0"/>
            <a:t> </a:t>
          </a:r>
          <a:r>
            <a:rPr lang="fi-FI" dirty="0"/>
            <a:t> Sel-sel pada</a:t>
          </a:r>
          <a:r>
            <a:rPr lang="id-ID" dirty="0"/>
            <a:t> lapisan ini selain menghasilkan mukus juga berperan dalam pencernaan atau absorpsi makanan.</a:t>
          </a:r>
        </a:p>
      </dgm:t>
    </dgm:pt>
    <dgm:pt modelId="{716339B9-09EA-4548-955C-AC7D6FF8EABE}" type="parTrans" cxnId="{A378399D-7FA8-4AD1-B8FD-63FFFA84047F}">
      <dgm:prSet/>
      <dgm:spPr/>
      <dgm:t>
        <a:bodyPr/>
        <a:lstStyle/>
        <a:p>
          <a:endParaRPr lang="id-ID"/>
        </a:p>
      </dgm:t>
    </dgm:pt>
    <dgm:pt modelId="{D4526393-C74B-49EE-94B0-E8ACA2615337}" type="sibTrans" cxnId="{A378399D-7FA8-4AD1-B8FD-63FFFA84047F}">
      <dgm:prSet/>
      <dgm:spPr/>
      <dgm:t>
        <a:bodyPr/>
        <a:lstStyle/>
        <a:p>
          <a:endParaRPr lang="id-ID"/>
        </a:p>
      </dgm:t>
    </dgm:pt>
    <dgm:pt modelId="{567E8571-29E1-42DF-9F73-C38F15E57A4F}" type="pres">
      <dgm:prSet presAssocID="{DD3AF6DC-0682-47E9-B8B4-EA8D605C7434}" presName="linear" presStyleCnt="0">
        <dgm:presLayoutVars>
          <dgm:animLvl val="lvl"/>
          <dgm:resizeHandles val="exact"/>
        </dgm:presLayoutVars>
      </dgm:prSet>
      <dgm:spPr/>
    </dgm:pt>
    <dgm:pt modelId="{A6A2A061-B7B9-4887-867B-7F2B3BC731B9}" type="pres">
      <dgm:prSet presAssocID="{109A0336-1D7B-466D-AC5C-51BA14E473E8}" presName="parentText" presStyleLbl="node1" presStyleIdx="0" presStyleCnt="3">
        <dgm:presLayoutVars>
          <dgm:chMax val="0"/>
          <dgm:bulletEnabled val="1"/>
        </dgm:presLayoutVars>
      </dgm:prSet>
      <dgm:spPr/>
    </dgm:pt>
    <dgm:pt modelId="{F500BE06-B22A-479D-AB41-BD952B077CBD}" type="pres">
      <dgm:prSet presAssocID="{680E4CA0-A415-4164-8EEB-C9F953D768BB}" presName="spacer" presStyleCnt="0"/>
      <dgm:spPr/>
    </dgm:pt>
    <dgm:pt modelId="{29543E64-F595-440C-B9FD-861BAF74E8B4}" type="pres">
      <dgm:prSet presAssocID="{2BD9E2A9-2B62-4D45-9A11-C597F4687182}" presName="parentText" presStyleLbl="node1" presStyleIdx="1" presStyleCnt="3">
        <dgm:presLayoutVars>
          <dgm:chMax val="0"/>
          <dgm:bulletEnabled val="1"/>
        </dgm:presLayoutVars>
      </dgm:prSet>
      <dgm:spPr/>
    </dgm:pt>
    <dgm:pt modelId="{D3626BCE-5A20-4A0F-819D-D89C8CBC86C8}" type="pres">
      <dgm:prSet presAssocID="{FB4F39E9-1DFC-49CA-92C3-C6E04B31CB38}" presName="spacer" presStyleCnt="0"/>
      <dgm:spPr/>
    </dgm:pt>
    <dgm:pt modelId="{976CCE09-E366-4236-A5C2-A5AE5F6FF3CA}" type="pres">
      <dgm:prSet presAssocID="{12411B3C-1A7E-43ED-898D-6838D353377C}" presName="parentText" presStyleLbl="node1" presStyleIdx="2" presStyleCnt="3">
        <dgm:presLayoutVars>
          <dgm:chMax val="0"/>
          <dgm:bulletEnabled val="1"/>
        </dgm:presLayoutVars>
      </dgm:prSet>
      <dgm:spPr/>
    </dgm:pt>
  </dgm:ptLst>
  <dgm:cxnLst>
    <dgm:cxn modelId="{B987B71C-02A0-42CF-8E6E-BC51D642C966}" type="presOf" srcId="{DD3AF6DC-0682-47E9-B8B4-EA8D605C7434}" destId="{567E8571-29E1-42DF-9F73-C38F15E57A4F}" srcOrd="0" destOrd="0" presId="urn:microsoft.com/office/officeart/2005/8/layout/vList2"/>
    <dgm:cxn modelId="{992C7E6C-28BF-4251-B376-527C6F3C0C6F}" type="presOf" srcId="{2BD9E2A9-2B62-4D45-9A11-C597F4687182}" destId="{29543E64-F595-440C-B9FD-861BAF74E8B4}" srcOrd="0" destOrd="0" presId="urn:microsoft.com/office/officeart/2005/8/layout/vList2"/>
    <dgm:cxn modelId="{CFC9AA55-5024-4F3B-8A4D-31161D5F9608}" type="presOf" srcId="{12411B3C-1A7E-43ED-898D-6838D353377C}" destId="{976CCE09-E366-4236-A5C2-A5AE5F6FF3CA}" srcOrd="0" destOrd="0" presId="urn:microsoft.com/office/officeart/2005/8/layout/vList2"/>
    <dgm:cxn modelId="{647FD69C-50FC-4120-AAD6-BB0BE68A742F}" type="presOf" srcId="{109A0336-1D7B-466D-AC5C-51BA14E473E8}" destId="{A6A2A061-B7B9-4887-867B-7F2B3BC731B9}" srcOrd="0" destOrd="0" presId="urn:microsoft.com/office/officeart/2005/8/layout/vList2"/>
    <dgm:cxn modelId="{A378399D-7FA8-4AD1-B8FD-63FFFA84047F}" srcId="{DD3AF6DC-0682-47E9-B8B4-EA8D605C7434}" destId="{12411B3C-1A7E-43ED-898D-6838D353377C}" srcOrd="2" destOrd="0" parTransId="{716339B9-09EA-4548-955C-AC7D6FF8EABE}" sibTransId="{D4526393-C74B-49EE-94B0-E8ACA2615337}"/>
    <dgm:cxn modelId="{57FB79B2-15E2-4B20-9C10-82FEF1E32999}" srcId="{DD3AF6DC-0682-47E9-B8B4-EA8D605C7434}" destId="{109A0336-1D7B-466D-AC5C-51BA14E473E8}" srcOrd="0" destOrd="0" parTransId="{F06433ED-C938-4B8F-AF99-CB926918680E}" sibTransId="{680E4CA0-A415-4164-8EEB-C9F953D768BB}"/>
    <dgm:cxn modelId="{AE5D11D2-8B5B-45FD-90FF-CB750AD05996}" srcId="{DD3AF6DC-0682-47E9-B8B4-EA8D605C7434}" destId="{2BD9E2A9-2B62-4D45-9A11-C597F4687182}" srcOrd="1" destOrd="0" parTransId="{A9589AE4-2693-4FB1-B24F-7CD3AFAC81F2}" sibTransId="{FB4F39E9-1DFC-49CA-92C3-C6E04B31CB38}"/>
    <dgm:cxn modelId="{723E05FE-879C-41BA-A7FF-628458DAAA4B}" type="presParOf" srcId="{567E8571-29E1-42DF-9F73-C38F15E57A4F}" destId="{A6A2A061-B7B9-4887-867B-7F2B3BC731B9}" srcOrd="0" destOrd="0" presId="urn:microsoft.com/office/officeart/2005/8/layout/vList2"/>
    <dgm:cxn modelId="{99F843B0-2642-43D3-99F8-953530DCB42A}" type="presParOf" srcId="{567E8571-29E1-42DF-9F73-C38F15E57A4F}" destId="{F500BE06-B22A-479D-AB41-BD952B077CBD}" srcOrd="1" destOrd="0" presId="urn:microsoft.com/office/officeart/2005/8/layout/vList2"/>
    <dgm:cxn modelId="{E300F49E-E3A6-40DB-A660-B5D328454428}" type="presParOf" srcId="{567E8571-29E1-42DF-9F73-C38F15E57A4F}" destId="{29543E64-F595-440C-B9FD-861BAF74E8B4}" srcOrd="2" destOrd="0" presId="urn:microsoft.com/office/officeart/2005/8/layout/vList2"/>
    <dgm:cxn modelId="{087ACB20-CE0C-4E38-8EE4-047D9FBD0928}" type="presParOf" srcId="{567E8571-29E1-42DF-9F73-C38F15E57A4F}" destId="{D3626BCE-5A20-4A0F-819D-D89C8CBC86C8}" srcOrd="3" destOrd="0" presId="urn:microsoft.com/office/officeart/2005/8/layout/vList2"/>
    <dgm:cxn modelId="{2C27D5D7-967D-4D61-8C17-38068DD9D224}" type="presParOf" srcId="{567E8571-29E1-42DF-9F73-C38F15E57A4F}" destId="{976CCE09-E366-4236-A5C2-A5AE5F6FF3C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B82CB3-D063-4D29-83AF-AD7E0AEBC1AE}"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id-ID"/>
        </a:p>
      </dgm:t>
    </dgm:pt>
    <dgm:pt modelId="{13AD1A4C-A523-415F-862E-86077326C099}">
      <dgm:prSet phldrT="[Text]"/>
      <dgm:spPr/>
      <dgm:t>
        <a:bodyPr/>
        <a:lstStyle/>
        <a:p>
          <a:r>
            <a:rPr lang="id-ID" dirty="0"/>
            <a:t>1. Pencernaan Mekanis</a:t>
          </a:r>
        </a:p>
      </dgm:t>
    </dgm:pt>
    <dgm:pt modelId="{427E8917-16AD-4275-9A1A-C57793E3912D}" type="parTrans" cxnId="{EEC59934-8947-42E6-8CCB-17F3A03F2B6C}">
      <dgm:prSet/>
      <dgm:spPr/>
      <dgm:t>
        <a:bodyPr/>
        <a:lstStyle/>
        <a:p>
          <a:endParaRPr lang="id-ID"/>
        </a:p>
      </dgm:t>
    </dgm:pt>
    <dgm:pt modelId="{0F376C03-144F-46D5-A739-E1115B80F9E3}" type="sibTrans" cxnId="{EEC59934-8947-42E6-8CCB-17F3A03F2B6C}">
      <dgm:prSet/>
      <dgm:spPr/>
      <dgm:t>
        <a:bodyPr/>
        <a:lstStyle/>
        <a:p>
          <a:endParaRPr lang="id-ID"/>
        </a:p>
      </dgm:t>
    </dgm:pt>
    <dgm:pt modelId="{DB9AA588-6FE2-4C50-BCCD-FDA9BFA2EAED}">
      <dgm:prSet phldrT="[Text]"/>
      <dgm:spPr/>
      <dgm:t>
        <a:bodyPr/>
        <a:lstStyle/>
        <a:p>
          <a:r>
            <a:rPr lang="id-ID" dirty="0"/>
            <a:t>Proses mengunyah dan gerak peristaltik.</a:t>
          </a:r>
        </a:p>
      </dgm:t>
    </dgm:pt>
    <dgm:pt modelId="{8F1B58B0-438A-4B3E-81C8-6415D2D6636C}" type="parTrans" cxnId="{C81BAA23-9196-43EB-B02C-10E913405629}">
      <dgm:prSet/>
      <dgm:spPr/>
      <dgm:t>
        <a:bodyPr/>
        <a:lstStyle/>
        <a:p>
          <a:endParaRPr lang="id-ID"/>
        </a:p>
      </dgm:t>
    </dgm:pt>
    <dgm:pt modelId="{DCD4F5AC-34D0-49CA-A826-2C192FA55DA3}" type="sibTrans" cxnId="{C81BAA23-9196-43EB-B02C-10E913405629}">
      <dgm:prSet/>
      <dgm:spPr/>
      <dgm:t>
        <a:bodyPr/>
        <a:lstStyle/>
        <a:p>
          <a:endParaRPr lang="id-ID"/>
        </a:p>
      </dgm:t>
    </dgm:pt>
    <dgm:pt modelId="{C968CDAD-5D47-4F41-BAEE-B12F4013A850}">
      <dgm:prSet phldrT="[Text]"/>
      <dgm:spPr/>
      <dgm:t>
        <a:bodyPr/>
        <a:lstStyle/>
        <a:p>
          <a:r>
            <a:rPr lang="id-ID" dirty="0"/>
            <a:t>2. Pencernaan Kimiawi</a:t>
          </a:r>
        </a:p>
      </dgm:t>
    </dgm:pt>
    <dgm:pt modelId="{3D238FE0-32D1-450A-8814-B957284CA649}" type="parTrans" cxnId="{AFDED494-37E3-470E-8255-2919633EFE6E}">
      <dgm:prSet/>
      <dgm:spPr/>
      <dgm:t>
        <a:bodyPr/>
        <a:lstStyle/>
        <a:p>
          <a:endParaRPr lang="id-ID"/>
        </a:p>
      </dgm:t>
    </dgm:pt>
    <dgm:pt modelId="{7FF54099-0B07-46DF-BB3A-16E1F6FF231E}" type="sibTrans" cxnId="{AFDED494-37E3-470E-8255-2919633EFE6E}">
      <dgm:prSet/>
      <dgm:spPr/>
      <dgm:t>
        <a:bodyPr/>
        <a:lstStyle/>
        <a:p>
          <a:endParaRPr lang="id-ID"/>
        </a:p>
      </dgm:t>
    </dgm:pt>
    <dgm:pt modelId="{B63CD7C6-2562-4417-BD22-8D2E44159D05}">
      <dgm:prSet phldrT="[Text]"/>
      <dgm:spPr/>
      <dgm:t>
        <a:bodyPr/>
        <a:lstStyle/>
        <a:p>
          <a:r>
            <a:rPr lang="id-ID" dirty="0"/>
            <a:t>Proses dimana dihancurkan oleh enzim-enzim pencernaan yang dikeluarkan di mulut, lambung, usus halus, kantung empedu dll</a:t>
          </a:r>
        </a:p>
      </dgm:t>
    </dgm:pt>
    <dgm:pt modelId="{95183DA3-77FB-4B96-9989-4CFB6908078C}" type="parTrans" cxnId="{2514D2FF-C84B-478E-B52C-3051DD95BAF9}">
      <dgm:prSet/>
      <dgm:spPr/>
      <dgm:t>
        <a:bodyPr/>
        <a:lstStyle/>
        <a:p>
          <a:endParaRPr lang="id-ID"/>
        </a:p>
      </dgm:t>
    </dgm:pt>
    <dgm:pt modelId="{2793B1A5-A39E-40DD-99A2-9931876227AB}" type="sibTrans" cxnId="{2514D2FF-C84B-478E-B52C-3051DD95BAF9}">
      <dgm:prSet/>
      <dgm:spPr/>
      <dgm:t>
        <a:bodyPr/>
        <a:lstStyle/>
        <a:p>
          <a:endParaRPr lang="id-ID"/>
        </a:p>
      </dgm:t>
    </dgm:pt>
    <dgm:pt modelId="{AFF22778-579A-4034-A3C1-5AA39610B2AF}" type="pres">
      <dgm:prSet presAssocID="{5CB82CB3-D063-4D29-83AF-AD7E0AEBC1AE}" presName="linear" presStyleCnt="0">
        <dgm:presLayoutVars>
          <dgm:animLvl val="lvl"/>
          <dgm:resizeHandles val="exact"/>
        </dgm:presLayoutVars>
      </dgm:prSet>
      <dgm:spPr/>
    </dgm:pt>
    <dgm:pt modelId="{10EEE5BB-1115-4AA8-A493-531E8B060112}" type="pres">
      <dgm:prSet presAssocID="{13AD1A4C-A523-415F-862E-86077326C099}" presName="parentText" presStyleLbl="node1" presStyleIdx="0" presStyleCnt="2">
        <dgm:presLayoutVars>
          <dgm:chMax val="0"/>
          <dgm:bulletEnabled val="1"/>
        </dgm:presLayoutVars>
      </dgm:prSet>
      <dgm:spPr/>
    </dgm:pt>
    <dgm:pt modelId="{C51B3449-8E35-4C31-87A3-D9A4761CA124}" type="pres">
      <dgm:prSet presAssocID="{13AD1A4C-A523-415F-862E-86077326C099}" presName="childText" presStyleLbl="revTx" presStyleIdx="0" presStyleCnt="2">
        <dgm:presLayoutVars>
          <dgm:bulletEnabled val="1"/>
        </dgm:presLayoutVars>
      </dgm:prSet>
      <dgm:spPr/>
    </dgm:pt>
    <dgm:pt modelId="{78202E4E-9499-444E-B622-DD18C70EDCAA}" type="pres">
      <dgm:prSet presAssocID="{C968CDAD-5D47-4F41-BAEE-B12F4013A850}" presName="parentText" presStyleLbl="node1" presStyleIdx="1" presStyleCnt="2">
        <dgm:presLayoutVars>
          <dgm:chMax val="0"/>
          <dgm:bulletEnabled val="1"/>
        </dgm:presLayoutVars>
      </dgm:prSet>
      <dgm:spPr/>
    </dgm:pt>
    <dgm:pt modelId="{8BC3673B-EDD7-4C23-B9A9-6B2ABF7263EC}" type="pres">
      <dgm:prSet presAssocID="{C968CDAD-5D47-4F41-BAEE-B12F4013A850}" presName="childText" presStyleLbl="revTx" presStyleIdx="1" presStyleCnt="2">
        <dgm:presLayoutVars>
          <dgm:bulletEnabled val="1"/>
        </dgm:presLayoutVars>
      </dgm:prSet>
      <dgm:spPr/>
    </dgm:pt>
  </dgm:ptLst>
  <dgm:cxnLst>
    <dgm:cxn modelId="{C81BAA23-9196-43EB-B02C-10E913405629}" srcId="{13AD1A4C-A523-415F-862E-86077326C099}" destId="{DB9AA588-6FE2-4C50-BCCD-FDA9BFA2EAED}" srcOrd="0" destOrd="0" parTransId="{8F1B58B0-438A-4B3E-81C8-6415D2D6636C}" sibTransId="{DCD4F5AC-34D0-49CA-A826-2C192FA55DA3}"/>
    <dgm:cxn modelId="{EEC59934-8947-42E6-8CCB-17F3A03F2B6C}" srcId="{5CB82CB3-D063-4D29-83AF-AD7E0AEBC1AE}" destId="{13AD1A4C-A523-415F-862E-86077326C099}" srcOrd="0" destOrd="0" parTransId="{427E8917-16AD-4275-9A1A-C57793E3912D}" sibTransId="{0F376C03-144F-46D5-A739-E1115B80F9E3}"/>
    <dgm:cxn modelId="{E8F93A3E-6C6A-4785-805E-F437E1E81041}" type="presOf" srcId="{DB9AA588-6FE2-4C50-BCCD-FDA9BFA2EAED}" destId="{C51B3449-8E35-4C31-87A3-D9A4761CA124}" srcOrd="0" destOrd="0" presId="urn:microsoft.com/office/officeart/2005/8/layout/vList2"/>
    <dgm:cxn modelId="{D6A6E647-B79C-4AB3-915A-39D9038F6C87}" type="presOf" srcId="{B63CD7C6-2562-4417-BD22-8D2E44159D05}" destId="{8BC3673B-EDD7-4C23-B9A9-6B2ABF7263EC}" srcOrd="0" destOrd="0" presId="urn:microsoft.com/office/officeart/2005/8/layout/vList2"/>
    <dgm:cxn modelId="{AFDED494-37E3-470E-8255-2919633EFE6E}" srcId="{5CB82CB3-D063-4D29-83AF-AD7E0AEBC1AE}" destId="{C968CDAD-5D47-4F41-BAEE-B12F4013A850}" srcOrd="1" destOrd="0" parTransId="{3D238FE0-32D1-450A-8814-B957284CA649}" sibTransId="{7FF54099-0B07-46DF-BB3A-16E1F6FF231E}"/>
    <dgm:cxn modelId="{A011A995-2407-4117-A0A4-0B1E23B8A89C}" type="presOf" srcId="{5CB82CB3-D063-4D29-83AF-AD7E0AEBC1AE}" destId="{AFF22778-579A-4034-A3C1-5AA39610B2AF}" srcOrd="0" destOrd="0" presId="urn:microsoft.com/office/officeart/2005/8/layout/vList2"/>
    <dgm:cxn modelId="{3F77759C-2CF2-4C04-9739-5B90F9B87233}" type="presOf" srcId="{13AD1A4C-A523-415F-862E-86077326C099}" destId="{10EEE5BB-1115-4AA8-A493-531E8B060112}" srcOrd="0" destOrd="0" presId="urn:microsoft.com/office/officeart/2005/8/layout/vList2"/>
    <dgm:cxn modelId="{501877EA-0461-4B15-ACA0-D71AA27DDA09}" type="presOf" srcId="{C968CDAD-5D47-4F41-BAEE-B12F4013A850}" destId="{78202E4E-9499-444E-B622-DD18C70EDCAA}" srcOrd="0" destOrd="0" presId="urn:microsoft.com/office/officeart/2005/8/layout/vList2"/>
    <dgm:cxn modelId="{2514D2FF-C84B-478E-B52C-3051DD95BAF9}" srcId="{C968CDAD-5D47-4F41-BAEE-B12F4013A850}" destId="{B63CD7C6-2562-4417-BD22-8D2E44159D05}" srcOrd="0" destOrd="0" parTransId="{95183DA3-77FB-4B96-9989-4CFB6908078C}" sibTransId="{2793B1A5-A39E-40DD-99A2-9931876227AB}"/>
    <dgm:cxn modelId="{BFA0C36C-6404-4E3D-AB08-D4003220F125}" type="presParOf" srcId="{AFF22778-579A-4034-A3C1-5AA39610B2AF}" destId="{10EEE5BB-1115-4AA8-A493-531E8B060112}" srcOrd="0" destOrd="0" presId="urn:microsoft.com/office/officeart/2005/8/layout/vList2"/>
    <dgm:cxn modelId="{31CA901A-0C1D-4CD9-A21E-1438557F3CC5}" type="presParOf" srcId="{AFF22778-579A-4034-A3C1-5AA39610B2AF}" destId="{C51B3449-8E35-4C31-87A3-D9A4761CA124}" srcOrd="1" destOrd="0" presId="urn:microsoft.com/office/officeart/2005/8/layout/vList2"/>
    <dgm:cxn modelId="{0187FF60-C619-4BD4-A8CE-D63F5B54113A}" type="presParOf" srcId="{AFF22778-579A-4034-A3C1-5AA39610B2AF}" destId="{78202E4E-9499-444E-B622-DD18C70EDCAA}" srcOrd="2" destOrd="0" presId="urn:microsoft.com/office/officeart/2005/8/layout/vList2"/>
    <dgm:cxn modelId="{2685C5A8-0429-430B-AD7F-549E4C686308}" type="presParOf" srcId="{AFF22778-579A-4034-A3C1-5AA39610B2AF}" destId="{8BC3673B-EDD7-4C23-B9A9-6B2ABF7263EC}"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1550A8-2C01-4D8B-A2DE-D0F7140C709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d-ID"/>
        </a:p>
      </dgm:t>
    </dgm:pt>
    <dgm:pt modelId="{E2C41BCF-E495-40D0-A795-2DEF4B9AB84C}">
      <dgm:prSet phldrT="[Text]"/>
      <dgm:spPr/>
      <dgm:t>
        <a:bodyPr/>
        <a:lstStyle/>
        <a:p>
          <a:r>
            <a:rPr lang="id-ID" dirty="0"/>
            <a:t>Pipi &amp; Bibir</a:t>
          </a:r>
        </a:p>
      </dgm:t>
    </dgm:pt>
    <dgm:pt modelId="{AFF3498C-75BC-4BC7-BCA4-A3319723322A}" type="parTrans" cxnId="{E33DE8ED-E2FC-45CA-98B1-07C8C7DE4809}">
      <dgm:prSet/>
      <dgm:spPr/>
      <dgm:t>
        <a:bodyPr/>
        <a:lstStyle/>
        <a:p>
          <a:endParaRPr lang="id-ID"/>
        </a:p>
      </dgm:t>
    </dgm:pt>
    <dgm:pt modelId="{73BB2BF6-9292-4B61-BC6C-5DF7321F4F36}" type="sibTrans" cxnId="{E33DE8ED-E2FC-45CA-98B1-07C8C7DE4809}">
      <dgm:prSet/>
      <dgm:spPr/>
      <dgm:t>
        <a:bodyPr/>
        <a:lstStyle/>
        <a:p>
          <a:endParaRPr lang="id-ID"/>
        </a:p>
      </dgm:t>
    </dgm:pt>
    <dgm:pt modelId="{53E73CA1-920F-421E-8F91-AC2A4C7F8D37}">
      <dgm:prSet phldrT="[Text]"/>
      <dgm:spPr/>
      <dgm:t>
        <a:bodyPr/>
        <a:lstStyle/>
        <a:p>
          <a:r>
            <a:rPr lang="id-ID" dirty="0"/>
            <a:t>Tersusun oleh otot-otot yang berfungsi untuk mengunyah dan berbicara. Di sebelah luar, pipi dan bibir diselaputi oleh kulit</a:t>
          </a:r>
        </a:p>
      </dgm:t>
    </dgm:pt>
    <dgm:pt modelId="{507479BE-8968-4789-9DF3-9E615B76C48F}" type="parTrans" cxnId="{93B76A38-A269-4AC5-9DE6-52B61505B631}">
      <dgm:prSet/>
      <dgm:spPr/>
      <dgm:t>
        <a:bodyPr/>
        <a:lstStyle/>
        <a:p>
          <a:endParaRPr lang="id-ID"/>
        </a:p>
      </dgm:t>
    </dgm:pt>
    <dgm:pt modelId="{4B7B11BB-A367-4CAD-8F9D-CCBC829EF001}" type="sibTrans" cxnId="{93B76A38-A269-4AC5-9DE6-52B61505B631}">
      <dgm:prSet/>
      <dgm:spPr/>
      <dgm:t>
        <a:bodyPr/>
        <a:lstStyle/>
        <a:p>
          <a:endParaRPr lang="id-ID"/>
        </a:p>
      </dgm:t>
    </dgm:pt>
    <dgm:pt modelId="{5BE6BB77-5AD5-4962-B5CD-63ADBE4571A4}">
      <dgm:prSet phldrT="[Text]"/>
      <dgm:spPr/>
      <dgm:t>
        <a:bodyPr/>
        <a:lstStyle/>
        <a:p>
          <a:r>
            <a:rPr lang="id-ID" dirty="0"/>
            <a:t>Lidah (Lingua)</a:t>
          </a:r>
        </a:p>
      </dgm:t>
    </dgm:pt>
    <dgm:pt modelId="{D7F82D56-FAA5-4B35-87E7-6D070724594A}" type="parTrans" cxnId="{EA770D51-2775-4212-B08D-9C67E7B7B001}">
      <dgm:prSet/>
      <dgm:spPr/>
      <dgm:t>
        <a:bodyPr/>
        <a:lstStyle/>
        <a:p>
          <a:endParaRPr lang="id-ID"/>
        </a:p>
      </dgm:t>
    </dgm:pt>
    <dgm:pt modelId="{703C82DB-799C-4527-88C7-D6E76C451A47}" type="sibTrans" cxnId="{EA770D51-2775-4212-B08D-9C67E7B7B001}">
      <dgm:prSet/>
      <dgm:spPr/>
      <dgm:t>
        <a:bodyPr/>
        <a:lstStyle/>
        <a:p>
          <a:endParaRPr lang="id-ID"/>
        </a:p>
      </dgm:t>
    </dgm:pt>
    <dgm:pt modelId="{4079530D-D06E-4D91-B350-B1DC3E0A52AD}">
      <dgm:prSet phldrT="[Text]"/>
      <dgm:spPr/>
      <dgm:t>
        <a:bodyPr/>
        <a:lstStyle/>
        <a:p>
          <a:r>
            <a:rPr lang="id-ID" dirty="0"/>
            <a:t>Daerah sensitif rasa manis terdapat pada ujung lidah, rasa asin pada bagian depan, rasa asam, ada pada sisi kiri dan kanan lidah, dan rasa pahit pada bagian belakang</a:t>
          </a:r>
        </a:p>
      </dgm:t>
    </dgm:pt>
    <dgm:pt modelId="{DC520AD5-A1A8-4AA0-B8BC-17E52E446AEB}" type="parTrans" cxnId="{8A829D53-F302-4A15-93F8-A61375C73CE9}">
      <dgm:prSet/>
      <dgm:spPr/>
      <dgm:t>
        <a:bodyPr/>
        <a:lstStyle/>
        <a:p>
          <a:endParaRPr lang="id-ID"/>
        </a:p>
      </dgm:t>
    </dgm:pt>
    <dgm:pt modelId="{6646DC90-3D0E-44B0-ACF8-6F0C00F78B7E}" type="sibTrans" cxnId="{8A829D53-F302-4A15-93F8-A61375C73CE9}">
      <dgm:prSet/>
      <dgm:spPr/>
      <dgm:t>
        <a:bodyPr/>
        <a:lstStyle/>
        <a:p>
          <a:endParaRPr lang="id-ID"/>
        </a:p>
      </dgm:t>
    </dgm:pt>
    <dgm:pt modelId="{0B907111-110D-4431-A9EA-0D832A8BB287}" type="pres">
      <dgm:prSet presAssocID="{921550A8-2C01-4D8B-A2DE-D0F7140C7091}" presName="linear" presStyleCnt="0">
        <dgm:presLayoutVars>
          <dgm:animLvl val="lvl"/>
          <dgm:resizeHandles val="exact"/>
        </dgm:presLayoutVars>
      </dgm:prSet>
      <dgm:spPr/>
    </dgm:pt>
    <dgm:pt modelId="{9F6152D3-BE64-452D-84CB-2AF44A564407}" type="pres">
      <dgm:prSet presAssocID="{E2C41BCF-E495-40D0-A795-2DEF4B9AB84C}" presName="parentText" presStyleLbl="node1" presStyleIdx="0" presStyleCnt="2">
        <dgm:presLayoutVars>
          <dgm:chMax val="0"/>
          <dgm:bulletEnabled val="1"/>
        </dgm:presLayoutVars>
      </dgm:prSet>
      <dgm:spPr/>
    </dgm:pt>
    <dgm:pt modelId="{2B06DE2D-1D0E-4B35-A6FA-79E5ED5D5632}" type="pres">
      <dgm:prSet presAssocID="{E2C41BCF-E495-40D0-A795-2DEF4B9AB84C}" presName="childText" presStyleLbl="revTx" presStyleIdx="0" presStyleCnt="2">
        <dgm:presLayoutVars>
          <dgm:bulletEnabled val="1"/>
        </dgm:presLayoutVars>
      </dgm:prSet>
      <dgm:spPr/>
    </dgm:pt>
    <dgm:pt modelId="{00DD7234-8970-43E4-BCC4-2D5C836EF0FB}" type="pres">
      <dgm:prSet presAssocID="{5BE6BB77-5AD5-4962-B5CD-63ADBE4571A4}" presName="parentText" presStyleLbl="node1" presStyleIdx="1" presStyleCnt="2">
        <dgm:presLayoutVars>
          <dgm:chMax val="0"/>
          <dgm:bulletEnabled val="1"/>
        </dgm:presLayoutVars>
      </dgm:prSet>
      <dgm:spPr/>
    </dgm:pt>
    <dgm:pt modelId="{C58FC841-5E7C-4D34-92AC-F3271383D6E1}" type="pres">
      <dgm:prSet presAssocID="{5BE6BB77-5AD5-4962-B5CD-63ADBE4571A4}" presName="childText" presStyleLbl="revTx" presStyleIdx="1" presStyleCnt="2">
        <dgm:presLayoutVars>
          <dgm:bulletEnabled val="1"/>
        </dgm:presLayoutVars>
      </dgm:prSet>
      <dgm:spPr/>
    </dgm:pt>
  </dgm:ptLst>
  <dgm:cxnLst>
    <dgm:cxn modelId="{93B76A38-A269-4AC5-9DE6-52B61505B631}" srcId="{E2C41BCF-E495-40D0-A795-2DEF4B9AB84C}" destId="{53E73CA1-920F-421E-8F91-AC2A4C7F8D37}" srcOrd="0" destOrd="0" parTransId="{507479BE-8968-4789-9DF3-9E615B76C48F}" sibTransId="{4B7B11BB-A367-4CAD-8F9D-CCBC829EF001}"/>
    <dgm:cxn modelId="{79B3A94B-EC53-4040-8FE7-201C4A7F6625}" type="presOf" srcId="{5BE6BB77-5AD5-4962-B5CD-63ADBE4571A4}" destId="{00DD7234-8970-43E4-BCC4-2D5C836EF0FB}" srcOrd="0" destOrd="0" presId="urn:microsoft.com/office/officeart/2005/8/layout/vList2"/>
    <dgm:cxn modelId="{EA770D51-2775-4212-B08D-9C67E7B7B001}" srcId="{921550A8-2C01-4D8B-A2DE-D0F7140C7091}" destId="{5BE6BB77-5AD5-4962-B5CD-63ADBE4571A4}" srcOrd="1" destOrd="0" parTransId="{D7F82D56-FAA5-4B35-87E7-6D070724594A}" sibTransId="{703C82DB-799C-4527-88C7-D6E76C451A47}"/>
    <dgm:cxn modelId="{8A829D53-F302-4A15-93F8-A61375C73CE9}" srcId="{5BE6BB77-5AD5-4962-B5CD-63ADBE4571A4}" destId="{4079530D-D06E-4D91-B350-B1DC3E0A52AD}" srcOrd="0" destOrd="0" parTransId="{DC520AD5-A1A8-4AA0-B8BC-17E52E446AEB}" sibTransId="{6646DC90-3D0E-44B0-ACF8-6F0C00F78B7E}"/>
    <dgm:cxn modelId="{F953897C-6192-4987-B178-8EE5B4F96BB9}" type="presOf" srcId="{E2C41BCF-E495-40D0-A795-2DEF4B9AB84C}" destId="{9F6152D3-BE64-452D-84CB-2AF44A564407}" srcOrd="0" destOrd="0" presId="urn:microsoft.com/office/officeart/2005/8/layout/vList2"/>
    <dgm:cxn modelId="{07924792-EC82-49B3-AAC0-F2942D7B98E0}" type="presOf" srcId="{53E73CA1-920F-421E-8F91-AC2A4C7F8D37}" destId="{2B06DE2D-1D0E-4B35-A6FA-79E5ED5D5632}" srcOrd="0" destOrd="0" presId="urn:microsoft.com/office/officeart/2005/8/layout/vList2"/>
    <dgm:cxn modelId="{6F0F2296-30DC-4097-B275-B216BF86DE54}" type="presOf" srcId="{4079530D-D06E-4D91-B350-B1DC3E0A52AD}" destId="{C58FC841-5E7C-4D34-92AC-F3271383D6E1}" srcOrd="0" destOrd="0" presId="urn:microsoft.com/office/officeart/2005/8/layout/vList2"/>
    <dgm:cxn modelId="{51A6AEE7-1BD2-4A37-A884-42F8A709F6C1}" type="presOf" srcId="{921550A8-2C01-4D8B-A2DE-D0F7140C7091}" destId="{0B907111-110D-4431-A9EA-0D832A8BB287}" srcOrd="0" destOrd="0" presId="urn:microsoft.com/office/officeart/2005/8/layout/vList2"/>
    <dgm:cxn modelId="{E33DE8ED-E2FC-45CA-98B1-07C8C7DE4809}" srcId="{921550A8-2C01-4D8B-A2DE-D0F7140C7091}" destId="{E2C41BCF-E495-40D0-A795-2DEF4B9AB84C}" srcOrd="0" destOrd="0" parTransId="{AFF3498C-75BC-4BC7-BCA4-A3319723322A}" sibTransId="{73BB2BF6-9292-4B61-BC6C-5DF7321F4F36}"/>
    <dgm:cxn modelId="{1CDFA786-4B90-49F4-88D3-3FDBDA207BB1}" type="presParOf" srcId="{0B907111-110D-4431-A9EA-0D832A8BB287}" destId="{9F6152D3-BE64-452D-84CB-2AF44A564407}" srcOrd="0" destOrd="0" presId="urn:microsoft.com/office/officeart/2005/8/layout/vList2"/>
    <dgm:cxn modelId="{540D03C8-BDAC-4688-85C2-88A0634BBDF9}" type="presParOf" srcId="{0B907111-110D-4431-A9EA-0D832A8BB287}" destId="{2B06DE2D-1D0E-4B35-A6FA-79E5ED5D5632}" srcOrd="1" destOrd="0" presId="urn:microsoft.com/office/officeart/2005/8/layout/vList2"/>
    <dgm:cxn modelId="{4EB6C746-3E54-4555-82FC-D018CC5CC9FB}" type="presParOf" srcId="{0B907111-110D-4431-A9EA-0D832A8BB287}" destId="{00DD7234-8970-43E4-BCC4-2D5C836EF0FB}" srcOrd="2" destOrd="0" presId="urn:microsoft.com/office/officeart/2005/8/layout/vList2"/>
    <dgm:cxn modelId="{BBC5245A-6ACE-4E87-BABA-9E0DAF40E507}" type="presParOf" srcId="{0B907111-110D-4431-A9EA-0D832A8BB287}" destId="{C58FC841-5E7C-4D34-92AC-F3271383D6E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16DB61-9C2A-4B98-9BA3-5FAB2F104CD2}"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id-ID"/>
        </a:p>
      </dgm:t>
    </dgm:pt>
    <dgm:pt modelId="{3E0621D7-BE86-45C7-9CAD-342C45F53DE5}">
      <dgm:prSet phldrT="[Text]"/>
      <dgm:spPr/>
      <dgm:t>
        <a:bodyPr/>
        <a:lstStyle/>
        <a:p>
          <a:r>
            <a:rPr lang="id-ID" dirty="0"/>
            <a:t>Sel goblet</a:t>
          </a:r>
        </a:p>
      </dgm:t>
    </dgm:pt>
    <dgm:pt modelId="{05E33226-14B4-4B93-8145-24103FCF0FFF}" type="parTrans" cxnId="{FCEFCC32-2EB7-4F2A-9735-54D89061512D}">
      <dgm:prSet/>
      <dgm:spPr/>
      <dgm:t>
        <a:bodyPr/>
        <a:lstStyle/>
        <a:p>
          <a:endParaRPr lang="id-ID"/>
        </a:p>
      </dgm:t>
    </dgm:pt>
    <dgm:pt modelId="{54A1EB31-4C19-4006-8B2C-3ADC722E9CD0}" type="sibTrans" cxnId="{FCEFCC32-2EB7-4F2A-9735-54D89061512D}">
      <dgm:prSet/>
      <dgm:spPr/>
      <dgm:t>
        <a:bodyPr/>
        <a:lstStyle/>
        <a:p>
          <a:endParaRPr lang="id-ID"/>
        </a:p>
      </dgm:t>
    </dgm:pt>
    <dgm:pt modelId="{6F1DA7DB-3BE2-478B-927C-A7995CB66397}">
      <dgm:prSet phldrT="[Text]"/>
      <dgm:spPr/>
      <dgm:t>
        <a:bodyPr/>
        <a:lstStyle/>
        <a:p>
          <a:r>
            <a:rPr lang="id-ID" dirty="0"/>
            <a:t>disebut juga dengan mucous neck cell, yang berfungsi untuk mensekresi mukus. Mukus, bersama-sama dengan HCO3, membentuk sistem pertahanan nonspesifik lambung (gastric </a:t>
          </a:r>
          <a:r>
            <a:rPr lang="nn-NO" dirty="0"/>
            <a:t>mucosal barrier) yang berfungsi untuk</a:t>
          </a:r>
          <a:r>
            <a:rPr lang="id-ID" dirty="0"/>
            <a:t> melindungi epitel lambung</a:t>
          </a:r>
        </a:p>
      </dgm:t>
    </dgm:pt>
    <dgm:pt modelId="{07361113-DF6C-4AB1-951D-1D97AB8FE933}" type="parTrans" cxnId="{288BFE12-6FDE-469E-BC5F-A423AC72683D}">
      <dgm:prSet/>
      <dgm:spPr/>
      <dgm:t>
        <a:bodyPr/>
        <a:lstStyle/>
        <a:p>
          <a:endParaRPr lang="id-ID"/>
        </a:p>
      </dgm:t>
    </dgm:pt>
    <dgm:pt modelId="{CEB469FB-6183-4085-A26E-A573D5853248}" type="sibTrans" cxnId="{288BFE12-6FDE-469E-BC5F-A423AC72683D}">
      <dgm:prSet/>
      <dgm:spPr/>
      <dgm:t>
        <a:bodyPr/>
        <a:lstStyle/>
        <a:p>
          <a:endParaRPr lang="id-ID"/>
        </a:p>
      </dgm:t>
    </dgm:pt>
    <dgm:pt modelId="{9F784D41-EC93-4B8E-87AD-E41BE3103E55}">
      <dgm:prSet phldrT="[Text]"/>
      <dgm:spPr/>
      <dgm:t>
        <a:bodyPr/>
        <a:lstStyle/>
        <a:p>
          <a:r>
            <a:rPr lang="id-ID" dirty="0"/>
            <a:t>Sel parietal</a:t>
          </a:r>
        </a:p>
      </dgm:t>
    </dgm:pt>
    <dgm:pt modelId="{2EEA18CD-0A38-4E3C-BBB1-B4114900480E}" type="parTrans" cxnId="{688D52FA-4BD4-43F1-9270-6E05939DC1F9}">
      <dgm:prSet/>
      <dgm:spPr/>
      <dgm:t>
        <a:bodyPr/>
        <a:lstStyle/>
        <a:p>
          <a:endParaRPr lang="id-ID"/>
        </a:p>
      </dgm:t>
    </dgm:pt>
    <dgm:pt modelId="{B9D2565C-56DD-42A3-A8F4-5A1BB23817FC}" type="sibTrans" cxnId="{688D52FA-4BD4-43F1-9270-6E05939DC1F9}">
      <dgm:prSet/>
      <dgm:spPr/>
      <dgm:t>
        <a:bodyPr/>
        <a:lstStyle/>
        <a:p>
          <a:endParaRPr lang="id-ID"/>
        </a:p>
      </dgm:t>
    </dgm:pt>
    <dgm:pt modelId="{01085C93-80B9-4244-A863-F115414D3D45}">
      <dgm:prSet phldrT="[Text]"/>
      <dgm:spPr/>
      <dgm:t>
        <a:bodyPr/>
        <a:lstStyle/>
        <a:p>
          <a:r>
            <a:rPr lang="id-ID" dirty="0"/>
            <a:t>berfungsi untuk </a:t>
          </a:r>
          <a:r>
            <a:rPr lang="pt-BR" dirty="0"/>
            <a:t>memproduksi asam klorida (HCl). Asam</a:t>
          </a:r>
          <a:r>
            <a:rPr lang="id-ID" dirty="0"/>
            <a:t>ini berfungsi untuk membunuh bakteri </a:t>
          </a:r>
          <a:r>
            <a:rPr lang="nl-NL" dirty="0"/>
            <a:t>dan denaturasi protein dan membuat</a:t>
          </a:r>
          <a:r>
            <a:rPr lang="id-ID" dirty="0"/>
            <a:t> </a:t>
          </a:r>
          <a:r>
            <a:rPr lang="sv-SE" dirty="0"/>
            <a:t>suasana lambung menjadi asam dengan</a:t>
          </a:r>
          <a:r>
            <a:rPr lang="id-ID" dirty="0"/>
            <a:t> PH 1,5 sampai dengan 3.</a:t>
          </a:r>
        </a:p>
      </dgm:t>
    </dgm:pt>
    <dgm:pt modelId="{D04A028F-913A-4BCF-BA79-30D54E843AF8}" type="parTrans" cxnId="{D2C48628-2AF4-4226-BFF3-69F4E5189D45}">
      <dgm:prSet/>
      <dgm:spPr/>
      <dgm:t>
        <a:bodyPr/>
        <a:lstStyle/>
        <a:p>
          <a:endParaRPr lang="id-ID"/>
        </a:p>
      </dgm:t>
    </dgm:pt>
    <dgm:pt modelId="{2CFE0EC5-C20D-497B-AA12-C37546DAC861}" type="sibTrans" cxnId="{D2C48628-2AF4-4226-BFF3-69F4E5189D45}">
      <dgm:prSet/>
      <dgm:spPr/>
      <dgm:t>
        <a:bodyPr/>
        <a:lstStyle/>
        <a:p>
          <a:endParaRPr lang="id-ID"/>
        </a:p>
      </dgm:t>
    </dgm:pt>
    <dgm:pt modelId="{2FDA9462-900E-40B8-BA41-E7C93936A297}">
      <dgm:prSet phldrT="[Text]"/>
      <dgm:spPr/>
      <dgm:t>
        <a:bodyPr/>
        <a:lstStyle/>
        <a:p>
          <a:r>
            <a:rPr lang="id-ID" dirty="0"/>
            <a:t>Sel Chief</a:t>
          </a:r>
        </a:p>
      </dgm:t>
    </dgm:pt>
    <dgm:pt modelId="{94E388F5-C041-40D7-AA42-F95919DCDA1C}" type="parTrans" cxnId="{AE03C5E3-757D-4E0F-B028-A1AD9188AB7B}">
      <dgm:prSet/>
      <dgm:spPr/>
      <dgm:t>
        <a:bodyPr/>
        <a:lstStyle/>
        <a:p>
          <a:endParaRPr lang="id-ID"/>
        </a:p>
      </dgm:t>
    </dgm:pt>
    <dgm:pt modelId="{33629EF0-1B94-4A86-8217-569D162177B3}" type="sibTrans" cxnId="{AE03C5E3-757D-4E0F-B028-A1AD9188AB7B}">
      <dgm:prSet/>
      <dgm:spPr/>
      <dgm:t>
        <a:bodyPr/>
        <a:lstStyle/>
        <a:p>
          <a:endParaRPr lang="id-ID"/>
        </a:p>
      </dgm:t>
    </dgm:pt>
    <dgm:pt modelId="{37C6104E-C74E-4F5B-89C8-E475CA0F3BDA}">
      <dgm:prSet phldrT="[Text]"/>
      <dgm:spPr/>
      <dgm:t>
        <a:bodyPr/>
        <a:lstStyle/>
        <a:p>
          <a:r>
            <a:rPr lang="id-ID" dirty="0"/>
            <a:t>Memproduksi pepsinogen yang kemudian diaktifkan oleh HCl menjadi pepsin. Pepsin berfungsi untuk </a:t>
          </a:r>
          <a:r>
            <a:rPr lang="fi-FI" dirty="0"/>
            <a:t>memecah protein. Selain itu, sel ini</a:t>
          </a:r>
          <a:r>
            <a:rPr lang="id-ID" dirty="0"/>
            <a:t> </a:t>
          </a:r>
          <a:r>
            <a:rPr lang="es-ES" dirty="0"/>
            <a:t>juga </a:t>
          </a:r>
          <a:r>
            <a:rPr lang="es-ES" dirty="0" err="1"/>
            <a:t>memproduksi</a:t>
          </a:r>
          <a:r>
            <a:rPr lang="es-ES" dirty="0"/>
            <a:t> </a:t>
          </a:r>
          <a:r>
            <a:rPr lang="es-ES" dirty="0" err="1"/>
            <a:t>enzim</a:t>
          </a:r>
          <a:r>
            <a:rPr lang="es-ES" dirty="0"/>
            <a:t> </a:t>
          </a:r>
          <a:r>
            <a:rPr lang="es-ES" dirty="0" err="1"/>
            <a:t>lipase</a:t>
          </a:r>
          <a:r>
            <a:rPr lang="es-ES" dirty="0"/>
            <a:t> yang</a:t>
          </a:r>
          <a:r>
            <a:rPr lang="id-ID" dirty="0"/>
            <a:t> berperan dalam proses hidrolisis lemak dengan memecah lemak menjadi asam </a:t>
          </a:r>
          <a:r>
            <a:rPr lang="nl-NL" dirty="0"/>
            <a:t>lemak dan gliserol dan enzim rennin</a:t>
          </a:r>
          <a:r>
            <a:rPr lang="id-ID" dirty="0"/>
            <a:t> yang berfungsi untuk mencerna susu.</a:t>
          </a:r>
        </a:p>
      </dgm:t>
    </dgm:pt>
    <dgm:pt modelId="{487ED477-CDA7-43DF-8C3A-9B5310194E8A}" type="parTrans" cxnId="{2811D90E-4048-438C-8A8B-E462E756A279}">
      <dgm:prSet/>
      <dgm:spPr/>
      <dgm:t>
        <a:bodyPr/>
        <a:lstStyle/>
        <a:p>
          <a:endParaRPr lang="id-ID"/>
        </a:p>
      </dgm:t>
    </dgm:pt>
    <dgm:pt modelId="{D788EC9D-E4C5-4A0A-8B8A-B658256CE4C1}" type="sibTrans" cxnId="{2811D90E-4048-438C-8A8B-E462E756A279}">
      <dgm:prSet/>
      <dgm:spPr/>
      <dgm:t>
        <a:bodyPr/>
        <a:lstStyle/>
        <a:p>
          <a:endParaRPr lang="id-ID"/>
        </a:p>
      </dgm:t>
    </dgm:pt>
    <dgm:pt modelId="{1101BF0D-317D-4869-B5FD-2B6E8CDBD5E5}" type="pres">
      <dgm:prSet presAssocID="{D216DB61-9C2A-4B98-9BA3-5FAB2F104CD2}" presName="linear" presStyleCnt="0">
        <dgm:presLayoutVars>
          <dgm:animLvl val="lvl"/>
          <dgm:resizeHandles val="exact"/>
        </dgm:presLayoutVars>
      </dgm:prSet>
      <dgm:spPr/>
    </dgm:pt>
    <dgm:pt modelId="{E583072B-F83C-4CD1-AF6A-166B560C0A50}" type="pres">
      <dgm:prSet presAssocID="{3E0621D7-BE86-45C7-9CAD-342C45F53DE5}" presName="parentText" presStyleLbl="node1" presStyleIdx="0" presStyleCnt="3">
        <dgm:presLayoutVars>
          <dgm:chMax val="0"/>
          <dgm:bulletEnabled val="1"/>
        </dgm:presLayoutVars>
      </dgm:prSet>
      <dgm:spPr/>
    </dgm:pt>
    <dgm:pt modelId="{782D748F-8DE1-4155-B3DE-683564E2114E}" type="pres">
      <dgm:prSet presAssocID="{3E0621D7-BE86-45C7-9CAD-342C45F53DE5}" presName="childText" presStyleLbl="revTx" presStyleIdx="0" presStyleCnt="3">
        <dgm:presLayoutVars>
          <dgm:bulletEnabled val="1"/>
        </dgm:presLayoutVars>
      </dgm:prSet>
      <dgm:spPr/>
    </dgm:pt>
    <dgm:pt modelId="{7A04C9FF-4E08-4083-9E3F-EFD7D411686F}" type="pres">
      <dgm:prSet presAssocID="{9F784D41-EC93-4B8E-87AD-E41BE3103E55}" presName="parentText" presStyleLbl="node1" presStyleIdx="1" presStyleCnt="3">
        <dgm:presLayoutVars>
          <dgm:chMax val="0"/>
          <dgm:bulletEnabled val="1"/>
        </dgm:presLayoutVars>
      </dgm:prSet>
      <dgm:spPr/>
    </dgm:pt>
    <dgm:pt modelId="{F274FCC7-5990-46ED-841A-8FFAE8D23F77}" type="pres">
      <dgm:prSet presAssocID="{9F784D41-EC93-4B8E-87AD-E41BE3103E55}" presName="childText" presStyleLbl="revTx" presStyleIdx="1" presStyleCnt="3">
        <dgm:presLayoutVars>
          <dgm:bulletEnabled val="1"/>
        </dgm:presLayoutVars>
      </dgm:prSet>
      <dgm:spPr/>
    </dgm:pt>
    <dgm:pt modelId="{F14B44A5-398B-4701-8C40-0E90A6507B83}" type="pres">
      <dgm:prSet presAssocID="{2FDA9462-900E-40B8-BA41-E7C93936A297}" presName="parentText" presStyleLbl="node1" presStyleIdx="2" presStyleCnt="3">
        <dgm:presLayoutVars>
          <dgm:chMax val="0"/>
          <dgm:bulletEnabled val="1"/>
        </dgm:presLayoutVars>
      </dgm:prSet>
      <dgm:spPr/>
    </dgm:pt>
    <dgm:pt modelId="{232A06CD-ACFB-4992-876A-FF2D92BC6E10}" type="pres">
      <dgm:prSet presAssocID="{2FDA9462-900E-40B8-BA41-E7C93936A297}" presName="childText" presStyleLbl="revTx" presStyleIdx="2" presStyleCnt="3">
        <dgm:presLayoutVars>
          <dgm:bulletEnabled val="1"/>
        </dgm:presLayoutVars>
      </dgm:prSet>
      <dgm:spPr/>
    </dgm:pt>
  </dgm:ptLst>
  <dgm:cxnLst>
    <dgm:cxn modelId="{2811D90E-4048-438C-8A8B-E462E756A279}" srcId="{2FDA9462-900E-40B8-BA41-E7C93936A297}" destId="{37C6104E-C74E-4F5B-89C8-E475CA0F3BDA}" srcOrd="0" destOrd="0" parTransId="{487ED477-CDA7-43DF-8C3A-9B5310194E8A}" sibTransId="{D788EC9D-E4C5-4A0A-8B8A-B658256CE4C1}"/>
    <dgm:cxn modelId="{288BFE12-6FDE-469E-BC5F-A423AC72683D}" srcId="{3E0621D7-BE86-45C7-9CAD-342C45F53DE5}" destId="{6F1DA7DB-3BE2-478B-927C-A7995CB66397}" srcOrd="0" destOrd="0" parTransId="{07361113-DF6C-4AB1-951D-1D97AB8FE933}" sibTransId="{CEB469FB-6183-4085-A26E-A573D5853248}"/>
    <dgm:cxn modelId="{D2C48628-2AF4-4226-BFF3-69F4E5189D45}" srcId="{9F784D41-EC93-4B8E-87AD-E41BE3103E55}" destId="{01085C93-80B9-4244-A863-F115414D3D45}" srcOrd="0" destOrd="0" parTransId="{D04A028F-913A-4BCF-BA79-30D54E843AF8}" sibTransId="{2CFE0EC5-C20D-497B-AA12-C37546DAC861}"/>
    <dgm:cxn modelId="{FCEFCC32-2EB7-4F2A-9735-54D89061512D}" srcId="{D216DB61-9C2A-4B98-9BA3-5FAB2F104CD2}" destId="{3E0621D7-BE86-45C7-9CAD-342C45F53DE5}" srcOrd="0" destOrd="0" parTransId="{05E33226-14B4-4B93-8145-24103FCF0FFF}" sibTransId="{54A1EB31-4C19-4006-8B2C-3ADC722E9CD0}"/>
    <dgm:cxn modelId="{7701EA33-44B1-4095-A4C8-7E708A2E8823}" type="presOf" srcId="{D216DB61-9C2A-4B98-9BA3-5FAB2F104CD2}" destId="{1101BF0D-317D-4869-B5FD-2B6E8CDBD5E5}" srcOrd="0" destOrd="0" presId="urn:microsoft.com/office/officeart/2005/8/layout/vList2"/>
    <dgm:cxn modelId="{E68C7734-9CC4-44FA-99A5-35A1BEE9EB77}" type="presOf" srcId="{6F1DA7DB-3BE2-478B-927C-A7995CB66397}" destId="{782D748F-8DE1-4155-B3DE-683564E2114E}" srcOrd="0" destOrd="0" presId="urn:microsoft.com/office/officeart/2005/8/layout/vList2"/>
    <dgm:cxn modelId="{6A04106A-B95D-4EA9-BCFB-AD38E61BC40E}" type="presOf" srcId="{3E0621D7-BE86-45C7-9CAD-342C45F53DE5}" destId="{E583072B-F83C-4CD1-AF6A-166B560C0A50}" srcOrd="0" destOrd="0" presId="urn:microsoft.com/office/officeart/2005/8/layout/vList2"/>
    <dgm:cxn modelId="{8076A1A8-E16C-4A54-9AFC-324DE58678B2}" type="presOf" srcId="{01085C93-80B9-4244-A863-F115414D3D45}" destId="{F274FCC7-5990-46ED-841A-8FFAE8D23F77}" srcOrd="0" destOrd="0" presId="urn:microsoft.com/office/officeart/2005/8/layout/vList2"/>
    <dgm:cxn modelId="{3573DCAB-C202-462E-B0A1-DC220C0E5EC0}" type="presOf" srcId="{2FDA9462-900E-40B8-BA41-E7C93936A297}" destId="{F14B44A5-398B-4701-8C40-0E90A6507B83}" srcOrd="0" destOrd="0" presId="urn:microsoft.com/office/officeart/2005/8/layout/vList2"/>
    <dgm:cxn modelId="{D387BBBA-C7E1-4BF7-9309-949495B811F0}" type="presOf" srcId="{37C6104E-C74E-4F5B-89C8-E475CA0F3BDA}" destId="{232A06CD-ACFB-4992-876A-FF2D92BC6E10}" srcOrd="0" destOrd="0" presId="urn:microsoft.com/office/officeart/2005/8/layout/vList2"/>
    <dgm:cxn modelId="{AE03C5E3-757D-4E0F-B028-A1AD9188AB7B}" srcId="{D216DB61-9C2A-4B98-9BA3-5FAB2F104CD2}" destId="{2FDA9462-900E-40B8-BA41-E7C93936A297}" srcOrd="2" destOrd="0" parTransId="{94E388F5-C041-40D7-AA42-F95919DCDA1C}" sibTransId="{33629EF0-1B94-4A86-8217-569D162177B3}"/>
    <dgm:cxn modelId="{A0F456E9-6AA4-459B-AFD2-DCC4F6C65ECA}" type="presOf" srcId="{9F784D41-EC93-4B8E-87AD-E41BE3103E55}" destId="{7A04C9FF-4E08-4083-9E3F-EFD7D411686F}" srcOrd="0" destOrd="0" presId="urn:microsoft.com/office/officeart/2005/8/layout/vList2"/>
    <dgm:cxn modelId="{688D52FA-4BD4-43F1-9270-6E05939DC1F9}" srcId="{D216DB61-9C2A-4B98-9BA3-5FAB2F104CD2}" destId="{9F784D41-EC93-4B8E-87AD-E41BE3103E55}" srcOrd="1" destOrd="0" parTransId="{2EEA18CD-0A38-4E3C-BBB1-B4114900480E}" sibTransId="{B9D2565C-56DD-42A3-A8F4-5A1BB23817FC}"/>
    <dgm:cxn modelId="{AB96395D-D316-4CB4-8B47-35B15648FA28}" type="presParOf" srcId="{1101BF0D-317D-4869-B5FD-2B6E8CDBD5E5}" destId="{E583072B-F83C-4CD1-AF6A-166B560C0A50}" srcOrd="0" destOrd="0" presId="urn:microsoft.com/office/officeart/2005/8/layout/vList2"/>
    <dgm:cxn modelId="{42EA0E9F-FD0E-406B-97DB-A61A614B4300}" type="presParOf" srcId="{1101BF0D-317D-4869-B5FD-2B6E8CDBD5E5}" destId="{782D748F-8DE1-4155-B3DE-683564E2114E}" srcOrd="1" destOrd="0" presId="urn:microsoft.com/office/officeart/2005/8/layout/vList2"/>
    <dgm:cxn modelId="{1F9902AA-2A2D-4701-A585-397993CFDFC4}" type="presParOf" srcId="{1101BF0D-317D-4869-B5FD-2B6E8CDBD5E5}" destId="{7A04C9FF-4E08-4083-9E3F-EFD7D411686F}" srcOrd="2" destOrd="0" presId="urn:microsoft.com/office/officeart/2005/8/layout/vList2"/>
    <dgm:cxn modelId="{3F31CEAE-E7D7-4D70-AC0F-41A28206AAF7}" type="presParOf" srcId="{1101BF0D-317D-4869-B5FD-2B6E8CDBD5E5}" destId="{F274FCC7-5990-46ED-841A-8FFAE8D23F77}" srcOrd="3" destOrd="0" presId="urn:microsoft.com/office/officeart/2005/8/layout/vList2"/>
    <dgm:cxn modelId="{49E4AC55-23D6-4ED2-9FBA-17226099C911}" type="presParOf" srcId="{1101BF0D-317D-4869-B5FD-2B6E8CDBD5E5}" destId="{F14B44A5-398B-4701-8C40-0E90A6507B83}" srcOrd="4" destOrd="0" presId="urn:microsoft.com/office/officeart/2005/8/layout/vList2"/>
    <dgm:cxn modelId="{F7C50144-121B-4EDC-837C-43BE7AD13755}" type="presParOf" srcId="{1101BF0D-317D-4869-B5FD-2B6E8CDBD5E5}" destId="{232A06CD-ACFB-4992-876A-FF2D92BC6E10}"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16DB61-9C2A-4B98-9BA3-5FAB2F104CD2}"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id-ID"/>
        </a:p>
      </dgm:t>
    </dgm:pt>
    <dgm:pt modelId="{3E0621D7-BE86-45C7-9CAD-342C45F53DE5}">
      <dgm:prSet phldrT="[Text]"/>
      <dgm:spPr/>
      <dgm:t>
        <a:bodyPr/>
        <a:lstStyle/>
        <a:p>
          <a:r>
            <a:rPr lang="id-ID" dirty="0"/>
            <a:t>Sel G</a:t>
          </a:r>
        </a:p>
      </dgm:t>
    </dgm:pt>
    <dgm:pt modelId="{05E33226-14B4-4B93-8145-24103FCF0FFF}" type="parTrans" cxnId="{FCEFCC32-2EB7-4F2A-9735-54D89061512D}">
      <dgm:prSet/>
      <dgm:spPr/>
      <dgm:t>
        <a:bodyPr/>
        <a:lstStyle/>
        <a:p>
          <a:endParaRPr lang="id-ID"/>
        </a:p>
      </dgm:t>
    </dgm:pt>
    <dgm:pt modelId="{54A1EB31-4C19-4006-8B2C-3ADC722E9CD0}" type="sibTrans" cxnId="{FCEFCC32-2EB7-4F2A-9735-54D89061512D}">
      <dgm:prSet/>
      <dgm:spPr/>
      <dgm:t>
        <a:bodyPr/>
        <a:lstStyle/>
        <a:p>
          <a:endParaRPr lang="id-ID"/>
        </a:p>
      </dgm:t>
    </dgm:pt>
    <dgm:pt modelId="{6F1DA7DB-3BE2-478B-927C-A7995CB66397}">
      <dgm:prSet phldrT="[Text]"/>
      <dgm:spPr/>
      <dgm:t>
        <a:bodyPr/>
        <a:lstStyle/>
        <a:p>
          <a:r>
            <a:rPr lang="id-ID" dirty="0"/>
            <a:t>yang menghasilkan hormon gastrin. Hormon dilepaskan segera </a:t>
          </a:r>
          <a:r>
            <a:rPr lang="fi-FI" dirty="0"/>
            <a:t>setelah makanan masuk ke lambung</a:t>
          </a:r>
          <a:r>
            <a:rPr lang="id-ID" dirty="0"/>
            <a:t> </a:t>
          </a:r>
          <a:r>
            <a:rPr lang="sv-SE" dirty="0"/>
            <a:t>dan berfungsi untuk memicu sekresi jus</a:t>
          </a:r>
          <a:r>
            <a:rPr lang="id-ID" dirty="0"/>
            <a:t> digesti oleh kelenjar gaster.</a:t>
          </a:r>
        </a:p>
      </dgm:t>
    </dgm:pt>
    <dgm:pt modelId="{07361113-DF6C-4AB1-951D-1D97AB8FE933}" type="parTrans" cxnId="{288BFE12-6FDE-469E-BC5F-A423AC72683D}">
      <dgm:prSet/>
      <dgm:spPr/>
      <dgm:t>
        <a:bodyPr/>
        <a:lstStyle/>
        <a:p>
          <a:endParaRPr lang="id-ID"/>
        </a:p>
      </dgm:t>
    </dgm:pt>
    <dgm:pt modelId="{CEB469FB-6183-4085-A26E-A573D5853248}" type="sibTrans" cxnId="{288BFE12-6FDE-469E-BC5F-A423AC72683D}">
      <dgm:prSet/>
      <dgm:spPr/>
      <dgm:t>
        <a:bodyPr/>
        <a:lstStyle/>
        <a:p>
          <a:endParaRPr lang="id-ID"/>
        </a:p>
      </dgm:t>
    </dgm:pt>
    <dgm:pt modelId="{9F784D41-EC93-4B8E-87AD-E41BE3103E55}">
      <dgm:prSet phldrT="[Text]"/>
      <dgm:spPr/>
      <dgm:t>
        <a:bodyPr/>
        <a:lstStyle/>
        <a:p>
          <a:r>
            <a:rPr lang="id-ID" dirty="0"/>
            <a:t>Sel D</a:t>
          </a:r>
        </a:p>
      </dgm:t>
    </dgm:pt>
    <dgm:pt modelId="{2EEA18CD-0A38-4E3C-BBB1-B4114900480E}" type="parTrans" cxnId="{688D52FA-4BD4-43F1-9270-6E05939DC1F9}">
      <dgm:prSet/>
      <dgm:spPr/>
      <dgm:t>
        <a:bodyPr/>
        <a:lstStyle/>
        <a:p>
          <a:endParaRPr lang="id-ID"/>
        </a:p>
      </dgm:t>
    </dgm:pt>
    <dgm:pt modelId="{B9D2565C-56DD-42A3-A8F4-5A1BB23817FC}" type="sibTrans" cxnId="{688D52FA-4BD4-43F1-9270-6E05939DC1F9}">
      <dgm:prSet/>
      <dgm:spPr/>
      <dgm:t>
        <a:bodyPr/>
        <a:lstStyle/>
        <a:p>
          <a:endParaRPr lang="id-ID"/>
        </a:p>
      </dgm:t>
    </dgm:pt>
    <dgm:pt modelId="{01085C93-80B9-4244-A863-F115414D3D45}">
      <dgm:prSet phldrT="[Text]"/>
      <dgm:spPr/>
      <dgm:t>
        <a:bodyPr/>
        <a:lstStyle/>
        <a:p>
          <a:r>
            <a:rPr lang="id-ID" dirty="0"/>
            <a:t>yang berfungsi menghasilkan hormon somatostatin (bekerja untuk menghambat asam).</a:t>
          </a:r>
        </a:p>
      </dgm:t>
    </dgm:pt>
    <dgm:pt modelId="{D04A028F-913A-4BCF-BA79-30D54E843AF8}" type="parTrans" cxnId="{D2C48628-2AF4-4226-BFF3-69F4E5189D45}">
      <dgm:prSet/>
      <dgm:spPr/>
      <dgm:t>
        <a:bodyPr/>
        <a:lstStyle/>
        <a:p>
          <a:endParaRPr lang="id-ID"/>
        </a:p>
      </dgm:t>
    </dgm:pt>
    <dgm:pt modelId="{2CFE0EC5-C20D-497B-AA12-C37546DAC861}" type="sibTrans" cxnId="{D2C48628-2AF4-4226-BFF3-69F4E5189D45}">
      <dgm:prSet/>
      <dgm:spPr/>
      <dgm:t>
        <a:bodyPr/>
        <a:lstStyle/>
        <a:p>
          <a:endParaRPr lang="id-ID"/>
        </a:p>
      </dgm:t>
    </dgm:pt>
    <dgm:pt modelId="{2FDA9462-900E-40B8-BA41-E7C93936A297}">
      <dgm:prSet phldrT="[Text]"/>
      <dgm:spPr/>
      <dgm:t>
        <a:bodyPr/>
        <a:lstStyle/>
        <a:p>
          <a:r>
            <a:rPr lang="id-ID"/>
            <a:t>Enterochromaffin-like cell</a:t>
          </a:r>
          <a:endParaRPr lang="id-ID" dirty="0"/>
        </a:p>
      </dgm:t>
    </dgm:pt>
    <dgm:pt modelId="{94E388F5-C041-40D7-AA42-F95919DCDA1C}" type="parTrans" cxnId="{AE03C5E3-757D-4E0F-B028-A1AD9188AB7B}">
      <dgm:prSet/>
      <dgm:spPr/>
      <dgm:t>
        <a:bodyPr/>
        <a:lstStyle/>
        <a:p>
          <a:endParaRPr lang="id-ID"/>
        </a:p>
      </dgm:t>
    </dgm:pt>
    <dgm:pt modelId="{33629EF0-1B94-4A86-8217-569D162177B3}" type="sibTrans" cxnId="{AE03C5E3-757D-4E0F-B028-A1AD9188AB7B}">
      <dgm:prSet/>
      <dgm:spPr/>
      <dgm:t>
        <a:bodyPr/>
        <a:lstStyle/>
        <a:p>
          <a:endParaRPr lang="id-ID"/>
        </a:p>
      </dgm:t>
    </dgm:pt>
    <dgm:pt modelId="{37C6104E-C74E-4F5B-89C8-E475CA0F3BDA}">
      <dgm:prSet phldrT="[Text]"/>
      <dgm:spPr/>
      <dgm:t>
        <a:bodyPr/>
        <a:lstStyle/>
        <a:p>
          <a:r>
            <a:rPr lang="id-ID"/>
            <a:t>Berfungsi memproduksi substansi mirip histamin</a:t>
          </a:r>
          <a:endParaRPr lang="id-ID" dirty="0"/>
        </a:p>
      </dgm:t>
    </dgm:pt>
    <dgm:pt modelId="{487ED477-CDA7-43DF-8C3A-9B5310194E8A}" type="parTrans" cxnId="{2811D90E-4048-438C-8A8B-E462E756A279}">
      <dgm:prSet/>
      <dgm:spPr/>
      <dgm:t>
        <a:bodyPr/>
        <a:lstStyle/>
        <a:p>
          <a:endParaRPr lang="id-ID"/>
        </a:p>
      </dgm:t>
    </dgm:pt>
    <dgm:pt modelId="{D788EC9D-E4C5-4A0A-8B8A-B658256CE4C1}" type="sibTrans" cxnId="{2811D90E-4048-438C-8A8B-E462E756A279}">
      <dgm:prSet/>
      <dgm:spPr/>
      <dgm:t>
        <a:bodyPr/>
        <a:lstStyle/>
        <a:p>
          <a:endParaRPr lang="id-ID"/>
        </a:p>
      </dgm:t>
    </dgm:pt>
    <dgm:pt modelId="{1101BF0D-317D-4869-B5FD-2B6E8CDBD5E5}" type="pres">
      <dgm:prSet presAssocID="{D216DB61-9C2A-4B98-9BA3-5FAB2F104CD2}" presName="linear" presStyleCnt="0">
        <dgm:presLayoutVars>
          <dgm:animLvl val="lvl"/>
          <dgm:resizeHandles val="exact"/>
        </dgm:presLayoutVars>
      </dgm:prSet>
      <dgm:spPr/>
    </dgm:pt>
    <dgm:pt modelId="{E583072B-F83C-4CD1-AF6A-166B560C0A50}" type="pres">
      <dgm:prSet presAssocID="{3E0621D7-BE86-45C7-9CAD-342C45F53DE5}" presName="parentText" presStyleLbl="node1" presStyleIdx="0" presStyleCnt="3">
        <dgm:presLayoutVars>
          <dgm:chMax val="0"/>
          <dgm:bulletEnabled val="1"/>
        </dgm:presLayoutVars>
      </dgm:prSet>
      <dgm:spPr/>
    </dgm:pt>
    <dgm:pt modelId="{782D748F-8DE1-4155-B3DE-683564E2114E}" type="pres">
      <dgm:prSet presAssocID="{3E0621D7-BE86-45C7-9CAD-342C45F53DE5}" presName="childText" presStyleLbl="revTx" presStyleIdx="0" presStyleCnt="3">
        <dgm:presLayoutVars>
          <dgm:bulletEnabled val="1"/>
        </dgm:presLayoutVars>
      </dgm:prSet>
      <dgm:spPr/>
    </dgm:pt>
    <dgm:pt modelId="{7A04C9FF-4E08-4083-9E3F-EFD7D411686F}" type="pres">
      <dgm:prSet presAssocID="{9F784D41-EC93-4B8E-87AD-E41BE3103E55}" presName="parentText" presStyleLbl="node1" presStyleIdx="1" presStyleCnt="3">
        <dgm:presLayoutVars>
          <dgm:chMax val="0"/>
          <dgm:bulletEnabled val="1"/>
        </dgm:presLayoutVars>
      </dgm:prSet>
      <dgm:spPr/>
    </dgm:pt>
    <dgm:pt modelId="{F274FCC7-5990-46ED-841A-8FFAE8D23F77}" type="pres">
      <dgm:prSet presAssocID="{9F784D41-EC93-4B8E-87AD-E41BE3103E55}" presName="childText" presStyleLbl="revTx" presStyleIdx="1" presStyleCnt="3">
        <dgm:presLayoutVars>
          <dgm:bulletEnabled val="1"/>
        </dgm:presLayoutVars>
      </dgm:prSet>
      <dgm:spPr/>
    </dgm:pt>
    <dgm:pt modelId="{F14B44A5-398B-4701-8C40-0E90A6507B83}" type="pres">
      <dgm:prSet presAssocID="{2FDA9462-900E-40B8-BA41-E7C93936A297}" presName="parentText" presStyleLbl="node1" presStyleIdx="2" presStyleCnt="3">
        <dgm:presLayoutVars>
          <dgm:chMax val="0"/>
          <dgm:bulletEnabled val="1"/>
        </dgm:presLayoutVars>
      </dgm:prSet>
      <dgm:spPr/>
    </dgm:pt>
    <dgm:pt modelId="{232A06CD-ACFB-4992-876A-FF2D92BC6E10}" type="pres">
      <dgm:prSet presAssocID="{2FDA9462-900E-40B8-BA41-E7C93936A297}" presName="childText" presStyleLbl="revTx" presStyleIdx="2" presStyleCnt="3">
        <dgm:presLayoutVars>
          <dgm:bulletEnabled val="1"/>
        </dgm:presLayoutVars>
      </dgm:prSet>
      <dgm:spPr/>
    </dgm:pt>
  </dgm:ptLst>
  <dgm:cxnLst>
    <dgm:cxn modelId="{92972E0B-8DF3-481D-A92B-B8A52EA954AA}" type="presOf" srcId="{3E0621D7-BE86-45C7-9CAD-342C45F53DE5}" destId="{E583072B-F83C-4CD1-AF6A-166B560C0A50}" srcOrd="0" destOrd="0" presId="urn:microsoft.com/office/officeart/2005/8/layout/vList2"/>
    <dgm:cxn modelId="{2811D90E-4048-438C-8A8B-E462E756A279}" srcId="{2FDA9462-900E-40B8-BA41-E7C93936A297}" destId="{37C6104E-C74E-4F5B-89C8-E475CA0F3BDA}" srcOrd="0" destOrd="0" parTransId="{487ED477-CDA7-43DF-8C3A-9B5310194E8A}" sibTransId="{D788EC9D-E4C5-4A0A-8B8A-B658256CE4C1}"/>
    <dgm:cxn modelId="{288BFE12-6FDE-469E-BC5F-A423AC72683D}" srcId="{3E0621D7-BE86-45C7-9CAD-342C45F53DE5}" destId="{6F1DA7DB-3BE2-478B-927C-A7995CB66397}" srcOrd="0" destOrd="0" parTransId="{07361113-DF6C-4AB1-951D-1D97AB8FE933}" sibTransId="{CEB469FB-6183-4085-A26E-A573D5853248}"/>
    <dgm:cxn modelId="{F4082A14-24B4-4B2E-93DA-AF670A6E5B7C}" type="presOf" srcId="{37C6104E-C74E-4F5B-89C8-E475CA0F3BDA}" destId="{232A06CD-ACFB-4992-876A-FF2D92BC6E10}" srcOrd="0" destOrd="0" presId="urn:microsoft.com/office/officeart/2005/8/layout/vList2"/>
    <dgm:cxn modelId="{D2C48628-2AF4-4226-BFF3-69F4E5189D45}" srcId="{9F784D41-EC93-4B8E-87AD-E41BE3103E55}" destId="{01085C93-80B9-4244-A863-F115414D3D45}" srcOrd="0" destOrd="0" parTransId="{D04A028F-913A-4BCF-BA79-30D54E843AF8}" sibTransId="{2CFE0EC5-C20D-497B-AA12-C37546DAC861}"/>
    <dgm:cxn modelId="{FCEFCC32-2EB7-4F2A-9735-54D89061512D}" srcId="{D216DB61-9C2A-4B98-9BA3-5FAB2F104CD2}" destId="{3E0621D7-BE86-45C7-9CAD-342C45F53DE5}" srcOrd="0" destOrd="0" parTransId="{05E33226-14B4-4B93-8145-24103FCF0FFF}" sibTransId="{54A1EB31-4C19-4006-8B2C-3ADC722E9CD0}"/>
    <dgm:cxn modelId="{FBC1825F-DFA8-4D31-B188-DD5183A24167}" type="presOf" srcId="{01085C93-80B9-4244-A863-F115414D3D45}" destId="{F274FCC7-5990-46ED-841A-8FFAE8D23F77}" srcOrd="0" destOrd="0" presId="urn:microsoft.com/office/officeart/2005/8/layout/vList2"/>
    <dgm:cxn modelId="{D0DAE398-3F31-43DE-8A8C-536298441544}" type="presOf" srcId="{D216DB61-9C2A-4B98-9BA3-5FAB2F104CD2}" destId="{1101BF0D-317D-4869-B5FD-2B6E8CDBD5E5}" srcOrd="0" destOrd="0" presId="urn:microsoft.com/office/officeart/2005/8/layout/vList2"/>
    <dgm:cxn modelId="{3464B1B0-165D-4486-9E3B-6E5876341F2E}" type="presOf" srcId="{9F784D41-EC93-4B8E-87AD-E41BE3103E55}" destId="{7A04C9FF-4E08-4083-9E3F-EFD7D411686F}" srcOrd="0" destOrd="0" presId="urn:microsoft.com/office/officeart/2005/8/layout/vList2"/>
    <dgm:cxn modelId="{1FB9F1C2-70F5-4C16-AE48-7EC739AAD355}" type="presOf" srcId="{6F1DA7DB-3BE2-478B-927C-A7995CB66397}" destId="{782D748F-8DE1-4155-B3DE-683564E2114E}" srcOrd="0" destOrd="0" presId="urn:microsoft.com/office/officeart/2005/8/layout/vList2"/>
    <dgm:cxn modelId="{8526B5CE-C739-4403-86CD-8080E5A08688}" type="presOf" srcId="{2FDA9462-900E-40B8-BA41-E7C93936A297}" destId="{F14B44A5-398B-4701-8C40-0E90A6507B83}" srcOrd="0" destOrd="0" presId="urn:microsoft.com/office/officeart/2005/8/layout/vList2"/>
    <dgm:cxn modelId="{AE03C5E3-757D-4E0F-B028-A1AD9188AB7B}" srcId="{D216DB61-9C2A-4B98-9BA3-5FAB2F104CD2}" destId="{2FDA9462-900E-40B8-BA41-E7C93936A297}" srcOrd="2" destOrd="0" parTransId="{94E388F5-C041-40D7-AA42-F95919DCDA1C}" sibTransId="{33629EF0-1B94-4A86-8217-569D162177B3}"/>
    <dgm:cxn modelId="{688D52FA-4BD4-43F1-9270-6E05939DC1F9}" srcId="{D216DB61-9C2A-4B98-9BA3-5FAB2F104CD2}" destId="{9F784D41-EC93-4B8E-87AD-E41BE3103E55}" srcOrd="1" destOrd="0" parTransId="{2EEA18CD-0A38-4E3C-BBB1-B4114900480E}" sibTransId="{B9D2565C-56DD-42A3-A8F4-5A1BB23817FC}"/>
    <dgm:cxn modelId="{0DACA6C7-5221-4F37-B5BB-A57E0E408480}" type="presParOf" srcId="{1101BF0D-317D-4869-B5FD-2B6E8CDBD5E5}" destId="{E583072B-F83C-4CD1-AF6A-166B560C0A50}" srcOrd="0" destOrd="0" presId="urn:microsoft.com/office/officeart/2005/8/layout/vList2"/>
    <dgm:cxn modelId="{87C2124A-9BEE-4A97-A1B6-7CDF27666D02}" type="presParOf" srcId="{1101BF0D-317D-4869-B5FD-2B6E8CDBD5E5}" destId="{782D748F-8DE1-4155-B3DE-683564E2114E}" srcOrd="1" destOrd="0" presId="urn:microsoft.com/office/officeart/2005/8/layout/vList2"/>
    <dgm:cxn modelId="{C516DCD0-0EA9-4565-91B2-AC362D4A8861}" type="presParOf" srcId="{1101BF0D-317D-4869-B5FD-2B6E8CDBD5E5}" destId="{7A04C9FF-4E08-4083-9E3F-EFD7D411686F}" srcOrd="2" destOrd="0" presId="urn:microsoft.com/office/officeart/2005/8/layout/vList2"/>
    <dgm:cxn modelId="{98A99090-B9CA-476D-8856-22862FCE743D}" type="presParOf" srcId="{1101BF0D-317D-4869-B5FD-2B6E8CDBD5E5}" destId="{F274FCC7-5990-46ED-841A-8FFAE8D23F77}" srcOrd="3" destOrd="0" presId="urn:microsoft.com/office/officeart/2005/8/layout/vList2"/>
    <dgm:cxn modelId="{B5F1DB16-6784-42DD-8071-02CE6524A7F5}" type="presParOf" srcId="{1101BF0D-317D-4869-B5FD-2B6E8CDBD5E5}" destId="{F14B44A5-398B-4701-8C40-0E90A6507B83}" srcOrd="4" destOrd="0" presId="urn:microsoft.com/office/officeart/2005/8/layout/vList2"/>
    <dgm:cxn modelId="{111DEDC2-39C0-4021-963E-11086284E477}" type="presParOf" srcId="{1101BF0D-317D-4869-B5FD-2B6E8CDBD5E5}" destId="{232A06CD-ACFB-4992-876A-FF2D92BC6E10}"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82D3872-2FB2-47DA-893C-4306D31AE57D}"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id-ID"/>
        </a:p>
      </dgm:t>
    </dgm:pt>
    <dgm:pt modelId="{48D1699E-0D45-46B9-B246-8863B3D47E0A}">
      <dgm:prSet phldrT="[Text]"/>
      <dgm:spPr/>
      <dgm:t>
        <a:bodyPr/>
        <a:lstStyle/>
        <a:p>
          <a:r>
            <a:rPr lang="id-ID" dirty="0"/>
            <a:t>Ketiga enzim yang terkandung di dalam cairan lambung (gastric juice) bercampur </a:t>
          </a:r>
          <a:r>
            <a:rPr lang="fi-FI" dirty="0"/>
            <a:t>dengan makanan melalui proses mekanis,</a:t>
          </a:r>
          <a:r>
            <a:rPr lang="id-ID" dirty="0"/>
            <a:t> </a:t>
          </a:r>
          <a:r>
            <a:rPr lang="fi-FI" dirty="0"/>
            <a:t>yaitu kontraksi dan relaksasi lambung</a:t>
          </a:r>
          <a:endParaRPr lang="id-ID" dirty="0"/>
        </a:p>
      </dgm:t>
    </dgm:pt>
    <dgm:pt modelId="{59A52A5B-2370-45AB-9547-BFCB30A2FBC7}" type="parTrans" cxnId="{2488011F-9190-4769-9194-81D2D91B4756}">
      <dgm:prSet/>
      <dgm:spPr/>
      <dgm:t>
        <a:bodyPr/>
        <a:lstStyle/>
        <a:p>
          <a:endParaRPr lang="id-ID"/>
        </a:p>
      </dgm:t>
    </dgm:pt>
    <dgm:pt modelId="{960919C7-94AE-45B6-8FC1-283DE6B0A40E}" type="sibTrans" cxnId="{2488011F-9190-4769-9194-81D2D91B4756}">
      <dgm:prSet/>
      <dgm:spPr/>
      <dgm:t>
        <a:bodyPr/>
        <a:lstStyle/>
        <a:p>
          <a:endParaRPr lang="id-ID"/>
        </a:p>
      </dgm:t>
    </dgm:pt>
    <dgm:pt modelId="{D1D98EC3-A50C-464E-BD70-85C834E9BF26}">
      <dgm:prSet phldrT="[Text]"/>
      <dgm:spPr/>
      <dgm:t>
        <a:bodyPr/>
        <a:lstStyle/>
        <a:p>
          <a:r>
            <a:rPr lang="id-ID" dirty="0"/>
            <a:t>Normal lambung mengalami </a:t>
          </a:r>
          <a:r>
            <a:rPr lang="sv-SE" dirty="0"/>
            <a:t>kontraksi sebanyak tiga kali per menit dan</a:t>
          </a:r>
          <a:r>
            <a:rPr lang="id-ID" dirty="0"/>
            <a:t> mempunyai kapasitas untuk menampung kurang-lebih dua pertiga volume makanan &amp; pada puasa &lt;2 ons.</a:t>
          </a:r>
        </a:p>
      </dgm:t>
    </dgm:pt>
    <dgm:pt modelId="{9B0246A6-6F8C-4589-898D-CB5FA87DA090}" type="parTrans" cxnId="{9EA53E4B-FDC3-4B3E-A147-D4E8D6BD2787}">
      <dgm:prSet/>
      <dgm:spPr/>
      <dgm:t>
        <a:bodyPr/>
        <a:lstStyle/>
        <a:p>
          <a:endParaRPr lang="id-ID"/>
        </a:p>
      </dgm:t>
    </dgm:pt>
    <dgm:pt modelId="{12091118-B089-4513-A026-F7A342E8CEA3}" type="sibTrans" cxnId="{9EA53E4B-FDC3-4B3E-A147-D4E8D6BD2787}">
      <dgm:prSet/>
      <dgm:spPr/>
      <dgm:t>
        <a:bodyPr/>
        <a:lstStyle/>
        <a:p>
          <a:endParaRPr lang="id-ID"/>
        </a:p>
      </dgm:t>
    </dgm:pt>
    <dgm:pt modelId="{8F495381-66F3-497F-A527-87ACF72FEFF1}">
      <dgm:prSet phldrT="[Text]"/>
      <dgm:spPr/>
      <dgm:t>
        <a:bodyPr/>
        <a:lstStyle/>
        <a:p>
          <a:r>
            <a:rPr lang="id-ID" dirty="0"/>
            <a:t>Kontraksi dan </a:t>
          </a:r>
          <a:r>
            <a:rPr lang="fi-FI" dirty="0"/>
            <a:t>relaksasi lambung ini diinisiasi oleh pikiran,</a:t>
          </a:r>
          <a:r>
            <a:rPr lang="id-ID" dirty="0"/>
            <a:t> penglihatan, penciuman, serta pengecapan makanan.</a:t>
          </a:r>
        </a:p>
      </dgm:t>
    </dgm:pt>
    <dgm:pt modelId="{6EAEB08B-52F5-4BF9-BEB9-8785F734E18B}" type="parTrans" cxnId="{B93F7AFE-19CD-4290-B8C2-29AE5D500DE3}">
      <dgm:prSet/>
      <dgm:spPr/>
      <dgm:t>
        <a:bodyPr/>
        <a:lstStyle/>
        <a:p>
          <a:endParaRPr lang="id-ID"/>
        </a:p>
      </dgm:t>
    </dgm:pt>
    <dgm:pt modelId="{2A4BF889-4BD6-499B-A7F3-B65629D27267}" type="sibTrans" cxnId="{B93F7AFE-19CD-4290-B8C2-29AE5D500DE3}">
      <dgm:prSet/>
      <dgm:spPr/>
      <dgm:t>
        <a:bodyPr/>
        <a:lstStyle/>
        <a:p>
          <a:endParaRPr lang="id-ID"/>
        </a:p>
      </dgm:t>
    </dgm:pt>
    <dgm:pt modelId="{2980BB92-3509-40EE-B5CF-D34FF76E73D4}">
      <dgm:prSet phldrT="[Text]"/>
      <dgm:spPr/>
      <dgm:t>
        <a:bodyPr/>
        <a:lstStyle/>
        <a:p>
          <a:r>
            <a:rPr lang="id-ID" dirty="0"/>
            <a:t>Produksi cairan lambung dapat </a:t>
          </a:r>
          <a:r>
            <a:rPr lang="sv-SE" dirty="0"/>
            <a:t>ditekan jika makanan tidak tampak menarik,</a:t>
          </a:r>
          <a:r>
            <a:rPr lang="id-ID" dirty="0"/>
            <a:t> memiliki bau tidak sedap, atau dikonsumsi dalam suasana tidak nyaman, jumlah makanan besar, kandungan lemak tinggi, proses kunyah kurang/stress</a:t>
          </a:r>
        </a:p>
      </dgm:t>
    </dgm:pt>
    <dgm:pt modelId="{480EC1F2-B598-4E55-8AB0-D8BF579E1C23}" type="parTrans" cxnId="{79BE936D-7751-4CFE-A284-FB037F5BD1EB}">
      <dgm:prSet/>
      <dgm:spPr/>
      <dgm:t>
        <a:bodyPr/>
        <a:lstStyle/>
        <a:p>
          <a:endParaRPr lang="id-ID"/>
        </a:p>
      </dgm:t>
    </dgm:pt>
    <dgm:pt modelId="{0A08CE8A-E433-4199-8E21-848D55A5865E}" type="sibTrans" cxnId="{79BE936D-7751-4CFE-A284-FB037F5BD1EB}">
      <dgm:prSet/>
      <dgm:spPr/>
      <dgm:t>
        <a:bodyPr/>
        <a:lstStyle/>
        <a:p>
          <a:endParaRPr lang="id-ID"/>
        </a:p>
      </dgm:t>
    </dgm:pt>
    <dgm:pt modelId="{D7259F5D-8649-4BBD-9EAC-6CB990A00491}" type="pres">
      <dgm:prSet presAssocID="{982D3872-2FB2-47DA-893C-4306D31AE57D}" presName="Name0" presStyleCnt="0">
        <dgm:presLayoutVars>
          <dgm:chMax val="7"/>
          <dgm:chPref val="7"/>
          <dgm:dir/>
        </dgm:presLayoutVars>
      </dgm:prSet>
      <dgm:spPr/>
    </dgm:pt>
    <dgm:pt modelId="{1BEE7609-5E60-4533-91EF-2DFF5933EC08}" type="pres">
      <dgm:prSet presAssocID="{982D3872-2FB2-47DA-893C-4306D31AE57D}" presName="Name1" presStyleCnt="0"/>
      <dgm:spPr/>
    </dgm:pt>
    <dgm:pt modelId="{714CD9E6-1CD2-4A79-8F65-A7989E298F58}" type="pres">
      <dgm:prSet presAssocID="{982D3872-2FB2-47DA-893C-4306D31AE57D}" presName="cycle" presStyleCnt="0"/>
      <dgm:spPr/>
    </dgm:pt>
    <dgm:pt modelId="{D820D17C-6AC9-4012-99BC-A9E9652AA920}" type="pres">
      <dgm:prSet presAssocID="{982D3872-2FB2-47DA-893C-4306D31AE57D}" presName="srcNode" presStyleLbl="node1" presStyleIdx="0" presStyleCnt="4"/>
      <dgm:spPr/>
    </dgm:pt>
    <dgm:pt modelId="{36F57E76-60C2-46B2-A48C-38319257604D}" type="pres">
      <dgm:prSet presAssocID="{982D3872-2FB2-47DA-893C-4306D31AE57D}" presName="conn" presStyleLbl="parChTrans1D2" presStyleIdx="0" presStyleCnt="1"/>
      <dgm:spPr/>
    </dgm:pt>
    <dgm:pt modelId="{79299EAA-3D31-4F4D-A778-67B9DB35D206}" type="pres">
      <dgm:prSet presAssocID="{982D3872-2FB2-47DA-893C-4306D31AE57D}" presName="extraNode" presStyleLbl="node1" presStyleIdx="0" presStyleCnt="4"/>
      <dgm:spPr/>
    </dgm:pt>
    <dgm:pt modelId="{8974801A-FB30-4834-972A-4F8CCEF30345}" type="pres">
      <dgm:prSet presAssocID="{982D3872-2FB2-47DA-893C-4306D31AE57D}" presName="dstNode" presStyleLbl="node1" presStyleIdx="0" presStyleCnt="4"/>
      <dgm:spPr/>
    </dgm:pt>
    <dgm:pt modelId="{0764ADDA-FC4B-46AA-B7C4-C932D7C0B0DE}" type="pres">
      <dgm:prSet presAssocID="{48D1699E-0D45-46B9-B246-8863B3D47E0A}" presName="text_1" presStyleLbl="node1" presStyleIdx="0" presStyleCnt="4">
        <dgm:presLayoutVars>
          <dgm:bulletEnabled val="1"/>
        </dgm:presLayoutVars>
      </dgm:prSet>
      <dgm:spPr/>
    </dgm:pt>
    <dgm:pt modelId="{59DE85A6-6739-42A3-A798-FB362799F573}" type="pres">
      <dgm:prSet presAssocID="{48D1699E-0D45-46B9-B246-8863B3D47E0A}" presName="accent_1" presStyleCnt="0"/>
      <dgm:spPr/>
    </dgm:pt>
    <dgm:pt modelId="{21DB9686-5457-4797-BB58-A69E57435CD1}" type="pres">
      <dgm:prSet presAssocID="{48D1699E-0D45-46B9-B246-8863B3D47E0A}" presName="accentRepeatNode" presStyleLbl="solidFgAcc1" presStyleIdx="0" presStyleCnt="4"/>
      <dgm:spPr/>
    </dgm:pt>
    <dgm:pt modelId="{0B3F9096-4E9F-40FB-82FB-3A05217C41F4}" type="pres">
      <dgm:prSet presAssocID="{D1D98EC3-A50C-464E-BD70-85C834E9BF26}" presName="text_2" presStyleLbl="node1" presStyleIdx="1" presStyleCnt="4">
        <dgm:presLayoutVars>
          <dgm:bulletEnabled val="1"/>
        </dgm:presLayoutVars>
      </dgm:prSet>
      <dgm:spPr/>
    </dgm:pt>
    <dgm:pt modelId="{B8C12E9A-3455-4D5F-AD26-80E8F58FB9AA}" type="pres">
      <dgm:prSet presAssocID="{D1D98EC3-A50C-464E-BD70-85C834E9BF26}" presName="accent_2" presStyleCnt="0"/>
      <dgm:spPr/>
    </dgm:pt>
    <dgm:pt modelId="{0B4AC48D-11B8-4E1A-91B7-B5D024BB841F}" type="pres">
      <dgm:prSet presAssocID="{D1D98EC3-A50C-464E-BD70-85C834E9BF26}" presName="accentRepeatNode" presStyleLbl="solidFgAcc1" presStyleIdx="1" presStyleCnt="4"/>
      <dgm:spPr/>
    </dgm:pt>
    <dgm:pt modelId="{50A4F42E-2FD2-4C27-8C1B-80B8A3914AB7}" type="pres">
      <dgm:prSet presAssocID="{8F495381-66F3-497F-A527-87ACF72FEFF1}" presName="text_3" presStyleLbl="node1" presStyleIdx="2" presStyleCnt="4">
        <dgm:presLayoutVars>
          <dgm:bulletEnabled val="1"/>
        </dgm:presLayoutVars>
      </dgm:prSet>
      <dgm:spPr/>
    </dgm:pt>
    <dgm:pt modelId="{AD747EEC-9B28-4052-916A-28266BAFC5A9}" type="pres">
      <dgm:prSet presAssocID="{8F495381-66F3-497F-A527-87ACF72FEFF1}" presName="accent_3" presStyleCnt="0"/>
      <dgm:spPr/>
    </dgm:pt>
    <dgm:pt modelId="{AAE6416C-D129-4BE2-982C-ACB62E901E9D}" type="pres">
      <dgm:prSet presAssocID="{8F495381-66F3-497F-A527-87ACF72FEFF1}" presName="accentRepeatNode" presStyleLbl="solidFgAcc1" presStyleIdx="2" presStyleCnt="4"/>
      <dgm:spPr/>
    </dgm:pt>
    <dgm:pt modelId="{38958585-1FD3-4F14-B52B-35C028BF24BF}" type="pres">
      <dgm:prSet presAssocID="{2980BB92-3509-40EE-B5CF-D34FF76E73D4}" presName="text_4" presStyleLbl="node1" presStyleIdx="3" presStyleCnt="4">
        <dgm:presLayoutVars>
          <dgm:bulletEnabled val="1"/>
        </dgm:presLayoutVars>
      </dgm:prSet>
      <dgm:spPr/>
    </dgm:pt>
    <dgm:pt modelId="{B9FFFCE9-D75A-4AB0-A146-601E872F12A1}" type="pres">
      <dgm:prSet presAssocID="{2980BB92-3509-40EE-B5CF-D34FF76E73D4}" presName="accent_4" presStyleCnt="0"/>
      <dgm:spPr/>
    </dgm:pt>
    <dgm:pt modelId="{38D540B6-161D-427D-862A-482645E3924D}" type="pres">
      <dgm:prSet presAssocID="{2980BB92-3509-40EE-B5CF-D34FF76E73D4}" presName="accentRepeatNode" presStyleLbl="solidFgAcc1" presStyleIdx="3" presStyleCnt="4"/>
      <dgm:spPr/>
    </dgm:pt>
  </dgm:ptLst>
  <dgm:cxnLst>
    <dgm:cxn modelId="{87BB7D0F-80F9-4631-8925-F25B523F3C53}" type="presOf" srcId="{48D1699E-0D45-46B9-B246-8863B3D47E0A}" destId="{0764ADDA-FC4B-46AA-B7C4-C932D7C0B0DE}" srcOrd="0" destOrd="0" presId="urn:microsoft.com/office/officeart/2008/layout/VerticalCurvedList"/>
    <dgm:cxn modelId="{32753915-BCE8-4C42-8CE8-6E3BCF030EE4}" type="presOf" srcId="{D1D98EC3-A50C-464E-BD70-85C834E9BF26}" destId="{0B3F9096-4E9F-40FB-82FB-3A05217C41F4}" srcOrd="0" destOrd="0" presId="urn:microsoft.com/office/officeart/2008/layout/VerticalCurvedList"/>
    <dgm:cxn modelId="{2488011F-9190-4769-9194-81D2D91B4756}" srcId="{982D3872-2FB2-47DA-893C-4306D31AE57D}" destId="{48D1699E-0D45-46B9-B246-8863B3D47E0A}" srcOrd="0" destOrd="0" parTransId="{59A52A5B-2370-45AB-9547-BFCB30A2FBC7}" sibTransId="{960919C7-94AE-45B6-8FC1-283DE6B0A40E}"/>
    <dgm:cxn modelId="{919D6C23-F141-45A9-85C3-2D88F952B969}" type="presOf" srcId="{982D3872-2FB2-47DA-893C-4306D31AE57D}" destId="{D7259F5D-8649-4BBD-9EAC-6CB990A00491}" srcOrd="0" destOrd="0" presId="urn:microsoft.com/office/officeart/2008/layout/VerticalCurvedList"/>
    <dgm:cxn modelId="{3223CC2F-786A-45D2-ADC0-74B7AAA4FC04}" type="presOf" srcId="{960919C7-94AE-45B6-8FC1-283DE6B0A40E}" destId="{36F57E76-60C2-46B2-A48C-38319257604D}" srcOrd="0" destOrd="0" presId="urn:microsoft.com/office/officeart/2008/layout/VerticalCurvedList"/>
    <dgm:cxn modelId="{9EA53E4B-FDC3-4B3E-A147-D4E8D6BD2787}" srcId="{982D3872-2FB2-47DA-893C-4306D31AE57D}" destId="{D1D98EC3-A50C-464E-BD70-85C834E9BF26}" srcOrd="1" destOrd="0" parTransId="{9B0246A6-6F8C-4589-898D-CB5FA87DA090}" sibTransId="{12091118-B089-4513-A026-F7A342E8CEA3}"/>
    <dgm:cxn modelId="{9419F94B-CCE5-436A-82E5-3C521723BDB2}" type="presOf" srcId="{8F495381-66F3-497F-A527-87ACF72FEFF1}" destId="{50A4F42E-2FD2-4C27-8C1B-80B8A3914AB7}" srcOrd="0" destOrd="0" presId="urn:microsoft.com/office/officeart/2008/layout/VerticalCurvedList"/>
    <dgm:cxn modelId="{79BE936D-7751-4CFE-A284-FB037F5BD1EB}" srcId="{982D3872-2FB2-47DA-893C-4306D31AE57D}" destId="{2980BB92-3509-40EE-B5CF-D34FF76E73D4}" srcOrd="3" destOrd="0" parTransId="{480EC1F2-B598-4E55-8AB0-D8BF579E1C23}" sibTransId="{0A08CE8A-E433-4199-8E21-848D55A5865E}"/>
    <dgm:cxn modelId="{014C0F7C-8D93-4F85-B344-4A21B78C736E}" type="presOf" srcId="{2980BB92-3509-40EE-B5CF-D34FF76E73D4}" destId="{38958585-1FD3-4F14-B52B-35C028BF24BF}" srcOrd="0" destOrd="0" presId="urn:microsoft.com/office/officeart/2008/layout/VerticalCurvedList"/>
    <dgm:cxn modelId="{B93F7AFE-19CD-4290-B8C2-29AE5D500DE3}" srcId="{982D3872-2FB2-47DA-893C-4306D31AE57D}" destId="{8F495381-66F3-497F-A527-87ACF72FEFF1}" srcOrd="2" destOrd="0" parTransId="{6EAEB08B-52F5-4BF9-BEB9-8785F734E18B}" sibTransId="{2A4BF889-4BD6-499B-A7F3-B65629D27267}"/>
    <dgm:cxn modelId="{5E101BDB-6FFA-4A81-9ABF-09C6A90E54BB}" type="presParOf" srcId="{D7259F5D-8649-4BBD-9EAC-6CB990A00491}" destId="{1BEE7609-5E60-4533-91EF-2DFF5933EC08}" srcOrd="0" destOrd="0" presId="urn:microsoft.com/office/officeart/2008/layout/VerticalCurvedList"/>
    <dgm:cxn modelId="{B16892B6-A35C-4411-A694-AB6DF563CDA5}" type="presParOf" srcId="{1BEE7609-5E60-4533-91EF-2DFF5933EC08}" destId="{714CD9E6-1CD2-4A79-8F65-A7989E298F58}" srcOrd="0" destOrd="0" presId="urn:microsoft.com/office/officeart/2008/layout/VerticalCurvedList"/>
    <dgm:cxn modelId="{8CECE8FC-88B3-4B09-86BC-9D2A5C32BD18}" type="presParOf" srcId="{714CD9E6-1CD2-4A79-8F65-A7989E298F58}" destId="{D820D17C-6AC9-4012-99BC-A9E9652AA920}" srcOrd="0" destOrd="0" presId="urn:microsoft.com/office/officeart/2008/layout/VerticalCurvedList"/>
    <dgm:cxn modelId="{BB2C72E6-2234-4173-90D4-E5AB08063C1E}" type="presParOf" srcId="{714CD9E6-1CD2-4A79-8F65-A7989E298F58}" destId="{36F57E76-60C2-46B2-A48C-38319257604D}" srcOrd="1" destOrd="0" presId="urn:microsoft.com/office/officeart/2008/layout/VerticalCurvedList"/>
    <dgm:cxn modelId="{396E641D-5DA9-4A8B-953E-CCE9D11DCE27}" type="presParOf" srcId="{714CD9E6-1CD2-4A79-8F65-A7989E298F58}" destId="{79299EAA-3D31-4F4D-A778-67B9DB35D206}" srcOrd="2" destOrd="0" presId="urn:microsoft.com/office/officeart/2008/layout/VerticalCurvedList"/>
    <dgm:cxn modelId="{5251B22A-7519-43BA-A058-7471CD71F84A}" type="presParOf" srcId="{714CD9E6-1CD2-4A79-8F65-A7989E298F58}" destId="{8974801A-FB30-4834-972A-4F8CCEF30345}" srcOrd="3" destOrd="0" presId="urn:microsoft.com/office/officeart/2008/layout/VerticalCurvedList"/>
    <dgm:cxn modelId="{A1ED381A-5EC1-4977-B654-A044C5836362}" type="presParOf" srcId="{1BEE7609-5E60-4533-91EF-2DFF5933EC08}" destId="{0764ADDA-FC4B-46AA-B7C4-C932D7C0B0DE}" srcOrd="1" destOrd="0" presId="urn:microsoft.com/office/officeart/2008/layout/VerticalCurvedList"/>
    <dgm:cxn modelId="{6D4B8411-39B9-498E-9461-253DD80BD517}" type="presParOf" srcId="{1BEE7609-5E60-4533-91EF-2DFF5933EC08}" destId="{59DE85A6-6739-42A3-A798-FB362799F573}" srcOrd="2" destOrd="0" presId="urn:microsoft.com/office/officeart/2008/layout/VerticalCurvedList"/>
    <dgm:cxn modelId="{3204F8D6-D0F7-40F1-A3F1-713FB2675FD6}" type="presParOf" srcId="{59DE85A6-6739-42A3-A798-FB362799F573}" destId="{21DB9686-5457-4797-BB58-A69E57435CD1}" srcOrd="0" destOrd="0" presId="urn:microsoft.com/office/officeart/2008/layout/VerticalCurvedList"/>
    <dgm:cxn modelId="{45B52CD3-B933-4679-8A4E-A9E32025FEC0}" type="presParOf" srcId="{1BEE7609-5E60-4533-91EF-2DFF5933EC08}" destId="{0B3F9096-4E9F-40FB-82FB-3A05217C41F4}" srcOrd="3" destOrd="0" presId="urn:microsoft.com/office/officeart/2008/layout/VerticalCurvedList"/>
    <dgm:cxn modelId="{A19C9729-ECD1-44CD-9852-F5E47B243C11}" type="presParOf" srcId="{1BEE7609-5E60-4533-91EF-2DFF5933EC08}" destId="{B8C12E9A-3455-4D5F-AD26-80E8F58FB9AA}" srcOrd="4" destOrd="0" presId="urn:microsoft.com/office/officeart/2008/layout/VerticalCurvedList"/>
    <dgm:cxn modelId="{579F09C2-BA46-4385-B1CB-7BE72788041F}" type="presParOf" srcId="{B8C12E9A-3455-4D5F-AD26-80E8F58FB9AA}" destId="{0B4AC48D-11B8-4E1A-91B7-B5D024BB841F}" srcOrd="0" destOrd="0" presId="urn:microsoft.com/office/officeart/2008/layout/VerticalCurvedList"/>
    <dgm:cxn modelId="{348B63DD-F84D-45E4-A8B7-3F4BACC0BBD1}" type="presParOf" srcId="{1BEE7609-5E60-4533-91EF-2DFF5933EC08}" destId="{50A4F42E-2FD2-4C27-8C1B-80B8A3914AB7}" srcOrd="5" destOrd="0" presId="urn:microsoft.com/office/officeart/2008/layout/VerticalCurvedList"/>
    <dgm:cxn modelId="{961E720D-8C57-4D79-AD18-C7CA7AB1D8B5}" type="presParOf" srcId="{1BEE7609-5E60-4533-91EF-2DFF5933EC08}" destId="{AD747EEC-9B28-4052-916A-28266BAFC5A9}" srcOrd="6" destOrd="0" presId="urn:microsoft.com/office/officeart/2008/layout/VerticalCurvedList"/>
    <dgm:cxn modelId="{C8CADB68-FF19-49D3-B0D0-D6CE62A4523A}" type="presParOf" srcId="{AD747EEC-9B28-4052-916A-28266BAFC5A9}" destId="{AAE6416C-D129-4BE2-982C-ACB62E901E9D}" srcOrd="0" destOrd="0" presId="urn:microsoft.com/office/officeart/2008/layout/VerticalCurvedList"/>
    <dgm:cxn modelId="{60E9ADB8-3E62-45B6-B81C-815C9D0602E3}" type="presParOf" srcId="{1BEE7609-5E60-4533-91EF-2DFF5933EC08}" destId="{38958585-1FD3-4F14-B52B-35C028BF24BF}" srcOrd="7" destOrd="0" presId="urn:microsoft.com/office/officeart/2008/layout/VerticalCurvedList"/>
    <dgm:cxn modelId="{3B25B7B4-88BE-43BC-9544-AC126656D2D1}" type="presParOf" srcId="{1BEE7609-5E60-4533-91EF-2DFF5933EC08}" destId="{B9FFFCE9-D75A-4AB0-A146-601E872F12A1}" srcOrd="8" destOrd="0" presId="urn:microsoft.com/office/officeart/2008/layout/VerticalCurvedList"/>
    <dgm:cxn modelId="{2BA13D0A-3F88-43DB-9B89-B789939E6171}" type="presParOf" srcId="{B9FFFCE9-D75A-4AB0-A146-601E872F12A1}" destId="{38D540B6-161D-427D-862A-482645E3924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0D142BC-2308-49FF-B5F1-5871D81E3B1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id-ID"/>
        </a:p>
      </dgm:t>
    </dgm:pt>
    <dgm:pt modelId="{91497519-06DC-4D98-90C1-AFB618C5056C}">
      <dgm:prSet phldrT="[Text]"/>
      <dgm:spPr/>
      <dgm:t>
        <a:bodyPr/>
        <a:lstStyle/>
        <a:p>
          <a:r>
            <a:rPr lang="id-ID" dirty="0"/>
            <a:t>Pengosongan makanan dari lambung </a:t>
          </a:r>
          <a:r>
            <a:rPr lang="pt-BR" dirty="0"/>
            <a:t>memerlukan waktu antara 2 – 6 jam. Setiap</a:t>
          </a:r>
          <a:r>
            <a:rPr lang="id-ID" dirty="0"/>
            <a:t> gerakan peristaltik dapat mengosongkan 3/100 ons isi lambung.</a:t>
          </a:r>
        </a:p>
      </dgm:t>
    </dgm:pt>
    <dgm:pt modelId="{ABBE7990-6114-4E63-80A0-23E99D606322}" type="parTrans" cxnId="{82825FFF-C15A-4EE4-AA2C-1BDA85821C61}">
      <dgm:prSet/>
      <dgm:spPr/>
      <dgm:t>
        <a:bodyPr/>
        <a:lstStyle/>
        <a:p>
          <a:endParaRPr lang="id-ID"/>
        </a:p>
      </dgm:t>
    </dgm:pt>
    <dgm:pt modelId="{76ADC8CC-F072-4654-BB3F-E687C5791BA4}" type="sibTrans" cxnId="{82825FFF-C15A-4EE4-AA2C-1BDA85821C61}">
      <dgm:prSet/>
      <dgm:spPr/>
      <dgm:t>
        <a:bodyPr/>
        <a:lstStyle/>
        <a:p>
          <a:endParaRPr lang="id-ID"/>
        </a:p>
      </dgm:t>
    </dgm:pt>
    <dgm:pt modelId="{8CA7DB3C-FBDD-48AA-89F9-7E893491E83C}">
      <dgm:prSet phldrT="[Text]"/>
      <dgm:spPr/>
      <dgm:t>
        <a:bodyPr/>
        <a:lstStyle/>
        <a:p>
          <a:r>
            <a:rPr lang="id-ID" dirty="0"/>
            <a:t>Proses digesti dan pengosongan lambung </a:t>
          </a:r>
          <a:r>
            <a:rPr lang="fi-FI" dirty="0"/>
            <a:t>tergantung pada jenis makanan. Protein</a:t>
          </a:r>
          <a:r>
            <a:rPr lang="id-ID" dirty="0"/>
            <a:t> dicerna dalam suasana asam, sedangkan lemak membutuhkan suasana netral.</a:t>
          </a:r>
        </a:p>
      </dgm:t>
    </dgm:pt>
    <dgm:pt modelId="{0C6E2AF3-00C1-4F38-BDB9-46D3798AE81E}" type="parTrans" cxnId="{D47A836B-363B-476A-9787-3118D9892784}">
      <dgm:prSet/>
      <dgm:spPr/>
      <dgm:t>
        <a:bodyPr/>
        <a:lstStyle/>
        <a:p>
          <a:endParaRPr lang="id-ID"/>
        </a:p>
      </dgm:t>
    </dgm:pt>
    <dgm:pt modelId="{AB1F00B0-5C3B-4D52-9DC5-5160F50DBD73}" type="sibTrans" cxnId="{D47A836B-363B-476A-9787-3118D9892784}">
      <dgm:prSet/>
      <dgm:spPr/>
      <dgm:t>
        <a:bodyPr/>
        <a:lstStyle/>
        <a:p>
          <a:endParaRPr lang="id-ID"/>
        </a:p>
      </dgm:t>
    </dgm:pt>
    <dgm:pt modelId="{168488A2-B327-44B1-945F-8855C392FD25}">
      <dgm:prSet phldrT="[Text]"/>
      <dgm:spPr/>
      <dgm:t>
        <a:bodyPr/>
        <a:lstStyle/>
        <a:p>
          <a:r>
            <a:rPr lang="id-ID" dirty="0"/>
            <a:t>Air </a:t>
          </a:r>
          <a:r>
            <a:rPr lang="sv-SE" dirty="0"/>
            <a:t>dan cairan meninggalkan lambung paling</a:t>
          </a:r>
          <a:r>
            <a:rPr lang="id-ID" dirty="0"/>
            <a:t> cepat. Pengosongan karbohidrat paling cepat dibandingkan protein atau lemak, sedangkan protein meninggalkan lambung lebih cepat dibandingkan lemak</a:t>
          </a:r>
        </a:p>
      </dgm:t>
    </dgm:pt>
    <dgm:pt modelId="{CFCE4980-8230-49BD-B7AA-05A9B775CBC8}" type="parTrans" cxnId="{B1E70D81-5C79-4E3C-A2FC-6D140A6EFE01}">
      <dgm:prSet/>
      <dgm:spPr/>
      <dgm:t>
        <a:bodyPr/>
        <a:lstStyle/>
        <a:p>
          <a:endParaRPr lang="id-ID"/>
        </a:p>
      </dgm:t>
    </dgm:pt>
    <dgm:pt modelId="{5681A117-F4F5-4908-8A56-384AFA6A1D70}" type="sibTrans" cxnId="{B1E70D81-5C79-4E3C-A2FC-6D140A6EFE01}">
      <dgm:prSet/>
      <dgm:spPr/>
      <dgm:t>
        <a:bodyPr/>
        <a:lstStyle/>
        <a:p>
          <a:endParaRPr lang="id-ID"/>
        </a:p>
      </dgm:t>
    </dgm:pt>
    <dgm:pt modelId="{C7BE2D1D-EA47-4F4E-B6BF-6A3742EF8FC7}">
      <dgm:prSet phldrT="[Text]"/>
      <dgm:spPr/>
      <dgm:t>
        <a:bodyPr/>
        <a:lstStyle/>
        <a:p>
          <a:r>
            <a:rPr lang="id-ID" dirty="0"/>
            <a:t>Dalam jangka waktu 5 menit setelah lemak masuk ke dalam lambung, hormon enterogastron masuk ke dalam darah dan kemudian menuju lambung. Hormon ini menghambat gerakan lambung dan menyebabkan pengosongan lambung menjadi </a:t>
          </a:r>
          <a:r>
            <a:rPr lang="id-ID"/>
            <a:t>lebih lambat.</a:t>
          </a:r>
          <a:endParaRPr lang="id-ID" dirty="0"/>
        </a:p>
      </dgm:t>
    </dgm:pt>
    <dgm:pt modelId="{1A8F2911-FE14-4BFA-B35E-88ECB357F1D9}" type="parTrans" cxnId="{E7BCB906-885D-4DB8-83BA-D95C3C356519}">
      <dgm:prSet/>
      <dgm:spPr/>
      <dgm:t>
        <a:bodyPr/>
        <a:lstStyle/>
        <a:p>
          <a:endParaRPr lang="id-ID"/>
        </a:p>
      </dgm:t>
    </dgm:pt>
    <dgm:pt modelId="{54D23319-CC4F-4E02-9A26-AE43BCBA32D5}" type="sibTrans" cxnId="{E7BCB906-885D-4DB8-83BA-D95C3C356519}">
      <dgm:prSet/>
      <dgm:spPr/>
      <dgm:t>
        <a:bodyPr/>
        <a:lstStyle/>
        <a:p>
          <a:endParaRPr lang="id-ID"/>
        </a:p>
      </dgm:t>
    </dgm:pt>
    <dgm:pt modelId="{7E187164-EC37-4505-9550-3096782A46A6}" type="pres">
      <dgm:prSet presAssocID="{80D142BC-2308-49FF-B5F1-5871D81E3B12}" presName="Name0" presStyleCnt="0">
        <dgm:presLayoutVars>
          <dgm:chMax val="7"/>
          <dgm:chPref val="7"/>
          <dgm:dir/>
        </dgm:presLayoutVars>
      </dgm:prSet>
      <dgm:spPr/>
    </dgm:pt>
    <dgm:pt modelId="{68E43077-DCD4-4C3D-A01E-55832DE9A6C7}" type="pres">
      <dgm:prSet presAssocID="{80D142BC-2308-49FF-B5F1-5871D81E3B12}" presName="Name1" presStyleCnt="0"/>
      <dgm:spPr/>
    </dgm:pt>
    <dgm:pt modelId="{6719F646-3C8B-41BD-8688-F651ED81AE02}" type="pres">
      <dgm:prSet presAssocID="{80D142BC-2308-49FF-B5F1-5871D81E3B12}" presName="cycle" presStyleCnt="0"/>
      <dgm:spPr/>
    </dgm:pt>
    <dgm:pt modelId="{30419806-9F6C-4D49-ABAC-AE232943B029}" type="pres">
      <dgm:prSet presAssocID="{80D142BC-2308-49FF-B5F1-5871D81E3B12}" presName="srcNode" presStyleLbl="node1" presStyleIdx="0" presStyleCnt="4"/>
      <dgm:spPr/>
    </dgm:pt>
    <dgm:pt modelId="{C4B395F0-2128-4B56-98E8-C8C85ABED6A0}" type="pres">
      <dgm:prSet presAssocID="{80D142BC-2308-49FF-B5F1-5871D81E3B12}" presName="conn" presStyleLbl="parChTrans1D2" presStyleIdx="0" presStyleCnt="1"/>
      <dgm:spPr/>
    </dgm:pt>
    <dgm:pt modelId="{B1AE6F1D-5584-4154-9536-4F5798FC1E0B}" type="pres">
      <dgm:prSet presAssocID="{80D142BC-2308-49FF-B5F1-5871D81E3B12}" presName="extraNode" presStyleLbl="node1" presStyleIdx="0" presStyleCnt="4"/>
      <dgm:spPr/>
    </dgm:pt>
    <dgm:pt modelId="{561DAAB1-CD73-4D00-A005-29F26A0FA71B}" type="pres">
      <dgm:prSet presAssocID="{80D142BC-2308-49FF-B5F1-5871D81E3B12}" presName="dstNode" presStyleLbl="node1" presStyleIdx="0" presStyleCnt="4"/>
      <dgm:spPr/>
    </dgm:pt>
    <dgm:pt modelId="{630E05F0-EB0E-4505-ACAD-5CD7CC140ECF}" type="pres">
      <dgm:prSet presAssocID="{91497519-06DC-4D98-90C1-AFB618C5056C}" presName="text_1" presStyleLbl="node1" presStyleIdx="0" presStyleCnt="4">
        <dgm:presLayoutVars>
          <dgm:bulletEnabled val="1"/>
        </dgm:presLayoutVars>
      </dgm:prSet>
      <dgm:spPr/>
    </dgm:pt>
    <dgm:pt modelId="{EBAB6C68-CD52-4E44-89FA-64A37BC24D5F}" type="pres">
      <dgm:prSet presAssocID="{91497519-06DC-4D98-90C1-AFB618C5056C}" presName="accent_1" presStyleCnt="0"/>
      <dgm:spPr/>
    </dgm:pt>
    <dgm:pt modelId="{E15A661D-D716-4CAA-A503-C0F43669D821}" type="pres">
      <dgm:prSet presAssocID="{91497519-06DC-4D98-90C1-AFB618C5056C}" presName="accentRepeatNode" presStyleLbl="solidFgAcc1" presStyleIdx="0" presStyleCnt="4"/>
      <dgm:spPr/>
    </dgm:pt>
    <dgm:pt modelId="{168B3ADE-FF94-4F32-8A70-CC266CC244A9}" type="pres">
      <dgm:prSet presAssocID="{8CA7DB3C-FBDD-48AA-89F9-7E893491E83C}" presName="text_2" presStyleLbl="node1" presStyleIdx="1" presStyleCnt="4">
        <dgm:presLayoutVars>
          <dgm:bulletEnabled val="1"/>
        </dgm:presLayoutVars>
      </dgm:prSet>
      <dgm:spPr/>
    </dgm:pt>
    <dgm:pt modelId="{FA2C04F3-CCEE-4B4B-BAF4-10FB0BE191A8}" type="pres">
      <dgm:prSet presAssocID="{8CA7DB3C-FBDD-48AA-89F9-7E893491E83C}" presName="accent_2" presStyleCnt="0"/>
      <dgm:spPr/>
    </dgm:pt>
    <dgm:pt modelId="{F579ACF8-B8D0-4491-B03C-32E739C91235}" type="pres">
      <dgm:prSet presAssocID="{8CA7DB3C-FBDD-48AA-89F9-7E893491E83C}" presName="accentRepeatNode" presStyleLbl="solidFgAcc1" presStyleIdx="1" presStyleCnt="4"/>
      <dgm:spPr/>
    </dgm:pt>
    <dgm:pt modelId="{DF2B1238-BCAD-455F-9045-E3D3146AA6F3}" type="pres">
      <dgm:prSet presAssocID="{168488A2-B327-44B1-945F-8855C392FD25}" presName="text_3" presStyleLbl="node1" presStyleIdx="2" presStyleCnt="4">
        <dgm:presLayoutVars>
          <dgm:bulletEnabled val="1"/>
        </dgm:presLayoutVars>
      </dgm:prSet>
      <dgm:spPr/>
    </dgm:pt>
    <dgm:pt modelId="{1466B455-4C38-4435-9888-D93650F9D4B9}" type="pres">
      <dgm:prSet presAssocID="{168488A2-B327-44B1-945F-8855C392FD25}" presName="accent_3" presStyleCnt="0"/>
      <dgm:spPr/>
    </dgm:pt>
    <dgm:pt modelId="{CAF8A823-46C0-4C32-9A34-9DCBC8DDFA6D}" type="pres">
      <dgm:prSet presAssocID="{168488A2-B327-44B1-945F-8855C392FD25}" presName="accentRepeatNode" presStyleLbl="solidFgAcc1" presStyleIdx="2" presStyleCnt="4"/>
      <dgm:spPr/>
    </dgm:pt>
    <dgm:pt modelId="{93D14D14-4FBA-4D10-A287-A4F588F0A558}" type="pres">
      <dgm:prSet presAssocID="{C7BE2D1D-EA47-4F4E-B6BF-6A3742EF8FC7}" presName="text_4" presStyleLbl="node1" presStyleIdx="3" presStyleCnt="4">
        <dgm:presLayoutVars>
          <dgm:bulletEnabled val="1"/>
        </dgm:presLayoutVars>
      </dgm:prSet>
      <dgm:spPr/>
    </dgm:pt>
    <dgm:pt modelId="{72272C19-1183-42C2-9848-6C9F584C1ED8}" type="pres">
      <dgm:prSet presAssocID="{C7BE2D1D-EA47-4F4E-B6BF-6A3742EF8FC7}" presName="accent_4" presStyleCnt="0"/>
      <dgm:spPr/>
    </dgm:pt>
    <dgm:pt modelId="{04FE625A-E381-4539-8A3E-B80F9C1B36D0}" type="pres">
      <dgm:prSet presAssocID="{C7BE2D1D-EA47-4F4E-B6BF-6A3742EF8FC7}" presName="accentRepeatNode" presStyleLbl="solidFgAcc1" presStyleIdx="3" presStyleCnt="4"/>
      <dgm:spPr/>
    </dgm:pt>
  </dgm:ptLst>
  <dgm:cxnLst>
    <dgm:cxn modelId="{E7BCB906-885D-4DB8-83BA-D95C3C356519}" srcId="{80D142BC-2308-49FF-B5F1-5871D81E3B12}" destId="{C7BE2D1D-EA47-4F4E-B6BF-6A3742EF8FC7}" srcOrd="3" destOrd="0" parTransId="{1A8F2911-FE14-4BFA-B35E-88ECB357F1D9}" sibTransId="{54D23319-CC4F-4E02-9A26-AE43BCBA32D5}"/>
    <dgm:cxn modelId="{6A295736-DCCE-44CC-A56A-D8EC9A85AF7D}" type="presOf" srcId="{C7BE2D1D-EA47-4F4E-B6BF-6A3742EF8FC7}" destId="{93D14D14-4FBA-4D10-A287-A4F588F0A558}" srcOrd="0" destOrd="0" presId="urn:microsoft.com/office/officeart/2008/layout/VerticalCurvedList"/>
    <dgm:cxn modelId="{D47A836B-363B-476A-9787-3118D9892784}" srcId="{80D142BC-2308-49FF-B5F1-5871D81E3B12}" destId="{8CA7DB3C-FBDD-48AA-89F9-7E893491E83C}" srcOrd="1" destOrd="0" parTransId="{0C6E2AF3-00C1-4F38-BDB9-46D3798AE81E}" sibTransId="{AB1F00B0-5C3B-4D52-9DC5-5160F50DBD73}"/>
    <dgm:cxn modelId="{47A5046F-3E62-4869-82BB-CF8A543A062A}" type="presOf" srcId="{168488A2-B327-44B1-945F-8855C392FD25}" destId="{DF2B1238-BCAD-455F-9045-E3D3146AA6F3}" srcOrd="0" destOrd="0" presId="urn:microsoft.com/office/officeart/2008/layout/VerticalCurvedList"/>
    <dgm:cxn modelId="{B1E70D81-5C79-4E3C-A2FC-6D140A6EFE01}" srcId="{80D142BC-2308-49FF-B5F1-5871D81E3B12}" destId="{168488A2-B327-44B1-945F-8855C392FD25}" srcOrd="2" destOrd="0" parTransId="{CFCE4980-8230-49BD-B7AA-05A9B775CBC8}" sibTransId="{5681A117-F4F5-4908-8A56-384AFA6A1D70}"/>
    <dgm:cxn modelId="{7BF72C8C-C868-4AE5-8623-370F7858D7E2}" type="presOf" srcId="{80D142BC-2308-49FF-B5F1-5871D81E3B12}" destId="{7E187164-EC37-4505-9550-3096782A46A6}" srcOrd="0" destOrd="0" presId="urn:microsoft.com/office/officeart/2008/layout/VerticalCurvedList"/>
    <dgm:cxn modelId="{CF94C08F-9425-4840-99CB-EB06F8DF3BA5}" type="presOf" srcId="{8CA7DB3C-FBDD-48AA-89F9-7E893491E83C}" destId="{168B3ADE-FF94-4F32-8A70-CC266CC244A9}" srcOrd="0" destOrd="0" presId="urn:microsoft.com/office/officeart/2008/layout/VerticalCurvedList"/>
    <dgm:cxn modelId="{794115C9-BB81-4533-A2E5-9BB5AE51E60D}" type="presOf" srcId="{76ADC8CC-F072-4654-BB3F-E687C5791BA4}" destId="{C4B395F0-2128-4B56-98E8-C8C85ABED6A0}" srcOrd="0" destOrd="0" presId="urn:microsoft.com/office/officeart/2008/layout/VerticalCurvedList"/>
    <dgm:cxn modelId="{71DE7BFA-817F-4B0C-9037-7BA3F6DCF239}" type="presOf" srcId="{91497519-06DC-4D98-90C1-AFB618C5056C}" destId="{630E05F0-EB0E-4505-ACAD-5CD7CC140ECF}" srcOrd="0" destOrd="0" presId="urn:microsoft.com/office/officeart/2008/layout/VerticalCurvedList"/>
    <dgm:cxn modelId="{82825FFF-C15A-4EE4-AA2C-1BDA85821C61}" srcId="{80D142BC-2308-49FF-B5F1-5871D81E3B12}" destId="{91497519-06DC-4D98-90C1-AFB618C5056C}" srcOrd="0" destOrd="0" parTransId="{ABBE7990-6114-4E63-80A0-23E99D606322}" sibTransId="{76ADC8CC-F072-4654-BB3F-E687C5791BA4}"/>
    <dgm:cxn modelId="{A646B6BB-0B22-4E9A-A0A6-B994687723EF}" type="presParOf" srcId="{7E187164-EC37-4505-9550-3096782A46A6}" destId="{68E43077-DCD4-4C3D-A01E-55832DE9A6C7}" srcOrd="0" destOrd="0" presId="urn:microsoft.com/office/officeart/2008/layout/VerticalCurvedList"/>
    <dgm:cxn modelId="{F83ABE52-9B0B-4C2F-B5BE-6E7D722D27CF}" type="presParOf" srcId="{68E43077-DCD4-4C3D-A01E-55832DE9A6C7}" destId="{6719F646-3C8B-41BD-8688-F651ED81AE02}" srcOrd="0" destOrd="0" presId="urn:microsoft.com/office/officeart/2008/layout/VerticalCurvedList"/>
    <dgm:cxn modelId="{C7916BE4-5C31-49B5-8A28-A0E4273151C2}" type="presParOf" srcId="{6719F646-3C8B-41BD-8688-F651ED81AE02}" destId="{30419806-9F6C-4D49-ABAC-AE232943B029}" srcOrd="0" destOrd="0" presId="urn:microsoft.com/office/officeart/2008/layout/VerticalCurvedList"/>
    <dgm:cxn modelId="{AFE99C16-D8CC-4C17-8BCE-747005E09809}" type="presParOf" srcId="{6719F646-3C8B-41BD-8688-F651ED81AE02}" destId="{C4B395F0-2128-4B56-98E8-C8C85ABED6A0}" srcOrd="1" destOrd="0" presId="urn:microsoft.com/office/officeart/2008/layout/VerticalCurvedList"/>
    <dgm:cxn modelId="{AEE84239-A67C-4530-9D0C-FCF585A07D95}" type="presParOf" srcId="{6719F646-3C8B-41BD-8688-F651ED81AE02}" destId="{B1AE6F1D-5584-4154-9536-4F5798FC1E0B}" srcOrd="2" destOrd="0" presId="urn:microsoft.com/office/officeart/2008/layout/VerticalCurvedList"/>
    <dgm:cxn modelId="{A1A8AB9F-AE72-407A-96BF-D296F09CA37F}" type="presParOf" srcId="{6719F646-3C8B-41BD-8688-F651ED81AE02}" destId="{561DAAB1-CD73-4D00-A005-29F26A0FA71B}" srcOrd="3" destOrd="0" presId="urn:microsoft.com/office/officeart/2008/layout/VerticalCurvedList"/>
    <dgm:cxn modelId="{6E5BD504-615E-4FA3-BA01-96BD7C478D97}" type="presParOf" srcId="{68E43077-DCD4-4C3D-A01E-55832DE9A6C7}" destId="{630E05F0-EB0E-4505-ACAD-5CD7CC140ECF}" srcOrd="1" destOrd="0" presId="urn:microsoft.com/office/officeart/2008/layout/VerticalCurvedList"/>
    <dgm:cxn modelId="{0C728C4C-58A0-45FB-99F4-3D3AAE49531E}" type="presParOf" srcId="{68E43077-DCD4-4C3D-A01E-55832DE9A6C7}" destId="{EBAB6C68-CD52-4E44-89FA-64A37BC24D5F}" srcOrd="2" destOrd="0" presId="urn:microsoft.com/office/officeart/2008/layout/VerticalCurvedList"/>
    <dgm:cxn modelId="{041E836A-F252-4559-A48A-6BF543686F33}" type="presParOf" srcId="{EBAB6C68-CD52-4E44-89FA-64A37BC24D5F}" destId="{E15A661D-D716-4CAA-A503-C0F43669D821}" srcOrd="0" destOrd="0" presId="urn:microsoft.com/office/officeart/2008/layout/VerticalCurvedList"/>
    <dgm:cxn modelId="{4CCAC14E-485F-454A-A95E-9C12BF1B79BA}" type="presParOf" srcId="{68E43077-DCD4-4C3D-A01E-55832DE9A6C7}" destId="{168B3ADE-FF94-4F32-8A70-CC266CC244A9}" srcOrd="3" destOrd="0" presId="urn:microsoft.com/office/officeart/2008/layout/VerticalCurvedList"/>
    <dgm:cxn modelId="{35289138-B84B-408A-8745-3427AC901045}" type="presParOf" srcId="{68E43077-DCD4-4C3D-A01E-55832DE9A6C7}" destId="{FA2C04F3-CCEE-4B4B-BAF4-10FB0BE191A8}" srcOrd="4" destOrd="0" presId="urn:microsoft.com/office/officeart/2008/layout/VerticalCurvedList"/>
    <dgm:cxn modelId="{9CAA99B6-E540-4D57-8AE3-A96404878B8D}" type="presParOf" srcId="{FA2C04F3-CCEE-4B4B-BAF4-10FB0BE191A8}" destId="{F579ACF8-B8D0-4491-B03C-32E739C91235}" srcOrd="0" destOrd="0" presId="urn:microsoft.com/office/officeart/2008/layout/VerticalCurvedList"/>
    <dgm:cxn modelId="{72F6A13A-A004-40DC-B192-5D126994179C}" type="presParOf" srcId="{68E43077-DCD4-4C3D-A01E-55832DE9A6C7}" destId="{DF2B1238-BCAD-455F-9045-E3D3146AA6F3}" srcOrd="5" destOrd="0" presId="urn:microsoft.com/office/officeart/2008/layout/VerticalCurvedList"/>
    <dgm:cxn modelId="{CB101D0A-3DCF-4D53-9179-BC679B3D17EF}" type="presParOf" srcId="{68E43077-DCD4-4C3D-A01E-55832DE9A6C7}" destId="{1466B455-4C38-4435-9888-D93650F9D4B9}" srcOrd="6" destOrd="0" presId="urn:microsoft.com/office/officeart/2008/layout/VerticalCurvedList"/>
    <dgm:cxn modelId="{35D6C982-22CD-4BCB-A170-AC763924F52B}" type="presParOf" srcId="{1466B455-4C38-4435-9888-D93650F9D4B9}" destId="{CAF8A823-46C0-4C32-9A34-9DCBC8DDFA6D}" srcOrd="0" destOrd="0" presId="urn:microsoft.com/office/officeart/2008/layout/VerticalCurvedList"/>
    <dgm:cxn modelId="{D6C6D45E-30C9-4918-9240-7BC2268BE97D}" type="presParOf" srcId="{68E43077-DCD4-4C3D-A01E-55832DE9A6C7}" destId="{93D14D14-4FBA-4D10-A287-A4F588F0A558}" srcOrd="7" destOrd="0" presId="urn:microsoft.com/office/officeart/2008/layout/VerticalCurvedList"/>
    <dgm:cxn modelId="{8D26F4DA-85A0-4C4E-8AD9-345E43C3D1A2}" type="presParOf" srcId="{68E43077-DCD4-4C3D-A01E-55832DE9A6C7}" destId="{72272C19-1183-42C2-9848-6C9F584C1ED8}" srcOrd="8" destOrd="0" presId="urn:microsoft.com/office/officeart/2008/layout/VerticalCurvedList"/>
    <dgm:cxn modelId="{A184ACB4-1AB9-4C96-BDD6-B06C0A249ECB}" type="presParOf" srcId="{72272C19-1183-42C2-9848-6C9F584C1ED8}" destId="{04FE625A-E381-4539-8A3E-B80F9C1B36D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63F48A1-33FA-4961-87F5-CE9FAC13F3E5}"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id-ID"/>
        </a:p>
      </dgm:t>
    </dgm:pt>
    <dgm:pt modelId="{CA253E01-4E50-4746-B239-431C216F5784}">
      <dgm:prSet phldrT="[Text]"/>
      <dgm:spPr/>
      <dgm:t>
        <a:bodyPr/>
        <a:lstStyle/>
        <a:p>
          <a:r>
            <a:rPr lang="id-ID"/>
            <a:t>Membunuh kuman yang terdapat dalam lambung.</a:t>
          </a:r>
        </a:p>
      </dgm:t>
    </dgm:pt>
    <dgm:pt modelId="{509A5B2D-169E-46F1-9891-B7F3BA6BB1EE}" type="parTrans" cxnId="{814A765A-C7AF-44D1-9215-F858AB127BC6}">
      <dgm:prSet/>
      <dgm:spPr/>
      <dgm:t>
        <a:bodyPr/>
        <a:lstStyle/>
        <a:p>
          <a:endParaRPr lang="id-ID"/>
        </a:p>
      </dgm:t>
    </dgm:pt>
    <dgm:pt modelId="{55B745AE-4671-492D-98D8-848AE36CD671}" type="sibTrans" cxnId="{814A765A-C7AF-44D1-9215-F858AB127BC6}">
      <dgm:prSet/>
      <dgm:spPr/>
      <dgm:t>
        <a:bodyPr/>
        <a:lstStyle/>
        <a:p>
          <a:endParaRPr lang="id-ID"/>
        </a:p>
      </dgm:t>
    </dgm:pt>
    <dgm:pt modelId="{91C0BF3B-7EDB-4AFF-8BFB-DBDEF0CBA235}">
      <dgm:prSet/>
      <dgm:spPr/>
      <dgm:t>
        <a:bodyPr/>
        <a:lstStyle/>
        <a:p>
          <a:r>
            <a:rPr lang="id-ID"/>
            <a:t>Mengubah kelarutan dari garam mineral.</a:t>
          </a:r>
          <a:endParaRPr lang="id-ID" dirty="0"/>
        </a:p>
      </dgm:t>
    </dgm:pt>
    <dgm:pt modelId="{64DB6A3C-2439-4CA2-BC7D-800E51C0899C}" type="parTrans" cxnId="{2E87EB1F-519B-429F-851A-48E31D9422C7}">
      <dgm:prSet/>
      <dgm:spPr/>
      <dgm:t>
        <a:bodyPr/>
        <a:lstStyle/>
        <a:p>
          <a:endParaRPr lang="id-ID"/>
        </a:p>
      </dgm:t>
    </dgm:pt>
    <dgm:pt modelId="{8BEF260C-738A-4916-8A6B-91A0C0D20817}" type="sibTrans" cxnId="{2E87EB1F-519B-429F-851A-48E31D9422C7}">
      <dgm:prSet/>
      <dgm:spPr/>
      <dgm:t>
        <a:bodyPr/>
        <a:lstStyle/>
        <a:p>
          <a:endParaRPr lang="id-ID"/>
        </a:p>
      </dgm:t>
    </dgm:pt>
    <dgm:pt modelId="{075D6B03-8EC2-4882-9133-C128960CDF06}">
      <dgm:prSet/>
      <dgm:spPr/>
      <dgm:t>
        <a:bodyPr/>
        <a:lstStyle/>
        <a:p>
          <a:r>
            <a:rPr lang="id-ID"/>
            <a:t>Menetralisir sifat alkali dalam makanan</a:t>
          </a:r>
          <a:endParaRPr lang="id-ID" dirty="0"/>
        </a:p>
      </dgm:t>
    </dgm:pt>
    <dgm:pt modelId="{09F6E3B3-3B3B-4E3F-8774-4F09F28C7687}" type="parTrans" cxnId="{C7E43FD6-41C3-40B9-919B-A4A281FA3AF7}">
      <dgm:prSet/>
      <dgm:spPr/>
      <dgm:t>
        <a:bodyPr/>
        <a:lstStyle/>
        <a:p>
          <a:endParaRPr lang="id-ID"/>
        </a:p>
      </dgm:t>
    </dgm:pt>
    <dgm:pt modelId="{621ECB75-671D-4B21-B5C6-8889B9B148B1}" type="sibTrans" cxnId="{C7E43FD6-41C3-40B9-919B-A4A281FA3AF7}">
      <dgm:prSet/>
      <dgm:spPr/>
      <dgm:t>
        <a:bodyPr/>
        <a:lstStyle/>
        <a:p>
          <a:endParaRPr lang="id-ID"/>
        </a:p>
      </dgm:t>
    </dgm:pt>
    <dgm:pt modelId="{C8E3FF10-BC94-4D8A-9D2B-2D4F485E2CE7}">
      <dgm:prSet/>
      <dgm:spPr/>
      <dgm:t>
        <a:bodyPr/>
        <a:lstStyle/>
        <a:p>
          <a:r>
            <a:rPr lang="id-ID"/>
            <a:t>Membunuh kuman dan bakteri dalam makanan yang akan dicerna.</a:t>
          </a:r>
          <a:endParaRPr lang="id-ID" dirty="0"/>
        </a:p>
      </dgm:t>
    </dgm:pt>
    <dgm:pt modelId="{DE144AA0-7D2A-4CC9-9E39-7D6706101E8C}" type="parTrans" cxnId="{3ABE67E8-34C2-44A5-8C21-89644E207906}">
      <dgm:prSet/>
      <dgm:spPr/>
      <dgm:t>
        <a:bodyPr/>
        <a:lstStyle/>
        <a:p>
          <a:endParaRPr lang="id-ID"/>
        </a:p>
      </dgm:t>
    </dgm:pt>
    <dgm:pt modelId="{572738AB-0D21-4FCE-A1A0-E974F281A213}" type="sibTrans" cxnId="{3ABE67E8-34C2-44A5-8C21-89644E207906}">
      <dgm:prSet/>
      <dgm:spPr/>
      <dgm:t>
        <a:bodyPr/>
        <a:lstStyle/>
        <a:p>
          <a:endParaRPr lang="id-ID"/>
        </a:p>
      </dgm:t>
    </dgm:pt>
    <dgm:pt modelId="{9BFBCCCE-A648-4AC4-9CD4-8B2F14CCEEC6}">
      <dgm:prSet/>
      <dgm:spPr/>
      <dgm:t>
        <a:bodyPr/>
        <a:lstStyle/>
        <a:p>
          <a:r>
            <a:rPr lang="id-ID"/>
            <a:t>Merangsang dan membantu buka tutup klep atau yang sering disebut dengan otot spinckler.</a:t>
          </a:r>
          <a:endParaRPr lang="id-ID" dirty="0"/>
        </a:p>
      </dgm:t>
    </dgm:pt>
    <dgm:pt modelId="{5D1565B5-3EB6-44D8-9F98-3C89534BB0EB}" type="parTrans" cxnId="{2C664E0F-8F8F-4108-8907-D1C5AD1D6C51}">
      <dgm:prSet/>
      <dgm:spPr/>
      <dgm:t>
        <a:bodyPr/>
        <a:lstStyle/>
        <a:p>
          <a:endParaRPr lang="id-ID"/>
        </a:p>
      </dgm:t>
    </dgm:pt>
    <dgm:pt modelId="{DFB53AC5-6FFA-4BFD-9756-3AC168CE5E62}" type="sibTrans" cxnId="{2C664E0F-8F8F-4108-8907-D1C5AD1D6C51}">
      <dgm:prSet/>
      <dgm:spPr/>
      <dgm:t>
        <a:bodyPr/>
        <a:lstStyle/>
        <a:p>
          <a:endParaRPr lang="id-ID"/>
        </a:p>
      </dgm:t>
    </dgm:pt>
    <dgm:pt modelId="{CE4898EB-9728-4488-9431-E268B352586E}">
      <dgm:prSet/>
      <dgm:spPr/>
      <dgm:t>
        <a:bodyPr/>
        <a:lstStyle/>
        <a:p>
          <a:r>
            <a:rPr lang="id-ID"/>
            <a:t>Merangsang kelenjar dinding usus untuk memproduksi getah seperti sekretin dan enzim renin</a:t>
          </a:r>
          <a:endParaRPr lang="id-ID" dirty="0"/>
        </a:p>
      </dgm:t>
    </dgm:pt>
    <dgm:pt modelId="{D8C7B79B-4541-472C-B021-C3AD6FC5B195}" type="parTrans" cxnId="{7A837889-ABDF-4395-B004-302A071CD49E}">
      <dgm:prSet/>
      <dgm:spPr/>
      <dgm:t>
        <a:bodyPr/>
        <a:lstStyle/>
        <a:p>
          <a:endParaRPr lang="id-ID"/>
        </a:p>
      </dgm:t>
    </dgm:pt>
    <dgm:pt modelId="{E3C60379-BDAA-42B4-8DF1-90ACD64044BC}" type="sibTrans" cxnId="{7A837889-ABDF-4395-B004-302A071CD49E}">
      <dgm:prSet/>
      <dgm:spPr/>
      <dgm:t>
        <a:bodyPr/>
        <a:lstStyle/>
        <a:p>
          <a:endParaRPr lang="id-ID"/>
        </a:p>
      </dgm:t>
    </dgm:pt>
    <dgm:pt modelId="{DA3FAFD0-63D8-45BD-982F-5B0E1CEDE2FA}">
      <dgm:prSet/>
      <dgm:spPr/>
      <dgm:t>
        <a:bodyPr/>
        <a:lstStyle/>
        <a:p>
          <a:r>
            <a:rPr lang="id-ID"/>
            <a:t>Mengaktifkan beberapa enzim yang ada pada getah lambung.</a:t>
          </a:r>
          <a:endParaRPr lang="id-ID" dirty="0"/>
        </a:p>
      </dgm:t>
    </dgm:pt>
    <dgm:pt modelId="{645F3969-34DB-4879-A35D-24486BE71DA7}" type="parTrans" cxnId="{67933187-BC9E-4372-B6C6-0B53CE4DB831}">
      <dgm:prSet/>
      <dgm:spPr/>
      <dgm:t>
        <a:bodyPr/>
        <a:lstStyle/>
        <a:p>
          <a:endParaRPr lang="id-ID"/>
        </a:p>
      </dgm:t>
    </dgm:pt>
    <dgm:pt modelId="{51264FCE-AC0A-4350-940F-07178EF528F8}" type="sibTrans" cxnId="{67933187-BC9E-4372-B6C6-0B53CE4DB831}">
      <dgm:prSet/>
      <dgm:spPr/>
      <dgm:t>
        <a:bodyPr/>
        <a:lstStyle/>
        <a:p>
          <a:endParaRPr lang="id-ID"/>
        </a:p>
      </dgm:t>
    </dgm:pt>
    <dgm:pt modelId="{CB9A7753-9C45-4932-B415-91DF2679A2FB}" type="pres">
      <dgm:prSet presAssocID="{A63F48A1-33FA-4961-87F5-CE9FAC13F3E5}" presName="Name0" presStyleCnt="0">
        <dgm:presLayoutVars>
          <dgm:chMax val="7"/>
          <dgm:chPref val="7"/>
          <dgm:dir/>
        </dgm:presLayoutVars>
      </dgm:prSet>
      <dgm:spPr/>
    </dgm:pt>
    <dgm:pt modelId="{D6909EE6-42F0-406B-A07D-CB946E05F90A}" type="pres">
      <dgm:prSet presAssocID="{A63F48A1-33FA-4961-87F5-CE9FAC13F3E5}" presName="Name1" presStyleCnt="0"/>
      <dgm:spPr/>
    </dgm:pt>
    <dgm:pt modelId="{2F1C1455-1D31-4BB5-A352-6FA26B93693E}" type="pres">
      <dgm:prSet presAssocID="{A63F48A1-33FA-4961-87F5-CE9FAC13F3E5}" presName="cycle" presStyleCnt="0"/>
      <dgm:spPr/>
    </dgm:pt>
    <dgm:pt modelId="{D94FEBE3-6659-4CAB-BF42-2D8F89DBACBD}" type="pres">
      <dgm:prSet presAssocID="{A63F48A1-33FA-4961-87F5-CE9FAC13F3E5}" presName="srcNode" presStyleLbl="node1" presStyleIdx="0" presStyleCnt="7"/>
      <dgm:spPr/>
    </dgm:pt>
    <dgm:pt modelId="{5DC5AD87-122E-424D-B063-1B4FAFDE6D66}" type="pres">
      <dgm:prSet presAssocID="{A63F48A1-33FA-4961-87F5-CE9FAC13F3E5}" presName="conn" presStyleLbl="parChTrans1D2" presStyleIdx="0" presStyleCnt="1"/>
      <dgm:spPr/>
    </dgm:pt>
    <dgm:pt modelId="{6E23B8F3-6323-4544-BF57-161920091DCD}" type="pres">
      <dgm:prSet presAssocID="{A63F48A1-33FA-4961-87F5-CE9FAC13F3E5}" presName="extraNode" presStyleLbl="node1" presStyleIdx="0" presStyleCnt="7"/>
      <dgm:spPr/>
    </dgm:pt>
    <dgm:pt modelId="{FE5776BD-6E69-4583-ACD8-0F093ACD4BDC}" type="pres">
      <dgm:prSet presAssocID="{A63F48A1-33FA-4961-87F5-CE9FAC13F3E5}" presName="dstNode" presStyleLbl="node1" presStyleIdx="0" presStyleCnt="7"/>
      <dgm:spPr/>
    </dgm:pt>
    <dgm:pt modelId="{AC6E44CD-B082-4B84-A1EF-4807F621B4CF}" type="pres">
      <dgm:prSet presAssocID="{CA253E01-4E50-4746-B239-431C216F5784}" presName="text_1" presStyleLbl="node1" presStyleIdx="0" presStyleCnt="7">
        <dgm:presLayoutVars>
          <dgm:bulletEnabled val="1"/>
        </dgm:presLayoutVars>
      </dgm:prSet>
      <dgm:spPr/>
    </dgm:pt>
    <dgm:pt modelId="{AAC2C0F8-8D83-4116-8C73-A64F0A0609F3}" type="pres">
      <dgm:prSet presAssocID="{CA253E01-4E50-4746-B239-431C216F5784}" presName="accent_1" presStyleCnt="0"/>
      <dgm:spPr/>
    </dgm:pt>
    <dgm:pt modelId="{E82C631A-EBC5-47A3-AFD3-FDA05F763143}" type="pres">
      <dgm:prSet presAssocID="{CA253E01-4E50-4746-B239-431C216F5784}" presName="accentRepeatNode" presStyleLbl="solidFgAcc1" presStyleIdx="0" presStyleCnt="7"/>
      <dgm:spPr/>
    </dgm:pt>
    <dgm:pt modelId="{F253DDCC-A2DD-4A2F-8498-94D1481A94E2}" type="pres">
      <dgm:prSet presAssocID="{91C0BF3B-7EDB-4AFF-8BFB-DBDEF0CBA235}" presName="text_2" presStyleLbl="node1" presStyleIdx="1" presStyleCnt="7">
        <dgm:presLayoutVars>
          <dgm:bulletEnabled val="1"/>
        </dgm:presLayoutVars>
      </dgm:prSet>
      <dgm:spPr/>
    </dgm:pt>
    <dgm:pt modelId="{08639C8F-8013-4697-BD7B-B7742BD2BCBD}" type="pres">
      <dgm:prSet presAssocID="{91C0BF3B-7EDB-4AFF-8BFB-DBDEF0CBA235}" presName="accent_2" presStyleCnt="0"/>
      <dgm:spPr/>
    </dgm:pt>
    <dgm:pt modelId="{B138882C-29F0-462C-A799-724C4FF11514}" type="pres">
      <dgm:prSet presAssocID="{91C0BF3B-7EDB-4AFF-8BFB-DBDEF0CBA235}" presName="accentRepeatNode" presStyleLbl="solidFgAcc1" presStyleIdx="1" presStyleCnt="7"/>
      <dgm:spPr/>
    </dgm:pt>
    <dgm:pt modelId="{BE24CFA3-81C4-431B-8665-7E7FEF63B3F9}" type="pres">
      <dgm:prSet presAssocID="{075D6B03-8EC2-4882-9133-C128960CDF06}" presName="text_3" presStyleLbl="node1" presStyleIdx="2" presStyleCnt="7">
        <dgm:presLayoutVars>
          <dgm:bulletEnabled val="1"/>
        </dgm:presLayoutVars>
      </dgm:prSet>
      <dgm:spPr/>
    </dgm:pt>
    <dgm:pt modelId="{0FAA0ECE-8E1C-499B-818D-8E8957CB61CA}" type="pres">
      <dgm:prSet presAssocID="{075D6B03-8EC2-4882-9133-C128960CDF06}" presName="accent_3" presStyleCnt="0"/>
      <dgm:spPr/>
    </dgm:pt>
    <dgm:pt modelId="{76595C7A-EF81-442A-95A8-1A683EB0B871}" type="pres">
      <dgm:prSet presAssocID="{075D6B03-8EC2-4882-9133-C128960CDF06}" presName="accentRepeatNode" presStyleLbl="solidFgAcc1" presStyleIdx="2" presStyleCnt="7"/>
      <dgm:spPr/>
    </dgm:pt>
    <dgm:pt modelId="{FC846A7F-655A-4525-A60E-34EC3D7A98FD}" type="pres">
      <dgm:prSet presAssocID="{C8E3FF10-BC94-4D8A-9D2B-2D4F485E2CE7}" presName="text_4" presStyleLbl="node1" presStyleIdx="3" presStyleCnt="7">
        <dgm:presLayoutVars>
          <dgm:bulletEnabled val="1"/>
        </dgm:presLayoutVars>
      </dgm:prSet>
      <dgm:spPr/>
    </dgm:pt>
    <dgm:pt modelId="{29ECB93E-A853-489C-A78A-DC03E5336E9D}" type="pres">
      <dgm:prSet presAssocID="{C8E3FF10-BC94-4D8A-9D2B-2D4F485E2CE7}" presName="accent_4" presStyleCnt="0"/>
      <dgm:spPr/>
    </dgm:pt>
    <dgm:pt modelId="{7E31AA3B-E4D7-48C1-AB9E-F38248707B28}" type="pres">
      <dgm:prSet presAssocID="{C8E3FF10-BC94-4D8A-9D2B-2D4F485E2CE7}" presName="accentRepeatNode" presStyleLbl="solidFgAcc1" presStyleIdx="3" presStyleCnt="7"/>
      <dgm:spPr/>
    </dgm:pt>
    <dgm:pt modelId="{2E4EDB08-110A-491B-8C2F-C7D250DDE542}" type="pres">
      <dgm:prSet presAssocID="{9BFBCCCE-A648-4AC4-9CD4-8B2F14CCEEC6}" presName="text_5" presStyleLbl="node1" presStyleIdx="4" presStyleCnt="7">
        <dgm:presLayoutVars>
          <dgm:bulletEnabled val="1"/>
        </dgm:presLayoutVars>
      </dgm:prSet>
      <dgm:spPr/>
    </dgm:pt>
    <dgm:pt modelId="{51C83128-1AC6-42F3-8E6C-2D379A5E424E}" type="pres">
      <dgm:prSet presAssocID="{9BFBCCCE-A648-4AC4-9CD4-8B2F14CCEEC6}" presName="accent_5" presStyleCnt="0"/>
      <dgm:spPr/>
    </dgm:pt>
    <dgm:pt modelId="{A5C47F98-0E1F-4C72-BF3D-D06DD176A271}" type="pres">
      <dgm:prSet presAssocID="{9BFBCCCE-A648-4AC4-9CD4-8B2F14CCEEC6}" presName="accentRepeatNode" presStyleLbl="solidFgAcc1" presStyleIdx="4" presStyleCnt="7"/>
      <dgm:spPr/>
    </dgm:pt>
    <dgm:pt modelId="{7364FAE5-2A96-48D9-878E-40DF16363C4B}" type="pres">
      <dgm:prSet presAssocID="{CE4898EB-9728-4488-9431-E268B352586E}" presName="text_6" presStyleLbl="node1" presStyleIdx="5" presStyleCnt="7">
        <dgm:presLayoutVars>
          <dgm:bulletEnabled val="1"/>
        </dgm:presLayoutVars>
      </dgm:prSet>
      <dgm:spPr/>
    </dgm:pt>
    <dgm:pt modelId="{D24FA2B0-E6CB-4E7A-9531-7257616F186E}" type="pres">
      <dgm:prSet presAssocID="{CE4898EB-9728-4488-9431-E268B352586E}" presName="accent_6" presStyleCnt="0"/>
      <dgm:spPr/>
    </dgm:pt>
    <dgm:pt modelId="{F851FF66-A430-43D9-9070-7F2CA5E4A288}" type="pres">
      <dgm:prSet presAssocID="{CE4898EB-9728-4488-9431-E268B352586E}" presName="accentRepeatNode" presStyleLbl="solidFgAcc1" presStyleIdx="5" presStyleCnt="7"/>
      <dgm:spPr/>
    </dgm:pt>
    <dgm:pt modelId="{E5DE2575-7FA3-4D12-9174-D646555BD450}" type="pres">
      <dgm:prSet presAssocID="{DA3FAFD0-63D8-45BD-982F-5B0E1CEDE2FA}" presName="text_7" presStyleLbl="node1" presStyleIdx="6" presStyleCnt="7">
        <dgm:presLayoutVars>
          <dgm:bulletEnabled val="1"/>
        </dgm:presLayoutVars>
      </dgm:prSet>
      <dgm:spPr/>
    </dgm:pt>
    <dgm:pt modelId="{38B3EBA5-E7D8-486C-94D0-F064507AC1A3}" type="pres">
      <dgm:prSet presAssocID="{DA3FAFD0-63D8-45BD-982F-5B0E1CEDE2FA}" presName="accent_7" presStyleCnt="0"/>
      <dgm:spPr/>
    </dgm:pt>
    <dgm:pt modelId="{A1EC3A33-AFDC-4177-94BA-DA62B5150033}" type="pres">
      <dgm:prSet presAssocID="{DA3FAFD0-63D8-45BD-982F-5B0E1CEDE2FA}" presName="accentRepeatNode" presStyleLbl="solidFgAcc1" presStyleIdx="6" presStyleCnt="7"/>
      <dgm:spPr/>
    </dgm:pt>
  </dgm:ptLst>
  <dgm:cxnLst>
    <dgm:cxn modelId="{2C664E0F-8F8F-4108-8907-D1C5AD1D6C51}" srcId="{A63F48A1-33FA-4961-87F5-CE9FAC13F3E5}" destId="{9BFBCCCE-A648-4AC4-9CD4-8B2F14CCEEC6}" srcOrd="4" destOrd="0" parTransId="{5D1565B5-3EB6-44D8-9F98-3C89534BB0EB}" sibTransId="{DFB53AC5-6FFA-4BFD-9756-3AC168CE5E62}"/>
    <dgm:cxn modelId="{2E87EB1F-519B-429F-851A-48E31D9422C7}" srcId="{A63F48A1-33FA-4961-87F5-CE9FAC13F3E5}" destId="{91C0BF3B-7EDB-4AFF-8BFB-DBDEF0CBA235}" srcOrd="1" destOrd="0" parTransId="{64DB6A3C-2439-4CA2-BC7D-800E51C0899C}" sibTransId="{8BEF260C-738A-4916-8A6B-91A0C0D20817}"/>
    <dgm:cxn modelId="{40A6CC5C-D112-4944-A6AA-4C9877ED2DB8}" type="presOf" srcId="{C8E3FF10-BC94-4D8A-9D2B-2D4F485E2CE7}" destId="{FC846A7F-655A-4525-A60E-34EC3D7A98FD}" srcOrd="0" destOrd="0" presId="urn:microsoft.com/office/officeart/2008/layout/VerticalCurvedList"/>
    <dgm:cxn modelId="{ECBBC463-B834-45E1-8F43-8F5CD061FE9A}" type="presOf" srcId="{A63F48A1-33FA-4961-87F5-CE9FAC13F3E5}" destId="{CB9A7753-9C45-4932-B415-91DF2679A2FB}" srcOrd="0" destOrd="0" presId="urn:microsoft.com/office/officeart/2008/layout/VerticalCurvedList"/>
    <dgm:cxn modelId="{2773D56A-2055-4C91-913B-AE77399C0B11}" type="presOf" srcId="{075D6B03-8EC2-4882-9133-C128960CDF06}" destId="{BE24CFA3-81C4-431B-8665-7E7FEF63B3F9}" srcOrd="0" destOrd="0" presId="urn:microsoft.com/office/officeart/2008/layout/VerticalCurvedList"/>
    <dgm:cxn modelId="{8A19CE53-1CC5-4DD7-A2EC-E6EF245EE438}" type="presOf" srcId="{CA253E01-4E50-4746-B239-431C216F5784}" destId="{AC6E44CD-B082-4B84-A1EF-4807F621B4CF}" srcOrd="0" destOrd="0" presId="urn:microsoft.com/office/officeart/2008/layout/VerticalCurvedList"/>
    <dgm:cxn modelId="{814A765A-C7AF-44D1-9215-F858AB127BC6}" srcId="{A63F48A1-33FA-4961-87F5-CE9FAC13F3E5}" destId="{CA253E01-4E50-4746-B239-431C216F5784}" srcOrd="0" destOrd="0" parTransId="{509A5B2D-169E-46F1-9891-B7F3BA6BB1EE}" sibTransId="{55B745AE-4671-492D-98D8-848AE36CD671}"/>
    <dgm:cxn modelId="{67933187-BC9E-4372-B6C6-0B53CE4DB831}" srcId="{A63F48A1-33FA-4961-87F5-CE9FAC13F3E5}" destId="{DA3FAFD0-63D8-45BD-982F-5B0E1CEDE2FA}" srcOrd="6" destOrd="0" parTransId="{645F3969-34DB-4879-A35D-24486BE71DA7}" sibTransId="{51264FCE-AC0A-4350-940F-07178EF528F8}"/>
    <dgm:cxn modelId="{7A837889-ABDF-4395-B004-302A071CD49E}" srcId="{A63F48A1-33FA-4961-87F5-CE9FAC13F3E5}" destId="{CE4898EB-9728-4488-9431-E268B352586E}" srcOrd="5" destOrd="0" parTransId="{D8C7B79B-4541-472C-B021-C3AD6FC5B195}" sibTransId="{E3C60379-BDAA-42B4-8DF1-90ACD64044BC}"/>
    <dgm:cxn modelId="{00ADAFAD-A644-4C79-9BCA-7C834F9E6889}" type="presOf" srcId="{55B745AE-4671-492D-98D8-848AE36CD671}" destId="{5DC5AD87-122E-424D-B063-1B4FAFDE6D66}" srcOrd="0" destOrd="0" presId="urn:microsoft.com/office/officeart/2008/layout/VerticalCurvedList"/>
    <dgm:cxn modelId="{36BF5FC2-BAB3-47B9-8B0F-D39515154467}" type="presOf" srcId="{91C0BF3B-7EDB-4AFF-8BFB-DBDEF0CBA235}" destId="{F253DDCC-A2DD-4A2F-8498-94D1481A94E2}" srcOrd="0" destOrd="0" presId="urn:microsoft.com/office/officeart/2008/layout/VerticalCurvedList"/>
    <dgm:cxn modelId="{2122CDD5-7061-469D-9655-69BFA94C4BB1}" type="presOf" srcId="{9BFBCCCE-A648-4AC4-9CD4-8B2F14CCEEC6}" destId="{2E4EDB08-110A-491B-8C2F-C7D250DDE542}" srcOrd="0" destOrd="0" presId="urn:microsoft.com/office/officeart/2008/layout/VerticalCurvedList"/>
    <dgm:cxn modelId="{C7E43FD6-41C3-40B9-919B-A4A281FA3AF7}" srcId="{A63F48A1-33FA-4961-87F5-CE9FAC13F3E5}" destId="{075D6B03-8EC2-4882-9133-C128960CDF06}" srcOrd="2" destOrd="0" parTransId="{09F6E3B3-3B3B-4E3F-8774-4F09F28C7687}" sibTransId="{621ECB75-671D-4B21-B5C6-8889B9B148B1}"/>
    <dgm:cxn modelId="{F88E60D9-CC15-41F2-8CE2-71666A7AE0F8}" type="presOf" srcId="{DA3FAFD0-63D8-45BD-982F-5B0E1CEDE2FA}" destId="{E5DE2575-7FA3-4D12-9174-D646555BD450}" srcOrd="0" destOrd="0" presId="urn:microsoft.com/office/officeart/2008/layout/VerticalCurvedList"/>
    <dgm:cxn modelId="{3ABE67E8-34C2-44A5-8C21-89644E207906}" srcId="{A63F48A1-33FA-4961-87F5-CE9FAC13F3E5}" destId="{C8E3FF10-BC94-4D8A-9D2B-2D4F485E2CE7}" srcOrd="3" destOrd="0" parTransId="{DE144AA0-7D2A-4CC9-9E39-7D6706101E8C}" sibTransId="{572738AB-0D21-4FCE-A1A0-E974F281A213}"/>
    <dgm:cxn modelId="{8BB7E1E9-37C0-49C5-B91A-157FB4720E06}" type="presOf" srcId="{CE4898EB-9728-4488-9431-E268B352586E}" destId="{7364FAE5-2A96-48D9-878E-40DF16363C4B}" srcOrd="0" destOrd="0" presId="urn:microsoft.com/office/officeart/2008/layout/VerticalCurvedList"/>
    <dgm:cxn modelId="{07684CBF-63BC-4EBA-B477-2F5FD7F7B8E7}" type="presParOf" srcId="{CB9A7753-9C45-4932-B415-91DF2679A2FB}" destId="{D6909EE6-42F0-406B-A07D-CB946E05F90A}" srcOrd="0" destOrd="0" presId="urn:microsoft.com/office/officeart/2008/layout/VerticalCurvedList"/>
    <dgm:cxn modelId="{BE57CB49-F393-4E52-8C76-7B994D701E91}" type="presParOf" srcId="{D6909EE6-42F0-406B-A07D-CB946E05F90A}" destId="{2F1C1455-1D31-4BB5-A352-6FA26B93693E}" srcOrd="0" destOrd="0" presId="urn:microsoft.com/office/officeart/2008/layout/VerticalCurvedList"/>
    <dgm:cxn modelId="{21DD41EB-5682-4611-AF20-0BFD198B3A67}" type="presParOf" srcId="{2F1C1455-1D31-4BB5-A352-6FA26B93693E}" destId="{D94FEBE3-6659-4CAB-BF42-2D8F89DBACBD}" srcOrd="0" destOrd="0" presId="urn:microsoft.com/office/officeart/2008/layout/VerticalCurvedList"/>
    <dgm:cxn modelId="{A86351C8-5A08-4207-88AD-B48F23FCB14E}" type="presParOf" srcId="{2F1C1455-1D31-4BB5-A352-6FA26B93693E}" destId="{5DC5AD87-122E-424D-B063-1B4FAFDE6D66}" srcOrd="1" destOrd="0" presId="urn:microsoft.com/office/officeart/2008/layout/VerticalCurvedList"/>
    <dgm:cxn modelId="{C6CFC190-8807-4CC5-9DE7-92141EE592C2}" type="presParOf" srcId="{2F1C1455-1D31-4BB5-A352-6FA26B93693E}" destId="{6E23B8F3-6323-4544-BF57-161920091DCD}" srcOrd="2" destOrd="0" presId="urn:microsoft.com/office/officeart/2008/layout/VerticalCurvedList"/>
    <dgm:cxn modelId="{709078C2-FF30-4FD9-B6FB-0AAF80564845}" type="presParOf" srcId="{2F1C1455-1D31-4BB5-A352-6FA26B93693E}" destId="{FE5776BD-6E69-4583-ACD8-0F093ACD4BDC}" srcOrd="3" destOrd="0" presId="urn:microsoft.com/office/officeart/2008/layout/VerticalCurvedList"/>
    <dgm:cxn modelId="{E8BB7418-5759-44C8-9AB7-4290826D54FC}" type="presParOf" srcId="{D6909EE6-42F0-406B-A07D-CB946E05F90A}" destId="{AC6E44CD-B082-4B84-A1EF-4807F621B4CF}" srcOrd="1" destOrd="0" presId="urn:microsoft.com/office/officeart/2008/layout/VerticalCurvedList"/>
    <dgm:cxn modelId="{963C3F4F-F4EC-445D-A0F4-08AC54D4EA2A}" type="presParOf" srcId="{D6909EE6-42F0-406B-A07D-CB946E05F90A}" destId="{AAC2C0F8-8D83-4116-8C73-A64F0A0609F3}" srcOrd="2" destOrd="0" presId="urn:microsoft.com/office/officeart/2008/layout/VerticalCurvedList"/>
    <dgm:cxn modelId="{52FEF34A-B180-4BC4-8147-EA63B35BAA20}" type="presParOf" srcId="{AAC2C0F8-8D83-4116-8C73-A64F0A0609F3}" destId="{E82C631A-EBC5-47A3-AFD3-FDA05F763143}" srcOrd="0" destOrd="0" presId="urn:microsoft.com/office/officeart/2008/layout/VerticalCurvedList"/>
    <dgm:cxn modelId="{CD932D8A-8D35-48DE-B81F-93D5D28B9D9E}" type="presParOf" srcId="{D6909EE6-42F0-406B-A07D-CB946E05F90A}" destId="{F253DDCC-A2DD-4A2F-8498-94D1481A94E2}" srcOrd="3" destOrd="0" presId="urn:microsoft.com/office/officeart/2008/layout/VerticalCurvedList"/>
    <dgm:cxn modelId="{08A2D26C-5BEA-4C48-A5A6-147D7E6C8377}" type="presParOf" srcId="{D6909EE6-42F0-406B-A07D-CB946E05F90A}" destId="{08639C8F-8013-4697-BD7B-B7742BD2BCBD}" srcOrd="4" destOrd="0" presId="urn:microsoft.com/office/officeart/2008/layout/VerticalCurvedList"/>
    <dgm:cxn modelId="{56F7A2FC-EB68-46D9-A55D-5CBAA68682EB}" type="presParOf" srcId="{08639C8F-8013-4697-BD7B-B7742BD2BCBD}" destId="{B138882C-29F0-462C-A799-724C4FF11514}" srcOrd="0" destOrd="0" presId="urn:microsoft.com/office/officeart/2008/layout/VerticalCurvedList"/>
    <dgm:cxn modelId="{E7D88670-0946-4D71-AC9A-F3FC1412CAEF}" type="presParOf" srcId="{D6909EE6-42F0-406B-A07D-CB946E05F90A}" destId="{BE24CFA3-81C4-431B-8665-7E7FEF63B3F9}" srcOrd="5" destOrd="0" presId="urn:microsoft.com/office/officeart/2008/layout/VerticalCurvedList"/>
    <dgm:cxn modelId="{0CB3230E-6D48-4904-95AE-EC5E1013718B}" type="presParOf" srcId="{D6909EE6-42F0-406B-A07D-CB946E05F90A}" destId="{0FAA0ECE-8E1C-499B-818D-8E8957CB61CA}" srcOrd="6" destOrd="0" presId="urn:microsoft.com/office/officeart/2008/layout/VerticalCurvedList"/>
    <dgm:cxn modelId="{E3D6B4B1-E9FD-4FE1-91A6-35CFF7F0DD49}" type="presParOf" srcId="{0FAA0ECE-8E1C-499B-818D-8E8957CB61CA}" destId="{76595C7A-EF81-442A-95A8-1A683EB0B871}" srcOrd="0" destOrd="0" presId="urn:microsoft.com/office/officeart/2008/layout/VerticalCurvedList"/>
    <dgm:cxn modelId="{685DC1B4-A3E9-4BA5-A9CE-EE8535B3734B}" type="presParOf" srcId="{D6909EE6-42F0-406B-A07D-CB946E05F90A}" destId="{FC846A7F-655A-4525-A60E-34EC3D7A98FD}" srcOrd="7" destOrd="0" presId="urn:microsoft.com/office/officeart/2008/layout/VerticalCurvedList"/>
    <dgm:cxn modelId="{7DAC9436-6508-46F3-8802-68E8E7EA8EC7}" type="presParOf" srcId="{D6909EE6-42F0-406B-A07D-CB946E05F90A}" destId="{29ECB93E-A853-489C-A78A-DC03E5336E9D}" srcOrd="8" destOrd="0" presId="urn:microsoft.com/office/officeart/2008/layout/VerticalCurvedList"/>
    <dgm:cxn modelId="{9ACA4CCD-78D3-4711-990B-FB093EB5341C}" type="presParOf" srcId="{29ECB93E-A853-489C-A78A-DC03E5336E9D}" destId="{7E31AA3B-E4D7-48C1-AB9E-F38248707B28}" srcOrd="0" destOrd="0" presId="urn:microsoft.com/office/officeart/2008/layout/VerticalCurvedList"/>
    <dgm:cxn modelId="{F1BB312C-F638-40B4-A521-2FC2A892AD36}" type="presParOf" srcId="{D6909EE6-42F0-406B-A07D-CB946E05F90A}" destId="{2E4EDB08-110A-491B-8C2F-C7D250DDE542}" srcOrd="9" destOrd="0" presId="urn:microsoft.com/office/officeart/2008/layout/VerticalCurvedList"/>
    <dgm:cxn modelId="{77EE3716-2EBB-4B62-9258-19EA4BA13A4C}" type="presParOf" srcId="{D6909EE6-42F0-406B-A07D-CB946E05F90A}" destId="{51C83128-1AC6-42F3-8E6C-2D379A5E424E}" srcOrd="10" destOrd="0" presId="urn:microsoft.com/office/officeart/2008/layout/VerticalCurvedList"/>
    <dgm:cxn modelId="{75B3355D-C087-4903-A327-23E19CF6E85F}" type="presParOf" srcId="{51C83128-1AC6-42F3-8E6C-2D379A5E424E}" destId="{A5C47F98-0E1F-4C72-BF3D-D06DD176A271}" srcOrd="0" destOrd="0" presId="urn:microsoft.com/office/officeart/2008/layout/VerticalCurvedList"/>
    <dgm:cxn modelId="{634C5A91-545B-4750-83FE-EE93DBD4FFF1}" type="presParOf" srcId="{D6909EE6-42F0-406B-A07D-CB946E05F90A}" destId="{7364FAE5-2A96-48D9-878E-40DF16363C4B}" srcOrd="11" destOrd="0" presId="urn:microsoft.com/office/officeart/2008/layout/VerticalCurvedList"/>
    <dgm:cxn modelId="{BCDFA47B-BAE6-4285-ADA7-6AD4C048FB85}" type="presParOf" srcId="{D6909EE6-42F0-406B-A07D-CB946E05F90A}" destId="{D24FA2B0-E6CB-4E7A-9531-7257616F186E}" srcOrd="12" destOrd="0" presId="urn:microsoft.com/office/officeart/2008/layout/VerticalCurvedList"/>
    <dgm:cxn modelId="{DC53418F-5CBB-4AB5-9287-186A20D12609}" type="presParOf" srcId="{D24FA2B0-E6CB-4E7A-9531-7257616F186E}" destId="{F851FF66-A430-43D9-9070-7F2CA5E4A288}" srcOrd="0" destOrd="0" presId="urn:microsoft.com/office/officeart/2008/layout/VerticalCurvedList"/>
    <dgm:cxn modelId="{5A533049-DB80-4A1D-9882-1D0855A27D86}" type="presParOf" srcId="{D6909EE6-42F0-406B-A07D-CB946E05F90A}" destId="{E5DE2575-7FA3-4D12-9174-D646555BD450}" srcOrd="13" destOrd="0" presId="urn:microsoft.com/office/officeart/2008/layout/VerticalCurvedList"/>
    <dgm:cxn modelId="{441F490B-D056-4321-A8CD-0FA6AD8F23F7}" type="presParOf" srcId="{D6909EE6-42F0-406B-A07D-CB946E05F90A}" destId="{38B3EBA5-E7D8-486C-94D0-F064507AC1A3}" srcOrd="14" destOrd="0" presId="urn:microsoft.com/office/officeart/2008/layout/VerticalCurvedList"/>
    <dgm:cxn modelId="{5724FA79-56EA-49C2-ABD0-5866CF738C6D}" type="presParOf" srcId="{38B3EBA5-E7D8-486C-94D0-F064507AC1A3}" destId="{A1EC3A33-AFDC-4177-94BA-DA62B515003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ADD52-E98F-4B83-AB0B-DEE00F582D6E}">
      <dsp:nvSpPr>
        <dsp:cNvPr id="0" name=""/>
        <dsp:cNvSpPr/>
      </dsp:nvSpPr>
      <dsp:spPr>
        <a:xfrm>
          <a:off x="0" y="39728"/>
          <a:ext cx="12192000" cy="7675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id-ID" sz="3200" kern="1200" dirty="0"/>
            <a:t>1. Lapisan Mukosa</a:t>
          </a:r>
        </a:p>
      </dsp:txBody>
      <dsp:txXfrm>
        <a:off x="37467" y="77195"/>
        <a:ext cx="12117066" cy="692586"/>
      </dsp:txXfrm>
    </dsp:sp>
    <dsp:sp modelId="{5D17543F-6816-4479-A965-7300BB2D08A5}">
      <dsp:nvSpPr>
        <dsp:cNvPr id="0" name=""/>
        <dsp:cNvSpPr/>
      </dsp:nvSpPr>
      <dsp:spPr>
        <a:xfrm>
          <a:off x="0" y="807248"/>
          <a:ext cx="12192000" cy="79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id-ID" sz="2500" kern="1200" dirty="0"/>
            <a:t>Epitel pembatas; Lamina Propria (jaringan penyambung kaya akan Pemb. Darah Kapiler, Limfe, Otot Polos, Kelenjar Limfoid); Muskularis Mukosa</a:t>
          </a:r>
        </a:p>
      </dsp:txBody>
      <dsp:txXfrm>
        <a:off x="0" y="807248"/>
        <a:ext cx="12192000" cy="794880"/>
      </dsp:txXfrm>
    </dsp:sp>
    <dsp:sp modelId="{889AF688-3A5E-466F-92D9-725DC2E33C85}">
      <dsp:nvSpPr>
        <dsp:cNvPr id="0" name=""/>
        <dsp:cNvSpPr/>
      </dsp:nvSpPr>
      <dsp:spPr>
        <a:xfrm>
          <a:off x="0" y="1602128"/>
          <a:ext cx="12192000" cy="767520"/>
        </a:xfrm>
        <a:prstGeom prst="roundRect">
          <a:avLst/>
        </a:prstGeom>
        <a:solidFill>
          <a:schemeClr val="accent3">
            <a:hueOff val="1109271"/>
            <a:satOff val="377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id-ID" sz="3200" kern="1200" dirty="0"/>
            <a:t>2. Submukosa</a:t>
          </a:r>
        </a:p>
      </dsp:txBody>
      <dsp:txXfrm>
        <a:off x="37467" y="1639595"/>
        <a:ext cx="12117066" cy="692586"/>
      </dsp:txXfrm>
    </dsp:sp>
    <dsp:sp modelId="{11D99A74-B77B-47E0-B30A-ED86305B1030}">
      <dsp:nvSpPr>
        <dsp:cNvPr id="0" name=""/>
        <dsp:cNvSpPr/>
      </dsp:nvSpPr>
      <dsp:spPr>
        <a:xfrm>
          <a:off x="0" y="2369649"/>
          <a:ext cx="12192000"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id-ID" sz="2500" kern="1200" dirty="0"/>
            <a:t>Jaringan penyambung (pemb. Darah, limfe, pleksus saraf submukosa, kelenjar limfoid)</a:t>
          </a:r>
        </a:p>
      </dsp:txBody>
      <dsp:txXfrm>
        <a:off x="0" y="2369649"/>
        <a:ext cx="12192000" cy="529920"/>
      </dsp:txXfrm>
    </dsp:sp>
    <dsp:sp modelId="{B88EEA20-71CB-42BB-830E-FE663FDB0613}">
      <dsp:nvSpPr>
        <dsp:cNvPr id="0" name=""/>
        <dsp:cNvSpPr/>
      </dsp:nvSpPr>
      <dsp:spPr>
        <a:xfrm>
          <a:off x="0" y="2899569"/>
          <a:ext cx="12192000" cy="767520"/>
        </a:xfrm>
        <a:prstGeom prst="roundRect">
          <a:avLst/>
        </a:prstGeom>
        <a:solidFill>
          <a:schemeClr val="accent3">
            <a:hueOff val="2218542"/>
            <a:satOff val="7541"/>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id-ID" sz="3200" kern="1200" dirty="0"/>
            <a:t>3. Lapisan Otot</a:t>
          </a:r>
        </a:p>
      </dsp:txBody>
      <dsp:txXfrm>
        <a:off x="37467" y="2937036"/>
        <a:ext cx="12117066" cy="692586"/>
      </dsp:txXfrm>
    </dsp:sp>
    <dsp:sp modelId="{A46461DF-0E87-43E1-A437-82585394A2EE}">
      <dsp:nvSpPr>
        <dsp:cNvPr id="0" name=""/>
        <dsp:cNvSpPr/>
      </dsp:nvSpPr>
      <dsp:spPr>
        <a:xfrm>
          <a:off x="0" y="3667089"/>
          <a:ext cx="12192000"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id-ID" sz="2500" kern="1200" dirty="0"/>
            <a:t>Otot polos, kumpulan saraf, pemb. Darah, pemb. limfe</a:t>
          </a:r>
        </a:p>
      </dsp:txBody>
      <dsp:txXfrm>
        <a:off x="0" y="3667089"/>
        <a:ext cx="12192000" cy="529920"/>
      </dsp:txXfrm>
    </dsp:sp>
    <dsp:sp modelId="{AB6B0C2D-39CE-46F9-82F2-C062203FD608}">
      <dsp:nvSpPr>
        <dsp:cNvPr id="0" name=""/>
        <dsp:cNvSpPr/>
      </dsp:nvSpPr>
      <dsp:spPr>
        <a:xfrm>
          <a:off x="0" y="4197009"/>
          <a:ext cx="12192000" cy="767520"/>
        </a:xfrm>
        <a:prstGeom prst="roundRect">
          <a:avLst/>
        </a:prstGeom>
        <a:solidFill>
          <a:schemeClr val="accent3">
            <a:hueOff val="3327813"/>
            <a:satOff val="11312"/>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id-ID" sz="3200" kern="1200" dirty="0"/>
            <a:t>4. Serosa</a:t>
          </a:r>
        </a:p>
      </dsp:txBody>
      <dsp:txXfrm>
        <a:off x="37467" y="4234476"/>
        <a:ext cx="12117066" cy="692586"/>
      </dsp:txXfrm>
    </dsp:sp>
    <dsp:sp modelId="{1B5F6449-401B-4E47-8453-2FAD72A1327C}">
      <dsp:nvSpPr>
        <dsp:cNvPr id="0" name=""/>
        <dsp:cNvSpPr/>
      </dsp:nvSpPr>
      <dsp:spPr>
        <a:xfrm>
          <a:off x="0" y="4964529"/>
          <a:ext cx="12192000" cy="79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id-ID" sz="2500" kern="1200" dirty="0"/>
            <a:t>Lapisan tipis terdiri: jaringan penyambung jarang, kaya akan pemb. Darah &amp; jaringan adiposa, lapisan epitel gepeng selapis (mesotel)</a:t>
          </a:r>
        </a:p>
      </dsp:txBody>
      <dsp:txXfrm>
        <a:off x="0" y="4964529"/>
        <a:ext cx="12192000" cy="7948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22D81-CAD1-4B86-9EAC-4B784AE44969}">
      <dsp:nvSpPr>
        <dsp:cNvPr id="0" name=""/>
        <dsp:cNvSpPr/>
      </dsp:nvSpPr>
      <dsp:spPr>
        <a:xfrm>
          <a:off x="0" y="87518"/>
          <a:ext cx="12192000" cy="7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id-ID" sz="3000" kern="1200" dirty="0"/>
            <a:t>Asam Lambung (HCL)</a:t>
          </a:r>
        </a:p>
      </dsp:txBody>
      <dsp:txXfrm>
        <a:off x="35125" y="122643"/>
        <a:ext cx="12121750" cy="649299"/>
      </dsp:txXfrm>
    </dsp:sp>
    <dsp:sp modelId="{A439A3E7-4930-4556-8BD5-C4C6B0C1E8FD}">
      <dsp:nvSpPr>
        <dsp:cNvPr id="0" name=""/>
        <dsp:cNvSpPr/>
      </dsp:nvSpPr>
      <dsp:spPr>
        <a:xfrm>
          <a:off x="0" y="807068"/>
          <a:ext cx="12192000" cy="729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id-ID" sz="2300" kern="1200" dirty="0">
              <a:sym typeface="Wingdings" panose="05000000000000000000" pitchFamily="2" charset="2"/>
            </a:rPr>
            <a:t>fungsi untuk membunuh bakteri dan kuman yang terdapat dalam makanan yang ada di lambung.</a:t>
          </a:r>
          <a:endParaRPr lang="id-ID" sz="2300" kern="1200" dirty="0"/>
        </a:p>
      </dsp:txBody>
      <dsp:txXfrm>
        <a:off x="0" y="807068"/>
        <a:ext cx="12192000" cy="729675"/>
      </dsp:txXfrm>
    </dsp:sp>
    <dsp:sp modelId="{91A13D86-02BC-47A0-85D5-1F740A8BB8AD}">
      <dsp:nvSpPr>
        <dsp:cNvPr id="0" name=""/>
        <dsp:cNvSpPr/>
      </dsp:nvSpPr>
      <dsp:spPr>
        <a:xfrm>
          <a:off x="0" y="1536743"/>
          <a:ext cx="12192000" cy="7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id-ID" sz="3000" kern="1200" dirty="0"/>
            <a:t>Enzim Pepsin</a:t>
          </a:r>
        </a:p>
      </dsp:txBody>
      <dsp:txXfrm>
        <a:off x="35125" y="1571868"/>
        <a:ext cx="12121750" cy="649299"/>
      </dsp:txXfrm>
    </dsp:sp>
    <dsp:sp modelId="{35E79C5C-4FB7-4923-BB9F-4AD470F39D41}">
      <dsp:nvSpPr>
        <dsp:cNvPr id="0" name=""/>
        <dsp:cNvSpPr/>
      </dsp:nvSpPr>
      <dsp:spPr>
        <a:xfrm>
          <a:off x="0" y="2256293"/>
          <a:ext cx="12192000"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id-ID" sz="2300" kern="1200" dirty="0">
              <a:sym typeface="Wingdings" panose="05000000000000000000" pitchFamily="2" charset="2"/>
            </a:rPr>
            <a:t>fungsi untuk memecah protein menjadi molekul-molekul kecil.</a:t>
          </a:r>
          <a:endParaRPr lang="id-ID" sz="2300" kern="1200" dirty="0"/>
        </a:p>
      </dsp:txBody>
      <dsp:txXfrm>
        <a:off x="0" y="2256293"/>
        <a:ext cx="12192000" cy="496800"/>
      </dsp:txXfrm>
    </dsp:sp>
    <dsp:sp modelId="{D66EF339-0FE6-4708-A699-0D4844E96ED5}">
      <dsp:nvSpPr>
        <dsp:cNvPr id="0" name=""/>
        <dsp:cNvSpPr/>
      </dsp:nvSpPr>
      <dsp:spPr>
        <a:xfrm>
          <a:off x="0" y="2753093"/>
          <a:ext cx="12192000" cy="7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id-ID" sz="3000" kern="1200" dirty="0"/>
            <a:t>Enzim Musin</a:t>
          </a:r>
        </a:p>
      </dsp:txBody>
      <dsp:txXfrm>
        <a:off x="35125" y="2788218"/>
        <a:ext cx="12121750" cy="649299"/>
      </dsp:txXfrm>
    </dsp:sp>
    <dsp:sp modelId="{34DE24FF-AB39-449B-8E98-96ACC02A4F3F}">
      <dsp:nvSpPr>
        <dsp:cNvPr id="0" name=""/>
        <dsp:cNvSpPr/>
      </dsp:nvSpPr>
      <dsp:spPr>
        <a:xfrm>
          <a:off x="0" y="3472643"/>
          <a:ext cx="12192000" cy="729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id-ID" sz="2300" kern="1200" dirty="0">
              <a:sym typeface="Wingdings" panose="05000000000000000000" pitchFamily="2" charset="2"/>
            </a:rPr>
            <a:t>fungsi untuk melicinkan makanan agar mudah dicerna dan mudah melewati lambung untuk kemudian dibawa ke usus dua belas jari.</a:t>
          </a:r>
          <a:endParaRPr lang="id-ID" sz="2300" kern="1200" dirty="0"/>
        </a:p>
      </dsp:txBody>
      <dsp:txXfrm>
        <a:off x="0" y="3472643"/>
        <a:ext cx="12192000" cy="729675"/>
      </dsp:txXfrm>
    </dsp:sp>
    <dsp:sp modelId="{0D3C4C7B-757C-4FC5-8239-6EF9C1086A8C}">
      <dsp:nvSpPr>
        <dsp:cNvPr id="0" name=""/>
        <dsp:cNvSpPr/>
      </dsp:nvSpPr>
      <dsp:spPr>
        <a:xfrm>
          <a:off x="0" y="4202319"/>
          <a:ext cx="12192000" cy="7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id-ID" sz="3000" kern="1200" dirty="0"/>
            <a:t>Enzim Renin</a:t>
          </a:r>
        </a:p>
      </dsp:txBody>
      <dsp:txXfrm>
        <a:off x="35125" y="4237444"/>
        <a:ext cx="12121750" cy="649299"/>
      </dsp:txXfrm>
    </dsp:sp>
    <dsp:sp modelId="{711780C8-4106-4FDB-9C4F-6E0E1A77E900}">
      <dsp:nvSpPr>
        <dsp:cNvPr id="0" name=""/>
        <dsp:cNvSpPr/>
      </dsp:nvSpPr>
      <dsp:spPr>
        <a:xfrm>
          <a:off x="0" y="4921869"/>
          <a:ext cx="12192000" cy="729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id-ID" sz="2300" kern="1200" dirty="0">
              <a:sym typeface="Wingdings" panose="05000000000000000000" pitchFamily="2" charset="2"/>
            </a:rPr>
            <a:t>fungsi untuk mengubah kaseinogen menjadi kasein. Dan enzim ini hanya dimiliki oleh Sistem Pernapasan</a:t>
          </a:r>
          <a:endParaRPr lang="id-ID" sz="2300" kern="1200" dirty="0"/>
        </a:p>
      </dsp:txBody>
      <dsp:txXfrm>
        <a:off x="0" y="4921869"/>
        <a:ext cx="12192000" cy="7296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69A29-C2A6-4B7E-AAEB-A836B8968B4E}">
      <dsp:nvSpPr>
        <dsp:cNvPr id="0" name=""/>
        <dsp:cNvSpPr/>
      </dsp:nvSpPr>
      <dsp:spPr>
        <a:xfrm>
          <a:off x="-7336581" y="-1121901"/>
          <a:ext cx="8735091" cy="8735091"/>
        </a:xfrm>
        <a:prstGeom prst="blockArc">
          <a:avLst>
            <a:gd name="adj1" fmla="val 18900000"/>
            <a:gd name="adj2" fmla="val 2700000"/>
            <a:gd name="adj3" fmla="val 24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826065-DFD1-44BD-BDF8-B61914833FE2}">
      <dsp:nvSpPr>
        <dsp:cNvPr id="0" name=""/>
        <dsp:cNvSpPr/>
      </dsp:nvSpPr>
      <dsp:spPr>
        <a:xfrm>
          <a:off x="900990" y="649128"/>
          <a:ext cx="5715029" cy="12982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0492" tIns="45720" rIns="45720" bIns="45720" numCol="1" spcCol="1270" anchor="ctr" anchorCtr="0">
          <a:noAutofit/>
        </a:bodyPr>
        <a:lstStyle/>
        <a:p>
          <a:pPr marL="0" lvl="0" indent="0" algn="l" defTabSz="800100">
            <a:lnSpc>
              <a:spcPct val="90000"/>
            </a:lnSpc>
            <a:spcBef>
              <a:spcPct val="0"/>
            </a:spcBef>
            <a:spcAft>
              <a:spcPct val="35000"/>
            </a:spcAft>
            <a:buNone/>
          </a:pPr>
          <a:r>
            <a:rPr lang="id-ID" sz="1800" kern="1200" dirty="0"/>
            <a:t>Usus halus relatif panjang – kira-kira 6 m – dan ini memungkinkan kontak yang lama antara makanan dan enzim-enzim pencernaan serta antara hasil-hasil pencernaan dan sel-sel absorptif epitel pembatas</a:t>
          </a:r>
        </a:p>
      </dsp:txBody>
      <dsp:txXfrm>
        <a:off x="900990" y="649128"/>
        <a:ext cx="5715029" cy="1298257"/>
      </dsp:txXfrm>
    </dsp:sp>
    <dsp:sp modelId="{71F04A30-DD6A-416B-AAAB-02945F584129}">
      <dsp:nvSpPr>
        <dsp:cNvPr id="0" name=""/>
        <dsp:cNvSpPr/>
      </dsp:nvSpPr>
      <dsp:spPr>
        <a:xfrm>
          <a:off x="89579" y="486846"/>
          <a:ext cx="1622822" cy="162282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0EB045-ECEE-45C8-9961-CF312DEA25BF}">
      <dsp:nvSpPr>
        <dsp:cNvPr id="0" name=""/>
        <dsp:cNvSpPr/>
      </dsp:nvSpPr>
      <dsp:spPr>
        <a:xfrm>
          <a:off x="1372907" y="2596515"/>
          <a:ext cx="5243112" cy="12982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0492" tIns="45720" rIns="45720" bIns="45720" numCol="1" spcCol="1270" anchor="ctr" anchorCtr="0">
          <a:noAutofit/>
        </a:bodyPr>
        <a:lstStyle/>
        <a:p>
          <a:pPr marL="0" lvl="0" indent="0" algn="l" defTabSz="800100">
            <a:lnSpc>
              <a:spcPct val="90000"/>
            </a:lnSpc>
            <a:spcBef>
              <a:spcPct val="0"/>
            </a:spcBef>
            <a:spcAft>
              <a:spcPct val="35000"/>
            </a:spcAft>
            <a:buNone/>
          </a:pPr>
          <a:r>
            <a:rPr lang="id-ID" sz="1800" kern="1200" dirty="0"/>
            <a:t>Usus halus terdiri atas 3 segmen: duodenum, jejunum, dan ileum serta banyak lipatan/vili</a:t>
          </a:r>
        </a:p>
      </dsp:txBody>
      <dsp:txXfrm>
        <a:off x="1372907" y="2596515"/>
        <a:ext cx="5243112" cy="1298257"/>
      </dsp:txXfrm>
    </dsp:sp>
    <dsp:sp modelId="{570EA3CD-9E1B-4590-AA15-C71C29A6248C}">
      <dsp:nvSpPr>
        <dsp:cNvPr id="0" name=""/>
        <dsp:cNvSpPr/>
      </dsp:nvSpPr>
      <dsp:spPr>
        <a:xfrm>
          <a:off x="561496" y="2434233"/>
          <a:ext cx="1622822" cy="162282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726F17-67FD-4D43-8450-C978AC151525}">
      <dsp:nvSpPr>
        <dsp:cNvPr id="0" name=""/>
        <dsp:cNvSpPr/>
      </dsp:nvSpPr>
      <dsp:spPr>
        <a:xfrm>
          <a:off x="900990" y="4543901"/>
          <a:ext cx="5715029" cy="12982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0492" tIns="45720" rIns="45720" bIns="45720" numCol="1" spcCol="1270" anchor="ctr" anchorCtr="0">
          <a:noAutofit/>
        </a:bodyPr>
        <a:lstStyle/>
        <a:p>
          <a:pPr marL="0" lvl="0" indent="0" algn="l" defTabSz="800100">
            <a:lnSpc>
              <a:spcPct val="90000"/>
            </a:lnSpc>
            <a:spcBef>
              <a:spcPct val="0"/>
            </a:spcBef>
            <a:spcAft>
              <a:spcPct val="35000"/>
            </a:spcAft>
            <a:buNone/>
          </a:pPr>
          <a:r>
            <a:rPr lang="id-ID" sz="1800" kern="1200" dirty="0"/>
            <a:t>Usus 12 jari </a:t>
          </a:r>
          <a:r>
            <a:rPr lang="id-ID" sz="1800" kern="1200" dirty="0">
              <a:sym typeface="Wingdings" panose="05000000000000000000" pitchFamily="2" charset="2"/>
            </a:rPr>
            <a:t> duodenum, usus kosong  jejunum, usus penyerapan  ileum.</a:t>
          </a:r>
          <a:endParaRPr lang="id-ID" sz="1800" kern="1200" dirty="0"/>
        </a:p>
      </dsp:txBody>
      <dsp:txXfrm>
        <a:off x="900990" y="4543901"/>
        <a:ext cx="5715029" cy="1298257"/>
      </dsp:txXfrm>
    </dsp:sp>
    <dsp:sp modelId="{2B31B9DE-3389-4660-9040-206D72CEFD64}">
      <dsp:nvSpPr>
        <dsp:cNvPr id="0" name=""/>
        <dsp:cNvSpPr/>
      </dsp:nvSpPr>
      <dsp:spPr>
        <a:xfrm>
          <a:off x="89579" y="4381619"/>
          <a:ext cx="1622822" cy="162282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02FEC-28C9-4A44-9A1A-B42A071F0043}">
      <dsp:nvSpPr>
        <dsp:cNvPr id="0" name=""/>
        <dsp:cNvSpPr/>
      </dsp:nvSpPr>
      <dsp:spPr>
        <a:xfrm>
          <a:off x="-6608663" y="-1011043"/>
          <a:ext cx="7868849" cy="7868849"/>
        </a:xfrm>
        <a:prstGeom prst="blockArc">
          <a:avLst>
            <a:gd name="adj1" fmla="val 18900000"/>
            <a:gd name="adj2" fmla="val 2700000"/>
            <a:gd name="adj3" fmla="val 275"/>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2EC30E-2A6F-4A56-B66B-439D3FC60265}">
      <dsp:nvSpPr>
        <dsp:cNvPr id="0" name=""/>
        <dsp:cNvSpPr/>
      </dsp:nvSpPr>
      <dsp:spPr>
        <a:xfrm>
          <a:off x="811530" y="584676"/>
          <a:ext cx="11299783" cy="116935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8174" tIns="60960" rIns="60960" bIns="60960" numCol="1" spcCol="1270" anchor="ctr" anchorCtr="0">
          <a:noAutofit/>
        </a:bodyPr>
        <a:lstStyle/>
        <a:p>
          <a:pPr marL="0" lvl="0" indent="0" algn="l" defTabSz="1066800">
            <a:lnSpc>
              <a:spcPct val="90000"/>
            </a:lnSpc>
            <a:spcBef>
              <a:spcPct val="0"/>
            </a:spcBef>
            <a:spcAft>
              <a:spcPct val="35000"/>
            </a:spcAft>
            <a:buNone/>
          </a:pPr>
          <a:r>
            <a:rPr lang="id-ID" sz="2400" kern="1200" dirty="0"/>
            <a:t>Dalam usus halus, proses pencernaan diselesaikan dan hasil-hasilnya diabrsorpsi.</a:t>
          </a:r>
        </a:p>
      </dsp:txBody>
      <dsp:txXfrm>
        <a:off x="811530" y="584676"/>
        <a:ext cx="11299783" cy="1169352"/>
      </dsp:txXfrm>
    </dsp:sp>
    <dsp:sp modelId="{8636E598-FEC1-441C-9BB9-EF9B61FD1491}">
      <dsp:nvSpPr>
        <dsp:cNvPr id="0" name=""/>
        <dsp:cNvSpPr/>
      </dsp:nvSpPr>
      <dsp:spPr>
        <a:xfrm>
          <a:off x="80685" y="438507"/>
          <a:ext cx="1461690" cy="1461690"/>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8305BA-5D01-4C75-9E63-D9C519810738}">
      <dsp:nvSpPr>
        <dsp:cNvPr id="0" name=""/>
        <dsp:cNvSpPr/>
      </dsp:nvSpPr>
      <dsp:spPr>
        <a:xfrm>
          <a:off x="1236590" y="2338705"/>
          <a:ext cx="10874724" cy="1169352"/>
        </a:xfrm>
        <a:prstGeom prst="rect">
          <a:avLst/>
        </a:prstGeom>
        <a:solidFill>
          <a:schemeClr val="accent4">
            <a:hueOff val="-7233427"/>
            <a:satOff val="11601"/>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8174" tIns="60960" rIns="60960" bIns="60960" numCol="1" spcCol="1270" anchor="ctr" anchorCtr="0">
          <a:noAutofit/>
        </a:bodyPr>
        <a:lstStyle/>
        <a:p>
          <a:pPr marL="0" lvl="0" indent="0" algn="l" defTabSz="1066800">
            <a:lnSpc>
              <a:spcPct val="90000"/>
            </a:lnSpc>
            <a:spcBef>
              <a:spcPct val="0"/>
            </a:spcBef>
            <a:spcAft>
              <a:spcPct val="35000"/>
            </a:spcAft>
            <a:buNone/>
          </a:pPr>
          <a:r>
            <a:rPr lang="id-ID" sz="2400" kern="1200" dirty="0"/>
            <a:t>Pada manusia, sebagian besar absorpsi lipid terjadi dalam duodenum dan jejenum bagian atas &amp; pencernaan lipid terutama terjadi sbg akibat kerja lipase pankreas</a:t>
          </a:r>
        </a:p>
      </dsp:txBody>
      <dsp:txXfrm>
        <a:off x="1236590" y="2338705"/>
        <a:ext cx="10874724" cy="1169352"/>
      </dsp:txXfrm>
    </dsp:sp>
    <dsp:sp modelId="{2FE3663D-193A-444C-B2CD-9825F5986EAA}">
      <dsp:nvSpPr>
        <dsp:cNvPr id="0" name=""/>
        <dsp:cNvSpPr/>
      </dsp:nvSpPr>
      <dsp:spPr>
        <a:xfrm>
          <a:off x="505744" y="2192536"/>
          <a:ext cx="1461690" cy="1461690"/>
        </a:xfrm>
        <a:prstGeom prst="ellipse">
          <a:avLst/>
        </a:prstGeom>
        <a:solidFill>
          <a:schemeClr val="lt1">
            <a:hueOff val="0"/>
            <a:satOff val="0"/>
            <a:lumOff val="0"/>
            <a:alphaOff val="0"/>
          </a:schemeClr>
        </a:solidFill>
        <a:ln w="12700" cap="flat" cmpd="sng" algn="ctr">
          <a:solidFill>
            <a:schemeClr val="accent4">
              <a:hueOff val="-7233427"/>
              <a:satOff val="11601"/>
              <a:lumOff val="-588"/>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DBE21D-0D01-4750-AACE-947886F35A56}">
      <dsp:nvSpPr>
        <dsp:cNvPr id="0" name=""/>
        <dsp:cNvSpPr/>
      </dsp:nvSpPr>
      <dsp:spPr>
        <a:xfrm>
          <a:off x="811530" y="4092734"/>
          <a:ext cx="11299783" cy="1169352"/>
        </a:xfrm>
        <a:prstGeom prst="rect">
          <a:avLst/>
        </a:prstGeom>
        <a:solidFill>
          <a:schemeClr val="accent4">
            <a:hueOff val="-14466855"/>
            <a:satOff val="23201"/>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8174" tIns="60960" rIns="60960" bIns="60960" numCol="1" spcCol="1270" anchor="ctr" anchorCtr="0">
          <a:noAutofit/>
        </a:bodyPr>
        <a:lstStyle/>
        <a:p>
          <a:pPr marL="0" lvl="0" indent="0" algn="l" defTabSz="1066800">
            <a:lnSpc>
              <a:spcPct val="90000"/>
            </a:lnSpc>
            <a:spcBef>
              <a:spcPct val="0"/>
            </a:spcBef>
            <a:spcAft>
              <a:spcPct val="35000"/>
            </a:spcAft>
            <a:buNone/>
          </a:pPr>
          <a:r>
            <a:rPr lang="id-ID" sz="2400" kern="1200" dirty="0"/>
            <a:t>Asam-asam amino dan monosakarida yang berasal dari pencernaan protein dan karbohidrat diabsorpsi olah sel-sel epitel oleh </a:t>
          </a:r>
          <a:r>
            <a:rPr lang="id-ID" sz="2400" kern="1200"/>
            <a:t>transport aktif tanpa korelasi morfologis yang dapat dilihat</a:t>
          </a:r>
          <a:endParaRPr lang="id-ID" sz="2400" kern="1200" dirty="0"/>
        </a:p>
      </dsp:txBody>
      <dsp:txXfrm>
        <a:off x="811530" y="4092734"/>
        <a:ext cx="11299783" cy="1169352"/>
      </dsp:txXfrm>
    </dsp:sp>
    <dsp:sp modelId="{3DAA4931-28E8-4E8D-9FE7-041A83DB56EA}">
      <dsp:nvSpPr>
        <dsp:cNvPr id="0" name=""/>
        <dsp:cNvSpPr/>
      </dsp:nvSpPr>
      <dsp:spPr>
        <a:xfrm>
          <a:off x="80685" y="3946565"/>
          <a:ext cx="1461690" cy="1461690"/>
        </a:xfrm>
        <a:prstGeom prst="ellipse">
          <a:avLst/>
        </a:prstGeom>
        <a:solidFill>
          <a:schemeClr val="lt1">
            <a:hueOff val="0"/>
            <a:satOff val="0"/>
            <a:lumOff val="0"/>
            <a:alphaOff val="0"/>
          </a:schemeClr>
        </a:solidFill>
        <a:ln w="12700" cap="flat" cmpd="sng" algn="ctr">
          <a:solidFill>
            <a:schemeClr val="accent4">
              <a:hueOff val="-14466855"/>
              <a:satOff val="23201"/>
              <a:lumOff val="-1177"/>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BD8F0D-2218-4D78-974F-385D0DDC5D2B}">
      <dsp:nvSpPr>
        <dsp:cNvPr id="0" name=""/>
        <dsp:cNvSpPr/>
      </dsp:nvSpPr>
      <dsp:spPr>
        <a:xfrm>
          <a:off x="-6744923" y="-1031795"/>
          <a:ext cx="8031003" cy="8031003"/>
        </a:xfrm>
        <a:prstGeom prst="blockArc">
          <a:avLst>
            <a:gd name="adj1" fmla="val 18900000"/>
            <a:gd name="adj2" fmla="val 2700000"/>
            <a:gd name="adj3" fmla="val 269"/>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BA5895-5DFE-4403-B974-63CC38037C65}">
      <dsp:nvSpPr>
        <dsp:cNvPr id="0" name=""/>
        <dsp:cNvSpPr/>
      </dsp:nvSpPr>
      <dsp:spPr>
        <a:xfrm>
          <a:off x="828276" y="596741"/>
          <a:ext cx="11281372" cy="119348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7327" tIns="63500" rIns="63500" bIns="63500" numCol="1" spcCol="1270" anchor="ctr" anchorCtr="0">
          <a:noAutofit/>
        </a:bodyPr>
        <a:lstStyle/>
        <a:p>
          <a:pPr marL="0" lvl="0" indent="0" algn="l" defTabSz="1111250">
            <a:lnSpc>
              <a:spcPct val="90000"/>
            </a:lnSpc>
            <a:spcBef>
              <a:spcPct val="0"/>
            </a:spcBef>
            <a:spcAft>
              <a:spcPct val="35000"/>
            </a:spcAft>
            <a:buNone/>
          </a:pPr>
          <a:r>
            <a:rPr lang="fi-FI" sz="2500" kern="1200" dirty="0"/>
            <a:t>Usus halus merupakan tabung yang</a:t>
          </a:r>
          <a:r>
            <a:rPr lang="id-ID" sz="2500" kern="1200" dirty="0"/>
            <a:t> memiliki panjang kurang-lebih 6 – 7 meter </a:t>
          </a:r>
          <a:r>
            <a:rPr lang="pt-BR" sz="2500" kern="1200" dirty="0"/>
            <a:t>dan terdiri atas duodenum (20 cm), jejunum</a:t>
          </a:r>
          <a:r>
            <a:rPr lang="id-ID" sz="2500" kern="1200" dirty="0"/>
            <a:t> (1.8 m), serta ileum. </a:t>
          </a:r>
        </a:p>
      </dsp:txBody>
      <dsp:txXfrm>
        <a:off x="828276" y="596741"/>
        <a:ext cx="11281372" cy="1193482"/>
      </dsp:txXfrm>
    </dsp:sp>
    <dsp:sp modelId="{ABFAD30E-280D-4B4F-9140-88918D4D0D81}">
      <dsp:nvSpPr>
        <dsp:cNvPr id="0" name=""/>
        <dsp:cNvSpPr/>
      </dsp:nvSpPr>
      <dsp:spPr>
        <a:xfrm>
          <a:off x="82350" y="447555"/>
          <a:ext cx="1491853" cy="1491853"/>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DC2E98-6B63-4401-A750-7BDF1A273851}">
      <dsp:nvSpPr>
        <dsp:cNvPr id="0" name=""/>
        <dsp:cNvSpPr/>
      </dsp:nvSpPr>
      <dsp:spPr>
        <a:xfrm>
          <a:off x="1262107" y="2386965"/>
          <a:ext cx="10847541" cy="1193482"/>
        </a:xfrm>
        <a:prstGeom prst="rect">
          <a:avLst/>
        </a:prstGeom>
        <a:solidFill>
          <a:schemeClr val="accent4">
            <a:hueOff val="-7233427"/>
            <a:satOff val="11601"/>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7327" tIns="63500" rIns="63500" bIns="63500" numCol="1" spcCol="1270" anchor="ctr" anchorCtr="0">
          <a:noAutofit/>
        </a:bodyPr>
        <a:lstStyle/>
        <a:p>
          <a:pPr marL="0" lvl="0" indent="0" algn="l" defTabSz="1111250">
            <a:lnSpc>
              <a:spcPct val="90000"/>
            </a:lnSpc>
            <a:spcBef>
              <a:spcPct val="0"/>
            </a:spcBef>
            <a:spcAft>
              <a:spcPct val="35000"/>
            </a:spcAft>
            <a:buNone/>
          </a:pPr>
          <a:r>
            <a:rPr lang="id-ID" sz="2500" kern="1200" dirty="0"/>
            <a:t>Sebagian besar proses </a:t>
          </a:r>
          <a:r>
            <a:rPr lang="it-IT" sz="2500" kern="1200" dirty="0"/>
            <a:t>digesti kimia dan absorpsi terjadi di dalam</a:t>
          </a:r>
          <a:r>
            <a:rPr lang="id-ID" sz="2500" kern="1200" dirty="0"/>
            <a:t> usus halus</a:t>
          </a:r>
        </a:p>
      </dsp:txBody>
      <dsp:txXfrm>
        <a:off x="1262107" y="2386965"/>
        <a:ext cx="10847541" cy="1193482"/>
      </dsp:txXfrm>
    </dsp:sp>
    <dsp:sp modelId="{3A4B0442-916D-447E-B827-5AC4A6BB9EC9}">
      <dsp:nvSpPr>
        <dsp:cNvPr id="0" name=""/>
        <dsp:cNvSpPr/>
      </dsp:nvSpPr>
      <dsp:spPr>
        <a:xfrm>
          <a:off x="516181" y="2237779"/>
          <a:ext cx="1491853" cy="1491853"/>
        </a:xfrm>
        <a:prstGeom prst="ellipse">
          <a:avLst/>
        </a:prstGeom>
        <a:solidFill>
          <a:schemeClr val="lt1">
            <a:hueOff val="0"/>
            <a:satOff val="0"/>
            <a:lumOff val="0"/>
            <a:alphaOff val="0"/>
          </a:schemeClr>
        </a:solidFill>
        <a:ln w="12700" cap="flat" cmpd="sng" algn="ctr">
          <a:solidFill>
            <a:schemeClr val="accent4">
              <a:hueOff val="-7233427"/>
              <a:satOff val="11601"/>
              <a:lumOff val="-588"/>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50205D-0EC9-4176-A003-942C615944AB}">
      <dsp:nvSpPr>
        <dsp:cNvPr id="0" name=""/>
        <dsp:cNvSpPr/>
      </dsp:nvSpPr>
      <dsp:spPr>
        <a:xfrm>
          <a:off x="828276" y="4177189"/>
          <a:ext cx="11281372" cy="1193482"/>
        </a:xfrm>
        <a:prstGeom prst="rect">
          <a:avLst/>
        </a:prstGeom>
        <a:solidFill>
          <a:schemeClr val="accent4">
            <a:hueOff val="-14466855"/>
            <a:satOff val="23201"/>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7327" tIns="63500" rIns="63500" bIns="63500" numCol="1" spcCol="1270" anchor="ctr" anchorCtr="0">
          <a:noAutofit/>
        </a:bodyPr>
        <a:lstStyle/>
        <a:p>
          <a:pPr marL="0" lvl="0" indent="0" algn="l" defTabSz="1111250">
            <a:lnSpc>
              <a:spcPct val="90000"/>
            </a:lnSpc>
            <a:spcBef>
              <a:spcPct val="0"/>
            </a:spcBef>
            <a:spcAft>
              <a:spcPct val="35000"/>
            </a:spcAft>
            <a:buNone/>
          </a:pPr>
          <a:r>
            <a:rPr lang="id-ID" sz="2500" kern="1200" dirty="0"/>
            <a:t>Digesti kimia: Usus halus dgn Pankreas. Enzim tripsin dari pankreas berfungsi sbg pemecahan polipeptida menjadi peptida rantai pendek dan asam amino.</a:t>
          </a:r>
        </a:p>
      </dsp:txBody>
      <dsp:txXfrm>
        <a:off x="828276" y="4177189"/>
        <a:ext cx="11281372" cy="1193482"/>
      </dsp:txXfrm>
    </dsp:sp>
    <dsp:sp modelId="{F82CF08A-B229-4584-98A8-EE1344C7EE0A}">
      <dsp:nvSpPr>
        <dsp:cNvPr id="0" name=""/>
        <dsp:cNvSpPr/>
      </dsp:nvSpPr>
      <dsp:spPr>
        <a:xfrm>
          <a:off x="82350" y="4028003"/>
          <a:ext cx="1491853" cy="1491853"/>
        </a:xfrm>
        <a:prstGeom prst="ellipse">
          <a:avLst/>
        </a:prstGeom>
        <a:solidFill>
          <a:schemeClr val="lt1">
            <a:hueOff val="0"/>
            <a:satOff val="0"/>
            <a:lumOff val="0"/>
            <a:alphaOff val="0"/>
          </a:schemeClr>
        </a:solidFill>
        <a:ln w="12700" cap="flat" cmpd="sng" algn="ctr">
          <a:solidFill>
            <a:schemeClr val="accent4">
              <a:hueOff val="-14466855"/>
              <a:satOff val="23201"/>
              <a:lumOff val="-1177"/>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19040-BA29-4EBE-990B-F0910E1F17D8}">
      <dsp:nvSpPr>
        <dsp:cNvPr id="0" name=""/>
        <dsp:cNvSpPr/>
      </dsp:nvSpPr>
      <dsp:spPr>
        <a:xfrm>
          <a:off x="-7424622" y="-1135309"/>
          <a:ext cx="8839861" cy="8839861"/>
        </a:xfrm>
        <a:prstGeom prst="blockArc">
          <a:avLst>
            <a:gd name="adj1" fmla="val 18900000"/>
            <a:gd name="adj2" fmla="val 2700000"/>
            <a:gd name="adj3" fmla="val 244"/>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CDF656-F511-4C58-ADD8-2022A3165C13}">
      <dsp:nvSpPr>
        <dsp:cNvPr id="0" name=""/>
        <dsp:cNvSpPr/>
      </dsp:nvSpPr>
      <dsp:spPr>
        <a:xfrm>
          <a:off x="911810" y="656924"/>
          <a:ext cx="11189533" cy="131384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2867" tIns="68580" rIns="68580" bIns="68580" numCol="1" spcCol="1270" anchor="ctr" anchorCtr="0">
          <a:noAutofit/>
        </a:bodyPr>
        <a:lstStyle/>
        <a:p>
          <a:pPr marL="0" lvl="0" indent="0" algn="l" defTabSz="1200150">
            <a:lnSpc>
              <a:spcPct val="90000"/>
            </a:lnSpc>
            <a:spcBef>
              <a:spcPct val="0"/>
            </a:spcBef>
            <a:spcAft>
              <a:spcPct val="35000"/>
            </a:spcAft>
            <a:buNone/>
          </a:pPr>
          <a:r>
            <a:rPr lang="id-ID" sz="2700" kern="1200" dirty="0"/>
            <a:t>Digesti kimia: liver </a:t>
          </a:r>
          <a:r>
            <a:rPr lang="id-ID" sz="2700" kern="1200" dirty="0">
              <a:sym typeface="Wingdings" panose="05000000000000000000" pitchFamily="2" charset="2"/>
            </a:rPr>
            <a:t> penghasil cairan empedu yg nanti digunakan untuk absorbsi lemak, serta bilirubin dari pecahan eritrosit yg akan dibuang lewat saluran cerna.</a:t>
          </a:r>
          <a:endParaRPr lang="id-ID" sz="2700" kern="1200" dirty="0"/>
        </a:p>
      </dsp:txBody>
      <dsp:txXfrm>
        <a:off x="911810" y="656924"/>
        <a:ext cx="11189533" cy="1313848"/>
      </dsp:txXfrm>
    </dsp:sp>
    <dsp:sp modelId="{CE075E55-56DD-432C-9905-7EF9B45AD889}">
      <dsp:nvSpPr>
        <dsp:cNvPr id="0" name=""/>
        <dsp:cNvSpPr/>
      </dsp:nvSpPr>
      <dsp:spPr>
        <a:xfrm>
          <a:off x="90655" y="492693"/>
          <a:ext cx="1642310" cy="1642310"/>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21FF5C-417F-49F2-AF6D-B0D6933E2AD5}">
      <dsp:nvSpPr>
        <dsp:cNvPr id="0" name=""/>
        <dsp:cNvSpPr/>
      </dsp:nvSpPr>
      <dsp:spPr>
        <a:xfrm>
          <a:off x="1389394" y="2627696"/>
          <a:ext cx="10711949" cy="1313848"/>
        </a:xfrm>
        <a:prstGeom prst="rect">
          <a:avLst/>
        </a:prstGeom>
        <a:solidFill>
          <a:schemeClr val="accent4">
            <a:hueOff val="-7233427"/>
            <a:satOff val="11601"/>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2867" tIns="68580" rIns="68580" bIns="68580" numCol="1" spcCol="1270" anchor="ctr" anchorCtr="0">
          <a:noAutofit/>
        </a:bodyPr>
        <a:lstStyle/>
        <a:p>
          <a:pPr marL="0" lvl="0" indent="0" algn="l" defTabSz="1200150">
            <a:lnSpc>
              <a:spcPct val="90000"/>
            </a:lnSpc>
            <a:spcBef>
              <a:spcPct val="0"/>
            </a:spcBef>
            <a:spcAft>
              <a:spcPct val="35000"/>
            </a:spcAft>
            <a:buNone/>
          </a:pPr>
          <a:r>
            <a:rPr lang="id-ID" sz="2700" kern="1200" dirty="0"/>
            <a:t>Absorbsi karbo &amp; protein </a:t>
          </a:r>
          <a:r>
            <a:rPr lang="id-ID" sz="2700" kern="1200" dirty="0">
              <a:sym typeface="Wingdings" panose="05000000000000000000" pitchFamily="2" charset="2"/>
            </a:rPr>
            <a:t> Karbohidrat &amp; protein dipecah berturut2 jadi monosakarida &amp; asam amino/peptida rantai pendek.</a:t>
          </a:r>
          <a:endParaRPr lang="id-ID" sz="2700" kern="1200" dirty="0"/>
        </a:p>
      </dsp:txBody>
      <dsp:txXfrm>
        <a:off x="1389394" y="2627696"/>
        <a:ext cx="10711949" cy="1313848"/>
      </dsp:txXfrm>
    </dsp:sp>
    <dsp:sp modelId="{8F312B7D-EE62-4972-9D5C-461E33D3D277}">
      <dsp:nvSpPr>
        <dsp:cNvPr id="0" name=""/>
        <dsp:cNvSpPr/>
      </dsp:nvSpPr>
      <dsp:spPr>
        <a:xfrm>
          <a:off x="568239" y="2463465"/>
          <a:ext cx="1642310" cy="1642310"/>
        </a:xfrm>
        <a:prstGeom prst="ellipse">
          <a:avLst/>
        </a:prstGeom>
        <a:solidFill>
          <a:schemeClr val="lt1">
            <a:hueOff val="0"/>
            <a:satOff val="0"/>
            <a:lumOff val="0"/>
            <a:alphaOff val="0"/>
          </a:schemeClr>
        </a:solidFill>
        <a:ln w="12700" cap="flat" cmpd="sng" algn="ctr">
          <a:solidFill>
            <a:schemeClr val="accent4">
              <a:hueOff val="-7233427"/>
              <a:satOff val="11601"/>
              <a:lumOff val="-588"/>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FFEDAE-436C-4905-80CD-AFEE5759A6D8}">
      <dsp:nvSpPr>
        <dsp:cNvPr id="0" name=""/>
        <dsp:cNvSpPr/>
      </dsp:nvSpPr>
      <dsp:spPr>
        <a:xfrm>
          <a:off x="911810" y="4598469"/>
          <a:ext cx="11189533" cy="1313848"/>
        </a:xfrm>
        <a:prstGeom prst="rect">
          <a:avLst/>
        </a:prstGeom>
        <a:solidFill>
          <a:schemeClr val="accent4">
            <a:hueOff val="-14466855"/>
            <a:satOff val="23201"/>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2867" tIns="68580" rIns="68580" bIns="68580" numCol="1" spcCol="1270" anchor="ctr" anchorCtr="0">
          <a:noAutofit/>
        </a:bodyPr>
        <a:lstStyle/>
        <a:p>
          <a:pPr marL="0" lvl="0" indent="0" algn="l" defTabSz="1200150">
            <a:lnSpc>
              <a:spcPct val="90000"/>
            </a:lnSpc>
            <a:spcBef>
              <a:spcPct val="0"/>
            </a:spcBef>
            <a:spcAft>
              <a:spcPct val="35000"/>
            </a:spcAft>
            <a:buNone/>
          </a:pPr>
          <a:r>
            <a:rPr lang="id-ID" sz="2700" kern="1200" dirty="0"/>
            <a:t>Absorbsi Lemak </a:t>
          </a:r>
          <a:r>
            <a:rPr lang="id-ID" sz="2700" kern="1200" dirty="0">
              <a:sym typeface="Wingdings" panose="05000000000000000000" pitchFamily="2" charset="2"/>
            </a:rPr>
            <a:t> lemak yg masuk akan diemulsifikasi oleh garam empedu &amp; jadi droplet lalu jadi asam lemak lalu jadi trigliserida masuk ke dalam darah.</a:t>
          </a:r>
          <a:endParaRPr lang="id-ID" sz="2700" kern="1200" dirty="0"/>
        </a:p>
      </dsp:txBody>
      <dsp:txXfrm>
        <a:off x="911810" y="4598469"/>
        <a:ext cx="11189533" cy="1313848"/>
      </dsp:txXfrm>
    </dsp:sp>
    <dsp:sp modelId="{D6819A3F-D862-434A-8AEE-38D1969B325E}">
      <dsp:nvSpPr>
        <dsp:cNvPr id="0" name=""/>
        <dsp:cNvSpPr/>
      </dsp:nvSpPr>
      <dsp:spPr>
        <a:xfrm>
          <a:off x="90655" y="4434238"/>
          <a:ext cx="1642310" cy="1642310"/>
        </a:xfrm>
        <a:prstGeom prst="ellipse">
          <a:avLst/>
        </a:prstGeom>
        <a:solidFill>
          <a:schemeClr val="lt1">
            <a:hueOff val="0"/>
            <a:satOff val="0"/>
            <a:lumOff val="0"/>
            <a:alphaOff val="0"/>
          </a:schemeClr>
        </a:solidFill>
        <a:ln w="12700" cap="flat" cmpd="sng" algn="ctr">
          <a:solidFill>
            <a:schemeClr val="accent4">
              <a:hueOff val="-14466855"/>
              <a:satOff val="23201"/>
              <a:lumOff val="-1177"/>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31D966-69AE-47D8-9AA6-38728F4D6BAB}">
      <dsp:nvSpPr>
        <dsp:cNvPr id="0" name=""/>
        <dsp:cNvSpPr/>
      </dsp:nvSpPr>
      <dsp:spPr>
        <a:xfrm>
          <a:off x="0" y="181504"/>
          <a:ext cx="6376988" cy="6715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id-ID" sz="2800" kern="1200" dirty="0"/>
            <a:t>Bagian usus besar :</a:t>
          </a:r>
        </a:p>
      </dsp:txBody>
      <dsp:txXfrm>
        <a:off x="32784" y="214288"/>
        <a:ext cx="6311420" cy="606012"/>
      </dsp:txXfrm>
    </dsp:sp>
    <dsp:sp modelId="{3286B04F-D887-422E-883D-AD5CF7623AF7}">
      <dsp:nvSpPr>
        <dsp:cNvPr id="0" name=""/>
        <dsp:cNvSpPr/>
      </dsp:nvSpPr>
      <dsp:spPr>
        <a:xfrm>
          <a:off x="0" y="853084"/>
          <a:ext cx="6376988" cy="1912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69"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id-ID" sz="2200" kern="1200" dirty="0"/>
            <a:t>Colon</a:t>
          </a:r>
        </a:p>
        <a:p>
          <a:pPr marL="228600" lvl="1" indent="-228600" algn="l" defTabSz="977900">
            <a:lnSpc>
              <a:spcPct val="90000"/>
            </a:lnSpc>
            <a:spcBef>
              <a:spcPct val="0"/>
            </a:spcBef>
            <a:spcAft>
              <a:spcPct val="20000"/>
            </a:spcAft>
            <a:buChar char="•"/>
          </a:pPr>
          <a:r>
            <a:rPr lang="id-ID" sz="2200" kern="1200" dirty="0"/>
            <a:t>Secum</a:t>
          </a:r>
        </a:p>
        <a:p>
          <a:pPr marL="228600" lvl="1" indent="-228600" algn="l" defTabSz="977900">
            <a:lnSpc>
              <a:spcPct val="90000"/>
            </a:lnSpc>
            <a:spcBef>
              <a:spcPct val="0"/>
            </a:spcBef>
            <a:spcAft>
              <a:spcPct val="20000"/>
            </a:spcAft>
            <a:buChar char="•"/>
          </a:pPr>
          <a:r>
            <a:rPr lang="id-ID" sz="2200" kern="1200" dirty="0"/>
            <a:t>Appendiks</a:t>
          </a:r>
        </a:p>
        <a:p>
          <a:pPr marL="228600" lvl="1" indent="-228600" algn="l" defTabSz="977900">
            <a:lnSpc>
              <a:spcPct val="90000"/>
            </a:lnSpc>
            <a:spcBef>
              <a:spcPct val="0"/>
            </a:spcBef>
            <a:spcAft>
              <a:spcPct val="20000"/>
            </a:spcAft>
            <a:buChar char="•"/>
          </a:pPr>
          <a:r>
            <a:rPr lang="id-ID" sz="2200" kern="1200" dirty="0"/>
            <a:t>Rektum</a:t>
          </a:r>
        </a:p>
        <a:p>
          <a:pPr marL="228600" lvl="1" indent="-228600" algn="l" defTabSz="977900">
            <a:lnSpc>
              <a:spcPct val="90000"/>
            </a:lnSpc>
            <a:spcBef>
              <a:spcPct val="0"/>
            </a:spcBef>
            <a:spcAft>
              <a:spcPct val="20000"/>
            </a:spcAft>
            <a:buChar char="•"/>
          </a:pPr>
          <a:r>
            <a:rPr lang="id-ID" sz="2200" kern="1200" dirty="0"/>
            <a:t>Semua panjang 5 feet.</a:t>
          </a:r>
        </a:p>
      </dsp:txBody>
      <dsp:txXfrm>
        <a:off x="0" y="853084"/>
        <a:ext cx="6376988" cy="1912680"/>
      </dsp:txXfrm>
    </dsp:sp>
    <dsp:sp modelId="{EF90854A-D361-4852-903E-1006836D6C1C}">
      <dsp:nvSpPr>
        <dsp:cNvPr id="0" name=""/>
        <dsp:cNvSpPr/>
      </dsp:nvSpPr>
      <dsp:spPr>
        <a:xfrm>
          <a:off x="0" y="2765765"/>
          <a:ext cx="6376988" cy="6715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id-ID" sz="2800" kern="1200" dirty="0"/>
            <a:t>Kondisi colon :</a:t>
          </a:r>
        </a:p>
      </dsp:txBody>
      <dsp:txXfrm>
        <a:off x="32784" y="2798549"/>
        <a:ext cx="6311420" cy="606012"/>
      </dsp:txXfrm>
    </dsp:sp>
    <dsp:sp modelId="{4362C747-BA21-4ADE-8AAB-E22B93F24158}">
      <dsp:nvSpPr>
        <dsp:cNvPr id="0" name=""/>
        <dsp:cNvSpPr/>
      </dsp:nvSpPr>
      <dsp:spPr>
        <a:xfrm>
          <a:off x="0" y="3437345"/>
          <a:ext cx="6376988" cy="231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69"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id-ID" sz="2200" kern="1200" dirty="0"/>
            <a:t>Ada 3 segmen: colon assenden, tranversum, descendent.</a:t>
          </a:r>
        </a:p>
        <a:p>
          <a:pPr marL="228600" lvl="1" indent="-228600" algn="l" defTabSz="977900">
            <a:lnSpc>
              <a:spcPct val="90000"/>
            </a:lnSpc>
            <a:spcBef>
              <a:spcPct val="0"/>
            </a:spcBef>
            <a:spcAft>
              <a:spcPct val="20000"/>
            </a:spcAft>
            <a:buChar char="•"/>
          </a:pPr>
          <a:r>
            <a:rPr lang="id-ID" sz="2200" kern="1200" dirty="0"/>
            <a:t>Usus besar terhubung dengan usus halus melalui katup ileosekal yang berfungsi untuk mengendalikan kecepatan masuknya </a:t>
          </a:r>
          <a:r>
            <a:rPr lang="fi-FI" sz="2200" kern="1200" dirty="0"/>
            <a:t>makanan dari usus halus ke usus besar</a:t>
          </a:r>
          <a:r>
            <a:rPr lang="id-ID" sz="2200" kern="1200" dirty="0"/>
            <a:t> </a:t>
          </a:r>
          <a:r>
            <a:rPr lang="fi-FI" sz="2200" kern="1200" dirty="0"/>
            <a:t>dan mencegah refluks sisa makanan dari</a:t>
          </a:r>
          <a:r>
            <a:rPr lang="id-ID" sz="2200" kern="1200" dirty="0"/>
            <a:t> </a:t>
          </a:r>
          <a:r>
            <a:rPr lang="es-ES" sz="2200" kern="1200" dirty="0" err="1"/>
            <a:t>usus</a:t>
          </a:r>
          <a:r>
            <a:rPr lang="es-ES" sz="2200" kern="1200" dirty="0"/>
            <a:t> besar </a:t>
          </a:r>
          <a:r>
            <a:rPr lang="es-ES" sz="2200" kern="1200" dirty="0" err="1"/>
            <a:t>ke</a:t>
          </a:r>
          <a:r>
            <a:rPr lang="es-ES" sz="2200" kern="1200" dirty="0"/>
            <a:t> </a:t>
          </a:r>
          <a:r>
            <a:rPr lang="es-ES" sz="2200" kern="1200" dirty="0" err="1"/>
            <a:t>usus</a:t>
          </a:r>
          <a:r>
            <a:rPr lang="es-ES" sz="2200" kern="1200" dirty="0"/>
            <a:t> </a:t>
          </a:r>
          <a:r>
            <a:rPr lang="es-ES" sz="2200" kern="1200" dirty="0" err="1"/>
            <a:t>halus</a:t>
          </a:r>
          <a:r>
            <a:rPr lang="es-ES" sz="2200" kern="1200" dirty="0"/>
            <a:t>.</a:t>
          </a:r>
          <a:endParaRPr lang="id-ID" sz="2200" kern="1200" dirty="0"/>
        </a:p>
      </dsp:txBody>
      <dsp:txXfrm>
        <a:off x="0" y="3437345"/>
        <a:ext cx="6376988" cy="23184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BB46A-0DA5-4FC2-9B8A-46E886CCBEB4}">
      <dsp:nvSpPr>
        <dsp:cNvPr id="0" name=""/>
        <dsp:cNvSpPr/>
      </dsp:nvSpPr>
      <dsp:spPr>
        <a:xfrm>
          <a:off x="-6330762" y="-968720"/>
          <a:ext cx="7538140" cy="7538140"/>
        </a:xfrm>
        <a:prstGeom prst="blockArc">
          <a:avLst>
            <a:gd name="adj1" fmla="val 18900000"/>
            <a:gd name="adj2" fmla="val 2700000"/>
            <a:gd name="adj3" fmla="val 287"/>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F23B2B-2851-4F1B-B96A-DF7DE6C0C537}">
      <dsp:nvSpPr>
        <dsp:cNvPr id="0" name=""/>
        <dsp:cNvSpPr/>
      </dsp:nvSpPr>
      <dsp:spPr>
        <a:xfrm>
          <a:off x="777377" y="560070"/>
          <a:ext cx="11337333" cy="112014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111" tIns="58420" rIns="58420" bIns="58420" numCol="1" spcCol="1270" anchor="ctr" anchorCtr="0">
          <a:noAutofit/>
        </a:bodyPr>
        <a:lstStyle/>
        <a:p>
          <a:pPr marL="0" lvl="0" indent="0" algn="l" defTabSz="1022350">
            <a:lnSpc>
              <a:spcPct val="90000"/>
            </a:lnSpc>
            <a:spcBef>
              <a:spcPct val="0"/>
            </a:spcBef>
            <a:spcAft>
              <a:spcPct val="35000"/>
            </a:spcAft>
            <a:buNone/>
          </a:pPr>
          <a:r>
            <a:rPr lang="id-ID" sz="2300" kern="1200" dirty="0"/>
            <a:t>Katup ileosekal membuka ke bagian usus besar yang </a:t>
          </a:r>
          <a:r>
            <a:rPr lang="fr-FR" sz="2300" kern="1200" dirty="0" err="1"/>
            <a:t>disebut</a:t>
          </a:r>
          <a:r>
            <a:rPr lang="fr-FR" sz="2300" kern="1200" dirty="0"/>
            <a:t> </a:t>
          </a:r>
          <a:r>
            <a:rPr lang="fr-FR" sz="2300" kern="1200" dirty="0" err="1"/>
            <a:t>sekum</a:t>
          </a:r>
          <a:r>
            <a:rPr lang="fr-FR" sz="2300" kern="1200" dirty="0"/>
            <a:t> (</a:t>
          </a:r>
          <a:r>
            <a:rPr lang="fr-FR" sz="2300" kern="1200" dirty="0" err="1"/>
            <a:t>caecum</a:t>
          </a:r>
          <a:r>
            <a:rPr lang="fr-FR" sz="2300" kern="1200" dirty="0"/>
            <a:t>), </a:t>
          </a:r>
          <a:r>
            <a:rPr lang="fr-FR" sz="2300" kern="1200" dirty="0" err="1"/>
            <a:t>yaitu</a:t>
          </a:r>
          <a:r>
            <a:rPr lang="fr-FR" sz="2300" kern="1200" dirty="0"/>
            <a:t> </a:t>
          </a:r>
          <a:r>
            <a:rPr lang="fr-FR" sz="2300" kern="1200" dirty="0" err="1"/>
            <a:t>segmen</a:t>
          </a:r>
          <a:r>
            <a:rPr lang="id-ID" sz="2300" kern="1200" dirty="0"/>
            <a:t> </a:t>
          </a:r>
          <a:r>
            <a:rPr lang="fi-FI" sz="2300" kern="1200" dirty="0"/>
            <a:t>yang berfungsi menerima sisa makanan.</a:t>
          </a:r>
          <a:r>
            <a:rPr lang="id-ID" sz="2300" kern="1200" dirty="0"/>
            <a:t> Bagian sekum yang menonjol disebut apendiks.</a:t>
          </a:r>
        </a:p>
      </dsp:txBody>
      <dsp:txXfrm>
        <a:off x="777377" y="560070"/>
        <a:ext cx="11337333" cy="1120140"/>
      </dsp:txXfrm>
    </dsp:sp>
    <dsp:sp modelId="{A65E5DF0-B278-40D8-AF51-70E140B2C66E}">
      <dsp:nvSpPr>
        <dsp:cNvPr id="0" name=""/>
        <dsp:cNvSpPr/>
      </dsp:nvSpPr>
      <dsp:spPr>
        <a:xfrm>
          <a:off x="77289" y="420052"/>
          <a:ext cx="1400174" cy="140017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574F47-500D-4834-9B64-188D42320EC6}">
      <dsp:nvSpPr>
        <dsp:cNvPr id="0" name=""/>
        <dsp:cNvSpPr/>
      </dsp:nvSpPr>
      <dsp:spPr>
        <a:xfrm>
          <a:off x="1184548" y="2240280"/>
          <a:ext cx="10930162" cy="1120140"/>
        </a:xfrm>
        <a:prstGeom prst="rect">
          <a:avLst/>
        </a:prstGeom>
        <a:solidFill>
          <a:schemeClr val="accent2">
            <a:hueOff val="5235368"/>
            <a:satOff val="-15604"/>
            <a:lumOff val="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111" tIns="58420" rIns="58420" bIns="58420" numCol="1" spcCol="1270" anchor="ctr" anchorCtr="0">
          <a:noAutofit/>
        </a:bodyPr>
        <a:lstStyle/>
        <a:p>
          <a:pPr marL="0" lvl="0" indent="0" algn="l" defTabSz="1022350">
            <a:lnSpc>
              <a:spcPct val="90000"/>
            </a:lnSpc>
            <a:spcBef>
              <a:spcPct val="0"/>
            </a:spcBef>
            <a:spcAft>
              <a:spcPct val="35000"/>
            </a:spcAft>
            <a:buNone/>
          </a:pPr>
          <a:r>
            <a:rPr lang="id-ID" sz="2300" kern="1200" dirty="0"/>
            <a:t>Posisi apendiks yang eksentrik mengakibatkan sisa makanan mudah </a:t>
          </a:r>
          <a:r>
            <a:rPr lang="it-IT" sz="2300" kern="1200" dirty="0"/>
            <a:t>berakumulasi di rongga tersebut dan</a:t>
          </a:r>
          <a:r>
            <a:rPr lang="id-ID" sz="2300" kern="1200" dirty="0"/>
            <a:t> dapat mengakibatkan peradangan atau apendisitis.</a:t>
          </a:r>
        </a:p>
      </dsp:txBody>
      <dsp:txXfrm>
        <a:off x="1184548" y="2240280"/>
        <a:ext cx="10930162" cy="1120140"/>
      </dsp:txXfrm>
    </dsp:sp>
    <dsp:sp modelId="{6409241A-E8AB-430E-BE2D-E87A75260ACA}">
      <dsp:nvSpPr>
        <dsp:cNvPr id="0" name=""/>
        <dsp:cNvSpPr/>
      </dsp:nvSpPr>
      <dsp:spPr>
        <a:xfrm>
          <a:off x="484460" y="2100262"/>
          <a:ext cx="1400174" cy="1400174"/>
        </a:xfrm>
        <a:prstGeom prst="ellipse">
          <a:avLst/>
        </a:prstGeom>
        <a:solidFill>
          <a:schemeClr val="lt1">
            <a:hueOff val="0"/>
            <a:satOff val="0"/>
            <a:lumOff val="0"/>
            <a:alphaOff val="0"/>
          </a:schemeClr>
        </a:solidFill>
        <a:ln w="12700" cap="flat" cmpd="sng" algn="ctr">
          <a:solidFill>
            <a:schemeClr val="accent2">
              <a:hueOff val="5235368"/>
              <a:satOff val="-15604"/>
              <a:lumOff val="1568"/>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7F239D-36D3-4158-9543-7E6B26E405F8}">
      <dsp:nvSpPr>
        <dsp:cNvPr id="0" name=""/>
        <dsp:cNvSpPr/>
      </dsp:nvSpPr>
      <dsp:spPr>
        <a:xfrm>
          <a:off x="777377" y="3920489"/>
          <a:ext cx="11337333" cy="1120140"/>
        </a:xfrm>
        <a:prstGeom prst="rect">
          <a:avLst/>
        </a:prstGeom>
        <a:solidFill>
          <a:schemeClr val="accent2">
            <a:hueOff val="10470736"/>
            <a:satOff val="-31207"/>
            <a:lumOff val="31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111" tIns="58420" rIns="58420" bIns="58420" numCol="1" spcCol="1270" anchor="ctr" anchorCtr="0">
          <a:noAutofit/>
        </a:bodyPr>
        <a:lstStyle/>
        <a:p>
          <a:pPr marL="0" lvl="0" indent="0" algn="l" defTabSz="1022350">
            <a:lnSpc>
              <a:spcPct val="90000"/>
            </a:lnSpc>
            <a:spcBef>
              <a:spcPct val="0"/>
            </a:spcBef>
            <a:spcAft>
              <a:spcPct val="35000"/>
            </a:spcAft>
            <a:buNone/>
          </a:pPr>
          <a:r>
            <a:rPr lang="id-ID" sz="2300" kern="1200" dirty="0"/>
            <a:t>Fungsi utama usus besar adalah untuk menampung zat-zat yang tidak terdigesti dan tidak diabsorpsi (feses). Sebagian kecil garam dan air sisa pencernaan juga diserap di dalam usus besar.</a:t>
          </a:r>
        </a:p>
      </dsp:txBody>
      <dsp:txXfrm>
        <a:off x="777377" y="3920489"/>
        <a:ext cx="11337333" cy="1120140"/>
      </dsp:txXfrm>
    </dsp:sp>
    <dsp:sp modelId="{283DCDC5-DAB1-49AC-A095-9B5414A443DD}">
      <dsp:nvSpPr>
        <dsp:cNvPr id="0" name=""/>
        <dsp:cNvSpPr/>
      </dsp:nvSpPr>
      <dsp:spPr>
        <a:xfrm>
          <a:off x="77289" y="3780472"/>
          <a:ext cx="1400174" cy="1400174"/>
        </a:xfrm>
        <a:prstGeom prst="ellipse">
          <a:avLst/>
        </a:prstGeom>
        <a:solidFill>
          <a:schemeClr val="lt1">
            <a:hueOff val="0"/>
            <a:satOff val="0"/>
            <a:lumOff val="0"/>
            <a:alphaOff val="0"/>
          </a:schemeClr>
        </a:solidFill>
        <a:ln w="12700" cap="flat" cmpd="sng" algn="ctr">
          <a:solidFill>
            <a:schemeClr val="accent2">
              <a:hueOff val="10470736"/>
              <a:satOff val="-31207"/>
              <a:lumOff val="313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F90192-D537-449C-B892-F4F8E305B6F9}">
      <dsp:nvSpPr>
        <dsp:cNvPr id="0" name=""/>
        <dsp:cNvSpPr/>
      </dsp:nvSpPr>
      <dsp:spPr>
        <a:xfrm>
          <a:off x="-6411442" y="-981007"/>
          <a:ext cx="7634152" cy="7634152"/>
        </a:xfrm>
        <a:prstGeom prst="blockArc">
          <a:avLst>
            <a:gd name="adj1" fmla="val 18900000"/>
            <a:gd name="adj2" fmla="val 2700000"/>
            <a:gd name="adj3" fmla="val 28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E0BE81-A397-4374-9916-79268232554F}">
      <dsp:nvSpPr>
        <dsp:cNvPr id="0" name=""/>
        <dsp:cNvSpPr/>
      </dsp:nvSpPr>
      <dsp:spPr>
        <a:xfrm>
          <a:off x="787292" y="567213"/>
          <a:ext cx="11326431" cy="11344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0452" tIns="60960" rIns="60960" bIns="60960" numCol="1" spcCol="1270" anchor="ctr" anchorCtr="0">
          <a:noAutofit/>
        </a:bodyPr>
        <a:lstStyle/>
        <a:p>
          <a:pPr marL="0" lvl="0" indent="0" algn="l" defTabSz="1066800">
            <a:lnSpc>
              <a:spcPct val="90000"/>
            </a:lnSpc>
            <a:spcBef>
              <a:spcPct val="0"/>
            </a:spcBef>
            <a:spcAft>
              <a:spcPct val="35000"/>
            </a:spcAft>
            <a:buNone/>
          </a:pPr>
          <a:r>
            <a:rPr lang="id-ID" sz="2400" kern="1200" dirty="0"/>
            <a:t>Apabila sisa makanan bergerak terlalu lambat atau berada di kolon terlalu lama, akan terjadi absorpsi air yang berlebihan sehingga feses menjadi keras dan mengakibatkan konstipasi. </a:t>
          </a:r>
        </a:p>
      </dsp:txBody>
      <dsp:txXfrm>
        <a:off x="787292" y="567213"/>
        <a:ext cx="11326431" cy="1134427"/>
      </dsp:txXfrm>
    </dsp:sp>
    <dsp:sp modelId="{FC019CC5-972E-4601-8F87-778534A1C73F}">
      <dsp:nvSpPr>
        <dsp:cNvPr id="0" name=""/>
        <dsp:cNvSpPr/>
      </dsp:nvSpPr>
      <dsp:spPr>
        <a:xfrm>
          <a:off x="78275" y="425410"/>
          <a:ext cx="1418034" cy="14180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7FB3D1-77BF-4AAB-8C90-DB695BF16A3A}">
      <dsp:nvSpPr>
        <dsp:cNvPr id="0" name=""/>
        <dsp:cNvSpPr/>
      </dsp:nvSpPr>
      <dsp:spPr>
        <a:xfrm>
          <a:off x="1199656" y="2268854"/>
          <a:ext cx="10914067" cy="11344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0452" tIns="60960" rIns="60960" bIns="60960" numCol="1" spcCol="1270" anchor="ctr" anchorCtr="0">
          <a:noAutofit/>
        </a:bodyPr>
        <a:lstStyle/>
        <a:p>
          <a:pPr marL="0" lvl="0" indent="0" algn="l" defTabSz="1066800">
            <a:lnSpc>
              <a:spcPct val="90000"/>
            </a:lnSpc>
            <a:spcBef>
              <a:spcPct val="0"/>
            </a:spcBef>
            <a:spcAft>
              <a:spcPct val="35000"/>
            </a:spcAft>
            <a:buNone/>
          </a:pPr>
          <a:r>
            <a:rPr lang="id-ID" sz="2400" kern="1200" dirty="0"/>
            <a:t>Kuranglebih </a:t>
          </a:r>
          <a:r>
            <a:rPr lang="de-DE" sz="2400" kern="1200" dirty="0"/>
            <a:t>30% berat kering feses mengandung</a:t>
          </a:r>
          <a:r>
            <a:rPr lang="id-ID" sz="2400" kern="1200" dirty="0"/>
            <a:t> </a:t>
          </a:r>
          <a:r>
            <a:rPr lang="it-IT" sz="2400" kern="1200" dirty="0"/>
            <a:t>bakteri E. coli. </a:t>
          </a:r>
          <a:endParaRPr lang="id-ID" sz="2400" kern="1200" dirty="0"/>
        </a:p>
      </dsp:txBody>
      <dsp:txXfrm>
        <a:off x="1199656" y="2268854"/>
        <a:ext cx="10914067" cy="1134427"/>
      </dsp:txXfrm>
    </dsp:sp>
    <dsp:sp modelId="{6706D70B-DF16-4C89-905A-CB3EDDE94337}">
      <dsp:nvSpPr>
        <dsp:cNvPr id="0" name=""/>
        <dsp:cNvSpPr/>
      </dsp:nvSpPr>
      <dsp:spPr>
        <a:xfrm>
          <a:off x="490639" y="2127051"/>
          <a:ext cx="1418034" cy="14180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ED5112-5C9F-4D2A-B951-19834F139EF3}">
      <dsp:nvSpPr>
        <dsp:cNvPr id="0" name=""/>
        <dsp:cNvSpPr/>
      </dsp:nvSpPr>
      <dsp:spPr>
        <a:xfrm>
          <a:off x="787292" y="3970495"/>
          <a:ext cx="11326431" cy="11344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0452"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t>Bakteri ini hidup di dalam</a:t>
          </a:r>
          <a:r>
            <a:rPr lang="id-ID" sz="2400" kern="1200" dirty="0"/>
            <a:t> usus besar dan memproduksi vitamin K</a:t>
          </a:r>
        </a:p>
      </dsp:txBody>
      <dsp:txXfrm>
        <a:off x="787292" y="3970495"/>
        <a:ext cx="11326431" cy="1134427"/>
      </dsp:txXfrm>
    </dsp:sp>
    <dsp:sp modelId="{B072E11F-99EA-48F8-9749-5A8D2FCF4FAF}">
      <dsp:nvSpPr>
        <dsp:cNvPr id="0" name=""/>
        <dsp:cNvSpPr/>
      </dsp:nvSpPr>
      <dsp:spPr>
        <a:xfrm>
          <a:off x="78275" y="3828692"/>
          <a:ext cx="1418034" cy="14180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3518D7-BBDF-4017-A3F0-9489AE480F3C}">
      <dsp:nvSpPr>
        <dsp:cNvPr id="0" name=""/>
        <dsp:cNvSpPr/>
      </dsp:nvSpPr>
      <dsp:spPr>
        <a:xfrm>
          <a:off x="-6411442" y="-981007"/>
          <a:ext cx="7634152" cy="7634152"/>
        </a:xfrm>
        <a:prstGeom prst="blockArc">
          <a:avLst>
            <a:gd name="adj1" fmla="val 18900000"/>
            <a:gd name="adj2" fmla="val 2700000"/>
            <a:gd name="adj3" fmla="val 283"/>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2CB1A6-E389-4F1D-8277-2C2EAA267D61}">
      <dsp:nvSpPr>
        <dsp:cNvPr id="0" name=""/>
        <dsp:cNvSpPr/>
      </dsp:nvSpPr>
      <dsp:spPr>
        <a:xfrm>
          <a:off x="787292" y="567213"/>
          <a:ext cx="11326431" cy="113442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0452" tIns="86360" rIns="86360" bIns="86360" numCol="1" spcCol="1270" anchor="ctr" anchorCtr="0">
          <a:noAutofit/>
        </a:bodyPr>
        <a:lstStyle/>
        <a:p>
          <a:pPr marL="0" lvl="0" indent="0" algn="l" defTabSz="1511300">
            <a:lnSpc>
              <a:spcPct val="90000"/>
            </a:lnSpc>
            <a:spcBef>
              <a:spcPct val="0"/>
            </a:spcBef>
            <a:spcAft>
              <a:spcPct val="35000"/>
            </a:spcAft>
            <a:buNone/>
          </a:pPr>
          <a:r>
            <a:rPr lang="id-ID" sz="3400" kern="1200" dirty="0"/>
            <a:t>Untuk absorbsi air</a:t>
          </a:r>
        </a:p>
      </dsp:txBody>
      <dsp:txXfrm>
        <a:off x="787292" y="567213"/>
        <a:ext cx="11326431" cy="1134427"/>
      </dsp:txXfrm>
    </dsp:sp>
    <dsp:sp modelId="{A1374898-F872-4637-839A-9B25BFEBB1B9}">
      <dsp:nvSpPr>
        <dsp:cNvPr id="0" name=""/>
        <dsp:cNvSpPr/>
      </dsp:nvSpPr>
      <dsp:spPr>
        <a:xfrm>
          <a:off x="78275" y="425410"/>
          <a:ext cx="1418034" cy="1418034"/>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CEFBB4-A593-48A1-816B-FDFEF913DF59}">
      <dsp:nvSpPr>
        <dsp:cNvPr id="0" name=""/>
        <dsp:cNvSpPr/>
      </dsp:nvSpPr>
      <dsp:spPr>
        <a:xfrm>
          <a:off x="1199656" y="2268854"/>
          <a:ext cx="10914067" cy="1134427"/>
        </a:xfrm>
        <a:prstGeom prst="rect">
          <a:avLst/>
        </a:prstGeom>
        <a:solidFill>
          <a:schemeClr val="accent5">
            <a:hueOff val="-689259"/>
            <a:satOff val="-12903"/>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0452" tIns="86360" rIns="86360" bIns="86360" numCol="1" spcCol="1270" anchor="ctr" anchorCtr="0">
          <a:noAutofit/>
        </a:bodyPr>
        <a:lstStyle/>
        <a:p>
          <a:pPr marL="0" lvl="0" indent="0" algn="l" defTabSz="1511300">
            <a:lnSpc>
              <a:spcPct val="90000"/>
            </a:lnSpc>
            <a:spcBef>
              <a:spcPct val="0"/>
            </a:spcBef>
            <a:spcAft>
              <a:spcPct val="35000"/>
            </a:spcAft>
            <a:buNone/>
          </a:pPr>
          <a:r>
            <a:rPr lang="id-ID" sz="3400" kern="1200" dirty="0"/>
            <a:t>Untuk Pembentukan massa feses</a:t>
          </a:r>
        </a:p>
      </dsp:txBody>
      <dsp:txXfrm>
        <a:off x="1199656" y="2268854"/>
        <a:ext cx="10914067" cy="1134427"/>
      </dsp:txXfrm>
    </dsp:sp>
    <dsp:sp modelId="{A314719C-BAC4-4640-BEA5-60D50576191C}">
      <dsp:nvSpPr>
        <dsp:cNvPr id="0" name=""/>
        <dsp:cNvSpPr/>
      </dsp:nvSpPr>
      <dsp:spPr>
        <a:xfrm>
          <a:off x="490639" y="2127051"/>
          <a:ext cx="1418034" cy="1418034"/>
        </a:xfrm>
        <a:prstGeom prst="ellipse">
          <a:avLst/>
        </a:prstGeom>
        <a:solidFill>
          <a:schemeClr val="lt1">
            <a:hueOff val="0"/>
            <a:satOff val="0"/>
            <a:lumOff val="0"/>
            <a:alphaOff val="0"/>
          </a:schemeClr>
        </a:solidFill>
        <a:ln w="12700" cap="flat" cmpd="sng" algn="ctr">
          <a:solidFill>
            <a:schemeClr val="accent5">
              <a:hueOff val="-689259"/>
              <a:satOff val="-12903"/>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D534D6-C818-460A-A13C-C325C0BB832A}">
      <dsp:nvSpPr>
        <dsp:cNvPr id="0" name=""/>
        <dsp:cNvSpPr/>
      </dsp:nvSpPr>
      <dsp:spPr>
        <a:xfrm>
          <a:off x="787292" y="3970495"/>
          <a:ext cx="11326431" cy="1134427"/>
        </a:xfrm>
        <a:prstGeom prst="rect">
          <a:avLst/>
        </a:prstGeom>
        <a:solidFill>
          <a:schemeClr val="accent5">
            <a:hueOff val="-1378517"/>
            <a:satOff val="-25807"/>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0452" tIns="86360" rIns="86360" bIns="86360" numCol="1" spcCol="1270" anchor="ctr" anchorCtr="0">
          <a:noAutofit/>
        </a:bodyPr>
        <a:lstStyle/>
        <a:p>
          <a:pPr marL="0" lvl="0" indent="0" algn="l" defTabSz="1511300">
            <a:lnSpc>
              <a:spcPct val="90000"/>
            </a:lnSpc>
            <a:spcBef>
              <a:spcPct val="0"/>
            </a:spcBef>
            <a:spcAft>
              <a:spcPct val="35000"/>
            </a:spcAft>
            <a:buNone/>
          </a:pPr>
          <a:r>
            <a:rPr lang="id-ID" sz="3400" kern="1200" dirty="0"/>
            <a:t>P</a:t>
          </a:r>
          <a:r>
            <a:rPr lang="fi-FI" sz="3400" kern="1200" dirty="0"/>
            <a:t>emberian mukus dan pelumasan permukaan mukosa, dengan demikian</a:t>
          </a:r>
          <a:r>
            <a:rPr lang="id-ID" sz="3400" kern="1200" dirty="0"/>
            <a:t> banyak sel goblet</a:t>
          </a:r>
        </a:p>
      </dsp:txBody>
      <dsp:txXfrm>
        <a:off x="787292" y="3970495"/>
        <a:ext cx="11326431" cy="1134427"/>
      </dsp:txXfrm>
    </dsp:sp>
    <dsp:sp modelId="{F386D6C6-2931-4F36-8F9C-13B0AD79F86A}">
      <dsp:nvSpPr>
        <dsp:cNvPr id="0" name=""/>
        <dsp:cNvSpPr/>
      </dsp:nvSpPr>
      <dsp:spPr>
        <a:xfrm>
          <a:off x="78275" y="3828692"/>
          <a:ext cx="1418034" cy="1418034"/>
        </a:xfrm>
        <a:prstGeom prst="ellipse">
          <a:avLst/>
        </a:prstGeom>
        <a:solidFill>
          <a:schemeClr val="lt1">
            <a:hueOff val="0"/>
            <a:satOff val="0"/>
            <a:lumOff val="0"/>
            <a:alphaOff val="0"/>
          </a:schemeClr>
        </a:solidFill>
        <a:ln w="12700" cap="flat" cmpd="sng" algn="ctr">
          <a:solidFill>
            <a:schemeClr val="accent5">
              <a:hueOff val="-1378517"/>
              <a:satOff val="-25807"/>
              <a:lumOff val="156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5B747-B875-42CC-B997-B79BD03EE0FC}">
      <dsp:nvSpPr>
        <dsp:cNvPr id="0" name=""/>
        <dsp:cNvSpPr/>
      </dsp:nvSpPr>
      <dsp:spPr>
        <a:xfrm>
          <a:off x="-6541512" y="-1001213"/>
          <a:ext cx="7792038" cy="7792038"/>
        </a:xfrm>
        <a:prstGeom prst="blockArc">
          <a:avLst>
            <a:gd name="adj1" fmla="val 18900000"/>
            <a:gd name="adj2" fmla="val 2700000"/>
            <a:gd name="adj3" fmla="val 27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A5EF59-F315-4D90-AD5C-E1026F5C3E88}">
      <dsp:nvSpPr>
        <dsp:cNvPr id="0" name=""/>
        <dsp:cNvSpPr/>
      </dsp:nvSpPr>
      <dsp:spPr>
        <a:xfrm>
          <a:off x="406141" y="263195"/>
          <a:ext cx="6291952" cy="5261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639" tIns="68580" rIns="68580" bIns="68580" numCol="1" spcCol="1270" anchor="ctr" anchorCtr="0">
          <a:noAutofit/>
        </a:bodyPr>
        <a:lstStyle/>
        <a:p>
          <a:pPr marL="0" lvl="0" indent="0" algn="l" defTabSz="1200150">
            <a:lnSpc>
              <a:spcPct val="90000"/>
            </a:lnSpc>
            <a:spcBef>
              <a:spcPct val="0"/>
            </a:spcBef>
            <a:spcAft>
              <a:spcPct val="35000"/>
            </a:spcAft>
            <a:buNone/>
          </a:pPr>
          <a:r>
            <a:rPr lang="id-ID" sz="2700" kern="1200" dirty="0"/>
            <a:t>Heartburn</a:t>
          </a:r>
        </a:p>
      </dsp:txBody>
      <dsp:txXfrm>
        <a:off x="406141" y="263195"/>
        <a:ext cx="6291952" cy="526159"/>
      </dsp:txXfrm>
    </dsp:sp>
    <dsp:sp modelId="{474533C4-14D2-4DBD-B347-B03B5931831B}">
      <dsp:nvSpPr>
        <dsp:cNvPr id="0" name=""/>
        <dsp:cNvSpPr/>
      </dsp:nvSpPr>
      <dsp:spPr>
        <a:xfrm>
          <a:off x="77291" y="197425"/>
          <a:ext cx="657699" cy="65769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D947FA-8CC5-44E8-A17F-F6637600A395}">
      <dsp:nvSpPr>
        <dsp:cNvPr id="0" name=""/>
        <dsp:cNvSpPr/>
      </dsp:nvSpPr>
      <dsp:spPr>
        <a:xfrm>
          <a:off x="882626" y="1052898"/>
          <a:ext cx="5815467" cy="5261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639" tIns="68580" rIns="68580" bIns="68580" numCol="1" spcCol="1270" anchor="ctr" anchorCtr="0">
          <a:noAutofit/>
        </a:bodyPr>
        <a:lstStyle/>
        <a:p>
          <a:pPr marL="0" lvl="0" indent="0" algn="l" defTabSz="1200150">
            <a:lnSpc>
              <a:spcPct val="90000"/>
            </a:lnSpc>
            <a:spcBef>
              <a:spcPct val="0"/>
            </a:spcBef>
            <a:spcAft>
              <a:spcPct val="35000"/>
            </a:spcAft>
            <a:buNone/>
          </a:pPr>
          <a:r>
            <a:rPr lang="id-ID" sz="2700" kern="1200" dirty="0"/>
            <a:t>Abdominal pain</a:t>
          </a:r>
        </a:p>
      </dsp:txBody>
      <dsp:txXfrm>
        <a:off x="882626" y="1052898"/>
        <a:ext cx="5815467" cy="526159"/>
      </dsp:txXfrm>
    </dsp:sp>
    <dsp:sp modelId="{F05ECA71-5C29-4A18-93CC-BB78CFDE0426}">
      <dsp:nvSpPr>
        <dsp:cNvPr id="0" name=""/>
        <dsp:cNvSpPr/>
      </dsp:nvSpPr>
      <dsp:spPr>
        <a:xfrm>
          <a:off x="553776" y="987128"/>
          <a:ext cx="657699" cy="65769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249629-1F0D-4336-A248-C90EE007D9E5}">
      <dsp:nvSpPr>
        <dsp:cNvPr id="0" name=""/>
        <dsp:cNvSpPr/>
      </dsp:nvSpPr>
      <dsp:spPr>
        <a:xfrm>
          <a:off x="1143737" y="1842022"/>
          <a:ext cx="5554355" cy="5261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639" tIns="68580" rIns="68580" bIns="68580" numCol="1" spcCol="1270" anchor="ctr" anchorCtr="0">
          <a:noAutofit/>
        </a:bodyPr>
        <a:lstStyle/>
        <a:p>
          <a:pPr marL="0" lvl="0" indent="0" algn="l" defTabSz="1200150">
            <a:lnSpc>
              <a:spcPct val="90000"/>
            </a:lnSpc>
            <a:spcBef>
              <a:spcPct val="0"/>
            </a:spcBef>
            <a:spcAft>
              <a:spcPct val="35000"/>
            </a:spcAft>
            <a:buNone/>
          </a:pPr>
          <a:r>
            <a:rPr lang="id-ID" sz="2700" kern="1200" dirty="0"/>
            <a:t>Dyspepsia</a:t>
          </a:r>
        </a:p>
      </dsp:txBody>
      <dsp:txXfrm>
        <a:off x="1143737" y="1842022"/>
        <a:ext cx="5554355" cy="526159"/>
      </dsp:txXfrm>
    </dsp:sp>
    <dsp:sp modelId="{71F1064F-999B-4C43-94D0-7B674993A45C}">
      <dsp:nvSpPr>
        <dsp:cNvPr id="0" name=""/>
        <dsp:cNvSpPr/>
      </dsp:nvSpPr>
      <dsp:spPr>
        <a:xfrm>
          <a:off x="814887" y="1776252"/>
          <a:ext cx="657699" cy="65769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963AC1-D64E-400D-818A-7C63202F5F64}">
      <dsp:nvSpPr>
        <dsp:cNvPr id="0" name=""/>
        <dsp:cNvSpPr/>
      </dsp:nvSpPr>
      <dsp:spPr>
        <a:xfrm>
          <a:off x="1227108" y="2631726"/>
          <a:ext cx="5470985" cy="5261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639" tIns="68580" rIns="68580" bIns="68580" numCol="1" spcCol="1270" anchor="ctr" anchorCtr="0">
          <a:noAutofit/>
        </a:bodyPr>
        <a:lstStyle/>
        <a:p>
          <a:pPr marL="0" lvl="0" indent="0" algn="l" defTabSz="1200150">
            <a:lnSpc>
              <a:spcPct val="90000"/>
            </a:lnSpc>
            <a:spcBef>
              <a:spcPct val="0"/>
            </a:spcBef>
            <a:spcAft>
              <a:spcPct val="35000"/>
            </a:spcAft>
            <a:buNone/>
          </a:pPr>
          <a:r>
            <a:rPr lang="id-ID" sz="2700" kern="1200" dirty="0"/>
            <a:t>Nausea &amp; Vomiting</a:t>
          </a:r>
        </a:p>
      </dsp:txBody>
      <dsp:txXfrm>
        <a:off x="1227108" y="2631726"/>
        <a:ext cx="5470985" cy="526159"/>
      </dsp:txXfrm>
    </dsp:sp>
    <dsp:sp modelId="{61C5CC30-8BF4-4153-B3EC-A25ABAD1BD71}">
      <dsp:nvSpPr>
        <dsp:cNvPr id="0" name=""/>
        <dsp:cNvSpPr/>
      </dsp:nvSpPr>
      <dsp:spPr>
        <a:xfrm>
          <a:off x="898258" y="2565956"/>
          <a:ext cx="657699" cy="65769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0A76A0-270B-43B8-9F1F-F56B97A7CB17}">
      <dsp:nvSpPr>
        <dsp:cNvPr id="0" name=""/>
        <dsp:cNvSpPr/>
      </dsp:nvSpPr>
      <dsp:spPr>
        <a:xfrm>
          <a:off x="1143737" y="3421429"/>
          <a:ext cx="5554355" cy="5261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639" tIns="68580" rIns="68580" bIns="68580" numCol="1" spcCol="1270" anchor="ctr" anchorCtr="0">
          <a:noAutofit/>
        </a:bodyPr>
        <a:lstStyle/>
        <a:p>
          <a:pPr marL="0" lvl="0" indent="0" algn="l" defTabSz="1200150">
            <a:lnSpc>
              <a:spcPct val="90000"/>
            </a:lnSpc>
            <a:spcBef>
              <a:spcPct val="0"/>
            </a:spcBef>
            <a:spcAft>
              <a:spcPct val="35000"/>
            </a:spcAft>
            <a:buNone/>
          </a:pPr>
          <a:r>
            <a:rPr lang="id-ID" sz="2700" kern="1200" dirty="0"/>
            <a:t>Diarrhea &amp; Constipation</a:t>
          </a:r>
        </a:p>
      </dsp:txBody>
      <dsp:txXfrm>
        <a:off x="1143737" y="3421429"/>
        <a:ext cx="5554355" cy="526159"/>
      </dsp:txXfrm>
    </dsp:sp>
    <dsp:sp modelId="{DC39A9B4-1E7E-42D9-B1D9-8169BF965834}">
      <dsp:nvSpPr>
        <dsp:cNvPr id="0" name=""/>
        <dsp:cNvSpPr/>
      </dsp:nvSpPr>
      <dsp:spPr>
        <a:xfrm>
          <a:off x="814887" y="3355659"/>
          <a:ext cx="657699" cy="65769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414B5A-BE51-4C83-A312-FDC11435AB26}">
      <dsp:nvSpPr>
        <dsp:cNvPr id="0" name=""/>
        <dsp:cNvSpPr/>
      </dsp:nvSpPr>
      <dsp:spPr>
        <a:xfrm>
          <a:off x="882626" y="4210553"/>
          <a:ext cx="5815467" cy="5261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639" tIns="68580" rIns="68580" bIns="68580" numCol="1" spcCol="1270" anchor="ctr" anchorCtr="0">
          <a:noAutofit/>
        </a:bodyPr>
        <a:lstStyle/>
        <a:p>
          <a:pPr marL="0" lvl="0" indent="0" algn="l" defTabSz="1200150">
            <a:lnSpc>
              <a:spcPct val="90000"/>
            </a:lnSpc>
            <a:spcBef>
              <a:spcPct val="0"/>
            </a:spcBef>
            <a:spcAft>
              <a:spcPct val="35000"/>
            </a:spcAft>
            <a:buNone/>
          </a:pPr>
          <a:r>
            <a:rPr lang="id-ID" sz="2700" kern="1200" dirty="0"/>
            <a:t>Gasstrointestinal bleeding</a:t>
          </a:r>
        </a:p>
      </dsp:txBody>
      <dsp:txXfrm>
        <a:off x="882626" y="4210553"/>
        <a:ext cx="5815467" cy="526159"/>
      </dsp:txXfrm>
    </dsp:sp>
    <dsp:sp modelId="{44B4B966-B205-41B2-BE1E-EBAB0F12FB68}">
      <dsp:nvSpPr>
        <dsp:cNvPr id="0" name=""/>
        <dsp:cNvSpPr/>
      </dsp:nvSpPr>
      <dsp:spPr>
        <a:xfrm>
          <a:off x="553776" y="4144783"/>
          <a:ext cx="657699" cy="65769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3C91D4-0EB1-40FD-A7F8-4E4A50857C3A}">
      <dsp:nvSpPr>
        <dsp:cNvPr id="0" name=""/>
        <dsp:cNvSpPr/>
      </dsp:nvSpPr>
      <dsp:spPr>
        <a:xfrm>
          <a:off x="406141" y="5000256"/>
          <a:ext cx="6291952" cy="5261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639" tIns="68580" rIns="68580" bIns="68580" numCol="1" spcCol="1270" anchor="ctr" anchorCtr="0">
          <a:noAutofit/>
        </a:bodyPr>
        <a:lstStyle/>
        <a:p>
          <a:pPr marL="0" lvl="0" indent="0" algn="l" defTabSz="1200150">
            <a:lnSpc>
              <a:spcPct val="90000"/>
            </a:lnSpc>
            <a:spcBef>
              <a:spcPct val="0"/>
            </a:spcBef>
            <a:spcAft>
              <a:spcPct val="35000"/>
            </a:spcAft>
            <a:buNone/>
          </a:pPr>
          <a:r>
            <a:rPr lang="id-ID" sz="2700" kern="1200" dirty="0"/>
            <a:t>Malabsorption, hepatitis , GI infection</a:t>
          </a:r>
        </a:p>
      </dsp:txBody>
      <dsp:txXfrm>
        <a:off x="406141" y="5000256"/>
        <a:ext cx="6291952" cy="526159"/>
      </dsp:txXfrm>
    </dsp:sp>
    <dsp:sp modelId="{BFBA144E-ABB3-4942-BF25-F0C3A2EE39B3}">
      <dsp:nvSpPr>
        <dsp:cNvPr id="0" name=""/>
        <dsp:cNvSpPr/>
      </dsp:nvSpPr>
      <dsp:spPr>
        <a:xfrm>
          <a:off x="77291" y="4934486"/>
          <a:ext cx="657699" cy="65769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2A061-B7B9-4887-867B-7F2B3BC731B9}">
      <dsp:nvSpPr>
        <dsp:cNvPr id="0" name=""/>
        <dsp:cNvSpPr/>
      </dsp:nvSpPr>
      <dsp:spPr>
        <a:xfrm>
          <a:off x="0" y="23561"/>
          <a:ext cx="12192000" cy="18460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id-ID" sz="3300" kern="1200" dirty="0"/>
            <a:t>1. Menyelenggarakan sawar (pembatas), bersifat permeabel selektif antara isi saluran dan jaringan tubuh.</a:t>
          </a:r>
        </a:p>
      </dsp:txBody>
      <dsp:txXfrm>
        <a:off x="90116" y="113677"/>
        <a:ext cx="12011768" cy="1665808"/>
      </dsp:txXfrm>
    </dsp:sp>
    <dsp:sp modelId="{29543E64-F595-440C-B9FD-861BAF74E8B4}">
      <dsp:nvSpPr>
        <dsp:cNvPr id="0" name=""/>
        <dsp:cNvSpPr/>
      </dsp:nvSpPr>
      <dsp:spPr>
        <a:xfrm>
          <a:off x="0" y="1964642"/>
          <a:ext cx="12192000" cy="1846040"/>
        </a:xfrm>
        <a:prstGeom prst="roundRect">
          <a:avLst/>
        </a:prstGeom>
        <a:solidFill>
          <a:schemeClr val="accent5">
            <a:hueOff val="-689259"/>
            <a:satOff val="-12903"/>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id-ID" sz="3300" kern="1200" dirty="0"/>
            <a:t>2. Mempermudah transpor dan pencernaan makanan</a:t>
          </a:r>
        </a:p>
      </dsp:txBody>
      <dsp:txXfrm>
        <a:off x="90116" y="2054758"/>
        <a:ext cx="12011768" cy="1665808"/>
      </dsp:txXfrm>
    </dsp:sp>
    <dsp:sp modelId="{976CCE09-E366-4236-A5C2-A5AE5F6FF3CA}">
      <dsp:nvSpPr>
        <dsp:cNvPr id="0" name=""/>
        <dsp:cNvSpPr/>
      </dsp:nvSpPr>
      <dsp:spPr>
        <a:xfrm>
          <a:off x="0" y="3905722"/>
          <a:ext cx="12192000" cy="1846040"/>
        </a:xfrm>
        <a:prstGeom prst="roundRect">
          <a:avLst/>
        </a:prstGeom>
        <a:solidFill>
          <a:schemeClr val="accent5">
            <a:hueOff val="-1378517"/>
            <a:satOff val="-25807"/>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id-ID" sz="3300" kern="1200" dirty="0"/>
            <a:t>3. </a:t>
          </a:r>
          <a:r>
            <a:rPr lang="fi-FI" sz="3300" kern="1200" dirty="0"/>
            <a:t>Meningkatkan absorpsi hasil-hasil pencernaan (sari-sari makanan).</a:t>
          </a:r>
          <a:r>
            <a:rPr lang="id-ID" sz="3300" kern="1200" dirty="0"/>
            <a:t> </a:t>
          </a:r>
          <a:r>
            <a:rPr lang="fi-FI" sz="3300" kern="1200" dirty="0"/>
            <a:t> Sel-sel pada</a:t>
          </a:r>
          <a:r>
            <a:rPr lang="id-ID" sz="3300" kern="1200" dirty="0"/>
            <a:t> lapisan ini selain menghasilkan mukus juga berperan dalam pencernaan atau absorpsi makanan.</a:t>
          </a:r>
        </a:p>
      </dsp:txBody>
      <dsp:txXfrm>
        <a:off x="90116" y="3995838"/>
        <a:ext cx="12011768" cy="16658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EE5BB-1115-4AA8-A493-531E8B060112}">
      <dsp:nvSpPr>
        <dsp:cNvPr id="0" name=""/>
        <dsp:cNvSpPr/>
      </dsp:nvSpPr>
      <dsp:spPr>
        <a:xfrm>
          <a:off x="0" y="30561"/>
          <a:ext cx="12192000" cy="136714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l" defTabSz="2533650">
            <a:lnSpc>
              <a:spcPct val="90000"/>
            </a:lnSpc>
            <a:spcBef>
              <a:spcPct val="0"/>
            </a:spcBef>
            <a:spcAft>
              <a:spcPct val="35000"/>
            </a:spcAft>
            <a:buNone/>
          </a:pPr>
          <a:r>
            <a:rPr lang="id-ID" sz="5700" kern="1200" dirty="0"/>
            <a:t>1. Pencernaan Mekanis</a:t>
          </a:r>
        </a:p>
      </dsp:txBody>
      <dsp:txXfrm>
        <a:off x="66738" y="97299"/>
        <a:ext cx="12058524" cy="1233668"/>
      </dsp:txXfrm>
    </dsp:sp>
    <dsp:sp modelId="{C51B3449-8E35-4C31-87A3-D9A4761CA124}">
      <dsp:nvSpPr>
        <dsp:cNvPr id="0" name=""/>
        <dsp:cNvSpPr/>
      </dsp:nvSpPr>
      <dsp:spPr>
        <a:xfrm>
          <a:off x="0" y="1397706"/>
          <a:ext cx="12192000"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72390" rIns="405384" bIns="72390" numCol="1" spcCol="1270" anchor="t" anchorCtr="0">
          <a:noAutofit/>
        </a:bodyPr>
        <a:lstStyle/>
        <a:p>
          <a:pPr marL="285750" lvl="1" indent="-285750" algn="l" defTabSz="1955800">
            <a:lnSpc>
              <a:spcPct val="90000"/>
            </a:lnSpc>
            <a:spcBef>
              <a:spcPct val="0"/>
            </a:spcBef>
            <a:spcAft>
              <a:spcPct val="20000"/>
            </a:spcAft>
            <a:buChar char="•"/>
          </a:pPr>
          <a:r>
            <a:rPr lang="id-ID" sz="4400" kern="1200" dirty="0"/>
            <a:t>Proses mengunyah dan gerak peristaltik.</a:t>
          </a:r>
        </a:p>
      </dsp:txBody>
      <dsp:txXfrm>
        <a:off x="0" y="1397706"/>
        <a:ext cx="12192000" cy="943920"/>
      </dsp:txXfrm>
    </dsp:sp>
    <dsp:sp modelId="{78202E4E-9499-444E-B622-DD18C70EDCAA}">
      <dsp:nvSpPr>
        <dsp:cNvPr id="0" name=""/>
        <dsp:cNvSpPr/>
      </dsp:nvSpPr>
      <dsp:spPr>
        <a:xfrm>
          <a:off x="0" y="2341626"/>
          <a:ext cx="12192000" cy="1367144"/>
        </a:xfrm>
        <a:prstGeom prst="roundRect">
          <a:avLst/>
        </a:prstGeom>
        <a:solidFill>
          <a:schemeClr val="accent3">
            <a:hueOff val="3327813"/>
            <a:satOff val="11312"/>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l" defTabSz="2533650">
            <a:lnSpc>
              <a:spcPct val="90000"/>
            </a:lnSpc>
            <a:spcBef>
              <a:spcPct val="0"/>
            </a:spcBef>
            <a:spcAft>
              <a:spcPct val="35000"/>
            </a:spcAft>
            <a:buNone/>
          </a:pPr>
          <a:r>
            <a:rPr lang="id-ID" sz="5700" kern="1200" dirty="0"/>
            <a:t>2. Pencernaan Kimiawi</a:t>
          </a:r>
        </a:p>
      </dsp:txBody>
      <dsp:txXfrm>
        <a:off x="66738" y="2408364"/>
        <a:ext cx="12058524" cy="1233668"/>
      </dsp:txXfrm>
    </dsp:sp>
    <dsp:sp modelId="{8BC3673B-EDD7-4C23-B9A9-6B2ABF7263EC}">
      <dsp:nvSpPr>
        <dsp:cNvPr id="0" name=""/>
        <dsp:cNvSpPr/>
      </dsp:nvSpPr>
      <dsp:spPr>
        <a:xfrm>
          <a:off x="0" y="3708771"/>
          <a:ext cx="12192000" cy="2005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72390" rIns="405384" bIns="72390" numCol="1" spcCol="1270" anchor="t" anchorCtr="0">
          <a:noAutofit/>
        </a:bodyPr>
        <a:lstStyle/>
        <a:p>
          <a:pPr marL="285750" lvl="1" indent="-285750" algn="l" defTabSz="1955800">
            <a:lnSpc>
              <a:spcPct val="90000"/>
            </a:lnSpc>
            <a:spcBef>
              <a:spcPct val="0"/>
            </a:spcBef>
            <a:spcAft>
              <a:spcPct val="20000"/>
            </a:spcAft>
            <a:buChar char="•"/>
          </a:pPr>
          <a:r>
            <a:rPr lang="id-ID" sz="4400" kern="1200" dirty="0"/>
            <a:t>Proses dimana dihancurkan oleh enzim-enzim pencernaan yang dikeluarkan di mulut, lambung, usus halus, kantung empedu dll</a:t>
          </a:r>
        </a:p>
      </dsp:txBody>
      <dsp:txXfrm>
        <a:off x="0" y="3708771"/>
        <a:ext cx="12192000" cy="20058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6152D3-BE64-452D-84CB-2AF44A564407}">
      <dsp:nvSpPr>
        <dsp:cNvPr id="0" name=""/>
        <dsp:cNvSpPr/>
      </dsp:nvSpPr>
      <dsp:spPr>
        <a:xfrm>
          <a:off x="0" y="75259"/>
          <a:ext cx="6172199" cy="8874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id-ID" sz="3700" kern="1200" dirty="0"/>
            <a:t>Pipi &amp; Bibir</a:t>
          </a:r>
        </a:p>
      </dsp:txBody>
      <dsp:txXfrm>
        <a:off x="43321" y="118580"/>
        <a:ext cx="6085557" cy="800803"/>
      </dsp:txXfrm>
    </dsp:sp>
    <dsp:sp modelId="{2B06DE2D-1D0E-4B35-A6FA-79E5ED5D5632}">
      <dsp:nvSpPr>
        <dsp:cNvPr id="0" name=""/>
        <dsp:cNvSpPr/>
      </dsp:nvSpPr>
      <dsp:spPr>
        <a:xfrm>
          <a:off x="0" y="962705"/>
          <a:ext cx="6172199" cy="1723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967"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id-ID" sz="2900" kern="1200" dirty="0"/>
            <a:t>Tersusun oleh otot-otot yang berfungsi untuk mengunyah dan berbicara. Di sebelah luar, pipi dan bibir diselaputi oleh kulit</a:t>
          </a:r>
        </a:p>
      </dsp:txBody>
      <dsp:txXfrm>
        <a:off x="0" y="962705"/>
        <a:ext cx="6172199" cy="1723275"/>
      </dsp:txXfrm>
    </dsp:sp>
    <dsp:sp modelId="{00DD7234-8970-43E4-BCC4-2D5C836EF0FB}">
      <dsp:nvSpPr>
        <dsp:cNvPr id="0" name=""/>
        <dsp:cNvSpPr/>
      </dsp:nvSpPr>
      <dsp:spPr>
        <a:xfrm>
          <a:off x="0" y="2685980"/>
          <a:ext cx="6172199" cy="8874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id-ID" sz="3700" kern="1200" dirty="0"/>
            <a:t>Lidah (Lingua)</a:t>
          </a:r>
        </a:p>
      </dsp:txBody>
      <dsp:txXfrm>
        <a:off x="43321" y="2729301"/>
        <a:ext cx="6085557" cy="800803"/>
      </dsp:txXfrm>
    </dsp:sp>
    <dsp:sp modelId="{C58FC841-5E7C-4D34-92AC-F3271383D6E1}">
      <dsp:nvSpPr>
        <dsp:cNvPr id="0" name=""/>
        <dsp:cNvSpPr/>
      </dsp:nvSpPr>
      <dsp:spPr>
        <a:xfrm>
          <a:off x="0" y="3573425"/>
          <a:ext cx="6172199" cy="2144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967"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id-ID" sz="2900" kern="1200" dirty="0"/>
            <a:t>Daerah sensitif rasa manis terdapat pada ujung lidah, rasa asin pada bagian depan, rasa asam, ada pada sisi kiri dan kanan lidah, dan rasa pahit pada bagian belakang</a:t>
          </a:r>
        </a:p>
      </dsp:txBody>
      <dsp:txXfrm>
        <a:off x="0" y="3573425"/>
        <a:ext cx="6172199" cy="21445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83072B-F83C-4CD1-AF6A-166B560C0A50}">
      <dsp:nvSpPr>
        <dsp:cNvPr id="0" name=""/>
        <dsp:cNvSpPr/>
      </dsp:nvSpPr>
      <dsp:spPr>
        <a:xfrm>
          <a:off x="0" y="81443"/>
          <a:ext cx="12192000" cy="71954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id-ID" sz="3000" kern="1200" dirty="0"/>
            <a:t>Sel goblet</a:t>
          </a:r>
        </a:p>
      </dsp:txBody>
      <dsp:txXfrm>
        <a:off x="35125" y="116568"/>
        <a:ext cx="12121750" cy="649299"/>
      </dsp:txXfrm>
    </dsp:sp>
    <dsp:sp modelId="{782D748F-8DE1-4155-B3DE-683564E2114E}">
      <dsp:nvSpPr>
        <dsp:cNvPr id="0" name=""/>
        <dsp:cNvSpPr/>
      </dsp:nvSpPr>
      <dsp:spPr>
        <a:xfrm>
          <a:off x="0" y="800993"/>
          <a:ext cx="12192000" cy="1055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id-ID" sz="2300" kern="1200" dirty="0"/>
            <a:t>disebut juga dengan mucous neck cell, yang berfungsi untuk mensekresi mukus. Mukus, bersama-sama dengan HCO3, membentuk sistem pertahanan nonspesifik lambung (gastric </a:t>
          </a:r>
          <a:r>
            <a:rPr lang="nn-NO" sz="2300" kern="1200" dirty="0"/>
            <a:t>mucosal barrier) yang berfungsi untuk</a:t>
          </a:r>
          <a:r>
            <a:rPr lang="id-ID" sz="2300" kern="1200" dirty="0"/>
            <a:t> melindungi epitel lambung</a:t>
          </a:r>
        </a:p>
      </dsp:txBody>
      <dsp:txXfrm>
        <a:off x="0" y="800993"/>
        <a:ext cx="12192000" cy="1055700"/>
      </dsp:txXfrm>
    </dsp:sp>
    <dsp:sp modelId="{7A04C9FF-4E08-4083-9E3F-EFD7D411686F}">
      <dsp:nvSpPr>
        <dsp:cNvPr id="0" name=""/>
        <dsp:cNvSpPr/>
      </dsp:nvSpPr>
      <dsp:spPr>
        <a:xfrm>
          <a:off x="0" y="1856694"/>
          <a:ext cx="12192000" cy="719549"/>
        </a:xfrm>
        <a:prstGeom prst="roundRect">
          <a:avLst/>
        </a:prstGeom>
        <a:solidFill>
          <a:schemeClr val="accent3">
            <a:hueOff val="1663906"/>
            <a:satOff val="5656"/>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id-ID" sz="3000" kern="1200" dirty="0"/>
            <a:t>Sel parietal</a:t>
          </a:r>
        </a:p>
      </dsp:txBody>
      <dsp:txXfrm>
        <a:off x="35125" y="1891819"/>
        <a:ext cx="12121750" cy="649299"/>
      </dsp:txXfrm>
    </dsp:sp>
    <dsp:sp modelId="{F274FCC7-5990-46ED-841A-8FFAE8D23F77}">
      <dsp:nvSpPr>
        <dsp:cNvPr id="0" name=""/>
        <dsp:cNvSpPr/>
      </dsp:nvSpPr>
      <dsp:spPr>
        <a:xfrm>
          <a:off x="0" y="2576243"/>
          <a:ext cx="12192000" cy="1055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id-ID" sz="2300" kern="1200" dirty="0"/>
            <a:t>berfungsi untuk </a:t>
          </a:r>
          <a:r>
            <a:rPr lang="pt-BR" sz="2300" kern="1200" dirty="0"/>
            <a:t>memproduksi asam klorida (HCl). Asam</a:t>
          </a:r>
          <a:r>
            <a:rPr lang="id-ID" sz="2300" kern="1200" dirty="0"/>
            <a:t>ini berfungsi untuk membunuh bakteri </a:t>
          </a:r>
          <a:r>
            <a:rPr lang="nl-NL" sz="2300" kern="1200" dirty="0"/>
            <a:t>dan denaturasi protein dan membuat</a:t>
          </a:r>
          <a:r>
            <a:rPr lang="id-ID" sz="2300" kern="1200" dirty="0"/>
            <a:t> </a:t>
          </a:r>
          <a:r>
            <a:rPr lang="sv-SE" sz="2300" kern="1200" dirty="0"/>
            <a:t>suasana lambung menjadi asam dengan</a:t>
          </a:r>
          <a:r>
            <a:rPr lang="id-ID" sz="2300" kern="1200" dirty="0"/>
            <a:t> PH 1,5 sampai dengan 3.</a:t>
          </a:r>
        </a:p>
      </dsp:txBody>
      <dsp:txXfrm>
        <a:off x="0" y="2576243"/>
        <a:ext cx="12192000" cy="1055700"/>
      </dsp:txXfrm>
    </dsp:sp>
    <dsp:sp modelId="{F14B44A5-398B-4701-8C40-0E90A6507B83}">
      <dsp:nvSpPr>
        <dsp:cNvPr id="0" name=""/>
        <dsp:cNvSpPr/>
      </dsp:nvSpPr>
      <dsp:spPr>
        <a:xfrm>
          <a:off x="0" y="3631944"/>
          <a:ext cx="12192000" cy="719549"/>
        </a:xfrm>
        <a:prstGeom prst="roundRect">
          <a:avLst/>
        </a:prstGeom>
        <a:solidFill>
          <a:schemeClr val="accent3">
            <a:hueOff val="3327813"/>
            <a:satOff val="11312"/>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id-ID" sz="3000" kern="1200" dirty="0"/>
            <a:t>Sel Chief</a:t>
          </a:r>
        </a:p>
      </dsp:txBody>
      <dsp:txXfrm>
        <a:off x="35125" y="3667069"/>
        <a:ext cx="12121750" cy="649299"/>
      </dsp:txXfrm>
    </dsp:sp>
    <dsp:sp modelId="{232A06CD-ACFB-4992-876A-FF2D92BC6E10}">
      <dsp:nvSpPr>
        <dsp:cNvPr id="0" name=""/>
        <dsp:cNvSpPr/>
      </dsp:nvSpPr>
      <dsp:spPr>
        <a:xfrm>
          <a:off x="0" y="4351494"/>
          <a:ext cx="12192000" cy="136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id-ID" sz="2300" kern="1200" dirty="0"/>
            <a:t>Memproduksi pepsinogen yang kemudian diaktifkan oleh HCl menjadi pepsin. Pepsin berfungsi untuk </a:t>
          </a:r>
          <a:r>
            <a:rPr lang="fi-FI" sz="2300" kern="1200" dirty="0"/>
            <a:t>memecah protein. Selain itu, sel ini</a:t>
          </a:r>
          <a:r>
            <a:rPr lang="id-ID" sz="2300" kern="1200" dirty="0"/>
            <a:t> </a:t>
          </a:r>
          <a:r>
            <a:rPr lang="es-ES" sz="2300" kern="1200" dirty="0"/>
            <a:t>juga </a:t>
          </a:r>
          <a:r>
            <a:rPr lang="es-ES" sz="2300" kern="1200" dirty="0" err="1"/>
            <a:t>memproduksi</a:t>
          </a:r>
          <a:r>
            <a:rPr lang="es-ES" sz="2300" kern="1200" dirty="0"/>
            <a:t> </a:t>
          </a:r>
          <a:r>
            <a:rPr lang="es-ES" sz="2300" kern="1200" dirty="0" err="1"/>
            <a:t>enzim</a:t>
          </a:r>
          <a:r>
            <a:rPr lang="es-ES" sz="2300" kern="1200" dirty="0"/>
            <a:t> </a:t>
          </a:r>
          <a:r>
            <a:rPr lang="es-ES" sz="2300" kern="1200" dirty="0" err="1"/>
            <a:t>lipase</a:t>
          </a:r>
          <a:r>
            <a:rPr lang="es-ES" sz="2300" kern="1200" dirty="0"/>
            <a:t> yang</a:t>
          </a:r>
          <a:r>
            <a:rPr lang="id-ID" sz="2300" kern="1200" dirty="0"/>
            <a:t> berperan dalam proses hidrolisis lemak dengan memecah lemak menjadi asam </a:t>
          </a:r>
          <a:r>
            <a:rPr lang="nl-NL" sz="2300" kern="1200" dirty="0"/>
            <a:t>lemak dan gliserol dan enzim rennin</a:t>
          </a:r>
          <a:r>
            <a:rPr lang="id-ID" sz="2300" kern="1200" dirty="0"/>
            <a:t> yang berfungsi untuk mencerna susu.</a:t>
          </a:r>
        </a:p>
      </dsp:txBody>
      <dsp:txXfrm>
        <a:off x="0" y="4351494"/>
        <a:ext cx="12192000" cy="13662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83072B-F83C-4CD1-AF6A-166B560C0A50}">
      <dsp:nvSpPr>
        <dsp:cNvPr id="0" name=""/>
        <dsp:cNvSpPr/>
      </dsp:nvSpPr>
      <dsp:spPr>
        <a:xfrm>
          <a:off x="0" y="16026"/>
          <a:ext cx="12192000" cy="10553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id-ID" sz="4400" kern="1200" dirty="0"/>
            <a:t>Sel G</a:t>
          </a:r>
        </a:p>
      </dsp:txBody>
      <dsp:txXfrm>
        <a:off x="51517" y="67543"/>
        <a:ext cx="12088966" cy="952306"/>
      </dsp:txXfrm>
    </dsp:sp>
    <dsp:sp modelId="{782D748F-8DE1-4155-B3DE-683564E2114E}">
      <dsp:nvSpPr>
        <dsp:cNvPr id="0" name=""/>
        <dsp:cNvSpPr/>
      </dsp:nvSpPr>
      <dsp:spPr>
        <a:xfrm>
          <a:off x="0" y="1071366"/>
          <a:ext cx="12192000" cy="1548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id-ID" sz="3400" kern="1200" dirty="0"/>
            <a:t>yang menghasilkan hormon gastrin. Hormon dilepaskan segera </a:t>
          </a:r>
          <a:r>
            <a:rPr lang="fi-FI" sz="3400" kern="1200" dirty="0"/>
            <a:t>setelah makanan masuk ke lambung</a:t>
          </a:r>
          <a:r>
            <a:rPr lang="id-ID" sz="3400" kern="1200" dirty="0"/>
            <a:t> </a:t>
          </a:r>
          <a:r>
            <a:rPr lang="sv-SE" sz="3400" kern="1200" dirty="0"/>
            <a:t>dan berfungsi untuk memicu sekresi jus</a:t>
          </a:r>
          <a:r>
            <a:rPr lang="id-ID" sz="3400" kern="1200" dirty="0"/>
            <a:t> digesti oleh kelenjar gaster.</a:t>
          </a:r>
        </a:p>
      </dsp:txBody>
      <dsp:txXfrm>
        <a:off x="0" y="1071366"/>
        <a:ext cx="12192000" cy="1548360"/>
      </dsp:txXfrm>
    </dsp:sp>
    <dsp:sp modelId="{7A04C9FF-4E08-4083-9E3F-EFD7D411686F}">
      <dsp:nvSpPr>
        <dsp:cNvPr id="0" name=""/>
        <dsp:cNvSpPr/>
      </dsp:nvSpPr>
      <dsp:spPr>
        <a:xfrm>
          <a:off x="0" y="2619726"/>
          <a:ext cx="12192000" cy="1055340"/>
        </a:xfrm>
        <a:prstGeom prst="roundRect">
          <a:avLst/>
        </a:prstGeom>
        <a:solidFill>
          <a:schemeClr val="accent4">
            <a:hueOff val="-7233427"/>
            <a:satOff val="11601"/>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id-ID" sz="4400" kern="1200" dirty="0"/>
            <a:t>Sel D</a:t>
          </a:r>
        </a:p>
      </dsp:txBody>
      <dsp:txXfrm>
        <a:off x="51517" y="2671243"/>
        <a:ext cx="12088966" cy="952306"/>
      </dsp:txXfrm>
    </dsp:sp>
    <dsp:sp modelId="{F274FCC7-5990-46ED-841A-8FFAE8D23F77}">
      <dsp:nvSpPr>
        <dsp:cNvPr id="0" name=""/>
        <dsp:cNvSpPr/>
      </dsp:nvSpPr>
      <dsp:spPr>
        <a:xfrm>
          <a:off x="0" y="3675066"/>
          <a:ext cx="12192000" cy="1070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id-ID" sz="3400" kern="1200" dirty="0"/>
            <a:t>yang berfungsi menghasilkan hormon somatostatin (bekerja untuk menghambat asam).</a:t>
          </a:r>
        </a:p>
      </dsp:txBody>
      <dsp:txXfrm>
        <a:off x="0" y="3675066"/>
        <a:ext cx="12192000" cy="1070190"/>
      </dsp:txXfrm>
    </dsp:sp>
    <dsp:sp modelId="{F14B44A5-398B-4701-8C40-0E90A6507B83}">
      <dsp:nvSpPr>
        <dsp:cNvPr id="0" name=""/>
        <dsp:cNvSpPr/>
      </dsp:nvSpPr>
      <dsp:spPr>
        <a:xfrm>
          <a:off x="0" y="4745256"/>
          <a:ext cx="12192000" cy="1055340"/>
        </a:xfrm>
        <a:prstGeom prst="roundRect">
          <a:avLst/>
        </a:prstGeom>
        <a:solidFill>
          <a:schemeClr val="accent4">
            <a:hueOff val="-14466855"/>
            <a:satOff val="23201"/>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id-ID" sz="4400" kern="1200"/>
            <a:t>Enterochromaffin-like cell</a:t>
          </a:r>
          <a:endParaRPr lang="id-ID" sz="4400" kern="1200" dirty="0"/>
        </a:p>
      </dsp:txBody>
      <dsp:txXfrm>
        <a:off x="51517" y="4796773"/>
        <a:ext cx="12088966" cy="952306"/>
      </dsp:txXfrm>
    </dsp:sp>
    <dsp:sp modelId="{232A06CD-ACFB-4992-876A-FF2D92BC6E10}">
      <dsp:nvSpPr>
        <dsp:cNvPr id="0" name=""/>
        <dsp:cNvSpPr/>
      </dsp:nvSpPr>
      <dsp:spPr>
        <a:xfrm>
          <a:off x="0" y="5800596"/>
          <a:ext cx="12192000" cy="72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id-ID" sz="3400" kern="1200"/>
            <a:t>Berfungsi memproduksi substansi mirip histamin</a:t>
          </a:r>
          <a:endParaRPr lang="id-ID" sz="3400" kern="1200" dirty="0"/>
        </a:p>
      </dsp:txBody>
      <dsp:txXfrm>
        <a:off x="0" y="5800596"/>
        <a:ext cx="12192000" cy="7286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57E76-60C2-46B2-A48C-38319257604D}">
      <dsp:nvSpPr>
        <dsp:cNvPr id="0" name=""/>
        <dsp:cNvSpPr/>
      </dsp:nvSpPr>
      <dsp:spPr>
        <a:xfrm>
          <a:off x="-6577195" y="-1005855"/>
          <a:ext cx="7828310" cy="7828310"/>
        </a:xfrm>
        <a:prstGeom prst="blockArc">
          <a:avLst>
            <a:gd name="adj1" fmla="val 18900000"/>
            <a:gd name="adj2" fmla="val 2700000"/>
            <a:gd name="adj3" fmla="val 276"/>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64ADDA-FC4B-46AA-B7C4-C932D7C0B0DE}">
      <dsp:nvSpPr>
        <dsp:cNvPr id="0" name=""/>
        <dsp:cNvSpPr/>
      </dsp:nvSpPr>
      <dsp:spPr>
        <a:xfrm>
          <a:off x="654677" y="447180"/>
          <a:ext cx="11454455" cy="89482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0268" tIns="48260" rIns="48260" bIns="48260" numCol="1" spcCol="1270" anchor="ctr" anchorCtr="0">
          <a:noAutofit/>
        </a:bodyPr>
        <a:lstStyle/>
        <a:p>
          <a:pPr marL="0" lvl="0" indent="0" algn="l" defTabSz="844550">
            <a:lnSpc>
              <a:spcPct val="90000"/>
            </a:lnSpc>
            <a:spcBef>
              <a:spcPct val="0"/>
            </a:spcBef>
            <a:spcAft>
              <a:spcPct val="35000"/>
            </a:spcAft>
            <a:buNone/>
          </a:pPr>
          <a:r>
            <a:rPr lang="id-ID" sz="1900" kern="1200" dirty="0"/>
            <a:t>Ketiga enzim yang terkandung di dalam cairan lambung (gastric juice) bercampur </a:t>
          </a:r>
          <a:r>
            <a:rPr lang="fi-FI" sz="1900" kern="1200" dirty="0"/>
            <a:t>dengan makanan melalui proses mekanis,</a:t>
          </a:r>
          <a:r>
            <a:rPr lang="id-ID" sz="1900" kern="1200" dirty="0"/>
            <a:t> </a:t>
          </a:r>
          <a:r>
            <a:rPr lang="fi-FI" sz="1900" kern="1200" dirty="0"/>
            <a:t>yaitu kontraksi dan relaksasi lambung</a:t>
          </a:r>
          <a:endParaRPr lang="id-ID" sz="1900" kern="1200" dirty="0"/>
        </a:p>
      </dsp:txBody>
      <dsp:txXfrm>
        <a:off x="654677" y="447180"/>
        <a:ext cx="11454455" cy="894825"/>
      </dsp:txXfrm>
    </dsp:sp>
    <dsp:sp modelId="{21DB9686-5457-4797-BB58-A69E57435CD1}">
      <dsp:nvSpPr>
        <dsp:cNvPr id="0" name=""/>
        <dsp:cNvSpPr/>
      </dsp:nvSpPr>
      <dsp:spPr>
        <a:xfrm>
          <a:off x="95411" y="335326"/>
          <a:ext cx="1118532" cy="1118532"/>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3F9096-4E9F-40FB-82FB-3A05217C41F4}">
      <dsp:nvSpPr>
        <dsp:cNvPr id="0" name=""/>
        <dsp:cNvSpPr/>
      </dsp:nvSpPr>
      <dsp:spPr>
        <a:xfrm>
          <a:off x="1167701" y="1789651"/>
          <a:ext cx="10941431" cy="894825"/>
        </a:xfrm>
        <a:prstGeom prst="rect">
          <a:avLst/>
        </a:prstGeom>
        <a:solidFill>
          <a:schemeClr val="accent4">
            <a:hueOff val="-4822285"/>
            <a:satOff val="7734"/>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0268" tIns="48260" rIns="48260" bIns="48260" numCol="1" spcCol="1270" anchor="ctr" anchorCtr="0">
          <a:noAutofit/>
        </a:bodyPr>
        <a:lstStyle/>
        <a:p>
          <a:pPr marL="0" lvl="0" indent="0" algn="l" defTabSz="844550">
            <a:lnSpc>
              <a:spcPct val="90000"/>
            </a:lnSpc>
            <a:spcBef>
              <a:spcPct val="0"/>
            </a:spcBef>
            <a:spcAft>
              <a:spcPct val="35000"/>
            </a:spcAft>
            <a:buNone/>
          </a:pPr>
          <a:r>
            <a:rPr lang="id-ID" sz="1900" kern="1200" dirty="0"/>
            <a:t>Normal lambung mengalami </a:t>
          </a:r>
          <a:r>
            <a:rPr lang="sv-SE" sz="1900" kern="1200" dirty="0"/>
            <a:t>kontraksi sebanyak tiga kali per menit dan</a:t>
          </a:r>
          <a:r>
            <a:rPr lang="id-ID" sz="1900" kern="1200" dirty="0"/>
            <a:t> mempunyai kapasitas untuk menampung kurang-lebih dua pertiga volume makanan &amp; pada puasa &lt;2 ons.</a:t>
          </a:r>
        </a:p>
      </dsp:txBody>
      <dsp:txXfrm>
        <a:off x="1167701" y="1789651"/>
        <a:ext cx="10941431" cy="894825"/>
      </dsp:txXfrm>
    </dsp:sp>
    <dsp:sp modelId="{0B4AC48D-11B8-4E1A-91B7-B5D024BB841F}">
      <dsp:nvSpPr>
        <dsp:cNvPr id="0" name=""/>
        <dsp:cNvSpPr/>
      </dsp:nvSpPr>
      <dsp:spPr>
        <a:xfrm>
          <a:off x="608435" y="1677798"/>
          <a:ext cx="1118532" cy="1118532"/>
        </a:xfrm>
        <a:prstGeom prst="ellipse">
          <a:avLst/>
        </a:prstGeom>
        <a:solidFill>
          <a:schemeClr val="lt1">
            <a:hueOff val="0"/>
            <a:satOff val="0"/>
            <a:lumOff val="0"/>
            <a:alphaOff val="0"/>
          </a:schemeClr>
        </a:solidFill>
        <a:ln w="12700" cap="flat" cmpd="sng" algn="ctr">
          <a:solidFill>
            <a:schemeClr val="accent4">
              <a:hueOff val="-4822285"/>
              <a:satOff val="7734"/>
              <a:lumOff val="-392"/>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A4F42E-2FD2-4C27-8C1B-80B8A3914AB7}">
      <dsp:nvSpPr>
        <dsp:cNvPr id="0" name=""/>
        <dsp:cNvSpPr/>
      </dsp:nvSpPr>
      <dsp:spPr>
        <a:xfrm>
          <a:off x="1167701" y="3132122"/>
          <a:ext cx="10941431" cy="894825"/>
        </a:xfrm>
        <a:prstGeom prst="rect">
          <a:avLst/>
        </a:prstGeom>
        <a:solidFill>
          <a:schemeClr val="accent4">
            <a:hueOff val="-9644570"/>
            <a:satOff val="15467"/>
            <a:lumOff val="-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0268" tIns="48260" rIns="48260" bIns="48260" numCol="1" spcCol="1270" anchor="ctr" anchorCtr="0">
          <a:noAutofit/>
        </a:bodyPr>
        <a:lstStyle/>
        <a:p>
          <a:pPr marL="0" lvl="0" indent="0" algn="l" defTabSz="844550">
            <a:lnSpc>
              <a:spcPct val="90000"/>
            </a:lnSpc>
            <a:spcBef>
              <a:spcPct val="0"/>
            </a:spcBef>
            <a:spcAft>
              <a:spcPct val="35000"/>
            </a:spcAft>
            <a:buNone/>
          </a:pPr>
          <a:r>
            <a:rPr lang="id-ID" sz="1900" kern="1200" dirty="0"/>
            <a:t>Kontraksi dan </a:t>
          </a:r>
          <a:r>
            <a:rPr lang="fi-FI" sz="1900" kern="1200" dirty="0"/>
            <a:t>relaksasi lambung ini diinisiasi oleh pikiran,</a:t>
          </a:r>
          <a:r>
            <a:rPr lang="id-ID" sz="1900" kern="1200" dirty="0"/>
            <a:t> penglihatan, penciuman, serta pengecapan makanan.</a:t>
          </a:r>
        </a:p>
      </dsp:txBody>
      <dsp:txXfrm>
        <a:off x="1167701" y="3132122"/>
        <a:ext cx="10941431" cy="894825"/>
      </dsp:txXfrm>
    </dsp:sp>
    <dsp:sp modelId="{AAE6416C-D129-4BE2-982C-ACB62E901E9D}">
      <dsp:nvSpPr>
        <dsp:cNvPr id="0" name=""/>
        <dsp:cNvSpPr/>
      </dsp:nvSpPr>
      <dsp:spPr>
        <a:xfrm>
          <a:off x="608435" y="3020269"/>
          <a:ext cx="1118532" cy="1118532"/>
        </a:xfrm>
        <a:prstGeom prst="ellipse">
          <a:avLst/>
        </a:prstGeom>
        <a:solidFill>
          <a:schemeClr val="lt1">
            <a:hueOff val="0"/>
            <a:satOff val="0"/>
            <a:lumOff val="0"/>
            <a:alphaOff val="0"/>
          </a:schemeClr>
        </a:solidFill>
        <a:ln w="12700" cap="flat" cmpd="sng" algn="ctr">
          <a:solidFill>
            <a:schemeClr val="accent4">
              <a:hueOff val="-9644570"/>
              <a:satOff val="15467"/>
              <a:lumOff val="-785"/>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958585-1FD3-4F14-B52B-35C028BF24BF}">
      <dsp:nvSpPr>
        <dsp:cNvPr id="0" name=""/>
        <dsp:cNvSpPr/>
      </dsp:nvSpPr>
      <dsp:spPr>
        <a:xfrm>
          <a:off x="654677" y="4474594"/>
          <a:ext cx="11454455" cy="894825"/>
        </a:xfrm>
        <a:prstGeom prst="rect">
          <a:avLst/>
        </a:prstGeom>
        <a:solidFill>
          <a:schemeClr val="accent4">
            <a:hueOff val="-14466855"/>
            <a:satOff val="23201"/>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0268" tIns="48260" rIns="48260" bIns="48260" numCol="1" spcCol="1270" anchor="ctr" anchorCtr="0">
          <a:noAutofit/>
        </a:bodyPr>
        <a:lstStyle/>
        <a:p>
          <a:pPr marL="0" lvl="0" indent="0" algn="l" defTabSz="844550">
            <a:lnSpc>
              <a:spcPct val="90000"/>
            </a:lnSpc>
            <a:spcBef>
              <a:spcPct val="0"/>
            </a:spcBef>
            <a:spcAft>
              <a:spcPct val="35000"/>
            </a:spcAft>
            <a:buNone/>
          </a:pPr>
          <a:r>
            <a:rPr lang="id-ID" sz="1900" kern="1200" dirty="0"/>
            <a:t>Produksi cairan lambung dapat </a:t>
          </a:r>
          <a:r>
            <a:rPr lang="sv-SE" sz="1900" kern="1200" dirty="0"/>
            <a:t>ditekan jika makanan tidak tampak menarik,</a:t>
          </a:r>
          <a:r>
            <a:rPr lang="id-ID" sz="1900" kern="1200" dirty="0"/>
            <a:t> memiliki bau tidak sedap, atau dikonsumsi dalam suasana tidak nyaman, jumlah makanan besar, kandungan lemak tinggi, proses kunyah kurang/stress</a:t>
          </a:r>
        </a:p>
      </dsp:txBody>
      <dsp:txXfrm>
        <a:off x="654677" y="4474594"/>
        <a:ext cx="11454455" cy="894825"/>
      </dsp:txXfrm>
    </dsp:sp>
    <dsp:sp modelId="{38D540B6-161D-427D-862A-482645E3924D}">
      <dsp:nvSpPr>
        <dsp:cNvPr id="0" name=""/>
        <dsp:cNvSpPr/>
      </dsp:nvSpPr>
      <dsp:spPr>
        <a:xfrm>
          <a:off x="95411" y="4362740"/>
          <a:ext cx="1118532" cy="1118532"/>
        </a:xfrm>
        <a:prstGeom prst="ellipse">
          <a:avLst/>
        </a:prstGeom>
        <a:solidFill>
          <a:schemeClr val="lt1">
            <a:hueOff val="0"/>
            <a:satOff val="0"/>
            <a:lumOff val="0"/>
            <a:alphaOff val="0"/>
          </a:schemeClr>
        </a:solidFill>
        <a:ln w="12700" cap="flat" cmpd="sng" algn="ctr">
          <a:solidFill>
            <a:schemeClr val="accent4">
              <a:hueOff val="-14466855"/>
              <a:satOff val="23201"/>
              <a:lumOff val="-1177"/>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395F0-2128-4B56-98E8-C8C85ABED6A0}">
      <dsp:nvSpPr>
        <dsp:cNvPr id="0" name=""/>
        <dsp:cNvSpPr/>
      </dsp:nvSpPr>
      <dsp:spPr>
        <a:xfrm>
          <a:off x="-7428532" y="-1135280"/>
          <a:ext cx="8839636" cy="8839636"/>
        </a:xfrm>
        <a:prstGeom prst="blockArc">
          <a:avLst>
            <a:gd name="adj1" fmla="val 18900000"/>
            <a:gd name="adj2" fmla="val 2700000"/>
            <a:gd name="adj3" fmla="val 24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0E05F0-EB0E-4505-ACAD-5CD7CC140ECF}">
      <dsp:nvSpPr>
        <dsp:cNvPr id="0" name=""/>
        <dsp:cNvSpPr/>
      </dsp:nvSpPr>
      <dsp:spPr>
        <a:xfrm>
          <a:off x="738207" y="505030"/>
          <a:ext cx="11359041" cy="10105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2153" tIns="53340" rIns="53340" bIns="53340" numCol="1" spcCol="1270" anchor="ctr" anchorCtr="0">
          <a:noAutofit/>
        </a:bodyPr>
        <a:lstStyle/>
        <a:p>
          <a:pPr marL="0" lvl="0" indent="0" algn="l" defTabSz="933450">
            <a:lnSpc>
              <a:spcPct val="90000"/>
            </a:lnSpc>
            <a:spcBef>
              <a:spcPct val="0"/>
            </a:spcBef>
            <a:spcAft>
              <a:spcPct val="35000"/>
            </a:spcAft>
            <a:buNone/>
          </a:pPr>
          <a:r>
            <a:rPr lang="id-ID" sz="2100" kern="1200" dirty="0"/>
            <a:t>Pengosongan makanan dari lambung </a:t>
          </a:r>
          <a:r>
            <a:rPr lang="pt-BR" sz="2100" kern="1200" dirty="0"/>
            <a:t>memerlukan waktu antara 2 – 6 jam. Setiap</a:t>
          </a:r>
          <a:r>
            <a:rPr lang="id-ID" sz="2100" kern="1200" dirty="0"/>
            <a:t> gerakan peristaltik dapat mengosongkan 3/100 ons isi lambung.</a:t>
          </a:r>
        </a:p>
      </dsp:txBody>
      <dsp:txXfrm>
        <a:off x="738207" y="505030"/>
        <a:ext cx="11359041" cy="1010586"/>
      </dsp:txXfrm>
    </dsp:sp>
    <dsp:sp modelId="{E15A661D-D716-4CAA-A503-C0F43669D821}">
      <dsp:nvSpPr>
        <dsp:cNvPr id="0" name=""/>
        <dsp:cNvSpPr/>
      </dsp:nvSpPr>
      <dsp:spPr>
        <a:xfrm>
          <a:off x="106590" y="378707"/>
          <a:ext cx="1263233" cy="126323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8B3ADE-FF94-4F32-8A70-CC266CC244A9}">
      <dsp:nvSpPr>
        <dsp:cNvPr id="0" name=""/>
        <dsp:cNvSpPr/>
      </dsp:nvSpPr>
      <dsp:spPr>
        <a:xfrm>
          <a:off x="1317599" y="2021172"/>
          <a:ext cx="10779648" cy="10105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2153" tIns="53340" rIns="53340" bIns="53340" numCol="1" spcCol="1270" anchor="ctr" anchorCtr="0">
          <a:noAutofit/>
        </a:bodyPr>
        <a:lstStyle/>
        <a:p>
          <a:pPr marL="0" lvl="0" indent="0" algn="l" defTabSz="933450">
            <a:lnSpc>
              <a:spcPct val="90000"/>
            </a:lnSpc>
            <a:spcBef>
              <a:spcPct val="0"/>
            </a:spcBef>
            <a:spcAft>
              <a:spcPct val="35000"/>
            </a:spcAft>
            <a:buNone/>
          </a:pPr>
          <a:r>
            <a:rPr lang="id-ID" sz="2100" kern="1200" dirty="0"/>
            <a:t>Proses digesti dan pengosongan lambung </a:t>
          </a:r>
          <a:r>
            <a:rPr lang="fi-FI" sz="2100" kern="1200" dirty="0"/>
            <a:t>tergantung pada jenis makanan. Protein</a:t>
          </a:r>
          <a:r>
            <a:rPr lang="id-ID" sz="2100" kern="1200" dirty="0"/>
            <a:t> dicerna dalam suasana asam, sedangkan lemak membutuhkan suasana netral.</a:t>
          </a:r>
        </a:p>
      </dsp:txBody>
      <dsp:txXfrm>
        <a:off x="1317599" y="2021172"/>
        <a:ext cx="10779648" cy="1010586"/>
      </dsp:txXfrm>
    </dsp:sp>
    <dsp:sp modelId="{F579ACF8-B8D0-4491-B03C-32E739C91235}">
      <dsp:nvSpPr>
        <dsp:cNvPr id="0" name=""/>
        <dsp:cNvSpPr/>
      </dsp:nvSpPr>
      <dsp:spPr>
        <a:xfrm>
          <a:off x="685982" y="1894849"/>
          <a:ext cx="1263233" cy="126323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2B1238-BCAD-455F-9045-E3D3146AA6F3}">
      <dsp:nvSpPr>
        <dsp:cNvPr id="0" name=""/>
        <dsp:cNvSpPr/>
      </dsp:nvSpPr>
      <dsp:spPr>
        <a:xfrm>
          <a:off x="1317599" y="3537315"/>
          <a:ext cx="10779648" cy="10105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2153" tIns="53340" rIns="53340" bIns="53340" numCol="1" spcCol="1270" anchor="ctr" anchorCtr="0">
          <a:noAutofit/>
        </a:bodyPr>
        <a:lstStyle/>
        <a:p>
          <a:pPr marL="0" lvl="0" indent="0" algn="l" defTabSz="933450">
            <a:lnSpc>
              <a:spcPct val="90000"/>
            </a:lnSpc>
            <a:spcBef>
              <a:spcPct val="0"/>
            </a:spcBef>
            <a:spcAft>
              <a:spcPct val="35000"/>
            </a:spcAft>
            <a:buNone/>
          </a:pPr>
          <a:r>
            <a:rPr lang="id-ID" sz="2100" kern="1200" dirty="0"/>
            <a:t>Air </a:t>
          </a:r>
          <a:r>
            <a:rPr lang="sv-SE" sz="2100" kern="1200" dirty="0"/>
            <a:t>dan cairan meninggalkan lambung paling</a:t>
          </a:r>
          <a:r>
            <a:rPr lang="id-ID" sz="2100" kern="1200" dirty="0"/>
            <a:t> cepat. Pengosongan karbohidrat paling cepat dibandingkan protein atau lemak, sedangkan protein meninggalkan lambung lebih cepat dibandingkan lemak</a:t>
          </a:r>
        </a:p>
      </dsp:txBody>
      <dsp:txXfrm>
        <a:off x="1317599" y="3537315"/>
        <a:ext cx="10779648" cy="1010586"/>
      </dsp:txXfrm>
    </dsp:sp>
    <dsp:sp modelId="{CAF8A823-46C0-4C32-9A34-9DCBC8DDFA6D}">
      <dsp:nvSpPr>
        <dsp:cNvPr id="0" name=""/>
        <dsp:cNvSpPr/>
      </dsp:nvSpPr>
      <dsp:spPr>
        <a:xfrm>
          <a:off x="685982" y="3410992"/>
          <a:ext cx="1263233" cy="126323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D14D14-4FBA-4D10-A287-A4F588F0A558}">
      <dsp:nvSpPr>
        <dsp:cNvPr id="0" name=""/>
        <dsp:cNvSpPr/>
      </dsp:nvSpPr>
      <dsp:spPr>
        <a:xfrm>
          <a:off x="738207" y="5053458"/>
          <a:ext cx="11359041" cy="10105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2153" tIns="53340" rIns="53340" bIns="53340" numCol="1" spcCol="1270" anchor="ctr" anchorCtr="0">
          <a:noAutofit/>
        </a:bodyPr>
        <a:lstStyle/>
        <a:p>
          <a:pPr marL="0" lvl="0" indent="0" algn="l" defTabSz="933450">
            <a:lnSpc>
              <a:spcPct val="90000"/>
            </a:lnSpc>
            <a:spcBef>
              <a:spcPct val="0"/>
            </a:spcBef>
            <a:spcAft>
              <a:spcPct val="35000"/>
            </a:spcAft>
            <a:buNone/>
          </a:pPr>
          <a:r>
            <a:rPr lang="id-ID" sz="2100" kern="1200" dirty="0"/>
            <a:t>Dalam jangka waktu 5 menit setelah lemak masuk ke dalam lambung, hormon enterogastron masuk ke dalam darah dan kemudian menuju lambung. Hormon ini menghambat gerakan lambung dan menyebabkan pengosongan lambung menjadi </a:t>
          </a:r>
          <a:r>
            <a:rPr lang="id-ID" sz="2100" kern="1200"/>
            <a:t>lebih lambat.</a:t>
          </a:r>
          <a:endParaRPr lang="id-ID" sz="2100" kern="1200" dirty="0"/>
        </a:p>
      </dsp:txBody>
      <dsp:txXfrm>
        <a:off x="738207" y="5053458"/>
        <a:ext cx="11359041" cy="1010586"/>
      </dsp:txXfrm>
    </dsp:sp>
    <dsp:sp modelId="{04FE625A-E381-4539-8A3E-B80F9C1B36D0}">
      <dsp:nvSpPr>
        <dsp:cNvPr id="0" name=""/>
        <dsp:cNvSpPr/>
      </dsp:nvSpPr>
      <dsp:spPr>
        <a:xfrm>
          <a:off x="106590" y="4927134"/>
          <a:ext cx="1263233" cy="126323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5AD87-122E-424D-B063-1B4FAFDE6D66}">
      <dsp:nvSpPr>
        <dsp:cNvPr id="0" name=""/>
        <dsp:cNvSpPr/>
      </dsp:nvSpPr>
      <dsp:spPr>
        <a:xfrm>
          <a:off x="-6578771" y="-1006889"/>
          <a:ext cx="7836395" cy="7836395"/>
        </a:xfrm>
        <a:prstGeom prst="blockArc">
          <a:avLst>
            <a:gd name="adj1" fmla="val 18900000"/>
            <a:gd name="adj2" fmla="val 2700000"/>
            <a:gd name="adj3" fmla="val 27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6E44CD-B082-4B84-A1EF-4807F621B4CF}">
      <dsp:nvSpPr>
        <dsp:cNvPr id="0" name=""/>
        <dsp:cNvSpPr/>
      </dsp:nvSpPr>
      <dsp:spPr>
        <a:xfrm>
          <a:off x="408456" y="264696"/>
          <a:ext cx="7302253" cy="52915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020" tIns="40640" rIns="40640" bIns="40640" numCol="1" spcCol="1270" anchor="ctr" anchorCtr="0">
          <a:noAutofit/>
        </a:bodyPr>
        <a:lstStyle/>
        <a:p>
          <a:pPr marL="0" lvl="0" indent="0" algn="l" defTabSz="711200">
            <a:lnSpc>
              <a:spcPct val="90000"/>
            </a:lnSpc>
            <a:spcBef>
              <a:spcPct val="0"/>
            </a:spcBef>
            <a:spcAft>
              <a:spcPct val="35000"/>
            </a:spcAft>
            <a:buNone/>
          </a:pPr>
          <a:r>
            <a:rPr lang="id-ID" sz="1600" kern="1200"/>
            <a:t>Membunuh kuman yang terdapat dalam lambung.</a:t>
          </a:r>
        </a:p>
      </dsp:txBody>
      <dsp:txXfrm>
        <a:off x="408456" y="264696"/>
        <a:ext cx="7302253" cy="529159"/>
      </dsp:txXfrm>
    </dsp:sp>
    <dsp:sp modelId="{E82C631A-EBC5-47A3-AFD3-FDA05F763143}">
      <dsp:nvSpPr>
        <dsp:cNvPr id="0" name=""/>
        <dsp:cNvSpPr/>
      </dsp:nvSpPr>
      <dsp:spPr>
        <a:xfrm>
          <a:off x="77731" y="198551"/>
          <a:ext cx="661449" cy="661449"/>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53DDCC-A2DD-4A2F-8498-94D1481A94E2}">
      <dsp:nvSpPr>
        <dsp:cNvPr id="0" name=""/>
        <dsp:cNvSpPr/>
      </dsp:nvSpPr>
      <dsp:spPr>
        <a:xfrm>
          <a:off x="887657" y="1058900"/>
          <a:ext cx="6823052" cy="529159"/>
        </a:xfrm>
        <a:prstGeom prst="rect">
          <a:avLst/>
        </a:prstGeom>
        <a:solidFill>
          <a:schemeClr val="accent5">
            <a:hueOff val="-229753"/>
            <a:satOff val="-4301"/>
            <a:lumOff val="2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020" tIns="40640" rIns="40640" bIns="40640" numCol="1" spcCol="1270" anchor="ctr" anchorCtr="0">
          <a:noAutofit/>
        </a:bodyPr>
        <a:lstStyle/>
        <a:p>
          <a:pPr marL="0" lvl="0" indent="0" algn="l" defTabSz="711200">
            <a:lnSpc>
              <a:spcPct val="90000"/>
            </a:lnSpc>
            <a:spcBef>
              <a:spcPct val="0"/>
            </a:spcBef>
            <a:spcAft>
              <a:spcPct val="35000"/>
            </a:spcAft>
            <a:buNone/>
          </a:pPr>
          <a:r>
            <a:rPr lang="id-ID" sz="1600" kern="1200"/>
            <a:t>Mengubah kelarutan dari garam mineral.</a:t>
          </a:r>
          <a:endParaRPr lang="id-ID" sz="1600" kern="1200" dirty="0"/>
        </a:p>
      </dsp:txBody>
      <dsp:txXfrm>
        <a:off x="887657" y="1058900"/>
        <a:ext cx="6823052" cy="529159"/>
      </dsp:txXfrm>
    </dsp:sp>
    <dsp:sp modelId="{B138882C-29F0-462C-A799-724C4FF11514}">
      <dsp:nvSpPr>
        <dsp:cNvPr id="0" name=""/>
        <dsp:cNvSpPr/>
      </dsp:nvSpPr>
      <dsp:spPr>
        <a:xfrm>
          <a:off x="556933" y="992756"/>
          <a:ext cx="661449" cy="661449"/>
        </a:xfrm>
        <a:prstGeom prst="ellipse">
          <a:avLst/>
        </a:prstGeom>
        <a:solidFill>
          <a:schemeClr val="lt1">
            <a:hueOff val="0"/>
            <a:satOff val="0"/>
            <a:lumOff val="0"/>
            <a:alphaOff val="0"/>
          </a:schemeClr>
        </a:solidFill>
        <a:ln w="12700" cap="flat" cmpd="sng" algn="ctr">
          <a:solidFill>
            <a:schemeClr val="accent5">
              <a:hueOff val="-229753"/>
              <a:satOff val="-4301"/>
              <a:lumOff val="2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24CFA3-81C4-431B-8665-7E7FEF63B3F9}">
      <dsp:nvSpPr>
        <dsp:cNvPr id="0" name=""/>
        <dsp:cNvSpPr/>
      </dsp:nvSpPr>
      <dsp:spPr>
        <a:xfrm>
          <a:off x="1150257" y="1852523"/>
          <a:ext cx="6560452" cy="529159"/>
        </a:xfrm>
        <a:prstGeom prst="rect">
          <a:avLst/>
        </a:prstGeom>
        <a:solidFill>
          <a:schemeClr val="accent5">
            <a:hueOff val="-459506"/>
            <a:satOff val="-8602"/>
            <a:lumOff val="5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020" tIns="40640" rIns="40640" bIns="40640" numCol="1" spcCol="1270" anchor="ctr" anchorCtr="0">
          <a:noAutofit/>
        </a:bodyPr>
        <a:lstStyle/>
        <a:p>
          <a:pPr marL="0" lvl="0" indent="0" algn="l" defTabSz="711200">
            <a:lnSpc>
              <a:spcPct val="90000"/>
            </a:lnSpc>
            <a:spcBef>
              <a:spcPct val="0"/>
            </a:spcBef>
            <a:spcAft>
              <a:spcPct val="35000"/>
            </a:spcAft>
            <a:buNone/>
          </a:pPr>
          <a:r>
            <a:rPr lang="id-ID" sz="1600" kern="1200"/>
            <a:t>Menetralisir sifat alkali dalam makanan</a:t>
          </a:r>
          <a:endParaRPr lang="id-ID" sz="1600" kern="1200" dirty="0"/>
        </a:p>
      </dsp:txBody>
      <dsp:txXfrm>
        <a:off x="1150257" y="1852523"/>
        <a:ext cx="6560452" cy="529159"/>
      </dsp:txXfrm>
    </dsp:sp>
    <dsp:sp modelId="{76595C7A-EF81-442A-95A8-1A683EB0B871}">
      <dsp:nvSpPr>
        <dsp:cNvPr id="0" name=""/>
        <dsp:cNvSpPr/>
      </dsp:nvSpPr>
      <dsp:spPr>
        <a:xfrm>
          <a:off x="819533" y="1786378"/>
          <a:ext cx="661449" cy="661449"/>
        </a:xfrm>
        <a:prstGeom prst="ellipse">
          <a:avLst/>
        </a:prstGeom>
        <a:solidFill>
          <a:schemeClr val="lt1">
            <a:hueOff val="0"/>
            <a:satOff val="0"/>
            <a:lumOff val="0"/>
            <a:alphaOff val="0"/>
          </a:schemeClr>
        </a:solidFill>
        <a:ln w="12700" cap="flat" cmpd="sng" algn="ctr">
          <a:solidFill>
            <a:schemeClr val="accent5">
              <a:hueOff val="-459506"/>
              <a:satOff val="-8602"/>
              <a:lumOff val="523"/>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846A7F-655A-4525-A60E-34EC3D7A98FD}">
      <dsp:nvSpPr>
        <dsp:cNvPr id="0" name=""/>
        <dsp:cNvSpPr/>
      </dsp:nvSpPr>
      <dsp:spPr>
        <a:xfrm>
          <a:off x="1234103" y="2646728"/>
          <a:ext cx="6476606" cy="529159"/>
        </a:xfrm>
        <a:prstGeom prst="rect">
          <a:avLst/>
        </a:prstGeom>
        <a:solidFill>
          <a:schemeClr val="accent5">
            <a:hueOff val="-689259"/>
            <a:satOff val="-12903"/>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020" tIns="40640" rIns="40640" bIns="40640" numCol="1" spcCol="1270" anchor="ctr" anchorCtr="0">
          <a:noAutofit/>
        </a:bodyPr>
        <a:lstStyle/>
        <a:p>
          <a:pPr marL="0" lvl="0" indent="0" algn="l" defTabSz="711200">
            <a:lnSpc>
              <a:spcPct val="90000"/>
            </a:lnSpc>
            <a:spcBef>
              <a:spcPct val="0"/>
            </a:spcBef>
            <a:spcAft>
              <a:spcPct val="35000"/>
            </a:spcAft>
            <a:buNone/>
          </a:pPr>
          <a:r>
            <a:rPr lang="id-ID" sz="1600" kern="1200"/>
            <a:t>Membunuh kuman dan bakteri dalam makanan yang akan dicerna.</a:t>
          </a:r>
          <a:endParaRPr lang="id-ID" sz="1600" kern="1200" dirty="0"/>
        </a:p>
      </dsp:txBody>
      <dsp:txXfrm>
        <a:off x="1234103" y="2646728"/>
        <a:ext cx="6476606" cy="529159"/>
      </dsp:txXfrm>
    </dsp:sp>
    <dsp:sp modelId="{7E31AA3B-E4D7-48C1-AB9E-F38248707B28}">
      <dsp:nvSpPr>
        <dsp:cNvPr id="0" name=""/>
        <dsp:cNvSpPr/>
      </dsp:nvSpPr>
      <dsp:spPr>
        <a:xfrm>
          <a:off x="903378" y="2580583"/>
          <a:ext cx="661449" cy="661449"/>
        </a:xfrm>
        <a:prstGeom prst="ellipse">
          <a:avLst/>
        </a:prstGeom>
        <a:solidFill>
          <a:schemeClr val="lt1">
            <a:hueOff val="0"/>
            <a:satOff val="0"/>
            <a:lumOff val="0"/>
            <a:alphaOff val="0"/>
          </a:schemeClr>
        </a:solidFill>
        <a:ln w="12700" cap="flat" cmpd="sng" algn="ctr">
          <a:solidFill>
            <a:schemeClr val="accent5">
              <a:hueOff val="-689259"/>
              <a:satOff val="-12903"/>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4EDB08-110A-491B-8C2F-C7D250DDE542}">
      <dsp:nvSpPr>
        <dsp:cNvPr id="0" name=""/>
        <dsp:cNvSpPr/>
      </dsp:nvSpPr>
      <dsp:spPr>
        <a:xfrm>
          <a:off x="1150257" y="3440933"/>
          <a:ext cx="6560452" cy="529159"/>
        </a:xfrm>
        <a:prstGeom prst="rect">
          <a:avLst/>
        </a:prstGeom>
        <a:solidFill>
          <a:schemeClr val="accent5">
            <a:hueOff val="-919011"/>
            <a:satOff val="-17205"/>
            <a:lumOff val="10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020" tIns="40640" rIns="40640" bIns="40640" numCol="1" spcCol="1270" anchor="ctr" anchorCtr="0">
          <a:noAutofit/>
        </a:bodyPr>
        <a:lstStyle/>
        <a:p>
          <a:pPr marL="0" lvl="0" indent="0" algn="l" defTabSz="711200">
            <a:lnSpc>
              <a:spcPct val="90000"/>
            </a:lnSpc>
            <a:spcBef>
              <a:spcPct val="0"/>
            </a:spcBef>
            <a:spcAft>
              <a:spcPct val="35000"/>
            </a:spcAft>
            <a:buNone/>
          </a:pPr>
          <a:r>
            <a:rPr lang="id-ID" sz="1600" kern="1200"/>
            <a:t>Merangsang dan membantu buka tutup klep atau yang sering disebut dengan otot spinckler.</a:t>
          </a:r>
          <a:endParaRPr lang="id-ID" sz="1600" kern="1200" dirty="0"/>
        </a:p>
      </dsp:txBody>
      <dsp:txXfrm>
        <a:off x="1150257" y="3440933"/>
        <a:ext cx="6560452" cy="529159"/>
      </dsp:txXfrm>
    </dsp:sp>
    <dsp:sp modelId="{A5C47F98-0E1F-4C72-BF3D-D06DD176A271}">
      <dsp:nvSpPr>
        <dsp:cNvPr id="0" name=""/>
        <dsp:cNvSpPr/>
      </dsp:nvSpPr>
      <dsp:spPr>
        <a:xfrm>
          <a:off x="819533" y="3374788"/>
          <a:ext cx="661449" cy="661449"/>
        </a:xfrm>
        <a:prstGeom prst="ellipse">
          <a:avLst/>
        </a:prstGeom>
        <a:solidFill>
          <a:schemeClr val="lt1">
            <a:hueOff val="0"/>
            <a:satOff val="0"/>
            <a:lumOff val="0"/>
            <a:alphaOff val="0"/>
          </a:schemeClr>
        </a:solidFill>
        <a:ln w="12700" cap="flat" cmpd="sng" algn="ctr">
          <a:solidFill>
            <a:schemeClr val="accent5">
              <a:hueOff val="-919011"/>
              <a:satOff val="-17205"/>
              <a:lumOff val="1046"/>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64FAE5-2A96-48D9-878E-40DF16363C4B}">
      <dsp:nvSpPr>
        <dsp:cNvPr id="0" name=""/>
        <dsp:cNvSpPr/>
      </dsp:nvSpPr>
      <dsp:spPr>
        <a:xfrm>
          <a:off x="887657" y="4234555"/>
          <a:ext cx="6823052" cy="529159"/>
        </a:xfrm>
        <a:prstGeom prst="rect">
          <a:avLst/>
        </a:prstGeom>
        <a:solidFill>
          <a:schemeClr val="accent5">
            <a:hueOff val="-1148764"/>
            <a:satOff val="-21506"/>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020" tIns="40640" rIns="40640" bIns="40640" numCol="1" spcCol="1270" anchor="ctr" anchorCtr="0">
          <a:noAutofit/>
        </a:bodyPr>
        <a:lstStyle/>
        <a:p>
          <a:pPr marL="0" lvl="0" indent="0" algn="l" defTabSz="711200">
            <a:lnSpc>
              <a:spcPct val="90000"/>
            </a:lnSpc>
            <a:spcBef>
              <a:spcPct val="0"/>
            </a:spcBef>
            <a:spcAft>
              <a:spcPct val="35000"/>
            </a:spcAft>
            <a:buNone/>
          </a:pPr>
          <a:r>
            <a:rPr lang="id-ID" sz="1600" kern="1200"/>
            <a:t>Merangsang kelenjar dinding usus untuk memproduksi getah seperti sekretin dan enzim renin</a:t>
          </a:r>
          <a:endParaRPr lang="id-ID" sz="1600" kern="1200" dirty="0"/>
        </a:p>
      </dsp:txBody>
      <dsp:txXfrm>
        <a:off x="887657" y="4234555"/>
        <a:ext cx="6823052" cy="529159"/>
      </dsp:txXfrm>
    </dsp:sp>
    <dsp:sp modelId="{F851FF66-A430-43D9-9070-7F2CA5E4A288}">
      <dsp:nvSpPr>
        <dsp:cNvPr id="0" name=""/>
        <dsp:cNvSpPr/>
      </dsp:nvSpPr>
      <dsp:spPr>
        <a:xfrm>
          <a:off x="556933" y="4168410"/>
          <a:ext cx="661449" cy="661449"/>
        </a:xfrm>
        <a:prstGeom prst="ellipse">
          <a:avLst/>
        </a:prstGeom>
        <a:solidFill>
          <a:schemeClr val="lt1">
            <a:hueOff val="0"/>
            <a:satOff val="0"/>
            <a:lumOff val="0"/>
            <a:alphaOff val="0"/>
          </a:schemeClr>
        </a:solidFill>
        <a:ln w="12700" cap="flat" cmpd="sng" algn="ctr">
          <a:solidFill>
            <a:schemeClr val="accent5">
              <a:hueOff val="-1148764"/>
              <a:satOff val="-21506"/>
              <a:lumOff val="13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DE2575-7FA3-4D12-9174-D646555BD450}">
      <dsp:nvSpPr>
        <dsp:cNvPr id="0" name=""/>
        <dsp:cNvSpPr/>
      </dsp:nvSpPr>
      <dsp:spPr>
        <a:xfrm>
          <a:off x="408456" y="5028760"/>
          <a:ext cx="7302253" cy="529159"/>
        </a:xfrm>
        <a:prstGeom prst="rect">
          <a:avLst/>
        </a:prstGeom>
        <a:solidFill>
          <a:schemeClr val="accent5">
            <a:hueOff val="-1378517"/>
            <a:satOff val="-25807"/>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020" tIns="40640" rIns="40640" bIns="40640" numCol="1" spcCol="1270" anchor="ctr" anchorCtr="0">
          <a:noAutofit/>
        </a:bodyPr>
        <a:lstStyle/>
        <a:p>
          <a:pPr marL="0" lvl="0" indent="0" algn="l" defTabSz="711200">
            <a:lnSpc>
              <a:spcPct val="90000"/>
            </a:lnSpc>
            <a:spcBef>
              <a:spcPct val="0"/>
            </a:spcBef>
            <a:spcAft>
              <a:spcPct val="35000"/>
            </a:spcAft>
            <a:buNone/>
          </a:pPr>
          <a:r>
            <a:rPr lang="id-ID" sz="1600" kern="1200"/>
            <a:t>Mengaktifkan beberapa enzim yang ada pada getah lambung.</a:t>
          </a:r>
          <a:endParaRPr lang="id-ID" sz="1600" kern="1200" dirty="0"/>
        </a:p>
      </dsp:txBody>
      <dsp:txXfrm>
        <a:off x="408456" y="5028760"/>
        <a:ext cx="7302253" cy="529159"/>
      </dsp:txXfrm>
    </dsp:sp>
    <dsp:sp modelId="{A1EC3A33-AFDC-4177-94BA-DA62B5150033}">
      <dsp:nvSpPr>
        <dsp:cNvPr id="0" name=""/>
        <dsp:cNvSpPr/>
      </dsp:nvSpPr>
      <dsp:spPr>
        <a:xfrm>
          <a:off x="77731" y="4962615"/>
          <a:ext cx="661449" cy="661449"/>
        </a:xfrm>
        <a:prstGeom prst="ellipse">
          <a:avLst/>
        </a:prstGeom>
        <a:solidFill>
          <a:schemeClr val="lt1">
            <a:hueOff val="0"/>
            <a:satOff val="0"/>
            <a:lumOff val="0"/>
            <a:alphaOff val="0"/>
          </a:schemeClr>
        </a:solidFill>
        <a:ln w="12700" cap="flat" cmpd="sng" algn="ctr">
          <a:solidFill>
            <a:schemeClr val="accent5">
              <a:hueOff val="-1378517"/>
              <a:satOff val="-25807"/>
              <a:lumOff val="156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9BCE0C-CD74-4A59-802C-6D2F8C15331A}" type="datetimeFigureOut">
              <a:rPr lang="en-US" smtClean="0"/>
              <a:t>2/7/2024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98501B-77B5-4365-9881-C6E19A3C1E42}" type="slidenum">
              <a:rPr lang="en-US" smtClean="0"/>
              <a:t>‹#›</a:t>
            </a:fld>
            <a:endParaRPr lang="en-US"/>
          </a:p>
        </p:txBody>
      </p:sp>
    </p:spTree>
    <p:extLst>
      <p:ext uri="{BB962C8B-B14F-4D97-AF65-F5344CB8AC3E}">
        <p14:creationId xmlns:p14="http://schemas.microsoft.com/office/powerpoint/2010/main" val="2851456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4FDEA8-CBB8-46CC-9562-028963DBC55A}" type="datetimeFigureOut">
              <a:rPr lang="en-US" smtClean="0"/>
              <a:t>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BD8E7-1312-41F3-99C4-6DA5AF891969}" type="slidenum">
              <a:rPr lang="en-US" smtClean="0"/>
              <a:t>‹#›</a:t>
            </a:fld>
            <a:endParaRPr lang="en-US"/>
          </a:p>
        </p:txBody>
      </p:sp>
    </p:spTree>
    <p:extLst>
      <p:ext uri="{BB962C8B-B14F-4D97-AF65-F5344CB8AC3E}">
        <p14:creationId xmlns:p14="http://schemas.microsoft.com/office/powerpoint/2010/main" val="289208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FC8BD8E7-1312-41F3-99C4-6DA5AF891969}" type="slidenum">
              <a:rPr lang="en-US" smtClean="0"/>
              <a:t>29</a:t>
            </a:fld>
            <a:endParaRPr lang="en-US"/>
          </a:p>
        </p:txBody>
      </p:sp>
    </p:spTree>
    <p:extLst>
      <p:ext uri="{BB962C8B-B14F-4D97-AF65-F5344CB8AC3E}">
        <p14:creationId xmlns:p14="http://schemas.microsoft.com/office/powerpoint/2010/main" val="2992463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0" y="1548245"/>
            <a:ext cx="10515600" cy="2240280"/>
          </a:xfrm>
        </p:spPr>
        <p:txBody>
          <a:bodyPr anchor="b">
            <a:normAutofit/>
          </a:bodyPr>
          <a:lstStyle>
            <a:lvl1pPr algn="ctr">
              <a:defRPr sz="4400">
                <a:solidFill>
                  <a:schemeClr val="bg1"/>
                </a:solidFill>
              </a:defRPr>
            </a:lvl1pPr>
          </a:lstStyle>
          <a:p>
            <a:r>
              <a:rPr lang="en-US"/>
              <a:t>Click to edit Master title style</a:t>
            </a:r>
          </a:p>
        </p:txBody>
      </p:sp>
      <p:sp>
        <p:nvSpPr>
          <p:cNvPr id="3" name="Subtitle 2"/>
          <p:cNvSpPr>
            <a:spLocks noGrp="1"/>
          </p:cNvSpPr>
          <p:nvPr>
            <p:ph type="subTitle" idx="1"/>
          </p:nvPr>
        </p:nvSpPr>
        <p:spPr>
          <a:xfrm>
            <a:off x="838200" y="3854659"/>
            <a:ext cx="10515600" cy="1143000"/>
          </a:xfrm>
        </p:spPr>
        <p:txBody>
          <a:bodyPr>
            <a:normAutofit/>
          </a:bodyPr>
          <a:lstStyle>
            <a:lvl1pPr marL="0" indent="0" algn="ctr">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98862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8153400" y="0"/>
            <a:ext cx="403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32813" y="1683327"/>
            <a:ext cx="3125787" cy="2877260"/>
          </a:xfrm>
        </p:spPr>
        <p:txBody>
          <a:bodyPr anchor="b">
            <a:normAutofit/>
          </a:bodyPr>
          <a:lstStyle>
            <a:lvl1pPr>
              <a:defRPr sz="3000">
                <a:solidFill>
                  <a:schemeClr val="bg1"/>
                </a:solidFill>
              </a:defRPr>
            </a:lvl1pPr>
          </a:lstStyle>
          <a:p>
            <a:r>
              <a:rPr lang="en-US"/>
              <a:t>Click to edit Master title style</a:t>
            </a:r>
          </a:p>
        </p:txBody>
      </p:sp>
      <p:sp>
        <p:nvSpPr>
          <p:cNvPr id="6" name="Picture Placeholder 2" descr="An empty placeholder to add an image. Click on the placeholder and select the image that you wish to add"/>
          <p:cNvSpPr>
            <a:spLocks noGrp="1"/>
          </p:cNvSpPr>
          <p:nvPr>
            <p:ph type="pic" idx="1"/>
          </p:nvPr>
        </p:nvSpPr>
        <p:spPr>
          <a:xfrm>
            <a:off x="0" y="0"/>
            <a:ext cx="8101584" cy="6857999"/>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32813" y="4591761"/>
            <a:ext cx="3125787" cy="1580440"/>
          </a:xfrm>
        </p:spPr>
        <p:txBody>
          <a:bodyPr/>
          <a:lstStyle>
            <a:lvl1pPr marL="0" indent="0">
              <a:spcBef>
                <a:spcPts val="8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2/7/2024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57200"/>
            <a:ext cx="1943100" cy="5719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457200"/>
            <a:ext cx="7048500" cy="5719762"/>
          </a:xfrm>
        </p:spPr>
        <p:txBody>
          <a:bodyPr vert="eaVert"/>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2/7/2024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3400" y="5084483"/>
            <a:ext cx="11125200" cy="914400"/>
          </a:xfrm>
        </p:spPr>
        <p:txBody>
          <a:bodyPr anchor="b">
            <a:normAutofit/>
          </a:bodyPr>
          <a:lstStyle>
            <a:lvl1pPr algn="ctr">
              <a:defRPr sz="4400" spc="-50" baseline="0">
                <a:solidFill>
                  <a:schemeClr val="bg1"/>
                </a:solidFill>
              </a:defRPr>
            </a:lvl1pPr>
          </a:lstStyle>
          <a:p>
            <a:r>
              <a:rPr lang="en-US"/>
              <a:t>Click to edit Master title style</a:t>
            </a:r>
            <a:endParaRPr lang="en-US" dirty="0"/>
          </a:p>
        </p:txBody>
      </p:sp>
      <p:sp>
        <p:nvSpPr>
          <p:cNvPr id="9" name="Picture Placeholder 2" descr="An empty placeholder to add an image. Click on the placeholder and select the image that you wish to add"/>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descr="An empty placeholder to add an image. Click on the placeholder and select the image that you wish to add"/>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descr="An empty placeholder to add an image. Click on the placeholder and select the image that you wish to add"/>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637454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2/7/2024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2483427"/>
            <a:ext cx="10515600" cy="2743200"/>
          </a:xfrm>
        </p:spPr>
        <p:txBody>
          <a:bodyPr anchor="b">
            <a:normAutofit/>
          </a:bodyPr>
          <a:lstStyle>
            <a:lvl1pPr algn="ctr">
              <a:defRPr sz="4400" spc="-50" baseline="0">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835025" y="5257800"/>
            <a:ext cx="10515600" cy="914400"/>
          </a:xfrm>
        </p:spPr>
        <p:txBody>
          <a:bodyPr>
            <a:normAutofit/>
          </a:bodyPr>
          <a:lstStyle>
            <a:lvl1pPr marL="0" indent="0" algn="ctr">
              <a:spcBef>
                <a:spcPts val="0"/>
              </a:spcBef>
              <a:buFontTx/>
              <a:buNone/>
              <a:defRPr sz="2000" cap="all" spc="50" baseline="0">
                <a:solidFill>
                  <a:schemeClr val="bg1"/>
                </a:solidFill>
              </a:defRPr>
            </a:lvl1pPr>
            <a:lvl2pPr marL="365760" indent="0" algn="ctr">
              <a:buNone/>
              <a:defRPr sz="2000" cap="all" spc="50" baseline="0">
                <a:solidFill>
                  <a:schemeClr val="bg1"/>
                </a:solidFill>
              </a:defRPr>
            </a:lvl2pPr>
            <a:lvl3pPr algn="ctr">
              <a:defRPr sz="2000" cap="all" spc="50" baseline="0">
                <a:solidFill>
                  <a:schemeClr val="bg1"/>
                </a:solidFill>
              </a:defRPr>
            </a:lvl3pPr>
            <a:lvl4pPr algn="ctr">
              <a:defRPr sz="2000" cap="all" spc="50" baseline="0">
                <a:solidFill>
                  <a:schemeClr val="bg1"/>
                </a:solidFill>
              </a:defRPr>
            </a:lvl4pPr>
            <a:lvl5pPr algn="ctr">
              <a:defRPr sz="2000" cap="all" spc="50" baseline="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06778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2/7/2024</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27048"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7048"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37CC0096-1860-4642-9CD2-0079EA5E7CD1}" type="datetimeFigureOut">
              <a:rPr lang="en-US" smtClean="0"/>
              <a:t>2/7/2024</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37CC0096-1860-4642-9CD2-0079EA5E7CD1}" type="datetimeFigureOut">
              <a:rPr lang="en-US" smtClean="0"/>
              <a:t>2/7/2024</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51812" y="1672934"/>
            <a:ext cx="3506788" cy="2880360"/>
          </a:xfrm>
        </p:spPr>
        <p:txBody>
          <a:bodyPr anchor="b">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530352" y="457200"/>
            <a:ext cx="7242111" cy="5715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51812" y="4590288"/>
            <a:ext cx="3514564" cy="1581912"/>
          </a:xfrm>
        </p:spPr>
        <p:txBody>
          <a:bodyPr/>
          <a:lstStyle>
            <a:lvl1pPr marL="0" indent="0">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2/7/2024</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457200"/>
            <a:ext cx="91440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524000" y="1714500"/>
            <a:ext cx="9144000" cy="44577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6583680"/>
            <a:ext cx="12192000" cy="2743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3"/>
          </p:nvPr>
        </p:nvSpPr>
        <p:spPr>
          <a:xfrm>
            <a:off x="1523999" y="6601556"/>
            <a:ext cx="6491381" cy="228600"/>
          </a:xfrm>
          <a:prstGeom prst="rect">
            <a:avLst/>
          </a:prstGeom>
        </p:spPr>
        <p:txBody>
          <a:bodyPr vert="horz" lIns="91440" tIns="45720" rIns="91440" bIns="45720" rtlCol="0" anchor="ctr"/>
          <a:lstStyle>
            <a:lvl1pPr algn="l">
              <a:defRPr sz="1100">
                <a:solidFill>
                  <a:schemeClr val="bg1"/>
                </a:solidFill>
              </a:defRPr>
            </a:lvl1pPr>
          </a:lstStyle>
          <a:p>
            <a:r>
              <a:rPr lang="en-US"/>
              <a:t>Add a footer</a:t>
            </a:r>
            <a:endParaRPr lang="en-US" dirty="0"/>
          </a:p>
        </p:txBody>
      </p:sp>
      <p:sp>
        <p:nvSpPr>
          <p:cNvPr id="4" name="Date Placeholder 3"/>
          <p:cNvSpPr>
            <a:spLocks noGrp="1"/>
          </p:cNvSpPr>
          <p:nvPr>
            <p:ph type="dt" sz="half" idx="2"/>
          </p:nvPr>
        </p:nvSpPr>
        <p:spPr>
          <a:xfrm>
            <a:off x="8187908" y="6601556"/>
            <a:ext cx="1534064" cy="228600"/>
          </a:xfrm>
          <a:prstGeom prst="rect">
            <a:avLst/>
          </a:prstGeom>
        </p:spPr>
        <p:txBody>
          <a:bodyPr vert="horz" lIns="91440" tIns="45720" rIns="91440" bIns="45720" rtlCol="0" anchor="ctr"/>
          <a:lstStyle>
            <a:lvl1pPr algn="r">
              <a:defRPr sz="1100">
                <a:solidFill>
                  <a:schemeClr val="bg1"/>
                </a:solidFill>
              </a:defRPr>
            </a:lvl1pPr>
          </a:lstStyle>
          <a:p>
            <a:fld id="{37CC0096-1860-4642-9CD2-0079EA5E7CD1}" type="datetimeFigureOut">
              <a:rPr lang="en-US" smtClean="0"/>
              <a:pPr/>
              <a:t>2/7/2024</a:t>
            </a:fld>
            <a:endParaRPr lang="en-US"/>
          </a:p>
        </p:txBody>
      </p:sp>
      <p:sp>
        <p:nvSpPr>
          <p:cNvPr id="6" name="Slide Number Placeholder 5"/>
          <p:cNvSpPr>
            <a:spLocks noGrp="1"/>
          </p:cNvSpPr>
          <p:nvPr>
            <p:ph type="sldNum" sz="quarter" idx="4"/>
          </p:nvPr>
        </p:nvSpPr>
        <p:spPr>
          <a:xfrm>
            <a:off x="9894499" y="6601556"/>
            <a:ext cx="773502" cy="228600"/>
          </a:xfrm>
          <a:prstGeom prst="rect">
            <a:avLst/>
          </a:prstGeom>
        </p:spPr>
        <p:txBody>
          <a:bodyPr vert="horz" lIns="91440" tIns="45720" rIns="91440" bIns="45720" rtlCol="0" anchor="ctr"/>
          <a:lstStyle>
            <a:lvl1pPr algn="r">
              <a:defRPr sz="1100">
                <a:solidFill>
                  <a:schemeClr val="bg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400" kern="1200" cap="all" baseline="0">
          <a:solidFill>
            <a:schemeClr val="accent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lumMod val="50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600" kern="1200">
          <a:solidFill>
            <a:schemeClr val="tx1"/>
          </a:solidFill>
          <a:latin typeface="+mn-lt"/>
          <a:ea typeface="+mn-ea"/>
          <a:cs typeface="+mn-cs"/>
        </a:defRPr>
      </a:lvl3pPr>
      <a:lvl4pPr marL="118872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4pPr>
      <a:lvl5pPr marL="14630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5pPr>
      <a:lvl6pPr marL="16916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4"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diagramLayout" Target="../diagrams/layout4.xml"/><Relationship Id="rId7" Type="http://schemas.openxmlformats.org/officeDocument/2006/relationships/image" Target="../media/image10.jpg"/><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21.jpg"/><Relationship Id="rId2" Type="http://schemas.openxmlformats.org/officeDocument/2006/relationships/diagramData" Target="../diagrams/data11.xml"/><Relationship Id="rId1" Type="http://schemas.openxmlformats.org/officeDocument/2006/relationships/slideLayout" Target="../slideLayouts/slideLayout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22.jpg"/><Relationship Id="rId2" Type="http://schemas.openxmlformats.org/officeDocument/2006/relationships/diagramData" Target="../diagrams/data15.xml"/><Relationship Id="rId1" Type="http://schemas.openxmlformats.org/officeDocument/2006/relationships/slideLayout" Target="../slideLayouts/slideLayout5.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3.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26.png"/><Relationship Id="rId2" Type="http://schemas.openxmlformats.org/officeDocument/2006/relationships/diagramData" Target="../diagrams/data19.xml"/><Relationship Id="rId1" Type="http://schemas.openxmlformats.org/officeDocument/2006/relationships/slideLayout" Target="../slideLayouts/slideLayout5.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ANATOMI FISIOLOGI SISTEM PENCERNAAN</a:t>
            </a:r>
          </a:p>
        </p:txBody>
      </p:sp>
      <p:pic>
        <p:nvPicPr>
          <p:cNvPr id="8" name="Picture Placeholder 7" descr="Closeup of Granny Smith apple and tape measure"/>
          <p:cNvPicPr>
            <a:picLocks noGrp="1" noChangeAspect="1"/>
          </p:cNvPicPr>
          <p:nvPr>
            <p:ph type="pic" idx="11"/>
          </p:nvPr>
        </p:nvPicPr>
        <p:blipFill rotWithShape="1">
          <a:blip r:embed="rId2" cstate="print">
            <a:extLst>
              <a:ext uri="{28A0092B-C50C-407E-A947-70E740481C1C}">
                <a14:useLocalDpi xmlns:a14="http://schemas.microsoft.com/office/drawing/2010/main" val="0"/>
              </a:ext>
            </a:extLst>
          </a:blip>
          <a:srcRect t="19" b="19"/>
          <a:stretch/>
        </p:blipFill>
        <p:spPr>
          <a:xfrm>
            <a:off x="4084320" y="-27708"/>
            <a:ext cx="4023360" cy="4745736"/>
          </a:xfrm>
        </p:spPr>
      </p:pic>
      <p:sp>
        <p:nvSpPr>
          <p:cNvPr id="3" name="Subtitle 2"/>
          <p:cNvSpPr>
            <a:spLocks noGrp="1"/>
          </p:cNvSpPr>
          <p:nvPr>
            <p:ph type="subTitle" idx="1"/>
          </p:nvPr>
        </p:nvSpPr>
        <p:spPr/>
        <p:txBody>
          <a:bodyPr/>
          <a:lstStyle/>
          <a:p>
            <a:r>
              <a:rPr lang="en-US" dirty="0" err="1"/>
              <a:t>Angernani</a:t>
            </a:r>
            <a:r>
              <a:rPr lang="en-US" dirty="0"/>
              <a:t> </a:t>
            </a:r>
            <a:r>
              <a:rPr lang="en-US" dirty="0" err="1"/>
              <a:t>trias</a:t>
            </a:r>
            <a:r>
              <a:rPr lang="en-US" dirty="0"/>
              <a:t> WULANDARI</a:t>
            </a:r>
          </a:p>
        </p:txBody>
      </p:sp>
      <p:pic>
        <p:nvPicPr>
          <p:cNvPr id="4" name="Picture 3">
            <a:extLst>
              <a:ext uri="{FF2B5EF4-FFF2-40B4-BE49-F238E27FC236}">
                <a16:creationId xmlns:a16="http://schemas.microsoft.com/office/drawing/2014/main" id="{48D8CE1C-BE6D-5D49-D687-8DF3504E5CA9}"/>
              </a:ext>
            </a:extLst>
          </p:cNvPr>
          <p:cNvPicPr>
            <a:picLocks noChangeAspect="1"/>
          </p:cNvPicPr>
          <p:nvPr/>
        </p:nvPicPr>
        <p:blipFill>
          <a:blip r:embed="rId3"/>
          <a:stretch>
            <a:fillRect/>
          </a:stretch>
        </p:blipFill>
        <p:spPr>
          <a:xfrm>
            <a:off x="8168640" y="-44240"/>
            <a:ext cx="4084320" cy="4789977"/>
          </a:xfrm>
          <a:prstGeom prst="rect">
            <a:avLst/>
          </a:prstGeom>
        </p:spPr>
      </p:pic>
      <p:sp>
        <p:nvSpPr>
          <p:cNvPr id="6" name="Picture Placeholder 5">
            <a:extLst>
              <a:ext uri="{FF2B5EF4-FFF2-40B4-BE49-F238E27FC236}">
                <a16:creationId xmlns:a16="http://schemas.microsoft.com/office/drawing/2014/main" id="{A6081CAD-F082-CA65-0A92-DBE77427C962}"/>
              </a:ext>
            </a:extLst>
          </p:cNvPr>
          <p:cNvSpPr>
            <a:spLocks noGrp="1"/>
          </p:cNvSpPr>
          <p:nvPr>
            <p:ph type="pic" idx="10"/>
          </p:nvPr>
        </p:nvSpPr>
        <p:spPr>
          <a:xfrm>
            <a:off x="8145194" y="23447"/>
            <a:ext cx="4023360" cy="4745736"/>
          </a:xfrm>
        </p:spPr>
      </p:sp>
      <p:pic>
        <p:nvPicPr>
          <p:cNvPr id="12" name="Picture Placeholder 11">
            <a:extLst>
              <a:ext uri="{FF2B5EF4-FFF2-40B4-BE49-F238E27FC236}">
                <a16:creationId xmlns:a16="http://schemas.microsoft.com/office/drawing/2014/main" id="{A086BB3F-6146-BC1B-1648-1E5DA64DE2FE}"/>
              </a:ext>
            </a:extLst>
          </p:cNvPr>
          <p:cNvPicPr>
            <a:picLocks noGrp="1" noChangeAspect="1"/>
          </p:cNvPicPr>
          <p:nvPr>
            <p:ph type="pic" idx="12"/>
          </p:nvPr>
        </p:nvPicPr>
        <p:blipFill>
          <a:blip r:embed="rId4"/>
          <a:srcRect l="22847" r="22847"/>
          <a:stretch>
            <a:fillRect/>
          </a:stretch>
        </p:blipFill>
        <p:spPr>
          <a:xfrm>
            <a:off x="30480" y="1"/>
            <a:ext cx="4023360" cy="4745736"/>
          </a:xfrm>
          <a:prstGeom prst="rect">
            <a:avLst/>
          </a:prstGeom>
        </p:spPr>
      </p:pic>
    </p:spTree>
    <p:extLst>
      <p:ext uri="{BB962C8B-B14F-4D97-AF65-F5344CB8AC3E}">
        <p14:creationId xmlns:p14="http://schemas.microsoft.com/office/powerpoint/2010/main" val="303468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AD0CF011-67C4-1554-8972-FEC4B4045A79}"/>
              </a:ext>
            </a:extLst>
          </p:cNvPr>
          <p:cNvSpPr>
            <a:spLocks noGrp="1"/>
          </p:cNvSpPr>
          <p:nvPr>
            <p:ph type="sldNum" sz="quarter" idx="11"/>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8A1E1145-60EC-4B58-82FF-952EBE529AE3}" type="slidenum">
              <a:rPr lang="en-US" altLang="en-US"/>
              <a:pPr/>
              <a:t>10</a:t>
            </a:fld>
            <a:endParaRPr lang="en-US" altLang="en-US"/>
          </a:p>
        </p:txBody>
      </p:sp>
      <p:sp>
        <p:nvSpPr>
          <p:cNvPr id="68611" name="Rectangle 3">
            <a:extLst>
              <a:ext uri="{FF2B5EF4-FFF2-40B4-BE49-F238E27FC236}">
                <a16:creationId xmlns:a16="http://schemas.microsoft.com/office/drawing/2014/main" id="{569550C1-21D4-5465-9CBC-931E274D662F}"/>
              </a:ext>
            </a:extLst>
          </p:cNvPr>
          <p:cNvSpPr>
            <a:spLocks noGrp="1" noChangeArrowheads="1"/>
          </p:cNvSpPr>
          <p:nvPr>
            <p:ph type="body" idx="1"/>
          </p:nvPr>
        </p:nvSpPr>
        <p:spPr>
          <a:xfrm>
            <a:off x="328246" y="351692"/>
            <a:ext cx="11207262" cy="5486400"/>
          </a:xfrm>
        </p:spPr>
        <p:txBody>
          <a:bodyPr/>
          <a:lstStyle/>
          <a:p>
            <a:pPr lvl="1" eaLnBrk="1" hangingPunct="1">
              <a:buFont typeface="Wingdings" panose="05000000000000000000" pitchFamily="2" charset="2"/>
              <a:buNone/>
              <a:defRPr/>
            </a:pPr>
            <a:r>
              <a:rPr lang="en-US" sz="2000" dirty="0">
                <a:solidFill>
                  <a:srgbClr val="0000CC"/>
                </a:solidFill>
              </a:rPr>
              <a:t>   </a:t>
            </a:r>
            <a:r>
              <a:rPr lang="en-US" sz="2600" b="1" dirty="0">
                <a:solidFill>
                  <a:srgbClr val="0000CC"/>
                </a:solidFill>
              </a:rPr>
              <a:t>2.  </a:t>
            </a:r>
            <a:r>
              <a:rPr lang="en-US" sz="2600" b="1" dirty="0">
                <a:solidFill>
                  <a:srgbClr val="0000CC"/>
                </a:solidFill>
                <a:latin typeface="Times New Roman" pitchFamily="18" charset="0"/>
              </a:rPr>
              <a:t>Sekresi :</a:t>
            </a:r>
          </a:p>
          <a:p>
            <a:pPr lvl="1" eaLnBrk="1" hangingPunct="1">
              <a:buFont typeface="Wingdings" panose="05000000000000000000" pitchFamily="2" charset="2"/>
              <a:buNone/>
              <a:defRPr/>
            </a:pPr>
            <a:r>
              <a:rPr lang="en-US" sz="2600" b="1" dirty="0">
                <a:solidFill>
                  <a:schemeClr val="accent3">
                    <a:lumMod val="60000"/>
                    <a:lumOff val="40000"/>
                  </a:schemeClr>
                </a:solidFill>
                <a:latin typeface="Times New Roman" pitchFamily="18" charset="0"/>
              </a:rPr>
              <a:t>	</a:t>
            </a:r>
            <a:r>
              <a:rPr lang="en-US" sz="2600" b="1" dirty="0">
                <a:solidFill>
                  <a:srgbClr val="3399FF"/>
                </a:solidFill>
                <a:latin typeface="Times New Roman" pitchFamily="18" charset="0"/>
              </a:rPr>
              <a:t>	  -  Getah </a:t>
            </a:r>
            <a:r>
              <a:rPr lang="en-US" sz="2600" b="1" dirty="0" err="1">
                <a:solidFill>
                  <a:srgbClr val="3399FF"/>
                </a:solidFill>
                <a:latin typeface="Times New Roman" pitchFamily="18" charset="0"/>
              </a:rPr>
              <a:t>penc</a:t>
            </a:r>
            <a:r>
              <a:rPr lang="en-US" sz="2600" b="1" dirty="0">
                <a:solidFill>
                  <a:srgbClr val="3399FF"/>
                </a:solidFill>
                <a:latin typeface="Times New Roman" pitchFamily="18" charset="0"/>
              </a:rPr>
              <a:t>. (</a:t>
            </a:r>
            <a:r>
              <a:rPr lang="en-US" sz="2600" b="1" dirty="0" err="1">
                <a:solidFill>
                  <a:srgbClr val="3399FF"/>
                </a:solidFill>
                <a:latin typeface="Times New Roman" pitchFamily="18" charset="0"/>
              </a:rPr>
              <a:t>kel</a:t>
            </a:r>
            <a:r>
              <a:rPr lang="en-US" sz="2600" b="1" dirty="0">
                <a:solidFill>
                  <a:srgbClr val="3399FF"/>
                </a:solidFill>
                <a:latin typeface="Times New Roman" pitchFamily="18" charset="0"/>
              </a:rPr>
              <a:t>. </a:t>
            </a:r>
            <a:r>
              <a:rPr lang="en-US" sz="2600" b="1" dirty="0" err="1">
                <a:solidFill>
                  <a:srgbClr val="3399FF"/>
                </a:solidFill>
                <a:latin typeface="Times New Roman" pitchFamily="18" charset="0"/>
              </a:rPr>
              <a:t>Eksokrin</a:t>
            </a:r>
            <a:r>
              <a:rPr lang="en-US" sz="2600" b="1" dirty="0">
                <a:solidFill>
                  <a:srgbClr val="3399FF"/>
                </a:solidFill>
                <a:latin typeface="Times New Roman" pitchFamily="18" charset="0"/>
              </a:rPr>
              <a:t>) → lumen usus</a:t>
            </a:r>
          </a:p>
          <a:p>
            <a:pPr lvl="1" eaLnBrk="1" hangingPunct="1">
              <a:buFont typeface="Wingdings" panose="05000000000000000000" pitchFamily="2" charset="2"/>
              <a:buNone/>
              <a:defRPr/>
            </a:pPr>
            <a:r>
              <a:rPr lang="en-US" sz="2600" b="1" dirty="0">
                <a:solidFill>
                  <a:srgbClr val="3399FF"/>
                </a:solidFill>
                <a:latin typeface="Times New Roman" pitchFamily="18" charset="0"/>
              </a:rPr>
              <a:t>		  -  Terdiri dari. : air, elektrolit &amp; konstituen organik </a:t>
            </a:r>
          </a:p>
          <a:p>
            <a:pPr lvl="1" eaLnBrk="1" hangingPunct="1">
              <a:buFont typeface="Wingdings" panose="05000000000000000000" pitchFamily="2" charset="2"/>
              <a:buNone/>
              <a:defRPr/>
            </a:pPr>
            <a:r>
              <a:rPr lang="en-US" sz="2600" b="1" dirty="0">
                <a:solidFill>
                  <a:srgbClr val="3399FF"/>
                </a:solidFill>
                <a:latin typeface="Times New Roman" pitchFamily="18" charset="0"/>
              </a:rPr>
              <a:t>            spesifik </a:t>
            </a:r>
            <a:r>
              <a:rPr lang="en-US" sz="2600" b="1" dirty="0" err="1">
                <a:solidFill>
                  <a:srgbClr val="3399FF"/>
                </a:solidFill>
                <a:latin typeface="Times New Roman" pitchFamily="18" charset="0"/>
              </a:rPr>
              <a:t>utk</a:t>
            </a:r>
            <a:r>
              <a:rPr lang="en-US" sz="2600" b="1" dirty="0">
                <a:solidFill>
                  <a:srgbClr val="3399FF"/>
                </a:solidFill>
                <a:latin typeface="Times New Roman" pitchFamily="18" charset="0"/>
              </a:rPr>
              <a:t> proses </a:t>
            </a:r>
            <a:r>
              <a:rPr lang="en-US" sz="2600" b="1" dirty="0" err="1">
                <a:solidFill>
                  <a:srgbClr val="3399FF"/>
                </a:solidFill>
                <a:latin typeface="Times New Roman" pitchFamily="18" charset="0"/>
              </a:rPr>
              <a:t>penc</a:t>
            </a:r>
            <a:r>
              <a:rPr lang="en-US" sz="2600" b="1" dirty="0">
                <a:solidFill>
                  <a:srgbClr val="3399FF"/>
                </a:solidFill>
                <a:latin typeface="Times New Roman" pitchFamily="18" charset="0"/>
              </a:rPr>
              <a:t>. (enzim, </a:t>
            </a:r>
            <a:r>
              <a:rPr lang="en-US" sz="2600" b="1" dirty="0" err="1">
                <a:solidFill>
                  <a:srgbClr val="3399FF"/>
                </a:solidFill>
                <a:latin typeface="Times New Roman" pitchFamily="18" charset="0"/>
              </a:rPr>
              <a:t>mukus</a:t>
            </a:r>
            <a:r>
              <a:rPr lang="en-US" sz="2600" b="1" dirty="0">
                <a:solidFill>
                  <a:srgbClr val="3399FF"/>
                </a:solidFill>
                <a:latin typeface="Times New Roman" pitchFamily="18" charset="0"/>
              </a:rPr>
              <a:t>, </a:t>
            </a:r>
            <a:r>
              <a:rPr lang="en-US" sz="2600" b="1" dirty="0" err="1">
                <a:solidFill>
                  <a:srgbClr val="3399FF"/>
                </a:solidFill>
                <a:latin typeface="Times New Roman" pitchFamily="18" charset="0"/>
              </a:rPr>
              <a:t>grm</a:t>
            </a:r>
            <a:r>
              <a:rPr lang="en-US" sz="2600" b="1" dirty="0">
                <a:solidFill>
                  <a:srgbClr val="3399FF"/>
                </a:solidFill>
                <a:latin typeface="Times New Roman" pitchFamily="18" charset="0"/>
              </a:rPr>
              <a:t> empedu)</a:t>
            </a:r>
          </a:p>
          <a:p>
            <a:pPr lvl="1" eaLnBrk="1" hangingPunct="1">
              <a:buFont typeface="Wingdings" panose="05000000000000000000" pitchFamily="2" charset="2"/>
              <a:buNone/>
              <a:defRPr/>
            </a:pPr>
            <a:r>
              <a:rPr lang="en-US" sz="2600" b="1" dirty="0">
                <a:solidFill>
                  <a:srgbClr val="3399FF"/>
                </a:solidFill>
                <a:latin typeface="Times New Roman" pitchFamily="18" charset="0"/>
              </a:rPr>
              <a:t>		  -  Sel </a:t>
            </a:r>
            <a:r>
              <a:rPr lang="en-US" sz="2600" b="1" dirty="0" err="1">
                <a:solidFill>
                  <a:srgbClr val="3399FF"/>
                </a:solidFill>
                <a:latin typeface="Times New Roman" pitchFamily="18" charset="0"/>
              </a:rPr>
              <a:t>eksokrin</a:t>
            </a:r>
            <a:r>
              <a:rPr lang="en-US" sz="2600" b="1" dirty="0">
                <a:solidFill>
                  <a:srgbClr val="3399FF"/>
                </a:solidFill>
                <a:latin typeface="Times New Roman" pitchFamily="18" charset="0"/>
              </a:rPr>
              <a:t> memiliki banyak </a:t>
            </a:r>
            <a:r>
              <a:rPr lang="en-US" sz="2600" b="1" dirty="0" err="1">
                <a:solidFill>
                  <a:srgbClr val="3399FF"/>
                </a:solidFill>
                <a:latin typeface="Times New Roman" pitchFamily="18" charset="0"/>
              </a:rPr>
              <a:t>mitokhondria</a:t>
            </a:r>
            <a:endParaRPr lang="en-US" sz="2600" b="1" dirty="0">
              <a:solidFill>
                <a:srgbClr val="3399FF"/>
              </a:solidFill>
              <a:latin typeface="Times New Roman" pitchFamily="18" charset="0"/>
            </a:endParaRPr>
          </a:p>
          <a:p>
            <a:pPr lvl="1" eaLnBrk="1" hangingPunct="1">
              <a:buFont typeface="Wingdings" panose="05000000000000000000" pitchFamily="2" charset="2"/>
              <a:buNone/>
              <a:defRPr/>
            </a:pPr>
            <a:r>
              <a:rPr lang="en-US" sz="2600" b="1" dirty="0">
                <a:solidFill>
                  <a:schemeClr val="accent3">
                    <a:lumMod val="60000"/>
                    <a:lumOff val="40000"/>
                  </a:schemeClr>
                </a:solidFill>
                <a:latin typeface="Times New Roman" pitchFamily="18" charset="0"/>
              </a:rPr>
              <a:t>  </a:t>
            </a:r>
          </a:p>
          <a:p>
            <a:pPr lvl="1" eaLnBrk="1" hangingPunct="1">
              <a:buFont typeface="Wingdings" panose="05000000000000000000" pitchFamily="2" charset="2"/>
              <a:buNone/>
              <a:defRPr/>
            </a:pPr>
            <a:r>
              <a:rPr lang="en-US" sz="2600" b="1" dirty="0">
                <a:solidFill>
                  <a:srgbClr val="0000CC"/>
                </a:solidFill>
                <a:latin typeface="Times New Roman" pitchFamily="18" charset="0"/>
              </a:rPr>
              <a:t>   3.  Pencernaan</a:t>
            </a:r>
          </a:p>
          <a:p>
            <a:pPr lvl="1" eaLnBrk="1" hangingPunct="1">
              <a:buFont typeface="Wingdings" panose="05000000000000000000" pitchFamily="2" charset="2"/>
              <a:buNone/>
              <a:defRPr/>
            </a:pPr>
            <a:r>
              <a:rPr lang="en-US" sz="2600" b="1" dirty="0">
                <a:solidFill>
                  <a:schemeClr val="accent3">
                    <a:lumMod val="60000"/>
                    <a:lumOff val="40000"/>
                  </a:schemeClr>
                </a:solidFill>
                <a:latin typeface="Times New Roman" pitchFamily="18" charset="0"/>
              </a:rPr>
              <a:t>	</a:t>
            </a:r>
            <a:r>
              <a:rPr lang="en-US" sz="2600" b="1" dirty="0">
                <a:solidFill>
                  <a:srgbClr val="3399FF"/>
                </a:solidFill>
                <a:latin typeface="Times New Roman" pitchFamily="18" charset="0"/>
              </a:rPr>
              <a:t>	  -  Penguraian makanan struktur kompleks → molekul </a:t>
            </a:r>
          </a:p>
          <a:p>
            <a:pPr lvl="1" eaLnBrk="1" hangingPunct="1">
              <a:buFont typeface="Wingdings" panose="05000000000000000000" pitchFamily="2" charset="2"/>
              <a:buNone/>
              <a:defRPr/>
            </a:pPr>
            <a:r>
              <a:rPr lang="en-US" sz="2600" b="1" dirty="0">
                <a:solidFill>
                  <a:srgbClr val="3399FF"/>
                </a:solidFill>
                <a:latin typeface="Times New Roman" pitchFamily="18" charset="0"/>
              </a:rPr>
              <a:t>            nutrien kecil-2 </a:t>
            </a:r>
            <a:r>
              <a:rPr lang="en-US" sz="2600" b="1" dirty="0" err="1">
                <a:solidFill>
                  <a:srgbClr val="3399FF"/>
                </a:solidFill>
                <a:latin typeface="Times New Roman" pitchFamily="18" charset="0"/>
              </a:rPr>
              <a:t>yg</a:t>
            </a:r>
            <a:r>
              <a:rPr lang="en-US" sz="2600" b="1" dirty="0">
                <a:solidFill>
                  <a:srgbClr val="3399FF"/>
                </a:solidFill>
                <a:latin typeface="Times New Roman" pitchFamily="18" charset="0"/>
              </a:rPr>
              <a:t> mudah diserap</a:t>
            </a:r>
          </a:p>
          <a:p>
            <a:pPr lvl="1" eaLnBrk="1" hangingPunct="1">
              <a:buFont typeface="Wingdings" panose="05000000000000000000" pitchFamily="2" charset="2"/>
              <a:buNone/>
              <a:defRPr/>
            </a:pPr>
            <a:r>
              <a:rPr lang="en-US" sz="2600" b="1" dirty="0">
                <a:solidFill>
                  <a:srgbClr val="3399FF"/>
                </a:solidFill>
                <a:latin typeface="Times New Roman" pitchFamily="18" charset="0"/>
              </a:rPr>
              <a:t>		  -  Melalui proses hidrolisis </a:t>
            </a:r>
            <a:r>
              <a:rPr lang="en-US" sz="2600" b="1" dirty="0" err="1">
                <a:solidFill>
                  <a:srgbClr val="3399FF"/>
                </a:solidFill>
                <a:latin typeface="Times New Roman" pitchFamily="18" charset="0"/>
              </a:rPr>
              <a:t>enzimatik</a:t>
            </a:r>
            <a:endParaRPr lang="en-US" sz="2600" b="1" dirty="0">
              <a:solidFill>
                <a:srgbClr val="3399FF"/>
              </a:solidFill>
              <a:latin typeface="Times New Roman" pitchFamily="18" charset="0"/>
            </a:endParaRPr>
          </a:p>
        </p:txBody>
      </p:sp>
    </p:spTree>
  </p:cSld>
  <p:clrMapOvr>
    <a:masterClrMapping/>
  </p:clrMapOvr>
  <p:transition spd="slow">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00DAAA84-D8BE-737F-9A07-EE425FD72C56}"/>
              </a:ext>
            </a:extLst>
          </p:cNvPr>
          <p:cNvSpPr>
            <a:spLocks noGrp="1"/>
          </p:cNvSpPr>
          <p:nvPr>
            <p:ph type="sldNum" sz="quarter" idx="11"/>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40D7FFF-8079-443E-B282-CD26449C2893}" type="slidenum">
              <a:rPr lang="en-US" altLang="en-US"/>
              <a:pPr/>
              <a:t>11</a:t>
            </a:fld>
            <a:endParaRPr lang="en-US" altLang="en-US"/>
          </a:p>
        </p:txBody>
      </p:sp>
      <p:sp>
        <p:nvSpPr>
          <p:cNvPr id="70659" name="Rectangle 3">
            <a:extLst>
              <a:ext uri="{FF2B5EF4-FFF2-40B4-BE49-F238E27FC236}">
                <a16:creationId xmlns:a16="http://schemas.microsoft.com/office/drawing/2014/main" id="{486CD2C4-A385-2BAC-640A-3B3AF58B1714}"/>
              </a:ext>
            </a:extLst>
          </p:cNvPr>
          <p:cNvSpPr>
            <a:spLocks noGrp="1" noChangeArrowheads="1"/>
          </p:cNvSpPr>
          <p:nvPr>
            <p:ph type="body" idx="1"/>
          </p:nvPr>
        </p:nvSpPr>
        <p:spPr>
          <a:xfrm>
            <a:off x="656493" y="304800"/>
            <a:ext cx="11019692" cy="6002215"/>
          </a:xfrm>
        </p:spPr>
        <p:txBody>
          <a:bodyPr>
            <a:normAutofit fontScale="85000" lnSpcReduction="20000"/>
          </a:bodyPr>
          <a:lstStyle/>
          <a:p>
            <a:pPr eaLnBrk="1" hangingPunct="1">
              <a:buFont typeface="Wingdings" panose="05000000000000000000" pitchFamily="2" charset="2"/>
              <a:buNone/>
              <a:defRPr/>
            </a:pPr>
            <a:r>
              <a:rPr lang="en-US" b="1" dirty="0"/>
              <a:t>		</a:t>
            </a:r>
            <a:r>
              <a:rPr lang="en-US" sz="2900" b="1" dirty="0">
                <a:solidFill>
                  <a:srgbClr val="0000CC"/>
                </a:solidFill>
                <a:latin typeface="Times New Roman" pitchFamily="18" charset="0"/>
              </a:rPr>
              <a:t>4. Penyerapan :</a:t>
            </a:r>
          </a:p>
          <a:p>
            <a:pPr eaLnBrk="1" hangingPunct="1">
              <a:buFont typeface="Wingdings" panose="05000000000000000000" pitchFamily="2" charset="2"/>
              <a:buNone/>
              <a:defRPr/>
            </a:pPr>
            <a:r>
              <a:rPr lang="en-US" sz="2900" b="1" dirty="0">
                <a:solidFill>
                  <a:srgbClr val="3399FF"/>
                </a:solidFill>
                <a:latin typeface="Times New Roman" pitchFamily="18" charset="0"/>
              </a:rPr>
              <a:t>		    -  Sebagian besar di usus halus (lumen) + air + vit. &amp;</a:t>
            </a:r>
          </a:p>
          <a:p>
            <a:pPr eaLnBrk="1" hangingPunct="1">
              <a:buFont typeface="Wingdings" panose="05000000000000000000" pitchFamily="2" charset="2"/>
              <a:buNone/>
              <a:defRPr/>
            </a:pPr>
            <a:r>
              <a:rPr lang="en-US" sz="2900" b="1" dirty="0">
                <a:solidFill>
                  <a:srgbClr val="3399FF"/>
                </a:solidFill>
                <a:latin typeface="Times New Roman" pitchFamily="18" charset="0"/>
              </a:rPr>
              <a:t>                    elektrolit               darah/</a:t>
            </a:r>
            <a:r>
              <a:rPr lang="en-US" sz="2900" b="1" dirty="0" err="1">
                <a:solidFill>
                  <a:srgbClr val="3399FF"/>
                </a:solidFill>
                <a:latin typeface="Times New Roman" pitchFamily="18" charset="0"/>
              </a:rPr>
              <a:t>limfe</a:t>
            </a:r>
            <a:endParaRPr lang="en-US" sz="2900" b="1" dirty="0">
              <a:solidFill>
                <a:srgbClr val="3399FF"/>
              </a:solidFill>
              <a:latin typeface="Times New Roman" pitchFamily="18" charset="0"/>
            </a:endParaRPr>
          </a:p>
          <a:p>
            <a:pPr eaLnBrk="1" hangingPunct="1">
              <a:buFont typeface="Wingdings" panose="05000000000000000000" pitchFamily="2" charset="2"/>
              <a:buNone/>
              <a:defRPr/>
            </a:pPr>
            <a:endParaRPr lang="en-US" sz="2900" b="1" dirty="0">
              <a:solidFill>
                <a:srgbClr val="3399FF"/>
              </a:solidFill>
              <a:latin typeface="Times New Roman" pitchFamily="18" charset="0"/>
            </a:endParaRPr>
          </a:p>
          <a:p>
            <a:pPr eaLnBrk="1" hangingPunct="1">
              <a:buFont typeface="Wingdings" panose="05000000000000000000" pitchFamily="2" charset="2"/>
              <a:buNone/>
              <a:defRPr/>
            </a:pPr>
            <a:r>
              <a:rPr lang="en-US" sz="2900" b="1" dirty="0">
                <a:solidFill>
                  <a:srgbClr val="3399FF"/>
                </a:solidFill>
                <a:latin typeface="Times New Roman" pitchFamily="18" charset="0"/>
              </a:rPr>
              <a:t>						Saluran pencernaan</a:t>
            </a:r>
          </a:p>
          <a:p>
            <a:pPr eaLnBrk="1" hangingPunct="1">
              <a:buFont typeface="Wingdings" panose="05000000000000000000" pitchFamily="2" charset="2"/>
              <a:buNone/>
              <a:defRPr/>
            </a:pPr>
            <a:r>
              <a:rPr lang="en-US" sz="2900" b="1" dirty="0">
                <a:solidFill>
                  <a:srgbClr val="3399FF"/>
                </a:solidFill>
                <a:latin typeface="Times New Roman" pitchFamily="18" charset="0"/>
              </a:rPr>
              <a:t>		  </a:t>
            </a:r>
          </a:p>
          <a:p>
            <a:pPr eaLnBrk="1" hangingPunct="1">
              <a:buFont typeface="Wingdings" panose="05000000000000000000" pitchFamily="2" charset="2"/>
              <a:buNone/>
              <a:defRPr/>
            </a:pPr>
            <a:r>
              <a:rPr lang="en-US" sz="2900" b="1" dirty="0">
                <a:solidFill>
                  <a:srgbClr val="3399FF"/>
                </a:solidFill>
                <a:latin typeface="Times New Roman" pitchFamily="18" charset="0"/>
              </a:rPr>
              <a:t>               Sistem pencernaan			</a:t>
            </a:r>
            <a:r>
              <a:rPr lang="en-US" sz="2900" b="1" dirty="0" err="1">
                <a:solidFill>
                  <a:srgbClr val="3399FF"/>
                </a:solidFill>
                <a:latin typeface="Times New Roman" pitchFamily="18" charset="0"/>
              </a:rPr>
              <a:t>duktus</a:t>
            </a:r>
            <a:endParaRPr lang="en-US" sz="2900" b="1" dirty="0">
              <a:solidFill>
                <a:srgbClr val="3399FF"/>
              </a:solidFill>
              <a:latin typeface="Times New Roman" pitchFamily="18" charset="0"/>
            </a:endParaRPr>
          </a:p>
          <a:p>
            <a:pPr eaLnBrk="1" hangingPunct="1">
              <a:buFont typeface="Wingdings" panose="05000000000000000000" pitchFamily="2" charset="2"/>
              <a:buNone/>
              <a:defRPr/>
            </a:pPr>
            <a:r>
              <a:rPr lang="en-US" sz="2900" b="1" dirty="0">
                <a:solidFill>
                  <a:srgbClr val="3399FF"/>
                </a:solidFill>
                <a:latin typeface="Times New Roman" pitchFamily="18" charset="0"/>
              </a:rPr>
              <a:t>						</a:t>
            </a:r>
          </a:p>
          <a:p>
            <a:pPr eaLnBrk="1" hangingPunct="1">
              <a:buFont typeface="Wingdings" panose="05000000000000000000" pitchFamily="2" charset="2"/>
              <a:buNone/>
              <a:defRPr/>
            </a:pPr>
            <a:r>
              <a:rPr lang="en-US" sz="2900" b="1" dirty="0">
                <a:solidFill>
                  <a:srgbClr val="3399FF"/>
                </a:solidFill>
                <a:latin typeface="Times New Roman" pitchFamily="18" charset="0"/>
              </a:rPr>
              <a:t>						Organ </a:t>
            </a:r>
            <a:r>
              <a:rPr lang="en-US" sz="2900" b="1" dirty="0" err="1">
                <a:solidFill>
                  <a:srgbClr val="3399FF"/>
                </a:solidFill>
                <a:latin typeface="Times New Roman" pitchFamily="18" charset="0"/>
              </a:rPr>
              <a:t>penc</a:t>
            </a:r>
            <a:r>
              <a:rPr lang="en-US" sz="2900" b="1" dirty="0">
                <a:solidFill>
                  <a:srgbClr val="3399FF"/>
                </a:solidFill>
                <a:latin typeface="Times New Roman" pitchFamily="18" charset="0"/>
              </a:rPr>
              <a:t>. tambahan</a:t>
            </a:r>
          </a:p>
          <a:p>
            <a:pPr eaLnBrk="1" hangingPunct="1">
              <a:buFont typeface="Wingdings" panose="05000000000000000000" pitchFamily="2" charset="2"/>
              <a:buNone/>
              <a:defRPr/>
            </a:pPr>
            <a:r>
              <a:rPr lang="en-US" sz="2900" b="1" dirty="0">
                <a:solidFill>
                  <a:srgbClr val="3399FF"/>
                </a:solidFill>
                <a:latin typeface="Times New Roman" pitchFamily="18" charset="0"/>
              </a:rPr>
              <a:t>                                                         (</a:t>
            </a:r>
            <a:r>
              <a:rPr lang="en-US" sz="2900" b="1" dirty="0" err="1">
                <a:solidFill>
                  <a:srgbClr val="3399FF"/>
                </a:solidFill>
                <a:latin typeface="Times New Roman" pitchFamily="18" charset="0"/>
              </a:rPr>
              <a:t>kel</a:t>
            </a:r>
            <a:r>
              <a:rPr lang="en-US" sz="2900" b="1" dirty="0">
                <a:solidFill>
                  <a:srgbClr val="3399FF"/>
                </a:solidFill>
                <a:latin typeface="Times New Roman" pitchFamily="18" charset="0"/>
              </a:rPr>
              <a:t>. Liur, pankreas </a:t>
            </a:r>
            <a:r>
              <a:rPr lang="en-US" sz="2900" b="1" dirty="0" err="1">
                <a:solidFill>
                  <a:srgbClr val="3399FF"/>
                </a:solidFill>
                <a:latin typeface="Times New Roman" pitchFamily="18" charset="0"/>
              </a:rPr>
              <a:t>eksokrin</a:t>
            </a:r>
            <a:r>
              <a:rPr lang="en-US" sz="2900" b="1" dirty="0">
                <a:solidFill>
                  <a:srgbClr val="3399FF"/>
                </a:solidFill>
                <a:latin typeface="Times New Roman" pitchFamily="18" charset="0"/>
              </a:rPr>
              <a:t> </a:t>
            </a:r>
          </a:p>
          <a:p>
            <a:pPr eaLnBrk="1" hangingPunct="1">
              <a:buFont typeface="Wingdings" panose="05000000000000000000" pitchFamily="2" charset="2"/>
              <a:buNone/>
              <a:defRPr/>
            </a:pPr>
            <a:r>
              <a:rPr lang="en-US" sz="2900" b="1" dirty="0">
                <a:solidFill>
                  <a:srgbClr val="3399FF"/>
                </a:solidFill>
                <a:latin typeface="Times New Roman" pitchFamily="18" charset="0"/>
              </a:rPr>
              <a:t>						&amp; sist. Empedu </a:t>
            </a:r>
            <a:r>
              <a:rPr lang="en-US" sz="2900" b="1" dirty="0" err="1">
                <a:solidFill>
                  <a:srgbClr val="3399FF"/>
                </a:solidFill>
                <a:latin typeface="Times New Roman" pitchFamily="18" charset="0"/>
              </a:rPr>
              <a:t>yi</a:t>
            </a:r>
            <a:r>
              <a:rPr lang="en-US" sz="2900" b="1" dirty="0">
                <a:solidFill>
                  <a:srgbClr val="3399FF"/>
                </a:solidFill>
                <a:latin typeface="Times New Roman" pitchFamily="18" charset="0"/>
              </a:rPr>
              <a:t>. hati &amp; </a:t>
            </a:r>
          </a:p>
          <a:p>
            <a:pPr eaLnBrk="1" hangingPunct="1">
              <a:buFont typeface="Wingdings" panose="05000000000000000000" pitchFamily="2" charset="2"/>
              <a:buNone/>
              <a:defRPr/>
            </a:pPr>
            <a:r>
              <a:rPr lang="en-US" sz="2900" b="1" dirty="0">
                <a:solidFill>
                  <a:srgbClr val="3399FF"/>
                </a:solidFill>
                <a:latin typeface="Times New Roman" pitchFamily="18" charset="0"/>
              </a:rPr>
              <a:t>                                                         kandung empedu) </a:t>
            </a:r>
          </a:p>
        </p:txBody>
      </p:sp>
      <p:sp>
        <p:nvSpPr>
          <p:cNvPr id="10244" name="Line 4">
            <a:extLst>
              <a:ext uri="{FF2B5EF4-FFF2-40B4-BE49-F238E27FC236}">
                <a16:creationId xmlns:a16="http://schemas.microsoft.com/office/drawing/2014/main" id="{0A4BC9F9-5C62-B9BA-76F2-97B62027C0C3}"/>
              </a:ext>
            </a:extLst>
          </p:cNvPr>
          <p:cNvSpPr>
            <a:spLocks noChangeShapeType="1"/>
          </p:cNvSpPr>
          <p:nvPr/>
        </p:nvSpPr>
        <p:spPr bwMode="auto">
          <a:xfrm flipV="1">
            <a:off x="3874844" y="1417759"/>
            <a:ext cx="720725" cy="0"/>
          </a:xfrm>
          <a:prstGeom prst="line">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txBody>
          <a:bodyPr wrap="none"/>
          <a:lstStyle/>
          <a:p>
            <a:endParaRPr lang="en-ID"/>
          </a:p>
        </p:txBody>
      </p:sp>
      <p:sp>
        <p:nvSpPr>
          <p:cNvPr id="10245" name="Line 5">
            <a:extLst>
              <a:ext uri="{FF2B5EF4-FFF2-40B4-BE49-F238E27FC236}">
                <a16:creationId xmlns:a16="http://schemas.microsoft.com/office/drawing/2014/main" id="{0DC20A0F-83E7-1781-E36D-90FAEFC42D39}"/>
              </a:ext>
            </a:extLst>
          </p:cNvPr>
          <p:cNvSpPr>
            <a:spLocks noChangeShapeType="1"/>
          </p:cNvSpPr>
          <p:nvPr/>
        </p:nvSpPr>
        <p:spPr bwMode="auto">
          <a:xfrm flipV="1">
            <a:off x="4769689" y="2588357"/>
            <a:ext cx="1439862" cy="717550"/>
          </a:xfrm>
          <a:prstGeom prst="line">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txBody>
          <a:bodyPr wrap="none"/>
          <a:lstStyle/>
          <a:p>
            <a:endParaRPr lang="en-ID"/>
          </a:p>
        </p:txBody>
      </p:sp>
      <p:sp>
        <p:nvSpPr>
          <p:cNvPr id="10246" name="Line 6">
            <a:extLst>
              <a:ext uri="{FF2B5EF4-FFF2-40B4-BE49-F238E27FC236}">
                <a16:creationId xmlns:a16="http://schemas.microsoft.com/office/drawing/2014/main" id="{2D4B5E48-183E-561F-0EC7-ECA08A40BA7A}"/>
              </a:ext>
            </a:extLst>
          </p:cNvPr>
          <p:cNvSpPr>
            <a:spLocks noChangeShapeType="1"/>
          </p:cNvSpPr>
          <p:nvPr/>
        </p:nvSpPr>
        <p:spPr bwMode="auto">
          <a:xfrm>
            <a:off x="4790038" y="3305907"/>
            <a:ext cx="1439862" cy="647700"/>
          </a:xfrm>
          <a:prstGeom prst="line">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txBody>
          <a:bodyPr wrap="none"/>
          <a:lstStyle/>
          <a:p>
            <a:endParaRPr lang="en-ID"/>
          </a:p>
        </p:txBody>
      </p:sp>
      <p:sp>
        <p:nvSpPr>
          <p:cNvPr id="10247" name="Line 8">
            <a:extLst>
              <a:ext uri="{FF2B5EF4-FFF2-40B4-BE49-F238E27FC236}">
                <a16:creationId xmlns:a16="http://schemas.microsoft.com/office/drawing/2014/main" id="{78793BFA-392C-37CE-C23F-F00B119B6630}"/>
              </a:ext>
            </a:extLst>
          </p:cNvPr>
          <p:cNvSpPr>
            <a:spLocks noChangeShapeType="1"/>
          </p:cNvSpPr>
          <p:nvPr/>
        </p:nvSpPr>
        <p:spPr bwMode="auto">
          <a:xfrm flipV="1">
            <a:off x="6733809" y="2838388"/>
            <a:ext cx="0" cy="935038"/>
          </a:xfrm>
          <a:prstGeom prst="line">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txBody>
          <a:bodyPr wrap="none"/>
          <a:lstStyle/>
          <a:p>
            <a:endParaRPr lang="en-ID"/>
          </a:p>
        </p:txBody>
      </p:sp>
    </p:spTree>
  </p:cSld>
  <p:clrMapOvr>
    <a:masterClrMapping/>
  </p:clrMapOvr>
  <p:transition spd="slow">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7E7-7422-D390-4506-E898383359D6}"/>
              </a:ext>
            </a:extLst>
          </p:cNvPr>
          <p:cNvSpPr>
            <a:spLocks noGrp="1"/>
          </p:cNvSpPr>
          <p:nvPr>
            <p:ph type="title"/>
          </p:nvPr>
        </p:nvSpPr>
        <p:spPr/>
        <p:txBody>
          <a:bodyPr/>
          <a:lstStyle/>
          <a:p>
            <a:endParaRPr lang="en-ID"/>
          </a:p>
        </p:txBody>
      </p:sp>
      <p:sp>
        <p:nvSpPr>
          <p:cNvPr id="3" name="Content Placeholder 2">
            <a:extLst>
              <a:ext uri="{FF2B5EF4-FFF2-40B4-BE49-F238E27FC236}">
                <a16:creationId xmlns:a16="http://schemas.microsoft.com/office/drawing/2014/main" id="{CE02A3CD-93BE-B6DA-0F23-3DF1E1DD8BFF}"/>
              </a:ext>
            </a:extLst>
          </p:cNvPr>
          <p:cNvSpPr>
            <a:spLocks noGrp="1"/>
          </p:cNvSpPr>
          <p:nvPr>
            <p:ph idx="1"/>
          </p:nvPr>
        </p:nvSpPr>
        <p:spPr/>
        <p:txBody>
          <a:bodyPr/>
          <a:lstStyle/>
          <a:p>
            <a:endParaRPr lang="en-ID"/>
          </a:p>
        </p:txBody>
      </p:sp>
      <p:pic>
        <p:nvPicPr>
          <p:cNvPr id="4" name="Picture 4">
            <a:extLst>
              <a:ext uri="{FF2B5EF4-FFF2-40B4-BE49-F238E27FC236}">
                <a16:creationId xmlns:a16="http://schemas.microsoft.com/office/drawing/2014/main" id="{54AE8211-5455-DB22-DABD-673F017FB0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
            <a:ext cx="12192000" cy="666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4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94084"/>
          </a:xfrm>
        </p:spPr>
        <p:txBody>
          <a:bodyPr>
            <a:normAutofit/>
          </a:bodyPr>
          <a:lstStyle/>
          <a:p>
            <a:r>
              <a:rPr lang="id-ID" sz="4000" b="1" dirty="0"/>
              <a:t>Struktur histologis umum saluran cerna</a:t>
            </a:r>
          </a:p>
        </p:txBody>
      </p:sp>
      <p:graphicFrame>
        <p:nvGraphicFramePr>
          <p:cNvPr id="4" name="Content Placeholder 3"/>
          <p:cNvGraphicFramePr>
            <a:graphicFrameLocks noGrp="1"/>
          </p:cNvGraphicFramePr>
          <p:nvPr>
            <p:ph idx="1"/>
          </p:nvPr>
        </p:nvGraphicFramePr>
        <p:xfrm>
          <a:off x="0" y="793750"/>
          <a:ext cx="12192000" cy="5799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138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EAB8-C154-A77A-33A5-B23F7806FED1}"/>
              </a:ext>
            </a:extLst>
          </p:cNvPr>
          <p:cNvSpPr>
            <a:spLocks noGrp="1"/>
          </p:cNvSpPr>
          <p:nvPr>
            <p:ph type="title"/>
          </p:nvPr>
        </p:nvSpPr>
        <p:spPr/>
        <p:txBody>
          <a:bodyPr/>
          <a:lstStyle/>
          <a:p>
            <a:endParaRPr lang="en-ID"/>
          </a:p>
        </p:txBody>
      </p:sp>
      <p:pic>
        <p:nvPicPr>
          <p:cNvPr id="4" name="Picture 4">
            <a:extLst>
              <a:ext uri="{FF2B5EF4-FFF2-40B4-BE49-F238E27FC236}">
                <a16:creationId xmlns:a16="http://schemas.microsoft.com/office/drawing/2014/main" id="{FB857679-231A-5AF9-CDF6-126DC0A25D3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65621" y="211015"/>
            <a:ext cx="8756901" cy="5961185"/>
          </a:xfrm>
        </p:spPr>
      </p:pic>
    </p:spTree>
    <p:extLst>
      <p:ext uri="{BB962C8B-B14F-4D97-AF65-F5344CB8AC3E}">
        <p14:creationId xmlns:p14="http://schemas.microsoft.com/office/powerpoint/2010/main" val="319464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70021"/>
          </a:xfrm>
        </p:spPr>
        <p:txBody>
          <a:bodyPr>
            <a:normAutofit/>
          </a:bodyPr>
          <a:lstStyle/>
          <a:p>
            <a:r>
              <a:rPr lang="id-ID" sz="4000" b="1" dirty="0"/>
              <a:t>Fungsi utama epitel mukosa saluran cerna</a:t>
            </a:r>
          </a:p>
        </p:txBody>
      </p:sp>
      <p:graphicFrame>
        <p:nvGraphicFramePr>
          <p:cNvPr id="4" name="Content Placeholder 3"/>
          <p:cNvGraphicFramePr>
            <a:graphicFrameLocks noGrp="1"/>
          </p:cNvGraphicFramePr>
          <p:nvPr>
            <p:ph idx="1"/>
          </p:nvPr>
        </p:nvGraphicFramePr>
        <p:xfrm>
          <a:off x="0" y="769938"/>
          <a:ext cx="12192000" cy="577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239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73768"/>
          </a:xfrm>
        </p:spPr>
        <p:txBody>
          <a:bodyPr>
            <a:noAutofit/>
          </a:bodyPr>
          <a:lstStyle/>
          <a:p>
            <a:r>
              <a:rPr lang="id-ID" sz="4400" b="1" dirty="0"/>
              <a:t>Macam proses pencernaan makanan</a:t>
            </a:r>
          </a:p>
        </p:txBody>
      </p:sp>
      <p:graphicFrame>
        <p:nvGraphicFramePr>
          <p:cNvPr id="4" name="Content Placeholder 3"/>
          <p:cNvGraphicFramePr>
            <a:graphicFrameLocks noGrp="1"/>
          </p:cNvGraphicFramePr>
          <p:nvPr>
            <p:ph idx="1"/>
          </p:nvPr>
        </p:nvGraphicFramePr>
        <p:xfrm>
          <a:off x="0" y="847725"/>
          <a:ext cx="12192000" cy="5745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072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94084"/>
          </a:xfrm>
        </p:spPr>
        <p:txBody>
          <a:bodyPr>
            <a:normAutofit/>
          </a:bodyPr>
          <a:lstStyle/>
          <a:p>
            <a:r>
              <a:rPr lang="id-ID" sz="3800" b="1" dirty="0"/>
              <a:t>Organ pencernaan : rongga mulut (cavum oris)</a:t>
            </a:r>
          </a:p>
        </p:txBody>
      </p:sp>
      <p:graphicFrame>
        <p:nvGraphicFramePr>
          <p:cNvPr id="4" name="Content Placeholder 3"/>
          <p:cNvGraphicFramePr>
            <a:graphicFrameLocks noGrp="1"/>
          </p:cNvGraphicFramePr>
          <p:nvPr>
            <p:ph sz="half" idx="1"/>
          </p:nvPr>
        </p:nvGraphicFramePr>
        <p:xfrm>
          <a:off x="0" y="800100"/>
          <a:ext cx="6172200" cy="5793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577012" y="794084"/>
            <a:ext cx="5614988" cy="3007895"/>
          </a:xfr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9096" y="3801978"/>
            <a:ext cx="5582904" cy="3056021"/>
          </a:xfrm>
          <a:prstGeom prst="rect">
            <a:avLst/>
          </a:prstGeom>
        </p:spPr>
      </p:pic>
    </p:spTree>
    <p:extLst>
      <p:ext uri="{BB962C8B-B14F-4D97-AF65-F5344CB8AC3E}">
        <p14:creationId xmlns:p14="http://schemas.microsoft.com/office/powerpoint/2010/main" val="220328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12192000" cy="721895"/>
          </a:xfrm>
        </p:spPr>
        <p:txBody>
          <a:bodyPr/>
          <a:lstStyle/>
          <a:p>
            <a:r>
              <a:rPr lang="id-ID" dirty="0"/>
              <a:t>Lanjutan cavum oris ....</a:t>
            </a:r>
          </a:p>
        </p:txBody>
      </p:sp>
      <p:pic>
        <p:nvPicPr>
          <p:cNvPr id="10" name="Content Placeholder 9"/>
          <p:cNvPicPr>
            <a:picLocks noGrp="1" noChangeAspect="1"/>
          </p:cNvPicPr>
          <p:nvPr>
            <p:ph sz="half" idx="1"/>
          </p:nvPr>
        </p:nvPicPr>
        <p:blipFill>
          <a:blip r:embed="rId2"/>
          <a:stretch>
            <a:fillRect/>
          </a:stretch>
        </p:blipFill>
        <p:spPr>
          <a:xfrm>
            <a:off x="0" y="2856056"/>
            <a:ext cx="5919537" cy="3320716"/>
          </a:xfrm>
          <a:prstGeom prst="rect">
            <a:avLst/>
          </a:prstGeom>
        </p:spPr>
      </p:pic>
      <p:pic>
        <p:nvPicPr>
          <p:cNvPr id="13" name="Content Placeholder 12"/>
          <p:cNvPicPr>
            <a:picLocks noGrp="1" noChangeAspect="1"/>
          </p:cNvPicPr>
          <p:nvPr>
            <p:ph sz="half" idx="2"/>
          </p:nvPr>
        </p:nvPicPr>
        <p:blipFill>
          <a:blip r:embed="rId3"/>
          <a:stretch>
            <a:fillRect/>
          </a:stretch>
        </p:blipFill>
        <p:spPr>
          <a:xfrm>
            <a:off x="4932947" y="360947"/>
            <a:ext cx="7253653" cy="4740442"/>
          </a:xfrm>
          <a:prstGeom prst="rect">
            <a:avLst/>
          </a:prstGeom>
        </p:spPr>
      </p:pic>
      <p:pic>
        <p:nvPicPr>
          <p:cNvPr id="11" name="Picture 10"/>
          <p:cNvPicPr>
            <a:picLocks noChangeAspect="1"/>
          </p:cNvPicPr>
          <p:nvPr/>
        </p:nvPicPr>
        <p:blipFill>
          <a:blip r:embed="rId4"/>
          <a:stretch>
            <a:fillRect/>
          </a:stretch>
        </p:blipFill>
        <p:spPr>
          <a:xfrm>
            <a:off x="1916804" y="2505505"/>
            <a:ext cx="2103302" cy="701101"/>
          </a:xfrm>
          <a:prstGeom prst="rect">
            <a:avLst/>
          </a:prstGeom>
        </p:spPr>
      </p:pic>
      <p:pic>
        <p:nvPicPr>
          <p:cNvPr id="12" name="Picture 11"/>
          <p:cNvPicPr>
            <a:picLocks noChangeAspect="1"/>
          </p:cNvPicPr>
          <p:nvPr/>
        </p:nvPicPr>
        <p:blipFill>
          <a:blip r:embed="rId5"/>
          <a:stretch>
            <a:fillRect/>
          </a:stretch>
        </p:blipFill>
        <p:spPr>
          <a:xfrm>
            <a:off x="0" y="2330230"/>
            <a:ext cx="1868012" cy="701101"/>
          </a:xfrm>
          <a:prstGeom prst="rect">
            <a:avLst/>
          </a:prstGeom>
        </p:spPr>
      </p:pic>
    </p:spTree>
    <p:extLst>
      <p:ext uri="{BB962C8B-B14F-4D97-AF65-F5344CB8AC3E}">
        <p14:creationId xmlns:p14="http://schemas.microsoft.com/office/powerpoint/2010/main" val="31495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21895"/>
          </a:xfrm>
        </p:spPr>
        <p:txBody>
          <a:bodyPr>
            <a:normAutofit/>
          </a:bodyPr>
          <a:lstStyle/>
          <a:p>
            <a:r>
              <a:rPr lang="id-ID" sz="4400" b="1" dirty="0"/>
              <a:t>Fisiologi organ mulut</a:t>
            </a:r>
          </a:p>
        </p:txBody>
      </p:sp>
      <p:sp>
        <p:nvSpPr>
          <p:cNvPr id="5" name="Content Placeholder 4"/>
          <p:cNvSpPr>
            <a:spLocks noGrp="1"/>
          </p:cNvSpPr>
          <p:nvPr>
            <p:ph idx="1"/>
          </p:nvPr>
        </p:nvSpPr>
        <p:spPr>
          <a:xfrm>
            <a:off x="0" y="721894"/>
            <a:ext cx="12192000" cy="5847347"/>
          </a:xfrm>
        </p:spPr>
        <p:txBody>
          <a:bodyPr>
            <a:normAutofit/>
          </a:bodyPr>
          <a:lstStyle/>
          <a:p>
            <a:r>
              <a:rPr lang="id-ID" dirty="0"/>
              <a:t>Mulut </a:t>
            </a:r>
            <a:r>
              <a:rPr lang="id-ID" dirty="0">
                <a:sym typeface="Wingdings" panose="05000000000000000000" pitchFamily="2" charset="2"/>
              </a:rPr>
              <a:t> Mengunyah dengan tujuan pemecahan partikel besar menjadi partikel kecil</a:t>
            </a:r>
          </a:p>
          <a:p>
            <a:r>
              <a:rPr lang="id-ID" dirty="0">
                <a:sym typeface="Wingdings" panose="05000000000000000000" pitchFamily="2" charset="2"/>
              </a:rPr>
              <a:t>Kelenjar Saliva =</a:t>
            </a:r>
          </a:p>
          <a:p>
            <a:pPr lvl="1"/>
            <a:r>
              <a:rPr lang="id-ID" dirty="0">
                <a:sym typeface="Wingdings" panose="05000000000000000000" pitchFamily="2" charset="2"/>
              </a:rPr>
              <a:t>Saliva merupakan sekresi mukus ke dalam mulut</a:t>
            </a:r>
          </a:p>
          <a:p>
            <a:pPr lvl="1"/>
            <a:r>
              <a:rPr lang="id-ID" dirty="0">
                <a:sym typeface="Wingdings" panose="05000000000000000000" pitchFamily="2" charset="2"/>
              </a:rPr>
              <a:t>Fungsi dari kelenjar saliva adalah membasahi dan melumasi partikel makanan sebelum di telan.</a:t>
            </a:r>
          </a:p>
          <a:p>
            <a:r>
              <a:rPr lang="id-ID" dirty="0">
                <a:sym typeface="Wingdings" panose="05000000000000000000" pitchFamily="2" charset="2"/>
              </a:rPr>
              <a:t>Kelenjar Saliva disekresi oleh 3 kelenjar eksokrin yaitu =</a:t>
            </a:r>
          </a:p>
          <a:p>
            <a:pPr lvl="1"/>
            <a:r>
              <a:rPr lang="id-ID" dirty="0">
                <a:sym typeface="Wingdings" panose="05000000000000000000" pitchFamily="2" charset="2"/>
              </a:rPr>
              <a:t>Kelenjar Parotis</a:t>
            </a:r>
          </a:p>
          <a:p>
            <a:pPr lvl="1"/>
            <a:r>
              <a:rPr lang="id-ID" dirty="0">
                <a:sym typeface="Wingdings" panose="05000000000000000000" pitchFamily="2" charset="2"/>
              </a:rPr>
              <a:t>Kelenjar Sub-Mandibularis</a:t>
            </a:r>
          </a:p>
          <a:p>
            <a:pPr lvl="1"/>
            <a:r>
              <a:rPr lang="id-ID" dirty="0">
                <a:sym typeface="Wingdings" panose="05000000000000000000" pitchFamily="2" charset="2"/>
              </a:rPr>
              <a:t>Kelenjar Sub-Lingualis</a:t>
            </a:r>
          </a:p>
          <a:p>
            <a:r>
              <a:rPr lang="id-ID" dirty="0">
                <a:sym typeface="Wingdings" panose="05000000000000000000" pitchFamily="2" charset="2"/>
              </a:rPr>
              <a:t>Kelenjar Saliva mengandung enzim pencernaan =</a:t>
            </a:r>
          </a:p>
          <a:p>
            <a:pPr lvl="1"/>
            <a:r>
              <a:rPr lang="id-ID" dirty="0">
                <a:sym typeface="Wingdings" panose="05000000000000000000" pitchFamily="2" charset="2"/>
              </a:rPr>
              <a:t>Enzim Ptialin/Amilase Saliva  Disekresi Kelenjar Saliva :</a:t>
            </a:r>
          </a:p>
          <a:p>
            <a:pPr lvl="2"/>
            <a:r>
              <a:rPr lang="id-ID" dirty="0">
                <a:sym typeface="Wingdings" panose="05000000000000000000" pitchFamily="2" charset="2"/>
              </a:rPr>
              <a:t>Mencerna tepung</a:t>
            </a:r>
          </a:p>
          <a:p>
            <a:pPr lvl="2"/>
            <a:r>
              <a:rPr lang="id-ID" dirty="0">
                <a:sym typeface="Wingdings" panose="05000000000000000000" pitchFamily="2" charset="2"/>
              </a:rPr>
              <a:t>Ph yang berlaku 6-7</a:t>
            </a:r>
          </a:p>
          <a:p>
            <a:pPr lvl="2"/>
            <a:r>
              <a:rPr lang="id-ID" dirty="0">
                <a:sym typeface="Wingdings" panose="05000000000000000000" pitchFamily="2" charset="2"/>
              </a:rPr>
              <a:t>Dihambat pekerjaannya oleh Asam Lambung</a:t>
            </a:r>
          </a:p>
          <a:p>
            <a:pPr lvl="1"/>
            <a:r>
              <a:rPr lang="id-ID" dirty="0">
                <a:sym typeface="Wingdings" panose="05000000000000000000" pitchFamily="2" charset="2"/>
              </a:rPr>
              <a:t>Enzim Lipase Lingual  Disekresi Kelenjar Ebner Lidah :</a:t>
            </a:r>
          </a:p>
          <a:p>
            <a:pPr lvl="2"/>
            <a:r>
              <a:rPr lang="id-ID" dirty="0">
                <a:sym typeface="Wingdings" panose="05000000000000000000" pitchFamily="2" charset="2"/>
              </a:rPr>
              <a:t>Aktif di lambung dan mencerna 30% lemak makanan</a:t>
            </a:r>
          </a:p>
        </p:txBody>
      </p:sp>
    </p:spTree>
    <p:extLst>
      <p:ext uri="{BB962C8B-B14F-4D97-AF65-F5344CB8AC3E}">
        <p14:creationId xmlns:p14="http://schemas.microsoft.com/office/powerpoint/2010/main" val="70641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POKOK BAHASAN </a:t>
            </a:r>
          </a:p>
        </p:txBody>
      </p:sp>
      <p:sp>
        <p:nvSpPr>
          <p:cNvPr id="3" name="Content Placeholder 2"/>
          <p:cNvSpPr>
            <a:spLocks noGrp="1"/>
          </p:cNvSpPr>
          <p:nvPr>
            <p:ph idx="1"/>
          </p:nvPr>
        </p:nvSpPr>
        <p:spPr/>
        <p:txBody>
          <a:bodyPr/>
          <a:lstStyle/>
          <a:p>
            <a:r>
              <a:rPr lang="en-US" dirty="0"/>
              <a:t>Anatomi sistem pencernaan</a:t>
            </a:r>
          </a:p>
          <a:p>
            <a:r>
              <a:rPr lang="en-US" dirty="0"/>
              <a:t>Fisiologi sistem pencernaan</a:t>
            </a:r>
          </a:p>
          <a:p>
            <a:r>
              <a:rPr lang="en-US" dirty="0"/>
              <a:t>Pemeriksaan Lab pada sistem pencernaan</a:t>
            </a:r>
          </a:p>
        </p:txBody>
      </p:sp>
    </p:spTree>
    <p:extLst>
      <p:ext uri="{BB962C8B-B14F-4D97-AF65-F5344CB8AC3E}">
        <p14:creationId xmlns:p14="http://schemas.microsoft.com/office/powerpoint/2010/main" val="283697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61630"/>
          </a:xfrm>
        </p:spPr>
        <p:txBody>
          <a:bodyPr>
            <a:normAutofit/>
          </a:bodyPr>
          <a:lstStyle/>
          <a:p>
            <a:r>
              <a:rPr lang="id-ID" sz="4800" dirty="0"/>
              <a:t>Saliva....</a:t>
            </a:r>
          </a:p>
        </p:txBody>
      </p:sp>
      <p:sp>
        <p:nvSpPr>
          <p:cNvPr id="5" name="Content Placeholder 4"/>
          <p:cNvSpPr>
            <a:spLocks noGrp="1"/>
          </p:cNvSpPr>
          <p:nvPr>
            <p:ph sz="half" idx="1"/>
          </p:nvPr>
        </p:nvSpPr>
        <p:spPr>
          <a:xfrm>
            <a:off x="0" y="992606"/>
            <a:ext cx="7074568" cy="5608950"/>
          </a:xfrm>
        </p:spPr>
        <p:txBody>
          <a:bodyPr>
            <a:normAutofit lnSpcReduction="10000"/>
          </a:bodyPr>
          <a:lstStyle/>
          <a:p>
            <a:r>
              <a:rPr lang="id-ID" sz="3200" dirty="0"/>
              <a:t>Kandungan Saliva </a:t>
            </a:r>
            <a:r>
              <a:rPr lang="id-ID" sz="3200" dirty="0">
                <a:sym typeface="Wingdings" panose="05000000000000000000" pitchFamily="2" charset="2"/>
              </a:rPr>
              <a:t> </a:t>
            </a:r>
            <a:r>
              <a:rPr lang="id-ID" altLang="id-ID" sz="3200" dirty="0"/>
              <a:t>99,5% air, 0,5% protein &amp; elektrolit</a:t>
            </a:r>
          </a:p>
          <a:p>
            <a:r>
              <a:rPr lang="id-ID" sz="3200" dirty="0"/>
              <a:t>Tubuh manusia menghasilkan = 1500cc/hari</a:t>
            </a:r>
          </a:p>
          <a:p>
            <a:r>
              <a:rPr lang="id-ID" sz="3200" dirty="0"/>
              <a:t>Fungsinya :</a:t>
            </a:r>
          </a:p>
          <a:p>
            <a:pPr lvl="1"/>
            <a:r>
              <a:rPr lang="id-ID" altLang="id-ID" sz="2800" dirty="0"/>
              <a:t>Memudahkan proses menelan</a:t>
            </a:r>
          </a:p>
          <a:p>
            <a:pPr lvl="1"/>
            <a:r>
              <a:rPr lang="id-ID" altLang="id-ID" sz="2800" dirty="0"/>
              <a:t>Membasahi mulut, membantu proses bicara</a:t>
            </a:r>
          </a:p>
          <a:p>
            <a:pPr lvl="1"/>
            <a:r>
              <a:rPr lang="id-ID" altLang="id-ID" sz="2800" dirty="0"/>
              <a:t>Melarutkan molekul yang merangsang reseptor kecap</a:t>
            </a:r>
          </a:p>
          <a:p>
            <a:pPr lvl="1"/>
            <a:r>
              <a:rPr lang="id-ID" altLang="id-ID" sz="2800" dirty="0"/>
              <a:t>Anti bakteri</a:t>
            </a:r>
          </a:p>
          <a:p>
            <a:pPr lvl="1"/>
            <a:r>
              <a:rPr lang="id-ID" altLang="id-ID" sz="2800" dirty="0"/>
              <a:t>Mempertahankan Ph mulut (7.0)</a:t>
            </a:r>
          </a:p>
        </p:txBody>
      </p:sp>
      <p:pic>
        <p:nvPicPr>
          <p:cNvPr id="7" name="Content Placeholder 6"/>
          <p:cNvPicPr>
            <a:picLocks noGrp="1" noChangeAspect="1"/>
          </p:cNvPicPr>
          <p:nvPr>
            <p:ph sz="half" idx="2"/>
          </p:nvPr>
        </p:nvPicPr>
        <p:blipFill>
          <a:blip r:embed="rId2"/>
          <a:stretch>
            <a:fillRect/>
          </a:stretch>
        </p:blipFill>
        <p:spPr>
          <a:xfrm>
            <a:off x="7474072" y="1641198"/>
            <a:ext cx="4495800" cy="3405909"/>
          </a:xfrm>
          <a:prstGeom prst="rect">
            <a:avLst/>
          </a:prstGeom>
        </p:spPr>
      </p:pic>
    </p:spTree>
    <p:extLst>
      <p:ext uri="{BB962C8B-B14F-4D97-AF65-F5344CB8AC3E}">
        <p14:creationId xmlns:p14="http://schemas.microsoft.com/office/powerpoint/2010/main" val="138193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1896"/>
          </a:xfrm>
        </p:spPr>
        <p:txBody>
          <a:bodyPr>
            <a:noAutofit/>
          </a:bodyPr>
          <a:lstStyle/>
          <a:p>
            <a:pPr algn="ctr"/>
            <a:r>
              <a:rPr lang="id-ID" sz="4000" b="1" dirty="0"/>
              <a:t>Kerongkongan / tenggorokan : faring + esofagus</a:t>
            </a:r>
          </a:p>
        </p:txBody>
      </p:sp>
      <p:pic>
        <p:nvPicPr>
          <p:cNvPr id="5" name="Content Placeholder 4"/>
          <p:cNvPicPr>
            <a:picLocks noGrp="1" noChangeAspect="1"/>
          </p:cNvPicPr>
          <p:nvPr>
            <p:ph sz="half" idx="1"/>
          </p:nvPr>
        </p:nvPicPr>
        <p:blipFill>
          <a:blip r:embed="rId2"/>
          <a:stretch>
            <a:fillRect/>
          </a:stretch>
        </p:blipFill>
        <p:spPr>
          <a:xfrm>
            <a:off x="0" y="1524419"/>
            <a:ext cx="5991727" cy="4178549"/>
          </a:xfrm>
          <a:prstGeom prst="rect">
            <a:avLst/>
          </a:prstGeom>
        </p:spPr>
      </p:pic>
      <p:sp>
        <p:nvSpPr>
          <p:cNvPr id="4" name="Content Placeholder 3"/>
          <p:cNvSpPr>
            <a:spLocks noGrp="1"/>
          </p:cNvSpPr>
          <p:nvPr>
            <p:ph sz="half" idx="2"/>
          </p:nvPr>
        </p:nvSpPr>
        <p:spPr>
          <a:xfrm>
            <a:off x="6096000" y="721896"/>
            <a:ext cx="6096000" cy="5847345"/>
          </a:xfrm>
        </p:spPr>
        <p:txBody>
          <a:bodyPr>
            <a:normAutofit/>
          </a:bodyPr>
          <a:lstStyle/>
          <a:p>
            <a:r>
              <a:rPr lang="id-ID" dirty="0"/>
              <a:t>Yaitu Makanan yang telah dicerna dalam rongga mulut masuk ke kerongkongan (esophagus) melalui proses menelan atau deglutasi.</a:t>
            </a:r>
          </a:p>
          <a:p>
            <a:r>
              <a:rPr lang="id-ID" dirty="0"/>
              <a:t>Pharynx merupakan peralihan ruang antara rongga mulut dan sistem pernapasan dan pencernaan. Ia membentuk hubungan antara daerah hidung dan larynx. Pharynx dibatasi oleh epitel berlapis gepeng jenis mukosa, kecuali pada daerah-daerah bagian pernapasan yang tidak mengalami abrasi. Pada daerah-daerah yang terakhir ini, epitelnya toraks bertingkat bersilia dan bersel goblet.</a:t>
            </a:r>
          </a:p>
          <a:p>
            <a:r>
              <a:rPr lang="id-ID" dirty="0"/>
              <a:t>Pharynx </a:t>
            </a:r>
            <a:r>
              <a:rPr lang="fi-FI" dirty="0"/>
              <a:t>mempunyai tonsila yang merupakan sistem pertahanan tubuh.</a:t>
            </a:r>
            <a:r>
              <a:rPr lang="id-ID" dirty="0"/>
              <a:t> Mukosa pharynx juga mempunyai banyak kelenjar-kelenjar mukosa kecil dalam lapisan jaringan penyambung padatnya.</a:t>
            </a:r>
          </a:p>
          <a:p>
            <a:r>
              <a:rPr lang="id-ID" dirty="0"/>
              <a:t>Esofagus isinya otot polos (ujung distal); tengah (campuran sel otot polos &amp; lurik); sel otot lurik (ujung proksimal)</a:t>
            </a:r>
          </a:p>
        </p:txBody>
      </p:sp>
    </p:spTree>
    <p:extLst>
      <p:ext uri="{BB962C8B-B14F-4D97-AF65-F5344CB8AC3E}">
        <p14:creationId xmlns:p14="http://schemas.microsoft.com/office/powerpoint/2010/main" val="243394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0"/>
            <a:ext cx="12192000" cy="6641432"/>
          </a:xfrm>
        </p:spPr>
        <p:txBody>
          <a:bodyPr>
            <a:noAutofit/>
          </a:bodyPr>
          <a:lstStyle/>
          <a:p>
            <a:pPr>
              <a:buFont typeface="Wingdings" panose="05000000000000000000" pitchFamily="2" charset="2"/>
              <a:buChar char="v"/>
            </a:pPr>
            <a:r>
              <a:rPr lang="id-ID" sz="2600" dirty="0"/>
              <a:t>Faring merupakan saluran antara faring dan esofagus yang menjadi tempat transisi pergerakan makanan secara volunter (di bawah kendali sadar) menjadi gerakan involunter.</a:t>
            </a:r>
          </a:p>
          <a:p>
            <a:pPr>
              <a:buFont typeface="Wingdings" panose="05000000000000000000" pitchFamily="2" charset="2"/>
              <a:buChar char="v"/>
            </a:pPr>
            <a:r>
              <a:rPr lang="id-ID" sz="2600" dirty="0"/>
              <a:t>Refleks menelan atau deglu</a:t>
            </a:r>
            <a:r>
              <a:rPr lang="en-ID" sz="2600" dirty="0"/>
              <a:t>ta</a:t>
            </a:r>
            <a:r>
              <a:rPr lang="id-ID" sz="2600" dirty="0"/>
              <a:t>si yang terjadi di faring akan mendorong makanan melalui esofagus menuju lambung. Selain berfungsi untuk mentranspor makanan dan air ke dalam lambung, faring dan esofagus dan juga mensekresi mukus. </a:t>
            </a:r>
          </a:p>
          <a:p>
            <a:pPr>
              <a:buFont typeface="Wingdings" panose="05000000000000000000" pitchFamily="2" charset="2"/>
              <a:buChar char="v"/>
            </a:pPr>
            <a:r>
              <a:rPr lang="id-ID" sz="2600" dirty="0"/>
              <a:t>Proses pemindahan makanan sejak ditelan hingga mencapai lambung membutuhkan waktu kurang-lebih selama 8 detik. Sebagian besar waktu tersebut dihabiskan untuk proses turunnya makanan melewati esofagus, sedangkan cairan murni dapat turun ke esofagus hanya dalam waktu satu detik atau delapan kali lebih cepat dibandingkan makanan lunak. </a:t>
            </a:r>
          </a:p>
          <a:p>
            <a:pPr>
              <a:buFont typeface="Wingdings" panose="05000000000000000000" pitchFamily="2" charset="2"/>
              <a:buChar char="v"/>
            </a:pPr>
            <a:r>
              <a:rPr lang="id-ID" sz="2600" dirty="0"/>
              <a:t>Makanan turun melewati </a:t>
            </a:r>
            <a:r>
              <a:rPr lang="id-ID" sz="2600" b="1" dirty="0"/>
              <a:t>esofagus </a:t>
            </a:r>
            <a:r>
              <a:rPr lang="id-ID" sz="2600" dirty="0"/>
              <a:t>dengan bantuan gerakan peristaltik. </a:t>
            </a:r>
          </a:p>
          <a:p>
            <a:pPr>
              <a:buFont typeface="Wingdings" panose="05000000000000000000" pitchFamily="2" charset="2"/>
              <a:buChar char="v"/>
            </a:pPr>
            <a:r>
              <a:rPr lang="id-ID" sz="2600" dirty="0"/>
              <a:t>Peristaltik merupakan gelombang gerakan yang cukup kuat dan bekerja seperti gaya gravitasi. Bahkan, dalam kondisi tanpa gravitasi, manusia masih dapat menelan kurang-lebih setengah ons makanan. </a:t>
            </a:r>
          </a:p>
        </p:txBody>
      </p:sp>
    </p:spTree>
    <p:extLst>
      <p:ext uri="{BB962C8B-B14F-4D97-AF65-F5344CB8AC3E}">
        <p14:creationId xmlns:p14="http://schemas.microsoft.com/office/powerpoint/2010/main" val="331507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770021"/>
          </a:xfrm>
        </p:spPr>
        <p:txBody>
          <a:bodyPr>
            <a:normAutofit/>
          </a:bodyPr>
          <a:lstStyle/>
          <a:p>
            <a:r>
              <a:rPr lang="id-ID" sz="4800" b="1" dirty="0"/>
              <a:t>Lambung / gaster / gastric / stomach </a:t>
            </a:r>
          </a:p>
        </p:txBody>
      </p:sp>
      <p:sp>
        <p:nvSpPr>
          <p:cNvPr id="5" name="Content Placeholder 4"/>
          <p:cNvSpPr>
            <a:spLocks noGrp="1"/>
          </p:cNvSpPr>
          <p:nvPr>
            <p:ph sz="half" idx="1"/>
          </p:nvPr>
        </p:nvSpPr>
        <p:spPr>
          <a:xfrm>
            <a:off x="-1" y="770021"/>
            <a:ext cx="8783053" cy="5823284"/>
          </a:xfrm>
        </p:spPr>
        <p:txBody>
          <a:bodyPr/>
          <a:lstStyle/>
          <a:p>
            <a:r>
              <a:rPr lang="id-ID" dirty="0"/>
              <a:t>Lambung merupakan segmen saluran pencernaan yang melebar, yang </a:t>
            </a:r>
            <a:r>
              <a:rPr lang="sv-SE" dirty="0"/>
              <a:t>fungsi utamanya adalah menampung makanan yang telah dimakan, mengubahnya</a:t>
            </a:r>
            <a:r>
              <a:rPr lang="id-ID" dirty="0"/>
              <a:t> menjadi bubur yang liat yang dinamakan kimus (</a:t>
            </a:r>
            <a:r>
              <a:rPr lang="id-ID" i="1" dirty="0"/>
              <a:t>chyme</a:t>
            </a:r>
            <a:r>
              <a:rPr lang="id-ID" dirty="0"/>
              <a:t>).</a:t>
            </a:r>
          </a:p>
          <a:p>
            <a:r>
              <a:rPr lang="sv-SE" dirty="0"/>
              <a:t>Lambung secara struktur histologis dapat dibedakan</a:t>
            </a:r>
            <a:r>
              <a:rPr lang="id-ID" dirty="0"/>
              <a:t> menjadi: kardia, korpus, fundus, dan pylorus.</a:t>
            </a:r>
          </a:p>
          <a:p>
            <a:r>
              <a:rPr lang="id-ID" dirty="0"/>
              <a:t>Makanan masuk ke dalam lambung dengan membukanya orifisium kardia. Di dalam lambung, terjadi proses digesti fisik dan kimia yang akan menghasilkan chyme atau kimus. Selain itu lambung juga berfungsi untuk menyimpan makanan sebelum dilepaskan sedikit demi sedikit ke dalam usus halus. </a:t>
            </a:r>
          </a:p>
          <a:p>
            <a:pPr marL="45720" indent="0">
              <a:buNone/>
            </a:pPr>
            <a:endParaRPr lang="id-ID" dirty="0"/>
          </a:p>
          <a:p>
            <a:endParaRPr lang="id-ID"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061157" y="992605"/>
            <a:ext cx="4130843" cy="4975058"/>
          </a:xfrm>
        </p:spPr>
      </p:pic>
      <p:pic>
        <p:nvPicPr>
          <p:cNvPr id="9" name="Picture 8"/>
          <p:cNvPicPr>
            <a:picLocks noChangeAspect="1"/>
          </p:cNvPicPr>
          <p:nvPr/>
        </p:nvPicPr>
        <p:blipFill>
          <a:blip r:embed="rId3"/>
          <a:stretch>
            <a:fillRect/>
          </a:stretch>
        </p:blipFill>
        <p:spPr>
          <a:xfrm>
            <a:off x="0" y="3947862"/>
            <a:ext cx="8061156" cy="2910138"/>
          </a:xfrm>
          <a:prstGeom prst="rect">
            <a:avLst/>
          </a:prstGeom>
        </p:spPr>
      </p:pic>
    </p:spTree>
    <p:extLst>
      <p:ext uri="{BB962C8B-B14F-4D97-AF65-F5344CB8AC3E}">
        <p14:creationId xmlns:p14="http://schemas.microsoft.com/office/powerpoint/2010/main" val="230337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12192000" cy="745958"/>
          </a:xfrm>
        </p:spPr>
        <p:txBody>
          <a:bodyPr>
            <a:normAutofit/>
          </a:bodyPr>
          <a:lstStyle/>
          <a:p>
            <a:r>
              <a:rPr lang="id-ID" sz="4400" b="1" dirty="0"/>
              <a:t>Sel pada lapisan mukosa lambung :</a:t>
            </a:r>
          </a:p>
        </p:txBody>
      </p:sp>
      <p:graphicFrame>
        <p:nvGraphicFramePr>
          <p:cNvPr id="8" name="Content Placeholder 7"/>
          <p:cNvGraphicFramePr>
            <a:graphicFrameLocks noGrp="1"/>
          </p:cNvGraphicFramePr>
          <p:nvPr>
            <p:ph idx="1"/>
          </p:nvPr>
        </p:nvGraphicFramePr>
        <p:xfrm>
          <a:off x="0" y="746125"/>
          <a:ext cx="12192000" cy="5799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96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nvPr>
        </p:nvGraphicFramePr>
        <p:xfrm>
          <a:off x="0" y="0"/>
          <a:ext cx="12192000" cy="6545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480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73768"/>
          </a:xfrm>
        </p:spPr>
        <p:txBody>
          <a:bodyPr>
            <a:noAutofit/>
          </a:bodyPr>
          <a:lstStyle/>
          <a:p>
            <a:r>
              <a:rPr lang="id-ID" sz="4400" b="1" dirty="0"/>
              <a:t>Fisiologi lambung</a:t>
            </a:r>
          </a:p>
        </p:txBody>
      </p:sp>
      <p:graphicFrame>
        <p:nvGraphicFramePr>
          <p:cNvPr id="4" name="Content Placeholder 3"/>
          <p:cNvGraphicFramePr>
            <a:graphicFrameLocks noGrp="1"/>
          </p:cNvGraphicFramePr>
          <p:nvPr>
            <p:ph idx="1"/>
          </p:nvPr>
        </p:nvGraphicFramePr>
        <p:xfrm>
          <a:off x="0" y="776288"/>
          <a:ext cx="12192000" cy="581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106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0"/>
          <a:ext cx="12192000" cy="6569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913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94084"/>
          </a:xfrm>
        </p:spPr>
        <p:txBody>
          <a:bodyPr>
            <a:normAutofit/>
          </a:bodyPr>
          <a:lstStyle/>
          <a:p>
            <a:r>
              <a:rPr lang="id-ID" sz="4400" b="1" dirty="0"/>
              <a:t>Apa itu HCL pada Lambung ???</a:t>
            </a:r>
          </a:p>
        </p:txBody>
      </p:sp>
      <p:pic>
        <p:nvPicPr>
          <p:cNvPr id="6" name="Content Placeholder 5"/>
          <p:cNvPicPr>
            <a:picLocks noGrp="1" noChangeAspect="1"/>
          </p:cNvPicPr>
          <p:nvPr>
            <p:ph sz="half" idx="1"/>
          </p:nvPr>
        </p:nvPicPr>
        <p:blipFill>
          <a:blip r:embed="rId2"/>
          <a:stretch>
            <a:fillRect/>
          </a:stretch>
        </p:blipFill>
        <p:spPr>
          <a:xfrm>
            <a:off x="0" y="1815641"/>
            <a:ext cx="4403558" cy="3285748"/>
          </a:xfrm>
          <a:prstGeom prst="rect">
            <a:avLst/>
          </a:prstGeom>
        </p:spPr>
      </p:pic>
      <p:graphicFrame>
        <p:nvGraphicFramePr>
          <p:cNvPr id="7" name="Content Placeholder 6"/>
          <p:cNvGraphicFramePr>
            <a:graphicFrameLocks noGrp="1"/>
          </p:cNvGraphicFramePr>
          <p:nvPr>
            <p:ph sz="half" idx="2"/>
          </p:nvPr>
        </p:nvGraphicFramePr>
        <p:xfrm>
          <a:off x="4403559" y="794084"/>
          <a:ext cx="7788442" cy="5822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965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685800"/>
          </a:xfrm>
        </p:spPr>
        <p:txBody>
          <a:bodyPr>
            <a:noAutofit/>
          </a:bodyPr>
          <a:lstStyle/>
          <a:p>
            <a:r>
              <a:rPr lang="id-ID" sz="4400" b="1" dirty="0"/>
              <a:t>Zat yg dihasilkan oleh Lambung :</a:t>
            </a:r>
          </a:p>
        </p:txBody>
      </p:sp>
      <p:graphicFrame>
        <p:nvGraphicFramePr>
          <p:cNvPr id="4" name="Content Placeholder 3"/>
          <p:cNvGraphicFramePr>
            <a:graphicFrameLocks noGrp="1"/>
          </p:cNvGraphicFramePr>
          <p:nvPr>
            <p:ph idx="1"/>
          </p:nvPr>
        </p:nvGraphicFramePr>
        <p:xfrm>
          <a:off x="0" y="685800"/>
          <a:ext cx="12192000" cy="5739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306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268649F4-7252-DCA7-8A2A-C0DAD36609BB}"/>
              </a:ext>
            </a:extLst>
          </p:cNvPr>
          <p:cNvSpPr>
            <a:spLocks noGrp="1"/>
          </p:cNvSpPr>
          <p:nvPr>
            <p:ph type="title"/>
          </p:nvPr>
        </p:nvSpPr>
        <p:spPr/>
        <p:txBody>
          <a:bodyPr/>
          <a:lstStyle/>
          <a:p>
            <a:pPr algn="l" eaLnBrk="1" hangingPunct="1"/>
            <a:r>
              <a:rPr lang="id-ID" altLang="en-US"/>
              <a:t>Sistem Pencernaan</a:t>
            </a:r>
          </a:p>
        </p:txBody>
      </p:sp>
      <p:sp>
        <p:nvSpPr>
          <p:cNvPr id="3" name="Content Placeholder 2">
            <a:extLst>
              <a:ext uri="{FF2B5EF4-FFF2-40B4-BE49-F238E27FC236}">
                <a16:creationId xmlns:a16="http://schemas.microsoft.com/office/drawing/2014/main" id="{63BC3587-70F3-4F6A-17F4-B0848776C800}"/>
              </a:ext>
            </a:extLst>
          </p:cNvPr>
          <p:cNvSpPr>
            <a:spLocks noGrp="1"/>
          </p:cNvSpPr>
          <p:nvPr>
            <p:ph idx="1"/>
          </p:nvPr>
        </p:nvSpPr>
        <p:spPr>
          <a:xfrm>
            <a:off x="909637" y="1600200"/>
            <a:ext cx="5186363" cy="4525963"/>
          </a:xfrm>
        </p:spPr>
        <p:txBody>
          <a:bodyPr rtlCol="0">
            <a:normAutofit lnSpcReduction="10000"/>
          </a:bodyPr>
          <a:lstStyle/>
          <a:p>
            <a:pPr algn="just">
              <a:buNone/>
              <a:defRPr/>
            </a:pPr>
            <a:r>
              <a:rPr lang="id-ID" dirty="0"/>
              <a:t>	</a:t>
            </a:r>
            <a:r>
              <a:rPr lang="en-US" sz="2800" dirty="0" err="1">
                <a:solidFill>
                  <a:schemeClr val="tx2"/>
                </a:solidFill>
              </a:rPr>
              <a:t>Sistem</a:t>
            </a:r>
            <a:r>
              <a:rPr lang="en-US" sz="2800" dirty="0">
                <a:solidFill>
                  <a:schemeClr val="tx2"/>
                </a:solidFill>
              </a:rPr>
              <a:t> </a:t>
            </a:r>
            <a:r>
              <a:rPr lang="en-US" sz="2800" dirty="0" err="1">
                <a:solidFill>
                  <a:schemeClr val="tx2"/>
                </a:solidFill>
              </a:rPr>
              <a:t>pencernaan</a:t>
            </a:r>
            <a:r>
              <a:rPr lang="en-US" sz="2800" dirty="0">
                <a:solidFill>
                  <a:schemeClr val="tx2"/>
                </a:solidFill>
              </a:rPr>
              <a:t> </a:t>
            </a:r>
            <a:r>
              <a:rPr lang="en-US" sz="2800" dirty="0" err="1">
                <a:solidFill>
                  <a:schemeClr val="tx2"/>
                </a:solidFill>
              </a:rPr>
              <a:t>atau</a:t>
            </a:r>
            <a:r>
              <a:rPr lang="en-US" sz="2800" dirty="0">
                <a:solidFill>
                  <a:schemeClr val="tx2"/>
                </a:solidFill>
              </a:rPr>
              <a:t> </a:t>
            </a:r>
            <a:r>
              <a:rPr lang="en-US" sz="2800" dirty="0" err="1">
                <a:solidFill>
                  <a:schemeClr val="tx2"/>
                </a:solidFill>
              </a:rPr>
              <a:t>sistem</a:t>
            </a:r>
            <a:r>
              <a:rPr lang="en-US" sz="2800" dirty="0">
                <a:solidFill>
                  <a:schemeClr val="tx2"/>
                </a:solidFill>
              </a:rPr>
              <a:t> </a:t>
            </a:r>
            <a:r>
              <a:rPr lang="en-US" sz="2800" dirty="0" err="1">
                <a:solidFill>
                  <a:schemeClr val="tx2"/>
                </a:solidFill>
              </a:rPr>
              <a:t>gastroinstestinal</a:t>
            </a:r>
            <a:r>
              <a:rPr lang="en-US" sz="2800" dirty="0">
                <a:solidFill>
                  <a:schemeClr val="tx2"/>
                </a:solidFill>
              </a:rPr>
              <a:t> (</a:t>
            </a:r>
            <a:r>
              <a:rPr lang="en-US" sz="2800" dirty="0" err="1">
                <a:solidFill>
                  <a:schemeClr val="tx2"/>
                </a:solidFill>
              </a:rPr>
              <a:t>mulai</a:t>
            </a:r>
            <a:r>
              <a:rPr lang="en-US" sz="2800" dirty="0">
                <a:solidFill>
                  <a:schemeClr val="tx2"/>
                </a:solidFill>
              </a:rPr>
              <a:t> </a:t>
            </a:r>
            <a:r>
              <a:rPr lang="en-US" sz="2800" dirty="0" err="1">
                <a:solidFill>
                  <a:schemeClr val="tx2"/>
                </a:solidFill>
              </a:rPr>
              <a:t>dari</a:t>
            </a:r>
            <a:r>
              <a:rPr lang="en-US" sz="2800" dirty="0">
                <a:solidFill>
                  <a:schemeClr val="tx2"/>
                </a:solidFill>
              </a:rPr>
              <a:t> </a:t>
            </a:r>
            <a:r>
              <a:rPr lang="en-US" sz="2800" dirty="0" err="1">
                <a:solidFill>
                  <a:schemeClr val="tx2"/>
                </a:solidFill>
              </a:rPr>
              <a:t>mulut</a:t>
            </a:r>
            <a:r>
              <a:rPr lang="en-US" sz="2800" dirty="0">
                <a:solidFill>
                  <a:schemeClr val="tx2"/>
                </a:solidFill>
              </a:rPr>
              <a:t> </a:t>
            </a:r>
            <a:r>
              <a:rPr lang="en-US" sz="2800" dirty="0" err="1">
                <a:solidFill>
                  <a:schemeClr val="tx2"/>
                </a:solidFill>
              </a:rPr>
              <a:t>sampai</a:t>
            </a:r>
            <a:r>
              <a:rPr lang="en-US" sz="2800" dirty="0">
                <a:solidFill>
                  <a:schemeClr val="tx2"/>
                </a:solidFill>
              </a:rPr>
              <a:t> anus) </a:t>
            </a:r>
            <a:r>
              <a:rPr lang="en-US" sz="2800" dirty="0" err="1">
                <a:solidFill>
                  <a:schemeClr val="tx2"/>
                </a:solidFill>
              </a:rPr>
              <a:t>adalah</a:t>
            </a:r>
            <a:r>
              <a:rPr lang="en-US" sz="2800" dirty="0">
                <a:solidFill>
                  <a:schemeClr val="tx2"/>
                </a:solidFill>
              </a:rPr>
              <a:t> </a:t>
            </a:r>
            <a:r>
              <a:rPr lang="en-US" sz="2800" dirty="0" err="1">
                <a:solidFill>
                  <a:schemeClr val="tx2"/>
                </a:solidFill>
              </a:rPr>
              <a:t>sistem</a:t>
            </a:r>
            <a:r>
              <a:rPr lang="en-US" sz="2800" dirty="0">
                <a:solidFill>
                  <a:schemeClr val="tx2"/>
                </a:solidFill>
              </a:rPr>
              <a:t> organ </a:t>
            </a:r>
            <a:r>
              <a:rPr lang="en-US" sz="2800" dirty="0" err="1">
                <a:solidFill>
                  <a:schemeClr val="tx2"/>
                </a:solidFill>
              </a:rPr>
              <a:t>dalam</a:t>
            </a:r>
            <a:r>
              <a:rPr lang="en-US" sz="2800" dirty="0">
                <a:solidFill>
                  <a:schemeClr val="tx2"/>
                </a:solidFill>
              </a:rPr>
              <a:t> </a:t>
            </a:r>
            <a:r>
              <a:rPr lang="en-US" sz="2800" dirty="0" err="1">
                <a:solidFill>
                  <a:schemeClr val="tx2"/>
                </a:solidFill>
              </a:rPr>
              <a:t>manusia</a:t>
            </a:r>
            <a:r>
              <a:rPr lang="en-US" sz="2800" dirty="0">
                <a:solidFill>
                  <a:schemeClr val="tx2"/>
                </a:solidFill>
              </a:rPr>
              <a:t> yang </a:t>
            </a:r>
            <a:r>
              <a:rPr lang="en-US" sz="2800" dirty="0" err="1">
                <a:solidFill>
                  <a:schemeClr val="tx2"/>
                </a:solidFill>
              </a:rPr>
              <a:t>berfungsi</a:t>
            </a:r>
            <a:r>
              <a:rPr lang="en-US" sz="2800" dirty="0">
                <a:solidFill>
                  <a:schemeClr val="tx2"/>
                </a:solidFill>
              </a:rPr>
              <a:t> </a:t>
            </a:r>
            <a:r>
              <a:rPr lang="en-US" sz="2800" dirty="0" err="1">
                <a:solidFill>
                  <a:schemeClr val="tx2"/>
                </a:solidFill>
              </a:rPr>
              <a:t>untuk</a:t>
            </a:r>
            <a:r>
              <a:rPr lang="en-US" sz="2800" dirty="0">
                <a:solidFill>
                  <a:schemeClr val="tx2"/>
                </a:solidFill>
              </a:rPr>
              <a:t> </a:t>
            </a:r>
            <a:r>
              <a:rPr lang="en-US" sz="2800" dirty="0" err="1">
                <a:solidFill>
                  <a:schemeClr val="tx2"/>
                </a:solidFill>
              </a:rPr>
              <a:t>menerima</a:t>
            </a:r>
            <a:r>
              <a:rPr lang="en-US" sz="2800" dirty="0">
                <a:solidFill>
                  <a:schemeClr val="tx2"/>
                </a:solidFill>
              </a:rPr>
              <a:t> </a:t>
            </a:r>
            <a:r>
              <a:rPr lang="en-US" sz="2800" dirty="0" err="1">
                <a:solidFill>
                  <a:schemeClr val="tx2"/>
                </a:solidFill>
              </a:rPr>
              <a:t>makanan</a:t>
            </a:r>
            <a:r>
              <a:rPr lang="en-US" sz="2800" dirty="0">
                <a:solidFill>
                  <a:schemeClr val="tx2"/>
                </a:solidFill>
              </a:rPr>
              <a:t>, </a:t>
            </a:r>
            <a:r>
              <a:rPr lang="en-US" sz="2800" dirty="0" err="1">
                <a:solidFill>
                  <a:schemeClr val="tx2"/>
                </a:solidFill>
              </a:rPr>
              <a:t>mencernanya</a:t>
            </a:r>
            <a:r>
              <a:rPr lang="en-US" sz="2800" dirty="0">
                <a:solidFill>
                  <a:schemeClr val="tx2"/>
                </a:solidFill>
              </a:rPr>
              <a:t> </a:t>
            </a:r>
            <a:r>
              <a:rPr lang="en-US" sz="2800" dirty="0" err="1">
                <a:solidFill>
                  <a:schemeClr val="tx2"/>
                </a:solidFill>
              </a:rPr>
              <a:t>menjadi</a:t>
            </a:r>
            <a:r>
              <a:rPr lang="en-US" sz="2800" dirty="0">
                <a:solidFill>
                  <a:schemeClr val="tx2"/>
                </a:solidFill>
              </a:rPr>
              <a:t> </a:t>
            </a:r>
            <a:r>
              <a:rPr lang="en-US" sz="2800" dirty="0" err="1">
                <a:solidFill>
                  <a:schemeClr val="tx2"/>
                </a:solidFill>
              </a:rPr>
              <a:t>zat-zat</a:t>
            </a:r>
            <a:r>
              <a:rPr lang="en-US" sz="2800" dirty="0">
                <a:solidFill>
                  <a:schemeClr val="tx2"/>
                </a:solidFill>
              </a:rPr>
              <a:t> </a:t>
            </a:r>
            <a:r>
              <a:rPr lang="en-US" sz="2800" dirty="0" err="1">
                <a:solidFill>
                  <a:schemeClr val="tx2"/>
                </a:solidFill>
              </a:rPr>
              <a:t>gizi</a:t>
            </a:r>
            <a:r>
              <a:rPr lang="en-US" sz="2800" dirty="0">
                <a:solidFill>
                  <a:schemeClr val="tx2"/>
                </a:solidFill>
              </a:rPr>
              <a:t> </a:t>
            </a:r>
            <a:r>
              <a:rPr lang="en-US" sz="2800" dirty="0" err="1">
                <a:solidFill>
                  <a:schemeClr val="tx2"/>
                </a:solidFill>
              </a:rPr>
              <a:t>dan</a:t>
            </a:r>
            <a:r>
              <a:rPr lang="en-US" sz="2800" dirty="0">
                <a:solidFill>
                  <a:schemeClr val="tx2"/>
                </a:solidFill>
              </a:rPr>
              <a:t> </a:t>
            </a:r>
            <a:r>
              <a:rPr lang="en-US" sz="2800" dirty="0" err="1">
                <a:solidFill>
                  <a:schemeClr val="tx2"/>
                </a:solidFill>
              </a:rPr>
              <a:t>energi</a:t>
            </a:r>
            <a:r>
              <a:rPr lang="en-US" sz="2800" dirty="0">
                <a:solidFill>
                  <a:schemeClr val="tx2"/>
                </a:solidFill>
              </a:rPr>
              <a:t>, </a:t>
            </a:r>
            <a:r>
              <a:rPr lang="en-US" sz="2800" dirty="0" err="1">
                <a:solidFill>
                  <a:schemeClr val="tx2"/>
                </a:solidFill>
              </a:rPr>
              <a:t>menyerap</a:t>
            </a:r>
            <a:r>
              <a:rPr lang="en-US" sz="2800" dirty="0">
                <a:solidFill>
                  <a:schemeClr val="tx2"/>
                </a:solidFill>
              </a:rPr>
              <a:t> </a:t>
            </a:r>
            <a:r>
              <a:rPr lang="en-US" sz="2800" dirty="0" err="1">
                <a:solidFill>
                  <a:schemeClr val="tx2"/>
                </a:solidFill>
              </a:rPr>
              <a:t>zat-zat</a:t>
            </a:r>
            <a:r>
              <a:rPr lang="en-US" sz="2800" dirty="0">
                <a:solidFill>
                  <a:schemeClr val="tx2"/>
                </a:solidFill>
              </a:rPr>
              <a:t> </a:t>
            </a:r>
            <a:r>
              <a:rPr lang="en-US" sz="2800" dirty="0" err="1">
                <a:solidFill>
                  <a:schemeClr val="tx2"/>
                </a:solidFill>
              </a:rPr>
              <a:t>gizi</a:t>
            </a:r>
            <a:r>
              <a:rPr lang="en-US" sz="2800" dirty="0">
                <a:solidFill>
                  <a:schemeClr val="tx2"/>
                </a:solidFill>
              </a:rPr>
              <a:t> </a:t>
            </a:r>
            <a:r>
              <a:rPr lang="en-US" sz="2800" dirty="0" err="1">
                <a:solidFill>
                  <a:schemeClr val="tx2"/>
                </a:solidFill>
              </a:rPr>
              <a:t>ke</a:t>
            </a:r>
            <a:r>
              <a:rPr lang="en-US" sz="2800" dirty="0">
                <a:solidFill>
                  <a:schemeClr val="tx2"/>
                </a:solidFill>
              </a:rPr>
              <a:t> </a:t>
            </a:r>
            <a:r>
              <a:rPr lang="en-US" sz="2800" dirty="0" err="1">
                <a:solidFill>
                  <a:schemeClr val="tx2"/>
                </a:solidFill>
              </a:rPr>
              <a:t>dalam</a:t>
            </a:r>
            <a:r>
              <a:rPr lang="en-US" sz="2800" dirty="0">
                <a:solidFill>
                  <a:schemeClr val="tx2"/>
                </a:solidFill>
              </a:rPr>
              <a:t> </a:t>
            </a:r>
            <a:r>
              <a:rPr lang="en-US" sz="2800" dirty="0" err="1">
                <a:solidFill>
                  <a:schemeClr val="tx2"/>
                </a:solidFill>
              </a:rPr>
              <a:t>aliran</a:t>
            </a:r>
            <a:r>
              <a:rPr lang="en-US" sz="2800" dirty="0">
                <a:solidFill>
                  <a:schemeClr val="tx2"/>
                </a:solidFill>
              </a:rPr>
              <a:t> </a:t>
            </a:r>
            <a:r>
              <a:rPr lang="en-US" sz="2800" dirty="0" err="1">
                <a:solidFill>
                  <a:schemeClr val="tx2"/>
                </a:solidFill>
              </a:rPr>
              <a:t>darah</a:t>
            </a:r>
            <a:r>
              <a:rPr lang="en-US" sz="2800" dirty="0">
                <a:solidFill>
                  <a:schemeClr val="tx2"/>
                </a:solidFill>
              </a:rPr>
              <a:t> </a:t>
            </a:r>
            <a:r>
              <a:rPr lang="en-US" sz="2800" dirty="0" err="1">
                <a:solidFill>
                  <a:schemeClr val="tx2"/>
                </a:solidFill>
              </a:rPr>
              <a:t>serta</a:t>
            </a:r>
            <a:r>
              <a:rPr lang="en-US" sz="2800" dirty="0">
                <a:solidFill>
                  <a:schemeClr val="tx2"/>
                </a:solidFill>
              </a:rPr>
              <a:t> </a:t>
            </a:r>
            <a:r>
              <a:rPr lang="en-US" sz="2800" dirty="0" err="1">
                <a:solidFill>
                  <a:schemeClr val="tx2"/>
                </a:solidFill>
              </a:rPr>
              <a:t>membuang</a:t>
            </a:r>
            <a:r>
              <a:rPr lang="en-US" sz="2800" dirty="0">
                <a:solidFill>
                  <a:schemeClr val="tx2"/>
                </a:solidFill>
              </a:rPr>
              <a:t> </a:t>
            </a:r>
            <a:r>
              <a:rPr lang="en-US" sz="2800" dirty="0" err="1">
                <a:solidFill>
                  <a:schemeClr val="tx2"/>
                </a:solidFill>
              </a:rPr>
              <a:t>bagian</a:t>
            </a:r>
            <a:r>
              <a:rPr lang="en-US" sz="2800" dirty="0">
                <a:solidFill>
                  <a:schemeClr val="tx2"/>
                </a:solidFill>
              </a:rPr>
              <a:t> </a:t>
            </a:r>
            <a:r>
              <a:rPr lang="en-US" sz="2800" dirty="0" err="1">
                <a:solidFill>
                  <a:schemeClr val="tx2"/>
                </a:solidFill>
              </a:rPr>
              <a:t>makanan</a:t>
            </a:r>
            <a:r>
              <a:rPr lang="en-US" sz="2800" dirty="0">
                <a:solidFill>
                  <a:schemeClr val="tx2"/>
                </a:solidFill>
              </a:rPr>
              <a:t> yang </a:t>
            </a:r>
            <a:r>
              <a:rPr lang="en-US" sz="2800" dirty="0" err="1">
                <a:solidFill>
                  <a:schemeClr val="tx2"/>
                </a:solidFill>
              </a:rPr>
              <a:t>tidak</a:t>
            </a:r>
            <a:r>
              <a:rPr lang="en-US" sz="2800" dirty="0">
                <a:solidFill>
                  <a:schemeClr val="tx2"/>
                </a:solidFill>
              </a:rPr>
              <a:t> </a:t>
            </a:r>
            <a:r>
              <a:rPr lang="en-US" sz="2800" dirty="0" err="1">
                <a:solidFill>
                  <a:schemeClr val="tx2"/>
                </a:solidFill>
              </a:rPr>
              <a:t>dapat</a:t>
            </a:r>
            <a:r>
              <a:rPr lang="en-US" sz="2800" dirty="0">
                <a:solidFill>
                  <a:schemeClr val="tx2"/>
                </a:solidFill>
              </a:rPr>
              <a:t> </a:t>
            </a:r>
            <a:r>
              <a:rPr lang="en-US" sz="2800" dirty="0" err="1">
                <a:solidFill>
                  <a:schemeClr val="tx2"/>
                </a:solidFill>
              </a:rPr>
              <a:t>dicerna</a:t>
            </a:r>
            <a:r>
              <a:rPr lang="en-US" sz="2800" dirty="0">
                <a:solidFill>
                  <a:schemeClr val="tx2"/>
                </a:solidFill>
              </a:rPr>
              <a:t> </a:t>
            </a:r>
            <a:r>
              <a:rPr lang="en-US" sz="2800" dirty="0" err="1">
                <a:solidFill>
                  <a:schemeClr val="tx2"/>
                </a:solidFill>
              </a:rPr>
              <a:t>atau</a:t>
            </a:r>
            <a:r>
              <a:rPr lang="en-US" sz="2800" dirty="0">
                <a:solidFill>
                  <a:schemeClr val="tx2"/>
                </a:solidFill>
              </a:rPr>
              <a:t> </a:t>
            </a:r>
            <a:r>
              <a:rPr lang="en-US" sz="2800" dirty="0" err="1">
                <a:solidFill>
                  <a:schemeClr val="tx2"/>
                </a:solidFill>
              </a:rPr>
              <a:t>merupakan</a:t>
            </a:r>
            <a:r>
              <a:rPr lang="en-US" sz="2800" dirty="0">
                <a:solidFill>
                  <a:schemeClr val="tx2"/>
                </a:solidFill>
              </a:rPr>
              <a:t> </a:t>
            </a:r>
            <a:r>
              <a:rPr lang="en-US" sz="2800" dirty="0" err="1">
                <a:solidFill>
                  <a:schemeClr val="tx2"/>
                </a:solidFill>
              </a:rPr>
              <a:t>sisa</a:t>
            </a:r>
            <a:r>
              <a:rPr lang="en-US" sz="2800" dirty="0">
                <a:solidFill>
                  <a:schemeClr val="tx2"/>
                </a:solidFill>
              </a:rPr>
              <a:t> </a:t>
            </a:r>
            <a:r>
              <a:rPr lang="en-US" sz="2800" dirty="0" err="1">
                <a:solidFill>
                  <a:schemeClr val="tx2"/>
                </a:solidFill>
              </a:rPr>
              <a:t>proses</a:t>
            </a:r>
            <a:r>
              <a:rPr lang="en-US" sz="2800" dirty="0">
                <a:solidFill>
                  <a:schemeClr val="tx2"/>
                </a:solidFill>
              </a:rPr>
              <a:t> </a:t>
            </a:r>
            <a:r>
              <a:rPr lang="en-US" sz="2800" dirty="0" err="1">
                <a:solidFill>
                  <a:schemeClr val="tx2"/>
                </a:solidFill>
              </a:rPr>
              <a:t>tersebut</a:t>
            </a:r>
            <a:r>
              <a:rPr lang="en-US" sz="2800" dirty="0">
                <a:solidFill>
                  <a:schemeClr val="tx2"/>
                </a:solidFill>
              </a:rPr>
              <a:t> </a:t>
            </a:r>
            <a:r>
              <a:rPr lang="en-US" sz="2800" dirty="0" err="1">
                <a:solidFill>
                  <a:schemeClr val="tx2"/>
                </a:solidFill>
              </a:rPr>
              <a:t>dari</a:t>
            </a:r>
            <a:r>
              <a:rPr lang="en-US" sz="2800" dirty="0">
                <a:solidFill>
                  <a:schemeClr val="tx2"/>
                </a:solidFill>
              </a:rPr>
              <a:t> </a:t>
            </a:r>
            <a:r>
              <a:rPr lang="en-US" sz="2800" dirty="0" err="1">
                <a:solidFill>
                  <a:schemeClr val="tx2"/>
                </a:solidFill>
              </a:rPr>
              <a:t>tubuh</a:t>
            </a:r>
            <a:endParaRPr lang="id-ID" sz="2800" dirty="0">
              <a:solidFill>
                <a:schemeClr val="tx2"/>
              </a:solidFill>
            </a:endParaRPr>
          </a:p>
        </p:txBody>
      </p:sp>
      <p:pic>
        <p:nvPicPr>
          <p:cNvPr id="3076" name="Picture 2">
            <a:extLst>
              <a:ext uri="{FF2B5EF4-FFF2-40B4-BE49-F238E27FC236}">
                <a16:creationId xmlns:a16="http://schemas.microsoft.com/office/drawing/2014/main" id="{9F6B5EA7-3AA8-C3EB-0D93-7FE0356970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126" y="642939"/>
            <a:ext cx="357187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4084"/>
          </a:xfrm>
        </p:spPr>
        <p:txBody>
          <a:bodyPr>
            <a:noAutofit/>
          </a:bodyPr>
          <a:lstStyle/>
          <a:p>
            <a:r>
              <a:rPr lang="id-ID" sz="4800" b="1" dirty="0"/>
              <a:t>Usus halus</a:t>
            </a:r>
          </a:p>
        </p:txBody>
      </p:sp>
      <p:graphicFrame>
        <p:nvGraphicFramePr>
          <p:cNvPr id="9" name="Content Placeholder 8"/>
          <p:cNvGraphicFramePr>
            <a:graphicFrameLocks noGrp="1"/>
          </p:cNvGraphicFramePr>
          <p:nvPr>
            <p:ph sz="half" idx="1"/>
          </p:nvPr>
        </p:nvGraphicFramePr>
        <p:xfrm>
          <a:off x="5486400" y="0"/>
          <a:ext cx="6705600" cy="649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Content Placeholder 7"/>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0" y="1040179"/>
            <a:ext cx="5245768" cy="4410930"/>
          </a:xfrm>
        </p:spPr>
      </p:pic>
    </p:spTree>
    <p:extLst>
      <p:ext uri="{BB962C8B-B14F-4D97-AF65-F5344CB8AC3E}">
        <p14:creationId xmlns:p14="http://schemas.microsoft.com/office/powerpoint/2010/main" val="291891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2192000" cy="673768"/>
          </a:xfrm>
        </p:spPr>
        <p:txBody>
          <a:bodyPr>
            <a:noAutofit/>
          </a:bodyPr>
          <a:lstStyle/>
          <a:p>
            <a:r>
              <a:rPr lang="id-ID" sz="4400" b="1" dirty="0"/>
              <a:t>Enzim di dalam usus halus</a:t>
            </a:r>
          </a:p>
        </p:txBody>
      </p:sp>
      <p:graphicFrame>
        <p:nvGraphicFramePr>
          <p:cNvPr id="2" name="Content Placeholder 1"/>
          <p:cNvGraphicFramePr>
            <a:graphicFrameLocks noGrp="1"/>
          </p:cNvGraphicFramePr>
          <p:nvPr>
            <p:ph idx="1"/>
          </p:nvPr>
        </p:nvGraphicFramePr>
        <p:xfrm>
          <a:off x="0" y="847725"/>
          <a:ext cx="12192000" cy="5090160"/>
        </p:xfrm>
        <a:graphic>
          <a:graphicData uri="http://schemas.openxmlformats.org/drawingml/2006/table">
            <a:tbl>
              <a:tblPr firstRow="1" bandRow="1">
                <a:tableStyleId>{5202B0CA-FC54-4496-8BCA-5EF66A818D29}</a:tableStyleId>
              </a:tblPr>
              <a:tblGrid>
                <a:gridCol w="2487706">
                  <a:extLst>
                    <a:ext uri="{9D8B030D-6E8A-4147-A177-3AD203B41FA5}">
                      <a16:colId xmlns:a16="http://schemas.microsoft.com/office/drawing/2014/main" val="20000"/>
                    </a:ext>
                  </a:extLst>
                </a:gridCol>
                <a:gridCol w="9704294">
                  <a:extLst>
                    <a:ext uri="{9D8B030D-6E8A-4147-A177-3AD203B41FA5}">
                      <a16:colId xmlns:a16="http://schemas.microsoft.com/office/drawing/2014/main" val="20001"/>
                    </a:ext>
                  </a:extLst>
                </a:gridCol>
              </a:tblGrid>
              <a:tr h="370840">
                <a:tc>
                  <a:txBody>
                    <a:bodyPr/>
                    <a:lstStyle/>
                    <a:p>
                      <a:r>
                        <a:rPr lang="id-ID" sz="2800" dirty="0"/>
                        <a:t>Enzim</a:t>
                      </a:r>
                    </a:p>
                  </a:txBody>
                  <a:tcPr>
                    <a:lnR w="76200" cap="flat" cmpd="sng" algn="ctr">
                      <a:solidFill>
                        <a:schemeClr val="tx1"/>
                      </a:solidFill>
                      <a:prstDash val="solid"/>
                      <a:round/>
                      <a:headEnd type="none" w="med" len="med"/>
                      <a:tailEnd type="none" w="med" len="med"/>
                    </a:lnR>
                  </a:tcPr>
                </a:tc>
                <a:tc>
                  <a:txBody>
                    <a:bodyPr/>
                    <a:lstStyle/>
                    <a:p>
                      <a:r>
                        <a:rPr lang="id-ID" sz="2800" dirty="0"/>
                        <a:t>Fungsi</a:t>
                      </a:r>
                    </a:p>
                  </a:txBody>
                  <a:tcPr>
                    <a:lnL w="762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r>
                        <a:rPr lang="id-ID" sz="2800" dirty="0"/>
                        <a:t>Enterokinase</a:t>
                      </a:r>
                    </a:p>
                  </a:txBody>
                  <a:tcPr>
                    <a:lnR w="76200" cap="flat" cmpd="sng" algn="ctr">
                      <a:solidFill>
                        <a:schemeClr val="tx1"/>
                      </a:solidFill>
                      <a:prstDash val="solid"/>
                      <a:round/>
                      <a:headEnd type="none" w="med" len="med"/>
                      <a:tailEnd type="none" w="med" len="med"/>
                    </a:lnR>
                  </a:tcPr>
                </a:tc>
                <a:tc>
                  <a:txBody>
                    <a:bodyPr/>
                    <a:lstStyle/>
                    <a:p>
                      <a:r>
                        <a:rPr lang="id-ID" sz="2800" dirty="0"/>
                        <a:t>mengaktifkan tripsinogen yang dihasilkan pankreas</a:t>
                      </a:r>
                    </a:p>
                  </a:txBody>
                  <a:tcPr>
                    <a:lnL w="762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r>
                        <a:rPr lang="id-ID" sz="2800" dirty="0"/>
                        <a:t>Erepsin/Dipeptidase</a:t>
                      </a:r>
                    </a:p>
                  </a:txBody>
                  <a:tcPr>
                    <a:lnR w="76200" cap="flat" cmpd="sng" algn="ctr">
                      <a:solidFill>
                        <a:schemeClr val="tx1"/>
                      </a:solidFill>
                      <a:prstDash val="solid"/>
                      <a:round/>
                      <a:headEnd type="none" w="med" len="med"/>
                      <a:tailEnd type="none" w="med" len="med"/>
                    </a:lnR>
                  </a:tcPr>
                </a:tc>
                <a:tc>
                  <a:txBody>
                    <a:bodyPr/>
                    <a:lstStyle/>
                    <a:p>
                      <a:r>
                        <a:rPr lang="id-ID" sz="2800" dirty="0"/>
                        <a:t>mengubah dipeptida atau pepton menjadi asam amino</a:t>
                      </a:r>
                    </a:p>
                  </a:txBody>
                  <a:tcPr>
                    <a:lnL w="762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r>
                        <a:rPr lang="id-ID" sz="2800" dirty="0"/>
                        <a:t>Laktase</a:t>
                      </a:r>
                    </a:p>
                  </a:txBody>
                  <a:tcPr>
                    <a:lnR w="76200" cap="flat" cmpd="sng" algn="ctr">
                      <a:solidFill>
                        <a:schemeClr val="tx1"/>
                      </a:solidFill>
                      <a:prstDash val="solid"/>
                      <a:round/>
                      <a:headEnd type="none" w="med" len="med"/>
                      <a:tailEnd type="none" w="med" len="med"/>
                    </a:lnR>
                  </a:tcPr>
                </a:tc>
                <a:tc>
                  <a:txBody>
                    <a:bodyPr/>
                    <a:lstStyle/>
                    <a:p>
                      <a:r>
                        <a:rPr lang="id-ID" sz="2800" dirty="0"/>
                        <a:t>mengubah laktosa menjadi glukosa</a:t>
                      </a:r>
                    </a:p>
                  </a:txBody>
                  <a:tcPr>
                    <a:lnL w="762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370840">
                <a:tc>
                  <a:txBody>
                    <a:bodyPr/>
                    <a:lstStyle/>
                    <a:p>
                      <a:r>
                        <a:rPr lang="id-ID" sz="2800" dirty="0"/>
                        <a:t>Maltase</a:t>
                      </a:r>
                    </a:p>
                  </a:txBody>
                  <a:tcPr>
                    <a:lnR w="76200" cap="flat" cmpd="sng" algn="ctr">
                      <a:solidFill>
                        <a:schemeClr val="tx1"/>
                      </a:solidFill>
                      <a:prstDash val="solid"/>
                      <a:round/>
                      <a:headEnd type="none" w="med" len="med"/>
                      <a:tailEnd type="none" w="med" len="med"/>
                    </a:lnR>
                  </a:tcPr>
                </a:tc>
                <a:tc>
                  <a:txBody>
                    <a:bodyPr/>
                    <a:lstStyle/>
                    <a:p>
                      <a:r>
                        <a:rPr lang="it-IT" sz="2800" dirty="0"/>
                        <a:t>berfungsi mengubah maltosa menjadi glukosa</a:t>
                      </a:r>
                      <a:endParaRPr lang="id-ID" sz="2800" dirty="0"/>
                    </a:p>
                  </a:txBody>
                  <a:tcPr>
                    <a:lnL w="762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370840">
                <a:tc>
                  <a:txBody>
                    <a:bodyPr/>
                    <a:lstStyle/>
                    <a:p>
                      <a:r>
                        <a:rPr lang="id-ID" sz="2800" dirty="0"/>
                        <a:t>Disakarase</a:t>
                      </a:r>
                    </a:p>
                  </a:txBody>
                  <a:tcPr>
                    <a:lnR w="76200" cap="flat" cmpd="sng" algn="ctr">
                      <a:solidFill>
                        <a:schemeClr val="tx1"/>
                      </a:solidFill>
                      <a:prstDash val="solid"/>
                      <a:round/>
                      <a:headEnd type="none" w="med" len="med"/>
                      <a:tailEnd type="none" w="med" len="med"/>
                    </a:lnR>
                  </a:tcPr>
                </a:tc>
                <a:tc>
                  <a:txBody>
                    <a:bodyPr/>
                    <a:lstStyle/>
                    <a:p>
                      <a:r>
                        <a:rPr lang="id-ID" sz="2800" dirty="0"/>
                        <a:t>mengubah disakarida menjadi monosakarida</a:t>
                      </a:r>
                    </a:p>
                  </a:txBody>
                  <a:tcPr>
                    <a:lnL w="762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370840">
                <a:tc>
                  <a:txBody>
                    <a:bodyPr/>
                    <a:lstStyle/>
                    <a:p>
                      <a:r>
                        <a:rPr lang="id-ID" sz="2800" dirty="0"/>
                        <a:t>Peptidase</a:t>
                      </a:r>
                    </a:p>
                  </a:txBody>
                  <a:tcPr>
                    <a:lnR w="76200" cap="flat" cmpd="sng" algn="ctr">
                      <a:solidFill>
                        <a:schemeClr val="tx1"/>
                      </a:solidFill>
                      <a:prstDash val="solid"/>
                      <a:round/>
                      <a:headEnd type="none" w="med" len="med"/>
                      <a:tailEnd type="none" w="med" len="med"/>
                    </a:lnR>
                  </a:tcPr>
                </a:tc>
                <a:tc>
                  <a:txBody>
                    <a:bodyPr/>
                    <a:lstStyle/>
                    <a:p>
                      <a:r>
                        <a:rPr lang="pt-BR" sz="2800" dirty="0"/>
                        <a:t>mengubah polipeptida menjadi asam amino</a:t>
                      </a:r>
                      <a:endParaRPr lang="id-ID" sz="2800" dirty="0"/>
                    </a:p>
                  </a:txBody>
                  <a:tcPr>
                    <a:lnL w="762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370840">
                <a:tc>
                  <a:txBody>
                    <a:bodyPr/>
                    <a:lstStyle/>
                    <a:p>
                      <a:r>
                        <a:rPr lang="id-ID" sz="2800" dirty="0"/>
                        <a:t>Lipase</a:t>
                      </a:r>
                    </a:p>
                  </a:txBody>
                  <a:tcPr>
                    <a:lnR w="76200" cap="flat" cmpd="sng" algn="ctr">
                      <a:solidFill>
                        <a:schemeClr val="tx1"/>
                      </a:solidFill>
                      <a:prstDash val="solid"/>
                      <a:round/>
                      <a:headEnd type="none" w="med" len="med"/>
                      <a:tailEnd type="none" w="med" len="med"/>
                    </a:lnR>
                  </a:tcPr>
                </a:tc>
                <a:tc>
                  <a:txBody>
                    <a:bodyPr/>
                    <a:lstStyle/>
                    <a:p>
                      <a:r>
                        <a:rPr lang="id-ID" sz="2800" dirty="0"/>
                        <a:t>mengubah trigliserida menjadi gliserol dan asam lemak</a:t>
                      </a:r>
                    </a:p>
                  </a:txBody>
                  <a:tcPr>
                    <a:lnL w="762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r h="370840">
                <a:tc>
                  <a:txBody>
                    <a:bodyPr/>
                    <a:lstStyle/>
                    <a:p>
                      <a:r>
                        <a:rPr lang="id-ID" sz="2800" dirty="0"/>
                        <a:t>Sukrase</a:t>
                      </a:r>
                    </a:p>
                  </a:txBody>
                  <a:tcPr>
                    <a:lnR w="76200" cap="flat" cmpd="sng" algn="ctr">
                      <a:solidFill>
                        <a:schemeClr val="tx1"/>
                      </a:solidFill>
                      <a:prstDash val="solid"/>
                      <a:round/>
                      <a:headEnd type="none" w="med" len="med"/>
                      <a:tailEnd type="none" w="med" len="med"/>
                    </a:lnR>
                  </a:tcPr>
                </a:tc>
                <a:tc>
                  <a:txBody>
                    <a:bodyPr/>
                    <a:lstStyle/>
                    <a:p>
                      <a:r>
                        <a:rPr lang="id-ID" sz="2800" dirty="0"/>
                        <a:t>mengubah sukrosa menjadi fruktosa dan glukosa</a:t>
                      </a:r>
                    </a:p>
                  </a:txBody>
                  <a:tcPr>
                    <a:lnL w="762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00044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45958"/>
          </a:xfrm>
        </p:spPr>
        <p:txBody>
          <a:bodyPr>
            <a:noAutofit/>
          </a:bodyPr>
          <a:lstStyle/>
          <a:p>
            <a:r>
              <a:rPr lang="id-ID" sz="4800" b="1" dirty="0"/>
              <a:t>Histofisiologi usus halus</a:t>
            </a:r>
          </a:p>
        </p:txBody>
      </p:sp>
      <p:graphicFrame>
        <p:nvGraphicFramePr>
          <p:cNvPr id="4" name="Content Placeholder 3"/>
          <p:cNvGraphicFramePr>
            <a:graphicFrameLocks noGrp="1"/>
          </p:cNvGraphicFramePr>
          <p:nvPr>
            <p:ph idx="1"/>
          </p:nvPr>
        </p:nvGraphicFramePr>
        <p:xfrm>
          <a:off x="0" y="746125"/>
          <a:ext cx="12192000" cy="5846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223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25642"/>
          </a:xfrm>
        </p:spPr>
        <p:txBody>
          <a:bodyPr>
            <a:noAutofit/>
          </a:bodyPr>
          <a:lstStyle/>
          <a:p>
            <a:pPr algn="ctr"/>
            <a:r>
              <a:rPr lang="id-ID" sz="4400" b="1" dirty="0"/>
              <a:t>Mekanisme kerja usus halus</a:t>
            </a:r>
          </a:p>
        </p:txBody>
      </p:sp>
      <p:graphicFrame>
        <p:nvGraphicFramePr>
          <p:cNvPr id="4" name="Content Placeholder 3"/>
          <p:cNvGraphicFramePr>
            <a:graphicFrameLocks noGrp="1"/>
          </p:cNvGraphicFramePr>
          <p:nvPr>
            <p:ph idx="1"/>
          </p:nvPr>
        </p:nvGraphicFramePr>
        <p:xfrm>
          <a:off x="0" y="625475"/>
          <a:ext cx="12192000" cy="5967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493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0"/>
          <a:ext cx="12192000" cy="6569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130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73768"/>
          </a:xfrm>
        </p:spPr>
        <p:txBody>
          <a:bodyPr>
            <a:noAutofit/>
          </a:bodyPr>
          <a:lstStyle/>
          <a:p>
            <a:r>
              <a:rPr lang="id-ID" sz="4800" b="1" dirty="0"/>
              <a:t>Usus Besar</a:t>
            </a:r>
          </a:p>
        </p:txBody>
      </p:sp>
      <p:graphicFrame>
        <p:nvGraphicFramePr>
          <p:cNvPr id="7" name="Content Placeholder 6"/>
          <p:cNvGraphicFramePr>
            <a:graphicFrameLocks noGrp="1"/>
          </p:cNvGraphicFramePr>
          <p:nvPr>
            <p:ph sz="half" idx="1"/>
          </p:nvPr>
        </p:nvGraphicFramePr>
        <p:xfrm>
          <a:off x="0" y="679450"/>
          <a:ext cx="6376988" cy="593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545263" y="0"/>
            <a:ext cx="5595937" cy="6617368"/>
          </a:xfrm>
        </p:spPr>
      </p:pic>
    </p:spTree>
    <p:extLst>
      <p:ext uri="{BB962C8B-B14F-4D97-AF65-F5344CB8AC3E}">
        <p14:creationId xmlns:p14="http://schemas.microsoft.com/office/powerpoint/2010/main" val="385073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2192000" cy="745958"/>
          </a:xfrm>
        </p:spPr>
        <p:txBody>
          <a:bodyPr>
            <a:normAutofit/>
          </a:bodyPr>
          <a:lstStyle/>
          <a:p>
            <a:r>
              <a:rPr lang="id-ID" sz="4400" b="1" dirty="0"/>
              <a:t>Apa yg terjadi pada secum &amp; colon ?</a:t>
            </a:r>
          </a:p>
        </p:txBody>
      </p:sp>
      <p:graphicFrame>
        <p:nvGraphicFramePr>
          <p:cNvPr id="7" name="Content Placeholder 6"/>
          <p:cNvGraphicFramePr>
            <a:graphicFrameLocks noGrp="1"/>
          </p:cNvGraphicFramePr>
          <p:nvPr>
            <p:ph idx="1"/>
          </p:nvPr>
        </p:nvGraphicFramePr>
        <p:xfrm>
          <a:off x="0" y="992188"/>
          <a:ext cx="12192000" cy="5600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661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1895"/>
          </a:xfrm>
        </p:spPr>
        <p:txBody>
          <a:bodyPr>
            <a:normAutofit/>
          </a:bodyPr>
          <a:lstStyle/>
          <a:p>
            <a:r>
              <a:rPr lang="id-ID" sz="4400" b="1" dirty="0"/>
              <a:t>Bagaimana bisa terjadi feses mengeras ???</a:t>
            </a:r>
          </a:p>
        </p:txBody>
      </p:sp>
      <p:graphicFrame>
        <p:nvGraphicFramePr>
          <p:cNvPr id="4" name="Content Placeholder 3"/>
          <p:cNvGraphicFramePr>
            <a:graphicFrameLocks noGrp="1"/>
          </p:cNvGraphicFramePr>
          <p:nvPr>
            <p:ph idx="1"/>
          </p:nvPr>
        </p:nvGraphicFramePr>
        <p:xfrm>
          <a:off x="0" y="944563"/>
          <a:ext cx="12192000" cy="5672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413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45958"/>
          </a:xfrm>
        </p:spPr>
        <p:txBody>
          <a:bodyPr>
            <a:noAutofit/>
          </a:bodyPr>
          <a:lstStyle/>
          <a:p>
            <a:pPr algn="ctr"/>
            <a:r>
              <a:rPr lang="id-ID" sz="4800" b="1" dirty="0"/>
              <a:t>Fungsi utama dari colon :</a:t>
            </a:r>
          </a:p>
        </p:txBody>
      </p:sp>
      <p:graphicFrame>
        <p:nvGraphicFramePr>
          <p:cNvPr id="4" name="Content Placeholder 3"/>
          <p:cNvGraphicFramePr>
            <a:graphicFrameLocks noGrp="1"/>
          </p:cNvGraphicFramePr>
          <p:nvPr>
            <p:ph idx="1"/>
          </p:nvPr>
        </p:nvGraphicFramePr>
        <p:xfrm>
          <a:off x="0" y="944563"/>
          <a:ext cx="12192000" cy="5672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671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97832"/>
          </a:xfrm>
        </p:spPr>
        <p:txBody>
          <a:bodyPr>
            <a:noAutofit/>
          </a:bodyPr>
          <a:lstStyle/>
          <a:p>
            <a:r>
              <a:rPr lang="id-ID" sz="4800" b="1" dirty="0"/>
              <a:t>Anus</a:t>
            </a:r>
          </a:p>
        </p:txBody>
      </p:sp>
      <p:sp>
        <p:nvSpPr>
          <p:cNvPr id="3" name="Content Placeholder 2"/>
          <p:cNvSpPr>
            <a:spLocks noGrp="1"/>
          </p:cNvSpPr>
          <p:nvPr>
            <p:ph idx="1"/>
          </p:nvPr>
        </p:nvSpPr>
        <p:spPr>
          <a:xfrm>
            <a:off x="0" y="890336"/>
            <a:ext cx="12192000" cy="5678905"/>
          </a:xfrm>
        </p:spPr>
        <p:txBody>
          <a:bodyPr>
            <a:normAutofit/>
          </a:bodyPr>
          <a:lstStyle/>
          <a:p>
            <a:r>
              <a:rPr lang="id-ID" sz="3200" dirty="0"/>
              <a:t>Pada daerah anus, membran mukosa mempunyai sekelompok lipatan longitudinal, collum rectails Morgagni. </a:t>
            </a:r>
          </a:p>
          <a:p>
            <a:r>
              <a:rPr lang="id-ID" sz="3200" dirty="0"/>
              <a:t>Sekitar 2 cm di atas lubang anus mukosa usus diganti oleh epitel berlapis gepeng. </a:t>
            </a:r>
          </a:p>
          <a:p>
            <a:r>
              <a:rPr lang="id-ID" sz="3200" dirty="0"/>
              <a:t>Pada daerah ini, lamina propria mengandung pleksus vena-vena besar yang bila melebar berlebihan dan mengalami varikosa mengakibtakan hemoroid</a:t>
            </a:r>
          </a:p>
        </p:txBody>
      </p:sp>
    </p:spTree>
    <p:extLst>
      <p:ext uri="{BB962C8B-B14F-4D97-AF65-F5344CB8AC3E}">
        <p14:creationId xmlns:p14="http://schemas.microsoft.com/office/powerpoint/2010/main" val="262654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1895"/>
          </a:xfrm>
        </p:spPr>
        <p:txBody>
          <a:bodyPr>
            <a:normAutofit/>
          </a:bodyPr>
          <a:lstStyle/>
          <a:p>
            <a:r>
              <a:rPr lang="id-ID" sz="4000" b="1" dirty="0"/>
              <a:t>Gambar penampang sistem digestif manusia</a:t>
            </a:r>
          </a:p>
        </p:txBody>
      </p:sp>
      <p:pic>
        <p:nvPicPr>
          <p:cNvPr id="4" name="Content Placeholder 6"/>
          <p:cNvPicPr>
            <a:picLocks noGrp="1" noChangeAspect="1"/>
          </p:cNvPicPr>
          <p:nvPr>
            <p:ph idx="1"/>
          </p:nvPr>
        </p:nvPicPr>
        <p:blipFill>
          <a:blip r:embed="rId2"/>
          <a:stretch>
            <a:fillRect/>
          </a:stretch>
        </p:blipFill>
        <p:spPr>
          <a:xfrm>
            <a:off x="0" y="721895"/>
            <a:ext cx="12192000" cy="5891764"/>
          </a:xfrm>
          <a:prstGeom prst="rect">
            <a:avLst/>
          </a:prstGeom>
        </p:spPr>
      </p:pic>
    </p:spTree>
    <p:extLst>
      <p:ext uri="{BB962C8B-B14F-4D97-AF65-F5344CB8AC3E}">
        <p14:creationId xmlns:p14="http://schemas.microsoft.com/office/powerpoint/2010/main" val="205637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948B2141-739B-DF59-D656-39799124379A}"/>
              </a:ext>
            </a:extLst>
          </p:cNvPr>
          <p:cNvSpPr>
            <a:spLocks noGrp="1"/>
          </p:cNvSpPr>
          <p:nvPr>
            <p:ph type="title"/>
          </p:nvPr>
        </p:nvSpPr>
        <p:spPr/>
        <p:txBody>
          <a:bodyPr/>
          <a:lstStyle/>
          <a:p>
            <a:pPr eaLnBrk="1" hangingPunct="1"/>
            <a:r>
              <a:rPr lang="en-US" altLang="en-US"/>
              <a:t>Pankreas</a:t>
            </a:r>
          </a:p>
        </p:txBody>
      </p:sp>
      <p:sp>
        <p:nvSpPr>
          <p:cNvPr id="33795" name="Content Placeholder 2">
            <a:extLst>
              <a:ext uri="{FF2B5EF4-FFF2-40B4-BE49-F238E27FC236}">
                <a16:creationId xmlns:a16="http://schemas.microsoft.com/office/drawing/2014/main" id="{B33F879C-5EF1-3FE9-F10F-3AED8D6307CA}"/>
              </a:ext>
            </a:extLst>
          </p:cNvPr>
          <p:cNvSpPr>
            <a:spLocks noGrp="1"/>
          </p:cNvSpPr>
          <p:nvPr>
            <p:ph idx="1"/>
          </p:nvPr>
        </p:nvSpPr>
        <p:spPr/>
        <p:txBody>
          <a:bodyPr/>
          <a:lstStyle/>
          <a:p>
            <a:pPr eaLnBrk="1" hangingPunct="1"/>
            <a:r>
              <a:rPr lang="en-US" altLang="en-US"/>
              <a:t>Pankreas adalah organ pada sistem pencernaan yang memiliki dua fungsi utama yaitu menghasilkan enzim pencernaan serta beberapa hormon penting seperti insulin. Pankreas terletak pada bagian posterior perut dan berhubungan erat dengan duodenum (usus dua belas jari).</a:t>
            </a:r>
          </a:p>
          <a:p>
            <a:pPr eaLnBrk="1" hangingPunct="1"/>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32203A45-924E-3E80-31BD-DCE8259CCB10}"/>
              </a:ext>
            </a:extLst>
          </p:cNvPr>
          <p:cNvSpPr>
            <a:spLocks noGrp="1"/>
          </p:cNvSpPr>
          <p:nvPr>
            <p:ph type="title"/>
          </p:nvPr>
        </p:nvSpPr>
        <p:spPr/>
        <p:txBody>
          <a:bodyPr/>
          <a:lstStyle/>
          <a:p>
            <a:pPr eaLnBrk="1" hangingPunct="1"/>
            <a:endParaRPr lang="en-US" altLang="en-US"/>
          </a:p>
        </p:txBody>
      </p:sp>
      <p:sp>
        <p:nvSpPr>
          <p:cNvPr id="34819" name="Content Placeholder 2">
            <a:extLst>
              <a:ext uri="{FF2B5EF4-FFF2-40B4-BE49-F238E27FC236}">
                <a16:creationId xmlns:a16="http://schemas.microsoft.com/office/drawing/2014/main" id="{8FDA8813-A66F-1CA8-0A35-43C651DBB17D}"/>
              </a:ext>
            </a:extLst>
          </p:cNvPr>
          <p:cNvSpPr>
            <a:spLocks noGrp="1"/>
          </p:cNvSpPr>
          <p:nvPr>
            <p:ph idx="1"/>
          </p:nvPr>
        </p:nvSpPr>
        <p:spPr/>
        <p:txBody>
          <a:bodyPr/>
          <a:lstStyle/>
          <a:p>
            <a:pPr eaLnBrk="1" hangingPunct="1">
              <a:buFont typeface="Arial" panose="020B0604020202020204" pitchFamily="34" charset="0"/>
              <a:buNone/>
            </a:pPr>
            <a:r>
              <a:rPr lang="en-US" altLang="en-US" dirty="0"/>
              <a:t>	</a:t>
            </a:r>
            <a:r>
              <a:rPr lang="en-US" altLang="en-US" sz="2800" dirty="0"/>
              <a:t>Pankreas terdiri dari 2 jaringan dasar yaitu :</a:t>
            </a:r>
          </a:p>
          <a:p>
            <a:pPr eaLnBrk="1" hangingPunct="1">
              <a:buFont typeface="Arial" panose="020B0604020202020204" pitchFamily="34" charset="0"/>
              <a:buNone/>
            </a:pPr>
            <a:endParaRPr lang="en-US" altLang="en-US" sz="2800" dirty="0"/>
          </a:p>
          <a:p>
            <a:pPr eaLnBrk="1" hangingPunct="1"/>
            <a:r>
              <a:rPr lang="en-US" altLang="en-US" sz="2800" dirty="0" err="1"/>
              <a:t>Asini</a:t>
            </a:r>
            <a:r>
              <a:rPr lang="en-US" altLang="en-US" sz="2800" dirty="0"/>
              <a:t>, menghasilkan enzim-enzim pencernaan</a:t>
            </a:r>
          </a:p>
          <a:p>
            <a:pPr eaLnBrk="1" hangingPunct="1"/>
            <a:endParaRPr lang="en-US" altLang="en-US" sz="2800" dirty="0"/>
          </a:p>
          <a:p>
            <a:pPr eaLnBrk="1" hangingPunct="1"/>
            <a:r>
              <a:rPr lang="en-US" altLang="en-US" sz="2800" dirty="0"/>
              <a:t>Pulau pankreas, menghasilkan hormon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4F46AA-CAB1-4731-F4F6-5941A36D5C88}"/>
              </a:ext>
            </a:extLst>
          </p:cNvPr>
          <p:cNvSpPr>
            <a:spLocks noGrp="1"/>
          </p:cNvSpPr>
          <p:nvPr>
            <p:ph idx="1"/>
          </p:nvPr>
        </p:nvSpPr>
        <p:spPr>
          <a:xfrm>
            <a:off x="1981200" y="428625"/>
            <a:ext cx="8229600" cy="5697538"/>
          </a:xfrm>
        </p:spPr>
        <p:txBody>
          <a:bodyPr rtlCol="0">
            <a:normAutofit/>
          </a:bodyPr>
          <a:lstStyle/>
          <a:p>
            <a:pPr algn="just">
              <a:defRPr/>
            </a:pPr>
            <a:r>
              <a:rPr lang="en-US" sz="2800" dirty="0" err="1"/>
              <a:t>Pankreas</a:t>
            </a:r>
            <a:r>
              <a:rPr lang="en-US" sz="2800" dirty="0"/>
              <a:t> </a:t>
            </a:r>
            <a:r>
              <a:rPr lang="en-US" sz="2800" dirty="0" err="1"/>
              <a:t>melepaskan</a:t>
            </a:r>
            <a:r>
              <a:rPr lang="en-US" sz="2800" dirty="0"/>
              <a:t> </a:t>
            </a:r>
            <a:r>
              <a:rPr lang="en-US" sz="2800" dirty="0" err="1"/>
              <a:t>enzim</a:t>
            </a:r>
            <a:r>
              <a:rPr lang="en-US" sz="2800" dirty="0"/>
              <a:t> </a:t>
            </a:r>
            <a:r>
              <a:rPr lang="en-US" sz="2800" dirty="0" err="1"/>
              <a:t>pencernaan</a:t>
            </a:r>
            <a:r>
              <a:rPr lang="en-US" sz="2800" dirty="0"/>
              <a:t> </a:t>
            </a:r>
            <a:r>
              <a:rPr lang="en-US" sz="2800" dirty="0" err="1"/>
              <a:t>ke</a:t>
            </a:r>
            <a:r>
              <a:rPr lang="en-US" sz="2800" dirty="0"/>
              <a:t> </a:t>
            </a:r>
            <a:r>
              <a:rPr lang="en-US" sz="2800" dirty="0" err="1"/>
              <a:t>dalam</a:t>
            </a:r>
            <a:r>
              <a:rPr lang="en-US" sz="2800" dirty="0"/>
              <a:t> duodenum </a:t>
            </a:r>
            <a:r>
              <a:rPr lang="en-US" sz="2800" dirty="0" err="1"/>
              <a:t>dan</a:t>
            </a:r>
            <a:r>
              <a:rPr lang="en-US" sz="2800" dirty="0"/>
              <a:t> </a:t>
            </a:r>
            <a:r>
              <a:rPr lang="en-US" sz="2800" dirty="0" err="1"/>
              <a:t>melepaskan</a:t>
            </a:r>
            <a:r>
              <a:rPr lang="en-US" sz="2800" dirty="0"/>
              <a:t> </a:t>
            </a:r>
            <a:r>
              <a:rPr lang="en-US" sz="2800" dirty="0" err="1"/>
              <a:t>hormon</a:t>
            </a:r>
            <a:r>
              <a:rPr lang="en-US" sz="2800" dirty="0"/>
              <a:t> </a:t>
            </a:r>
            <a:r>
              <a:rPr lang="en-US" sz="2800" dirty="0" err="1"/>
              <a:t>ke</a:t>
            </a:r>
            <a:r>
              <a:rPr lang="en-US" sz="2800" dirty="0"/>
              <a:t> </a:t>
            </a:r>
            <a:r>
              <a:rPr lang="en-US" sz="2800" dirty="0" err="1"/>
              <a:t>dalam</a:t>
            </a:r>
            <a:r>
              <a:rPr lang="en-US" sz="2800" dirty="0"/>
              <a:t> </a:t>
            </a:r>
            <a:r>
              <a:rPr lang="en-US" sz="2800" dirty="0" err="1"/>
              <a:t>darah</a:t>
            </a:r>
            <a:r>
              <a:rPr lang="en-US" sz="2800" dirty="0"/>
              <a:t>. </a:t>
            </a:r>
            <a:r>
              <a:rPr lang="en-US" sz="2800" dirty="0" err="1"/>
              <a:t>Enzim</a:t>
            </a:r>
            <a:r>
              <a:rPr lang="en-US" sz="2800" dirty="0"/>
              <a:t> yang </a:t>
            </a:r>
            <a:r>
              <a:rPr lang="en-US" sz="2800" dirty="0" err="1"/>
              <a:t>dilepaskan</a:t>
            </a:r>
            <a:r>
              <a:rPr lang="en-US" sz="2800" dirty="0"/>
              <a:t> </a:t>
            </a:r>
            <a:r>
              <a:rPr lang="en-US" sz="2800" dirty="0" err="1"/>
              <a:t>oleh</a:t>
            </a:r>
            <a:r>
              <a:rPr lang="en-US" sz="2800" dirty="0"/>
              <a:t> </a:t>
            </a:r>
            <a:r>
              <a:rPr lang="en-US" sz="2800" dirty="0" err="1"/>
              <a:t>pankreas</a:t>
            </a:r>
            <a:r>
              <a:rPr lang="en-US" sz="2800" dirty="0"/>
              <a:t> </a:t>
            </a:r>
            <a:r>
              <a:rPr lang="en-US" sz="2800" dirty="0" err="1"/>
              <a:t>akan</a:t>
            </a:r>
            <a:r>
              <a:rPr lang="en-US" sz="2800" dirty="0"/>
              <a:t> </a:t>
            </a:r>
            <a:r>
              <a:rPr lang="en-US" sz="2800" dirty="0" err="1"/>
              <a:t>mencerna</a:t>
            </a:r>
            <a:r>
              <a:rPr lang="en-US" sz="2800" dirty="0"/>
              <a:t> protein, </a:t>
            </a:r>
            <a:r>
              <a:rPr lang="en-US" sz="2800" dirty="0" err="1"/>
              <a:t>karbohidrat</a:t>
            </a:r>
            <a:r>
              <a:rPr lang="en-US" sz="2800" dirty="0"/>
              <a:t> </a:t>
            </a:r>
            <a:r>
              <a:rPr lang="en-US" sz="2800" dirty="0" err="1"/>
              <a:t>dan</a:t>
            </a:r>
            <a:r>
              <a:rPr lang="en-US" sz="2800" dirty="0"/>
              <a:t> </a:t>
            </a:r>
            <a:r>
              <a:rPr lang="en-US" sz="2800" dirty="0" err="1"/>
              <a:t>lemak</a:t>
            </a:r>
            <a:r>
              <a:rPr lang="en-US" sz="2800" dirty="0"/>
              <a:t>. </a:t>
            </a:r>
            <a:r>
              <a:rPr lang="en-US" sz="2800" dirty="0" err="1"/>
              <a:t>Enzim</a:t>
            </a:r>
            <a:r>
              <a:rPr lang="en-US" sz="2800" dirty="0"/>
              <a:t> </a:t>
            </a:r>
            <a:r>
              <a:rPr lang="en-US" sz="2800" dirty="0" err="1"/>
              <a:t>proteolitik</a:t>
            </a:r>
            <a:r>
              <a:rPr lang="en-US" sz="2800" dirty="0"/>
              <a:t> </a:t>
            </a:r>
            <a:r>
              <a:rPr lang="en-US" sz="2800" dirty="0" err="1"/>
              <a:t>memecah</a:t>
            </a:r>
            <a:r>
              <a:rPr lang="en-US" sz="2800" dirty="0"/>
              <a:t> protein </a:t>
            </a:r>
            <a:r>
              <a:rPr lang="en-US" sz="2800" dirty="0" err="1"/>
              <a:t>ke</a:t>
            </a:r>
            <a:r>
              <a:rPr lang="en-US" sz="2800" dirty="0"/>
              <a:t> </a:t>
            </a:r>
            <a:r>
              <a:rPr lang="en-US" sz="2800" dirty="0" err="1"/>
              <a:t>dalam</a:t>
            </a:r>
            <a:r>
              <a:rPr lang="en-US" sz="2800" dirty="0"/>
              <a:t> </a:t>
            </a:r>
            <a:r>
              <a:rPr lang="en-US" sz="2800" dirty="0" err="1"/>
              <a:t>bentuk</a:t>
            </a:r>
            <a:r>
              <a:rPr lang="en-US" sz="2800" dirty="0"/>
              <a:t> yang </a:t>
            </a:r>
            <a:r>
              <a:rPr lang="en-US" sz="2800" dirty="0" err="1"/>
              <a:t>dapat</a:t>
            </a:r>
            <a:r>
              <a:rPr lang="en-US" sz="2800" dirty="0"/>
              <a:t> </a:t>
            </a:r>
            <a:r>
              <a:rPr lang="en-US" sz="2800" dirty="0" err="1"/>
              <a:t>digunakan</a:t>
            </a:r>
            <a:r>
              <a:rPr lang="en-US" sz="2800" dirty="0"/>
              <a:t> </a:t>
            </a:r>
            <a:r>
              <a:rPr lang="en-US" sz="2800" dirty="0" err="1"/>
              <a:t>oleh</a:t>
            </a:r>
            <a:r>
              <a:rPr lang="en-US" sz="2800" dirty="0"/>
              <a:t> </a:t>
            </a:r>
            <a:r>
              <a:rPr lang="en-US" sz="2800" dirty="0" err="1"/>
              <a:t>tubuh</a:t>
            </a:r>
            <a:r>
              <a:rPr lang="en-US" sz="2800" dirty="0"/>
              <a:t> </a:t>
            </a:r>
            <a:r>
              <a:rPr lang="en-US" sz="2800" dirty="0" err="1"/>
              <a:t>dan</a:t>
            </a:r>
            <a:r>
              <a:rPr lang="en-US" sz="2800" dirty="0"/>
              <a:t> </a:t>
            </a:r>
            <a:r>
              <a:rPr lang="en-US" sz="2800" dirty="0" err="1"/>
              <a:t>dilepaskan</a:t>
            </a:r>
            <a:r>
              <a:rPr lang="en-US" sz="2800" dirty="0"/>
              <a:t> </a:t>
            </a:r>
            <a:r>
              <a:rPr lang="en-US" sz="2800" dirty="0" err="1"/>
              <a:t>dalam</a:t>
            </a:r>
            <a:r>
              <a:rPr lang="en-US" sz="2800" dirty="0"/>
              <a:t> </a:t>
            </a:r>
            <a:r>
              <a:rPr lang="en-US" sz="2800" dirty="0" err="1"/>
              <a:t>bentuk</a:t>
            </a:r>
            <a:r>
              <a:rPr lang="en-US" sz="2800" dirty="0"/>
              <a:t> </a:t>
            </a:r>
            <a:r>
              <a:rPr lang="en-US" sz="2800" dirty="0" err="1"/>
              <a:t>inaktif</a:t>
            </a:r>
            <a:r>
              <a:rPr lang="en-US" sz="2800" dirty="0"/>
              <a:t>. </a:t>
            </a:r>
            <a:r>
              <a:rPr lang="en-US" sz="2800" dirty="0" err="1"/>
              <a:t>Enzim</a:t>
            </a:r>
            <a:r>
              <a:rPr lang="en-US" sz="2800" dirty="0"/>
              <a:t> </a:t>
            </a:r>
            <a:r>
              <a:rPr lang="en-US" sz="2800" dirty="0" err="1"/>
              <a:t>ini</a:t>
            </a:r>
            <a:r>
              <a:rPr lang="en-US" sz="2800" dirty="0"/>
              <a:t> </a:t>
            </a:r>
            <a:r>
              <a:rPr lang="en-US" sz="2800" dirty="0" err="1"/>
              <a:t>hanya</a:t>
            </a:r>
            <a:r>
              <a:rPr lang="en-US" sz="2800" dirty="0"/>
              <a:t> </a:t>
            </a:r>
            <a:r>
              <a:rPr lang="en-US" sz="2800" dirty="0" err="1"/>
              <a:t>akan</a:t>
            </a:r>
            <a:r>
              <a:rPr lang="en-US" sz="2800" dirty="0"/>
              <a:t> </a:t>
            </a:r>
            <a:r>
              <a:rPr lang="en-US" sz="2800" dirty="0" err="1"/>
              <a:t>aktif</a:t>
            </a:r>
            <a:r>
              <a:rPr lang="en-US" sz="2800" dirty="0"/>
              <a:t> </a:t>
            </a:r>
            <a:r>
              <a:rPr lang="en-US" sz="2800" dirty="0" err="1"/>
              <a:t>jika</a:t>
            </a:r>
            <a:r>
              <a:rPr lang="en-US" sz="2800" dirty="0"/>
              <a:t> </a:t>
            </a:r>
            <a:r>
              <a:rPr lang="en-US" sz="2800" dirty="0" err="1"/>
              <a:t>telah</a:t>
            </a:r>
            <a:r>
              <a:rPr lang="en-US" sz="2800" dirty="0"/>
              <a:t> </a:t>
            </a:r>
            <a:r>
              <a:rPr lang="en-US" sz="2800" dirty="0" err="1"/>
              <a:t>mencapai</a:t>
            </a:r>
            <a:r>
              <a:rPr lang="en-US" sz="2800" dirty="0"/>
              <a:t> </a:t>
            </a:r>
            <a:r>
              <a:rPr lang="en-US" sz="2800" dirty="0" err="1"/>
              <a:t>saluran</a:t>
            </a:r>
            <a:r>
              <a:rPr lang="en-US" sz="2800" dirty="0"/>
              <a:t> </a:t>
            </a:r>
            <a:r>
              <a:rPr lang="en-US" sz="2800" dirty="0" err="1"/>
              <a:t>pencernaan</a:t>
            </a:r>
            <a:r>
              <a:rPr lang="en-US" sz="2800" dirty="0"/>
              <a:t>. </a:t>
            </a:r>
            <a:r>
              <a:rPr lang="en-US" sz="2800" dirty="0" err="1"/>
              <a:t>Pankreas</a:t>
            </a:r>
            <a:r>
              <a:rPr lang="en-US" sz="2800" dirty="0"/>
              <a:t> </a:t>
            </a:r>
            <a:r>
              <a:rPr lang="en-US" sz="2800" dirty="0" err="1"/>
              <a:t>juga</a:t>
            </a:r>
            <a:r>
              <a:rPr lang="en-US" sz="2800" dirty="0"/>
              <a:t> </a:t>
            </a:r>
            <a:r>
              <a:rPr lang="en-US" sz="2800" dirty="0" err="1"/>
              <a:t>melepaskan</a:t>
            </a:r>
            <a:r>
              <a:rPr lang="en-US" sz="2800" dirty="0"/>
              <a:t> </a:t>
            </a:r>
            <a:r>
              <a:rPr lang="en-US" sz="2800" dirty="0" err="1"/>
              <a:t>sejumlah</a:t>
            </a:r>
            <a:r>
              <a:rPr lang="en-US" sz="2800" dirty="0"/>
              <a:t> </a:t>
            </a:r>
            <a:r>
              <a:rPr lang="en-US" sz="2800" dirty="0" err="1"/>
              <a:t>besar</a:t>
            </a:r>
            <a:r>
              <a:rPr lang="en-US" sz="2800" dirty="0"/>
              <a:t> sodium </a:t>
            </a:r>
            <a:r>
              <a:rPr lang="en-US" sz="2800" dirty="0" err="1"/>
              <a:t>bikarbonat</a:t>
            </a:r>
            <a:r>
              <a:rPr lang="en-US" sz="2800" dirty="0"/>
              <a:t>, yang </a:t>
            </a:r>
            <a:r>
              <a:rPr lang="en-US" sz="2800" dirty="0" err="1"/>
              <a:t>berfungsi</a:t>
            </a:r>
            <a:r>
              <a:rPr lang="en-US" sz="2800" dirty="0"/>
              <a:t> </a:t>
            </a:r>
            <a:r>
              <a:rPr lang="en-US" sz="2800" dirty="0" err="1"/>
              <a:t>melindungi</a:t>
            </a:r>
            <a:r>
              <a:rPr lang="en-US" sz="2800" dirty="0"/>
              <a:t> duodenum </a:t>
            </a:r>
            <a:r>
              <a:rPr lang="en-US" sz="2800" dirty="0" err="1"/>
              <a:t>dengan</a:t>
            </a:r>
            <a:r>
              <a:rPr lang="en-US" sz="2800" dirty="0"/>
              <a:t> </a:t>
            </a:r>
            <a:r>
              <a:rPr lang="en-US" sz="2800" dirty="0" err="1"/>
              <a:t>cara</a:t>
            </a:r>
            <a:r>
              <a:rPr lang="en-US" sz="2800" dirty="0"/>
              <a:t> </a:t>
            </a:r>
            <a:r>
              <a:rPr lang="en-US" sz="2800" dirty="0" err="1"/>
              <a:t>menetralkan</a:t>
            </a:r>
            <a:r>
              <a:rPr lang="en-US" sz="2800" dirty="0"/>
              <a:t> </a:t>
            </a:r>
            <a:r>
              <a:rPr lang="en-US" sz="2800" dirty="0" err="1"/>
              <a:t>asam</a:t>
            </a:r>
            <a:r>
              <a:rPr lang="en-US" sz="2800" dirty="0"/>
              <a:t> </a:t>
            </a:r>
            <a:r>
              <a:rPr lang="en-US" sz="2800" dirty="0" err="1"/>
              <a:t>lambung</a:t>
            </a:r>
            <a:r>
              <a:rPr lang="en-US" sz="2800" dirty="0"/>
              <a:t>.</a:t>
            </a:r>
          </a:p>
          <a:p>
            <a:pPr>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4991B80B-9547-8FE6-FD22-DC915DB2FE07}"/>
              </a:ext>
            </a:extLst>
          </p:cNvPr>
          <p:cNvSpPr>
            <a:spLocks noGrp="1"/>
          </p:cNvSpPr>
          <p:nvPr>
            <p:ph type="title"/>
          </p:nvPr>
        </p:nvSpPr>
        <p:spPr/>
        <p:txBody>
          <a:bodyPr/>
          <a:lstStyle/>
          <a:p>
            <a:pPr eaLnBrk="1" hangingPunct="1"/>
            <a:r>
              <a:rPr lang="en-US" altLang="en-US"/>
              <a:t>Pankreas</a:t>
            </a:r>
          </a:p>
        </p:txBody>
      </p:sp>
      <p:pic>
        <p:nvPicPr>
          <p:cNvPr id="36867" name="Picture 2" descr="E:\Folder Anatomi\panc._1.jpg">
            <a:extLst>
              <a:ext uri="{FF2B5EF4-FFF2-40B4-BE49-F238E27FC236}">
                <a16:creationId xmlns:a16="http://schemas.microsoft.com/office/drawing/2014/main" id="{C82647A9-DFD2-E137-7D9E-5613885C05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95500" y="1500188"/>
            <a:ext cx="8072438" cy="5072062"/>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B51FA620-C562-74C5-C1C5-AB68D7DE78E0}"/>
              </a:ext>
            </a:extLst>
          </p:cNvPr>
          <p:cNvSpPr>
            <a:spLocks noGrp="1"/>
          </p:cNvSpPr>
          <p:nvPr>
            <p:ph type="title"/>
          </p:nvPr>
        </p:nvSpPr>
        <p:spPr/>
        <p:txBody>
          <a:bodyPr/>
          <a:lstStyle/>
          <a:p>
            <a:pPr eaLnBrk="1" hangingPunct="1"/>
            <a:r>
              <a:rPr lang="en-US" altLang="en-US"/>
              <a:t>Hati</a:t>
            </a:r>
          </a:p>
        </p:txBody>
      </p:sp>
      <p:sp>
        <p:nvSpPr>
          <p:cNvPr id="37891" name="Content Placeholder 2">
            <a:extLst>
              <a:ext uri="{FF2B5EF4-FFF2-40B4-BE49-F238E27FC236}">
                <a16:creationId xmlns:a16="http://schemas.microsoft.com/office/drawing/2014/main" id="{BCCD9001-77EB-7091-3A7E-C9358FCB3781}"/>
              </a:ext>
            </a:extLst>
          </p:cNvPr>
          <p:cNvSpPr>
            <a:spLocks noGrp="1"/>
          </p:cNvSpPr>
          <p:nvPr>
            <p:ph idx="1"/>
          </p:nvPr>
        </p:nvSpPr>
        <p:spPr/>
        <p:txBody>
          <a:bodyPr/>
          <a:lstStyle/>
          <a:p>
            <a:pPr eaLnBrk="1" hangingPunct="1"/>
            <a:r>
              <a:rPr lang="en-US" altLang="en-US"/>
              <a:t>Hati merupakan sebuah organ yang terbesar di dalam badan manusia dan memiliki berbagai fungsi, beberapa diantaranya berhubungan dengan pencernaan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0E7F8747-B459-26E9-6BE3-AE25DCC6F457}"/>
              </a:ext>
            </a:extLst>
          </p:cNvPr>
          <p:cNvSpPr>
            <a:spLocks noGrp="1"/>
          </p:cNvSpPr>
          <p:nvPr>
            <p:ph type="title"/>
          </p:nvPr>
        </p:nvSpPr>
        <p:spPr/>
        <p:txBody>
          <a:bodyPr/>
          <a:lstStyle/>
          <a:p>
            <a:pPr eaLnBrk="1" hangingPunct="1"/>
            <a:endParaRPr lang="en-US" altLang="en-US"/>
          </a:p>
        </p:txBody>
      </p:sp>
      <p:sp>
        <p:nvSpPr>
          <p:cNvPr id="38915" name="Content Placeholder 2">
            <a:extLst>
              <a:ext uri="{FF2B5EF4-FFF2-40B4-BE49-F238E27FC236}">
                <a16:creationId xmlns:a16="http://schemas.microsoft.com/office/drawing/2014/main" id="{EC61F22B-ECA0-A9CB-648A-A954FB2C31CD}"/>
              </a:ext>
            </a:extLst>
          </p:cNvPr>
          <p:cNvSpPr>
            <a:spLocks noGrp="1"/>
          </p:cNvSpPr>
          <p:nvPr>
            <p:ph idx="1"/>
          </p:nvPr>
        </p:nvSpPr>
        <p:spPr/>
        <p:txBody>
          <a:bodyPr/>
          <a:lstStyle/>
          <a:p>
            <a:pPr eaLnBrk="1" hangingPunct="1"/>
            <a:r>
              <a:rPr lang="en-US" altLang="en-US" sz="2800" dirty="0"/>
              <a:t>Organ ini memainkan peran penting dalam metabolisme dan memiliki beberapa fungsi dalam tubuh termasuk penyimpanan </a:t>
            </a:r>
            <a:r>
              <a:rPr lang="en-US" altLang="en-US" sz="2800" dirty="0" err="1"/>
              <a:t>glikogen</a:t>
            </a:r>
            <a:r>
              <a:rPr lang="en-US" altLang="en-US" sz="2800" dirty="0"/>
              <a:t>, sintesis protein plasma, dan </a:t>
            </a:r>
            <a:r>
              <a:rPr lang="en-US" altLang="en-US" sz="2800" dirty="0" err="1"/>
              <a:t>penetralan</a:t>
            </a:r>
            <a:r>
              <a:rPr lang="en-US" altLang="en-US" sz="2800" dirty="0"/>
              <a:t> obat. Dia juga memproduksi bile, yang penting dalam pencernaan. Istilah medis yang bersangkutan dengan hati biasanya dimulai dalam </a:t>
            </a:r>
            <a:r>
              <a:rPr lang="en-US" altLang="en-US" sz="2800" dirty="0" err="1"/>
              <a:t>hepat</a:t>
            </a:r>
            <a:r>
              <a:rPr lang="en-US" altLang="en-US" sz="2800" dirty="0"/>
              <a:t>- atau </a:t>
            </a:r>
            <a:r>
              <a:rPr lang="en-US" altLang="en-US" sz="2800" dirty="0" err="1"/>
              <a:t>hepatik</a:t>
            </a:r>
            <a:r>
              <a:rPr lang="en-US" altLang="en-US" sz="2800" dirty="0"/>
              <a:t> dari kata Yunani untuk hati, </a:t>
            </a:r>
            <a:r>
              <a:rPr lang="en-US" altLang="en-US" sz="2800" dirty="0" err="1"/>
              <a:t>hepar</a:t>
            </a:r>
            <a:r>
              <a:rPr lang="en-US" altLang="en-US" sz="2800" dirty="0"/>
              <a:t>.</a:t>
            </a:r>
          </a:p>
          <a:p>
            <a:pPr eaLnBrk="1" hangingPunct="1"/>
            <a:endParaRPr lang="en-US"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0F9B5E50-740C-0B8D-01B2-40A983436562}"/>
              </a:ext>
            </a:extLst>
          </p:cNvPr>
          <p:cNvSpPr>
            <a:spLocks noGrp="1"/>
          </p:cNvSpPr>
          <p:nvPr>
            <p:ph type="title"/>
          </p:nvPr>
        </p:nvSpPr>
        <p:spPr/>
        <p:txBody>
          <a:bodyPr/>
          <a:lstStyle/>
          <a:p>
            <a:pPr eaLnBrk="1" hangingPunct="1"/>
            <a:endParaRPr lang="en-US" altLang="en-US"/>
          </a:p>
        </p:txBody>
      </p:sp>
      <p:sp>
        <p:nvSpPr>
          <p:cNvPr id="39939" name="Content Placeholder 2">
            <a:extLst>
              <a:ext uri="{FF2B5EF4-FFF2-40B4-BE49-F238E27FC236}">
                <a16:creationId xmlns:a16="http://schemas.microsoft.com/office/drawing/2014/main" id="{D28FF4E9-CDEB-CC2D-9865-63E35345A30A}"/>
              </a:ext>
            </a:extLst>
          </p:cNvPr>
          <p:cNvSpPr>
            <a:spLocks noGrp="1"/>
          </p:cNvSpPr>
          <p:nvPr>
            <p:ph idx="1"/>
          </p:nvPr>
        </p:nvSpPr>
        <p:spPr/>
        <p:txBody>
          <a:bodyPr/>
          <a:lstStyle/>
          <a:p>
            <a:pPr eaLnBrk="1" hangingPunct="1"/>
            <a:r>
              <a:rPr lang="en-US" altLang="en-US" sz="2800" dirty="0"/>
              <a:t>Zat-zat gizi dari makanan diserap ke dalam dinding usus yang kaya akan pembuluh darah yang kecil-kecil (kapiler). Kapiler ini mengalirkan darah ke dalam vena yang bergabung dengan vena yang lebih besar dan pada akhirnya masuk ke dalam hati sebagai vena porta. Vena porta terbagi menjadi pembuluh-pembuluh kecil di dalam hati, dimana darah yang masuk diolah.</a:t>
            </a:r>
          </a:p>
          <a:p>
            <a:pPr eaLnBrk="1" hangingPunct="1"/>
            <a:endParaRPr lang="en-US"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338DF729-7C0C-9359-2A0E-DBBFB7EEFF2A}"/>
              </a:ext>
            </a:extLst>
          </p:cNvPr>
          <p:cNvSpPr>
            <a:spLocks noGrp="1"/>
          </p:cNvSpPr>
          <p:nvPr>
            <p:ph type="title"/>
          </p:nvPr>
        </p:nvSpPr>
        <p:spPr/>
        <p:txBody>
          <a:bodyPr/>
          <a:lstStyle/>
          <a:p>
            <a:pPr eaLnBrk="1" hangingPunct="1"/>
            <a:endParaRPr lang="en-US" altLang="en-US"/>
          </a:p>
        </p:txBody>
      </p:sp>
      <p:pic>
        <p:nvPicPr>
          <p:cNvPr id="40963" name="Picture 2">
            <a:extLst>
              <a:ext uri="{FF2B5EF4-FFF2-40B4-BE49-F238E27FC236}">
                <a16:creationId xmlns:a16="http://schemas.microsoft.com/office/drawing/2014/main" id="{4BFE42A5-B1AA-E9B8-0162-74F0D56240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52625" y="214314"/>
            <a:ext cx="8358188" cy="6357937"/>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75381EE2-EA14-7CF5-97FF-263F5F8A5DB6}"/>
              </a:ext>
            </a:extLst>
          </p:cNvPr>
          <p:cNvSpPr>
            <a:spLocks noGrp="1"/>
          </p:cNvSpPr>
          <p:nvPr>
            <p:ph type="title"/>
          </p:nvPr>
        </p:nvSpPr>
        <p:spPr/>
        <p:txBody>
          <a:bodyPr/>
          <a:lstStyle/>
          <a:p>
            <a:pPr eaLnBrk="1" hangingPunct="1"/>
            <a:r>
              <a:rPr lang="en-US" altLang="en-US"/>
              <a:t>Kandung Empedu</a:t>
            </a:r>
          </a:p>
        </p:txBody>
      </p:sp>
      <p:sp>
        <p:nvSpPr>
          <p:cNvPr id="3" name="Content Placeholder 2">
            <a:extLst>
              <a:ext uri="{FF2B5EF4-FFF2-40B4-BE49-F238E27FC236}">
                <a16:creationId xmlns:a16="http://schemas.microsoft.com/office/drawing/2014/main" id="{D89D701C-CDB8-BEC7-6FE7-1279225BFCEF}"/>
              </a:ext>
            </a:extLst>
          </p:cNvPr>
          <p:cNvSpPr>
            <a:spLocks noGrp="1"/>
          </p:cNvSpPr>
          <p:nvPr>
            <p:ph idx="1"/>
          </p:nvPr>
        </p:nvSpPr>
        <p:spPr/>
        <p:txBody>
          <a:bodyPr rtlCol="0">
            <a:normAutofit/>
          </a:bodyPr>
          <a:lstStyle/>
          <a:p>
            <a:pPr>
              <a:defRPr/>
            </a:pPr>
            <a:r>
              <a:rPr lang="en-US" sz="2400" dirty="0" err="1"/>
              <a:t>Kandung</a:t>
            </a:r>
            <a:r>
              <a:rPr lang="en-US" sz="2400" dirty="0"/>
              <a:t> </a:t>
            </a:r>
            <a:r>
              <a:rPr lang="en-US" sz="2400" dirty="0" err="1"/>
              <a:t>empedu</a:t>
            </a:r>
            <a:r>
              <a:rPr lang="en-US" sz="2400" dirty="0"/>
              <a:t> </a:t>
            </a:r>
            <a:r>
              <a:rPr lang="en-US" sz="2400" dirty="0" err="1"/>
              <a:t>adalah</a:t>
            </a:r>
            <a:r>
              <a:rPr lang="en-US" sz="2400" dirty="0"/>
              <a:t> organ </a:t>
            </a:r>
            <a:r>
              <a:rPr lang="en-US" sz="2400" dirty="0" err="1"/>
              <a:t>berbentuk</a:t>
            </a:r>
            <a:r>
              <a:rPr lang="en-US" sz="2400" dirty="0"/>
              <a:t> </a:t>
            </a:r>
            <a:r>
              <a:rPr lang="en-US" sz="2400" dirty="0" err="1"/>
              <a:t>buah</a:t>
            </a:r>
            <a:r>
              <a:rPr lang="en-US" sz="2400" dirty="0"/>
              <a:t> </a:t>
            </a:r>
            <a:r>
              <a:rPr lang="en-US" sz="2400" dirty="0" err="1"/>
              <a:t>pir</a:t>
            </a:r>
            <a:r>
              <a:rPr lang="en-US" sz="2400" dirty="0"/>
              <a:t> yang </a:t>
            </a:r>
            <a:r>
              <a:rPr lang="en-US" sz="2400" dirty="0" err="1"/>
              <a:t>dapat</a:t>
            </a:r>
            <a:r>
              <a:rPr lang="en-US" sz="2400" dirty="0"/>
              <a:t> </a:t>
            </a:r>
            <a:r>
              <a:rPr lang="en-US" sz="2400" dirty="0" err="1"/>
              <a:t>menyimpan</a:t>
            </a:r>
            <a:r>
              <a:rPr lang="en-US" sz="2400" dirty="0"/>
              <a:t> </a:t>
            </a:r>
            <a:r>
              <a:rPr lang="en-US" sz="2400" dirty="0" err="1"/>
              <a:t>sekitar</a:t>
            </a:r>
            <a:r>
              <a:rPr lang="en-US" sz="2400" dirty="0"/>
              <a:t> 50 ml </a:t>
            </a:r>
            <a:r>
              <a:rPr lang="en-US" sz="2400" dirty="0" err="1"/>
              <a:t>empedu</a:t>
            </a:r>
            <a:r>
              <a:rPr lang="en-US" sz="2400" dirty="0"/>
              <a:t> yang </a:t>
            </a:r>
            <a:r>
              <a:rPr lang="en-US" sz="2400" dirty="0" err="1"/>
              <a:t>dibutuhkan</a:t>
            </a:r>
            <a:r>
              <a:rPr lang="en-US" sz="2400" dirty="0"/>
              <a:t> </a:t>
            </a:r>
            <a:r>
              <a:rPr lang="en-US" sz="2400" dirty="0" err="1"/>
              <a:t>tubuh</a:t>
            </a:r>
            <a:r>
              <a:rPr lang="en-US" sz="2400" dirty="0"/>
              <a:t> </a:t>
            </a:r>
            <a:r>
              <a:rPr lang="en-US" sz="2400" dirty="0" err="1"/>
              <a:t>untuk</a:t>
            </a:r>
            <a:r>
              <a:rPr lang="en-US" sz="2400" dirty="0"/>
              <a:t> </a:t>
            </a:r>
            <a:r>
              <a:rPr lang="en-US" sz="2400" dirty="0" err="1"/>
              <a:t>proses</a:t>
            </a:r>
            <a:r>
              <a:rPr lang="en-US" sz="2400" dirty="0"/>
              <a:t> </a:t>
            </a:r>
            <a:r>
              <a:rPr lang="en-US" sz="2400" dirty="0" err="1"/>
              <a:t>pencernaan</a:t>
            </a:r>
            <a:r>
              <a:rPr lang="en-US" sz="2400" dirty="0"/>
              <a:t>. </a:t>
            </a:r>
            <a:r>
              <a:rPr lang="en-US" sz="2400" dirty="0" err="1"/>
              <a:t>Pada</a:t>
            </a:r>
            <a:r>
              <a:rPr lang="en-US" sz="2400" dirty="0"/>
              <a:t> </a:t>
            </a:r>
            <a:r>
              <a:rPr lang="en-US" sz="2400" dirty="0" err="1"/>
              <a:t>manusia</a:t>
            </a:r>
            <a:r>
              <a:rPr lang="en-US" sz="2400" dirty="0"/>
              <a:t>, </a:t>
            </a:r>
            <a:r>
              <a:rPr lang="en-US" sz="2400" dirty="0" err="1"/>
              <a:t>panjang</a:t>
            </a:r>
            <a:r>
              <a:rPr lang="en-US" sz="2400" dirty="0"/>
              <a:t> </a:t>
            </a:r>
            <a:r>
              <a:rPr lang="en-US" sz="2400" dirty="0" err="1"/>
              <a:t>kandung</a:t>
            </a:r>
            <a:r>
              <a:rPr lang="en-US" sz="2400" dirty="0"/>
              <a:t> </a:t>
            </a:r>
            <a:r>
              <a:rPr lang="en-US" sz="2400" dirty="0" err="1"/>
              <a:t>empedu</a:t>
            </a:r>
            <a:r>
              <a:rPr lang="en-US" sz="2400" dirty="0"/>
              <a:t> </a:t>
            </a:r>
            <a:r>
              <a:rPr lang="en-US" sz="2400" dirty="0" err="1"/>
              <a:t>adalah</a:t>
            </a:r>
            <a:r>
              <a:rPr lang="en-US" sz="2400" dirty="0"/>
              <a:t> </a:t>
            </a:r>
            <a:r>
              <a:rPr lang="en-US" sz="2400" dirty="0" err="1"/>
              <a:t>sekitar</a:t>
            </a:r>
            <a:r>
              <a:rPr lang="en-US" sz="2400" dirty="0"/>
              <a:t> 7-10 cm </a:t>
            </a:r>
            <a:r>
              <a:rPr lang="en-US" sz="2400" dirty="0" err="1"/>
              <a:t>dan</a:t>
            </a:r>
            <a:r>
              <a:rPr lang="en-US" sz="2400" dirty="0"/>
              <a:t> </a:t>
            </a:r>
            <a:r>
              <a:rPr lang="en-US" sz="2400" dirty="0" err="1"/>
              <a:t>berwarna</a:t>
            </a:r>
            <a:r>
              <a:rPr lang="en-US" sz="2400" dirty="0"/>
              <a:t> </a:t>
            </a:r>
            <a:r>
              <a:rPr lang="en-US" sz="2400" dirty="0" err="1"/>
              <a:t>hijau</a:t>
            </a:r>
            <a:r>
              <a:rPr lang="en-US" sz="2400" dirty="0"/>
              <a:t> </a:t>
            </a:r>
            <a:r>
              <a:rPr lang="en-US" sz="2400" dirty="0" err="1"/>
              <a:t>gelap</a:t>
            </a:r>
            <a:r>
              <a:rPr lang="en-US" sz="2400" dirty="0"/>
              <a:t> – </a:t>
            </a:r>
            <a:r>
              <a:rPr lang="en-US" sz="2400" dirty="0" err="1"/>
              <a:t>bukan</a:t>
            </a:r>
            <a:r>
              <a:rPr lang="en-US" sz="2400" dirty="0"/>
              <a:t> </a:t>
            </a:r>
            <a:r>
              <a:rPr lang="en-US" sz="2400" dirty="0" err="1"/>
              <a:t>karena</a:t>
            </a:r>
            <a:r>
              <a:rPr lang="en-US" sz="2400" dirty="0"/>
              <a:t> </a:t>
            </a:r>
            <a:r>
              <a:rPr lang="en-US" sz="2400" dirty="0" err="1"/>
              <a:t>warna</a:t>
            </a:r>
            <a:r>
              <a:rPr lang="en-US" sz="2400" dirty="0"/>
              <a:t> </a:t>
            </a:r>
            <a:r>
              <a:rPr lang="en-US" sz="2400" dirty="0" err="1"/>
              <a:t>jaringannya</a:t>
            </a:r>
            <a:r>
              <a:rPr lang="en-US" sz="2400" dirty="0"/>
              <a:t>, </a:t>
            </a:r>
            <a:r>
              <a:rPr lang="en-US" sz="2400" dirty="0" err="1"/>
              <a:t>melainkan</a:t>
            </a:r>
            <a:r>
              <a:rPr lang="en-US" sz="2400" dirty="0"/>
              <a:t> </a:t>
            </a:r>
            <a:r>
              <a:rPr lang="en-US" sz="2400" dirty="0" err="1"/>
              <a:t>karena</a:t>
            </a:r>
            <a:r>
              <a:rPr lang="en-US" sz="2400" dirty="0"/>
              <a:t> </a:t>
            </a:r>
            <a:r>
              <a:rPr lang="en-US" sz="2400" dirty="0" err="1"/>
              <a:t>warna</a:t>
            </a:r>
            <a:r>
              <a:rPr lang="en-US" sz="2400" dirty="0"/>
              <a:t> </a:t>
            </a:r>
            <a:r>
              <a:rPr lang="en-US" sz="2400" dirty="0" err="1"/>
              <a:t>cairan</a:t>
            </a:r>
            <a:r>
              <a:rPr lang="en-US" sz="2400" dirty="0"/>
              <a:t> </a:t>
            </a:r>
            <a:r>
              <a:rPr lang="en-US" sz="2400" dirty="0" err="1"/>
              <a:t>empedu</a:t>
            </a:r>
            <a:r>
              <a:rPr lang="en-US" sz="2400" dirty="0"/>
              <a:t> yang </a:t>
            </a:r>
            <a:r>
              <a:rPr lang="en-US" sz="2400" dirty="0" err="1"/>
              <a:t>dikandungnya</a:t>
            </a:r>
            <a:r>
              <a:rPr lang="en-US" sz="2400" dirty="0"/>
              <a:t>. Organ </a:t>
            </a:r>
            <a:r>
              <a:rPr lang="en-US" sz="2400" dirty="0" err="1"/>
              <a:t>ini</a:t>
            </a:r>
            <a:r>
              <a:rPr lang="en-US" sz="2400" dirty="0"/>
              <a:t> </a:t>
            </a:r>
            <a:r>
              <a:rPr lang="en-US" sz="2400" dirty="0" err="1"/>
              <a:t>terhubungkan</a:t>
            </a:r>
            <a:r>
              <a:rPr lang="en-US" sz="2400" dirty="0"/>
              <a:t> </a:t>
            </a:r>
            <a:r>
              <a:rPr lang="en-US" sz="2400" dirty="0" err="1"/>
              <a:t>dengan</a:t>
            </a:r>
            <a:r>
              <a:rPr lang="en-US" sz="2400" dirty="0"/>
              <a:t> </a:t>
            </a:r>
            <a:r>
              <a:rPr lang="en-US" sz="2400" dirty="0" err="1"/>
              <a:t>hati</a:t>
            </a:r>
            <a:r>
              <a:rPr lang="en-US" sz="2400" dirty="0"/>
              <a:t> </a:t>
            </a:r>
            <a:r>
              <a:rPr lang="en-US" sz="2400" dirty="0" err="1"/>
              <a:t>dan</a:t>
            </a:r>
            <a:r>
              <a:rPr lang="en-US" sz="2400" dirty="0"/>
              <a:t> </a:t>
            </a:r>
            <a:r>
              <a:rPr lang="en-US" sz="2400" dirty="0" err="1"/>
              <a:t>usus</a:t>
            </a:r>
            <a:r>
              <a:rPr lang="en-US" sz="2400" dirty="0"/>
              <a:t> </a:t>
            </a:r>
            <a:r>
              <a:rPr lang="en-US" sz="2400" dirty="0" err="1"/>
              <a:t>dua</a:t>
            </a:r>
            <a:r>
              <a:rPr lang="en-US" sz="2400" dirty="0"/>
              <a:t> </a:t>
            </a:r>
            <a:r>
              <a:rPr lang="en-US" sz="2400" dirty="0" err="1"/>
              <a:t>belas</a:t>
            </a:r>
            <a:r>
              <a:rPr lang="en-US" sz="2400" dirty="0"/>
              <a:t> </a:t>
            </a:r>
            <a:r>
              <a:rPr lang="en-US" sz="2400" dirty="0" err="1"/>
              <a:t>jari</a:t>
            </a:r>
            <a:r>
              <a:rPr lang="en-US" sz="2400" dirty="0"/>
              <a:t> </a:t>
            </a:r>
            <a:r>
              <a:rPr lang="en-US" sz="2400" dirty="0" err="1"/>
              <a:t>melalui</a:t>
            </a:r>
            <a:r>
              <a:rPr lang="en-US" sz="2400" dirty="0"/>
              <a:t> </a:t>
            </a:r>
            <a:r>
              <a:rPr lang="en-US" sz="2400" dirty="0" err="1"/>
              <a:t>saluran</a:t>
            </a:r>
            <a:r>
              <a:rPr lang="en-US" sz="2400" dirty="0"/>
              <a:t> </a:t>
            </a:r>
            <a:r>
              <a:rPr lang="en-US" sz="2400" dirty="0" err="1"/>
              <a:t>empedu</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1BF21417-D73C-D474-2519-6EF7A38DE276}"/>
              </a:ext>
            </a:extLst>
          </p:cNvPr>
          <p:cNvSpPr>
            <a:spLocks noGrp="1"/>
          </p:cNvSpPr>
          <p:nvPr>
            <p:ph type="title"/>
          </p:nvPr>
        </p:nvSpPr>
        <p:spPr/>
        <p:txBody>
          <a:bodyPr/>
          <a:lstStyle/>
          <a:p>
            <a:pPr eaLnBrk="1" hangingPunct="1"/>
            <a:endParaRPr lang="en-US" altLang="en-US"/>
          </a:p>
        </p:txBody>
      </p:sp>
      <p:sp>
        <p:nvSpPr>
          <p:cNvPr id="3" name="Content Placeholder 2">
            <a:extLst>
              <a:ext uri="{FF2B5EF4-FFF2-40B4-BE49-F238E27FC236}">
                <a16:creationId xmlns:a16="http://schemas.microsoft.com/office/drawing/2014/main" id="{54BE1F3A-783B-D63D-0A12-AFAB88591F49}"/>
              </a:ext>
            </a:extLst>
          </p:cNvPr>
          <p:cNvSpPr>
            <a:spLocks noGrp="1"/>
          </p:cNvSpPr>
          <p:nvPr>
            <p:ph idx="1"/>
          </p:nvPr>
        </p:nvSpPr>
        <p:spPr/>
        <p:txBody>
          <a:bodyPr rtlCol="0">
            <a:normAutofit/>
          </a:bodyPr>
          <a:lstStyle/>
          <a:p>
            <a:pPr>
              <a:defRPr/>
            </a:pPr>
            <a:r>
              <a:rPr lang="en-US" dirty="0" err="1"/>
              <a:t>Empedu</a:t>
            </a:r>
            <a:r>
              <a:rPr lang="en-US" dirty="0"/>
              <a:t> </a:t>
            </a:r>
            <a:r>
              <a:rPr lang="en-US" dirty="0" err="1"/>
              <a:t>memiliki</a:t>
            </a:r>
            <a:r>
              <a:rPr lang="en-US" dirty="0"/>
              <a:t> 2 </a:t>
            </a:r>
            <a:r>
              <a:rPr lang="en-US" dirty="0" err="1"/>
              <a:t>fungsi</a:t>
            </a:r>
            <a:r>
              <a:rPr lang="en-US" dirty="0"/>
              <a:t> </a:t>
            </a:r>
            <a:r>
              <a:rPr lang="en-US" dirty="0" err="1"/>
              <a:t>penting</a:t>
            </a:r>
            <a:r>
              <a:rPr lang="en-US" dirty="0"/>
              <a:t> </a:t>
            </a:r>
            <a:r>
              <a:rPr lang="en-US" dirty="0" err="1"/>
              <a:t>yaitu</a:t>
            </a:r>
            <a:r>
              <a:rPr lang="en-US" dirty="0"/>
              <a:t>:</a:t>
            </a:r>
          </a:p>
          <a:p>
            <a:pPr>
              <a:defRPr/>
            </a:pPr>
            <a:endParaRPr lang="en-US" dirty="0"/>
          </a:p>
          <a:p>
            <a:pPr>
              <a:defRPr/>
            </a:pPr>
            <a:r>
              <a:rPr lang="en-US" dirty="0"/>
              <a:t>·</a:t>
            </a:r>
            <a:r>
              <a:rPr lang="en-US" dirty="0" err="1"/>
              <a:t>Membantu</a:t>
            </a:r>
            <a:r>
              <a:rPr lang="en-US" dirty="0"/>
              <a:t> </a:t>
            </a:r>
            <a:r>
              <a:rPr lang="en-US" dirty="0" err="1"/>
              <a:t>pencernaan</a:t>
            </a:r>
            <a:r>
              <a:rPr lang="en-US" dirty="0"/>
              <a:t> </a:t>
            </a:r>
            <a:r>
              <a:rPr lang="en-US" dirty="0" err="1"/>
              <a:t>dan</a:t>
            </a:r>
            <a:r>
              <a:rPr lang="en-US" dirty="0"/>
              <a:t> </a:t>
            </a:r>
            <a:r>
              <a:rPr lang="en-US" dirty="0" err="1"/>
              <a:t>penyerapan</a:t>
            </a:r>
            <a:r>
              <a:rPr lang="en-US" dirty="0"/>
              <a:t> </a:t>
            </a:r>
            <a:r>
              <a:rPr lang="en-US" dirty="0" err="1"/>
              <a:t>lemak</a:t>
            </a:r>
            <a:endParaRPr lang="en-US" dirty="0"/>
          </a:p>
          <a:p>
            <a:pPr>
              <a:defRPr/>
            </a:pPr>
            <a:endParaRPr lang="en-US" dirty="0"/>
          </a:p>
          <a:p>
            <a:pPr>
              <a:defRPr/>
            </a:pPr>
            <a:r>
              <a:rPr lang="en-US" dirty="0"/>
              <a:t> </a:t>
            </a:r>
            <a:r>
              <a:rPr lang="en-US" dirty="0" err="1"/>
              <a:t>Berperan</a:t>
            </a:r>
            <a:r>
              <a:rPr lang="en-US" dirty="0"/>
              <a:t> </a:t>
            </a:r>
            <a:r>
              <a:rPr lang="en-US" dirty="0" err="1"/>
              <a:t>dalam</a:t>
            </a:r>
            <a:r>
              <a:rPr lang="en-US" dirty="0"/>
              <a:t> </a:t>
            </a:r>
            <a:r>
              <a:rPr lang="en-US" dirty="0" err="1"/>
              <a:t>pembuangan</a:t>
            </a:r>
            <a:r>
              <a:rPr lang="en-US" dirty="0"/>
              <a:t> </a:t>
            </a:r>
            <a:r>
              <a:rPr lang="en-US" dirty="0" err="1"/>
              <a:t>limbah</a:t>
            </a:r>
            <a:r>
              <a:rPr lang="en-US" dirty="0"/>
              <a:t> </a:t>
            </a:r>
            <a:r>
              <a:rPr lang="en-US" dirty="0" err="1"/>
              <a:t>tertentu</a:t>
            </a:r>
            <a:r>
              <a:rPr lang="en-US" dirty="0"/>
              <a:t> </a:t>
            </a:r>
            <a:r>
              <a:rPr lang="en-US" dirty="0" err="1"/>
              <a:t>dari</a:t>
            </a:r>
            <a:r>
              <a:rPr lang="en-US" dirty="0"/>
              <a:t> </a:t>
            </a:r>
            <a:r>
              <a:rPr lang="en-US" dirty="0" err="1"/>
              <a:t>tubuh</a:t>
            </a:r>
            <a:r>
              <a:rPr lang="en-US" dirty="0"/>
              <a:t>, </a:t>
            </a:r>
            <a:r>
              <a:rPr lang="en-US" dirty="0" err="1"/>
              <a:t>terutama</a:t>
            </a:r>
            <a:r>
              <a:rPr lang="en-US" dirty="0"/>
              <a:t> </a:t>
            </a:r>
            <a:r>
              <a:rPr lang="en-US" dirty="0" err="1"/>
              <a:t>haemoglobin</a:t>
            </a:r>
            <a:r>
              <a:rPr lang="en-US" dirty="0"/>
              <a:t> (</a:t>
            </a:r>
            <a:r>
              <a:rPr lang="en-US" dirty="0" err="1"/>
              <a:t>Hb</a:t>
            </a:r>
            <a:r>
              <a:rPr lang="en-US" dirty="0"/>
              <a:t>) yang </a:t>
            </a:r>
            <a:r>
              <a:rPr lang="en-US" dirty="0" err="1"/>
              <a:t>berasal</a:t>
            </a:r>
            <a:r>
              <a:rPr lang="en-US" dirty="0"/>
              <a:t> </a:t>
            </a:r>
            <a:r>
              <a:rPr lang="en-US" dirty="0" err="1"/>
              <a:t>dari</a:t>
            </a:r>
            <a:r>
              <a:rPr lang="en-US" dirty="0"/>
              <a:t> </a:t>
            </a:r>
            <a:r>
              <a:rPr lang="en-US" dirty="0" err="1"/>
              <a:t>penghancuran</a:t>
            </a:r>
            <a:r>
              <a:rPr lang="en-US" dirty="0"/>
              <a:t> </a:t>
            </a:r>
            <a:r>
              <a:rPr lang="en-US" dirty="0" err="1"/>
              <a:t>sel</a:t>
            </a:r>
            <a:r>
              <a:rPr lang="en-US" dirty="0"/>
              <a:t> </a:t>
            </a:r>
            <a:r>
              <a:rPr lang="en-US" dirty="0" err="1"/>
              <a:t>darah</a:t>
            </a:r>
            <a:r>
              <a:rPr lang="en-US" dirty="0"/>
              <a:t> </a:t>
            </a:r>
            <a:r>
              <a:rPr lang="en-US" dirty="0" err="1"/>
              <a:t>merah</a:t>
            </a:r>
            <a:r>
              <a:rPr lang="en-US" dirty="0"/>
              <a:t> </a:t>
            </a:r>
            <a:r>
              <a:rPr lang="en-US" dirty="0" err="1"/>
              <a:t>dan</a:t>
            </a:r>
            <a:r>
              <a:rPr lang="en-US" dirty="0"/>
              <a:t> </a:t>
            </a:r>
            <a:r>
              <a:rPr lang="en-US" dirty="0" err="1"/>
              <a:t>kelebihan</a:t>
            </a:r>
            <a:r>
              <a:rPr lang="en-US" dirty="0"/>
              <a:t> </a:t>
            </a:r>
            <a:r>
              <a:rPr lang="en-US" dirty="0" err="1"/>
              <a:t>kolesterol</a:t>
            </a:r>
            <a:r>
              <a:rPr lang="en-US" dirty="0"/>
              <a:t>.</a:t>
            </a:r>
          </a:p>
          <a:p>
            <a:pPr>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0F8B2CA9-FB40-3EFD-C539-B85D45E054DD}"/>
              </a:ext>
            </a:extLst>
          </p:cNvPr>
          <p:cNvSpPr>
            <a:spLocks noGrp="1"/>
          </p:cNvSpPr>
          <p:nvPr>
            <p:ph type="sldNum" sz="quarter" idx="11"/>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2ADA120-C34B-4B8E-BEAA-20E23DF04450}" type="slidenum">
              <a:rPr lang="en-US" altLang="en-US"/>
              <a:pPr/>
              <a:t>5</a:t>
            </a:fld>
            <a:endParaRPr lang="en-US" altLang="en-US"/>
          </a:p>
        </p:txBody>
      </p:sp>
      <p:sp>
        <p:nvSpPr>
          <p:cNvPr id="97282" name="Rectangle 2">
            <a:extLst>
              <a:ext uri="{FF2B5EF4-FFF2-40B4-BE49-F238E27FC236}">
                <a16:creationId xmlns:a16="http://schemas.microsoft.com/office/drawing/2014/main" id="{23DDB681-7E8A-1DD4-811F-ADFCDF1A1947}"/>
              </a:ext>
            </a:extLst>
          </p:cNvPr>
          <p:cNvSpPr>
            <a:spLocks noGrp="1" noChangeArrowheads="1"/>
          </p:cNvSpPr>
          <p:nvPr>
            <p:ph type="title"/>
          </p:nvPr>
        </p:nvSpPr>
        <p:spPr>
          <a:xfrm>
            <a:off x="1981200" y="344960"/>
            <a:ext cx="8229600" cy="1139825"/>
          </a:xfrm>
        </p:spPr>
        <p:txBody>
          <a:bodyPr/>
          <a:lstStyle/>
          <a:p>
            <a:pPr eaLnBrk="1" hangingPunct="1">
              <a:defRPr/>
            </a:pPr>
            <a:r>
              <a:rPr lang="en-US" sz="2500" b="1" dirty="0">
                <a:solidFill>
                  <a:schemeClr val="hlink"/>
                </a:solidFill>
                <a:latin typeface="Albertus Extra Bold" pitchFamily="34" charset="0"/>
                <a:cs typeface="Times New Roman" pitchFamily="18" charset="0"/>
              </a:rPr>
              <a:t>TRAKTUS GASTROINTESTINAL </a:t>
            </a:r>
            <a:br>
              <a:rPr lang="en-US" sz="2500" b="1" dirty="0">
                <a:solidFill>
                  <a:schemeClr val="hlink"/>
                </a:solidFill>
                <a:latin typeface="Albertus Extra Bold" pitchFamily="34" charset="0"/>
                <a:cs typeface="Times New Roman" pitchFamily="18" charset="0"/>
              </a:rPr>
            </a:br>
            <a:r>
              <a:rPr lang="en-US" sz="2500" b="1" dirty="0">
                <a:solidFill>
                  <a:schemeClr val="hlink"/>
                </a:solidFill>
                <a:latin typeface="Albertus Extra Bold" pitchFamily="34" charset="0"/>
                <a:cs typeface="Times New Roman" pitchFamily="18" charset="0"/>
              </a:rPr>
              <a:t>( T.G.I) / G.I.T</a:t>
            </a:r>
          </a:p>
        </p:txBody>
      </p:sp>
      <p:sp>
        <p:nvSpPr>
          <p:cNvPr id="97283" name="Rectangle 3">
            <a:extLst>
              <a:ext uri="{FF2B5EF4-FFF2-40B4-BE49-F238E27FC236}">
                <a16:creationId xmlns:a16="http://schemas.microsoft.com/office/drawing/2014/main" id="{BC3C376F-8798-617B-0E40-CD85A1753FC7}"/>
              </a:ext>
            </a:extLst>
          </p:cNvPr>
          <p:cNvSpPr>
            <a:spLocks noGrp="1" noChangeArrowheads="1"/>
          </p:cNvSpPr>
          <p:nvPr>
            <p:ph type="body" idx="1"/>
          </p:nvPr>
        </p:nvSpPr>
        <p:spPr>
          <a:xfrm>
            <a:off x="1703389" y="1484314"/>
            <a:ext cx="8785225" cy="4530725"/>
          </a:xfrm>
        </p:spPr>
        <p:txBody>
          <a:bodyPr/>
          <a:lstStyle/>
          <a:p>
            <a:pPr eaLnBrk="1" hangingPunct="1">
              <a:lnSpc>
                <a:spcPct val="120000"/>
              </a:lnSpc>
              <a:buFont typeface="Wingdings" panose="05000000000000000000" pitchFamily="2" charset="2"/>
              <a:buNone/>
              <a:defRPr/>
            </a:pPr>
            <a:r>
              <a:rPr lang="en-US" sz="2800" b="1" dirty="0"/>
              <a:t>	                                        	           </a:t>
            </a:r>
          </a:p>
          <a:p>
            <a:pPr eaLnBrk="1" hangingPunct="1">
              <a:lnSpc>
                <a:spcPct val="120000"/>
              </a:lnSpc>
              <a:buFont typeface="Wingdings" panose="05000000000000000000" pitchFamily="2" charset="2"/>
              <a:buNone/>
              <a:defRPr/>
            </a:pPr>
            <a:r>
              <a:rPr lang="en-US" sz="1600" b="1" dirty="0">
                <a:latin typeface="Arial Narrow" pitchFamily="34" charset="0"/>
              </a:rPr>
              <a:t>								       </a:t>
            </a:r>
            <a:r>
              <a:rPr lang="en-US" sz="2400" b="1" dirty="0">
                <a:latin typeface="Arial Narrow" pitchFamily="34" charset="0"/>
              </a:rPr>
              <a:t>Aktivitas kerja</a:t>
            </a:r>
          </a:p>
          <a:p>
            <a:pPr eaLnBrk="1" hangingPunct="1">
              <a:lnSpc>
                <a:spcPct val="120000"/>
              </a:lnSpc>
              <a:buFont typeface="Wingdings" panose="05000000000000000000" pitchFamily="2" charset="2"/>
              <a:buNone/>
              <a:defRPr/>
            </a:pPr>
            <a:r>
              <a:rPr lang="en-US" sz="2400" b="1" dirty="0">
                <a:latin typeface="Arial Narrow" pitchFamily="34" charset="0"/>
              </a:rPr>
              <a:t>Sal. Cerna    </a:t>
            </a:r>
            <a:r>
              <a:rPr lang="en-US" sz="2400" b="1" baseline="30000" dirty="0">
                <a:latin typeface="Arial Narrow" pitchFamily="34" charset="0"/>
              </a:rPr>
              <a:t>suplai           </a:t>
            </a:r>
            <a:r>
              <a:rPr lang="en-US" sz="2400" b="1" dirty="0">
                <a:latin typeface="Arial Narrow" pitchFamily="34" charset="0"/>
              </a:rPr>
              <a:t>    Makanan</a:t>
            </a:r>
            <a:r>
              <a:rPr lang="en-US" sz="2400" b="1" baseline="-25000" dirty="0">
                <a:latin typeface="Arial Narrow" pitchFamily="34" charset="0"/>
              </a:rPr>
              <a:t> </a:t>
            </a:r>
            <a:r>
              <a:rPr lang="en-US" sz="2400" b="1" dirty="0">
                <a:latin typeface="Arial Narrow" pitchFamily="34" charset="0"/>
                <a:cs typeface="Times New Roman" pitchFamily="18" charset="0"/>
              </a:rPr>
              <a:t>   </a:t>
            </a:r>
            <a:r>
              <a:rPr lang="en-US" sz="2400" b="1" baseline="50000" dirty="0" err="1">
                <a:latin typeface="Arial Narrow" pitchFamily="34" charset="0"/>
                <a:cs typeface="Times New Roman" pitchFamily="18" charset="0"/>
              </a:rPr>
              <a:t>Metab</a:t>
            </a:r>
            <a:r>
              <a:rPr lang="en-US" sz="2400" b="1" baseline="50000" dirty="0">
                <a:latin typeface="Arial Narrow" pitchFamily="34" charset="0"/>
                <a:cs typeface="Times New Roman" pitchFamily="18" charset="0"/>
              </a:rPr>
              <a:t>                </a:t>
            </a:r>
            <a:r>
              <a:rPr lang="en-US" sz="2400" b="1" dirty="0">
                <a:latin typeface="Arial Narrow" pitchFamily="34" charset="0"/>
                <a:cs typeface="Times New Roman" pitchFamily="18" charset="0"/>
              </a:rPr>
              <a:t>E</a:t>
            </a:r>
            <a:r>
              <a:rPr lang="en-US" sz="2400" b="1" dirty="0">
                <a:latin typeface="Arial Narrow" pitchFamily="34" charset="0"/>
              </a:rPr>
              <a:t>nergi</a:t>
            </a:r>
          </a:p>
          <a:p>
            <a:pPr eaLnBrk="1" hangingPunct="1">
              <a:lnSpc>
                <a:spcPct val="120000"/>
              </a:lnSpc>
              <a:buFont typeface="Wingdings" panose="05000000000000000000" pitchFamily="2" charset="2"/>
              <a:buNone/>
              <a:defRPr/>
            </a:pPr>
            <a:r>
              <a:rPr lang="en-US" sz="2400" b="1" dirty="0">
                <a:latin typeface="Arial Narrow" pitchFamily="34" charset="0"/>
                <a:cs typeface="Times New Roman" pitchFamily="18" charset="0"/>
              </a:rPr>
              <a:t>                               	Air	      </a:t>
            </a:r>
            <a:r>
              <a:rPr lang="en-US" sz="2400" b="1" baseline="70000" dirty="0">
                <a:latin typeface="Arial Narrow" pitchFamily="34" charset="0"/>
                <a:cs typeface="Times New Roman" pitchFamily="18" charset="0"/>
              </a:rPr>
              <a:t>Sel-2 jar.</a:t>
            </a:r>
            <a:r>
              <a:rPr lang="en-US" sz="2400" b="1" dirty="0">
                <a:latin typeface="Arial Narrow" pitchFamily="34" charset="0"/>
              </a:rPr>
              <a:t>		     Fungsi sel-2</a:t>
            </a:r>
          </a:p>
          <a:p>
            <a:pPr eaLnBrk="1" hangingPunct="1">
              <a:lnSpc>
                <a:spcPct val="120000"/>
              </a:lnSpc>
              <a:buFont typeface="Wingdings" panose="05000000000000000000" pitchFamily="2" charset="2"/>
              <a:buNone/>
              <a:defRPr/>
            </a:pPr>
            <a:r>
              <a:rPr lang="en-US" sz="2400" b="1" dirty="0">
                <a:latin typeface="Arial Narrow" pitchFamily="34" charset="0"/>
              </a:rPr>
              <a:t>				Elektrolit			     Jaringan</a:t>
            </a:r>
          </a:p>
          <a:p>
            <a:pPr>
              <a:lnSpc>
                <a:spcPct val="120000"/>
              </a:lnSpc>
              <a:buNone/>
              <a:defRPr/>
            </a:pPr>
            <a:r>
              <a:rPr lang="en-US" sz="2400" b="1" dirty="0">
                <a:latin typeface="Arial Narrow" pitchFamily="34" charset="0"/>
              </a:rPr>
              <a:t>			             			 Seimbang 			       									</a:t>
            </a:r>
          </a:p>
          <a:p>
            <a:pPr eaLnBrk="1" hangingPunct="1">
              <a:lnSpc>
                <a:spcPct val="120000"/>
              </a:lnSpc>
              <a:buFont typeface="Wingdings" panose="05000000000000000000" pitchFamily="2" charset="2"/>
              <a:buNone/>
              <a:defRPr/>
            </a:pPr>
            <a:endParaRPr lang="en-US" sz="2400" b="1" dirty="0">
              <a:latin typeface="Arial Narrow" pitchFamily="34" charset="0"/>
            </a:endParaRPr>
          </a:p>
          <a:p>
            <a:pPr eaLnBrk="1" hangingPunct="1">
              <a:lnSpc>
                <a:spcPct val="120000"/>
              </a:lnSpc>
              <a:buFont typeface="Wingdings" panose="05000000000000000000" pitchFamily="2" charset="2"/>
              <a:buNone/>
              <a:defRPr/>
            </a:pPr>
            <a:endParaRPr lang="en-US" sz="2800" b="1" dirty="0"/>
          </a:p>
          <a:p>
            <a:pPr eaLnBrk="1" hangingPunct="1">
              <a:lnSpc>
                <a:spcPct val="120000"/>
              </a:lnSpc>
              <a:buFont typeface="Wingdings" panose="05000000000000000000" pitchFamily="2" charset="2"/>
              <a:buNone/>
              <a:defRPr/>
            </a:pPr>
            <a:endParaRPr lang="en-US" sz="2800" b="1" dirty="0"/>
          </a:p>
          <a:p>
            <a:pPr eaLnBrk="1" hangingPunct="1">
              <a:lnSpc>
                <a:spcPct val="120000"/>
              </a:lnSpc>
              <a:buFont typeface="Wingdings" panose="05000000000000000000" pitchFamily="2" charset="2"/>
              <a:buNone/>
              <a:defRPr/>
            </a:pPr>
            <a:endParaRPr lang="en-US" sz="2800" b="1" dirty="0"/>
          </a:p>
        </p:txBody>
      </p:sp>
      <p:sp>
        <p:nvSpPr>
          <p:cNvPr id="97284" name="Line 4">
            <a:extLst>
              <a:ext uri="{FF2B5EF4-FFF2-40B4-BE49-F238E27FC236}">
                <a16:creationId xmlns:a16="http://schemas.microsoft.com/office/drawing/2014/main" id="{0B47A72D-8DED-F04A-2138-C902D6519BD0}"/>
              </a:ext>
            </a:extLst>
          </p:cNvPr>
          <p:cNvSpPr>
            <a:spLocks noChangeShapeType="1"/>
          </p:cNvSpPr>
          <p:nvPr/>
        </p:nvSpPr>
        <p:spPr bwMode="auto">
          <a:xfrm>
            <a:off x="3118706" y="3284538"/>
            <a:ext cx="13684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D"/>
          </a:p>
        </p:txBody>
      </p:sp>
      <p:sp>
        <p:nvSpPr>
          <p:cNvPr id="97285" name="Line 5">
            <a:extLst>
              <a:ext uri="{FF2B5EF4-FFF2-40B4-BE49-F238E27FC236}">
                <a16:creationId xmlns:a16="http://schemas.microsoft.com/office/drawing/2014/main" id="{975709CB-F85C-10CF-F775-6D3A6344A997}"/>
              </a:ext>
            </a:extLst>
          </p:cNvPr>
          <p:cNvSpPr>
            <a:spLocks noChangeShapeType="1"/>
          </p:cNvSpPr>
          <p:nvPr/>
        </p:nvSpPr>
        <p:spPr bwMode="auto">
          <a:xfrm>
            <a:off x="5880101" y="3284538"/>
            <a:ext cx="129698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D"/>
          </a:p>
        </p:txBody>
      </p:sp>
      <p:grpSp>
        <p:nvGrpSpPr>
          <p:cNvPr id="2" name="Group 1">
            <a:extLst>
              <a:ext uri="{FF2B5EF4-FFF2-40B4-BE49-F238E27FC236}">
                <a16:creationId xmlns:a16="http://schemas.microsoft.com/office/drawing/2014/main" id="{F6F7232D-9AA6-7FA7-7044-2399620EB303}"/>
              </a:ext>
            </a:extLst>
          </p:cNvPr>
          <p:cNvGrpSpPr/>
          <p:nvPr/>
        </p:nvGrpSpPr>
        <p:grpSpPr>
          <a:xfrm>
            <a:off x="8017309" y="2755111"/>
            <a:ext cx="504825" cy="792162"/>
            <a:chOff x="7967664" y="2492376"/>
            <a:chExt cx="504825" cy="792162"/>
          </a:xfrm>
        </p:grpSpPr>
        <p:sp>
          <p:nvSpPr>
            <p:cNvPr id="97286" name="Line 6">
              <a:extLst>
                <a:ext uri="{FF2B5EF4-FFF2-40B4-BE49-F238E27FC236}">
                  <a16:creationId xmlns:a16="http://schemas.microsoft.com/office/drawing/2014/main" id="{1F3A88D9-18B6-203A-8C8A-E13787D16422}"/>
                </a:ext>
              </a:extLst>
            </p:cNvPr>
            <p:cNvSpPr>
              <a:spLocks noChangeShapeType="1"/>
            </p:cNvSpPr>
            <p:nvPr/>
          </p:nvSpPr>
          <p:spPr bwMode="auto">
            <a:xfrm flipV="1">
              <a:off x="7967664" y="2492376"/>
              <a:ext cx="504825"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D"/>
            </a:p>
          </p:txBody>
        </p:sp>
        <p:sp>
          <p:nvSpPr>
            <p:cNvPr id="97287" name="Line 7">
              <a:extLst>
                <a:ext uri="{FF2B5EF4-FFF2-40B4-BE49-F238E27FC236}">
                  <a16:creationId xmlns:a16="http://schemas.microsoft.com/office/drawing/2014/main" id="{C97A82AA-2807-A3C5-A878-8E75FCCF6343}"/>
                </a:ext>
              </a:extLst>
            </p:cNvPr>
            <p:cNvSpPr>
              <a:spLocks noChangeShapeType="1"/>
            </p:cNvSpPr>
            <p:nvPr/>
          </p:nvSpPr>
          <p:spPr bwMode="auto">
            <a:xfrm>
              <a:off x="7967664" y="2852738"/>
              <a:ext cx="433387"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D"/>
            </a:p>
          </p:txBody>
        </p:sp>
      </p:grpSp>
      <p:sp>
        <p:nvSpPr>
          <p:cNvPr id="97288" name="Line 8">
            <a:extLst>
              <a:ext uri="{FF2B5EF4-FFF2-40B4-BE49-F238E27FC236}">
                <a16:creationId xmlns:a16="http://schemas.microsoft.com/office/drawing/2014/main" id="{F1D6AAE0-0A8B-1A3F-7492-B03353D62903}"/>
              </a:ext>
            </a:extLst>
          </p:cNvPr>
          <p:cNvSpPr>
            <a:spLocks noChangeShapeType="1"/>
          </p:cNvSpPr>
          <p:nvPr/>
        </p:nvSpPr>
        <p:spPr bwMode="auto">
          <a:xfrm>
            <a:off x="5880101" y="4507401"/>
            <a:ext cx="230505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ID" dirty="0"/>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499"/>
                                          </p:stCondLst>
                                        </p:cTn>
                                        <p:tgtEl>
                                          <p:spTgt spid="97282"/>
                                        </p:tgtEl>
                                        <p:attrNameLst>
                                          <p:attrName>style.visibility</p:attrName>
                                        </p:attrNameLst>
                                      </p:cBhvr>
                                      <p:to>
                                        <p:strVal val="visible"/>
                                      </p:to>
                                    </p:set>
                                    <p:anim to="" calcmode="lin" valueType="num">
                                      <p:cBhvr>
                                        <p:cTn id="7" dur="1" fill="hold"/>
                                        <p:tgtEl>
                                          <p:spTgt spid="97282"/>
                                        </p:tgtEl>
                                        <p:attrNameLst>
                                          <p:attrName/>
                                        </p:attrNameLst>
                                      </p:cBhvr>
                                    </p:anim>
                                  </p:childTnLst>
                                </p:cTn>
                              </p:par>
                            </p:childTnLst>
                          </p:cTn>
                        </p:par>
                        <p:par>
                          <p:cTn id="8" fill="hold" nodeType="afterGroup">
                            <p:stCondLst>
                              <p:cond delay="500"/>
                            </p:stCondLst>
                            <p:childTnLst>
                              <p:par>
                                <p:cTn id="9" presetID="2" presetClass="entr" presetSubtype="8" fill="hold" nodeType="afterEffect">
                                  <p:stCondLst>
                                    <p:cond delay="0"/>
                                  </p:stCondLst>
                                  <p:childTnLst>
                                    <p:set>
                                      <p:cBhvr>
                                        <p:cTn id="10" dur="1" fill="hold">
                                          <p:stCondLst>
                                            <p:cond delay="0"/>
                                          </p:stCondLst>
                                        </p:cTn>
                                        <p:tgtEl>
                                          <p:spTgt spid="97283">
                                            <p:txEl>
                                              <p:pRg st="0" end="0"/>
                                            </p:txEl>
                                          </p:spTgt>
                                        </p:tgtEl>
                                        <p:attrNameLst>
                                          <p:attrName>style.visibility</p:attrName>
                                        </p:attrNameLst>
                                      </p:cBhvr>
                                      <p:to>
                                        <p:strVal val="visible"/>
                                      </p:to>
                                    </p:set>
                                    <p:anim calcmode="lin" valueType="num">
                                      <p:cBhvr additive="base">
                                        <p:cTn id="11" dur="500" fill="hold"/>
                                        <p:tgtEl>
                                          <p:spTgt spid="9728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97283">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8" fill="hold" nodeType="afterEffect">
                                  <p:stCondLst>
                                    <p:cond delay="0"/>
                                  </p:stCondLst>
                                  <p:childTnLst>
                                    <p:set>
                                      <p:cBhvr>
                                        <p:cTn id="15" dur="1" fill="hold">
                                          <p:stCondLst>
                                            <p:cond delay="0"/>
                                          </p:stCondLst>
                                        </p:cTn>
                                        <p:tgtEl>
                                          <p:spTgt spid="97283">
                                            <p:txEl>
                                              <p:pRg st="1" end="1"/>
                                            </p:txEl>
                                          </p:spTgt>
                                        </p:tgtEl>
                                        <p:attrNameLst>
                                          <p:attrName>style.visibility</p:attrName>
                                        </p:attrNameLst>
                                      </p:cBhvr>
                                      <p:to>
                                        <p:strVal val="visible"/>
                                      </p:to>
                                    </p:set>
                                    <p:anim calcmode="lin" valueType="num">
                                      <p:cBhvr additive="base">
                                        <p:cTn id="16" dur="500" fill="hold"/>
                                        <p:tgtEl>
                                          <p:spTgt spid="97283">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97283">
                                            <p:txEl>
                                              <p:pRg st="1" end="1"/>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8" fill="hold" nodeType="afterEffect">
                                  <p:stCondLst>
                                    <p:cond delay="0"/>
                                  </p:stCondLst>
                                  <p:childTnLst>
                                    <p:set>
                                      <p:cBhvr>
                                        <p:cTn id="20" dur="1" fill="hold">
                                          <p:stCondLst>
                                            <p:cond delay="0"/>
                                          </p:stCondLst>
                                        </p:cTn>
                                        <p:tgtEl>
                                          <p:spTgt spid="97283">
                                            <p:txEl>
                                              <p:pRg st="2" end="2"/>
                                            </p:txEl>
                                          </p:spTgt>
                                        </p:tgtEl>
                                        <p:attrNameLst>
                                          <p:attrName>style.visibility</p:attrName>
                                        </p:attrNameLst>
                                      </p:cBhvr>
                                      <p:to>
                                        <p:strVal val="visible"/>
                                      </p:to>
                                    </p:set>
                                    <p:anim calcmode="lin" valueType="num">
                                      <p:cBhvr additive="base">
                                        <p:cTn id="21" dur="500" fill="hold"/>
                                        <p:tgtEl>
                                          <p:spTgt spid="97283">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97283">
                                            <p:txEl>
                                              <p:pRg st="2" end="2"/>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2" presetClass="entr" presetSubtype="8" fill="hold" nodeType="afterEffect">
                                  <p:stCondLst>
                                    <p:cond delay="0"/>
                                  </p:stCondLst>
                                  <p:childTnLst>
                                    <p:set>
                                      <p:cBhvr>
                                        <p:cTn id="25" dur="1" fill="hold">
                                          <p:stCondLst>
                                            <p:cond delay="0"/>
                                          </p:stCondLst>
                                        </p:cTn>
                                        <p:tgtEl>
                                          <p:spTgt spid="97283">
                                            <p:txEl>
                                              <p:pRg st="3" end="3"/>
                                            </p:txEl>
                                          </p:spTgt>
                                        </p:tgtEl>
                                        <p:attrNameLst>
                                          <p:attrName>style.visibility</p:attrName>
                                        </p:attrNameLst>
                                      </p:cBhvr>
                                      <p:to>
                                        <p:strVal val="visible"/>
                                      </p:to>
                                    </p:set>
                                    <p:anim calcmode="lin" valueType="num">
                                      <p:cBhvr additive="base">
                                        <p:cTn id="26" dur="500" fill="hold"/>
                                        <p:tgtEl>
                                          <p:spTgt spid="97283">
                                            <p:txEl>
                                              <p:pRg st="3" end="3"/>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97283">
                                            <p:txEl>
                                              <p:pRg st="3" end="3"/>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500"/>
                            </p:stCondLst>
                            <p:childTnLst>
                              <p:par>
                                <p:cTn id="29" presetID="2" presetClass="entr" presetSubtype="8" fill="hold" nodeType="afterEffect">
                                  <p:stCondLst>
                                    <p:cond delay="0"/>
                                  </p:stCondLst>
                                  <p:childTnLst>
                                    <p:set>
                                      <p:cBhvr>
                                        <p:cTn id="30" dur="1" fill="hold">
                                          <p:stCondLst>
                                            <p:cond delay="0"/>
                                          </p:stCondLst>
                                        </p:cTn>
                                        <p:tgtEl>
                                          <p:spTgt spid="97283">
                                            <p:txEl>
                                              <p:pRg st="4" end="4"/>
                                            </p:txEl>
                                          </p:spTgt>
                                        </p:tgtEl>
                                        <p:attrNameLst>
                                          <p:attrName>style.visibility</p:attrName>
                                        </p:attrNameLst>
                                      </p:cBhvr>
                                      <p:to>
                                        <p:strVal val="visible"/>
                                      </p:to>
                                    </p:set>
                                    <p:anim calcmode="lin" valueType="num">
                                      <p:cBhvr additive="base">
                                        <p:cTn id="31" dur="500" fill="hold"/>
                                        <p:tgtEl>
                                          <p:spTgt spid="9728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7283">
                                            <p:txEl>
                                              <p:pRg st="4" end="4"/>
                                            </p:txEl>
                                          </p:spTgt>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3000"/>
                            </p:stCondLst>
                            <p:childTnLst>
                              <p:par>
                                <p:cTn id="34" presetID="2" presetClass="entr" presetSubtype="8" fill="hold" nodeType="afterEffect">
                                  <p:stCondLst>
                                    <p:cond delay="0"/>
                                  </p:stCondLst>
                                  <p:childTnLst>
                                    <p:set>
                                      <p:cBhvr>
                                        <p:cTn id="35" dur="1" fill="hold">
                                          <p:stCondLst>
                                            <p:cond delay="0"/>
                                          </p:stCondLst>
                                        </p:cTn>
                                        <p:tgtEl>
                                          <p:spTgt spid="97283">
                                            <p:txEl>
                                              <p:pRg st="5" end="5"/>
                                            </p:txEl>
                                          </p:spTgt>
                                        </p:tgtEl>
                                        <p:attrNameLst>
                                          <p:attrName>style.visibility</p:attrName>
                                        </p:attrNameLst>
                                      </p:cBhvr>
                                      <p:to>
                                        <p:strVal val="visible"/>
                                      </p:to>
                                    </p:set>
                                    <p:anim calcmode="lin" valueType="num">
                                      <p:cBhvr additive="base">
                                        <p:cTn id="36" dur="500" fill="hold"/>
                                        <p:tgtEl>
                                          <p:spTgt spid="97283">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97283">
                                            <p:txEl>
                                              <p:pRg st="5" end="5"/>
                                            </p:txEl>
                                          </p:spTgt>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3500"/>
                            </p:stCondLst>
                            <p:childTnLst>
                              <p:par>
                                <p:cTn id="39" presetID="24" presetClass="entr" presetSubtype="0" fill="hold" nodeType="afterEffect">
                                  <p:stCondLst>
                                    <p:cond delay="0"/>
                                  </p:stCondLst>
                                  <p:childTnLst>
                                    <p:set>
                                      <p:cBhvr>
                                        <p:cTn id="40" dur="1" fill="hold">
                                          <p:stCondLst>
                                            <p:cond delay="499"/>
                                          </p:stCondLst>
                                        </p:cTn>
                                        <p:tgtEl>
                                          <p:spTgt spid="97284"/>
                                        </p:tgtEl>
                                        <p:attrNameLst>
                                          <p:attrName>style.visibility</p:attrName>
                                        </p:attrNameLst>
                                      </p:cBhvr>
                                      <p:to>
                                        <p:strVal val="visible"/>
                                      </p:to>
                                    </p:set>
                                    <p:anim to="" calcmode="lin" valueType="num">
                                      <p:cBhvr>
                                        <p:cTn id="41" dur="1" fill="hold"/>
                                        <p:tgtEl>
                                          <p:spTgt spid="97284"/>
                                        </p:tgtEl>
                                        <p:attrNameLst>
                                          <p:attrName/>
                                        </p:attrNameLst>
                                      </p:cBhvr>
                                    </p:anim>
                                  </p:childTnLst>
                                </p:cTn>
                              </p:par>
                            </p:childTnLst>
                          </p:cTn>
                        </p:par>
                        <p:par>
                          <p:cTn id="42" fill="hold" nodeType="afterGroup">
                            <p:stCondLst>
                              <p:cond delay="4000"/>
                            </p:stCondLst>
                            <p:childTnLst>
                              <p:par>
                                <p:cTn id="43" presetID="24" presetClass="entr" presetSubtype="0" fill="hold" nodeType="afterEffect">
                                  <p:stCondLst>
                                    <p:cond delay="0"/>
                                  </p:stCondLst>
                                  <p:childTnLst>
                                    <p:set>
                                      <p:cBhvr>
                                        <p:cTn id="44" dur="1" fill="hold">
                                          <p:stCondLst>
                                            <p:cond delay="499"/>
                                          </p:stCondLst>
                                        </p:cTn>
                                        <p:tgtEl>
                                          <p:spTgt spid="97285"/>
                                        </p:tgtEl>
                                        <p:attrNameLst>
                                          <p:attrName>style.visibility</p:attrName>
                                        </p:attrNameLst>
                                      </p:cBhvr>
                                      <p:to>
                                        <p:strVal val="visible"/>
                                      </p:to>
                                    </p:set>
                                    <p:anim to="" calcmode="lin" valueType="num">
                                      <p:cBhvr>
                                        <p:cTn id="45" dur="1" fill="hold"/>
                                        <p:tgtEl>
                                          <p:spTgt spid="97285"/>
                                        </p:tgtEl>
                                        <p:attrNameLst>
                                          <p:attrName/>
                                        </p:attrNameLst>
                                      </p:cBhvr>
                                    </p:anim>
                                  </p:childTnLst>
                                </p:cTn>
                              </p:par>
                            </p:childTnLst>
                          </p:cTn>
                        </p:par>
                        <p:par>
                          <p:cTn id="46" fill="hold" nodeType="afterGroup">
                            <p:stCondLst>
                              <p:cond delay="4500"/>
                            </p:stCondLst>
                            <p:childTnLst>
                              <p:par>
                                <p:cTn id="47" presetID="24" presetClass="entr" presetSubtype="0" fill="hold" nodeType="afterEffect">
                                  <p:stCondLst>
                                    <p:cond delay="0"/>
                                  </p:stCondLst>
                                  <p:childTnLst>
                                    <p:set>
                                      <p:cBhvr>
                                        <p:cTn id="48" dur="1" fill="hold">
                                          <p:stCondLst>
                                            <p:cond delay="499"/>
                                          </p:stCondLst>
                                        </p:cTn>
                                        <p:tgtEl>
                                          <p:spTgt spid="97288"/>
                                        </p:tgtEl>
                                        <p:attrNameLst>
                                          <p:attrName>style.visibility</p:attrName>
                                        </p:attrNameLst>
                                      </p:cBhvr>
                                      <p:to>
                                        <p:strVal val="visible"/>
                                      </p:to>
                                    </p:set>
                                    <p:anim to="" calcmode="lin" valueType="num">
                                      <p:cBhvr>
                                        <p:cTn id="49" dur="1" fill="hold"/>
                                        <p:tgtEl>
                                          <p:spTgt spid="9728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autoUpdateAnimBg="0"/>
      <p:bldP spid="97283" grpId="0" build="p" autoUpdateAnimBg="0"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6363F86E-AA8A-CB9B-BEC4-14CC8357E5FD}"/>
              </a:ext>
            </a:extLst>
          </p:cNvPr>
          <p:cNvSpPr>
            <a:spLocks noGrp="1"/>
          </p:cNvSpPr>
          <p:nvPr>
            <p:ph type="title"/>
          </p:nvPr>
        </p:nvSpPr>
        <p:spPr/>
        <p:txBody>
          <a:bodyPr/>
          <a:lstStyle/>
          <a:p>
            <a:pPr eaLnBrk="1" hangingPunct="1"/>
            <a:endParaRPr lang="en-US" altLang="en-US"/>
          </a:p>
        </p:txBody>
      </p:sp>
      <p:pic>
        <p:nvPicPr>
          <p:cNvPr id="44035" name="Picture 2">
            <a:extLst>
              <a:ext uri="{FF2B5EF4-FFF2-40B4-BE49-F238E27FC236}">
                <a16:creationId xmlns:a16="http://schemas.microsoft.com/office/drawing/2014/main" id="{3ADD50B3-71CF-1475-CA3B-6F3BC9165C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95501" y="928688"/>
            <a:ext cx="8143875" cy="4572000"/>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43C3509A-D99A-D9B4-D640-BCADD1D84EEC}"/>
              </a:ext>
            </a:extLst>
          </p:cNvPr>
          <p:cNvSpPr>
            <a:spLocks noGrp="1"/>
          </p:cNvSpPr>
          <p:nvPr>
            <p:ph type="title"/>
          </p:nvPr>
        </p:nvSpPr>
        <p:spPr/>
        <p:txBody>
          <a:bodyPr/>
          <a:lstStyle/>
          <a:p>
            <a:pPr eaLnBrk="1" hangingPunct="1"/>
            <a:r>
              <a:rPr lang="en-US" altLang="en-US"/>
              <a:t>Pencernaan Lemak &amp; Protein</a:t>
            </a:r>
          </a:p>
        </p:txBody>
      </p:sp>
      <p:sp>
        <p:nvSpPr>
          <p:cNvPr id="46083" name="Content Placeholder 2">
            <a:extLst>
              <a:ext uri="{FF2B5EF4-FFF2-40B4-BE49-F238E27FC236}">
                <a16:creationId xmlns:a16="http://schemas.microsoft.com/office/drawing/2014/main" id="{CF7AC3E1-A584-959E-BB3C-2410923B52D9}"/>
              </a:ext>
            </a:extLst>
          </p:cNvPr>
          <p:cNvSpPr>
            <a:spLocks noGrp="1"/>
          </p:cNvSpPr>
          <p:nvPr>
            <p:ph idx="1"/>
          </p:nvPr>
        </p:nvSpPr>
        <p:spPr/>
        <p:txBody>
          <a:bodyPr/>
          <a:lstStyle/>
          <a:p>
            <a:pPr eaLnBrk="1" hangingPunct="1"/>
            <a:r>
              <a:rPr lang="en-US" altLang="en-US"/>
              <a:t>Lemak </a:t>
            </a:r>
            <a:r>
              <a:rPr lang="en-US" altLang="en-US">
                <a:sym typeface="Wingdings" panose="05000000000000000000" pitchFamily="2" charset="2"/>
              </a:rPr>
              <a:t> Emulsi Lemak</a:t>
            </a:r>
          </a:p>
          <a:p>
            <a:pPr eaLnBrk="1" hangingPunct="1"/>
            <a:r>
              <a:rPr lang="en-US" altLang="en-US">
                <a:sym typeface="Wingdings" panose="05000000000000000000" pitchFamily="2" charset="2"/>
              </a:rPr>
              <a:t>Emulsi lemak  Asam lemak + gliserol</a:t>
            </a:r>
          </a:p>
          <a:p>
            <a:pPr eaLnBrk="1" hangingPunct="1"/>
            <a:endParaRPr lang="en-US" altLang="en-US">
              <a:sym typeface="Wingdings" panose="05000000000000000000" pitchFamily="2" charset="2"/>
            </a:endParaRPr>
          </a:p>
          <a:p>
            <a:pPr eaLnBrk="1" hangingPunct="1"/>
            <a:r>
              <a:rPr lang="en-US" altLang="en-US">
                <a:sym typeface="Wingdings" panose="05000000000000000000" pitchFamily="2" charset="2"/>
              </a:rPr>
              <a:t>3. Pencernaan Protein</a:t>
            </a:r>
          </a:p>
          <a:p>
            <a:pPr eaLnBrk="1" hangingPunct="1"/>
            <a:r>
              <a:rPr lang="en-US" altLang="en-US">
                <a:sym typeface="Wingdings" panose="05000000000000000000" pitchFamily="2" charset="2"/>
              </a:rPr>
              <a:t>Protein    Pepton</a:t>
            </a:r>
          </a:p>
          <a:p>
            <a:pPr eaLnBrk="1" hangingPunct="1"/>
            <a:r>
              <a:rPr lang="en-US" altLang="en-US">
                <a:sym typeface="Wingdings" panose="05000000000000000000" pitchFamily="2" charset="2"/>
              </a:rPr>
              <a:t>Pepton    Asam amino</a:t>
            </a:r>
            <a:endParaRPr lang="en-US" altLang="en-US"/>
          </a:p>
          <a:p>
            <a:pPr eaLnBrk="1" hangingPunct="1"/>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half" idx="2"/>
          </p:nvPr>
        </p:nvGraphicFramePr>
        <p:xfrm>
          <a:off x="5416614" y="720000"/>
          <a:ext cx="6775385" cy="5789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a:xfrm>
            <a:off x="0" y="0"/>
            <a:ext cx="10261299" cy="720000"/>
          </a:xfrm>
        </p:spPr>
        <p:txBody>
          <a:bodyPr>
            <a:normAutofit/>
          </a:bodyPr>
          <a:lstStyle/>
          <a:p>
            <a:r>
              <a:rPr lang="id-ID" sz="4400" b="1" dirty="0"/>
              <a:t>Sign and Symptom of Dysfunction</a:t>
            </a:r>
          </a:p>
        </p:txBody>
      </p:sp>
      <p:pic>
        <p:nvPicPr>
          <p:cNvPr id="8" name="Content Placeholder 7"/>
          <p:cNvPicPr>
            <a:picLocks noGrp="1" noChangeAspect="1"/>
          </p:cNvPicPr>
          <p:nvPr>
            <p:ph sz="half" idx="1"/>
          </p:nvPr>
        </p:nvPicPr>
        <p:blipFill>
          <a:blip r:embed="rId7"/>
          <a:stretch>
            <a:fillRect/>
          </a:stretch>
        </p:blipFill>
        <p:spPr>
          <a:xfrm>
            <a:off x="190800" y="1588168"/>
            <a:ext cx="5040313" cy="3807247"/>
          </a:xfrm>
          <a:prstGeom prst="rect">
            <a:avLst/>
          </a:prstGeom>
        </p:spPr>
      </p:pic>
    </p:spTree>
    <p:extLst>
      <p:ext uri="{BB962C8B-B14F-4D97-AF65-F5344CB8AC3E}">
        <p14:creationId xmlns:p14="http://schemas.microsoft.com/office/powerpoint/2010/main" val="226930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5337776" y="720000"/>
            <a:ext cx="6854223" cy="5784094"/>
          </a:xfrm>
        </p:spPr>
        <p:txBody>
          <a:bodyPr>
            <a:noAutofit/>
          </a:bodyPr>
          <a:lstStyle/>
          <a:p>
            <a:r>
              <a:rPr lang="id-ID" sz="2400" dirty="0"/>
              <a:t>The patient history</a:t>
            </a:r>
          </a:p>
          <a:p>
            <a:r>
              <a:rPr lang="id-ID" sz="2400" dirty="0"/>
              <a:t>Physical Examination</a:t>
            </a:r>
          </a:p>
          <a:p>
            <a:r>
              <a:rPr lang="id-ID" sz="2400" dirty="0"/>
              <a:t>Laboratory Test</a:t>
            </a:r>
          </a:p>
          <a:p>
            <a:r>
              <a:rPr lang="id-ID" sz="2400" dirty="0"/>
              <a:t>Radiology </a:t>
            </a:r>
          </a:p>
          <a:p>
            <a:pPr lvl="1"/>
            <a:r>
              <a:rPr lang="id-ID" sz="2000" dirty="0"/>
              <a:t>Upper GI Series</a:t>
            </a:r>
          </a:p>
          <a:p>
            <a:pPr lvl="1"/>
            <a:r>
              <a:rPr lang="id-ID" sz="2000" dirty="0"/>
              <a:t>Lower GI Series</a:t>
            </a:r>
          </a:p>
          <a:p>
            <a:r>
              <a:rPr lang="id-ID" sz="2400" dirty="0"/>
              <a:t>Imaging Studies</a:t>
            </a:r>
          </a:p>
          <a:p>
            <a:pPr lvl="1"/>
            <a:r>
              <a:rPr lang="id-ID" sz="2000" dirty="0"/>
              <a:t>USG</a:t>
            </a:r>
          </a:p>
          <a:p>
            <a:pPr lvl="1"/>
            <a:r>
              <a:rPr lang="id-ID" sz="2000" dirty="0"/>
              <a:t>Computed Tomography (CT SCAN)</a:t>
            </a:r>
          </a:p>
          <a:p>
            <a:pPr lvl="1"/>
            <a:r>
              <a:rPr lang="id-ID" sz="2000" dirty="0"/>
              <a:t>Radionuclide Imaging (Radio Isotop)</a:t>
            </a:r>
          </a:p>
          <a:p>
            <a:pPr lvl="1"/>
            <a:r>
              <a:rPr lang="id-ID" sz="2000" dirty="0"/>
              <a:t>Magnetic Resonance Imaging (MRI)</a:t>
            </a:r>
          </a:p>
          <a:p>
            <a:r>
              <a:rPr lang="id-ID" sz="2400" dirty="0"/>
              <a:t>Endoscopy</a:t>
            </a:r>
          </a:p>
        </p:txBody>
      </p:sp>
      <p:sp>
        <p:nvSpPr>
          <p:cNvPr id="3" name="Slide Number Placeholder 2"/>
          <p:cNvSpPr>
            <a:spLocks noGrp="1"/>
          </p:cNvSpPr>
          <p:nvPr>
            <p:ph type="sldNum" sz="quarter" idx="4294967295"/>
          </p:nvPr>
        </p:nvSpPr>
        <p:spPr>
          <a:xfrm>
            <a:off x="11415917" y="6108299"/>
            <a:ext cx="371196" cy="331932"/>
          </a:xfrm>
          <a:prstGeom prst="rect">
            <a:avLst/>
          </a:prstGeom>
        </p:spPr>
        <p:txBody>
          <a:bodyPr/>
          <a:lstStyle/>
          <a:p>
            <a:fld id="{058DB212-BFA2-403F-85EF-DFD3FF6D973A}" type="slidenum">
              <a:rPr lang="en-ZA" smtClean="0"/>
              <a:pPr/>
              <a:t>53</a:t>
            </a:fld>
            <a:endParaRPr lang="en-ZA" dirty="0"/>
          </a:p>
        </p:txBody>
      </p:sp>
      <p:sp>
        <p:nvSpPr>
          <p:cNvPr id="4" name="Title 3"/>
          <p:cNvSpPr>
            <a:spLocks noGrp="1"/>
          </p:cNvSpPr>
          <p:nvPr>
            <p:ph type="title"/>
          </p:nvPr>
        </p:nvSpPr>
        <p:spPr>
          <a:xfrm>
            <a:off x="207128" y="0"/>
            <a:ext cx="10261299" cy="720000"/>
          </a:xfrm>
        </p:spPr>
        <p:txBody>
          <a:bodyPr>
            <a:normAutofit/>
          </a:bodyPr>
          <a:lstStyle/>
          <a:p>
            <a:r>
              <a:rPr lang="id-ID" sz="4400" b="1" dirty="0"/>
              <a:t>Enforcement of diagnosis</a:t>
            </a:r>
          </a:p>
        </p:txBody>
      </p:sp>
      <p:pic>
        <p:nvPicPr>
          <p:cNvPr id="7" name="Content Placeholder 6"/>
          <p:cNvPicPr>
            <a:picLocks noGrp="1" noChangeAspect="1"/>
          </p:cNvPicPr>
          <p:nvPr>
            <p:ph sz="half" idx="1"/>
          </p:nvPr>
        </p:nvPicPr>
        <p:blipFill>
          <a:blip r:embed="rId2"/>
          <a:stretch>
            <a:fillRect/>
          </a:stretch>
        </p:blipFill>
        <p:spPr>
          <a:xfrm>
            <a:off x="207128" y="2071163"/>
            <a:ext cx="5040313" cy="2716382"/>
          </a:xfrm>
          <a:prstGeom prst="rect">
            <a:avLst/>
          </a:prstGeom>
        </p:spPr>
      </p:pic>
    </p:spTree>
    <p:extLst>
      <p:ext uri="{BB962C8B-B14F-4D97-AF65-F5344CB8AC3E}">
        <p14:creationId xmlns:p14="http://schemas.microsoft.com/office/powerpoint/2010/main" val="72538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5397811" y="1082600"/>
            <a:ext cx="6389302" cy="5541224"/>
          </a:xfrm>
        </p:spPr>
        <p:txBody>
          <a:bodyPr/>
          <a:lstStyle/>
          <a:p>
            <a:r>
              <a:rPr lang="id-ID" sz="3200" dirty="0"/>
              <a:t>Fungsi untuk :</a:t>
            </a:r>
          </a:p>
          <a:p>
            <a:pPr lvl="1"/>
            <a:r>
              <a:rPr lang="id-ID" sz="2800" dirty="0"/>
              <a:t>Test fungsi organ</a:t>
            </a:r>
          </a:p>
          <a:p>
            <a:pPr lvl="1"/>
            <a:r>
              <a:rPr lang="id-ID" sz="2800" dirty="0"/>
              <a:t>Mengetahui gangguan GI secara pasti, melalui :</a:t>
            </a:r>
          </a:p>
          <a:p>
            <a:pPr lvl="2"/>
            <a:r>
              <a:rPr lang="id-ID" sz="2400" dirty="0"/>
              <a:t>Status cairan</a:t>
            </a:r>
          </a:p>
          <a:p>
            <a:pPr lvl="2"/>
            <a:r>
              <a:rPr lang="id-ID" sz="2400" dirty="0"/>
              <a:t>Status nutrisi</a:t>
            </a:r>
          </a:p>
          <a:p>
            <a:pPr lvl="2"/>
            <a:r>
              <a:rPr lang="id-ID" sz="2400" dirty="0"/>
              <a:t>Fungsi organ abdomen</a:t>
            </a:r>
          </a:p>
          <a:p>
            <a:pPr lvl="1"/>
            <a:r>
              <a:rPr lang="id-ID" sz="2800" dirty="0"/>
              <a:t>Evaluasi efektivitas terapi</a:t>
            </a:r>
          </a:p>
          <a:p>
            <a:r>
              <a:rPr lang="id-ID" sz="3200" dirty="0"/>
              <a:t>Hasil berupa Co Albumin Low </a:t>
            </a:r>
            <a:r>
              <a:rPr lang="id-ID" sz="3200" dirty="0">
                <a:sym typeface="Wingdings" panose="05000000000000000000" pitchFamily="2" charset="2"/>
              </a:rPr>
              <a:t> Malnutrisi, Dysfunction hepatic,Chrown Disease</a:t>
            </a:r>
            <a:endParaRPr lang="id-ID" sz="3200" dirty="0"/>
          </a:p>
        </p:txBody>
      </p:sp>
      <p:sp>
        <p:nvSpPr>
          <p:cNvPr id="3" name="Slide Number Placeholder 2"/>
          <p:cNvSpPr>
            <a:spLocks noGrp="1"/>
          </p:cNvSpPr>
          <p:nvPr>
            <p:ph type="sldNum" sz="quarter" idx="4294967295"/>
          </p:nvPr>
        </p:nvSpPr>
        <p:spPr>
          <a:xfrm>
            <a:off x="11415917" y="6108299"/>
            <a:ext cx="371196" cy="331932"/>
          </a:xfrm>
          <a:prstGeom prst="rect">
            <a:avLst/>
          </a:prstGeom>
        </p:spPr>
        <p:txBody>
          <a:bodyPr/>
          <a:lstStyle/>
          <a:p>
            <a:fld id="{058DB212-BFA2-403F-85EF-DFD3FF6D973A}" type="slidenum">
              <a:rPr lang="en-ZA" smtClean="0"/>
              <a:pPr/>
              <a:t>54</a:t>
            </a:fld>
            <a:endParaRPr lang="en-ZA" dirty="0"/>
          </a:p>
        </p:txBody>
      </p:sp>
      <p:sp>
        <p:nvSpPr>
          <p:cNvPr id="4" name="Title 3"/>
          <p:cNvSpPr>
            <a:spLocks noGrp="1"/>
          </p:cNvSpPr>
          <p:nvPr>
            <p:ph type="title"/>
          </p:nvPr>
        </p:nvSpPr>
        <p:spPr>
          <a:xfrm>
            <a:off x="0" y="0"/>
            <a:ext cx="10261299" cy="720000"/>
          </a:xfrm>
        </p:spPr>
        <p:txBody>
          <a:bodyPr>
            <a:normAutofit/>
          </a:bodyPr>
          <a:lstStyle/>
          <a:p>
            <a:r>
              <a:rPr lang="id-ID" sz="4000" b="1" dirty="0"/>
              <a:t>Laboratory and Microbiology Test</a:t>
            </a:r>
          </a:p>
        </p:txBody>
      </p:sp>
      <p:pic>
        <p:nvPicPr>
          <p:cNvPr id="6" name="Content Placeholder 5"/>
          <p:cNvPicPr>
            <a:picLocks noGrp="1" noChangeAspect="1"/>
          </p:cNvPicPr>
          <p:nvPr>
            <p:ph sz="half" idx="1"/>
          </p:nvPr>
        </p:nvPicPr>
        <p:blipFill>
          <a:blip r:embed="rId2"/>
          <a:stretch>
            <a:fillRect/>
          </a:stretch>
        </p:blipFill>
        <p:spPr>
          <a:xfrm>
            <a:off x="176512" y="2197928"/>
            <a:ext cx="5040313" cy="3364408"/>
          </a:xfrm>
          <a:prstGeom prst="rect">
            <a:avLst/>
          </a:prstGeom>
        </p:spPr>
      </p:pic>
    </p:spTree>
    <p:extLst>
      <p:ext uri="{BB962C8B-B14F-4D97-AF65-F5344CB8AC3E}">
        <p14:creationId xmlns:p14="http://schemas.microsoft.com/office/powerpoint/2010/main" val="423442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2"/>
          </p:nvPr>
        </p:nvGraphicFramePr>
        <p:xfrm>
          <a:off x="179649" y="1205818"/>
          <a:ext cx="11236268" cy="4902480"/>
        </p:xfrm>
        <a:graphic>
          <a:graphicData uri="http://schemas.openxmlformats.org/drawingml/2006/table">
            <a:tbl>
              <a:tblPr firstRow="1" bandRow="1">
                <a:tableStyleId>{5C22544A-7EE6-4342-B048-85BDC9FD1C3A}</a:tableStyleId>
              </a:tblPr>
              <a:tblGrid>
                <a:gridCol w="651112">
                  <a:extLst>
                    <a:ext uri="{9D8B030D-6E8A-4147-A177-3AD203B41FA5}">
                      <a16:colId xmlns:a16="http://schemas.microsoft.com/office/drawing/2014/main" val="20000"/>
                    </a:ext>
                  </a:extLst>
                </a:gridCol>
                <a:gridCol w="6839733">
                  <a:extLst>
                    <a:ext uri="{9D8B030D-6E8A-4147-A177-3AD203B41FA5}">
                      <a16:colId xmlns:a16="http://schemas.microsoft.com/office/drawing/2014/main" val="20001"/>
                    </a:ext>
                  </a:extLst>
                </a:gridCol>
                <a:gridCol w="3745423">
                  <a:extLst>
                    <a:ext uri="{9D8B030D-6E8A-4147-A177-3AD203B41FA5}">
                      <a16:colId xmlns:a16="http://schemas.microsoft.com/office/drawing/2014/main" val="20002"/>
                    </a:ext>
                  </a:extLst>
                </a:gridCol>
              </a:tblGrid>
              <a:tr h="580034">
                <a:tc>
                  <a:txBody>
                    <a:bodyPr/>
                    <a:lstStyle/>
                    <a:p>
                      <a:r>
                        <a:rPr lang="id-ID" sz="2400" dirty="0"/>
                        <a:t>No</a:t>
                      </a:r>
                    </a:p>
                  </a:txBody>
                  <a:tcPr/>
                </a:tc>
                <a:tc>
                  <a:txBody>
                    <a:bodyPr/>
                    <a:lstStyle/>
                    <a:p>
                      <a:r>
                        <a:rPr lang="id-ID" sz="2400" dirty="0"/>
                        <a:t>Jenis Pemeriksaan </a:t>
                      </a:r>
                    </a:p>
                  </a:txBody>
                  <a:tcPr/>
                </a:tc>
                <a:tc>
                  <a:txBody>
                    <a:bodyPr/>
                    <a:lstStyle/>
                    <a:p>
                      <a:r>
                        <a:rPr lang="id-ID" sz="2400" dirty="0"/>
                        <a:t>Nilai Normal</a:t>
                      </a:r>
                    </a:p>
                  </a:txBody>
                  <a:tcPr/>
                </a:tc>
                <a:extLst>
                  <a:ext uri="{0D108BD9-81ED-4DB2-BD59-A6C34878D82A}">
                    <a16:rowId xmlns:a16="http://schemas.microsoft.com/office/drawing/2014/main" val="10000"/>
                  </a:ext>
                </a:extLst>
              </a:tr>
              <a:tr h="580034">
                <a:tc>
                  <a:txBody>
                    <a:bodyPr/>
                    <a:lstStyle/>
                    <a:p>
                      <a:r>
                        <a:rPr lang="id-ID" sz="2400" dirty="0"/>
                        <a:t>1</a:t>
                      </a:r>
                    </a:p>
                  </a:txBody>
                  <a:tcPr/>
                </a:tc>
                <a:tc>
                  <a:txBody>
                    <a:bodyPr/>
                    <a:lstStyle/>
                    <a:p>
                      <a:r>
                        <a:rPr lang="id-ID" sz="2400" dirty="0"/>
                        <a:t>Albumin</a:t>
                      </a:r>
                    </a:p>
                  </a:txBody>
                  <a:tcPr/>
                </a:tc>
                <a:tc>
                  <a:txBody>
                    <a:bodyPr/>
                    <a:lstStyle/>
                    <a:p>
                      <a:r>
                        <a:rPr lang="id-ID" sz="2400" dirty="0"/>
                        <a:t>3,2 – 5 g/dL</a:t>
                      </a:r>
                    </a:p>
                  </a:txBody>
                  <a:tcPr/>
                </a:tc>
                <a:extLst>
                  <a:ext uri="{0D108BD9-81ED-4DB2-BD59-A6C34878D82A}">
                    <a16:rowId xmlns:a16="http://schemas.microsoft.com/office/drawing/2014/main" val="10001"/>
                  </a:ext>
                </a:extLst>
              </a:tr>
              <a:tr h="1001155">
                <a:tc>
                  <a:txBody>
                    <a:bodyPr/>
                    <a:lstStyle/>
                    <a:p>
                      <a:r>
                        <a:rPr lang="id-ID" sz="2400" dirty="0"/>
                        <a:t>2</a:t>
                      </a:r>
                    </a:p>
                  </a:txBody>
                  <a:tcPr/>
                </a:tc>
                <a:tc>
                  <a:txBody>
                    <a:bodyPr/>
                    <a:lstStyle/>
                    <a:p>
                      <a:r>
                        <a:rPr lang="id-ID" sz="2400" dirty="0"/>
                        <a:t>ALT/SGPT </a:t>
                      </a:r>
                    </a:p>
                    <a:p>
                      <a:r>
                        <a:rPr lang="id-ID" sz="2400" dirty="0"/>
                        <a:t>Alanin</a:t>
                      </a:r>
                      <a:r>
                        <a:rPr lang="id-ID" sz="2400" baseline="0" dirty="0"/>
                        <a:t> Amino – Tranferase</a:t>
                      </a:r>
                      <a:endParaRPr lang="id-ID" sz="2400" dirty="0"/>
                    </a:p>
                  </a:txBody>
                  <a:tcPr/>
                </a:tc>
                <a:tc>
                  <a:txBody>
                    <a:bodyPr/>
                    <a:lstStyle/>
                    <a:p>
                      <a:r>
                        <a:rPr lang="id-ID" sz="2400" dirty="0"/>
                        <a:t>&lt; 35 IU/L</a:t>
                      </a:r>
                    </a:p>
                  </a:txBody>
                  <a:tcPr/>
                </a:tc>
                <a:extLst>
                  <a:ext uri="{0D108BD9-81ED-4DB2-BD59-A6C34878D82A}">
                    <a16:rowId xmlns:a16="http://schemas.microsoft.com/office/drawing/2014/main" val="10002"/>
                  </a:ext>
                </a:extLst>
              </a:tr>
              <a:tr h="1001155">
                <a:tc>
                  <a:txBody>
                    <a:bodyPr/>
                    <a:lstStyle/>
                    <a:p>
                      <a:r>
                        <a:rPr lang="id-ID" sz="2400" dirty="0"/>
                        <a:t>3</a:t>
                      </a:r>
                    </a:p>
                  </a:txBody>
                  <a:tcPr/>
                </a:tc>
                <a:tc>
                  <a:txBody>
                    <a:bodyPr/>
                    <a:lstStyle/>
                    <a:p>
                      <a:r>
                        <a:rPr lang="id-ID" sz="2400" dirty="0"/>
                        <a:t>AST/SGOT</a:t>
                      </a:r>
                    </a:p>
                    <a:p>
                      <a:r>
                        <a:rPr lang="id-ID" sz="2400" dirty="0"/>
                        <a:t>Aspartate</a:t>
                      </a:r>
                      <a:r>
                        <a:rPr lang="id-ID" sz="2400" baseline="0" dirty="0"/>
                        <a:t> amino – Tranferase</a:t>
                      </a:r>
                      <a:endParaRPr lang="id-ID" sz="2400" dirty="0"/>
                    </a:p>
                  </a:txBody>
                  <a:tcPr/>
                </a:tc>
                <a:tc>
                  <a:txBody>
                    <a:bodyPr/>
                    <a:lstStyle/>
                    <a:p>
                      <a:r>
                        <a:rPr lang="id-ID" sz="2400" dirty="0"/>
                        <a:t>&lt; 35 IU/L</a:t>
                      </a:r>
                    </a:p>
                  </a:txBody>
                  <a:tcPr/>
                </a:tc>
                <a:extLst>
                  <a:ext uri="{0D108BD9-81ED-4DB2-BD59-A6C34878D82A}">
                    <a16:rowId xmlns:a16="http://schemas.microsoft.com/office/drawing/2014/main" val="10003"/>
                  </a:ext>
                </a:extLst>
              </a:tr>
              <a:tr h="580034">
                <a:tc>
                  <a:txBody>
                    <a:bodyPr/>
                    <a:lstStyle/>
                    <a:p>
                      <a:r>
                        <a:rPr lang="id-ID" sz="2400" dirty="0"/>
                        <a:t>4</a:t>
                      </a:r>
                    </a:p>
                  </a:txBody>
                  <a:tcPr/>
                </a:tc>
                <a:tc>
                  <a:txBody>
                    <a:bodyPr/>
                    <a:lstStyle/>
                    <a:p>
                      <a:r>
                        <a:rPr lang="id-ID" sz="2400" dirty="0"/>
                        <a:t>Protein total</a:t>
                      </a:r>
                    </a:p>
                  </a:txBody>
                  <a:tcPr/>
                </a:tc>
                <a:tc>
                  <a:txBody>
                    <a:bodyPr/>
                    <a:lstStyle/>
                    <a:p>
                      <a:r>
                        <a:rPr lang="id-ID" sz="2400" dirty="0"/>
                        <a:t>6,5 – 7,9 g/dL</a:t>
                      </a:r>
                    </a:p>
                  </a:txBody>
                  <a:tcPr/>
                </a:tc>
                <a:extLst>
                  <a:ext uri="{0D108BD9-81ED-4DB2-BD59-A6C34878D82A}">
                    <a16:rowId xmlns:a16="http://schemas.microsoft.com/office/drawing/2014/main" val="10004"/>
                  </a:ext>
                </a:extLst>
              </a:tr>
              <a:tr h="580034">
                <a:tc>
                  <a:txBody>
                    <a:bodyPr/>
                    <a:lstStyle/>
                    <a:p>
                      <a:r>
                        <a:rPr lang="id-ID" sz="2400" dirty="0"/>
                        <a:t>5</a:t>
                      </a:r>
                    </a:p>
                  </a:txBody>
                  <a:tcPr/>
                </a:tc>
                <a:tc>
                  <a:txBody>
                    <a:bodyPr/>
                    <a:lstStyle/>
                    <a:p>
                      <a:r>
                        <a:rPr lang="id-ID" sz="2400" dirty="0"/>
                        <a:t>Billirubin direct</a:t>
                      </a:r>
                    </a:p>
                  </a:txBody>
                  <a:tcPr/>
                </a:tc>
                <a:tc>
                  <a:txBody>
                    <a:bodyPr/>
                    <a:lstStyle/>
                    <a:p>
                      <a:r>
                        <a:rPr lang="id-ID" sz="2400" dirty="0"/>
                        <a:t>0 – 0,3 mg/dL</a:t>
                      </a:r>
                    </a:p>
                  </a:txBody>
                  <a:tcPr/>
                </a:tc>
                <a:extLst>
                  <a:ext uri="{0D108BD9-81ED-4DB2-BD59-A6C34878D82A}">
                    <a16:rowId xmlns:a16="http://schemas.microsoft.com/office/drawing/2014/main" val="10005"/>
                  </a:ext>
                </a:extLst>
              </a:tr>
              <a:tr h="580034">
                <a:tc>
                  <a:txBody>
                    <a:bodyPr/>
                    <a:lstStyle/>
                    <a:p>
                      <a:r>
                        <a:rPr lang="id-ID" sz="2400" dirty="0"/>
                        <a:t>6</a:t>
                      </a:r>
                    </a:p>
                  </a:txBody>
                  <a:tcPr/>
                </a:tc>
                <a:tc>
                  <a:txBody>
                    <a:bodyPr/>
                    <a:lstStyle/>
                    <a:p>
                      <a:r>
                        <a:rPr lang="id-ID" sz="2400" dirty="0"/>
                        <a:t>Bilirubin total</a:t>
                      </a:r>
                    </a:p>
                  </a:txBody>
                  <a:tcPr/>
                </a:tc>
                <a:tc>
                  <a:txBody>
                    <a:bodyPr/>
                    <a:lstStyle/>
                    <a:p>
                      <a:r>
                        <a:rPr lang="id-ID" sz="2400" dirty="0"/>
                        <a:t>0,1 –</a:t>
                      </a:r>
                      <a:r>
                        <a:rPr lang="id-ID" sz="2400" baseline="0" dirty="0"/>
                        <a:t> 1,2 mg/dL</a:t>
                      </a:r>
                      <a:endParaRPr lang="id-ID" sz="2400" dirty="0"/>
                    </a:p>
                  </a:txBody>
                  <a:tcPr/>
                </a:tc>
                <a:extLst>
                  <a:ext uri="{0D108BD9-81ED-4DB2-BD59-A6C34878D82A}">
                    <a16:rowId xmlns:a16="http://schemas.microsoft.com/office/drawing/2014/main" val="10006"/>
                  </a:ext>
                </a:extLst>
              </a:tr>
            </a:tbl>
          </a:graphicData>
        </a:graphic>
      </p:graphicFrame>
      <p:sp>
        <p:nvSpPr>
          <p:cNvPr id="4" name="Title 3"/>
          <p:cNvSpPr>
            <a:spLocks noGrp="1"/>
          </p:cNvSpPr>
          <p:nvPr>
            <p:ph type="title"/>
          </p:nvPr>
        </p:nvSpPr>
        <p:spPr>
          <a:xfrm>
            <a:off x="179649" y="0"/>
            <a:ext cx="10729650" cy="720000"/>
          </a:xfrm>
        </p:spPr>
        <p:txBody>
          <a:bodyPr>
            <a:normAutofit/>
          </a:bodyPr>
          <a:lstStyle/>
          <a:p>
            <a:r>
              <a:rPr lang="id-ID" sz="4000" b="1" dirty="0"/>
              <a:t>Laboratory Test</a:t>
            </a:r>
          </a:p>
        </p:txBody>
      </p:sp>
    </p:spTree>
    <p:extLst>
      <p:ext uri="{BB962C8B-B14F-4D97-AF65-F5344CB8AC3E}">
        <p14:creationId xmlns:p14="http://schemas.microsoft.com/office/powerpoint/2010/main" val="295424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70A6C5-E17E-C5A5-750E-7846D27085D3}"/>
              </a:ext>
            </a:extLst>
          </p:cNvPr>
          <p:cNvSpPr/>
          <p:nvPr/>
        </p:nvSpPr>
        <p:spPr>
          <a:xfrm>
            <a:off x="1874520" y="2400300"/>
            <a:ext cx="7978140" cy="2554545"/>
          </a:xfrm>
          <a:prstGeom prst="rect">
            <a:avLst/>
          </a:prstGeom>
          <a:noFill/>
        </p:spPr>
        <p:txBody>
          <a:bodyPr wrap="square" lIns="91440" tIns="45720" rIns="91440" bIns="45720">
            <a:spAutoFit/>
          </a:bodyPr>
          <a:lstStyle/>
          <a:p>
            <a:pPr algn="ct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THANK YOU</a:t>
            </a:r>
          </a:p>
          <a:p>
            <a:pPr algn="ctr"/>
            <a:endPar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endPar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35178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1EB1E-0F58-49D7-0971-B60E0A518249}"/>
              </a:ext>
            </a:extLst>
          </p:cNvPr>
          <p:cNvSpPr>
            <a:spLocks noGrp="1"/>
          </p:cNvSpPr>
          <p:nvPr>
            <p:ph type="title"/>
          </p:nvPr>
        </p:nvSpPr>
        <p:spPr/>
        <p:txBody>
          <a:bodyPr/>
          <a:lstStyle/>
          <a:p>
            <a:endParaRPr lang="en-ID"/>
          </a:p>
        </p:txBody>
      </p:sp>
      <p:pic>
        <p:nvPicPr>
          <p:cNvPr id="4" name="Content Placeholder 3">
            <a:extLst>
              <a:ext uri="{FF2B5EF4-FFF2-40B4-BE49-F238E27FC236}">
                <a16:creationId xmlns:a16="http://schemas.microsoft.com/office/drawing/2014/main" id="{7448A16E-67FA-76E9-4781-6EDB2643F0F3}"/>
              </a:ext>
            </a:extLst>
          </p:cNvPr>
          <p:cNvPicPr>
            <a:picLocks noGrp="1" noChangeAspect="1"/>
          </p:cNvPicPr>
          <p:nvPr>
            <p:ph idx="1"/>
          </p:nvPr>
        </p:nvPicPr>
        <p:blipFill>
          <a:blip r:embed="rId2"/>
          <a:stretch>
            <a:fillRect/>
          </a:stretch>
        </p:blipFill>
        <p:spPr>
          <a:xfrm>
            <a:off x="2903256" y="0"/>
            <a:ext cx="6850344" cy="6400800"/>
          </a:xfrm>
          <a:prstGeom prst="rect">
            <a:avLst/>
          </a:prstGeom>
        </p:spPr>
      </p:pic>
    </p:spTree>
    <p:extLst>
      <p:ext uri="{BB962C8B-B14F-4D97-AF65-F5344CB8AC3E}">
        <p14:creationId xmlns:p14="http://schemas.microsoft.com/office/powerpoint/2010/main" val="349990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E163-2D3E-CD0B-2A09-2A041879083A}"/>
              </a:ext>
            </a:extLst>
          </p:cNvPr>
          <p:cNvSpPr>
            <a:spLocks noGrp="1"/>
          </p:cNvSpPr>
          <p:nvPr>
            <p:ph type="title"/>
          </p:nvPr>
        </p:nvSpPr>
        <p:spPr/>
        <p:txBody>
          <a:bodyPr/>
          <a:lstStyle/>
          <a:p>
            <a:endParaRPr lang="en-ID"/>
          </a:p>
        </p:txBody>
      </p:sp>
      <p:pic>
        <p:nvPicPr>
          <p:cNvPr id="4" name="Content Placeholder 3">
            <a:extLst>
              <a:ext uri="{FF2B5EF4-FFF2-40B4-BE49-F238E27FC236}">
                <a16:creationId xmlns:a16="http://schemas.microsoft.com/office/drawing/2014/main" id="{C733502A-B41F-A654-E259-8818F77D0382}"/>
              </a:ext>
            </a:extLst>
          </p:cNvPr>
          <p:cNvPicPr>
            <a:picLocks noGrp="1" noChangeAspect="1"/>
          </p:cNvPicPr>
          <p:nvPr>
            <p:ph idx="1"/>
          </p:nvPr>
        </p:nvPicPr>
        <p:blipFill>
          <a:blip r:embed="rId2"/>
          <a:stretch>
            <a:fillRect/>
          </a:stretch>
        </p:blipFill>
        <p:spPr>
          <a:xfrm>
            <a:off x="2579077" y="1"/>
            <a:ext cx="6752491" cy="6564922"/>
          </a:xfrm>
          <a:prstGeom prst="rect">
            <a:avLst/>
          </a:prstGeom>
        </p:spPr>
      </p:pic>
    </p:spTree>
    <p:extLst>
      <p:ext uri="{BB962C8B-B14F-4D97-AF65-F5344CB8AC3E}">
        <p14:creationId xmlns:p14="http://schemas.microsoft.com/office/powerpoint/2010/main" val="265732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FD32D046-02D1-B3E3-2120-37D1EBB5059B}"/>
              </a:ext>
            </a:extLst>
          </p:cNvPr>
          <p:cNvSpPr>
            <a:spLocks noGrp="1"/>
          </p:cNvSpPr>
          <p:nvPr>
            <p:ph type="sldNum" sz="quarter" idx="11"/>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B4CDE69-E4A1-4492-AF80-B500EAA50603}" type="slidenum">
              <a:rPr lang="en-US" altLang="en-US"/>
              <a:pPr/>
              <a:t>8</a:t>
            </a:fld>
            <a:endParaRPr lang="en-US" altLang="en-US"/>
          </a:p>
        </p:txBody>
      </p:sp>
      <p:sp>
        <p:nvSpPr>
          <p:cNvPr id="26627" name="Rectangle 1027">
            <a:extLst>
              <a:ext uri="{FF2B5EF4-FFF2-40B4-BE49-F238E27FC236}">
                <a16:creationId xmlns:a16="http://schemas.microsoft.com/office/drawing/2014/main" id="{D2B3AAC9-30E1-1F5C-122D-D694E306B411}"/>
              </a:ext>
            </a:extLst>
          </p:cNvPr>
          <p:cNvSpPr>
            <a:spLocks noGrp="1" noChangeArrowheads="1"/>
          </p:cNvSpPr>
          <p:nvPr>
            <p:ph type="body" idx="1"/>
          </p:nvPr>
        </p:nvSpPr>
        <p:spPr>
          <a:xfrm>
            <a:off x="1774825" y="260350"/>
            <a:ext cx="8642350" cy="6000750"/>
          </a:xfrm>
        </p:spPr>
        <p:txBody>
          <a:bodyPr/>
          <a:lstStyle/>
          <a:p>
            <a:pPr eaLnBrk="1" hangingPunct="1">
              <a:lnSpc>
                <a:spcPct val="110000"/>
              </a:lnSpc>
              <a:buFont typeface="Wingdings" panose="05000000000000000000" pitchFamily="2" charset="2"/>
              <a:buNone/>
              <a:defRPr/>
            </a:pPr>
            <a:r>
              <a:rPr lang="en-US" sz="3600" b="1" dirty="0">
                <a:solidFill>
                  <a:srgbClr val="CC0066"/>
                </a:solidFill>
                <a:latin typeface="Times New Roman" pitchFamily="18" charset="0"/>
                <a:cs typeface="Times New Roman" pitchFamily="18" charset="0"/>
              </a:rPr>
              <a:t>Proses yang terjadi :</a:t>
            </a:r>
          </a:p>
          <a:p>
            <a:pPr eaLnBrk="1" hangingPunct="1">
              <a:lnSpc>
                <a:spcPct val="110000"/>
              </a:lnSpc>
              <a:defRPr/>
            </a:pPr>
            <a:r>
              <a:rPr lang="en-US" b="1" dirty="0">
                <a:latin typeface="Times New Roman" pitchFamily="18" charset="0"/>
                <a:cs typeface="Times New Roman" pitchFamily="18" charset="0"/>
              </a:rPr>
              <a:t>Pergerakan makanan </a:t>
            </a:r>
          </a:p>
          <a:p>
            <a:pPr eaLnBrk="1" hangingPunct="1">
              <a:lnSpc>
                <a:spcPct val="110000"/>
              </a:lnSpc>
              <a:defRPr/>
            </a:pPr>
            <a:r>
              <a:rPr lang="en-US" b="1">
                <a:latin typeface="Times New Roman" pitchFamily="18" charset="0"/>
                <a:cs typeface="Times New Roman" pitchFamily="18" charset="0"/>
              </a:rPr>
              <a:t>Sekresi getah pencernaan &amp; pencernaan makanan</a:t>
            </a:r>
          </a:p>
          <a:p>
            <a:pPr eaLnBrk="1" hangingPunct="1">
              <a:lnSpc>
                <a:spcPct val="110000"/>
              </a:lnSpc>
              <a:defRPr/>
            </a:pPr>
            <a:r>
              <a:rPr lang="en-US" b="1" dirty="0">
                <a:latin typeface="Times New Roman" pitchFamily="18" charset="0"/>
                <a:cs typeface="Times New Roman" pitchFamily="18" charset="0"/>
              </a:rPr>
              <a:t>absorbsi hasil  pencernaan, air &amp; elektrolit</a:t>
            </a:r>
          </a:p>
          <a:p>
            <a:pPr eaLnBrk="1" hangingPunct="1">
              <a:lnSpc>
                <a:spcPct val="110000"/>
              </a:lnSpc>
              <a:defRPr/>
            </a:pPr>
            <a:r>
              <a:rPr lang="en-US" b="1" dirty="0">
                <a:latin typeface="Times New Roman" pitchFamily="18" charset="0"/>
                <a:cs typeface="Times New Roman" pitchFamily="18" charset="0"/>
              </a:rPr>
              <a:t>sirkulasi darah </a:t>
            </a:r>
            <a:r>
              <a:rPr lang="en-US" b="1" dirty="0" err="1">
                <a:latin typeface="Times New Roman" pitchFamily="18" charset="0"/>
                <a:cs typeface="Times New Roman" pitchFamily="18" charset="0"/>
              </a:rPr>
              <a:t>mell</a:t>
            </a:r>
            <a:r>
              <a:rPr lang="en-US" b="1" dirty="0">
                <a:latin typeface="Times New Roman" pitchFamily="18" charset="0"/>
                <a:cs typeface="Times New Roman" pitchFamily="18" charset="0"/>
              </a:rPr>
              <a:t>. organ GI	</a:t>
            </a:r>
          </a:p>
          <a:p>
            <a:pPr eaLnBrk="1" hangingPunct="1">
              <a:lnSpc>
                <a:spcPct val="110000"/>
              </a:lnSpc>
              <a:defRPr/>
            </a:pPr>
            <a:r>
              <a:rPr lang="en-US" b="1" dirty="0">
                <a:latin typeface="Times New Roman" pitchFamily="18" charset="0"/>
                <a:cs typeface="Times New Roman" pitchFamily="18" charset="0"/>
              </a:rPr>
              <a:t>pengaturan semua fungsi oleh </a:t>
            </a:r>
            <a:r>
              <a:rPr lang="en-US" b="1" dirty="0" err="1">
                <a:latin typeface="Times New Roman" pitchFamily="18" charset="0"/>
                <a:cs typeface="Times New Roman" pitchFamily="18" charset="0"/>
              </a:rPr>
              <a:t>sistim</a:t>
            </a:r>
            <a:r>
              <a:rPr lang="en-US" b="1" dirty="0">
                <a:latin typeface="Times New Roman" pitchFamily="18" charset="0"/>
                <a:cs typeface="Times New Roman" pitchFamily="18" charset="0"/>
              </a:rPr>
              <a:t> saraf &amp; hormonal.</a:t>
            </a:r>
          </a:p>
          <a:p>
            <a:pPr eaLnBrk="1" hangingPunct="1">
              <a:lnSpc>
                <a:spcPct val="110000"/>
              </a:lnSpc>
              <a:buFont typeface="Wingdings" panose="05000000000000000000" pitchFamily="2" charset="2"/>
              <a:buNone/>
              <a:defRPr/>
            </a:pPr>
            <a:endParaRPr lang="en-US" b="1" dirty="0">
              <a:latin typeface="Times New Roman" pitchFamily="18" charset="0"/>
              <a:cs typeface="Times New Roman" pitchFamily="18" charset="0"/>
            </a:endParaRPr>
          </a:p>
          <a:p>
            <a:pPr eaLnBrk="1" hangingPunct="1">
              <a:lnSpc>
                <a:spcPct val="110000"/>
              </a:lnSpc>
              <a:buClr>
                <a:schemeClr val="bg2"/>
              </a:buClr>
              <a:buFont typeface="Wingdings" panose="05000000000000000000" pitchFamily="2" charset="2"/>
              <a:buNone/>
              <a:defRPr/>
            </a:pPr>
            <a:endParaRPr lang="en-US" sz="2800" b="1" dirty="0"/>
          </a:p>
          <a:p>
            <a:pPr eaLnBrk="1" hangingPunct="1">
              <a:lnSpc>
                <a:spcPct val="110000"/>
              </a:lnSpc>
              <a:buFont typeface="Wingdings" panose="05000000000000000000" pitchFamily="2" charset="2"/>
              <a:buNone/>
              <a:defRPr/>
            </a:pPr>
            <a:endParaRPr lang="en-US" b="1" dirty="0"/>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p:cTn id="7" dur="500" fill="hold"/>
                                        <p:tgtEl>
                                          <p:spTgt spid="266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627">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6627">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26627">
                                            <p:txEl>
                                              <p:pRg st="0" end="0"/>
                                            </p:txEl>
                                          </p:spTgt>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26627">
                                            <p:txEl>
                                              <p:pRg st="1" end="1"/>
                                            </p:txEl>
                                          </p:spTgt>
                                        </p:tgtEl>
                                        <p:attrNameLst>
                                          <p:attrName>style.visibility</p:attrName>
                                        </p:attrNameLst>
                                      </p:cBhvr>
                                      <p:to>
                                        <p:strVal val="visible"/>
                                      </p:to>
                                    </p:set>
                                    <p:anim calcmode="lin" valueType="num">
                                      <p:cBhvr>
                                        <p:cTn id="14" dur="500" fill="hold"/>
                                        <p:tgtEl>
                                          <p:spTgt spid="2662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6627">
                                            <p:txEl>
                                              <p:pRg st="1" end="1"/>
                                            </p:txEl>
                                          </p:spTgt>
                                        </p:tgtEl>
                                        <p:attrNameLst>
                                          <p:attrName>ppt_h</p:attrName>
                                        </p:attrNameLst>
                                      </p:cBhvr>
                                      <p:tavLst>
                                        <p:tav tm="0">
                                          <p:val>
                                            <p:fltVal val="0"/>
                                          </p:val>
                                        </p:tav>
                                        <p:tav tm="100000">
                                          <p:val>
                                            <p:strVal val="#ppt_h"/>
                                          </p:val>
                                        </p:tav>
                                      </p:tavLst>
                                    </p:anim>
                                    <p:anim calcmode="lin" valueType="num">
                                      <p:cBhvr>
                                        <p:cTn id="16" dur="500" fill="hold"/>
                                        <p:tgtEl>
                                          <p:spTgt spid="26627">
                                            <p:txEl>
                                              <p:pRg st="1" end="1"/>
                                            </p:txEl>
                                          </p:spTgt>
                                        </p:tgtEl>
                                        <p:attrNameLst>
                                          <p:attrName>ppt_x</p:attrName>
                                        </p:attrNameLst>
                                      </p:cBhvr>
                                      <p:tavLst>
                                        <p:tav tm="0">
                                          <p:val>
                                            <p:fltVal val="0.5"/>
                                          </p:val>
                                        </p:tav>
                                        <p:tav tm="100000">
                                          <p:val>
                                            <p:strVal val="#ppt_x"/>
                                          </p:val>
                                        </p:tav>
                                      </p:tavLst>
                                    </p:anim>
                                    <p:anim calcmode="lin" valueType="num">
                                      <p:cBhvr>
                                        <p:cTn id="17" dur="500" fill="hold"/>
                                        <p:tgtEl>
                                          <p:spTgt spid="26627">
                                            <p:txEl>
                                              <p:pRg st="1" end="1"/>
                                            </p:txEl>
                                          </p:spTgt>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26627">
                                            <p:txEl>
                                              <p:pRg st="2" end="2"/>
                                            </p:txEl>
                                          </p:spTgt>
                                        </p:tgtEl>
                                        <p:attrNameLst>
                                          <p:attrName>style.visibility</p:attrName>
                                        </p:attrNameLst>
                                      </p:cBhvr>
                                      <p:to>
                                        <p:strVal val="visible"/>
                                      </p:to>
                                    </p:set>
                                    <p:anim calcmode="lin" valueType="num">
                                      <p:cBhvr>
                                        <p:cTn id="21" dur="500" fill="hold"/>
                                        <p:tgtEl>
                                          <p:spTgt spid="2662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6627">
                                            <p:txEl>
                                              <p:pRg st="2" end="2"/>
                                            </p:txEl>
                                          </p:spTgt>
                                        </p:tgtEl>
                                        <p:attrNameLst>
                                          <p:attrName>ppt_h</p:attrName>
                                        </p:attrNameLst>
                                      </p:cBhvr>
                                      <p:tavLst>
                                        <p:tav tm="0">
                                          <p:val>
                                            <p:fltVal val="0"/>
                                          </p:val>
                                        </p:tav>
                                        <p:tav tm="100000">
                                          <p:val>
                                            <p:strVal val="#ppt_h"/>
                                          </p:val>
                                        </p:tav>
                                      </p:tavLst>
                                    </p:anim>
                                    <p:anim calcmode="lin" valueType="num">
                                      <p:cBhvr>
                                        <p:cTn id="23" dur="500" fill="hold"/>
                                        <p:tgtEl>
                                          <p:spTgt spid="26627">
                                            <p:txEl>
                                              <p:pRg st="2" end="2"/>
                                            </p:txEl>
                                          </p:spTgt>
                                        </p:tgtEl>
                                        <p:attrNameLst>
                                          <p:attrName>ppt_x</p:attrName>
                                        </p:attrNameLst>
                                      </p:cBhvr>
                                      <p:tavLst>
                                        <p:tav tm="0">
                                          <p:val>
                                            <p:fltVal val="0.5"/>
                                          </p:val>
                                        </p:tav>
                                        <p:tav tm="100000">
                                          <p:val>
                                            <p:strVal val="#ppt_x"/>
                                          </p:val>
                                        </p:tav>
                                      </p:tavLst>
                                    </p:anim>
                                    <p:anim calcmode="lin" valueType="num">
                                      <p:cBhvr>
                                        <p:cTn id="24" dur="500" fill="hold"/>
                                        <p:tgtEl>
                                          <p:spTgt spid="26627">
                                            <p:txEl>
                                              <p:pRg st="2" end="2"/>
                                            </p:txEl>
                                          </p:spTgt>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calcmode="lin" valueType="num">
                                      <p:cBhvr>
                                        <p:cTn id="28" dur="500" fill="hold"/>
                                        <p:tgtEl>
                                          <p:spTgt spid="26627">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6627">
                                            <p:txEl>
                                              <p:pRg st="3" end="3"/>
                                            </p:txEl>
                                          </p:spTgt>
                                        </p:tgtEl>
                                        <p:attrNameLst>
                                          <p:attrName>ppt_h</p:attrName>
                                        </p:attrNameLst>
                                      </p:cBhvr>
                                      <p:tavLst>
                                        <p:tav tm="0">
                                          <p:val>
                                            <p:fltVal val="0"/>
                                          </p:val>
                                        </p:tav>
                                        <p:tav tm="100000">
                                          <p:val>
                                            <p:strVal val="#ppt_h"/>
                                          </p:val>
                                        </p:tav>
                                      </p:tavLst>
                                    </p:anim>
                                    <p:anim calcmode="lin" valueType="num">
                                      <p:cBhvr>
                                        <p:cTn id="30" dur="500" fill="hold"/>
                                        <p:tgtEl>
                                          <p:spTgt spid="26627">
                                            <p:txEl>
                                              <p:pRg st="3" end="3"/>
                                            </p:txEl>
                                          </p:spTgt>
                                        </p:tgtEl>
                                        <p:attrNameLst>
                                          <p:attrName>ppt_x</p:attrName>
                                        </p:attrNameLst>
                                      </p:cBhvr>
                                      <p:tavLst>
                                        <p:tav tm="0">
                                          <p:val>
                                            <p:fltVal val="0.5"/>
                                          </p:val>
                                        </p:tav>
                                        <p:tav tm="100000">
                                          <p:val>
                                            <p:strVal val="#ppt_x"/>
                                          </p:val>
                                        </p:tav>
                                      </p:tavLst>
                                    </p:anim>
                                    <p:anim calcmode="lin" valueType="num">
                                      <p:cBhvr>
                                        <p:cTn id="31" dur="500" fill="hold"/>
                                        <p:tgtEl>
                                          <p:spTgt spid="26627">
                                            <p:txEl>
                                              <p:pRg st="3" end="3"/>
                                            </p:txEl>
                                          </p:spTgt>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26627">
                                            <p:txEl>
                                              <p:pRg st="4" end="4"/>
                                            </p:txEl>
                                          </p:spTgt>
                                        </p:tgtEl>
                                        <p:attrNameLst>
                                          <p:attrName>style.visibility</p:attrName>
                                        </p:attrNameLst>
                                      </p:cBhvr>
                                      <p:to>
                                        <p:strVal val="visible"/>
                                      </p:to>
                                    </p:set>
                                    <p:anim calcmode="lin" valueType="num">
                                      <p:cBhvr>
                                        <p:cTn id="35" dur="500" fill="hold"/>
                                        <p:tgtEl>
                                          <p:spTgt spid="26627">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6627">
                                            <p:txEl>
                                              <p:pRg st="4" end="4"/>
                                            </p:txEl>
                                          </p:spTgt>
                                        </p:tgtEl>
                                        <p:attrNameLst>
                                          <p:attrName>ppt_h</p:attrName>
                                        </p:attrNameLst>
                                      </p:cBhvr>
                                      <p:tavLst>
                                        <p:tav tm="0">
                                          <p:val>
                                            <p:fltVal val="0"/>
                                          </p:val>
                                        </p:tav>
                                        <p:tav tm="100000">
                                          <p:val>
                                            <p:strVal val="#ppt_h"/>
                                          </p:val>
                                        </p:tav>
                                      </p:tavLst>
                                    </p:anim>
                                    <p:anim calcmode="lin" valueType="num">
                                      <p:cBhvr>
                                        <p:cTn id="37" dur="500" fill="hold"/>
                                        <p:tgtEl>
                                          <p:spTgt spid="26627">
                                            <p:txEl>
                                              <p:pRg st="4" end="4"/>
                                            </p:txEl>
                                          </p:spTgt>
                                        </p:tgtEl>
                                        <p:attrNameLst>
                                          <p:attrName>ppt_x</p:attrName>
                                        </p:attrNameLst>
                                      </p:cBhvr>
                                      <p:tavLst>
                                        <p:tav tm="0">
                                          <p:val>
                                            <p:fltVal val="0.5"/>
                                          </p:val>
                                        </p:tav>
                                        <p:tav tm="100000">
                                          <p:val>
                                            <p:strVal val="#ppt_x"/>
                                          </p:val>
                                        </p:tav>
                                      </p:tavLst>
                                    </p:anim>
                                    <p:anim calcmode="lin" valueType="num">
                                      <p:cBhvr>
                                        <p:cTn id="38" dur="500" fill="hold"/>
                                        <p:tgtEl>
                                          <p:spTgt spid="26627">
                                            <p:txEl>
                                              <p:pRg st="4" end="4"/>
                                            </p:txEl>
                                          </p:spTgt>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26627">
                                            <p:txEl>
                                              <p:pRg st="5" end="5"/>
                                            </p:txEl>
                                          </p:spTgt>
                                        </p:tgtEl>
                                        <p:attrNameLst>
                                          <p:attrName>style.visibility</p:attrName>
                                        </p:attrNameLst>
                                      </p:cBhvr>
                                      <p:to>
                                        <p:strVal val="visible"/>
                                      </p:to>
                                    </p:set>
                                    <p:anim calcmode="lin" valueType="num">
                                      <p:cBhvr>
                                        <p:cTn id="42" dur="500" fill="hold"/>
                                        <p:tgtEl>
                                          <p:spTgt spid="26627">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26627">
                                            <p:txEl>
                                              <p:pRg st="5" end="5"/>
                                            </p:txEl>
                                          </p:spTgt>
                                        </p:tgtEl>
                                        <p:attrNameLst>
                                          <p:attrName>ppt_h</p:attrName>
                                        </p:attrNameLst>
                                      </p:cBhvr>
                                      <p:tavLst>
                                        <p:tav tm="0">
                                          <p:val>
                                            <p:fltVal val="0"/>
                                          </p:val>
                                        </p:tav>
                                        <p:tav tm="100000">
                                          <p:val>
                                            <p:strVal val="#ppt_h"/>
                                          </p:val>
                                        </p:tav>
                                      </p:tavLst>
                                    </p:anim>
                                    <p:anim calcmode="lin" valueType="num">
                                      <p:cBhvr>
                                        <p:cTn id="44" dur="500" fill="hold"/>
                                        <p:tgtEl>
                                          <p:spTgt spid="26627">
                                            <p:txEl>
                                              <p:pRg st="5" end="5"/>
                                            </p:txEl>
                                          </p:spTgt>
                                        </p:tgtEl>
                                        <p:attrNameLst>
                                          <p:attrName>ppt_x</p:attrName>
                                        </p:attrNameLst>
                                      </p:cBhvr>
                                      <p:tavLst>
                                        <p:tav tm="0">
                                          <p:val>
                                            <p:fltVal val="0.5"/>
                                          </p:val>
                                        </p:tav>
                                        <p:tav tm="100000">
                                          <p:val>
                                            <p:strVal val="#ppt_x"/>
                                          </p:val>
                                        </p:tav>
                                      </p:tavLst>
                                    </p:anim>
                                    <p:anim calcmode="lin" valueType="num">
                                      <p:cBhvr>
                                        <p:cTn id="45" dur="500" fill="hold"/>
                                        <p:tgtEl>
                                          <p:spTgt spid="26627">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011EAE1-5D56-08A6-6138-79C4ABD559F7}"/>
              </a:ext>
            </a:extLst>
          </p:cNvPr>
          <p:cNvSpPr>
            <a:spLocks noGrp="1"/>
          </p:cNvSpPr>
          <p:nvPr>
            <p:ph type="sldNum" sz="quarter" idx="11"/>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E65B37E-C2ED-4DAF-8AE9-13833D8B00FA}" type="slidenum">
              <a:rPr lang="en-US" altLang="en-US"/>
              <a:pPr/>
              <a:t>9</a:t>
            </a:fld>
            <a:endParaRPr lang="en-US" altLang="en-US"/>
          </a:p>
        </p:txBody>
      </p:sp>
      <p:sp>
        <p:nvSpPr>
          <p:cNvPr id="64520" name="Rectangle 8">
            <a:extLst>
              <a:ext uri="{FF2B5EF4-FFF2-40B4-BE49-F238E27FC236}">
                <a16:creationId xmlns:a16="http://schemas.microsoft.com/office/drawing/2014/main" id="{45FE22D1-89FE-1DFE-E105-78E7D2C4151F}"/>
              </a:ext>
            </a:extLst>
          </p:cNvPr>
          <p:cNvSpPr>
            <a:spLocks noGrp="1" noChangeArrowheads="1"/>
          </p:cNvSpPr>
          <p:nvPr>
            <p:ph type="body" idx="1"/>
          </p:nvPr>
        </p:nvSpPr>
        <p:spPr>
          <a:xfrm>
            <a:off x="0" y="0"/>
            <a:ext cx="12027877" cy="6601556"/>
          </a:xfrm>
        </p:spPr>
        <p:txBody>
          <a:bodyPr>
            <a:normAutofit fontScale="25000" lnSpcReduction="20000"/>
          </a:bodyPr>
          <a:lstStyle/>
          <a:p>
            <a:pPr eaLnBrk="1" hangingPunct="1">
              <a:lnSpc>
                <a:spcPct val="80000"/>
              </a:lnSpc>
              <a:buFont typeface="Wingdings" panose="05000000000000000000" pitchFamily="2" charset="2"/>
              <a:buNone/>
              <a:defRPr/>
            </a:pPr>
            <a:endParaRPr lang="en-US" sz="8000" dirty="0">
              <a:solidFill>
                <a:srgbClr val="3399FF"/>
              </a:solidFill>
              <a:latin typeface="Times New Roman" pitchFamily="18" charset="0"/>
            </a:endParaRPr>
          </a:p>
          <a:p>
            <a:pPr eaLnBrk="1" hangingPunct="1">
              <a:lnSpc>
                <a:spcPct val="80000"/>
              </a:lnSpc>
              <a:defRPr/>
            </a:pPr>
            <a:r>
              <a:rPr lang="en-US" sz="12800" dirty="0">
                <a:solidFill>
                  <a:srgbClr val="3399FF"/>
                </a:solidFill>
                <a:latin typeface="Times New Roman" pitchFamily="18" charset="0"/>
              </a:rPr>
              <a:t>Terdapat 4 proses pencernaan dasar dr. sist. Pencernaan : </a:t>
            </a:r>
          </a:p>
          <a:p>
            <a:pPr eaLnBrk="1" hangingPunct="1">
              <a:lnSpc>
                <a:spcPct val="80000"/>
              </a:lnSpc>
              <a:buFont typeface="Wingdings" panose="05000000000000000000" pitchFamily="2" charset="2"/>
              <a:buNone/>
              <a:defRPr/>
            </a:pPr>
            <a:r>
              <a:rPr lang="en-US" sz="12800" dirty="0">
                <a:solidFill>
                  <a:schemeClr val="accent3">
                    <a:lumMod val="75000"/>
                  </a:schemeClr>
                </a:solidFill>
                <a:latin typeface="Times New Roman" pitchFamily="18" charset="0"/>
              </a:rPr>
              <a:t>	</a:t>
            </a:r>
            <a:r>
              <a:rPr lang="en-US" sz="12800" b="1" dirty="0">
                <a:solidFill>
                  <a:schemeClr val="accent3">
                    <a:lumMod val="75000"/>
                  </a:schemeClr>
                </a:solidFill>
                <a:latin typeface="Times New Roman" pitchFamily="18" charset="0"/>
              </a:rPr>
              <a:t>1. </a:t>
            </a:r>
            <a:r>
              <a:rPr lang="en-US" sz="12800" b="1" dirty="0" err="1">
                <a:solidFill>
                  <a:schemeClr val="accent3">
                    <a:lumMod val="75000"/>
                  </a:schemeClr>
                </a:solidFill>
                <a:latin typeface="Times New Roman" pitchFamily="18" charset="0"/>
              </a:rPr>
              <a:t>Motilitas</a:t>
            </a:r>
            <a:r>
              <a:rPr lang="en-US" sz="12800" b="1" dirty="0">
                <a:solidFill>
                  <a:schemeClr val="accent3">
                    <a:lumMod val="75000"/>
                  </a:schemeClr>
                </a:solidFill>
                <a:latin typeface="Times New Roman" pitchFamily="18" charset="0"/>
              </a:rPr>
              <a:t> </a:t>
            </a:r>
            <a:r>
              <a:rPr lang="en-US" sz="12800" dirty="0">
                <a:solidFill>
                  <a:schemeClr val="accent3">
                    <a:lumMod val="75000"/>
                  </a:schemeClr>
                </a:solidFill>
                <a:latin typeface="Times New Roman" pitchFamily="18" charset="0"/>
              </a:rPr>
              <a:t>: </a:t>
            </a:r>
            <a:r>
              <a:rPr lang="en-US" sz="12800" dirty="0">
                <a:solidFill>
                  <a:srgbClr val="3399FF"/>
                </a:solidFill>
                <a:latin typeface="Times New Roman" pitchFamily="18" charset="0"/>
              </a:rPr>
              <a:t>-  kontraksi otot polos → mencampur &amp; mendorong</a:t>
            </a:r>
          </a:p>
          <a:p>
            <a:pPr eaLnBrk="1" hangingPunct="1">
              <a:lnSpc>
                <a:spcPct val="80000"/>
              </a:lnSpc>
              <a:buFont typeface="Wingdings" panose="05000000000000000000" pitchFamily="2" charset="2"/>
              <a:buNone/>
              <a:defRPr/>
            </a:pPr>
            <a:r>
              <a:rPr lang="en-US" sz="12800" dirty="0">
                <a:solidFill>
                  <a:srgbClr val="3399FF"/>
                </a:solidFill>
                <a:latin typeface="Times New Roman" pitchFamily="18" charset="0"/>
              </a:rPr>
              <a:t>                                   isi saluran pencernaan</a:t>
            </a:r>
          </a:p>
          <a:p>
            <a:pPr eaLnBrk="1" hangingPunct="1">
              <a:lnSpc>
                <a:spcPct val="80000"/>
              </a:lnSpc>
              <a:buFont typeface="Wingdings" panose="05000000000000000000" pitchFamily="2" charset="2"/>
              <a:buNone/>
              <a:defRPr/>
            </a:pPr>
            <a:r>
              <a:rPr lang="en-US" sz="12800" dirty="0">
                <a:solidFill>
                  <a:srgbClr val="3399FF"/>
                </a:solidFill>
                <a:latin typeface="Times New Roman" pitchFamily="18" charset="0"/>
              </a:rPr>
              <a:t>			  </a:t>
            </a:r>
          </a:p>
          <a:p>
            <a:pPr eaLnBrk="1" hangingPunct="1">
              <a:lnSpc>
                <a:spcPct val="80000"/>
              </a:lnSpc>
              <a:buFont typeface="Wingdings" panose="05000000000000000000" pitchFamily="2" charset="2"/>
              <a:buNone/>
              <a:defRPr/>
            </a:pPr>
            <a:r>
              <a:rPr lang="en-US" sz="12800" dirty="0">
                <a:solidFill>
                  <a:srgbClr val="3399FF"/>
                </a:solidFill>
                <a:latin typeface="Times New Roman" pitchFamily="18" charset="0"/>
              </a:rPr>
              <a:t>	    </a:t>
            </a:r>
            <a:r>
              <a:rPr lang="en-US" sz="12800" b="1" i="1" dirty="0">
                <a:solidFill>
                  <a:schemeClr val="accent3">
                    <a:lumMod val="75000"/>
                  </a:schemeClr>
                </a:solidFill>
                <a:latin typeface="Times New Roman" pitchFamily="18" charset="0"/>
              </a:rPr>
              <a:t>Ger. mendorong (</a:t>
            </a:r>
            <a:r>
              <a:rPr lang="en-US" sz="12800" b="1" i="1" dirty="0" err="1">
                <a:solidFill>
                  <a:schemeClr val="accent3">
                    <a:lumMod val="75000"/>
                  </a:schemeClr>
                </a:solidFill>
                <a:latin typeface="Times New Roman" pitchFamily="18" charset="0"/>
              </a:rPr>
              <a:t>propulsif</a:t>
            </a:r>
            <a:r>
              <a:rPr lang="en-US" sz="12800" b="1" i="1" dirty="0">
                <a:solidFill>
                  <a:schemeClr val="accent3">
                    <a:lumMod val="75000"/>
                  </a:schemeClr>
                </a:solidFill>
                <a:latin typeface="Times New Roman" pitchFamily="18" charset="0"/>
              </a:rPr>
              <a:t>)</a:t>
            </a:r>
          </a:p>
          <a:p>
            <a:pPr eaLnBrk="1" hangingPunct="1">
              <a:lnSpc>
                <a:spcPct val="80000"/>
              </a:lnSpc>
              <a:buFont typeface="Wingdings" panose="05000000000000000000" pitchFamily="2" charset="2"/>
              <a:buNone/>
              <a:defRPr/>
            </a:pPr>
            <a:r>
              <a:rPr lang="en-US" sz="12800" dirty="0">
                <a:solidFill>
                  <a:srgbClr val="3399FF"/>
                </a:solidFill>
                <a:latin typeface="Times New Roman" pitchFamily="18" charset="0"/>
              </a:rPr>
              <a:t>	    -  Kecepatan pd setiap segmen saluran berbeda bergantung</a:t>
            </a:r>
          </a:p>
          <a:p>
            <a:pPr eaLnBrk="1" hangingPunct="1">
              <a:lnSpc>
                <a:spcPct val="80000"/>
              </a:lnSpc>
              <a:buFont typeface="Wingdings" panose="05000000000000000000" pitchFamily="2" charset="2"/>
              <a:buNone/>
              <a:defRPr/>
            </a:pPr>
            <a:r>
              <a:rPr lang="en-US" sz="12800" dirty="0">
                <a:solidFill>
                  <a:srgbClr val="3399FF"/>
                </a:solidFill>
                <a:latin typeface="Times New Roman" pitchFamily="18" charset="0"/>
              </a:rPr>
              <a:t>             pd fungsi.</a:t>
            </a:r>
          </a:p>
          <a:p>
            <a:pPr eaLnBrk="1" hangingPunct="1">
              <a:lnSpc>
                <a:spcPct val="80000"/>
              </a:lnSpc>
              <a:buFont typeface="Wingdings" panose="05000000000000000000" pitchFamily="2" charset="2"/>
              <a:buNone/>
              <a:defRPr/>
            </a:pPr>
            <a:endParaRPr lang="en-US" sz="12800" dirty="0">
              <a:solidFill>
                <a:schemeClr val="accent3">
                  <a:lumMod val="75000"/>
                </a:schemeClr>
              </a:solidFill>
              <a:latin typeface="Times New Roman" pitchFamily="18" charset="0"/>
            </a:endParaRPr>
          </a:p>
          <a:p>
            <a:pPr eaLnBrk="1" hangingPunct="1">
              <a:lnSpc>
                <a:spcPct val="80000"/>
              </a:lnSpc>
              <a:buFont typeface="Wingdings" panose="05000000000000000000" pitchFamily="2" charset="2"/>
              <a:buNone/>
              <a:defRPr/>
            </a:pPr>
            <a:r>
              <a:rPr lang="en-US" sz="12800" dirty="0">
                <a:solidFill>
                  <a:schemeClr val="accent3">
                    <a:lumMod val="75000"/>
                  </a:schemeClr>
                </a:solidFill>
                <a:latin typeface="Times New Roman" pitchFamily="18" charset="0"/>
              </a:rPr>
              <a:t>	</a:t>
            </a:r>
            <a:r>
              <a:rPr lang="en-US" sz="12800" b="1" dirty="0">
                <a:solidFill>
                  <a:schemeClr val="accent3">
                    <a:lumMod val="75000"/>
                  </a:schemeClr>
                </a:solidFill>
                <a:latin typeface="Times New Roman" pitchFamily="18" charset="0"/>
              </a:rPr>
              <a:t>    </a:t>
            </a:r>
            <a:r>
              <a:rPr lang="en-US" sz="12800" b="1" i="1" dirty="0">
                <a:solidFill>
                  <a:schemeClr val="accent3">
                    <a:lumMod val="75000"/>
                  </a:schemeClr>
                </a:solidFill>
                <a:latin typeface="Times New Roman" pitchFamily="18" charset="0"/>
              </a:rPr>
              <a:t>Ger. mencampur :</a:t>
            </a:r>
          </a:p>
          <a:p>
            <a:pPr eaLnBrk="1" hangingPunct="1">
              <a:lnSpc>
                <a:spcPct val="80000"/>
              </a:lnSpc>
              <a:buFont typeface="Wingdings" panose="05000000000000000000" pitchFamily="2" charset="2"/>
              <a:buNone/>
              <a:defRPr/>
            </a:pPr>
            <a:r>
              <a:rPr lang="en-US" sz="12800" dirty="0">
                <a:solidFill>
                  <a:srgbClr val="3399FF"/>
                </a:solidFill>
                <a:latin typeface="Times New Roman" pitchFamily="18" charset="0"/>
              </a:rPr>
              <a:t>	    1.   Mencampur mak. </a:t>
            </a:r>
            <a:r>
              <a:rPr lang="en-US" sz="12800" dirty="0" err="1">
                <a:solidFill>
                  <a:srgbClr val="3399FF"/>
                </a:solidFill>
                <a:latin typeface="Times New Roman" pitchFamily="18" charset="0"/>
              </a:rPr>
              <a:t>dgn</a:t>
            </a:r>
            <a:r>
              <a:rPr lang="en-US" sz="12800" dirty="0">
                <a:solidFill>
                  <a:srgbClr val="3399FF"/>
                </a:solidFill>
                <a:latin typeface="Times New Roman" pitchFamily="18" charset="0"/>
              </a:rPr>
              <a:t> getah pencernaan</a:t>
            </a:r>
          </a:p>
          <a:p>
            <a:pPr eaLnBrk="1" hangingPunct="1">
              <a:lnSpc>
                <a:spcPct val="80000"/>
              </a:lnSpc>
              <a:buFont typeface="Wingdings" panose="05000000000000000000" pitchFamily="2" charset="2"/>
              <a:buNone/>
              <a:defRPr/>
            </a:pPr>
            <a:r>
              <a:rPr lang="en-US" sz="12800" dirty="0">
                <a:solidFill>
                  <a:srgbClr val="3399FF"/>
                </a:solidFill>
                <a:latin typeface="Times New Roman" pitchFamily="18" charset="0"/>
              </a:rPr>
              <a:t>	    2.   </a:t>
            </a:r>
            <a:r>
              <a:rPr lang="en-US" sz="12800" dirty="0" err="1">
                <a:solidFill>
                  <a:srgbClr val="3399FF"/>
                </a:solidFill>
                <a:latin typeface="Times New Roman" pitchFamily="18" charset="0"/>
              </a:rPr>
              <a:t>Memajankan</a:t>
            </a:r>
            <a:r>
              <a:rPr lang="en-US" sz="12800" dirty="0">
                <a:solidFill>
                  <a:srgbClr val="3399FF"/>
                </a:solidFill>
                <a:latin typeface="Times New Roman" pitchFamily="18" charset="0"/>
              </a:rPr>
              <a:t> semua bagian isi usus ke permukaan </a:t>
            </a:r>
          </a:p>
          <a:p>
            <a:pPr eaLnBrk="1" hangingPunct="1">
              <a:lnSpc>
                <a:spcPct val="80000"/>
              </a:lnSpc>
              <a:buFont typeface="Wingdings" panose="05000000000000000000" pitchFamily="2" charset="2"/>
              <a:buNone/>
              <a:defRPr/>
            </a:pPr>
            <a:r>
              <a:rPr lang="en-US" sz="12800" dirty="0">
                <a:solidFill>
                  <a:srgbClr val="3399FF"/>
                </a:solidFill>
                <a:latin typeface="Times New Roman" pitchFamily="18" charset="0"/>
              </a:rPr>
              <a:t>               penyerapan sal. cerna → mempermudah penyerapan</a:t>
            </a:r>
            <a:r>
              <a:rPr lang="en-US" sz="12800" dirty="0">
                <a:solidFill>
                  <a:srgbClr val="3399FF"/>
                </a:solidFill>
              </a:rPr>
              <a:t>  </a:t>
            </a:r>
          </a:p>
          <a:p>
            <a:pPr lvl="1" eaLnBrk="1" hangingPunct="1">
              <a:lnSpc>
                <a:spcPct val="80000"/>
              </a:lnSpc>
              <a:defRPr/>
            </a:pPr>
            <a:endParaRPr lang="en-US" sz="2000" b="1" dirty="0"/>
          </a:p>
          <a:p>
            <a:pPr eaLnBrk="1" hangingPunct="1">
              <a:lnSpc>
                <a:spcPct val="80000"/>
              </a:lnSpc>
              <a:buFont typeface="Wingdings" panose="05000000000000000000" pitchFamily="2" charset="2"/>
              <a:buNone/>
              <a:defRPr/>
            </a:pPr>
            <a:r>
              <a:rPr lang="en-US" sz="1600" b="1" baseline="30000" dirty="0"/>
              <a:t> </a:t>
            </a:r>
          </a:p>
        </p:txBody>
      </p:sp>
    </p:spTree>
  </p:cSld>
  <p:clrMapOvr>
    <a:masterClrMapping/>
  </p:clrMapOvr>
  <p:transition spd="slow">
    <p:dissolve/>
  </p:transition>
</p:sld>
</file>

<file path=ppt/theme/theme1.xml><?xml version="1.0" encoding="utf-8"?>
<a:theme xmlns:a="http://schemas.openxmlformats.org/drawingml/2006/main" name="Health Fitness 16x9">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lth and fitness presentation (widescreen).potx" id="{ABFD658B-2256-413B-9244-0F977A0B2D12}" vid="{E4CB021D-C859-4C82-BDBB-2F2FACCF0D80}"/>
    </a:ext>
  </a:extLst>
</a:theme>
</file>

<file path=ppt/theme/theme2.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Health and fitness presentation (widescreen)</Template>
  <TotalTime>667</TotalTime>
  <Words>2955</Words>
  <Application>Microsoft Office PowerPoint</Application>
  <PresentationFormat>Widescreen</PresentationFormat>
  <Paragraphs>314</Paragraphs>
  <Slides>56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Albertus Extra Bold</vt:lpstr>
      <vt:lpstr>Arial</vt:lpstr>
      <vt:lpstr>Arial Narrow</vt:lpstr>
      <vt:lpstr>Calibri</vt:lpstr>
      <vt:lpstr>Calibri Light</vt:lpstr>
      <vt:lpstr>Times New Roman</vt:lpstr>
      <vt:lpstr>Wingdings</vt:lpstr>
      <vt:lpstr>Health Fitness 16x9</vt:lpstr>
      <vt:lpstr>ANATOMI FISIOLOGI SISTEM PENCERNAAN</vt:lpstr>
      <vt:lpstr>POKOK BAHASAN </vt:lpstr>
      <vt:lpstr>Sistem Pencernaan</vt:lpstr>
      <vt:lpstr>Gambar penampang sistem digestif manusia</vt:lpstr>
      <vt:lpstr>TRAKTUS GASTROINTESTINAL  ( T.G.I) / G.I.T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Struktur histologis umum saluran cerna</vt:lpstr>
      <vt:lpstr>PowerPoint Presentation</vt:lpstr>
      <vt:lpstr>Fungsi utama epitel mukosa saluran cerna</vt:lpstr>
      <vt:lpstr>Macam proses pencernaan makanan</vt:lpstr>
      <vt:lpstr>Organ pencernaan : rongga mulut (cavum oris)</vt:lpstr>
      <vt:lpstr>Lanjutan cavum oris ....</vt:lpstr>
      <vt:lpstr>Fisiologi organ mulut</vt:lpstr>
      <vt:lpstr>Saliva....</vt:lpstr>
      <vt:lpstr>Kerongkongan / tenggorokan : faring + esofagus</vt:lpstr>
      <vt:lpstr>PowerPoint Presentation</vt:lpstr>
      <vt:lpstr>Lambung / gaster / gastric / stomach </vt:lpstr>
      <vt:lpstr>Sel pada lapisan mukosa lambung :</vt:lpstr>
      <vt:lpstr>PowerPoint Presentation</vt:lpstr>
      <vt:lpstr>Fisiologi lambung</vt:lpstr>
      <vt:lpstr>PowerPoint Presentation</vt:lpstr>
      <vt:lpstr>Apa itu HCL pada Lambung ???</vt:lpstr>
      <vt:lpstr>Zat yg dihasilkan oleh Lambung :</vt:lpstr>
      <vt:lpstr>Usus halus</vt:lpstr>
      <vt:lpstr>Enzim di dalam usus halus</vt:lpstr>
      <vt:lpstr>Histofisiologi usus halus</vt:lpstr>
      <vt:lpstr>Mekanisme kerja usus halus</vt:lpstr>
      <vt:lpstr>PowerPoint Presentation</vt:lpstr>
      <vt:lpstr>Usus Besar</vt:lpstr>
      <vt:lpstr>Apa yg terjadi pada secum &amp; colon ?</vt:lpstr>
      <vt:lpstr>Bagaimana bisa terjadi feses mengeras ???</vt:lpstr>
      <vt:lpstr>Fungsi utama dari colon :</vt:lpstr>
      <vt:lpstr>Anus</vt:lpstr>
      <vt:lpstr>Pankreas</vt:lpstr>
      <vt:lpstr>PowerPoint Presentation</vt:lpstr>
      <vt:lpstr>PowerPoint Presentation</vt:lpstr>
      <vt:lpstr>Pankreas</vt:lpstr>
      <vt:lpstr>Hati</vt:lpstr>
      <vt:lpstr>PowerPoint Presentation</vt:lpstr>
      <vt:lpstr>PowerPoint Presentation</vt:lpstr>
      <vt:lpstr>PowerPoint Presentation</vt:lpstr>
      <vt:lpstr>Kandung Empedu</vt:lpstr>
      <vt:lpstr>PowerPoint Presentation</vt:lpstr>
      <vt:lpstr>PowerPoint Presentation</vt:lpstr>
      <vt:lpstr>Pencernaan Lemak &amp; Protein</vt:lpstr>
      <vt:lpstr>Sign and Symptom of Dysfunction</vt:lpstr>
      <vt:lpstr>Enforcement of diagnosis</vt:lpstr>
      <vt:lpstr>Laboratory and Microbiology Test</vt:lpstr>
      <vt:lpstr>Laboratory Test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ANATOMI FISIOLOGI SISTEM PENCERNAAN</dc:title>
  <dc:creator>angernanitriaswulandari@gmail.com</dc:creator>
  <cp:lastModifiedBy>Angernani Trias Wulandari</cp:lastModifiedBy>
  <cp:revision>5</cp:revision>
  <dcterms:created xsi:type="dcterms:W3CDTF">2023-04-03T06:22:09Z</dcterms:created>
  <dcterms:modified xsi:type="dcterms:W3CDTF">2024-02-07T09:00:42Z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