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8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066E4-868E-4669-8358-CD64DC40ED8D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6F98CA-33AC-41BF-9DA6-22D8D876EA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95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4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63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34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8339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0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4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04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16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5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91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860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PARASITOLOGI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DASAR PARASITOLOGI</a:t>
            </a:r>
          </a:p>
          <a:p>
            <a:r>
              <a:rPr lang="en-US" dirty="0"/>
              <a:t>S.1 KESEHATAN LINGKUNGAN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Intermediate host: </a:t>
            </a:r>
            <a:r>
              <a:rPr lang="en-US" sz="3200" dirty="0" err="1"/>
              <a:t>hospes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perantara</a:t>
            </a:r>
            <a:r>
              <a:rPr lang="en-US" sz="3200" dirty="0"/>
              <a:t> </a:t>
            </a:r>
            <a:r>
              <a:rPr lang="en-US" sz="3200" dirty="0" err="1"/>
              <a:t>tertularnya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endParaRPr lang="en-US" sz="3200" dirty="0"/>
          </a:p>
          <a:p>
            <a:r>
              <a:rPr lang="en-US" sz="3200" dirty="0" err="1"/>
              <a:t>Paratenic</a:t>
            </a:r>
            <a:r>
              <a:rPr lang="en-US" sz="3200" dirty="0"/>
              <a:t> host : </a:t>
            </a:r>
            <a:r>
              <a:rPr lang="en-US" sz="3200" dirty="0" err="1"/>
              <a:t>hospes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 </a:t>
            </a:r>
            <a:r>
              <a:rPr lang="en-US" sz="3200" dirty="0" err="1"/>
              <a:t>istirahat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stadium larva </a:t>
            </a:r>
            <a:r>
              <a:rPr lang="en-US" sz="3200" dirty="0" err="1"/>
              <a:t>tertentu</a:t>
            </a:r>
            <a:endParaRPr lang="en-US" sz="3200" dirty="0"/>
          </a:p>
          <a:p>
            <a:r>
              <a:rPr lang="en-US" sz="3200" dirty="0"/>
              <a:t>Reservoir host :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 </a:t>
            </a:r>
            <a:r>
              <a:rPr lang="en-US" sz="3200" dirty="0" err="1"/>
              <a:t>tinggal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terus</a:t>
            </a:r>
            <a:r>
              <a:rPr lang="en-US" sz="3200" dirty="0"/>
              <a:t> – </a:t>
            </a:r>
            <a:r>
              <a:rPr lang="en-US" sz="3200" dirty="0" err="1"/>
              <a:t>menerus</a:t>
            </a:r>
            <a:r>
              <a:rPr lang="en-US" sz="3200" dirty="0"/>
              <a:t> </a:t>
            </a:r>
            <a:r>
              <a:rPr lang="en-US" sz="3200" dirty="0" err="1"/>
              <a:t>bertindak</a:t>
            </a:r>
            <a:r>
              <a:rPr lang="en-US" sz="3200" dirty="0"/>
              <a:t> </a:t>
            </a:r>
            <a:r>
              <a:rPr lang="en-US" sz="3200" dirty="0" err="1"/>
              <a:t>sebagai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penularan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Hal-</a:t>
            </a:r>
            <a:r>
              <a:rPr lang="en-US" dirty="0" err="1">
                <a:solidFill>
                  <a:schemeClr val="tx1"/>
                </a:solidFill>
              </a:rPr>
              <a:t>hal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pokok</a:t>
            </a:r>
            <a:r>
              <a:rPr lang="en-US" dirty="0">
                <a:solidFill>
                  <a:schemeClr val="tx1"/>
                </a:solidFill>
              </a:rPr>
              <a:t> yang </a:t>
            </a:r>
            <a:r>
              <a:rPr lang="en-US" dirty="0" err="1">
                <a:solidFill>
                  <a:schemeClr val="tx1"/>
                </a:solidFill>
              </a:rPr>
              <a:t>harus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dipelajari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parasitologi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Uraian</a:t>
            </a:r>
            <a:r>
              <a:rPr lang="en-US" sz="3200" dirty="0"/>
              <a:t> </a:t>
            </a:r>
            <a:r>
              <a:rPr lang="en-US" sz="3200" dirty="0" err="1"/>
              <a:t>singkat</a:t>
            </a:r>
            <a:r>
              <a:rPr lang="en-US" sz="3200" dirty="0"/>
              <a:t> </a:t>
            </a:r>
            <a:r>
              <a:rPr lang="en-US" sz="3200" dirty="0" err="1"/>
              <a:t>tentang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,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sejarah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penyebaran</a:t>
            </a:r>
            <a:r>
              <a:rPr lang="en-US" sz="3200" dirty="0"/>
              <a:t>/</a:t>
            </a:r>
            <a:r>
              <a:rPr lang="en-US" sz="3200" dirty="0" err="1"/>
              <a:t>distribusi</a:t>
            </a:r>
            <a:r>
              <a:rPr lang="en-US" sz="3200" dirty="0"/>
              <a:t> </a:t>
            </a:r>
            <a:r>
              <a:rPr lang="en-US" sz="3200" dirty="0" err="1"/>
              <a:t>geografisnya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Habitatnya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Morfologi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siklus</a:t>
            </a:r>
            <a:r>
              <a:rPr lang="en-US" sz="3200" dirty="0"/>
              <a:t> </a:t>
            </a:r>
            <a:r>
              <a:rPr lang="en-US" sz="3200" dirty="0" err="1"/>
              <a:t>hidupnya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Mekanisme</a:t>
            </a:r>
            <a:r>
              <a:rPr lang="en-US" sz="3200" dirty="0"/>
              <a:t> </a:t>
            </a:r>
            <a:r>
              <a:rPr lang="en-US" sz="3200" dirty="0" err="1"/>
              <a:t>transmisinya</a:t>
            </a:r>
            <a:r>
              <a:rPr lang="en-US" sz="3200" dirty="0"/>
              <a:t> </a:t>
            </a:r>
            <a:r>
              <a:rPr lang="en-US" sz="3200" dirty="0" err="1"/>
              <a:t>termasuk</a:t>
            </a:r>
            <a:r>
              <a:rPr lang="en-US" sz="3200" dirty="0"/>
              <a:t> </a:t>
            </a:r>
            <a:r>
              <a:rPr lang="en-US" sz="3200" dirty="0" err="1"/>
              <a:t>peranan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reservoir.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200" dirty="0" err="1"/>
              <a:t>Patologi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gangguan</a:t>
            </a:r>
            <a:r>
              <a:rPr lang="en-US" sz="3200" dirty="0"/>
              <a:t> lain yang </a:t>
            </a:r>
            <a:r>
              <a:rPr lang="en-US" sz="3200" dirty="0" err="1"/>
              <a:t>timbul</a:t>
            </a:r>
            <a:r>
              <a:rPr lang="en-US" sz="3200" dirty="0"/>
              <a:t> </a:t>
            </a:r>
            <a:r>
              <a:rPr lang="en-US" sz="3200" dirty="0" err="1"/>
              <a:t>akibat</a:t>
            </a:r>
            <a:r>
              <a:rPr lang="en-US" sz="3200" dirty="0"/>
              <a:t>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tubuh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</a:t>
            </a:r>
            <a:r>
              <a:rPr lang="en-US" sz="3200" dirty="0" err="1"/>
              <a:t>beserta</a:t>
            </a:r>
            <a:r>
              <a:rPr lang="en-US" sz="3200" dirty="0"/>
              <a:t> </a:t>
            </a:r>
            <a:r>
              <a:rPr lang="en-US" sz="3200" dirty="0" err="1"/>
              <a:t>gejalanya</a:t>
            </a:r>
            <a:endParaRPr lang="en-US" sz="32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Cara </a:t>
            </a:r>
            <a:r>
              <a:rPr lang="en-US" sz="3200" dirty="0" err="1"/>
              <a:t>mendeteksi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mendiagnosa</a:t>
            </a:r>
            <a:r>
              <a:rPr lang="en-US" sz="3200" dirty="0"/>
              <a:t>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mengobatinya</a:t>
            </a:r>
            <a:endParaRPr lang="en-US" sz="32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3200" dirty="0"/>
              <a:t>Usaha – </a:t>
            </a:r>
            <a:r>
              <a:rPr lang="en-US" sz="3200" dirty="0" err="1"/>
              <a:t>usaha</a:t>
            </a:r>
            <a:r>
              <a:rPr lang="en-US" sz="3200" dirty="0"/>
              <a:t> </a:t>
            </a:r>
            <a:r>
              <a:rPr lang="en-US" sz="3200" dirty="0" err="1"/>
              <a:t>pencegahan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massal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perorangan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Cara </a:t>
            </a:r>
            <a:r>
              <a:rPr lang="en-US" dirty="0" err="1">
                <a:solidFill>
                  <a:schemeClr val="tx1"/>
                </a:solidFill>
              </a:rPr>
              <a:t>perpindahan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parasit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Mulut</a:t>
            </a:r>
            <a:r>
              <a:rPr lang="en-US" sz="3200" dirty="0"/>
              <a:t> (</a:t>
            </a:r>
            <a:r>
              <a:rPr lang="en-US" sz="3200" dirty="0" err="1"/>
              <a:t>peroral</a:t>
            </a:r>
            <a:r>
              <a:rPr lang="en-US" sz="3200" dirty="0"/>
              <a:t>) : </a:t>
            </a:r>
            <a:r>
              <a:rPr lang="en-US" sz="3200" dirty="0" err="1"/>
              <a:t>Ascaris</a:t>
            </a:r>
            <a:r>
              <a:rPr lang="en-US" sz="3200" dirty="0"/>
              <a:t> </a:t>
            </a:r>
            <a:r>
              <a:rPr lang="en-US" sz="3200" dirty="0" err="1"/>
              <a:t>lumbricoides</a:t>
            </a:r>
            <a:endParaRPr lang="en-US" sz="3200" dirty="0"/>
          </a:p>
          <a:p>
            <a:r>
              <a:rPr lang="en-US" sz="3200" dirty="0" err="1"/>
              <a:t>Kulit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membran</a:t>
            </a:r>
            <a:r>
              <a:rPr lang="en-US" sz="3200" dirty="0"/>
              <a:t> </a:t>
            </a:r>
            <a:r>
              <a:rPr lang="en-US" sz="3200" dirty="0" err="1"/>
              <a:t>mukosa</a:t>
            </a:r>
            <a:r>
              <a:rPr lang="en-US" sz="3200" dirty="0"/>
              <a:t> : </a:t>
            </a:r>
            <a:r>
              <a:rPr lang="en-US" sz="3200" dirty="0" err="1"/>
              <a:t>Filariform</a:t>
            </a:r>
            <a:r>
              <a:rPr lang="en-US" sz="3200" dirty="0"/>
              <a:t> larva</a:t>
            </a:r>
          </a:p>
          <a:p>
            <a:r>
              <a:rPr lang="en-US" sz="3200" dirty="0"/>
              <a:t>Organ genital : </a:t>
            </a:r>
            <a:r>
              <a:rPr lang="en-US" sz="3200" dirty="0" err="1"/>
              <a:t>Trichomonas</a:t>
            </a:r>
            <a:r>
              <a:rPr lang="en-US" sz="3200" dirty="0"/>
              <a:t> </a:t>
            </a:r>
            <a:r>
              <a:rPr lang="en-US" sz="3200" dirty="0" err="1"/>
              <a:t>vaginalis</a:t>
            </a:r>
            <a:endParaRPr lang="en-US" sz="3200" dirty="0"/>
          </a:p>
          <a:p>
            <a:r>
              <a:rPr lang="en-US" sz="3200" dirty="0" err="1"/>
              <a:t>Saluran</a:t>
            </a:r>
            <a:r>
              <a:rPr lang="en-US" sz="3200" dirty="0"/>
              <a:t> </a:t>
            </a:r>
            <a:r>
              <a:rPr lang="en-US" sz="3200" dirty="0" err="1"/>
              <a:t>nafas</a:t>
            </a:r>
            <a:r>
              <a:rPr lang="en-US" sz="3200" dirty="0"/>
              <a:t> / </a:t>
            </a:r>
            <a:r>
              <a:rPr lang="en-US" sz="3200" dirty="0" err="1"/>
              <a:t>hidung</a:t>
            </a:r>
            <a:r>
              <a:rPr lang="en-US" sz="3200" dirty="0"/>
              <a:t> / </a:t>
            </a:r>
            <a:r>
              <a:rPr lang="en-US" sz="3200" dirty="0" err="1"/>
              <a:t>inhalasi</a:t>
            </a:r>
            <a:r>
              <a:rPr lang="en-US" sz="3200" dirty="0"/>
              <a:t> : </a:t>
            </a:r>
            <a:r>
              <a:rPr lang="en-US" sz="3200" dirty="0" err="1"/>
              <a:t>Enterobius</a:t>
            </a:r>
            <a:r>
              <a:rPr lang="en-US" sz="3200" dirty="0"/>
              <a:t> </a:t>
            </a:r>
            <a:r>
              <a:rPr lang="en-US" sz="3200" dirty="0" err="1"/>
              <a:t>vermicularis</a:t>
            </a:r>
            <a:endParaRPr lang="en-US" sz="3200" dirty="0"/>
          </a:p>
          <a:p>
            <a:r>
              <a:rPr lang="en-US" sz="3200" dirty="0"/>
              <a:t>Placenta : </a:t>
            </a:r>
            <a:r>
              <a:rPr lang="en-US" sz="3200" dirty="0" err="1"/>
              <a:t>Toxoplasma</a:t>
            </a:r>
            <a:endParaRPr 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Sumber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infeksi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Makhluk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Manusia</a:t>
            </a:r>
            <a:r>
              <a:rPr lang="en-US" sz="3200" dirty="0"/>
              <a:t> :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umumnya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penderita</a:t>
            </a:r>
            <a:r>
              <a:rPr lang="en-US" sz="3200" dirty="0"/>
              <a:t> </a:t>
            </a:r>
            <a:r>
              <a:rPr lang="en-US" sz="3200" dirty="0" err="1"/>
              <a:t>sendiri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orang</a:t>
            </a:r>
            <a:r>
              <a:rPr lang="en-US" sz="3200" dirty="0"/>
              <a:t> </a:t>
            </a:r>
            <a:r>
              <a:rPr lang="en-US" sz="3200" dirty="0" err="1"/>
              <a:t>sehat</a:t>
            </a:r>
            <a:r>
              <a:rPr lang="en-US" sz="3200" dirty="0"/>
              <a:t> yang </a:t>
            </a:r>
            <a:r>
              <a:rPr lang="en-US" sz="3200" dirty="0" err="1"/>
              <a:t>mengandung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 (healthy </a:t>
            </a:r>
            <a:r>
              <a:rPr lang="en-US" sz="3200" dirty="0" err="1"/>
              <a:t>carier</a:t>
            </a:r>
            <a:r>
              <a:rPr lang="en-US" sz="320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Binatang</a:t>
            </a:r>
            <a:r>
              <a:rPr lang="en-US" sz="3200" dirty="0"/>
              <a:t> :</a:t>
            </a:r>
            <a:r>
              <a:rPr lang="en-US" sz="3200" dirty="0" err="1"/>
              <a:t>binatang</a:t>
            </a:r>
            <a:r>
              <a:rPr lang="en-US" sz="3200" dirty="0"/>
              <a:t> </a:t>
            </a:r>
            <a:r>
              <a:rPr lang="en-US" sz="3200" dirty="0" err="1"/>
              <a:t>peliharaan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binatang</a:t>
            </a:r>
            <a:r>
              <a:rPr lang="en-US" sz="3200" dirty="0"/>
              <a:t> </a:t>
            </a:r>
            <a:r>
              <a:rPr lang="en-US" sz="3200" dirty="0" err="1"/>
              <a:t>buas</a:t>
            </a:r>
            <a:r>
              <a:rPr lang="en-US" sz="3200" dirty="0"/>
              <a:t>, </a:t>
            </a:r>
            <a:r>
              <a:rPr lang="en-US" sz="3200" dirty="0" err="1"/>
              <a:t>tikus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infeksi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2"/>
            </a:pPr>
            <a:r>
              <a:rPr lang="en-US" sz="3200" dirty="0"/>
              <a:t>Benda </a:t>
            </a:r>
            <a:r>
              <a:rPr lang="en-US" sz="3200" dirty="0" err="1"/>
              <a:t>mati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sumber</a:t>
            </a:r>
            <a:r>
              <a:rPr lang="en-US" sz="3200" dirty="0"/>
              <a:t> </a:t>
            </a:r>
            <a:r>
              <a:rPr lang="en-US" sz="3200" dirty="0" err="1"/>
              <a:t>infeksi</a:t>
            </a:r>
            <a:endParaRPr lang="en-US" sz="3200" dirty="0"/>
          </a:p>
          <a:p>
            <a:pPr marL="514350" indent="-514350"/>
            <a:r>
              <a:rPr lang="en-US" sz="3200" dirty="0"/>
              <a:t>Tanah yang </a:t>
            </a:r>
            <a:r>
              <a:rPr lang="en-US" sz="3200" dirty="0" err="1"/>
              <a:t>tercemar</a:t>
            </a:r>
            <a:endParaRPr lang="en-US" sz="3200" dirty="0"/>
          </a:p>
          <a:p>
            <a:pPr marL="514350" indent="-514350"/>
            <a:r>
              <a:rPr lang="en-US" sz="3200" dirty="0"/>
              <a:t>Air yang </a:t>
            </a:r>
            <a:r>
              <a:rPr lang="en-US" sz="3200" dirty="0" err="1"/>
              <a:t>tercemar</a:t>
            </a:r>
            <a:endParaRPr lang="en-US" sz="3200" dirty="0"/>
          </a:p>
          <a:p>
            <a:pPr marL="514350" indent="-514350"/>
            <a:r>
              <a:rPr lang="en-US" sz="3200" dirty="0" err="1"/>
              <a:t>Sayur</a:t>
            </a:r>
            <a:r>
              <a:rPr lang="en-US" sz="3200" dirty="0"/>
              <a:t> –</a:t>
            </a:r>
            <a:r>
              <a:rPr lang="en-US" sz="3200" dirty="0" err="1"/>
              <a:t>sayuran</a:t>
            </a:r>
            <a:r>
              <a:rPr lang="en-US" sz="3200" dirty="0"/>
              <a:t>/</a:t>
            </a:r>
            <a:r>
              <a:rPr lang="en-US" sz="3200" dirty="0" err="1"/>
              <a:t>buah</a:t>
            </a:r>
            <a:r>
              <a:rPr lang="en-US" sz="3200" dirty="0"/>
              <a:t> yang </a:t>
            </a:r>
            <a:r>
              <a:rPr lang="en-US" sz="3200" dirty="0" err="1"/>
              <a:t>tercemar</a:t>
            </a:r>
            <a:endParaRPr lang="en-US" sz="3200" dirty="0"/>
          </a:p>
          <a:p>
            <a:pPr marL="514350" indent="-514350"/>
            <a:r>
              <a:rPr lang="en-US" sz="3200" dirty="0" err="1"/>
              <a:t>Pakaian</a:t>
            </a:r>
            <a:r>
              <a:rPr lang="en-US" sz="3200" dirty="0"/>
              <a:t> </a:t>
            </a:r>
            <a:r>
              <a:rPr lang="en-US" sz="3200" dirty="0" err="1"/>
              <a:t>penderita</a:t>
            </a: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TERIMA KASIH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Parasitisme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organisme</a:t>
            </a:r>
            <a:r>
              <a:rPr lang="en-US" sz="3600" dirty="0"/>
              <a:t> yang </a:t>
            </a:r>
            <a:r>
              <a:rPr lang="en-US" sz="3600" dirty="0" err="1"/>
              <a:t>menumpang</a:t>
            </a:r>
            <a:r>
              <a:rPr lang="en-US" sz="3600" dirty="0"/>
              <a:t>, </a:t>
            </a:r>
            <a:r>
              <a:rPr lang="en-US" sz="3600" dirty="0" err="1"/>
              <a:t>sangat</a:t>
            </a:r>
            <a:r>
              <a:rPr lang="en-US" sz="3600" dirty="0"/>
              <a:t> </a:t>
            </a:r>
            <a:r>
              <a:rPr lang="en-US" sz="3600" dirty="0" err="1"/>
              <a:t>tergantung</a:t>
            </a:r>
            <a:r>
              <a:rPr lang="en-US" sz="3600" dirty="0"/>
              <a:t> </a:t>
            </a:r>
            <a:r>
              <a:rPr lang="en-US" sz="3600" dirty="0" err="1"/>
              <a:t>kehidupannya</a:t>
            </a:r>
            <a:r>
              <a:rPr lang="en-US" sz="3600" dirty="0"/>
              <a:t> </a:t>
            </a:r>
            <a:r>
              <a:rPr lang="en-US" sz="3600" dirty="0" err="1"/>
              <a:t>kepada</a:t>
            </a:r>
            <a:r>
              <a:rPr lang="en-US" sz="3600" dirty="0"/>
              <a:t> </a:t>
            </a:r>
            <a:r>
              <a:rPr lang="en-US" sz="3600" dirty="0" err="1"/>
              <a:t>organisme</a:t>
            </a:r>
            <a:r>
              <a:rPr lang="en-US" sz="3600" dirty="0"/>
              <a:t> yang </a:t>
            </a:r>
            <a:r>
              <a:rPr lang="en-US" sz="3600" dirty="0" err="1"/>
              <a:t>ditumpanginya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merugikan</a:t>
            </a:r>
            <a:r>
              <a:rPr lang="en-US" sz="3600" dirty="0"/>
              <a:t> </a:t>
            </a:r>
            <a:r>
              <a:rPr lang="en-US" sz="3600" dirty="0" err="1"/>
              <a:t>organisme</a:t>
            </a:r>
            <a:r>
              <a:rPr lang="en-US" sz="3600" dirty="0"/>
              <a:t> </a:t>
            </a:r>
            <a:r>
              <a:rPr lang="en-US" sz="3600" dirty="0" err="1"/>
              <a:t>inangnya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Bidang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parasitologi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kedokteran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Medical </a:t>
            </a:r>
            <a:r>
              <a:rPr lang="en-US" sz="3200" dirty="0" err="1"/>
              <a:t>protozoology</a:t>
            </a:r>
            <a:endParaRPr lang="en-US" sz="3200" dirty="0"/>
          </a:p>
          <a:p>
            <a:r>
              <a:rPr lang="en-US" sz="3200" dirty="0"/>
              <a:t>Medical </a:t>
            </a:r>
            <a:r>
              <a:rPr lang="en-US" sz="3200" dirty="0" err="1"/>
              <a:t>helminthology</a:t>
            </a:r>
            <a:endParaRPr lang="en-US" sz="3200" dirty="0"/>
          </a:p>
          <a:p>
            <a:r>
              <a:rPr lang="en-US" sz="3200" dirty="0"/>
              <a:t>Medical entomology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Istilah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parasitologi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Zoonosis</a:t>
            </a:r>
            <a:r>
              <a:rPr lang="en-US" sz="3200" dirty="0"/>
              <a:t> : </a:t>
            </a:r>
            <a:r>
              <a:rPr lang="en-US" sz="3200" dirty="0" err="1"/>
              <a:t>penyakit</a:t>
            </a:r>
            <a:r>
              <a:rPr lang="en-US" sz="3200" dirty="0"/>
              <a:t> yang </a:t>
            </a:r>
            <a:r>
              <a:rPr lang="en-US" sz="3200" dirty="0" err="1"/>
              <a:t>secara</a:t>
            </a:r>
            <a:r>
              <a:rPr lang="en-US" sz="3200" dirty="0"/>
              <a:t> primer </a:t>
            </a:r>
            <a:r>
              <a:rPr lang="en-US" sz="3200" dirty="0" err="1"/>
              <a:t>menjangkiti</a:t>
            </a:r>
            <a:r>
              <a:rPr lang="en-US" sz="3200" dirty="0"/>
              <a:t> </a:t>
            </a:r>
            <a:r>
              <a:rPr lang="en-US" sz="3200" dirty="0" err="1"/>
              <a:t>hewan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menular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sebaliknya</a:t>
            </a:r>
            <a:endParaRPr lang="en-US" sz="3200" dirty="0"/>
          </a:p>
          <a:p>
            <a:r>
              <a:rPr lang="en-US" sz="3200" dirty="0" err="1"/>
              <a:t>Vektor</a:t>
            </a:r>
            <a:r>
              <a:rPr lang="en-US" sz="3200" dirty="0"/>
              <a:t> : 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membawa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memindahkan</a:t>
            </a:r>
            <a:r>
              <a:rPr lang="en-US" sz="3200" dirty="0"/>
              <a:t> </a:t>
            </a:r>
            <a:r>
              <a:rPr lang="en-US" sz="3200" dirty="0" err="1"/>
              <a:t>penyebab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penyakit</a:t>
            </a:r>
            <a:r>
              <a:rPr lang="en-US" sz="3200" dirty="0"/>
              <a:t> (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bakteri</a:t>
            </a:r>
            <a:r>
              <a:rPr lang="en-US" sz="3200" dirty="0"/>
              <a:t>, virus, </a:t>
            </a:r>
            <a:r>
              <a:rPr lang="en-US" sz="3200" dirty="0" err="1"/>
              <a:t>atau</a:t>
            </a:r>
            <a:r>
              <a:rPr lang="en-US" sz="3200" dirty="0"/>
              <a:t> pun </a:t>
            </a:r>
            <a:r>
              <a:rPr lang="en-US" sz="3200" dirty="0" err="1"/>
              <a:t>parasit</a:t>
            </a:r>
            <a:r>
              <a:rPr lang="en-US" sz="3200" dirty="0"/>
              <a:t>),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yang lain</a:t>
            </a:r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752" y="304800"/>
            <a:ext cx="8503920" cy="6248400"/>
          </a:xfrm>
        </p:spPr>
        <p:txBody>
          <a:bodyPr>
            <a:noAutofit/>
          </a:bodyPr>
          <a:lstStyle/>
          <a:p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vektor</a:t>
            </a:r>
            <a:r>
              <a:rPr lang="en-US" sz="3200" dirty="0"/>
              <a:t> </a:t>
            </a:r>
            <a:r>
              <a:rPr lang="en-US" sz="3200" dirty="0" err="1"/>
              <a:t>yaitu</a:t>
            </a:r>
            <a:r>
              <a:rPr lang="en-US" sz="32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Vektor</a:t>
            </a:r>
            <a:r>
              <a:rPr lang="en-US" sz="3200" dirty="0"/>
              <a:t> </a:t>
            </a:r>
            <a:r>
              <a:rPr lang="en-US" sz="3200" dirty="0" err="1"/>
              <a:t>biologi</a:t>
            </a:r>
            <a:r>
              <a:rPr lang="en-US" sz="3200" dirty="0"/>
              <a:t> : </a:t>
            </a:r>
            <a:r>
              <a:rPr lang="en-US" sz="3200" dirty="0" err="1"/>
              <a:t>parasit</a:t>
            </a:r>
            <a:r>
              <a:rPr lang="en-US" sz="3200" dirty="0"/>
              <a:t> yang </a:t>
            </a:r>
            <a:r>
              <a:rPr lang="en-US" sz="3200" dirty="0" err="1"/>
              <a:t>tinggal</a:t>
            </a:r>
            <a:r>
              <a:rPr lang="en-US" sz="3200" dirty="0"/>
              <a:t> </a:t>
            </a:r>
            <a:r>
              <a:rPr lang="en-US" sz="3200" dirty="0" err="1"/>
              <a:t>ditubuh</a:t>
            </a:r>
            <a:r>
              <a:rPr lang="en-US" sz="3200" dirty="0"/>
              <a:t> </a:t>
            </a:r>
            <a:r>
              <a:rPr lang="en-US" sz="3200" dirty="0" err="1"/>
              <a:t>organisme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perkembangan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endParaRPr lang="en-US" sz="3200" dirty="0"/>
          </a:p>
          <a:p>
            <a:pPr marL="514350" indent="-514350">
              <a:buNone/>
            </a:pPr>
            <a:r>
              <a:rPr lang="en-US" sz="3200" dirty="0"/>
              <a:t>	</a:t>
            </a:r>
            <a:r>
              <a:rPr lang="en-US" sz="3200" dirty="0" err="1"/>
              <a:t>jumlah</a:t>
            </a:r>
            <a:r>
              <a:rPr lang="en-US" sz="3200" dirty="0"/>
              <a:t> : </a:t>
            </a:r>
            <a:r>
              <a:rPr lang="en-US" sz="3200" dirty="0" err="1"/>
              <a:t>propagative</a:t>
            </a:r>
            <a:r>
              <a:rPr lang="en-US" sz="3200" dirty="0"/>
              <a:t> development</a:t>
            </a:r>
          </a:p>
          <a:p>
            <a:pPr marL="514350" indent="-514350">
              <a:buNone/>
            </a:pPr>
            <a:r>
              <a:rPr lang="en-US" sz="3200" dirty="0"/>
              <a:t>	</a:t>
            </a:r>
            <a:r>
              <a:rPr lang="en-US" sz="3200" dirty="0" err="1"/>
              <a:t>bentuk</a:t>
            </a:r>
            <a:r>
              <a:rPr lang="en-US" sz="3200" dirty="0"/>
              <a:t>/stadium : </a:t>
            </a:r>
            <a:r>
              <a:rPr lang="en-US" sz="3200" dirty="0" err="1"/>
              <a:t>cyclo</a:t>
            </a:r>
            <a:r>
              <a:rPr lang="en-US" sz="3200" dirty="0"/>
              <a:t> development</a:t>
            </a:r>
          </a:p>
          <a:p>
            <a:pPr marL="514350" indent="-514350">
              <a:buNone/>
            </a:pPr>
            <a:r>
              <a:rPr lang="en-US" sz="3200" dirty="0"/>
              <a:t>	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r>
              <a:rPr lang="en-US" sz="3200" dirty="0"/>
              <a:t> : </a:t>
            </a:r>
            <a:r>
              <a:rPr lang="en-US" sz="3200" dirty="0" err="1"/>
              <a:t>cyclo-propagative</a:t>
            </a:r>
            <a:r>
              <a:rPr lang="en-US" sz="3200" dirty="0"/>
              <a:t> development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dirty="0" err="1"/>
              <a:t>Vektor</a:t>
            </a:r>
            <a:r>
              <a:rPr lang="en-US" sz="3200" dirty="0"/>
              <a:t> </a:t>
            </a:r>
            <a:r>
              <a:rPr lang="en-US" sz="3200" dirty="0" err="1"/>
              <a:t>mekanis</a:t>
            </a:r>
            <a:r>
              <a:rPr lang="en-US" sz="3200" dirty="0"/>
              <a:t> : </a:t>
            </a:r>
            <a:r>
              <a:rPr lang="en-US" sz="3200" dirty="0" err="1"/>
              <a:t>parasit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mengalami</a:t>
            </a:r>
            <a:r>
              <a:rPr lang="en-US" sz="3200" dirty="0"/>
              <a:t> </a:t>
            </a:r>
            <a:r>
              <a:rPr lang="en-US" sz="3200" dirty="0" err="1"/>
              <a:t>perubahan</a:t>
            </a:r>
            <a:r>
              <a:rPr lang="en-US" sz="3200" dirty="0"/>
              <a:t> </a:t>
            </a:r>
            <a:r>
              <a:rPr lang="en-US" sz="3200" dirty="0" err="1"/>
              <a:t>baik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, stadium, </a:t>
            </a:r>
            <a:r>
              <a:rPr lang="en-US" sz="3200" dirty="0" err="1"/>
              <a:t>maupun</a:t>
            </a:r>
            <a:r>
              <a:rPr lang="en-US" sz="3200" dirty="0"/>
              <a:t> </a:t>
            </a:r>
            <a:r>
              <a:rPr lang="en-US" sz="3200" dirty="0" err="1"/>
              <a:t>jumlah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Ektoparasit</a:t>
            </a:r>
            <a:r>
              <a:rPr lang="en-US" sz="3200" dirty="0"/>
              <a:t> : 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parasitik</a:t>
            </a:r>
            <a:r>
              <a:rPr lang="en-US" sz="3200" dirty="0"/>
              <a:t> </a:t>
            </a:r>
            <a:r>
              <a:rPr lang="en-US" sz="3200" dirty="0" err="1"/>
              <a:t>di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 </a:t>
            </a:r>
            <a:r>
              <a:rPr lang="en-US" sz="3200" dirty="0" err="1"/>
              <a:t>luar</a:t>
            </a:r>
            <a:r>
              <a:rPr lang="en-US" sz="3200" dirty="0"/>
              <a:t> </a:t>
            </a:r>
            <a:r>
              <a:rPr lang="en-US" sz="3200" dirty="0" err="1"/>
              <a:t>tubuh</a:t>
            </a:r>
            <a:r>
              <a:rPr lang="en-US" sz="3200" dirty="0"/>
              <a:t> </a:t>
            </a:r>
            <a:r>
              <a:rPr lang="en-US" sz="3200" dirty="0" err="1"/>
              <a:t>hospesnya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</a:t>
            </a:r>
            <a:r>
              <a:rPr lang="en-US" sz="3200" dirty="0" err="1"/>
              <a:t>kulit</a:t>
            </a:r>
            <a:r>
              <a:rPr lang="en-US" sz="3200" dirty="0"/>
              <a:t>, </a:t>
            </a:r>
            <a:r>
              <a:rPr lang="en-US" sz="3200" dirty="0" err="1"/>
              <a:t>rambut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kuku. </a:t>
            </a:r>
            <a:r>
              <a:rPr lang="en-US" sz="3200" dirty="0" err="1"/>
              <a:t>Contoh</a:t>
            </a:r>
            <a:r>
              <a:rPr lang="en-US" sz="3200" dirty="0"/>
              <a:t> : </a:t>
            </a:r>
            <a:r>
              <a:rPr lang="en-US" sz="3200" dirty="0" err="1"/>
              <a:t>kutu</a:t>
            </a:r>
            <a:r>
              <a:rPr lang="en-US" sz="3200" dirty="0"/>
              <a:t> </a:t>
            </a:r>
            <a:r>
              <a:rPr lang="en-US" sz="3200" dirty="0" err="1"/>
              <a:t>kepala</a:t>
            </a:r>
            <a:endParaRPr lang="en-US" sz="3200" dirty="0"/>
          </a:p>
          <a:p>
            <a:r>
              <a:rPr lang="en-US" sz="3200" dirty="0" err="1"/>
              <a:t>Endoparasit</a:t>
            </a:r>
            <a:r>
              <a:rPr lang="en-US" sz="3200" dirty="0"/>
              <a:t> : 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parasitik</a:t>
            </a:r>
            <a:r>
              <a:rPr lang="en-US" sz="3200" dirty="0"/>
              <a:t> </a:t>
            </a:r>
            <a:r>
              <a:rPr lang="en-US" sz="3200" dirty="0" err="1"/>
              <a:t>di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tubuh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, </a:t>
            </a:r>
            <a:r>
              <a:rPr lang="en-US" sz="3200" dirty="0" err="1"/>
              <a:t>misalnya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darah</a:t>
            </a:r>
            <a:r>
              <a:rPr lang="en-US" sz="3200" dirty="0"/>
              <a:t>, </a:t>
            </a:r>
            <a:r>
              <a:rPr lang="en-US" sz="3200" dirty="0" err="1"/>
              <a:t>saluran</a:t>
            </a:r>
            <a:r>
              <a:rPr lang="en-US" sz="3200" dirty="0"/>
              <a:t> </a:t>
            </a:r>
            <a:r>
              <a:rPr lang="en-US" sz="3200" dirty="0" err="1"/>
              <a:t>pencernaan</a:t>
            </a:r>
            <a:r>
              <a:rPr lang="en-US" sz="3200" dirty="0"/>
              <a:t>, </a:t>
            </a:r>
            <a:r>
              <a:rPr lang="en-US" sz="3200" dirty="0" err="1"/>
              <a:t>jaringan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organ </a:t>
            </a:r>
            <a:r>
              <a:rPr lang="en-US" sz="3200" dirty="0" err="1"/>
              <a:t>tubuh</a:t>
            </a:r>
            <a:r>
              <a:rPr lang="en-US" sz="3200" dirty="0"/>
              <a:t> </a:t>
            </a:r>
            <a:r>
              <a:rPr lang="en-US" sz="3200" dirty="0" err="1"/>
              <a:t>lainnya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Parasit</a:t>
            </a:r>
            <a:r>
              <a:rPr lang="en-US" sz="3200" dirty="0"/>
              <a:t> </a:t>
            </a:r>
            <a:r>
              <a:rPr lang="en-US" sz="3200" dirty="0" err="1"/>
              <a:t>obligat</a:t>
            </a:r>
            <a:r>
              <a:rPr lang="en-US" sz="3200" dirty="0"/>
              <a:t> : 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tanpa</a:t>
            </a:r>
            <a:r>
              <a:rPr lang="en-US" sz="3200" dirty="0"/>
              <a:t> </a:t>
            </a:r>
            <a:r>
              <a:rPr lang="en-US" sz="3200" dirty="0" err="1"/>
              <a:t>adanya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.</a:t>
            </a:r>
          </a:p>
          <a:p>
            <a:r>
              <a:rPr lang="en-US" sz="3200" dirty="0" err="1"/>
              <a:t>Parasit</a:t>
            </a:r>
            <a:r>
              <a:rPr lang="en-US" sz="3200" dirty="0"/>
              <a:t> </a:t>
            </a:r>
            <a:r>
              <a:rPr lang="en-US" sz="3200" dirty="0" err="1"/>
              <a:t>fakultatif</a:t>
            </a:r>
            <a:r>
              <a:rPr lang="en-US" sz="3200" dirty="0"/>
              <a:t> : 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bebas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 lain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parasitik</a:t>
            </a:r>
            <a:r>
              <a:rPr lang="en-US" sz="3200" dirty="0"/>
              <a:t>, </a:t>
            </a:r>
            <a:r>
              <a:rPr lang="en-US" sz="3200" dirty="0" err="1"/>
              <a:t>contoh</a:t>
            </a:r>
            <a:r>
              <a:rPr lang="en-US" sz="3200" dirty="0"/>
              <a:t> : </a:t>
            </a:r>
            <a:r>
              <a:rPr lang="en-US" sz="3200" dirty="0" err="1"/>
              <a:t>Strongiloides</a:t>
            </a:r>
            <a:r>
              <a:rPr lang="en-US" sz="3200" dirty="0"/>
              <a:t> </a:t>
            </a:r>
            <a:r>
              <a:rPr lang="en-US" sz="3200" dirty="0" err="1"/>
              <a:t>stercoralis</a:t>
            </a:r>
            <a:endParaRPr lang="en-US" sz="3200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Accidefital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 : </a:t>
            </a:r>
            <a:r>
              <a:rPr lang="en-US" sz="3200" dirty="0" err="1"/>
              <a:t>organisme</a:t>
            </a:r>
            <a:r>
              <a:rPr lang="en-US" sz="3200" dirty="0"/>
              <a:t> yang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parasitik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yang </a:t>
            </a:r>
            <a:r>
              <a:rPr lang="en-US" sz="3200" dirty="0" err="1"/>
              <a:t>sebenarnya</a:t>
            </a:r>
            <a:r>
              <a:rPr lang="en-US" sz="3200" dirty="0"/>
              <a:t> </a:t>
            </a:r>
            <a:r>
              <a:rPr lang="en-US" sz="3200" dirty="0" err="1"/>
              <a:t>bukan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</a:t>
            </a:r>
            <a:r>
              <a:rPr lang="en-US" sz="3200" dirty="0" err="1"/>
              <a:t>alaminya</a:t>
            </a:r>
            <a:r>
              <a:rPr lang="en-US" sz="3200" dirty="0"/>
              <a:t>,, </a:t>
            </a:r>
            <a:r>
              <a:rPr lang="en-US" sz="3200" dirty="0" err="1"/>
              <a:t>contohnya</a:t>
            </a:r>
            <a:r>
              <a:rPr lang="en-US" sz="3200" dirty="0"/>
              <a:t> </a:t>
            </a:r>
            <a:r>
              <a:rPr lang="en-US" sz="3200" dirty="0" err="1"/>
              <a:t>kutu</a:t>
            </a:r>
            <a:r>
              <a:rPr lang="en-US" sz="3200" dirty="0"/>
              <a:t> </a:t>
            </a:r>
            <a:r>
              <a:rPr lang="en-US" sz="3200" dirty="0" err="1"/>
              <a:t>anjing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.</a:t>
            </a:r>
          </a:p>
          <a:p>
            <a:r>
              <a:rPr lang="en-US" sz="3200" dirty="0"/>
              <a:t>Definitive host : </a:t>
            </a:r>
            <a:r>
              <a:rPr lang="en-US" sz="3200" dirty="0" err="1"/>
              <a:t>hospes</a:t>
            </a:r>
            <a:r>
              <a:rPr lang="en-US" sz="3200" dirty="0"/>
              <a:t> yang </a:t>
            </a:r>
            <a:r>
              <a:rPr lang="en-US" sz="3200" dirty="0" err="1"/>
              <a:t>ditumpangi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bentuk</a:t>
            </a:r>
            <a:r>
              <a:rPr lang="en-US" sz="3200" dirty="0"/>
              <a:t> </a:t>
            </a:r>
            <a:r>
              <a:rPr lang="en-US" sz="3200" dirty="0" err="1"/>
              <a:t>dewasa</a:t>
            </a:r>
            <a:r>
              <a:rPr lang="en-US" sz="3200" dirty="0"/>
              <a:t>,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hospes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tempat</a:t>
            </a:r>
            <a:r>
              <a:rPr lang="en-US" sz="3200" dirty="0"/>
              <a:t> </a:t>
            </a:r>
            <a:r>
              <a:rPr lang="en-US" sz="3200" dirty="0" err="1"/>
              <a:t>berlangsungnya</a:t>
            </a:r>
            <a:r>
              <a:rPr lang="en-US" sz="3200" dirty="0"/>
              <a:t> </a:t>
            </a:r>
            <a:r>
              <a:rPr lang="en-US" sz="3200" dirty="0" err="1"/>
              <a:t>reproduksi</a:t>
            </a:r>
            <a:r>
              <a:rPr lang="en-US" sz="3200" dirty="0"/>
              <a:t> </a:t>
            </a:r>
            <a:r>
              <a:rPr lang="en-US" sz="3200" dirty="0" err="1"/>
              <a:t>seksual</a:t>
            </a:r>
            <a:r>
              <a:rPr lang="en-US" sz="3200" dirty="0"/>
              <a:t> </a:t>
            </a:r>
            <a:r>
              <a:rPr lang="en-US" sz="3200" dirty="0" err="1"/>
              <a:t>parasit</a:t>
            </a:r>
            <a:r>
              <a:rPr lang="en-US" sz="32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2612</TotalTime>
  <Words>462</Words>
  <Application>Microsoft Office PowerPoint</Application>
  <PresentationFormat>On-screen Show (4:3)</PresentationFormat>
  <Paragraphs>51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Calibri</vt:lpstr>
      <vt:lpstr>Calibri Light</vt:lpstr>
      <vt:lpstr>Retrospect</vt:lpstr>
      <vt:lpstr>PARASITOLOGI</vt:lpstr>
      <vt:lpstr>Parasitisme </vt:lpstr>
      <vt:lpstr>Bidang parasitologi kedokteran</vt:lpstr>
      <vt:lpstr>Istilah dalam parasitologi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Hal-hal pokok yang harus dipelajari dalam parasitologi</vt:lpstr>
      <vt:lpstr>PowerPoint Presentation</vt:lpstr>
      <vt:lpstr>Cara perpindahan parasit</vt:lpstr>
      <vt:lpstr>Sumber infeksi 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PARASITOLOGI</dc:title>
  <dc:creator>Tiwi Yuniastuti</dc:creator>
  <cp:lastModifiedBy>septia dwi cahyani</cp:lastModifiedBy>
  <cp:revision>43</cp:revision>
  <dcterms:created xsi:type="dcterms:W3CDTF">2006-08-16T00:00:00Z</dcterms:created>
  <dcterms:modified xsi:type="dcterms:W3CDTF">2024-02-20T02:53:49Z</dcterms:modified>
</cp:coreProperties>
</file>