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19" r:id="rId3"/>
    <p:sldId id="311" r:id="rId4"/>
    <p:sldId id="312" r:id="rId5"/>
    <p:sldId id="257" r:id="rId6"/>
    <p:sldId id="296" r:id="rId7"/>
    <p:sldId id="305" r:id="rId8"/>
    <p:sldId id="298" r:id="rId9"/>
    <p:sldId id="307" r:id="rId10"/>
    <p:sldId id="320" r:id="rId11"/>
    <p:sldId id="321" r:id="rId12"/>
    <p:sldId id="27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2C7AC-B919-40B9-874B-19076F478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1679" y="749301"/>
            <a:ext cx="9662933" cy="3365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MANAJEMEN </a:t>
            </a:r>
            <a:r>
              <a:rPr lang="en-US" sz="4800" dirty="0"/>
              <a:t>INOVASI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DAN</a:t>
            </a:r>
            <a:br>
              <a:rPr lang="en-US" sz="4800" dirty="0" smtClean="0"/>
            </a:br>
            <a:r>
              <a:rPr lang="en-US" sz="4800" dirty="0" smtClean="0"/>
              <a:t> </a:t>
            </a:r>
            <a:r>
              <a:rPr lang="en-US" sz="4800" dirty="0"/>
              <a:t>PRODUK </a:t>
            </a:r>
            <a:br>
              <a:rPr lang="en-US" sz="4800" dirty="0"/>
            </a:br>
            <a:r>
              <a:rPr lang="en-US" sz="4800" dirty="0"/>
              <a:t>BARU KEPERAWATAN</a:t>
            </a:r>
            <a:br>
              <a:rPr lang="en-US" sz="4800" dirty="0"/>
            </a:br>
            <a:endParaRPr lang="en-ID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09DF6E3-8384-4F91-9875-D2A3F6064F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PATEMAH, </a:t>
            </a:r>
            <a:r>
              <a:rPr lang="en-US" dirty="0" err="1"/>
              <a:t>S.SiT</a:t>
            </a:r>
            <a:r>
              <a:rPr lang="en-US" dirty="0"/>
              <a:t>., </a:t>
            </a:r>
            <a:r>
              <a:rPr lang="en-US" dirty="0" err="1"/>
              <a:t>M.Kes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17698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101097-2E6D-4911-B3C7-70DE6048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PRAKTEK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AD1BC7-60D7-4FB9-B4C6-07D7FA1E2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3200" dirty="0"/>
              <a:t>PRAKTEK </a:t>
            </a:r>
          </a:p>
          <a:p>
            <a:pPr marL="0" indent="0" algn="ctr">
              <a:buNone/>
            </a:pPr>
            <a:r>
              <a:rPr lang="en-ID" sz="3200" dirty="0"/>
              <a:t>APLIKASI CUSTOMER </a:t>
            </a:r>
            <a:r>
              <a:rPr lang="en-ID" sz="3200"/>
              <a:t>APPROACH </a:t>
            </a:r>
          </a:p>
          <a:p>
            <a:pPr marL="0" indent="0" algn="ctr">
              <a:buNone/>
            </a:pPr>
            <a:r>
              <a:rPr lang="en-ID" sz="3200"/>
              <a:t>OLEH </a:t>
            </a:r>
            <a:r>
              <a:rPr lang="en-ID" sz="3200" dirty="0"/>
              <a:t>MAHASISWA</a:t>
            </a:r>
          </a:p>
        </p:txBody>
      </p:sp>
    </p:spTree>
    <p:extLst>
      <p:ext uri="{BB962C8B-B14F-4D97-AF65-F5344CB8AC3E}">
        <p14:creationId xmlns:p14="http://schemas.microsoft.com/office/powerpoint/2010/main" val="3912504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62798E-A4DC-4565-B564-89E4B558D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6F4BC6C4-E5B6-4602-AE09-CBADF390AE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6" y="624110"/>
            <a:ext cx="9157614" cy="528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10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19ED60-BDB8-4ACE-A52B-CA48F2BCE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>
                <a:latin typeface="Algerian" panose="04020705040A02060702" pitchFamily="82" charset="0"/>
              </a:rPr>
              <a:t>SELAMAT BELAJAR</a:t>
            </a:r>
            <a:endParaRPr lang="en-ID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AB9C60-1F9B-4A61-95D3-816993E2F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>
                <a:latin typeface="Algerian" panose="04020705040A02060702" pitchFamily="82" charset="0"/>
              </a:rPr>
              <a:t>TRIMAKASIH</a:t>
            </a:r>
            <a:endParaRPr lang="en-ID" sz="8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4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1610F8-1C67-465A-AA9C-50D2DB33E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sz="2800" dirty="0" smtClean="0"/>
              <a:t>MANAJEMEN </a:t>
            </a:r>
            <a:r>
              <a:rPr lang="en-ID" sz="2800" dirty="0"/>
              <a:t>INOVASI DAN PRODUK </a:t>
            </a:r>
            <a:br>
              <a:rPr lang="en-ID" sz="2800" dirty="0"/>
            </a:br>
            <a:r>
              <a:rPr lang="en-ID" sz="2800" dirty="0"/>
              <a:t>BARU KEPERAWATAN</a:t>
            </a:r>
            <a:br>
              <a:rPr lang="en-ID" sz="2800" dirty="0"/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90E6DE-F026-444B-B9B0-9E6BF91F8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000" b="1" dirty="0"/>
              <a:t>SUB MATERI:</a:t>
            </a:r>
          </a:p>
          <a:p>
            <a:r>
              <a:rPr lang="en-ID" dirty="0"/>
              <a:t>KONSEP CUSTOMER APPROACH</a:t>
            </a:r>
          </a:p>
          <a:p>
            <a:r>
              <a:rPr lang="en-ID" dirty="0"/>
              <a:t>CONTOH APLIKASI CUSTOMER APPROACH</a:t>
            </a:r>
          </a:p>
          <a:p>
            <a:r>
              <a:rPr lang="en-ID" dirty="0"/>
              <a:t>PRAKTEK APLIKASI CUSTOMER APPROACH OLEH MAHASISWA</a:t>
            </a:r>
          </a:p>
        </p:txBody>
      </p:sp>
    </p:spTree>
    <p:extLst>
      <p:ext uri="{BB962C8B-B14F-4D97-AF65-F5344CB8AC3E}">
        <p14:creationId xmlns:p14="http://schemas.microsoft.com/office/powerpoint/2010/main" val="2845172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6D5898-AA4B-42CE-86D3-78590582E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KONSEP CUSTOMER APPROACH</a:t>
            </a:r>
            <a:br>
              <a:rPr lang="en-ID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534B62-AB73-4A26-9AF6-F09A627E6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en-ID" sz="2400" dirty="0"/>
              <a:t>CUSTOMER = pelanggan</a:t>
            </a:r>
          </a:p>
          <a:p>
            <a:r>
              <a:rPr lang="en-ID" sz="2400" dirty="0"/>
              <a:t>APPROACH = </a:t>
            </a:r>
            <a:r>
              <a:rPr lang="en-ID" sz="2400" dirty="0" err="1"/>
              <a:t>pendekatan</a:t>
            </a:r>
            <a:endParaRPr lang="en-ID" sz="2400" dirty="0"/>
          </a:p>
          <a:p>
            <a:r>
              <a:rPr lang="en-ID" sz="2400" dirty="0"/>
              <a:t>CUSTOMER APPROACH adalah memahami dan </a:t>
            </a:r>
            <a:r>
              <a:rPr lang="en-ID" sz="2400" dirty="0" err="1"/>
              <a:t>melakukan</a:t>
            </a:r>
            <a:r>
              <a:rPr lang="en-ID" sz="2400" dirty="0"/>
              <a:t> </a:t>
            </a:r>
            <a:r>
              <a:rPr lang="en-ID" sz="2400" dirty="0" err="1"/>
              <a:t>pendekatan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tepat</a:t>
            </a:r>
            <a:r>
              <a:rPr lang="en-ID" sz="2400" dirty="0"/>
              <a:t> pada pelanggan </a:t>
            </a:r>
          </a:p>
          <a:p>
            <a:endParaRPr lang="en-ID" sz="24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3231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7EF359-FEB9-4548-B027-5D54AE757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ID" dirty="0" err="1"/>
              <a:t>anjut</a:t>
            </a:r>
            <a:r>
              <a:rPr lang="en-ID" dirty="0"/>
              <a:t>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C8F702-ED36-4FB4-92DF-96837750E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Customer, adalah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terpenting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dunia marketing.</a:t>
            </a:r>
          </a:p>
          <a:p>
            <a:r>
              <a:rPr lang="en-ID" sz="2400" dirty="0" err="1"/>
              <a:t>Pemahaman</a:t>
            </a:r>
            <a:r>
              <a:rPr lang="en-ID" sz="2400" dirty="0"/>
              <a:t> dan </a:t>
            </a:r>
            <a:r>
              <a:rPr lang="en-ID" sz="2400" dirty="0" err="1"/>
              <a:t>pendekatan</a:t>
            </a:r>
            <a:r>
              <a:rPr lang="en-ID" sz="2400" dirty="0"/>
              <a:t> customer </a:t>
            </a:r>
            <a:r>
              <a:rPr lang="en-ID" sz="2400" dirty="0" err="1"/>
              <a:t>bukan</a:t>
            </a:r>
            <a:r>
              <a:rPr lang="en-ID" sz="2400" dirty="0"/>
              <a:t> </a:t>
            </a:r>
            <a:r>
              <a:rPr lang="en-ID" sz="2400" dirty="0" err="1"/>
              <a:t>semata-mata</a:t>
            </a:r>
            <a:r>
              <a:rPr lang="en-ID" sz="2400" dirty="0"/>
              <a:t> </a:t>
            </a:r>
            <a:r>
              <a:rPr lang="en-ID" sz="2400" dirty="0" err="1"/>
              <a:t>bagaimana</a:t>
            </a:r>
            <a:r>
              <a:rPr lang="en-ID" sz="2400" dirty="0"/>
              <a:t> </a:t>
            </a:r>
            <a:r>
              <a:rPr lang="en-ID" sz="2400" dirty="0" err="1"/>
              <a:t>menjalin</a:t>
            </a:r>
            <a:r>
              <a:rPr lang="en-ID" sz="2400" dirty="0"/>
              <a:t> </a:t>
            </a:r>
            <a:r>
              <a:rPr lang="en-ID" sz="2400" dirty="0" err="1"/>
              <a:t>hubungan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r>
              <a:rPr lang="en-ID" sz="2400" dirty="0"/>
              <a:t>, </a:t>
            </a:r>
            <a:r>
              <a:rPr lang="en-ID" sz="2400" dirty="0" err="1"/>
              <a:t>namun</a:t>
            </a:r>
            <a:r>
              <a:rPr lang="en-ID" sz="2400" dirty="0"/>
              <a:t> </a:t>
            </a:r>
            <a:r>
              <a:rPr lang="en-ID" sz="2400" dirty="0" err="1"/>
              <a:t>bagaimana</a:t>
            </a:r>
            <a:r>
              <a:rPr lang="en-ID" sz="2400" dirty="0"/>
              <a:t> </a:t>
            </a:r>
            <a:r>
              <a:rPr lang="en-ID" sz="2400" dirty="0" err="1"/>
              <a:t>kita</a:t>
            </a:r>
            <a:r>
              <a:rPr lang="en-ID" sz="2400" dirty="0"/>
              <a:t> </a:t>
            </a:r>
            <a:r>
              <a:rPr lang="en-ID" sz="2400" dirty="0" err="1"/>
              <a:t>tetap</a:t>
            </a:r>
            <a:r>
              <a:rPr lang="en-ID" sz="2400" dirty="0"/>
              <a:t> </a:t>
            </a:r>
            <a:r>
              <a:rPr lang="en-ID" sz="2400" dirty="0" err="1"/>
              <a:t>mempertahankan</a:t>
            </a:r>
            <a:r>
              <a:rPr lang="en-ID" sz="2400" dirty="0"/>
              <a:t> </a:t>
            </a:r>
            <a:r>
              <a:rPr lang="en-ID" sz="2400" dirty="0" err="1"/>
              <a:t>interaksi</a:t>
            </a:r>
            <a:r>
              <a:rPr lang="en-ID" sz="2400" dirty="0"/>
              <a:t> yang </a:t>
            </a: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tersebut</a:t>
            </a:r>
            <a:r>
              <a:rPr lang="en-ID" sz="2400" dirty="0"/>
              <a:t> di </a:t>
            </a:r>
            <a:r>
              <a:rPr lang="en-ID" sz="2400" dirty="0" err="1"/>
              <a:t>setiap</a:t>
            </a:r>
            <a:r>
              <a:rPr lang="en-ID" sz="2400" dirty="0"/>
              <a:t> </a:t>
            </a:r>
            <a:r>
              <a:rPr lang="en-ID" sz="2400" dirty="0" err="1"/>
              <a:t>kesempatan</a:t>
            </a:r>
            <a:r>
              <a:rPr lang="en-ID" sz="2400" dirty="0"/>
              <a:t> yang </a:t>
            </a:r>
            <a:r>
              <a:rPr lang="en-ID" sz="2400" dirty="0" err="1"/>
              <a:t>ada</a:t>
            </a:r>
            <a:r>
              <a:rPr lang="en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810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31F70F-4EB6-425C-8E26-5037FCE67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</a:t>
            </a:r>
            <a:r>
              <a:rPr lang="en-US" dirty="0"/>
              <a:t>.…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2195B7-B2B8-4594-8188-34E9EA1DD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Pada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akhirnya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, approach customer yang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efektif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bukan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hanya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untuk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mendapatkan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konsumen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yang loyal,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meningkatkan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penjualan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namun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juga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menjaga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hubungan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jangka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panjang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4852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1D482-C1B1-4FC8-BF90-89E41DCAA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dirty="0"/>
              <a:t>LANJUT…</a:t>
            </a:r>
            <a:br>
              <a:rPr lang="en-ID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7FD8CA-F8A6-47D9-BFCD-DD7F6E482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itulah</a:t>
            </a:r>
            <a:r>
              <a:rPr lang="en-ID" sz="3200" dirty="0"/>
              <a:t> </a:t>
            </a:r>
            <a:r>
              <a:rPr lang="en-ID" sz="3200" dirty="0" err="1"/>
              <a:t>keterampilan</a:t>
            </a:r>
            <a:r>
              <a:rPr lang="en-ID" sz="3200" dirty="0"/>
              <a:t> </a:t>
            </a:r>
            <a:r>
              <a:rPr lang="en-ID" sz="3200" dirty="0" err="1"/>
              <a:t>tentang</a:t>
            </a:r>
            <a:r>
              <a:rPr lang="en-ID" sz="3200" dirty="0"/>
              <a:t> </a:t>
            </a:r>
            <a:r>
              <a:rPr lang="en-ID" sz="3200" dirty="0" err="1"/>
              <a:t>pemahaman</a:t>
            </a:r>
            <a:r>
              <a:rPr lang="en-ID" sz="3200" dirty="0"/>
              <a:t> yang </a:t>
            </a:r>
            <a:r>
              <a:rPr lang="en-ID" sz="3200" dirty="0" err="1"/>
              <a:t>benar</a:t>
            </a:r>
            <a:r>
              <a:rPr lang="en-ID" sz="3200" dirty="0"/>
              <a:t> </a:t>
            </a:r>
            <a:r>
              <a:rPr lang="en-ID" sz="3200" dirty="0" err="1"/>
              <a:t>tentang</a:t>
            </a:r>
            <a:r>
              <a:rPr lang="en-ID" sz="3200" dirty="0"/>
              <a:t> customer dan </a:t>
            </a:r>
            <a:r>
              <a:rPr lang="en-ID" sz="3200" dirty="0" err="1"/>
              <a:t>bagaimana</a:t>
            </a:r>
            <a:r>
              <a:rPr lang="en-ID" sz="3200" dirty="0"/>
              <a:t> </a:t>
            </a:r>
            <a:r>
              <a:rPr lang="en-ID" sz="3200" dirty="0" err="1"/>
              <a:t>pendekatan</a:t>
            </a:r>
            <a:r>
              <a:rPr lang="en-ID" sz="3200" dirty="0"/>
              <a:t> yang </a:t>
            </a:r>
            <a:r>
              <a:rPr lang="en-ID" sz="3200" dirty="0" err="1"/>
              <a:t>tepat</a:t>
            </a:r>
            <a:r>
              <a:rPr lang="en-ID" sz="3200" dirty="0"/>
              <a:t> </a:t>
            </a:r>
            <a:r>
              <a:rPr lang="en-ID" sz="3200" dirty="0" err="1"/>
              <a:t>sangat</a:t>
            </a:r>
            <a:r>
              <a:rPr lang="en-ID" sz="3200" dirty="0"/>
              <a:t> </a:t>
            </a:r>
            <a:r>
              <a:rPr lang="en-ID" sz="3200" dirty="0" err="1"/>
              <a:t>penting</a:t>
            </a:r>
            <a:r>
              <a:rPr lang="en-ID" sz="3200" dirty="0"/>
              <a:t> </a:t>
            </a:r>
            <a:r>
              <a:rPr lang="en-ID" sz="3200" dirty="0" err="1"/>
              <a:t>dimiliki</a:t>
            </a:r>
            <a:r>
              <a:rPr lang="en-ID" sz="3200" dirty="0"/>
              <a:t> oleh marketer, dan </a:t>
            </a:r>
            <a:r>
              <a:rPr lang="en-ID" sz="3200" dirty="0" err="1"/>
              <a:t>perlu</a:t>
            </a:r>
            <a:r>
              <a:rPr lang="en-ID" sz="3200" dirty="0"/>
              <a:t> </a:t>
            </a:r>
            <a:r>
              <a:rPr lang="en-ID" sz="3200" dirty="0" err="1"/>
              <a:t>dipelajari</a:t>
            </a:r>
            <a:r>
              <a:rPr lang="en-ID" sz="3200" dirty="0"/>
              <a:t> oleh </a:t>
            </a:r>
            <a:r>
              <a:rPr lang="en-ID" sz="3200" dirty="0" err="1"/>
              <a:t>seluruh</a:t>
            </a:r>
            <a:r>
              <a:rPr lang="en-ID" sz="3200" dirty="0"/>
              <a:t> </a:t>
            </a:r>
            <a:r>
              <a:rPr lang="en-ID" sz="3200" dirty="0" err="1"/>
              <a:t>tenaga</a:t>
            </a:r>
            <a:r>
              <a:rPr lang="en-ID" sz="3200" dirty="0"/>
              <a:t> </a:t>
            </a:r>
            <a:r>
              <a:rPr lang="en-ID" sz="3200" dirty="0" err="1"/>
              <a:t>penjual</a:t>
            </a:r>
            <a:r>
              <a:rPr lang="en-ID" sz="3200" dirty="0"/>
              <a:t> di </a:t>
            </a:r>
            <a:r>
              <a:rPr lang="en-ID" sz="3200" dirty="0" err="1"/>
              <a:t>perusahaan</a:t>
            </a:r>
            <a:r>
              <a:rPr lang="en-ID" sz="3200" dirty="0"/>
              <a:t> Anda.</a:t>
            </a:r>
          </a:p>
          <a:p>
            <a:pPr>
              <a:buAutoNum type="arabicPeriod"/>
            </a:pPr>
            <a:endParaRPr lang="en-ID" dirty="0"/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15462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A74BCA-4164-447B-A7C9-42BBC9857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2C903EE4-8A73-41B2-A26F-8A635DEFD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000" dirty="0" err="1"/>
              <a:t>Menurut</a:t>
            </a:r>
            <a:r>
              <a:rPr lang="en-ID" sz="2000" dirty="0"/>
              <a:t> Greenberg (2010:8), pelanggan </a:t>
            </a:r>
            <a:r>
              <a:rPr lang="en-ID" sz="2000" dirty="0" err="1"/>
              <a:t>atau</a:t>
            </a:r>
            <a:r>
              <a:rPr lang="en-ID" sz="2000" dirty="0"/>
              <a:t> customer adalah individu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kelompok</a:t>
            </a:r>
            <a:r>
              <a:rPr lang="en-ID" sz="2000" dirty="0"/>
              <a:t> yang </a:t>
            </a:r>
            <a:r>
              <a:rPr lang="en-ID" sz="2000" dirty="0" err="1"/>
              <a:t>terbiasa</a:t>
            </a:r>
            <a:r>
              <a:rPr lang="en-ID" sz="2000" dirty="0"/>
              <a:t> </a:t>
            </a:r>
            <a:r>
              <a:rPr lang="en-ID" sz="2000" dirty="0" err="1"/>
              <a:t>membeli</a:t>
            </a:r>
            <a:r>
              <a:rPr lang="en-ID" sz="2000" dirty="0"/>
              <a:t> sebuah </a:t>
            </a:r>
            <a:r>
              <a:rPr lang="en-ID" sz="2000" dirty="0" err="1"/>
              <a:t>produk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jasa </a:t>
            </a:r>
            <a:r>
              <a:rPr lang="en-ID" sz="2000" dirty="0" err="1"/>
              <a:t>berdasarkan</a:t>
            </a:r>
            <a:r>
              <a:rPr lang="en-ID" sz="2000" dirty="0"/>
              <a:t> </a:t>
            </a:r>
            <a:r>
              <a:rPr lang="en-ID" sz="2000" dirty="0" err="1"/>
              <a:t>keputusan</a:t>
            </a:r>
            <a:r>
              <a:rPr lang="en-ID" sz="2000" dirty="0"/>
              <a:t> </a:t>
            </a:r>
            <a:r>
              <a:rPr lang="en-ID" sz="2000" dirty="0" err="1"/>
              <a:t>mereka</a:t>
            </a:r>
            <a:r>
              <a:rPr lang="en-ID" sz="2000" dirty="0"/>
              <a:t> </a:t>
            </a:r>
            <a:r>
              <a:rPr lang="en-ID" sz="2000" dirty="0" err="1"/>
              <a:t>atas</a:t>
            </a:r>
            <a:r>
              <a:rPr lang="en-ID" sz="2000" dirty="0"/>
              <a:t> </a:t>
            </a:r>
            <a:r>
              <a:rPr lang="en-ID" sz="2000" dirty="0" err="1"/>
              <a:t>pertimbangan</a:t>
            </a:r>
            <a:r>
              <a:rPr lang="en-ID" sz="2000" dirty="0"/>
              <a:t> </a:t>
            </a:r>
            <a:r>
              <a:rPr lang="en-ID" sz="2000" dirty="0" err="1"/>
              <a:t>manfaat</a:t>
            </a:r>
            <a:r>
              <a:rPr lang="en-ID" sz="2000" dirty="0"/>
              <a:t> </a:t>
            </a:r>
            <a:r>
              <a:rPr lang="en-ID" sz="2000" dirty="0" err="1"/>
              <a:t>maupun</a:t>
            </a:r>
            <a:r>
              <a:rPr lang="en-ID" sz="2000" dirty="0"/>
              <a:t> </a:t>
            </a:r>
            <a:r>
              <a:rPr lang="en-ID" sz="2000" dirty="0" err="1"/>
              <a:t>harga</a:t>
            </a:r>
            <a:r>
              <a:rPr lang="en-ID" sz="2000" dirty="0"/>
              <a:t> yang </a:t>
            </a:r>
            <a:r>
              <a:rPr lang="en-ID" sz="2000" dirty="0" err="1"/>
              <a:t>kemudian</a:t>
            </a:r>
            <a:r>
              <a:rPr lang="en-ID" sz="2000" dirty="0"/>
              <a:t> </a:t>
            </a:r>
            <a:r>
              <a:rPr lang="en-ID" sz="2000" dirty="0" err="1"/>
              <a:t>melakukan</a:t>
            </a:r>
            <a:r>
              <a:rPr lang="en-ID" sz="2000" dirty="0"/>
              <a:t> </a:t>
            </a:r>
            <a:r>
              <a:rPr lang="en-ID" sz="2000" dirty="0" err="1"/>
              <a:t>hubungan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perusahaan</a:t>
            </a:r>
            <a:r>
              <a:rPr lang="en-ID" sz="2000" dirty="0"/>
              <a:t> </a:t>
            </a:r>
            <a:r>
              <a:rPr lang="en-ID" sz="2000" dirty="0" err="1"/>
              <a:t>melalui</a:t>
            </a:r>
            <a:r>
              <a:rPr lang="en-ID" sz="2000" dirty="0"/>
              <a:t> </a:t>
            </a:r>
            <a:r>
              <a:rPr lang="en-ID" sz="2000" dirty="0" err="1"/>
              <a:t>telepon</a:t>
            </a:r>
            <a:r>
              <a:rPr lang="en-ID" sz="2000" dirty="0"/>
              <a:t>, </a:t>
            </a:r>
            <a:r>
              <a:rPr lang="en-ID" sz="2000" dirty="0" err="1"/>
              <a:t>surat</a:t>
            </a:r>
            <a:r>
              <a:rPr lang="en-ID" sz="2000" dirty="0"/>
              <a:t>, dan </a:t>
            </a:r>
            <a:r>
              <a:rPr lang="en-ID" sz="2000" dirty="0" err="1"/>
              <a:t>fasilitas</a:t>
            </a:r>
            <a:r>
              <a:rPr lang="en-ID" sz="2000" dirty="0"/>
              <a:t> </a:t>
            </a:r>
            <a:r>
              <a:rPr lang="en-ID" sz="2000" dirty="0" err="1"/>
              <a:t>lainnya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mendapatkan</a:t>
            </a:r>
            <a:r>
              <a:rPr lang="en-ID" sz="2000" dirty="0"/>
              <a:t> </a:t>
            </a:r>
            <a:r>
              <a:rPr lang="en-ID" sz="2000" dirty="0" err="1"/>
              <a:t>suatu</a:t>
            </a:r>
            <a:r>
              <a:rPr lang="en-ID" sz="2000" dirty="0"/>
              <a:t> </a:t>
            </a:r>
            <a:r>
              <a:rPr lang="en-ID" sz="2000" dirty="0" err="1"/>
              <a:t>penawaran</a:t>
            </a:r>
            <a:r>
              <a:rPr lang="en-ID" sz="2000" dirty="0"/>
              <a:t> </a:t>
            </a:r>
            <a:r>
              <a:rPr lang="en-ID" sz="2000" dirty="0" err="1"/>
              <a:t>baru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perusahaan</a:t>
            </a:r>
            <a:r>
              <a:rPr lang="en-ID" sz="2000" dirty="0"/>
              <a:t>. </a:t>
            </a:r>
          </a:p>
          <a:p>
            <a:r>
              <a:rPr lang="en-ID" sz="2000" dirty="0" err="1"/>
              <a:t>Menurut</a:t>
            </a:r>
            <a:r>
              <a:rPr lang="en-ID" sz="2000" dirty="0"/>
              <a:t> Kamus </a:t>
            </a:r>
            <a:r>
              <a:rPr lang="en-ID" sz="2000" dirty="0" err="1"/>
              <a:t>Besar</a:t>
            </a:r>
            <a:r>
              <a:rPr lang="en-ID" sz="2000" dirty="0"/>
              <a:t> Bahasa Indonesia (2008), pelanggan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arti</a:t>
            </a:r>
            <a:r>
              <a:rPr lang="en-ID" sz="2000" dirty="0"/>
              <a:t> </a:t>
            </a:r>
            <a:r>
              <a:rPr lang="en-ID" sz="2000" dirty="0" err="1"/>
              <a:t>membeli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barang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tetap</a:t>
            </a:r>
            <a:r>
              <a:rPr lang="en-ID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642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A099B5-CAA8-4502-80F9-6FA39F35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CUSTOMER..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D53FF70-3CFF-47BA-B828-0F3D27AD2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800" dirty="0"/>
              <a:t>Dari </a:t>
            </a:r>
            <a:r>
              <a:rPr lang="en-ID" sz="2800" dirty="0" err="1"/>
              <a:t>definisi</a:t>
            </a:r>
            <a:r>
              <a:rPr lang="en-ID" sz="2800" dirty="0"/>
              <a:t> </a:t>
            </a:r>
            <a:r>
              <a:rPr lang="en-ID" sz="2800" dirty="0" err="1"/>
              <a:t>diatas</a:t>
            </a:r>
            <a:r>
              <a:rPr lang="en-ID" sz="2800" dirty="0"/>
              <a:t> </a:t>
            </a:r>
            <a:r>
              <a:rPr lang="en-ID" sz="2800" dirty="0" err="1"/>
              <a:t>dapat</a:t>
            </a:r>
            <a:r>
              <a:rPr lang="en-ID" sz="2800" dirty="0"/>
              <a:t> </a:t>
            </a:r>
            <a:r>
              <a:rPr lang="en-ID" sz="2800" dirty="0" err="1"/>
              <a:t>disimpulkan</a:t>
            </a:r>
            <a:r>
              <a:rPr lang="en-ID" sz="2800" dirty="0"/>
              <a:t> </a:t>
            </a:r>
            <a:r>
              <a:rPr lang="en-ID" sz="2800" dirty="0" err="1"/>
              <a:t>bahwa</a:t>
            </a:r>
            <a:r>
              <a:rPr lang="en-ID" sz="2800" dirty="0"/>
              <a:t> CUSTOMER </a:t>
            </a:r>
            <a:r>
              <a:rPr lang="en-ID" sz="2800" dirty="0" err="1"/>
              <a:t>atau</a:t>
            </a:r>
            <a:r>
              <a:rPr lang="en-ID" sz="2800" dirty="0"/>
              <a:t> pelanggan adalah individu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kelompok</a:t>
            </a:r>
            <a:r>
              <a:rPr lang="en-ID" sz="2800" dirty="0"/>
              <a:t> yang </a:t>
            </a:r>
            <a:r>
              <a:rPr lang="en-ID" sz="2800" dirty="0" err="1"/>
              <a:t>membeli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menggunakan</a:t>
            </a:r>
            <a:r>
              <a:rPr lang="en-ID" sz="2800" dirty="0"/>
              <a:t> sebuah </a:t>
            </a:r>
            <a:r>
              <a:rPr lang="en-ID" sz="2800" dirty="0" err="1"/>
              <a:t>produk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jasa </a:t>
            </a:r>
            <a:r>
              <a:rPr lang="en-ID" sz="2800" dirty="0" err="1"/>
              <a:t>secara</a:t>
            </a:r>
            <a:r>
              <a:rPr lang="en-ID" sz="2800" dirty="0"/>
              <a:t> </a:t>
            </a:r>
            <a:r>
              <a:rPr lang="en-ID" sz="2800" dirty="0" err="1"/>
              <a:t>tetap</a:t>
            </a:r>
            <a:r>
              <a:rPr lang="en-ID" sz="2800" dirty="0"/>
              <a:t> yang </a:t>
            </a:r>
            <a:r>
              <a:rPr lang="en-ID" sz="2800" dirty="0" err="1"/>
              <a:t>kemudian</a:t>
            </a:r>
            <a:r>
              <a:rPr lang="en-ID" sz="2800" dirty="0"/>
              <a:t> </a:t>
            </a:r>
            <a:r>
              <a:rPr lang="en-ID" sz="2800" dirty="0" err="1"/>
              <a:t>melakukan</a:t>
            </a:r>
            <a:r>
              <a:rPr lang="en-ID" sz="2800" dirty="0"/>
              <a:t> </a:t>
            </a:r>
            <a:r>
              <a:rPr lang="en-ID" sz="2800" dirty="0" err="1"/>
              <a:t>hubungan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perusahaan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mendapatkan</a:t>
            </a:r>
            <a:r>
              <a:rPr lang="en-ID" sz="2800" dirty="0"/>
              <a:t> </a:t>
            </a:r>
            <a:r>
              <a:rPr lang="en-ID" sz="2800" dirty="0" err="1"/>
              <a:t>suatu</a:t>
            </a:r>
            <a:r>
              <a:rPr lang="en-ID" sz="2800" dirty="0"/>
              <a:t> </a:t>
            </a:r>
            <a:r>
              <a:rPr lang="en-ID" sz="2800" dirty="0" err="1"/>
              <a:t>penawaran</a:t>
            </a:r>
            <a:r>
              <a:rPr lang="en-ID" sz="2800" dirty="0"/>
              <a:t> </a:t>
            </a:r>
            <a:r>
              <a:rPr lang="en-ID" sz="2800" dirty="0" err="1"/>
              <a:t>baru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perusahaan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031542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67FDDE-3783-47B9-A8C5-BB9184E91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Customer Approach 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5325551-4303-4276-A5BD-F7A0A42F0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aplikasi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:</a:t>
            </a:r>
          </a:p>
          <a:p>
            <a:pPr marL="514350" indent="-514350" algn="just">
              <a:buAutoNum type="alphaLcPeriod"/>
            </a:pP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, poster, IG</a:t>
            </a:r>
          </a:p>
          <a:p>
            <a:pPr marL="514350" indent="-514350" algn="just">
              <a:buAutoNum type="alphaLcPeriod"/>
            </a:pP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senyum</a:t>
            </a:r>
            <a:r>
              <a:rPr lang="en-US" sz="2800" dirty="0"/>
              <a:t>, </a:t>
            </a:r>
            <a:r>
              <a:rPr lang="en-US" sz="2800" dirty="0" err="1"/>
              <a:t>tatapan</a:t>
            </a:r>
            <a:r>
              <a:rPr lang="en-US" sz="2800" dirty="0"/>
              <a:t> </a:t>
            </a:r>
            <a:r>
              <a:rPr lang="en-US" sz="2800" dirty="0" err="1"/>
              <a:t>menarik</a:t>
            </a:r>
            <a:r>
              <a:rPr lang="en-US" sz="2800" dirty="0"/>
              <a:t> </a:t>
            </a:r>
            <a:r>
              <a:rPr lang="en-US" sz="2800" dirty="0" err="1"/>
              <a:t>perhatian</a:t>
            </a:r>
            <a:r>
              <a:rPr lang="en-US" sz="2800" dirty="0"/>
              <a:t>, </a:t>
            </a:r>
            <a:r>
              <a:rPr lang="en-US" sz="2800" dirty="0" err="1"/>
              <a:t>bicara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nada </a:t>
            </a:r>
            <a:r>
              <a:rPr lang="en-US" sz="2800" dirty="0" err="1"/>
              <a:t>pelan</a:t>
            </a:r>
            <a:r>
              <a:rPr lang="en-US" sz="2800" dirty="0"/>
              <a:t> </a:t>
            </a:r>
            <a:r>
              <a:rPr lang="en-US" sz="2800" dirty="0" err="1"/>
              <a:t>ramah</a:t>
            </a:r>
            <a:endParaRPr lang="en-US" sz="2800" dirty="0"/>
          </a:p>
          <a:p>
            <a:pPr marL="514350" indent="-514350" algn="just">
              <a:buAutoNum type="alphaLcPeriod"/>
            </a:pP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8220626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1162</TotalTime>
  <Words>286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Aharoni</vt:lpstr>
      <vt:lpstr>Algerian</vt:lpstr>
      <vt:lpstr>Arial</vt:lpstr>
      <vt:lpstr>Century Gothic</vt:lpstr>
      <vt:lpstr>Wingdings 3</vt:lpstr>
      <vt:lpstr>Wisp</vt:lpstr>
      <vt:lpstr> MANAJEMEN INOVASI  DAN  PRODUK  BARU KEPERAWATAN </vt:lpstr>
      <vt:lpstr>MANAJEMEN INOVASI DAN PRODUK  BARU KEPERAWATAN </vt:lpstr>
      <vt:lpstr>KONSEP CUSTOMER APPROACH </vt:lpstr>
      <vt:lpstr>Lanjut ….</vt:lpstr>
      <vt:lpstr>Lanjut.…</vt:lpstr>
      <vt:lpstr>LANJUT… </vt:lpstr>
      <vt:lpstr>CUSTOMER</vt:lpstr>
      <vt:lpstr>CUSTOMER.. </vt:lpstr>
      <vt:lpstr> Contoh Aplikasi  Customer Approach </vt:lpstr>
      <vt:lpstr>PRAKTEK</vt:lpstr>
      <vt:lpstr>PowerPoint Presentation</vt:lpstr>
      <vt:lpstr>SELAMAT BELAJAR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KEWIRAUSAHAAN</dc:title>
  <dc:creator>lenovo</dc:creator>
  <cp:lastModifiedBy>Thinkpad</cp:lastModifiedBy>
  <cp:revision>70</cp:revision>
  <dcterms:created xsi:type="dcterms:W3CDTF">2020-10-01T03:11:12Z</dcterms:created>
  <dcterms:modified xsi:type="dcterms:W3CDTF">2025-02-21T05:21:41Z</dcterms:modified>
</cp:coreProperties>
</file>