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70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8" autoAdjust="0"/>
    <p:restoredTop sz="94660"/>
  </p:normalViewPr>
  <p:slideViewPr>
    <p:cSldViewPr snapToGrid="0">
      <p:cViewPr varScale="1">
        <p:scale>
          <a:sx n="65" d="100"/>
          <a:sy n="65" d="100"/>
        </p:scale>
        <p:origin x="73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t>5/28/2024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81621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t>5/28/2024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172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t>5/28/2024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458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t>5/28/2024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15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pPr/>
              <a:t>5/28/2024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3426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t>5/28/2024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24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t>5/28/2024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919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t>5/28/2024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400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t>5/28/2024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2540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B02557A-7053-4340-A874-8AB926A8EDA1}" type="datetimeFigureOut">
              <a:rPr lang="en-US" smtClean="0"/>
              <a:pPr/>
              <a:t>5/28/2024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5802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pPr/>
              <a:t>5/28/2024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228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B02557A-7053-4340-A874-8AB926A8EDA1}" type="datetimeFigureOut">
              <a:rPr lang="en-US" smtClean="0"/>
              <a:pPr/>
              <a:t>5/28/2024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5506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61A8D-95BC-38D3-2FED-5DBA6924CE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6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Pengawasan</a:t>
            </a:r>
            <a:r>
              <a:rPr lang="en-US" sz="6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Dan </a:t>
            </a:r>
            <a:r>
              <a:rPr lang="en-US" sz="6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Pemeriksaan</a:t>
            </a:r>
            <a:r>
              <a:rPr lang="en-US" sz="6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Kekarantinaan</a:t>
            </a:r>
            <a:r>
              <a:rPr lang="en-US" sz="6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Dan </a:t>
            </a:r>
            <a:r>
              <a:rPr lang="en-US" sz="6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Dokumen</a:t>
            </a:r>
            <a:r>
              <a:rPr lang="en-US" sz="6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Kesehatan </a:t>
            </a:r>
            <a:r>
              <a:rPr lang="en-US" sz="6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Pesawat</a:t>
            </a:r>
            <a:endParaRPr lang="en-ID" sz="6000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E2D527-9AFE-0AC5-94F3-6DAE4C6F29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42057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Kedatangan</a:t>
            </a:r>
            <a:r>
              <a:rPr lang="en-US" dirty="0"/>
              <a:t> </a:t>
            </a:r>
            <a:r>
              <a:rPr lang="en-US" dirty="0" err="1"/>
              <a:t>Pesawat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Negara </a:t>
            </a:r>
            <a:r>
              <a:rPr lang="en-US" dirty="0" err="1"/>
              <a:t>Terjangkit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Petugas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KKP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mendapatkan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informasi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kedatangan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pesawat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petugas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Air Lines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ATC</a:t>
            </a:r>
          </a:p>
          <a:p>
            <a:pPr marL="457200" indent="-457200" algn="just">
              <a:buAutoNum type="arabicPeriod" startAt="2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Petugas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KKP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naik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kepesawat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melakukan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pemeriksaan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status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kesesahatn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; crew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penumpang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Penumpang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/crew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sakit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dikarantina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penumpang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sehat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diberikan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HAC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dipersilahkan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turun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50713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Sebelum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pennumpang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turun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mencegah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masuknya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serangga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penular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penyakit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Negara lain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dilakukan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desinfeksi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sesuai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standar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termasuk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kargo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Pada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saat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pesawat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keadaan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kosong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sebelum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berangkat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dilakukan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desinfeksi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sesuai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standar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Penumpang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/crew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keluar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pesawat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selanjutnya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diharuskan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melalui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thermoscanner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0848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Penumpang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diketahui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terjaring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thermoscanner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dipersilahkan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masuk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ruang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pelayanan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karantina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dilakukan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pemeriksaan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konfirmasi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7.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penumpang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/crew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dicurigai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menderita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penyakit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karantina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diisolasi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kemudian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dirujuk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rujukan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menggunakan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mobil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evakuasi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5991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Pelaksana</a:t>
            </a:r>
            <a:r>
              <a:rPr lang="en-US" dirty="0"/>
              <a:t> </a:t>
            </a:r>
            <a:r>
              <a:rPr lang="en-US" dirty="0" err="1"/>
              <a:t>Kegiatan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Petugas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memiliki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jabatan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fungsional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entomologi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epidemiologi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sanitarian minimal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pendidikan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D3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kesehatan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Petugas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memiliki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sertifikat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karantina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174599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Jejaring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pengawasan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pesawat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Administrator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Bandara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PT.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Angkasa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Pura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Bea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Cukai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Imigrasi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Air Lines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7002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Ruang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Lingkup</a:t>
            </a:r>
            <a:endParaRPr lang="en-US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lphaLcPeriod"/>
            </a:pP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Pemeriksaan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Pesawat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lphaLcPeriod"/>
            </a:pP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Peneribitan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Dokumen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Kesehatan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Pesawat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Penumpang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meliputi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	1.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Penerbitan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gendec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	2.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Penerbitan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sertifikat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desinfeksi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pesawat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	3.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Penerbitan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ICV</a:t>
            </a:r>
          </a:p>
        </p:txBody>
      </p:sp>
    </p:spTree>
    <p:extLst>
      <p:ext uri="{BB962C8B-B14F-4D97-AF65-F5344CB8AC3E}">
        <p14:creationId xmlns:p14="http://schemas.microsoft.com/office/powerpoint/2010/main" val="525311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Kegiatan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AutoNum type="alphaLcPeriod"/>
            </a:pPr>
            <a:r>
              <a:rPr lang="en-US" sz="2600" b="1" dirty="0" err="1"/>
              <a:t>Pemeriksaan</a:t>
            </a:r>
            <a:r>
              <a:rPr lang="en-US" sz="2600" b="1" dirty="0"/>
              <a:t> </a:t>
            </a:r>
            <a:r>
              <a:rPr lang="en-US" sz="2600" b="1" dirty="0" err="1"/>
              <a:t>kekarantinaan</a:t>
            </a:r>
            <a:r>
              <a:rPr lang="en-US" sz="2600" b="1" dirty="0"/>
              <a:t> </a:t>
            </a:r>
            <a:r>
              <a:rPr lang="en-US" sz="2600" b="1" dirty="0" err="1"/>
              <a:t>Kesehatan</a:t>
            </a:r>
            <a:r>
              <a:rPr lang="en-US" sz="2600" b="1" dirty="0"/>
              <a:t> </a:t>
            </a:r>
            <a:r>
              <a:rPr lang="en-US" sz="2600" b="1" dirty="0" err="1"/>
              <a:t>Pesawat</a:t>
            </a:r>
            <a:r>
              <a:rPr lang="en-US" sz="2600" b="1" dirty="0"/>
              <a:t> </a:t>
            </a:r>
            <a:r>
              <a:rPr lang="en-US" sz="2600" b="1" dirty="0" err="1"/>
              <a:t>Udara</a:t>
            </a:r>
            <a:endParaRPr lang="en-US" sz="2600" b="1" dirty="0"/>
          </a:p>
          <a:p>
            <a:pPr marL="0" indent="0">
              <a:buNone/>
            </a:pPr>
            <a:r>
              <a:rPr lang="en-US" sz="2600" b="1" dirty="0"/>
              <a:t>        </a:t>
            </a:r>
            <a:r>
              <a:rPr lang="en-US" sz="2600" b="1" dirty="0" err="1"/>
              <a:t>Petugas</a:t>
            </a:r>
            <a:r>
              <a:rPr lang="en-US" sz="2600" b="1" dirty="0"/>
              <a:t> </a:t>
            </a:r>
            <a:r>
              <a:rPr lang="en-US" sz="2600" b="1" dirty="0" err="1"/>
              <a:t>karantina</a:t>
            </a:r>
            <a:r>
              <a:rPr lang="en-US" sz="2600" b="1" dirty="0"/>
              <a:t> di </a:t>
            </a:r>
            <a:r>
              <a:rPr lang="en-US" sz="2600" b="1" dirty="0" err="1"/>
              <a:t>bandara</a:t>
            </a:r>
            <a:r>
              <a:rPr lang="en-US" sz="2600" b="1" dirty="0"/>
              <a:t> </a:t>
            </a:r>
            <a:r>
              <a:rPr lang="en-US" sz="2600" b="1" dirty="0" err="1"/>
              <a:t>melakukan</a:t>
            </a:r>
            <a:r>
              <a:rPr lang="en-US" sz="2600" b="1" dirty="0"/>
              <a:t> </a:t>
            </a:r>
            <a:r>
              <a:rPr lang="en-US" sz="2600" b="1" dirty="0" err="1"/>
              <a:t>pemeriksaan</a:t>
            </a:r>
            <a:r>
              <a:rPr lang="en-US" sz="2600" b="1" dirty="0"/>
              <a:t> </a:t>
            </a:r>
            <a:r>
              <a:rPr lang="en-US" sz="2600" b="1" dirty="0" err="1"/>
              <a:t>terhadap</a:t>
            </a:r>
            <a:r>
              <a:rPr lang="en-US" sz="2600" b="1" dirty="0"/>
              <a:t> </a:t>
            </a:r>
            <a:r>
              <a:rPr lang="en-US" sz="2600" b="1" dirty="0" err="1"/>
              <a:t>pesawat</a:t>
            </a:r>
            <a:r>
              <a:rPr lang="en-US" sz="2600" b="1" dirty="0"/>
              <a:t>     </a:t>
            </a:r>
          </a:p>
          <a:p>
            <a:pPr marL="0" indent="0">
              <a:buNone/>
            </a:pPr>
            <a:r>
              <a:rPr lang="en-US" sz="2600" b="1" dirty="0"/>
              <a:t>        </a:t>
            </a:r>
            <a:r>
              <a:rPr lang="en-US" sz="2600" b="1" dirty="0" err="1"/>
              <a:t>udara</a:t>
            </a:r>
            <a:r>
              <a:rPr lang="en-US" sz="2600" b="1" dirty="0"/>
              <a:t> </a:t>
            </a:r>
            <a:r>
              <a:rPr lang="en-US" sz="2600" b="1" dirty="0" err="1"/>
              <a:t>melalui</a:t>
            </a:r>
            <a:r>
              <a:rPr lang="en-US" sz="2600" b="1" dirty="0"/>
              <a:t> </a:t>
            </a:r>
            <a:r>
              <a:rPr lang="en-US" sz="2600" b="1" dirty="0" err="1"/>
              <a:t>prosedur</a:t>
            </a:r>
            <a:r>
              <a:rPr lang="en-US" sz="2600" b="1" dirty="0"/>
              <a:t> </a:t>
            </a:r>
            <a:r>
              <a:rPr lang="en-US" sz="2600" b="1" dirty="0" err="1"/>
              <a:t>sbb</a:t>
            </a:r>
            <a:r>
              <a:rPr lang="en-US" sz="2600" b="1" dirty="0"/>
              <a:t>:</a:t>
            </a:r>
          </a:p>
          <a:p>
            <a:pPr marL="0" indent="0">
              <a:buNone/>
            </a:pPr>
            <a:r>
              <a:rPr lang="en-US" sz="2600" b="1" dirty="0"/>
              <a:t>        </a:t>
            </a:r>
            <a:r>
              <a:rPr lang="en-US" sz="2600" b="1" dirty="0" err="1"/>
              <a:t>Tahap</a:t>
            </a:r>
            <a:r>
              <a:rPr lang="en-US" sz="2600" b="1" dirty="0"/>
              <a:t> </a:t>
            </a:r>
            <a:r>
              <a:rPr lang="en-US" sz="2600" b="1" dirty="0" err="1"/>
              <a:t>Persiapan</a:t>
            </a:r>
            <a:endParaRPr lang="en-US" sz="2600" b="1" dirty="0"/>
          </a:p>
          <a:p>
            <a:pPr marL="0" indent="0">
              <a:buNone/>
            </a:pPr>
            <a:r>
              <a:rPr lang="en-US" sz="2600" b="1" dirty="0"/>
              <a:t>	1. </a:t>
            </a:r>
            <a:r>
              <a:rPr lang="en-US" sz="2600" b="1" dirty="0" err="1"/>
              <a:t>Petugas</a:t>
            </a:r>
            <a:r>
              <a:rPr lang="en-US" sz="2600" b="1" dirty="0"/>
              <a:t> </a:t>
            </a:r>
            <a:r>
              <a:rPr lang="en-US" sz="2600" b="1" dirty="0" err="1"/>
              <a:t>memperoleh</a:t>
            </a:r>
            <a:r>
              <a:rPr lang="en-US" sz="2600" b="1" dirty="0"/>
              <a:t> </a:t>
            </a:r>
            <a:r>
              <a:rPr lang="en-US" sz="2600" b="1" dirty="0" err="1"/>
              <a:t>jadwal</a:t>
            </a:r>
            <a:r>
              <a:rPr lang="en-US" sz="2600" b="1" dirty="0"/>
              <a:t> </a:t>
            </a:r>
            <a:r>
              <a:rPr lang="en-US" sz="2600" b="1" dirty="0" err="1"/>
              <a:t>kedatangan</a:t>
            </a:r>
            <a:r>
              <a:rPr lang="en-US" sz="2600" b="1" dirty="0"/>
              <a:t> </a:t>
            </a:r>
            <a:r>
              <a:rPr lang="en-US" sz="2600" b="1" dirty="0" err="1"/>
              <a:t>pesawat</a:t>
            </a:r>
            <a:r>
              <a:rPr lang="en-US" sz="2600" b="1" dirty="0"/>
              <a:t> </a:t>
            </a:r>
            <a:r>
              <a:rPr lang="en-US" sz="2600" b="1" dirty="0" err="1"/>
              <a:t>setiap</a:t>
            </a:r>
            <a:r>
              <a:rPr lang="en-US" sz="2600" b="1" dirty="0"/>
              <a:t> </a:t>
            </a:r>
            <a:r>
              <a:rPr lang="en-US" sz="2600" b="1" dirty="0" err="1"/>
              <a:t>hari</a:t>
            </a:r>
            <a:r>
              <a:rPr lang="en-US" sz="2600" b="1" dirty="0"/>
              <a:t> </a:t>
            </a:r>
          </a:p>
          <a:p>
            <a:pPr marL="0" indent="0">
              <a:buNone/>
            </a:pPr>
            <a:r>
              <a:rPr lang="en-US" sz="2600" b="1" dirty="0"/>
              <a:t>	    </a:t>
            </a:r>
            <a:r>
              <a:rPr lang="en-US" sz="2600" b="1" dirty="0" err="1"/>
              <a:t>didapatkan</a:t>
            </a:r>
            <a:r>
              <a:rPr lang="en-US" sz="2600" b="1" dirty="0"/>
              <a:t> </a:t>
            </a:r>
            <a:r>
              <a:rPr lang="en-US" sz="2600" b="1" dirty="0" err="1"/>
              <a:t>dari</a:t>
            </a:r>
            <a:r>
              <a:rPr lang="en-US" sz="2600" b="1" dirty="0"/>
              <a:t> Air Lines </a:t>
            </a:r>
          </a:p>
          <a:p>
            <a:pPr marL="0" indent="0">
              <a:buNone/>
            </a:pPr>
            <a:r>
              <a:rPr lang="en-US" sz="2600" b="1" dirty="0"/>
              <a:t>	2. </a:t>
            </a:r>
            <a:r>
              <a:rPr lang="en-US" sz="2600" b="1" dirty="0" err="1"/>
              <a:t>Jadwal</a:t>
            </a:r>
            <a:r>
              <a:rPr lang="en-US" sz="2600" b="1" dirty="0"/>
              <a:t> </a:t>
            </a:r>
            <a:r>
              <a:rPr lang="en-US" sz="2600" b="1" dirty="0" err="1"/>
              <a:t>diterima</a:t>
            </a:r>
            <a:r>
              <a:rPr lang="en-US" sz="2600" b="1" dirty="0"/>
              <a:t> </a:t>
            </a:r>
            <a:r>
              <a:rPr lang="en-US" sz="2600" b="1" dirty="0" err="1"/>
              <a:t>petugas</a:t>
            </a:r>
            <a:r>
              <a:rPr lang="en-US" sz="2600" b="1" dirty="0"/>
              <a:t> </a:t>
            </a:r>
            <a:r>
              <a:rPr lang="en-US" sz="2600" b="1" dirty="0" err="1"/>
              <a:t>dari</a:t>
            </a:r>
            <a:r>
              <a:rPr lang="en-US" sz="2600" b="1" dirty="0"/>
              <a:t> Air lines </a:t>
            </a:r>
            <a:r>
              <a:rPr lang="en-US" sz="2600" b="1" dirty="0" err="1"/>
              <a:t>atau</a:t>
            </a:r>
            <a:r>
              <a:rPr lang="en-US" sz="2600" b="1" dirty="0"/>
              <a:t> </a:t>
            </a:r>
            <a:r>
              <a:rPr lang="en-US" sz="2600" b="1" dirty="0" err="1"/>
              <a:t>ATCmelalui</a:t>
            </a:r>
            <a:r>
              <a:rPr lang="en-US" sz="2600" b="1" dirty="0"/>
              <a:t> OIC (officer In </a:t>
            </a:r>
          </a:p>
          <a:p>
            <a:pPr marL="0" indent="0">
              <a:buNone/>
            </a:pPr>
            <a:r>
              <a:rPr lang="en-US" sz="2600" b="1" dirty="0"/>
              <a:t>                     Charge) yang </a:t>
            </a:r>
            <a:r>
              <a:rPr lang="en-US" sz="2600" b="1" dirty="0" err="1"/>
              <a:t>diteruskan</a:t>
            </a:r>
            <a:r>
              <a:rPr lang="en-US" sz="2600" b="1" dirty="0"/>
              <a:t> </a:t>
            </a:r>
            <a:r>
              <a:rPr lang="en-US" sz="2600" b="1" dirty="0" err="1"/>
              <a:t>ke</a:t>
            </a:r>
            <a:r>
              <a:rPr lang="en-US" sz="2600" b="1" dirty="0"/>
              <a:t> </a:t>
            </a:r>
            <a:r>
              <a:rPr lang="en-US" sz="2600" b="1" dirty="0" err="1"/>
              <a:t>perwira</a:t>
            </a:r>
            <a:r>
              <a:rPr lang="en-US" sz="2600" b="1" dirty="0"/>
              <a:t> </a:t>
            </a:r>
            <a:r>
              <a:rPr lang="en-US" sz="2600" b="1" dirty="0" err="1"/>
              <a:t>jaga</a:t>
            </a:r>
            <a:r>
              <a:rPr lang="en-US" sz="2600" b="1" dirty="0"/>
              <a:t> </a:t>
            </a:r>
            <a:r>
              <a:rPr lang="en-US" sz="2600" b="1" dirty="0" err="1"/>
              <a:t>karantina</a:t>
            </a:r>
            <a:endParaRPr lang="en-US" sz="2600" b="1" dirty="0"/>
          </a:p>
          <a:p>
            <a:pPr marL="0" indent="0">
              <a:buNone/>
            </a:pPr>
            <a:r>
              <a:rPr lang="en-US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81888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689" y="2149642"/>
            <a:ext cx="10621879" cy="4186989"/>
          </a:xfrm>
        </p:spPr>
        <p:txBody>
          <a:bodyPr>
            <a:normAutofit/>
          </a:bodyPr>
          <a:lstStyle/>
          <a:p>
            <a:pPr marL="640080" lvl="2" indent="0" algn="just">
              <a:buNone/>
            </a:pPr>
            <a:r>
              <a:rPr lang="en-US" dirty="0"/>
              <a:t>	</a:t>
            </a:r>
            <a:r>
              <a:rPr lang="en-US" sz="2400" b="1" i="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2400" b="1" i="0" dirty="0" err="1">
                <a:latin typeface="Arial" panose="020B0604020202020204" pitchFamily="34" charset="0"/>
                <a:cs typeface="Arial" panose="020B0604020202020204" pitchFamily="34" charset="0"/>
              </a:rPr>
              <a:t>Petugas</a:t>
            </a:r>
            <a:r>
              <a:rPr lang="en-US" sz="2400" b="1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0" dirty="0" err="1">
                <a:latin typeface="Arial" panose="020B0604020202020204" pitchFamily="34" charset="0"/>
                <a:cs typeface="Arial" panose="020B0604020202020204" pitchFamily="34" charset="0"/>
              </a:rPr>
              <a:t>jaga</a:t>
            </a:r>
            <a:r>
              <a:rPr lang="en-US" sz="2400" b="1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0" dirty="0" err="1">
                <a:latin typeface="Arial" panose="020B0604020202020204" pitchFamily="34" charset="0"/>
                <a:cs typeface="Arial" panose="020B0604020202020204" pitchFamily="34" charset="0"/>
              </a:rPr>
              <a:t>meregistrasi</a:t>
            </a:r>
            <a:r>
              <a:rPr lang="en-US" sz="2400" b="1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0" dirty="0" err="1">
                <a:latin typeface="Arial" panose="020B0604020202020204" pitchFamily="34" charset="0"/>
                <a:cs typeface="Arial" panose="020B0604020202020204" pitchFamily="34" charset="0"/>
              </a:rPr>
              <a:t>setiap</a:t>
            </a:r>
            <a:r>
              <a:rPr lang="en-US" sz="2400" b="1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0" dirty="0" err="1">
                <a:latin typeface="Arial" panose="020B0604020202020204" pitchFamily="34" charset="0"/>
                <a:cs typeface="Arial" panose="020B0604020202020204" pitchFamily="34" charset="0"/>
              </a:rPr>
              <a:t>informasi</a:t>
            </a:r>
            <a:r>
              <a:rPr lang="en-US" sz="2400" b="1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0" dirty="0" err="1">
                <a:latin typeface="Arial" panose="020B0604020202020204" pitchFamily="34" charset="0"/>
                <a:cs typeface="Arial" panose="020B0604020202020204" pitchFamily="34" charset="0"/>
              </a:rPr>
              <a:t>kedatangan</a:t>
            </a:r>
            <a:r>
              <a:rPr lang="en-US" sz="2400" b="1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640080" lvl="2" indent="0" algn="just">
              <a:buNone/>
            </a:pPr>
            <a:r>
              <a:rPr lang="en-US" sz="2400" b="1" i="0" dirty="0">
                <a:latin typeface="Arial" panose="020B0604020202020204" pitchFamily="34" charset="0"/>
                <a:cs typeface="Arial" panose="020B0604020202020204" pitchFamily="34" charset="0"/>
              </a:rPr>
              <a:t>	    </a:t>
            </a:r>
            <a:r>
              <a:rPr lang="en-US" sz="2400" b="1" i="0" dirty="0" err="1">
                <a:latin typeface="Arial" panose="020B0604020202020204" pitchFamily="34" charset="0"/>
                <a:cs typeface="Arial" panose="020B0604020202020204" pitchFamily="34" charset="0"/>
              </a:rPr>
              <a:t>pesawat</a:t>
            </a:r>
            <a:r>
              <a:rPr lang="en-US" sz="2400" b="1" i="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b="1" i="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b="1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0" dirty="0" err="1">
                <a:latin typeface="Arial" panose="020B0604020202020204" pitchFamily="34" charset="0"/>
                <a:cs typeface="Arial" panose="020B0604020202020204" pitchFamily="34" charset="0"/>
              </a:rPr>
              <a:t>dilakukan</a:t>
            </a:r>
            <a:r>
              <a:rPr lang="en-US" sz="2400" b="1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0" dirty="0" err="1">
                <a:latin typeface="Arial" panose="020B0604020202020204" pitchFamily="34" charset="0"/>
                <a:cs typeface="Arial" panose="020B0604020202020204" pitchFamily="34" charset="0"/>
              </a:rPr>
              <a:t>pengamatan</a:t>
            </a:r>
            <a:r>
              <a:rPr lang="en-US" sz="2400" b="1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0" dirty="0" err="1">
                <a:latin typeface="Arial" panose="020B0604020202020204" pitchFamily="34" charset="0"/>
                <a:cs typeface="Arial" panose="020B0604020202020204" pitchFamily="34" charset="0"/>
              </a:rPr>
              <a:t>kedatangan</a:t>
            </a:r>
            <a:r>
              <a:rPr lang="en-US" sz="2400" b="1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0" dirty="0" err="1">
                <a:latin typeface="Arial" panose="020B0604020202020204" pitchFamily="34" charset="0"/>
                <a:cs typeface="Arial" panose="020B0604020202020204" pitchFamily="34" charset="0"/>
              </a:rPr>
              <a:t>pesawat</a:t>
            </a:r>
            <a:r>
              <a:rPr lang="en-US" sz="2400" b="1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640080" lvl="2" indent="0" algn="just">
              <a:buNone/>
            </a:pPr>
            <a:r>
              <a:rPr lang="en-US" sz="2400" b="1" i="0" dirty="0">
                <a:latin typeface="Arial" panose="020B0604020202020204" pitchFamily="34" charset="0"/>
                <a:cs typeface="Arial" panose="020B0604020202020204" pitchFamily="34" charset="0"/>
              </a:rPr>
              <a:t>	    </a:t>
            </a:r>
            <a:r>
              <a:rPr lang="en-US" sz="2400" b="1" i="0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2400" b="1" i="0" dirty="0">
                <a:latin typeface="Arial" panose="020B0604020202020204" pitchFamily="34" charset="0"/>
                <a:cs typeface="Arial" panose="020B0604020202020204" pitchFamily="34" charset="0"/>
              </a:rPr>
              <a:t> Negara  </a:t>
            </a:r>
            <a:r>
              <a:rPr lang="en-US" sz="2400" b="1" i="0" dirty="0" err="1">
                <a:latin typeface="Arial" panose="020B0604020202020204" pitchFamily="34" charset="0"/>
                <a:cs typeface="Arial" panose="020B0604020202020204" pitchFamily="34" charset="0"/>
              </a:rPr>
              <a:t>sehat</a:t>
            </a:r>
            <a:r>
              <a:rPr lang="en-US" sz="2400" b="1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400" b="1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0" dirty="0" err="1">
                <a:latin typeface="Arial" panose="020B0604020202020204" pitchFamily="34" charset="0"/>
                <a:cs typeface="Arial" panose="020B0604020202020204" pitchFamily="34" charset="0"/>
              </a:rPr>
              <a:t>terjangkit</a:t>
            </a:r>
            <a:endParaRPr lang="en-US" sz="2400" b="1" i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0" lvl="2" indent="0" algn="just">
              <a:buNone/>
            </a:pPr>
            <a:r>
              <a:rPr lang="en-US" sz="2400" b="1" i="0" dirty="0">
                <a:latin typeface="Arial" panose="020B0604020202020204" pitchFamily="34" charset="0"/>
                <a:cs typeface="Arial" panose="020B0604020202020204" pitchFamily="34" charset="0"/>
              </a:rPr>
              <a:t>	4. </a:t>
            </a:r>
            <a:r>
              <a:rPr lang="en-US" sz="2400" b="1" i="0" dirty="0" err="1">
                <a:latin typeface="Arial" panose="020B0604020202020204" pitchFamily="34" charset="0"/>
                <a:cs typeface="Arial" panose="020B0604020202020204" pitchFamily="34" charset="0"/>
              </a:rPr>
              <a:t>Apabila</a:t>
            </a:r>
            <a:r>
              <a:rPr lang="en-US" sz="2400" b="1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0" dirty="0" err="1">
                <a:latin typeface="Arial" panose="020B0604020202020204" pitchFamily="34" charset="0"/>
                <a:cs typeface="Arial" panose="020B0604020202020204" pitchFamily="34" charset="0"/>
              </a:rPr>
              <a:t>pesawat</a:t>
            </a:r>
            <a:r>
              <a:rPr lang="en-US" sz="2400" b="1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0" dirty="0" err="1">
                <a:latin typeface="Arial" panose="020B0604020202020204" pitchFamily="34" charset="0"/>
                <a:cs typeface="Arial" panose="020B0604020202020204" pitchFamily="34" charset="0"/>
              </a:rPr>
              <a:t>datang</a:t>
            </a:r>
            <a:r>
              <a:rPr lang="en-US" sz="2400" b="1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0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2400" b="1" i="0" dirty="0">
                <a:latin typeface="Arial" panose="020B0604020202020204" pitchFamily="34" charset="0"/>
                <a:cs typeface="Arial" panose="020B0604020202020204" pitchFamily="34" charset="0"/>
              </a:rPr>
              <a:t> Negara </a:t>
            </a:r>
            <a:r>
              <a:rPr lang="en-US" sz="2400" b="1" i="0" dirty="0" err="1">
                <a:latin typeface="Arial" panose="020B0604020202020204" pitchFamily="34" charset="0"/>
                <a:cs typeface="Arial" panose="020B0604020202020204" pitchFamily="34" charset="0"/>
              </a:rPr>
              <a:t>sehat</a:t>
            </a:r>
            <a:r>
              <a:rPr lang="en-US" sz="2400" b="1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0" dirty="0" err="1">
                <a:latin typeface="Arial" panose="020B0604020202020204" pitchFamily="34" charset="0"/>
                <a:cs typeface="Arial" panose="020B0604020202020204" pitchFamily="34" charset="0"/>
              </a:rPr>
              <a:t>petugas</a:t>
            </a:r>
            <a:r>
              <a:rPr lang="en-US" sz="2400" b="1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0" dirty="0" err="1">
                <a:latin typeface="Arial" panose="020B0604020202020204" pitchFamily="34" charset="0"/>
                <a:cs typeface="Arial" panose="020B0604020202020204" pitchFamily="34" charset="0"/>
              </a:rPr>
              <a:t>karantina</a:t>
            </a:r>
            <a:r>
              <a:rPr lang="en-US" sz="2400" b="1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640080" lvl="2" indent="0" algn="just">
              <a:buNone/>
            </a:pPr>
            <a:r>
              <a:rPr lang="en-US" sz="2400" b="1" i="0" dirty="0">
                <a:latin typeface="Arial" panose="020B0604020202020204" pitchFamily="34" charset="0"/>
                <a:cs typeface="Arial" panose="020B0604020202020204" pitchFamily="34" charset="0"/>
              </a:rPr>
              <a:t>	    </a:t>
            </a:r>
            <a:r>
              <a:rPr lang="en-US" sz="2400" b="1" i="0" dirty="0" err="1">
                <a:latin typeface="Arial" panose="020B0604020202020204" pitchFamily="34" charset="0"/>
                <a:cs typeface="Arial" panose="020B0604020202020204" pitchFamily="34" charset="0"/>
              </a:rPr>
              <a:t>kesehatan</a:t>
            </a:r>
            <a:r>
              <a:rPr lang="en-US" sz="2400" b="1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0" dirty="0" err="1">
                <a:latin typeface="Arial" panose="020B0604020202020204" pitchFamily="34" charset="0"/>
                <a:cs typeface="Arial" panose="020B0604020202020204" pitchFamily="34" charset="0"/>
              </a:rPr>
              <a:t>melakukan</a:t>
            </a:r>
            <a:r>
              <a:rPr lang="en-US" sz="2400" b="1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0" dirty="0" err="1">
                <a:latin typeface="Arial" panose="020B0604020202020204" pitchFamily="34" charset="0"/>
                <a:cs typeface="Arial" panose="020B0604020202020204" pitchFamily="34" charset="0"/>
              </a:rPr>
              <a:t>prosedur</a:t>
            </a:r>
            <a:r>
              <a:rPr lang="en-US" sz="2400" b="1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0" dirty="0" err="1">
                <a:latin typeface="Arial" panose="020B0604020202020204" pitchFamily="34" charset="0"/>
                <a:cs typeface="Arial" panose="020B0604020202020204" pitchFamily="34" charset="0"/>
              </a:rPr>
              <a:t>operasional</a:t>
            </a:r>
            <a:r>
              <a:rPr lang="en-US" sz="2400" b="1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0" dirty="0" err="1">
                <a:latin typeface="Arial" panose="020B0604020202020204" pitchFamily="34" charset="0"/>
                <a:cs typeface="Arial" panose="020B0604020202020204" pitchFamily="34" charset="0"/>
              </a:rPr>
              <a:t>tahap</a:t>
            </a:r>
            <a:r>
              <a:rPr lang="en-US" sz="2400" b="1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0" dirty="0" err="1">
                <a:latin typeface="Arial" panose="020B0604020202020204" pitchFamily="34" charset="0"/>
                <a:cs typeface="Arial" panose="020B0604020202020204" pitchFamily="34" charset="0"/>
              </a:rPr>
              <a:t>pelaksanaan</a:t>
            </a:r>
            <a:r>
              <a:rPr lang="en-US" sz="2400" b="1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640080" lvl="2" indent="0" algn="just">
              <a:buNone/>
            </a:pPr>
            <a:r>
              <a:rPr lang="en-US" sz="2400" b="1" i="0" dirty="0">
                <a:latin typeface="Arial" panose="020B0604020202020204" pitchFamily="34" charset="0"/>
                <a:cs typeface="Arial" panose="020B0604020202020204" pitchFamily="34" charset="0"/>
              </a:rPr>
              <a:t>	    </a:t>
            </a:r>
            <a:r>
              <a:rPr lang="en-US" sz="2400" b="1" i="0" dirty="0" err="1">
                <a:latin typeface="Arial" panose="020B0604020202020204" pitchFamily="34" charset="0"/>
                <a:cs typeface="Arial" panose="020B0604020202020204" pitchFamily="34" charset="0"/>
              </a:rPr>
              <a:t>penanganan</a:t>
            </a:r>
            <a:r>
              <a:rPr lang="en-US" sz="2400" b="1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0" dirty="0" err="1">
                <a:latin typeface="Arial" panose="020B0604020202020204" pitchFamily="34" charset="0"/>
                <a:cs typeface="Arial" panose="020B0604020202020204" pitchFamily="34" charset="0"/>
              </a:rPr>
              <a:t>pesawat</a:t>
            </a:r>
            <a:r>
              <a:rPr lang="en-US" sz="2400" b="1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0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2400" b="1" i="0" dirty="0">
                <a:latin typeface="Arial" panose="020B0604020202020204" pitchFamily="34" charset="0"/>
                <a:cs typeface="Arial" panose="020B0604020202020204" pitchFamily="34" charset="0"/>
              </a:rPr>
              <a:t> Negara </a:t>
            </a:r>
            <a:r>
              <a:rPr lang="en-US" sz="2400" b="1" i="0" dirty="0" err="1">
                <a:latin typeface="Arial" panose="020B0604020202020204" pitchFamily="34" charset="0"/>
                <a:cs typeface="Arial" panose="020B0604020202020204" pitchFamily="34" charset="0"/>
              </a:rPr>
              <a:t>sehat</a:t>
            </a:r>
            <a:r>
              <a:rPr lang="en-US" sz="2400" b="1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54871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/>
              <a:t>	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Apabila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pesawat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datang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Negara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terjangkit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just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	   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petugas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melakukan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prosedur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operasional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tahap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just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	   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pelaksanaan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penanganan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pesawat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Negara </a:t>
            </a:r>
          </a:p>
          <a:p>
            <a:pPr marL="0" indent="0" algn="just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	   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terjangkit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161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Penanganan</a:t>
            </a:r>
            <a:r>
              <a:rPr lang="en-US" dirty="0"/>
              <a:t> </a:t>
            </a:r>
            <a:r>
              <a:rPr lang="en-US" dirty="0" err="1"/>
              <a:t>Pesawat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Negara </a:t>
            </a:r>
            <a:r>
              <a:rPr lang="en-US" dirty="0" err="1"/>
              <a:t>Sehat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just">
              <a:buAutoNum type="arabicPeriod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Pesawat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datang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agen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menyerahkan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General Declaration </a:t>
            </a:r>
          </a:p>
          <a:p>
            <a:pPr marL="0" indent="0" algn="just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 (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gendec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pasangger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list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kepada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petugas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karantina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AutoNum type="arabicPeriod" startAt="2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Pejabat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karantina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meneliti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penjelasan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pilot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pesawat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/crew </a:t>
            </a:r>
          </a:p>
          <a:p>
            <a:pPr marL="0" indent="0" algn="just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pada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bagian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kesehatan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(declaration of health)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Gendec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AutoNum type="arabicPeriod" startAt="3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Gendec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bagian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kesehatan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tersebut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harus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tertera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just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penjelasan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ada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tidaknya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crew/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penumpang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sakit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beserta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just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penjelasannya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50025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1378" y="1840702"/>
            <a:ext cx="9844302" cy="4235115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 startAt="4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Apabila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terdapat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crew/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penumpang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sakit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petugas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karantina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kesehatan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memberikan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ijin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karantina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Ijin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karantina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disampaikan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lisan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telepon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tertulis</a:t>
            </a:r>
            <a:endParaRPr lang="en-U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 startAt="4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Setiap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kedatangan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pesawat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luar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negeri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mencegah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masuknya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serangga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penular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penyakit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Negara lain,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sebelum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penumpang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turun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dilakukan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desinfeksi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insektisida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aerosol)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sesuai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standar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termasuk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kargo</a:t>
            </a:r>
            <a:endParaRPr lang="en-U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193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Penumpang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pesawat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sehat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dipersilahkan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keluar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pesawat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7.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Penumpang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/crew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sakit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dibawa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keruangan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karantina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kesehatan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mendapatkan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pelayanan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kesehatan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8.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Penumpang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/crew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sakit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bukan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penyakit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menular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maka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diberikan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pengobatan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dirujuk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pilihan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pasien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718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9.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Penumpang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/crew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sakit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menderita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penyakit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menular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maka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dilakukan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prosedur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penanganan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10.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Apabila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terdapat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crew/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penumpang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meninggal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diatas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pesawat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maka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petugas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karantina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perlu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melakukan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penanganan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sesuai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prosedur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64408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147</TotalTime>
  <Words>558</Words>
  <Application>Microsoft Office PowerPoint</Application>
  <PresentationFormat>Widescreen</PresentationFormat>
  <Paragraphs>74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Retrospect</vt:lpstr>
      <vt:lpstr>Pengawasan Dan Pemeriksaan Kekarantinaan Dan Dokumen Kesehatan Pesawat</vt:lpstr>
      <vt:lpstr>Ruang Lingkup</vt:lpstr>
      <vt:lpstr>Kegiatan </vt:lpstr>
      <vt:lpstr>PowerPoint Presentation</vt:lpstr>
      <vt:lpstr>PowerPoint Presentation</vt:lpstr>
      <vt:lpstr>Tahap Pelaksanaan Penanganan Pesawat dari Negara Sehat</vt:lpstr>
      <vt:lpstr>PowerPoint Presentation</vt:lpstr>
      <vt:lpstr>PowerPoint Presentation</vt:lpstr>
      <vt:lpstr>PowerPoint Presentation</vt:lpstr>
      <vt:lpstr>Tahap pelaksanaan Kedatangan Pesawat dari Negara Terjangkit</vt:lpstr>
      <vt:lpstr>PowerPoint Presentation</vt:lpstr>
      <vt:lpstr>PowerPoint Presentation</vt:lpstr>
      <vt:lpstr>Pelaksana Kegiatan</vt:lpstr>
      <vt:lpstr>Jejaring kerja pengawasan dokumen kesehatan pesawat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PENGAWASAN DAN PEMERIKSAAN KEKARANTINAAN DAN DOKUMEN KESEHATAN PESAWAT</dc:title>
  <dc:creator>Windows User</dc:creator>
  <cp:lastModifiedBy>septia dwi cahyani</cp:lastModifiedBy>
  <cp:revision>20</cp:revision>
  <dcterms:created xsi:type="dcterms:W3CDTF">2020-04-22T04:02:23Z</dcterms:created>
  <dcterms:modified xsi:type="dcterms:W3CDTF">2024-05-28T08:05:08Z</dcterms:modified>
</cp:coreProperties>
</file>