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434756777" r:id="rId2"/>
    <p:sldMasterId id="2434756789" r:id="rId3"/>
    <p:sldMasterId id="2434756801" r:id="rId4"/>
    <p:sldMasterId id="2434756813" r:id="rId5"/>
    <p:sldMasterId id="2434756825" r:id="rId6"/>
    <p:sldMasterId id="2434756837" r:id="rId7"/>
    <p:sldMasterId id="2434756849" r:id="rId8"/>
    <p:sldMasterId id="2434756861" r:id="rId9"/>
    <p:sldMasterId id="2434756873" r:id="rId10"/>
  </p:sldMasterIdLst>
  <p:sldIdLst>
    <p:sldId id="287" r:id="rId11"/>
    <p:sldId id="286" r:id="rId12"/>
    <p:sldId id="257" r:id="rId13"/>
    <p:sldId id="288" r:id="rId14"/>
    <p:sldId id="289" r:id="rId15"/>
    <p:sldId id="273" r:id="rId16"/>
    <p:sldId id="290" r:id="rId17"/>
    <p:sldId id="291" r:id="rId18"/>
    <p:sldId id="292" r:id="rId19"/>
    <p:sldId id="293" r:id="rId20"/>
    <p:sldId id="294" r:id="rId21"/>
    <p:sldId id="272" r:id="rId22"/>
    <p:sldId id="265" r:id="rId23"/>
    <p:sldId id="259" r:id="rId24"/>
    <p:sldId id="260" r:id="rId25"/>
    <p:sldId id="261" r:id="rId26"/>
    <p:sldId id="281" r:id="rId27"/>
    <p:sldId id="282" r:id="rId28"/>
    <p:sldId id="283" r:id="rId29"/>
    <p:sldId id="284" r:id="rId30"/>
    <p:sldId id="262" r:id="rId31"/>
    <p:sldId id="263" r:id="rId32"/>
    <p:sldId id="264" r:id="rId33"/>
    <p:sldId id="266" r:id="rId34"/>
    <p:sldId id="267" r:id="rId35"/>
    <p:sldId id="268" r:id="rId36"/>
    <p:sldId id="269" r:id="rId37"/>
    <p:sldId id="270" r:id="rId38"/>
    <p:sldId id="271" r:id="rId39"/>
    <p:sldId id="285" r:id="rId40"/>
  </p:sldIdLst>
  <p:sldSz cx="8124825" cy="6096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3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0960929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0063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189529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2192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996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304018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56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15631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679746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80027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99829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903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2791771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60504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645923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980675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54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785403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75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03133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204921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47247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480236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649317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2370588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543256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223076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729010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64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983128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36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122150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54171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132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94308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717919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1464630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559643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613544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8456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297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684823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67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11021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70112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198027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431006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4407133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478845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057599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309763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90458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119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0608608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67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264516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904495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510729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690312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154044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3697918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1493128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9525451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164526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9396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3540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732597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32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643685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237115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295315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400496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18668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750198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610130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379785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35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8752766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180470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325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541901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806075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669491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4128852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2393927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839250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985965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814328" y="368692"/>
            <a:ext cx="1751915" cy="51177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582" y="368692"/>
            <a:ext cx="5154186" cy="511770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77488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193861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31234" y="674624"/>
            <a:ext cx="6702981" cy="3169920"/>
          </a:xfrm>
        </p:spPr>
        <p:txBody>
          <a:bodyPr anchor="b">
            <a:normAutofit/>
          </a:bodyPr>
          <a:lstStyle>
            <a:lvl1pPr algn="l">
              <a:lnSpc>
                <a:spcPct val="85000"/>
              </a:lnSpc>
              <a:defRPr sz="5331" spc="-3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33081" y="3960551"/>
            <a:ext cx="6702981" cy="1016000"/>
          </a:xfrm>
        </p:spPr>
        <p:txBody>
          <a:bodyPr lIns="91440" rIns="91440">
            <a:normAutofit/>
          </a:bodyPr>
          <a:lstStyle>
            <a:lvl1pPr marL="0" indent="0" algn="l">
              <a:buNone/>
              <a:defRPr sz="1599" cap="all" spc="133" baseline="0">
                <a:solidFill>
                  <a:schemeClr val="tx2"/>
                </a:solidFill>
                <a:latin typeface="+mj-lt"/>
              </a:defRPr>
            </a:lvl1pPr>
            <a:lvl2pPr marL="304678" indent="0" algn="ctr">
              <a:buNone/>
              <a:defRPr sz="1599"/>
            </a:lvl2pPr>
            <a:lvl3pPr marL="609356" indent="0" algn="ctr">
              <a:buNone/>
              <a:defRPr sz="1599"/>
            </a:lvl3pPr>
            <a:lvl4pPr marL="914034" indent="0" algn="ctr">
              <a:buNone/>
              <a:defRPr sz="1333"/>
            </a:lvl4pPr>
            <a:lvl5pPr marL="1218712" indent="0" algn="ctr">
              <a:buNone/>
              <a:defRPr sz="1333"/>
            </a:lvl5pPr>
            <a:lvl6pPr marL="1523390" indent="0" algn="ctr">
              <a:buNone/>
              <a:defRPr sz="1333"/>
            </a:lvl6pPr>
            <a:lvl7pPr marL="1828068" indent="0" algn="ctr">
              <a:buNone/>
              <a:defRPr sz="1333"/>
            </a:lvl7pPr>
            <a:lvl8pPr marL="2132747" indent="0" algn="ctr">
              <a:buNone/>
              <a:defRPr sz="1333"/>
            </a:lvl8pPr>
            <a:lvl9pPr marL="2437425" indent="0" algn="ctr">
              <a:buNone/>
              <a:defRPr sz="13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558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958551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674624"/>
            <a:ext cx="6702981" cy="3169920"/>
          </a:xfrm>
        </p:spPr>
        <p:txBody>
          <a:bodyPr anchor="b" anchorCtr="0">
            <a:normAutofit/>
          </a:bodyPr>
          <a:lstStyle>
            <a:lvl1pPr>
              <a:lnSpc>
                <a:spcPct val="85000"/>
              </a:lnSpc>
              <a:defRPr sz="5331"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31234" y="3958336"/>
            <a:ext cx="6702981" cy="1016000"/>
          </a:xfrm>
        </p:spPr>
        <p:txBody>
          <a:bodyPr lIns="91440" rIns="91440" anchor="t" anchorCtr="0">
            <a:normAutofit/>
          </a:bodyPr>
          <a:lstStyle>
            <a:lvl1pPr marL="0" indent="0">
              <a:buNone/>
              <a:defRPr sz="1599" cap="all" spc="133" baseline="0">
                <a:solidFill>
                  <a:schemeClr val="tx2"/>
                </a:solidFill>
                <a:latin typeface="+mj-lt"/>
              </a:defRPr>
            </a:lvl1pPr>
            <a:lvl2pPr marL="304678" indent="0">
              <a:buNone/>
              <a:defRPr sz="1200">
                <a:solidFill>
                  <a:schemeClr val="tx1">
                    <a:tint val="75000"/>
                  </a:schemeClr>
                </a:solidFill>
              </a:defRPr>
            </a:lvl2pPr>
            <a:lvl3pPr marL="609356" indent="0">
              <a:buNone/>
              <a:defRPr sz="1066">
                <a:solidFill>
                  <a:schemeClr val="tx1">
                    <a:tint val="75000"/>
                  </a:schemeClr>
                </a:solidFill>
              </a:defRPr>
            </a:lvl3pPr>
            <a:lvl4pPr marL="914034" indent="0">
              <a:buNone/>
              <a:defRPr sz="933">
                <a:solidFill>
                  <a:schemeClr val="tx1">
                    <a:tint val="75000"/>
                  </a:schemeClr>
                </a:solidFill>
              </a:defRPr>
            </a:lvl4pPr>
            <a:lvl5pPr marL="1218712" indent="0">
              <a:buNone/>
              <a:defRPr sz="933">
                <a:solidFill>
                  <a:schemeClr val="tx1">
                    <a:tint val="75000"/>
                  </a:schemeClr>
                </a:solidFill>
              </a:defRPr>
            </a:lvl5pPr>
            <a:lvl6pPr marL="1523390" indent="0">
              <a:buNone/>
              <a:defRPr sz="933">
                <a:solidFill>
                  <a:schemeClr val="tx1">
                    <a:tint val="75000"/>
                  </a:schemeClr>
                </a:solidFill>
              </a:defRPr>
            </a:lvl6pPr>
            <a:lvl7pPr marL="1828068" indent="0">
              <a:buNone/>
              <a:defRPr sz="933">
                <a:solidFill>
                  <a:schemeClr val="tx1">
                    <a:tint val="75000"/>
                  </a:schemeClr>
                </a:solidFill>
              </a:defRPr>
            </a:lvl7pPr>
            <a:lvl8pPr marL="2132747" indent="0">
              <a:buNone/>
              <a:defRPr sz="933">
                <a:solidFill>
                  <a:schemeClr val="tx1">
                    <a:tint val="75000"/>
                  </a:schemeClr>
                </a:solidFill>
              </a:defRPr>
            </a:lvl8pPr>
            <a:lvl9pPr marL="2437425"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cxnSp>
        <p:nvCxnSpPr>
          <p:cNvPr id="9" name="Straight Connector 8"/>
          <p:cNvCxnSpPr/>
          <p:nvPr/>
        </p:nvCxnSpPr>
        <p:spPr>
          <a:xfrm>
            <a:off x="804791" y="3860800"/>
            <a:ext cx="65811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1141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1234" y="1640652"/>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43661" y="1640653"/>
            <a:ext cx="3290554" cy="357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2556554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31234" y="254759"/>
            <a:ext cx="6702981" cy="12895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1234"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4" name="Content Placeholder 3"/>
          <p:cNvSpPr>
            <a:spLocks noGrp="1"/>
          </p:cNvSpPr>
          <p:nvPr>
            <p:ph sz="half" idx="2"/>
          </p:nvPr>
        </p:nvSpPr>
        <p:spPr>
          <a:xfrm>
            <a:off x="731234"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43661" y="1640935"/>
            <a:ext cx="3290554" cy="654473"/>
          </a:xfrm>
        </p:spPr>
        <p:txBody>
          <a:bodyPr lIns="91440" rIns="91440" anchor="ctr">
            <a:normAutofit/>
          </a:bodyPr>
          <a:lstStyle>
            <a:lvl1pPr marL="0" indent="0">
              <a:buNone/>
              <a:defRPr sz="1333" b="0" cap="all" baseline="0">
                <a:solidFill>
                  <a:schemeClr val="tx2"/>
                </a:solidFill>
              </a:defRPr>
            </a:lvl1pPr>
            <a:lvl2pPr marL="304678" indent="0">
              <a:buNone/>
              <a:defRPr sz="1333" b="1"/>
            </a:lvl2pPr>
            <a:lvl3pPr marL="609356" indent="0">
              <a:buNone/>
              <a:defRPr sz="1200" b="1"/>
            </a:lvl3pPr>
            <a:lvl4pPr marL="914034" indent="0">
              <a:buNone/>
              <a:defRPr sz="1066" b="1"/>
            </a:lvl4pPr>
            <a:lvl5pPr marL="1218712" indent="0">
              <a:buNone/>
              <a:defRPr sz="1066" b="1"/>
            </a:lvl5pPr>
            <a:lvl6pPr marL="1523390" indent="0">
              <a:buNone/>
              <a:defRPr sz="1066" b="1"/>
            </a:lvl6pPr>
            <a:lvl7pPr marL="1828068" indent="0">
              <a:buNone/>
              <a:defRPr sz="1066" b="1"/>
            </a:lvl7pPr>
            <a:lvl8pPr marL="2132747" indent="0">
              <a:buNone/>
              <a:defRPr sz="1066" b="1"/>
            </a:lvl8pPr>
            <a:lvl9pPr marL="2437425" indent="0">
              <a:buNone/>
              <a:defRPr sz="1066" b="1"/>
            </a:lvl9pPr>
          </a:lstStyle>
          <a:p>
            <a:pPr lvl="0"/>
            <a:r>
              <a:rPr lang="en-US"/>
              <a:t>Click to edit Master text styles</a:t>
            </a:r>
          </a:p>
        </p:txBody>
      </p:sp>
      <p:sp>
        <p:nvSpPr>
          <p:cNvPr id="6" name="Content Placeholder 5"/>
          <p:cNvSpPr>
            <a:spLocks noGrp="1"/>
          </p:cNvSpPr>
          <p:nvPr>
            <p:ph sz="quarter" idx="4"/>
          </p:nvPr>
        </p:nvSpPr>
        <p:spPr>
          <a:xfrm>
            <a:off x="4143661" y="2295408"/>
            <a:ext cx="3290554" cy="3002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8003863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22116749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116" y="5689600"/>
            <a:ext cx="8122709"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5630503"/>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d-ID"/>
          </a:p>
        </p:txBody>
      </p:sp>
      <p:sp>
        <p:nvSpPr>
          <p:cNvPr id="9" name="Slide Number Placeholder 8"/>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3618846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1" y="0"/>
            <a:ext cx="2699472"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692329" y="0"/>
            <a:ext cx="42655"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4681" y="528319"/>
            <a:ext cx="2132767" cy="2032000"/>
          </a:xfrm>
        </p:spPr>
        <p:txBody>
          <a:bodyPr anchor="b">
            <a:normAutofit/>
          </a:bodyPr>
          <a:lstStyle>
            <a:lvl1pPr>
              <a:defRPr sz="23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199150" y="650240"/>
            <a:ext cx="4326469"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681" y="2600960"/>
            <a:ext cx="2132767" cy="3003666"/>
          </a:xfrm>
        </p:spPr>
        <p:txBody>
          <a:bodyPr lIns="91440" rIns="91440">
            <a:normAutofit/>
          </a:bodyPr>
          <a:lstStyle>
            <a:lvl1pPr marL="0" indent="0">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a:xfrm>
            <a:off x="310220" y="5742031"/>
            <a:ext cx="1744991" cy="324556"/>
          </a:xfrm>
        </p:spPr>
        <p:txBody>
          <a:bodyPr/>
          <a:lstStyle>
            <a:lvl1pPr algn="l">
              <a:defRPr/>
            </a:lvl1p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a:xfrm>
            <a:off x="3199150" y="5742031"/>
            <a:ext cx="3097590" cy="324556"/>
          </a:xfrm>
        </p:spPr>
        <p:txBody>
          <a:bodyPr/>
          <a:lstStyle>
            <a:lvl1pPr algn="l">
              <a:defRPr>
                <a:solidFill>
                  <a:schemeClr val="tx2"/>
                </a:solidFill>
              </a:defRPr>
            </a:lvl1pPr>
          </a:lstStyle>
          <a:p>
            <a:endParaRPr lang="id-ID">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DEA224-FEEE-4D88-978F-15F83C0B3F2E}" type="slidenum">
              <a:rPr lang="id-ID" smtClean="0">
                <a:solidFill>
                  <a:srgbClr val="637052"/>
                </a:solidFill>
              </a:rPr>
              <a:pPr/>
              <a:t>‹#›</a:t>
            </a:fld>
            <a:endParaRPr lang="id-ID">
              <a:solidFill>
                <a:srgbClr val="637052"/>
              </a:solidFill>
            </a:endParaRPr>
          </a:p>
        </p:txBody>
      </p:sp>
    </p:spTree>
    <p:extLst>
      <p:ext uri="{BB962C8B-B14F-4D97-AF65-F5344CB8AC3E}">
        <p14:creationId xmlns:p14="http://schemas.microsoft.com/office/powerpoint/2010/main" val="24240442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02667"/>
            <a:ext cx="8122709" cy="1693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4368956"/>
            <a:ext cx="8122709" cy="56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31234" y="4511040"/>
            <a:ext cx="6739542" cy="731520"/>
          </a:xfrm>
        </p:spPr>
        <p:txBody>
          <a:bodyPr lIns="91440" tIns="0" rIns="91440" bIns="0" anchor="b">
            <a:noAutofit/>
          </a:bodyPr>
          <a:lstStyle>
            <a:lvl1pPr>
              <a:defRPr sz="23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8124815" cy="4368956"/>
          </a:xfrm>
          <a:blipFill>
            <a:blip r:embed="rId2"/>
            <a:stretch>
              <a:fillRect/>
            </a:stretch>
          </a:blipFill>
        </p:spPr>
        <p:txBody>
          <a:bodyPr lIns="457200" tIns="457200" anchor="t"/>
          <a:lstStyle>
            <a:lvl1pPr marL="0" indent="0">
              <a:buNone/>
              <a:defRPr sz="2132">
                <a:solidFill>
                  <a:schemeClr val="bg1"/>
                </a:solidFill>
              </a:defRPr>
            </a:lvl1pPr>
            <a:lvl2pPr marL="304678" indent="0">
              <a:buNone/>
              <a:defRPr sz="1866"/>
            </a:lvl2pPr>
            <a:lvl3pPr marL="609356" indent="0">
              <a:buNone/>
              <a:defRPr sz="1599"/>
            </a:lvl3pPr>
            <a:lvl4pPr marL="914034" indent="0">
              <a:buNone/>
              <a:defRPr sz="1333"/>
            </a:lvl4pPr>
            <a:lvl5pPr marL="1218712" indent="0">
              <a:buNone/>
              <a:defRPr sz="1333"/>
            </a:lvl5pPr>
            <a:lvl6pPr marL="1523390" indent="0">
              <a:buNone/>
              <a:defRPr sz="1333"/>
            </a:lvl6pPr>
            <a:lvl7pPr marL="1828068" indent="0">
              <a:buNone/>
              <a:defRPr sz="1333"/>
            </a:lvl7pPr>
            <a:lvl8pPr marL="2132747" indent="0">
              <a:buNone/>
              <a:defRPr sz="1333"/>
            </a:lvl8pPr>
            <a:lvl9pPr marL="2437425"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731234" y="5250687"/>
            <a:ext cx="6739542" cy="528320"/>
          </a:xfrm>
        </p:spPr>
        <p:txBody>
          <a:bodyPr lIns="91440" tIns="0" rIns="91440" bIns="0">
            <a:normAutofit/>
          </a:bodyPr>
          <a:lstStyle>
            <a:lvl1pPr marL="0" indent="0">
              <a:spcBef>
                <a:spcPts val="0"/>
              </a:spcBef>
              <a:spcAft>
                <a:spcPts val="400"/>
              </a:spcAft>
              <a:buNone/>
              <a:defRPr sz="1000">
                <a:solidFill>
                  <a:srgbClr val="FFFFFF"/>
                </a:solidFill>
              </a:defRPr>
            </a:lvl1pPr>
            <a:lvl2pPr marL="304678" indent="0">
              <a:buNone/>
              <a:defRPr sz="800"/>
            </a:lvl2pPr>
            <a:lvl3pPr marL="609356" indent="0">
              <a:buNone/>
              <a:defRPr sz="666"/>
            </a:lvl3pPr>
            <a:lvl4pPr marL="914034" indent="0">
              <a:buNone/>
              <a:defRPr sz="600"/>
            </a:lvl4pPr>
            <a:lvl5pPr marL="1218712" indent="0">
              <a:buNone/>
              <a:defRPr sz="600"/>
            </a:lvl5pPr>
            <a:lvl6pPr marL="1523390" indent="0">
              <a:buNone/>
              <a:defRPr sz="600"/>
            </a:lvl6pPr>
            <a:lvl7pPr marL="1828068" indent="0">
              <a:buNone/>
              <a:defRPr sz="600"/>
            </a:lvl7pPr>
            <a:lvl8pPr marL="2132747" indent="0">
              <a:buNone/>
              <a:defRPr sz="600"/>
            </a:lvl8pPr>
            <a:lvl9pPr marL="2437425"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12159208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BE9878-F463-4984-A66E-21716CF26709}" type="datetimeFigureOut">
              <a:rPr lang="id-ID" smtClean="0"/>
              <a:pPr/>
              <a:t>28/04/2025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DDEA224-FEEE-4D88-978F-15F83C0B3F2E}" type="slidenum">
              <a:rPr lang="id-ID" smtClean="0"/>
              <a:pPr/>
              <a:t>‹#›</a:t>
            </a:fld>
            <a:endParaRPr lang="id-ID"/>
          </a:p>
        </p:txBody>
      </p:sp>
    </p:spTree>
    <p:extLst>
      <p:ext uri="{BB962C8B-B14F-4D97-AF65-F5344CB8AC3E}">
        <p14:creationId xmlns:p14="http://schemas.microsoft.com/office/powerpoint/2010/main" val="5703216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475677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943877"/>
      </p:ext>
    </p:extLst>
  </p:cSld>
  <p:clrMap bg1="lt1" tx1="dk1" bg2="lt2" tx2="dk2" accent1="accent1" accent2="accent2" accent3="accent3" accent4="accent4" accent5="accent5" accent6="accent6" hlink="hlink" folHlink="folHlink"/>
  <p:sldLayoutIdLst>
    <p:sldLayoutId id="2434756874" r:id="rId1"/>
    <p:sldLayoutId id="2434756875" r:id="rId2"/>
    <p:sldLayoutId id="2434756876" r:id="rId3"/>
    <p:sldLayoutId id="2434756877" r:id="rId4"/>
    <p:sldLayoutId id="2434756878" r:id="rId5"/>
    <p:sldLayoutId id="2434756879" r:id="rId6"/>
    <p:sldLayoutId id="2434756880" r:id="rId7"/>
    <p:sldLayoutId id="2434756881" r:id="rId8"/>
    <p:sldLayoutId id="2434756882" r:id="rId9"/>
    <p:sldLayoutId id="2434756883" r:id="rId10"/>
    <p:sldLayoutId id="2434756884"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83446"/>
      </p:ext>
    </p:extLst>
  </p:cSld>
  <p:clrMap bg1="lt1" tx1="dk1" bg2="lt2" tx2="dk2" accent1="accent1" accent2="accent2" accent3="accent3" accent4="accent4" accent5="accent5" accent6="accent6" hlink="hlink" folHlink="folHlink"/>
  <p:sldLayoutIdLst>
    <p:sldLayoutId id="2434756778" r:id="rId1"/>
    <p:sldLayoutId id="2434756779" r:id="rId2"/>
    <p:sldLayoutId id="2434756780" r:id="rId3"/>
    <p:sldLayoutId id="2434756781" r:id="rId4"/>
    <p:sldLayoutId id="2434756782" r:id="rId5"/>
    <p:sldLayoutId id="2434756783" r:id="rId6"/>
    <p:sldLayoutId id="2434756784" r:id="rId7"/>
    <p:sldLayoutId id="2434756785" r:id="rId8"/>
    <p:sldLayoutId id="2434756786" r:id="rId9"/>
    <p:sldLayoutId id="2434756787" r:id="rId10"/>
    <p:sldLayoutId id="2434756788"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16584"/>
      </p:ext>
    </p:extLst>
  </p:cSld>
  <p:clrMap bg1="lt1" tx1="dk1" bg2="lt2" tx2="dk2" accent1="accent1" accent2="accent2" accent3="accent3" accent4="accent4" accent5="accent5" accent6="accent6" hlink="hlink" folHlink="folHlink"/>
  <p:sldLayoutIdLst>
    <p:sldLayoutId id="2434756790" r:id="rId1"/>
    <p:sldLayoutId id="2434756791" r:id="rId2"/>
    <p:sldLayoutId id="2434756792" r:id="rId3"/>
    <p:sldLayoutId id="2434756793" r:id="rId4"/>
    <p:sldLayoutId id="2434756794" r:id="rId5"/>
    <p:sldLayoutId id="2434756795" r:id="rId6"/>
    <p:sldLayoutId id="2434756796" r:id="rId7"/>
    <p:sldLayoutId id="2434756797" r:id="rId8"/>
    <p:sldLayoutId id="2434756798" r:id="rId9"/>
    <p:sldLayoutId id="2434756799" r:id="rId10"/>
    <p:sldLayoutId id="2434756800"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418971"/>
      </p:ext>
    </p:extLst>
  </p:cSld>
  <p:clrMap bg1="lt1" tx1="dk1" bg2="lt2" tx2="dk2" accent1="accent1" accent2="accent2" accent3="accent3" accent4="accent4" accent5="accent5" accent6="accent6" hlink="hlink" folHlink="folHlink"/>
  <p:sldLayoutIdLst>
    <p:sldLayoutId id="2434756802" r:id="rId1"/>
    <p:sldLayoutId id="2434756803" r:id="rId2"/>
    <p:sldLayoutId id="2434756804" r:id="rId3"/>
    <p:sldLayoutId id="2434756805" r:id="rId4"/>
    <p:sldLayoutId id="2434756806" r:id="rId5"/>
    <p:sldLayoutId id="2434756807" r:id="rId6"/>
    <p:sldLayoutId id="2434756808" r:id="rId7"/>
    <p:sldLayoutId id="2434756809" r:id="rId8"/>
    <p:sldLayoutId id="2434756810" r:id="rId9"/>
    <p:sldLayoutId id="2434756811" r:id="rId10"/>
    <p:sldLayoutId id="2434756812"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30439"/>
      </p:ext>
    </p:extLst>
  </p:cSld>
  <p:clrMap bg1="lt1" tx1="dk1" bg2="lt2" tx2="dk2" accent1="accent1" accent2="accent2" accent3="accent3" accent4="accent4" accent5="accent5" accent6="accent6" hlink="hlink" folHlink="folHlink"/>
  <p:sldLayoutIdLst>
    <p:sldLayoutId id="2434756814" r:id="rId1"/>
    <p:sldLayoutId id="2434756815" r:id="rId2"/>
    <p:sldLayoutId id="2434756816" r:id="rId3"/>
    <p:sldLayoutId id="2434756817" r:id="rId4"/>
    <p:sldLayoutId id="2434756818" r:id="rId5"/>
    <p:sldLayoutId id="2434756819" r:id="rId6"/>
    <p:sldLayoutId id="2434756820" r:id="rId7"/>
    <p:sldLayoutId id="2434756821" r:id="rId8"/>
    <p:sldLayoutId id="2434756822" r:id="rId9"/>
    <p:sldLayoutId id="2434756823" r:id="rId10"/>
    <p:sldLayoutId id="2434756824"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748588"/>
      </p:ext>
    </p:extLst>
  </p:cSld>
  <p:clrMap bg1="lt1" tx1="dk1" bg2="lt2" tx2="dk2" accent1="accent1" accent2="accent2" accent3="accent3" accent4="accent4" accent5="accent5" accent6="accent6" hlink="hlink" folHlink="folHlink"/>
  <p:sldLayoutIdLst>
    <p:sldLayoutId id="2434756826" r:id="rId1"/>
    <p:sldLayoutId id="2434756827" r:id="rId2"/>
    <p:sldLayoutId id="2434756828" r:id="rId3"/>
    <p:sldLayoutId id="2434756829" r:id="rId4"/>
    <p:sldLayoutId id="2434756830" r:id="rId5"/>
    <p:sldLayoutId id="2434756831" r:id="rId6"/>
    <p:sldLayoutId id="2434756832" r:id="rId7"/>
    <p:sldLayoutId id="2434756833" r:id="rId8"/>
    <p:sldLayoutId id="2434756834" r:id="rId9"/>
    <p:sldLayoutId id="2434756835" r:id="rId10"/>
    <p:sldLayoutId id="2434756836"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01330"/>
      </p:ext>
    </p:extLst>
  </p:cSld>
  <p:clrMap bg1="lt1" tx1="dk1" bg2="lt2" tx2="dk2" accent1="accent1" accent2="accent2" accent3="accent3" accent4="accent4" accent5="accent5" accent6="accent6" hlink="hlink" folHlink="folHlink"/>
  <p:sldLayoutIdLst>
    <p:sldLayoutId id="2434756838" r:id="rId1"/>
    <p:sldLayoutId id="2434756839" r:id="rId2"/>
    <p:sldLayoutId id="2434756840" r:id="rId3"/>
    <p:sldLayoutId id="2434756841" r:id="rId4"/>
    <p:sldLayoutId id="2434756842" r:id="rId5"/>
    <p:sldLayoutId id="2434756843" r:id="rId6"/>
    <p:sldLayoutId id="2434756844" r:id="rId7"/>
    <p:sldLayoutId id="2434756845" r:id="rId8"/>
    <p:sldLayoutId id="2434756846" r:id="rId9"/>
    <p:sldLayoutId id="2434756847" r:id="rId10"/>
    <p:sldLayoutId id="2434756848"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65895"/>
      </p:ext>
    </p:extLst>
  </p:cSld>
  <p:clrMap bg1="lt1" tx1="dk1" bg2="lt2" tx2="dk2" accent1="accent1" accent2="accent2" accent3="accent3" accent4="accent4" accent5="accent5" accent6="accent6" hlink="hlink" folHlink="folHlink"/>
  <p:sldLayoutIdLst>
    <p:sldLayoutId id="2434756850" r:id="rId1"/>
    <p:sldLayoutId id="2434756851" r:id="rId2"/>
    <p:sldLayoutId id="2434756852" r:id="rId3"/>
    <p:sldLayoutId id="2434756853" r:id="rId4"/>
    <p:sldLayoutId id="2434756854" r:id="rId5"/>
    <p:sldLayoutId id="2434756855" r:id="rId6"/>
    <p:sldLayoutId id="2434756856" r:id="rId7"/>
    <p:sldLayoutId id="2434756857" r:id="rId8"/>
    <p:sldLayoutId id="2434756858" r:id="rId9"/>
    <p:sldLayoutId id="2434756859" r:id="rId10"/>
    <p:sldLayoutId id="2434756860"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89600"/>
            <a:ext cx="8124825" cy="40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630503"/>
            <a:ext cx="8124826" cy="58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31234" y="254759"/>
            <a:ext cx="6702981" cy="1289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1234" y="1640652"/>
            <a:ext cx="6702981" cy="35763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235" y="5742031"/>
            <a:ext cx="1647537" cy="324556"/>
          </a:xfrm>
          <a:prstGeom prst="rect">
            <a:avLst/>
          </a:prstGeom>
        </p:spPr>
        <p:txBody>
          <a:bodyPr vert="horz" lIns="91440" tIns="45720" rIns="91440" bIns="45720" rtlCol="0" anchor="ctr"/>
          <a:lstStyle>
            <a:lvl1pPr algn="l">
              <a:defRPr sz="600">
                <a:solidFill>
                  <a:srgbClr val="FFFFFF"/>
                </a:solidFill>
              </a:defRPr>
            </a:lvl1pPr>
          </a:lstStyle>
          <a:p>
            <a:pPr defTabSz="304678"/>
            <a:fld id="{D8BE9878-F463-4984-A66E-21716CF26709}" type="datetimeFigureOut">
              <a:rPr lang="id-ID" smtClean="0"/>
              <a:pPr defTabSz="304678"/>
              <a:t>28/04/2025</a:t>
            </a:fld>
            <a:endParaRPr lang="id-ID"/>
          </a:p>
        </p:txBody>
      </p:sp>
      <p:sp>
        <p:nvSpPr>
          <p:cNvPr id="5" name="Footer Placeholder 4"/>
          <p:cNvSpPr>
            <a:spLocks noGrp="1"/>
          </p:cNvSpPr>
          <p:nvPr>
            <p:ph type="ftr" sz="quarter" idx="3"/>
          </p:nvPr>
        </p:nvSpPr>
        <p:spPr>
          <a:xfrm>
            <a:off x="2456497" y="5742031"/>
            <a:ext cx="3213947" cy="324556"/>
          </a:xfrm>
          <a:prstGeom prst="rect">
            <a:avLst/>
          </a:prstGeom>
        </p:spPr>
        <p:txBody>
          <a:bodyPr vert="horz" lIns="91440" tIns="45720" rIns="91440" bIns="45720" rtlCol="0" anchor="ctr"/>
          <a:lstStyle>
            <a:lvl1pPr algn="ctr">
              <a:defRPr sz="600" cap="all" baseline="0">
                <a:solidFill>
                  <a:srgbClr val="FFFFFF"/>
                </a:solidFill>
              </a:defRPr>
            </a:lvl1pPr>
          </a:lstStyle>
          <a:p>
            <a:pPr defTabSz="304678"/>
            <a:endParaRPr lang="id-ID"/>
          </a:p>
        </p:txBody>
      </p:sp>
      <p:sp>
        <p:nvSpPr>
          <p:cNvPr id="6" name="Slide Number Placeholder 5"/>
          <p:cNvSpPr>
            <a:spLocks noGrp="1"/>
          </p:cNvSpPr>
          <p:nvPr>
            <p:ph type="sldNum" sz="quarter" idx="4"/>
          </p:nvPr>
        </p:nvSpPr>
        <p:spPr>
          <a:xfrm>
            <a:off x="6597727" y="5742031"/>
            <a:ext cx="874342" cy="324556"/>
          </a:xfrm>
          <a:prstGeom prst="rect">
            <a:avLst/>
          </a:prstGeom>
        </p:spPr>
        <p:txBody>
          <a:bodyPr vert="horz" lIns="91440" tIns="45720" rIns="91440" bIns="45720" rtlCol="0" anchor="ctr"/>
          <a:lstStyle>
            <a:lvl1pPr algn="r">
              <a:defRPr sz="700">
                <a:solidFill>
                  <a:srgbClr val="FFFFFF"/>
                </a:solidFill>
              </a:defRPr>
            </a:lvl1pPr>
          </a:lstStyle>
          <a:p>
            <a:pPr defTabSz="304678"/>
            <a:fld id="{BDDEA224-FEEE-4D88-978F-15F83C0B3F2E}" type="slidenum">
              <a:rPr lang="id-ID" smtClean="0"/>
              <a:pPr defTabSz="304678"/>
              <a:t>‹#›</a:t>
            </a:fld>
            <a:endParaRPr lang="id-ID"/>
          </a:p>
        </p:txBody>
      </p:sp>
      <p:cxnSp>
        <p:nvCxnSpPr>
          <p:cNvPr id="10" name="Straight Connector 9"/>
          <p:cNvCxnSpPr/>
          <p:nvPr/>
        </p:nvCxnSpPr>
        <p:spPr>
          <a:xfrm>
            <a:off x="795377" y="1544751"/>
            <a:ext cx="66420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322069"/>
      </p:ext>
    </p:extLst>
  </p:cSld>
  <p:clrMap bg1="lt1" tx1="dk1" bg2="lt2" tx2="dk2" accent1="accent1" accent2="accent2" accent3="accent3" accent4="accent4" accent5="accent5" accent6="accent6" hlink="hlink" folHlink="folHlink"/>
  <p:sldLayoutIdLst>
    <p:sldLayoutId id="2434756862" r:id="rId1"/>
    <p:sldLayoutId id="2434756863" r:id="rId2"/>
    <p:sldLayoutId id="2434756864" r:id="rId3"/>
    <p:sldLayoutId id="2434756865" r:id="rId4"/>
    <p:sldLayoutId id="2434756866" r:id="rId5"/>
    <p:sldLayoutId id="2434756867" r:id="rId6"/>
    <p:sldLayoutId id="2434756868" r:id="rId7"/>
    <p:sldLayoutId id="2434756869" r:id="rId8"/>
    <p:sldLayoutId id="2434756870" r:id="rId9"/>
    <p:sldLayoutId id="2434756871" r:id="rId10"/>
    <p:sldLayoutId id="2434756872" r:id="rId11"/>
  </p:sldLayoutIdLst>
  <p:txStyles>
    <p:titleStyle>
      <a:lvl1pPr algn="l" defTabSz="609356" rtl="0" eaLnBrk="1" latinLnBrk="0" hangingPunct="1">
        <a:lnSpc>
          <a:spcPct val="85000"/>
        </a:lnSpc>
        <a:spcBef>
          <a:spcPct val="0"/>
        </a:spcBef>
        <a:buNone/>
        <a:defRPr sz="3199" kern="1200" spc="-33" baseline="0">
          <a:solidFill>
            <a:schemeClr val="tx1">
              <a:lumMod val="75000"/>
              <a:lumOff val="25000"/>
            </a:schemeClr>
          </a:solidFill>
          <a:latin typeface="+mj-lt"/>
          <a:ea typeface="+mj-ea"/>
          <a:cs typeface="+mj-cs"/>
        </a:defRPr>
      </a:lvl1pPr>
    </p:titleStyle>
    <p:bodyStyle>
      <a:lvl1pPr marL="60936" indent="-60936" algn="l" defTabSz="609356" rtl="0" eaLnBrk="1" latinLnBrk="0" hangingPunct="1">
        <a:lnSpc>
          <a:spcPct val="90000"/>
        </a:lnSpc>
        <a:spcBef>
          <a:spcPts val="800"/>
        </a:spcBef>
        <a:spcAft>
          <a:spcPts val="133"/>
        </a:spcAft>
        <a:buClr>
          <a:schemeClr val="accent1"/>
        </a:buClr>
        <a:buSzPct val="100000"/>
        <a:buFont typeface="Calibri" panose="020F0502020204030204" pitchFamily="34" charset="0"/>
        <a:buChar char=" "/>
        <a:defRPr sz="1333" kern="1200">
          <a:solidFill>
            <a:schemeClr val="tx1">
              <a:lumMod val="75000"/>
              <a:lumOff val="25000"/>
            </a:schemeClr>
          </a:solidFill>
          <a:latin typeface="+mn-lt"/>
          <a:ea typeface="+mn-ea"/>
          <a:cs typeface="+mn-cs"/>
        </a:defRPr>
      </a:lvl1pPr>
      <a:lvl2pPr marL="255930" indent="-121871" algn="l" defTabSz="609356" rtl="0" eaLnBrk="1" latinLnBrk="0" hangingPunct="1">
        <a:lnSpc>
          <a:spcPct val="90000"/>
        </a:lnSpc>
        <a:spcBef>
          <a:spcPts val="133"/>
        </a:spcBef>
        <a:spcAft>
          <a:spcPts val="267"/>
        </a:spcAft>
        <a:buClr>
          <a:schemeClr val="accent1"/>
        </a:buClr>
        <a:buFont typeface="Calibri" pitchFamily="34" charset="0"/>
        <a:buChar char="◦"/>
        <a:defRPr sz="1200" kern="1200">
          <a:solidFill>
            <a:schemeClr val="tx1">
              <a:lumMod val="75000"/>
              <a:lumOff val="25000"/>
            </a:schemeClr>
          </a:solidFill>
          <a:latin typeface="+mn-lt"/>
          <a:ea typeface="+mn-ea"/>
          <a:cs typeface="+mn-cs"/>
        </a:defRPr>
      </a:lvl2pPr>
      <a:lvl3pPr marL="377801"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3pPr>
      <a:lvl4pPr marL="499672"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4pPr>
      <a:lvl5pPr marL="621543" indent="-121871"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5pPr>
      <a:lvl6pPr marL="73304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6pPr>
      <a:lvl7pPr marL="86632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7pPr>
      <a:lvl8pPr marL="99960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8pPr>
      <a:lvl9pPr marL="1132880" indent="-152339" algn="l" defTabSz="609356" rtl="0" eaLnBrk="1" latinLnBrk="0" hangingPunct="1">
        <a:lnSpc>
          <a:spcPct val="90000"/>
        </a:lnSpc>
        <a:spcBef>
          <a:spcPts val="133"/>
        </a:spcBef>
        <a:spcAft>
          <a:spcPts val="267"/>
        </a:spcAft>
        <a:buClr>
          <a:schemeClr val="accent1"/>
        </a:buClr>
        <a:buFont typeface="Calibri" pitchFamily="34" charset="0"/>
        <a:buChar char="◦"/>
        <a:defRPr sz="933" kern="1200">
          <a:solidFill>
            <a:schemeClr val="tx1">
              <a:lumMod val="75000"/>
              <a:lumOff val="25000"/>
            </a:schemeClr>
          </a:solidFill>
          <a:latin typeface="+mn-lt"/>
          <a:ea typeface="+mn-ea"/>
          <a:cs typeface="+mn-cs"/>
        </a:defRPr>
      </a:lvl9pPr>
    </p:bodyStyle>
    <p:otherStyle>
      <a:defPPr>
        <a:defRPr lang="en-US"/>
      </a:defPPr>
      <a:lvl1pPr marL="0" algn="l" defTabSz="609356" rtl="0" eaLnBrk="1" latinLnBrk="0" hangingPunct="1">
        <a:defRPr sz="1200" kern="1200">
          <a:solidFill>
            <a:schemeClr val="tx1"/>
          </a:solidFill>
          <a:latin typeface="+mn-lt"/>
          <a:ea typeface="+mn-ea"/>
          <a:cs typeface="+mn-cs"/>
        </a:defRPr>
      </a:lvl1pPr>
      <a:lvl2pPr marL="304678" algn="l" defTabSz="609356" rtl="0" eaLnBrk="1" latinLnBrk="0" hangingPunct="1">
        <a:defRPr sz="1200" kern="1200">
          <a:solidFill>
            <a:schemeClr val="tx1"/>
          </a:solidFill>
          <a:latin typeface="+mn-lt"/>
          <a:ea typeface="+mn-ea"/>
          <a:cs typeface="+mn-cs"/>
        </a:defRPr>
      </a:lvl2pPr>
      <a:lvl3pPr marL="609356" algn="l" defTabSz="609356" rtl="0" eaLnBrk="1" latinLnBrk="0" hangingPunct="1">
        <a:defRPr sz="1200" kern="1200">
          <a:solidFill>
            <a:schemeClr val="tx1"/>
          </a:solidFill>
          <a:latin typeface="+mn-lt"/>
          <a:ea typeface="+mn-ea"/>
          <a:cs typeface="+mn-cs"/>
        </a:defRPr>
      </a:lvl3pPr>
      <a:lvl4pPr marL="914034" algn="l" defTabSz="609356" rtl="0" eaLnBrk="1" latinLnBrk="0" hangingPunct="1">
        <a:defRPr sz="1200" kern="1200">
          <a:solidFill>
            <a:schemeClr val="tx1"/>
          </a:solidFill>
          <a:latin typeface="+mn-lt"/>
          <a:ea typeface="+mn-ea"/>
          <a:cs typeface="+mn-cs"/>
        </a:defRPr>
      </a:lvl4pPr>
      <a:lvl5pPr marL="1218712" algn="l" defTabSz="609356" rtl="0" eaLnBrk="1" latinLnBrk="0" hangingPunct="1">
        <a:defRPr sz="1200" kern="1200">
          <a:solidFill>
            <a:schemeClr val="tx1"/>
          </a:solidFill>
          <a:latin typeface="+mn-lt"/>
          <a:ea typeface="+mn-ea"/>
          <a:cs typeface="+mn-cs"/>
        </a:defRPr>
      </a:lvl5pPr>
      <a:lvl6pPr marL="1523390" algn="l" defTabSz="609356" rtl="0" eaLnBrk="1" latinLnBrk="0" hangingPunct="1">
        <a:defRPr sz="1200" kern="1200">
          <a:solidFill>
            <a:schemeClr val="tx1"/>
          </a:solidFill>
          <a:latin typeface="+mn-lt"/>
          <a:ea typeface="+mn-ea"/>
          <a:cs typeface="+mn-cs"/>
        </a:defRPr>
      </a:lvl6pPr>
      <a:lvl7pPr marL="1828068" algn="l" defTabSz="609356" rtl="0" eaLnBrk="1" latinLnBrk="0" hangingPunct="1">
        <a:defRPr sz="1200" kern="1200">
          <a:solidFill>
            <a:schemeClr val="tx1"/>
          </a:solidFill>
          <a:latin typeface="+mn-lt"/>
          <a:ea typeface="+mn-ea"/>
          <a:cs typeface="+mn-cs"/>
        </a:defRPr>
      </a:lvl7pPr>
      <a:lvl8pPr marL="2132747" algn="l" defTabSz="609356" rtl="0" eaLnBrk="1" latinLnBrk="0" hangingPunct="1">
        <a:defRPr sz="1200" kern="1200">
          <a:solidFill>
            <a:schemeClr val="tx1"/>
          </a:solidFill>
          <a:latin typeface="+mn-lt"/>
          <a:ea typeface="+mn-ea"/>
          <a:cs typeface="+mn-cs"/>
        </a:defRPr>
      </a:lvl8pPr>
      <a:lvl9pPr marL="2437425" algn="l" defTabSz="60935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FA4CD5CB-D209-4D70-8CA4-629731C592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2893"/>
            <a:ext cx="8124826" cy="4221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678"/>
            <a:endParaRPr lang="en-US" sz="1200">
              <a:solidFill>
                <a:prstClr val="white"/>
              </a:solidFill>
            </a:endParaRPr>
          </a:p>
        </p:txBody>
      </p:sp>
      <p:sp>
        <p:nvSpPr>
          <p:cNvPr id="2" name="Title 1">
            <a:extLst>
              <a:ext uri="{FF2B5EF4-FFF2-40B4-BE49-F238E27FC236}">
                <a16:creationId xmlns="" xmlns:a16="http://schemas.microsoft.com/office/drawing/2014/main" id="{5E551798-8EE6-419F-AA44-3196E065B84F}"/>
              </a:ext>
            </a:extLst>
          </p:cNvPr>
          <p:cNvSpPr>
            <a:spLocks noGrp="1"/>
          </p:cNvSpPr>
          <p:nvPr>
            <p:ph type="ctrTitle"/>
          </p:nvPr>
        </p:nvSpPr>
        <p:spPr>
          <a:xfrm>
            <a:off x="5425286" y="1188792"/>
            <a:ext cx="2267088" cy="2456383"/>
          </a:xfrm>
        </p:spPr>
        <p:txBody>
          <a:bodyPr>
            <a:normAutofit/>
          </a:bodyPr>
          <a:lstStyle/>
          <a:p>
            <a:r>
              <a:rPr lang="id-ID" sz="2399" b="1" dirty="0"/>
              <a:t>KOMUNIKASI INTERPERSONAL</a:t>
            </a:r>
          </a:p>
        </p:txBody>
      </p:sp>
      <p:pic>
        <p:nvPicPr>
          <p:cNvPr id="4" name="Picture 3">
            <a:extLst>
              <a:ext uri="{FF2B5EF4-FFF2-40B4-BE49-F238E27FC236}">
                <a16:creationId xmlns="" xmlns:a16="http://schemas.microsoft.com/office/drawing/2014/main" id="{B0E15C89-913A-4A24-A900-26BE1CD792C7}"/>
              </a:ext>
            </a:extLst>
          </p:cNvPr>
          <p:cNvPicPr>
            <a:picLocks noChangeAspect="1"/>
          </p:cNvPicPr>
          <p:nvPr/>
        </p:nvPicPr>
        <p:blipFill>
          <a:blip r:embed="rId2"/>
          <a:stretch>
            <a:fillRect/>
          </a:stretch>
        </p:blipFill>
        <p:spPr>
          <a:xfrm>
            <a:off x="477365" y="1189447"/>
            <a:ext cx="4496615" cy="3368121"/>
          </a:xfrm>
          <a:prstGeom prst="rect">
            <a:avLst/>
          </a:prstGeom>
        </p:spPr>
      </p:pic>
      <p:cxnSp>
        <p:nvCxnSpPr>
          <p:cNvPr id="19" name="Straight Connector 18">
            <a:extLst>
              <a:ext uri="{FF2B5EF4-FFF2-40B4-BE49-F238E27FC236}">
                <a16:creationId xmlns="" xmlns:a16="http://schemas.microsoft.com/office/drawing/2014/main" id="{5C6A2BAE-B461-4B55-8E1F-0722ABDD139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470731" y="3657362"/>
            <a:ext cx="213276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B4C27B90-DF2B-4D00-BA07-18ED774CD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 y="4984121"/>
            <a:ext cx="8124815" cy="44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 xmlns:a16="http://schemas.microsoft.com/office/drawing/2014/main" id="{593ACC25-C262-417A-8AA9-0641C772BD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028426"/>
            <a:ext cx="8124825" cy="304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97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5CF81D86-BDBA-477C-B7DD-8D359BB996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2893"/>
            <a:ext cx="8124826" cy="4221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678"/>
            <a:endParaRPr lang="en-US" sz="1200">
              <a:solidFill>
                <a:prstClr val="white"/>
              </a:solidFill>
            </a:endParaRPr>
          </a:p>
        </p:txBody>
      </p:sp>
      <p:pic>
        <p:nvPicPr>
          <p:cNvPr id="4" name="Picture 3">
            <a:extLst>
              <a:ext uri="{FF2B5EF4-FFF2-40B4-BE49-F238E27FC236}">
                <a16:creationId xmlns="" xmlns:a16="http://schemas.microsoft.com/office/drawing/2014/main" id="{7E8543BA-5F64-4AF7-A65B-5A1397ACF365}"/>
              </a:ext>
            </a:extLst>
          </p:cNvPr>
          <p:cNvPicPr>
            <a:picLocks noChangeAspect="1"/>
          </p:cNvPicPr>
          <p:nvPr/>
        </p:nvPicPr>
        <p:blipFill rotWithShape="1">
          <a:blip r:embed="rId2"/>
          <a:srcRect l="22647" r="2061"/>
          <a:stretch/>
        </p:blipFill>
        <p:spPr>
          <a:xfrm>
            <a:off x="422501" y="1189447"/>
            <a:ext cx="2666501" cy="3541553"/>
          </a:xfrm>
          <a:prstGeom prst="rect">
            <a:avLst/>
          </a:prstGeom>
        </p:spPr>
      </p:pic>
      <p:cxnSp>
        <p:nvCxnSpPr>
          <p:cNvPr id="11" name="Straight Connector 10">
            <a:extLst>
              <a:ext uri="{FF2B5EF4-FFF2-40B4-BE49-F238E27FC236}">
                <a16:creationId xmlns="" xmlns:a16="http://schemas.microsoft.com/office/drawing/2014/main" id="{C65F3E9C-EF11-4F8F-A621-399C7A3E64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315218" y="2153142"/>
            <a:ext cx="4058259"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78BF01D-6A6A-47DA-9F04-49F9246B72AB}"/>
              </a:ext>
            </a:extLst>
          </p:cNvPr>
          <p:cNvSpPr>
            <a:spLocks noGrp="1"/>
          </p:cNvSpPr>
          <p:nvPr>
            <p:ph idx="1"/>
          </p:nvPr>
        </p:nvSpPr>
        <p:spPr>
          <a:xfrm>
            <a:off x="3315217" y="228601"/>
            <a:ext cx="4381603" cy="4445494"/>
          </a:xfrm>
        </p:spPr>
        <p:txBody>
          <a:bodyPr>
            <a:normAutofit fontScale="92500" lnSpcReduction="20000"/>
          </a:bodyPr>
          <a:lstStyle/>
          <a:p>
            <a:pPr>
              <a:buFont typeface="Wingdings" panose="05000000000000000000" pitchFamily="2" charset="2"/>
              <a:buChar char="q"/>
            </a:pPr>
            <a:r>
              <a:rPr lang="id-ID" sz="1133" dirty="0"/>
              <a:t>  </a:t>
            </a:r>
            <a:r>
              <a:rPr lang="id-ID" sz="2000" dirty="0"/>
              <a:t>Prasangka buruk</a:t>
            </a:r>
          </a:p>
          <a:p>
            <a:pPr marL="235914" indent="-235914">
              <a:buNone/>
            </a:pPr>
            <a:r>
              <a:rPr lang="id-ID" sz="2000" dirty="0"/>
              <a:t>      Prasangka negatif antara pihak-pihak yang terlibat komunikasi harus dihindari, karena dapat mendorng ke arah sikap apatis dan penolakan</a:t>
            </a:r>
          </a:p>
          <a:p>
            <a:pPr>
              <a:buFont typeface="Wingdings" panose="05000000000000000000" pitchFamily="2" charset="2"/>
              <a:buChar char="q"/>
            </a:pPr>
            <a:r>
              <a:rPr lang="id-ID" sz="2000" dirty="0"/>
              <a:t> Verbalistis</a:t>
            </a:r>
          </a:p>
          <a:p>
            <a:pPr marL="176671" indent="-176671">
              <a:buNone/>
            </a:pPr>
            <a:r>
              <a:rPr lang="id-ID" sz="2000" dirty="0"/>
              <a:t>      Komunikasi yang hanya berupa penjelasan verbal berupa kata-kata akan membosankan dan mengaburkan komunikan dalam memahami makna pesan.</a:t>
            </a:r>
          </a:p>
          <a:p>
            <a:pPr>
              <a:buFont typeface="Wingdings" panose="05000000000000000000" pitchFamily="2" charset="2"/>
              <a:buChar char="q"/>
            </a:pPr>
            <a:r>
              <a:rPr lang="id-ID" sz="2000" dirty="0"/>
              <a:t> Komunikasi satu arah</a:t>
            </a:r>
          </a:p>
          <a:p>
            <a:pPr marL="235914" indent="-235914">
              <a:buNone/>
            </a:pPr>
            <a:r>
              <a:rPr lang="id-ID" sz="2000" dirty="0"/>
              <a:t>     Komunikasi berjalan satu arah, dari komunikator kepada komunikan terus menrus menyebabkan hilangnya kesempatan komunikan untuk meminta penjelasan terhadap hal-hal yang belum bisa dimengerti.</a:t>
            </a:r>
          </a:p>
        </p:txBody>
      </p:sp>
      <p:sp>
        <p:nvSpPr>
          <p:cNvPr id="13" name="Rectangle 12">
            <a:extLst>
              <a:ext uri="{FF2B5EF4-FFF2-40B4-BE49-F238E27FC236}">
                <a16:creationId xmlns="" xmlns:a16="http://schemas.microsoft.com/office/drawing/2014/main" id="{88AA064E-5F6E-4024-BC28-EDDC3DFC70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 y="4984121"/>
            <a:ext cx="8124815" cy="44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 xmlns:a16="http://schemas.microsoft.com/office/drawing/2014/main" id="{03B29638-4838-4B9B-B9DB-96E542BAF3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028426"/>
            <a:ext cx="8124825" cy="304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702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743C411-8FF4-4F68-8024-8A427FD7B74D}"/>
              </a:ext>
            </a:extLst>
          </p:cNvPr>
          <p:cNvSpPr>
            <a:spLocks noGrp="1"/>
          </p:cNvSpPr>
          <p:nvPr>
            <p:ph idx="1"/>
          </p:nvPr>
        </p:nvSpPr>
        <p:spPr>
          <a:xfrm>
            <a:off x="328612" y="152400"/>
            <a:ext cx="7467600" cy="5064572"/>
          </a:xfrm>
        </p:spPr>
        <p:txBody>
          <a:bodyPr/>
          <a:lstStyle/>
          <a:p>
            <a:pPr>
              <a:buFont typeface="Wingdings" panose="05000000000000000000" pitchFamily="2" charset="2"/>
              <a:buChar char="q"/>
            </a:pPr>
            <a:r>
              <a:rPr lang="id-ID" dirty="0"/>
              <a:t>  </a:t>
            </a:r>
            <a:r>
              <a:rPr lang="id-ID" sz="2400" dirty="0"/>
              <a:t>Tidak digunakan media yang tepat</a:t>
            </a:r>
          </a:p>
          <a:p>
            <a:pPr marL="176671" indent="-176671">
              <a:buNone/>
            </a:pPr>
            <a:r>
              <a:rPr lang="id-ID" sz="2400" dirty="0"/>
              <a:t>      Pilihan penggunaan media yang tidak tepat menyebabkan pesan yang disampaikan sulit untuk dipahami oleh komunikan.</a:t>
            </a:r>
          </a:p>
          <a:p>
            <a:pPr>
              <a:buFont typeface="Wingdings" panose="05000000000000000000" pitchFamily="2" charset="2"/>
              <a:buChar char="q"/>
            </a:pPr>
            <a:r>
              <a:rPr lang="id-ID" sz="2400" dirty="0"/>
              <a:t>  Perbedaan bahasa</a:t>
            </a:r>
          </a:p>
          <a:p>
            <a:pPr marL="176671" indent="0">
              <a:buNone/>
            </a:pPr>
            <a:r>
              <a:rPr lang="id-ID" sz="2400" dirty="0"/>
              <a:t>bila dua orang mendefiniskan kata, frase atau kalimat tertentu secara berbeda. Perbedaan bahasa menyebabkan terjadinya perbedaan penafsiran berkomunikasi . Dapat menjadi penghambat </a:t>
            </a:r>
          </a:p>
          <a:p>
            <a:pPr>
              <a:buFont typeface="Wingdings" panose="05000000000000000000" pitchFamily="2" charset="2"/>
              <a:buChar char="q"/>
            </a:pPr>
            <a:r>
              <a:rPr lang="id-ID" sz="2400" dirty="0"/>
              <a:t> Perbedaan persepsi</a:t>
            </a:r>
          </a:p>
          <a:p>
            <a:pPr marL="176671" indent="-176671">
              <a:buNone/>
            </a:pPr>
            <a:r>
              <a:rPr lang="id-ID" sz="2400" dirty="0"/>
              <a:t>     Apabila pesan yang dikirimkan oleh komunikan dapat diterima dengan baik maka keberhasilan komunikasi menjadi lebih baik.</a:t>
            </a:r>
          </a:p>
        </p:txBody>
      </p:sp>
    </p:spTree>
    <p:extLst>
      <p:ext uri="{BB962C8B-B14F-4D97-AF65-F5344CB8AC3E}">
        <p14:creationId xmlns:p14="http://schemas.microsoft.com/office/powerpoint/2010/main" val="165471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7"/>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0"/>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4"/>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5"/>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6"/>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26"/>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27"/>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28"/>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alphabet letters placed flat and stacked">
            <a:extLst>
              <a:ext uri="{FF2B5EF4-FFF2-40B4-BE49-F238E27FC236}">
                <a16:creationId xmlns="" xmlns:a16="http://schemas.microsoft.com/office/drawing/2014/main" id="{4A079406-AADD-6A68-4C8A-1F0E622091B9}"/>
              </a:ext>
            </a:extLst>
          </p:cNvPr>
          <p:cNvPicPr>
            <a:picLocks noChangeAspect="1"/>
          </p:cNvPicPr>
          <p:nvPr/>
        </p:nvPicPr>
        <p:blipFill rotWithShape="1">
          <a:blip r:embed="rId2">
            <a:alphaModFix amt="35000"/>
          </a:blip>
          <a:srcRect t="15730"/>
          <a:stretch/>
        </p:blipFill>
        <p:spPr>
          <a:xfrm>
            <a:off x="13" y="762900"/>
            <a:ext cx="8124812" cy="4570207"/>
          </a:xfrm>
          <a:prstGeom prst="rect">
            <a:avLst/>
          </a:prstGeom>
        </p:spPr>
      </p:pic>
      <p:sp>
        <p:nvSpPr>
          <p:cNvPr id="2" name="Title 1">
            <a:extLst>
              <a:ext uri="{FF2B5EF4-FFF2-40B4-BE49-F238E27FC236}">
                <a16:creationId xmlns="" xmlns:a16="http://schemas.microsoft.com/office/drawing/2014/main" id="{D4A36222-10D4-45E1-80A2-04578D655587}"/>
              </a:ext>
            </a:extLst>
          </p:cNvPr>
          <p:cNvSpPr>
            <a:spLocks noGrp="1"/>
          </p:cNvSpPr>
          <p:nvPr>
            <p:ph type="title"/>
          </p:nvPr>
        </p:nvSpPr>
        <p:spPr/>
        <p:txBody>
          <a:bodyPr vert="horz" lIns="60936" tIns="30468" rIns="60936" bIns="30468" rtlCol="0" anchor="b">
            <a:normAutofit/>
          </a:bodyPr>
          <a:lstStyle/>
          <a:p>
            <a:pPr algn="l"/>
            <a:r>
              <a:rPr lang="id-ID" sz="3998" dirty="0"/>
              <a:t>DEFINISI </a:t>
            </a:r>
            <a:endParaRPr lang="en-US" sz="3998" dirty="0"/>
          </a:p>
        </p:txBody>
      </p:sp>
      <p:sp>
        <p:nvSpPr>
          <p:cNvPr id="4" name="Content Placeholder 3">
            <a:extLst>
              <a:ext uri="{FF2B5EF4-FFF2-40B4-BE49-F238E27FC236}">
                <a16:creationId xmlns="" xmlns:a16="http://schemas.microsoft.com/office/drawing/2014/main" id="{772FB8CE-EA12-4FF1-8C3B-92865CF92678}"/>
              </a:ext>
            </a:extLst>
          </p:cNvPr>
          <p:cNvSpPr>
            <a:spLocks noGrp="1"/>
          </p:cNvSpPr>
          <p:nvPr>
            <p:ph idx="1"/>
          </p:nvPr>
        </p:nvSpPr>
        <p:spPr/>
        <p:txBody>
          <a:bodyPr/>
          <a:lstStyle/>
          <a:p>
            <a:r>
              <a:rPr lang="id-ID" dirty="0"/>
              <a:t>Komunikasi interpersonal merupakan turunan dari “inter” (yang berarti antara) dan “person” (yang berarti orang)</a:t>
            </a:r>
          </a:p>
          <a:p>
            <a:r>
              <a:rPr lang="id-ID" dirty="0"/>
              <a:t>Komunikasi interpersonal secara umum terjadi diantara dua orang. </a:t>
            </a:r>
          </a:p>
        </p:txBody>
      </p:sp>
      <p:pic>
        <p:nvPicPr>
          <p:cNvPr id="6" name="Picture 5">
            <a:extLst>
              <a:ext uri="{FF2B5EF4-FFF2-40B4-BE49-F238E27FC236}">
                <a16:creationId xmlns="" xmlns:a16="http://schemas.microsoft.com/office/drawing/2014/main" id="{EFDDABDB-9661-4D06-A678-CE981FF87A9C}"/>
              </a:ext>
            </a:extLst>
          </p:cNvPr>
          <p:cNvPicPr>
            <a:picLocks noChangeAspect="1"/>
          </p:cNvPicPr>
          <p:nvPr/>
        </p:nvPicPr>
        <p:blipFill>
          <a:blip r:embed="rId3"/>
          <a:stretch>
            <a:fillRect/>
          </a:stretch>
        </p:blipFill>
        <p:spPr>
          <a:xfrm>
            <a:off x="5240512" y="2953710"/>
            <a:ext cx="2539008" cy="1916951"/>
          </a:xfrm>
          <a:prstGeom prst="rect">
            <a:avLst/>
          </a:prstGeom>
        </p:spPr>
      </p:pic>
    </p:spTree>
    <p:extLst>
      <p:ext uri="{BB962C8B-B14F-4D97-AF65-F5344CB8AC3E}">
        <p14:creationId xmlns:p14="http://schemas.microsoft.com/office/powerpoint/2010/main" val="411744394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29"/>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7"/>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8"/>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9"/>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1"/>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2"/>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3"/>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4"/>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5"/>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6"/>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2"/>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30"/>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6BEA93-F25F-4411-A3FC-559DA19C3F11}"/>
              </a:ext>
            </a:extLst>
          </p:cNvPr>
          <p:cNvSpPr>
            <a:spLocks noGrp="1"/>
          </p:cNvSpPr>
          <p:nvPr>
            <p:ph type="title"/>
          </p:nvPr>
        </p:nvSpPr>
        <p:spPr>
          <a:xfrm>
            <a:off x="731234" y="953887"/>
            <a:ext cx="6702981" cy="966794"/>
          </a:xfrm>
        </p:spPr>
        <p:txBody>
          <a:bodyPr>
            <a:normAutofit/>
          </a:bodyPr>
          <a:lstStyle/>
          <a:p>
            <a:r>
              <a:rPr lang="id-ID" dirty="0"/>
              <a:t>FAKTOR-FAKTOR YANG MEMPENGARUHI DAYA TARIK ANTARPRIBADI</a:t>
            </a:r>
          </a:p>
        </p:txBody>
      </p:sp>
      <p:pic>
        <p:nvPicPr>
          <p:cNvPr id="4" name="Picture 3">
            <a:extLst>
              <a:ext uri="{FF2B5EF4-FFF2-40B4-BE49-F238E27FC236}">
                <a16:creationId xmlns="" xmlns:a16="http://schemas.microsoft.com/office/drawing/2014/main" id="{27D3DA01-BE42-4E18-AD46-C8A8A36E9344}"/>
              </a:ext>
            </a:extLst>
          </p:cNvPr>
          <p:cNvPicPr>
            <a:picLocks noChangeAspect="1"/>
          </p:cNvPicPr>
          <p:nvPr/>
        </p:nvPicPr>
        <p:blipFill rotWithShape="1">
          <a:blip r:embed="rId2"/>
          <a:srcRect l="16504" r="20377" b="-1"/>
          <a:stretch/>
        </p:blipFill>
        <p:spPr>
          <a:xfrm>
            <a:off x="717341" y="2039939"/>
            <a:ext cx="2062525" cy="2313104"/>
          </a:xfrm>
          <a:prstGeom prst="rect">
            <a:avLst/>
          </a:prstGeom>
        </p:spPr>
      </p:pic>
      <p:sp>
        <p:nvSpPr>
          <p:cNvPr id="3" name="Content Placeholder 2">
            <a:extLst>
              <a:ext uri="{FF2B5EF4-FFF2-40B4-BE49-F238E27FC236}">
                <a16:creationId xmlns="" xmlns:a16="http://schemas.microsoft.com/office/drawing/2014/main" id="{9C0EA26A-2873-4A26-8197-1DA2A3F08837}"/>
              </a:ext>
            </a:extLst>
          </p:cNvPr>
          <p:cNvSpPr>
            <a:spLocks noGrp="1"/>
          </p:cNvSpPr>
          <p:nvPr>
            <p:ph idx="1"/>
          </p:nvPr>
        </p:nvSpPr>
        <p:spPr>
          <a:xfrm>
            <a:off x="3091947" y="1992902"/>
            <a:ext cx="4342268" cy="3417298"/>
          </a:xfrm>
        </p:spPr>
        <p:txBody>
          <a:bodyPr>
            <a:noAutofit/>
          </a:bodyPr>
          <a:lstStyle/>
          <a:p>
            <a:r>
              <a:rPr lang="id-ID" sz="2400" dirty="0"/>
              <a:t>Daya Tarik fisik dan kepribadian</a:t>
            </a:r>
          </a:p>
          <a:p>
            <a:pPr marL="235914" indent="-235914">
              <a:buNone/>
            </a:pPr>
            <a:r>
              <a:rPr lang="id-ID" sz="2400" dirty="0"/>
              <a:t>    </a:t>
            </a:r>
            <a:r>
              <a:rPr lang="id-ID" sz="2400" dirty="0" smtClean="0"/>
              <a:t>Pada </a:t>
            </a:r>
            <a:r>
              <a:rPr lang="id-ID" sz="2400" dirty="0"/>
              <a:t>umumnya kita meletakkan karakteristik positif kepada orang yang menurut kita menarik dan karakteristik negatif kepada orang yang kita anggap tidak menarik. Yang dimaksud menarik bisa secara fisik atau kepribadian atau mungkin cara berperilaku yang menarik.</a:t>
            </a:r>
          </a:p>
        </p:txBody>
      </p:sp>
    </p:spTree>
    <p:extLst>
      <p:ext uri="{BB962C8B-B14F-4D97-AF65-F5344CB8AC3E}">
        <p14:creationId xmlns:p14="http://schemas.microsoft.com/office/powerpoint/2010/main" val="172338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03C086B-9191-4962-A58C-C96F95B7F047}"/>
              </a:ext>
            </a:extLst>
          </p:cNvPr>
          <p:cNvSpPr>
            <a:spLocks noGrp="1"/>
          </p:cNvSpPr>
          <p:nvPr>
            <p:ph idx="1"/>
          </p:nvPr>
        </p:nvSpPr>
        <p:spPr>
          <a:xfrm>
            <a:off x="481013" y="152400"/>
            <a:ext cx="7322272" cy="5105400"/>
          </a:xfrm>
        </p:spPr>
        <p:txBody>
          <a:bodyPr>
            <a:noAutofit/>
          </a:bodyPr>
          <a:lstStyle/>
          <a:p>
            <a:r>
              <a:rPr lang="id-ID" sz="2400" dirty="0"/>
              <a:t>Kedekatan (proxomity)</a:t>
            </a:r>
          </a:p>
          <a:p>
            <a:pPr marL="176671" indent="-176671">
              <a:buNone/>
            </a:pPr>
            <a:r>
              <a:rPr lang="id-ID" sz="2400" dirty="0"/>
              <a:t>    Semakin dekat kedekatan semakin besar kesempatan untuk menjalin relasi atau hubungan.  </a:t>
            </a:r>
          </a:p>
          <a:p>
            <a:pPr>
              <a:buFont typeface="Arial" panose="020B0604020202020204" pitchFamily="34" charset="0"/>
              <a:buChar char="•"/>
            </a:pPr>
            <a:r>
              <a:rPr lang="id-ID" sz="2400" dirty="0"/>
              <a:t>Pengukuhan</a:t>
            </a:r>
          </a:p>
          <a:p>
            <a:pPr marL="0" indent="0">
              <a:buNone/>
            </a:pPr>
            <a:r>
              <a:rPr lang="id-ID" sz="2400" dirty="0"/>
              <a:t>    Kita menyukai orang yang menghargai atau mengukuhkan kita, penghargaan </a:t>
            </a:r>
          </a:p>
          <a:p>
            <a:pPr marL="0" indent="0">
              <a:buNone/>
            </a:pPr>
            <a:r>
              <a:rPr lang="id-ID" sz="2400" dirty="0"/>
              <a:t>   atau pengukuhan dapat bersifat sosial misalnya pujian atau bersifat material misalnya promosi atau hadiah.</a:t>
            </a:r>
          </a:p>
          <a:p>
            <a:pPr>
              <a:buFont typeface="Arial" panose="020B0604020202020204" pitchFamily="34" charset="0"/>
              <a:buChar char="•"/>
            </a:pPr>
            <a:r>
              <a:rPr lang="id-ID" sz="2400" dirty="0"/>
              <a:t>Kesamaan </a:t>
            </a:r>
          </a:p>
          <a:p>
            <a:pPr marL="0" indent="0">
              <a:buNone/>
            </a:pPr>
            <a:r>
              <a:rPr lang="id-ID" sz="2400" dirty="0"/>
              <a:t>    Pada umumnya individu menyukai orang yang mempunyai banyak kesamaan seperti , kesamaan kebangsaan, kemampuan, kecerdasan, karakteeristik fisik dll.</a:t>
            </a:r>
          </a:p>
          <a:p>
            <a:pPr marL="0" indent="0">
              <a:buNone/>
            </a:pPr>
            <a:r>
              <a:rPr lang="id-ID" sz="2400" dirty="0"/>
              <a:t>    </a:t>
            </a:r>
          </a:p>
        </p:txBody>
      </p:sp>
    </p:spTree>
    <p:extLst>
      <p:ext uri="{BB962C8B-B14F-4D97-AF65-F5344CB8AC3E}">
        <p14:creationId xmlns:p14="http://schemas.microsoft.com/office/powerpoint/2010/main" val="31212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8124825" cy="6096000"/>
          <a:chOff x="0" y="0"/>
          <a:chExt cx="8124825" cy="6096000"/>
        </a:xfrm>
      </p:grpSpPr>
      <p:pic>
        <p:nvPicPr>
          <p:cNvPr id="2" name="Page 18"/>
          <p:cNvPicPr>
            <a:picLocks noChangeAspect="1"/>
          </p:cNvPicPr>
          <p:nvPr/>
        </p:nvPicPr>
        <p:blipFill>
          <a:blip r:embed="rId2"/>
          <a:stretch>
            <a:fillRect/>
          </a:stretch>
        </p:blipFill>
        <p:spPr>
          <a:xfrm>
            <a:off x="0" y="0"/>
            <a:ext cx="8124825" cy="609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B8B149-A3A9-4F7D-94D0-6D48A622893E}"/>
              </a:ext>
            </a:extLst>
          </p:cNvPr>
          <p:cNvSpPr>
            <a:spLocks noGrp="1"/>
          </p:cNvSpPr>
          <p:nvPr>
            <p:ph type="title"/>
          </p:nvPr>
        </p:nvSpPr>
        <p:spPr/>
        <p:txBody>
          <a:bodyPr>
            <a:normAutofit/>
          </a:bodyPr>
          <a:lstStyle/>
          <a:p>
            <a:pPr algn="l"/>
            <a:r>
              <a:rPr lang="id-ID" sz="2932" b="1" dirty="0"/>
              <a:t>CIRI KOMUNIKASI INTERPERSONAL YANG EFEKTIF</a:t>
            </a:r>
          </a:p>
        </p:txBody>
      </p:sp>
      <p:sp>
        <p:nvSpPr>
          <p:cNvPr id="3" name="Content Placeholder 2">
            <a:extLst>
              <a:ext uri="{FF2B5EF4-FFF2-40B4-BE49-F238E27FC236}">
                <a16:creationId xmlns="" xmlns:a16="http://schemas.microsoft.com/office/drawing/2014/main" id="{A8AD2F94-607B-4030-AFCB-2E9673C43FC9}"/>
              </a:ext>
            </a:extLst>
          </p:cNvPr>
          <p:cNvSpPr>
            <a:spLocks noGrp="1"/>
          </p:cNvSpPr>
          <p:nvPr>
            <p:ph idx="1"/>
          </p:nvPr>
        </p:nvSpPr>
        <p:spPr>
          <a:xfrm>
            <a:off x="481013" y="1600200"/>
            <a:ext cx="7184674" cy="3809999"/>
          </a:xfrm>
        </p:spPr>
        <p:txBody>
          <a:bodyPr/>
          <a:lstStyle/>
          <a:p>
            <a:pPr>
              <a:buFont typeface="Wingdings" panose="05000000000000000000" pitchFamily="2" charset="2"/>
              <a:buChar char="Ø"/>
            </a:pPr>
            <a:r>
              <a:rPr lang="id-ID" dirty="0"/>
              <a:t> </a:t>
            </a:r>
            <a:r>
              <a:rPr lang="id-ID" sz="2000" dirty="0"/>
              <a:t>Keterbukaan</a:t>
            </a:r>
          </a:p>
          <a:p>
            <a:pPr marL="0" indent="0">
              <a:buNone/>
            </a:pPr>
            <a:r>
              <a:rPr lang="id-ID" sz="2000" dirty="0"/>
              <a:t>       Aspek keterbukaan mengacu kepada kesediaan komunikator untuk bereaksi secara jujur terhadap stimulus yang datang.</a:t>
            </a:r>
          </a:p>
          <a:p>
            <a:pPr>
              <a:buFont typeface="Wingdings" panose="05000000000000000000" pitchFamily="2" charset="2"/>
              <a:buChar char="Ø"/>
            </a:pPr>
            <a:r>
              <a:rPr lang="id-ID" sz="2000" dirty="0"/>
              <a:t>Empathy</a:t>
            </a:r>
          </a:p>
          <a:p>
            <a:pPr marL="235914" indent="-235914">
              <a:buNone/>
            </a:pPr>
            <a:r>
              <a:rPr lang="id-ID" sz="2000" dirty="0"/>
              <a:t>      Kemampuan seseorang untuk “mengetahui” apa yang sedang dialami orang lain pada suatu saat tertentu dari sudut pandang orang lain tersebut. Secara nonverbal , empati dapat dikomunikasikan dengan memperlihatkan keterlibatan aktif melalui ekspresi wajah dan gerak gerik yang sesuai. Secara verbal, empati dapat diungkapkan dengan merefleksi balik perasaan dari orang yang diajak berkomunikasi.</a:t>
            </a:r>
          </a:p>
          <a:p>
            <a:pPr marL="0" indent="0">
              <a:buNone/>
            </a:pPr>
            <a:endParaRPr lang="id-ID" dirty="0"/>
          </a:p>
        </p:txBody>
      </p:sp>
    </p:spTree>
    <p:extLst>
      <p:ext uri="{BB962C8B-B14F-4D97-AF65-F5344CB8AC3E}">
        <p14:creationId xmlns:p14="http://schemas.microsoft.com/office/powerpoint/2010/main" val="81492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3CE02AC-2D9B-4C42-A6E0-560C7E3E9288}"/>
              </a:ext>
            </a:extLst>
          </p:cNvPr>
          <p:cNvPicPr>
            <a:picLocks noChangeAspect="1"/>
          </p:cNvPicPr>
          <p:nvPr/>
        </p:nvPicPr>
        <p:blipFill rotWithShape="1">
          <a:blip r:embed="rId2">
            <a:alphaModFix amt="35000"/>
          </a:blip>
          <a:srcRect b="1747"/>
          <a:stretch/>
        </p:blipFill>
        <p:spPr>
          <a:xfrm>
            <a:off x="13" y="762900"/>
            <a:ext cx="8124812" cy="4570207"/>
          </a:xfrm>
          <a:prstGeom prst="rect">
            <a:avLst/>
          </a:prstGeom>
        </p:spPr>
      </p:pic>
      <p:cxnSp>
        <p:nvCxnSpPr>
          <p:cNvPr id="17" name="Straight Connector 16">
            <a:extLst>
              <a:ext uri="{FF2B5EF4-FFF2-40B4-BE49-F238E27FC236}">
                <a16:creationId xmlns="" xmlns:a16="http://schemas.microsoft.com/office/drawing/2014/main" id="{45549E29-E797-4A00-B030-3AB01640CFD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95377" y="1921004"/>
            <a:ext cx="6642044"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B4B3B393-71AB-4B1B-911D-3EFA24BB6619}"/>
              </a:ext>
            </a:extLst>
          </p:cNvPr>
          <p:cNvSpPr>
            <a:spLocks noGrp="1"/>
          </p:cNvSpPr>
          <p:nvPr>
            <p:ph idx="1"/>
          </p:nvPr>
        </p:nvSpPr>
        <p:spPr>
          <a:xfrm>
            <a:off x="176212" y="838200"/>
            <a:ext cx="7696200" cy="4145921"/>
          </a:xfrm>
        </p:spPr>
        <p:txBody>
          <a:bodyPr>
            <a:normAutofit/>
          </a:bodyPr>
          <a:lstStyle/>
          <a:p>
            <a:r>
              <a:rPr lang="id-ID" sz="2000" dirty="0">
                <a:solidFill>
                  <a:schemeClr val="tx1"/>
                </a:solidFill>
              </a:rPr>
              <a:t>Sikap mendukung</a:t>
            </a:r>
          </a:p>
          <a:p>
            <a:pPr>
              <a:buNone/>
            </a:pPr>
            <a:r>
              <a:rPr lang="id-ID" sz="2000" dirty="0">
                <a:solidFill>
                  <a:schemeClr val="tx1"/>
                </a:solidFill>
              </a:rPr>
              <a:t>     Hubungan interpersonal yang efektif adalah hubungan dimana terdapat sikap mendukung</a:t>
            </a:r>
          </a:p>
          <a:p>
            <a:r>
              <a:rPr lang="id-ID" sz="2000" dirty="0">
                <a:solidFill>
                  <a:schemeClr val="tx1"/>
                </a:solidFill>
              </a:rPr>
              <a:t> Sikap positif</a:t>
            </a:r>
          </a:p>
          <a:p>
            <a:pPr>
              <a:buNone/>
            </a:pPr>
            <a:r>
              <a:rPr lang="id-ID" sz="2000" dirty="0">
                <a:solidFill>
                  <a:schemeClr val="tx1"/>
                </a:solidFill>
              </a:rPr>
              <a:t>      Mengkomunikasikan sikap positif dalam komunikasi interpersonal sedikitnya dapat dilakukan dengan menyatakan sikap positif dan secara positif mendorong orang yang menjadi teman berinteraksi.</a:t>
            </a:r>
          </a:p>
          <a:p>
            <a:r>
              <a:rPr lang="id-ID" sz="2000" dirty="0">
                <a:solidFill>
                  <a:schemeClr val="tx1"/>
                </a:solidFill>
              </a:rPr>
              <a:t>Kesetaraan</a:t>
            </a:r>
          </a:p>
          <a:p>
            <a:pPr marL="235914" indent="-235914">
              <a:buNone/>
            </a:pPr>
            <a:r>
              <a:rPr lang="id-ID" sz="2000" dirty="0">
                <a:solidFill>
                  <a:schemeClr val="tx1"/>
                </a:solidFill>
              </a:rPr>
              <a:t>     Adanya pengakuan dari masing-masing pihak bahwa kedua belah pihak  bernilai dan berharga, masing-masing pihak mempunyai seuatu yanng penting untuk disumbangkan.</a:t>
            </a:r>
          </a:p>
        </p:txBody>
      </p:sp>
      <p:sp>
        <p:nvSpPr>
          <p:cNvPr id="19" name="Rectangle 18">
            <a:extLst>
              <a:ext uri="{FF2B5EF4-FFF2-40B4-BE49-F238E27FC236}">
                <a16:creationId xmlns="" xmlns:a16="http://schemas.microsoft.com/office/drawing/2014/main" id="{C609E9FA-BDDE-45C4-8F5E-974D4208D2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 y="4984121"/>
            <a:ext cx="8124815" cy="44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 xmlns:a16="http://schemas.microsoft.com/office/drawing/2014/main" id="{7737E529-E43B-4948-B3C4-7F6B806FCC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028426"/>
            <a:ext cx="8124825" cy="3046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792150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3F5BBE-4CD9-46E6-A5ED-94CBB878461C}"/>
              </a:ext>
            </a:extLst>
          </p:cNvPr>
          <p:cNvSpPr>
            <a:spLocks noGrp="1"/>
          </p:cNvSpPr>
          <p:nvPr>
            <p:ph type="title"/>
          </p:nvPr>
        </p:nvSpPr>
        <p:spPr>
          <a:xfrm>
            <a:off x="404812" y="254759"/>
            <a:ext cx="7029403" cy="659641"/>
          </a:xfrm>
        </p:spPr>
        <p:txBody>
          <a:bodyPr/>
          <a:lstStyle/>
          <a:p>
            <a:r>
              <a:rPr lang="id-ID" dirty="0"/>
              <a:t>HAMBATAN KOMUNIKASI INTERPERSONAL</a:t>
            </a:r>
          </a:p>
        </p:txBody>
      </p:sp>
      <p:sp>
        <p:nvSpPr>
          <p:cNvPr id="3" name="Content Placeholder 2">
            <a:extLst>
              <a:ext uri="{FF2B5EF4-FFF2-40B4-BE49-F238E27FC236}">
                <a16:creationId xmlns="" xmlns:a16="http://schemas.microsoft.com/office/drawing/2014/main" id="{9A3623DC-23BD-402D-8BC4-A5E591CE3EDD}"/>
              </a:ext>
            </a:extLst>
          </p:cNvPr>
          <p:cNvSpPr>
            <a:spLocks noGrp="1"/>
          </p:cNvSpPr>
          <p:nvPr>
            <p:ph idx="1"/>
          </p:nvPr>
        </p:nvSpPr>
        <p:spPr>
          <a:xfrm>
            <a:off x="252412" y="1066800"/>
            <a:ext cx="7620000" cy="4495800"/>
          </a:xfrm>
        </p:spPr>
        <p:txBody>
          <a:bodyPr>
            <a:normAutofit/>
          </a:bodyPr>
          <a:lstStyle/>
          <a:p>
            <a:pPr>
              <a:buFont typeface="Wingdings" panose="05000000000000000000" pitchFamily="2" charset="2"/>
              <a:buChar char="q"/>
            </a:pPr>
            <a:r>
              <a:rPr lang="id-ID" sz="2000" dirty="0"/>
              <a:t> Kredibilitas komunikator rendah</a:t>
            </a:r>
          </a:p>
          <a:p>
            <a:pPr marL="235914" indent="-235914">
              <a:buNone/>
            </a:pPr>
            <a:r>
              <a:rPr lang="id-ID" sz="2000" dirty="0"/>
              <a:t>     Komunikator yang tidak berwibawa di hadapan komunikan menyebabkan berkurangnya perhatian komunikan terhadap komunikator.</a:t>
            </a:r>
          </a:p>
          <a:p>
            <a:pPr>
              <a:buFont typeface="Wingdings" panose="05000000000000000000" pitchFamily="2" charset="2"/>
              <a:buChar char="q"/>
            </a:pPr>
            <a:r>
              <a:rPr lang="id-ID" sz="2000" dirty="0"/>
              <a:t>  Kurang memahami latar belakang sosial dan budaya</a:t>
            </a:r>
          </a:p>
          <a:p>
            <a:pPr marL="176671" indent="-176671">
              <a:buNone/>
            </a:pPr>
            <a:r>
              <a:rPr lang="id-ID" sz="2000" dirty="0"/>
              <a:t>     Nilai-nilai sosial budaya yang berlaku di suatu komunitas atau masyarakat harus diperhatikan sehingga komunikan dapat menyampaikan pesan dengan baik, tidak bertentangan dengan nilai-nilai sosial budaya yang berlaku.</a:t>
            </a:r>
          </a:p>
          <a:p>
            <a:pPr>
              <a:buFont typeface="Wingdings" panose="05000000000000000000" pitchFamily="2" charset="2"/>
              <a:buChar char="q"/>
            </a:pPr>
            <a:r>
              <a:rPr lang="id-ID" sz="2000" dirty="0"/>
              <a:t> Kurang memahami karakteristik komunikan</a:t>
            </a:r>
          </a:p>
          <a:p>
            <a:pPr marL="235914" indent="-235914">
              <a:buNone/>
            </a:pPr>
            <a:r>
              <a:rPr lang="id-ID" sz="2000" dirty="0"/>
              <a:t>     Karakteristik komunikan meliputi tingkat pendidikan, usia, jenis kelamin dan sebagainya perlu dipahami oleh komunikator.</a:t>
            </a:r>
          </a:p>
        </p:txBody>
      </p:sp>
    </p:spTree>
    <p:extLst>
      <p:ext uri="{BB962C8B-B14F-4D97-AF65-F5344CB8AC3E}">
        <p14:creationId xmlns:p14="http://schemas.microsoft.com/office/powerpoint/2010/main" val="3930631011"/>
      </p:ext>
    </p:extLst>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2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5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6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9.xml><?xml version="1.0" encoding="utf-8"?>
<a:theme xmlns:a="http://schemas.openxmlformats.org/drawingml/2006/main" name="7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41</TotalTime>
  <Words>529</Words>
  <Application>Microsoft Office PowerPoint</Application>
  <PresentationFormat>Custom</PresentationFormat>
  <Paragraphs>45</Paragraphs>
  <Slides>30</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30</vt:i4>
      </vt:variant>
    </vt:vector>
  </HeadingPairs>
  <TitlesOfParts>
    <vt:vector size="44" baseType="lpstr">
      <vt:lpstr>Arial</vt:lpstr>
      <vt:lpstr>Calibri</vt:lpstr>
      <vt:lpstr>Calibri Light</vt:lpstr>
      <vt:lpstr>Wingdings</vt:lpstr>
      <vt:lpstr>Theme1</vt:lpstr>
      <vt:lpstr>Retrospect</vt:lpstr>
      <vt:lpstr>1_Retrospect</vt:lpstr>
      <vt:lpstr>2_Retrospect</vt:lpstr>
      <vt:lpstr>3_Retrospect</vt:lpstr>
      <vt:lpstr>4_Retrospect</vt:lpstr>
      <vt:lpstr>5_Retrospect</vt:lpstr>
      <vt:lpstr>6_Retrospect</vt:lpstr>
      <vt:lpstr>7_Retrospect</vt:lpstr>
      <vt:lpstr>8_Retrospect</vt:lpstr>
      <vt:lpstr>KOMUNIKASI INTERPERSONAL</vt:lpstr>
      <vt:lpstr>DEFINISI </vt:lpstr>
      <vt:lpstr>PowerPoint Presentation</vt:lpstr>
      <vt:lpstr>FAKTOR-FAKTOR YANG MEMPENGARUHI DAYA TARIK ANTARPRIBADI</vt:lpstr>
      <vt:lpstr>PowerPoint Presentation</vt:lpstr>
      <vt:lpstr>PowerPoint Presentation</vt:lpstr>
      <vt:lpstr>CIRI KOMUNIKASI INTERPERSONAL YANG EFEKTIF</vt:lpstr>
      <vt:lpstr>PowerPoint Presentation</vt:lpstr>
      <vt:lpstr>HAMBATAN KOMUNIKASI INTERPERSONAL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KSN</cp:lastModifiedBy>
  <cp:revision>10</cp:revision>
  <dcterms:created xsi:type="dcterms:W3CDTF">2025-04-27T07:55:03Z</dcterms:created>
  <dcterms:modified xsi:type="dcterms:W3CDTF">2025-04-27T23:13:04Z</dcterms:modified>
  <cp:category/>
</cp:coreProperties>
</file>