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7"/>
  </p:notesMasterIdLst>
  <p:sldIdLst>
    <p:sldId id="256" r:id="rId2"/>
    <p:sldId id="317" r:id="rId3"/>
    <p:sldId id="258" r:id="rId4"/>
    <p:sldId id="266" r:id="rId5"/>
    <p:sldId id="308" r:id="rId6"/>
    <p:sldId id="309" r:id="rId7"/>
    <p:sldId id="310" r:id="rId8"/>
    <p:sldId id="311" r:id="rId9"/>
    <p:sldId id="312" r:id="rId10"/>
    <p:sldId id="314" r:id="rId11"/>
    <p:sldId id="315" r:id="rId12"/>
    <p:sldId id="313" r:id="rId13"/>
    <p:sldId id="318" r:id="rId14"/>
    <p:sldId id="319" r:id="rId15"/>
    <p:sldId id="321" r:id="rId16"/>
  </p:sldIdLst>
  <p:sldSz cx="9144000" cy="5143500" type="screen16x9"/>
  <p:notesSz cx="6858000" cy="9144000"/>
  <p:embeddedFontLst>
    <p:embeddedFont>
      <p:font typeface="Roboto" panose="020B0604020202020204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F9F1EC-AD5A-4007-85D3-433B5C20DD73}">
  <a:tblStyle styleId="{6AF9F1EC-AD5A-4007-85D3-433B5C20DD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4177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90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9208102d6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9208102d6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00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9667dd0003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9667dd0003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49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4881"/>
            <a:ext cx="9144012" cy="5138620"/>
          </a:xfrm>
          <a:custGeom>
            <a:avLst/>
            <a:gdLst/>
            <a:ahLst/>
            <a:cxnLst/>
            <a:rect l="l" t="t" r="r" b="b"/>
            <a:pathLst>
              <a:path w="285060" h="132601" extrusionOk="0">
                <a:moveTo>
                  <a:pt x="262057" y="10835"/>
                </a:moveTo>
                <a:cubicBezTo>
                  <a:pt x="223326" y="19967"/>
                  <a:pt x="179308" y="1"/>
                  <a:pt x="144125" y="20908"/>
                </a:cubicBezTo>
                <a:cubicBezTo>
                  <a:pt x="111824" y="40101"/>
                  <a:pt x="119563" y="59127"/>
                  <a:pt x="47471" y="62175"/>
                </a:cubicBezTo>
                <a:cubicBezTo>
                  <a:pt x="31635" y="62842"/>
                  <a:pt x="13764" y="69259"/>
                  <a:pt x="0" y="78891"/>
                </a:cubicBezTo>
                <a:lnTo>
                  <a:pt x="0" y="132600"/>
                </a:lnTo>
                <a:lnTo>
                  <a:pt x="285060" y="132600"/>
                </a:lnTo>
                <a:lnTo>
                  <a:pt x="285060" y="2275"/>
                </a:lnTo>
                <a:cubicBezTo>
                  <a:pt x="278392" y="5847"/>
                  <a:pt x="270737" y="8787"/>
                  <a:pt x="262057" y="10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 flipH="1">
            <a:off x="0" y="-22763"/>
            <a:ext cx="9144012" cy="4781592"/>
          </a:xfrm>
          <a:custGeom>
            <a:avLst/>
            <a:gdLst/>
            <a:ahLst/>
            <a:cxnLst/>
            <a:rect l="l" t="t" r="r" b="b"/>
            <a:pathLst>
              <a:path w="285060" h="132601" extrusionOk="0">
                <a:moveTo>
                  <a:pt x="262057" y="10835"/>
                </a:moveTo>
                <a:cubicBezTo>
                  <a:pt x="223326" y="19967"/>
                  <a:pt x="179308" y="1"/>
                  <a:pt x="144125" y="20908"/>
                </a:cubicBezTo>
                <a:cubicBezTo>
                  <a:pt x="111824" y="40101"/>
                  <a:pt x="119563" y="59127"/>
                  <a:pt x="47471" y="62175"/>
                </a:cubicBezTo>
                <a:cubicBezTo>
                  <a:pt x="31635" y="62842"/>
                  <a:pt x="13764" y="69259"/>
                  <a:pt x="0" y="78891"/>
                </a:cubicBezTo>
                <a:lnTo>
                  <a:pt x="0" y="132600"/>
                </a:lnTo>
                <a:lnTo>
                  <a:pt x="285060" y="132600"/>
                </a:lnTo>
                <a:lnTo>
                  <a:pt x="285060" y="2275"/>
                </a:lnTo>
                <a:cubicBezTo>
                  <a:pt x="278392" y="5847"/>
                  <a:pt x="270737" y="8787"/>
                  <a:pt x="262057" y="10835"/>
                </a:cubicBezTo>
                <a:close/>
              </a:path>
            </a:pathLst>
          </a:custGeom>
          <a:solidFill>
            <a:srgbClr val="E5F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0303" y="1078000"/>
            <a:ext cx="4086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 b="1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0300" y="3167550"/>
            <a:ext cx="4086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0" y="-22763"/>
            <a:ext cx="9144012" cy="5138620"/>
          </a:xfrm>
          <a:custGeom>
            <a:avLst/>
            <a:gdLst/>
            <a:ahLst/>
            <a:cxnLst/>
            <a:rect l="l" t="t" r="r" b="b"/>
            <a:pathLst>
              <a:path w="285060" h="132601" extrusionOk="0">
                <a:moveTo>
                  <a:pt x="262057" y="10835"/>
                </a:moveTo>
                <a:cubicBezTo>
                  <a:pt x="223326" y="19967"/>
                  <a:pt x="179308" y="1"/>
                  <a:pt x="144125" y="20908"/>
                </a:cubicBezTo>
                <a:cubicBezTo>
                  <a:pt x="111824" y="40101"/>
                  <a:pt x="119563" y="59127"/>
                  <a:pt x="47471" y="62175"/>
                </a:cubicBezTo>
                <a:cubicBezTo>
                  <a:pt x="31635" y="62842"/>
                  <a:pt x="13764" y="69259"/>
                  <a:pt x="0" y="78891"/>
                </a:cubicBezTo>
                <a:lnTo>
                  <a:pt x="0" y="132600"/>
                </a:lnTo>
                <a:lnTo>
                  <a:pt x="285060" y="132600"/>
                </a:lnTo>
                <a:lnTo>
                  <a:pt x="285060" y="2275"/>
                </a:lnTo>
                <a:cubicBezTo>
                  <a:pt x="278392" y="5847"/>
                  <a:pt x="270737" y="8787"/>
                  <a:pt x="262057" y="10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0" y="361910"/>
            <a:ext cx="9144012" cy="4781592"/>
          </a:xfrm>
          <a:custGeom>
            <a:avLst/>
            <a:gdLst/>
            <a:ahLst/>
            <a:cxnLst/>
            <a:rect l="l" t="t" r="r" b="b"/>
            <a:pathLst>
              <a:path w="285060" h="132601" extrusionOk="0">
                <a:moveTo>
                  <a:pt x="262057" y="10835"/>
                </a:moveTo>
                <a:cubicBezTo>
                  <a:pt x="223326" y="19967"/>
                  <a:pt x="179308" y="1"/>
                  <a:pt x="144125" y="20908"/>
                </a:cubicBezTo>
                <a:cubicBezTo>
                  <a:pt x="111824" y="40101"/>
                  <a:pt x="119563" y="59127"/>
                  <a:pt x="47471" y="62175"/>
                </a:cubicBezTo>
                <a:cubicBezTo>
                  <a:pt x="31635" y="62842"/>
                  <a:pt x="13764" y="69259"/>
                  <a:pt x="0" y="78891"/>
                </a:cubicBezTo>
                <a:lnTo>
                  <a:pt x="0" y="132600"/>
                </a:lnTo>
                <a:lnTo>
                  <a:pt x="285060" y="132600"/>
                </a:lnTo>
                <a:lnTo>
                  <a:pt x="285060" y="2275"/>
                </a:lnTo>
                <a:cubicBezTo>
                  <a:pt x="278392" y="5847"/>
                  <a:pt x="270737" y="8787"/>
                  <a:pt x="262057" y="10835"/>
                </a:cubicBezTo>
                <a:close/>
              </a:path>
            </a:pathLst>
          </a:custGeom>
          <a:solidFill>
            <a:srgbClr val="E5F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4844400" y="1391300"/>
            <a:ext cx="3579300" cy="17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4844400" y="3042248"/>
            <a:ext cx="33639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noFill/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857842"/>
            <a:ext cx="9144012" cy="4253509"/>
          </a:xfrm>
          <a:custGeom>
            <a:avLst/>
            <a:gdLst/>
            <a:ahLst/>
            <a:cxnLst/>
            <a:rect l="l" t="t" r="r" b="b"/>
            <a:pathLst>
              <a:path w="285060" h="132601" extrusionOk="0">
                <a:moveTo>
                  <a:pt x="262057" y="10835"/>
                </a:moveTo>
                <a:cubicBezTo>
                  <a:pt x="223326" y="19967"/>
                  <a:pt x="179308" y="1"/>
                  <a:pt x="144125" y="20908"/>
                </a:cubicBezTo>
                <a:cubicBezTo>
                  <a:pt x="111824" y="40101"/>
                  <a:pt x="119563" y="59127"/>
                  <a:pt x="47471" y="62175"/>
                </a:cubicBezTo>
                <a:cubicBezTo>
                  <a:pt x="31635" y="62842"/>
                  <a:pt x="13764" y="69259"/>
                  <a:pt x="0" y="78891"/>
                </a:cubicBezTo>
                <a:lnTo>
                  <a:pt x="0" y="132600"/>
                </a:lnTo>
                <a:lnTo>
                  <a:pt x="285060" y="132600"/>
                </a:lnTo>
                <a:lnTo>
                  <a:pt x="285060" y="2275"/>
                </a:lnTo>
                <a:cubicBezTo>
                  <a:pt x="278392" y="5847"/>
                  <a:pt x="270737" y="8787"/>
                  <a:pt x="262057" y="10835"/>
                </a:cubicBezTo>
                <a:close/>
              </a:path>
            </a:pathLst>
          </a:custGeom>
          <a:solidFill>
            <a:srgbClr val="E5F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/>
          <p:nvPr/>
        </p:nvSpPr>
        <p:spPr>
          <a:xfrm>
            <a:off x="0" y="1176247"/>
            <a:ext cx="9144012" cy="3957808"/>
          </a:xfrm>
          <a:custGeom>
            <a:avLst/>
            <a:gdLst/>
            <a:ahLst/>
            <a:cxnLst/>
            <a:rect l="l" t="t" r="r" b="b"/>
            <a:pathLst>
              <a:path w="285060" h="132601" extrusionOk="0">
                <a:moveTo>
                  <a:pt x="262057" y="10835"/>
                </a:moveTo>
                <a:cubicBezTo>
                  <a:pt x="223326" y="19967"/>
                  <a:pt x="179308" y="1"/>
                  <a:pt x="144125" y="20908"/>
                </a:cubicBezTo>
                <a:cubicBezTo>
                  <a:pt x="111824" y="40101"/>
                  <a:pt x="119563" y="59127"/>
                  <a:pt x="47471" y="62175"/>
                </a:cubicBezTo>
                <a:cubicBezTo>
                  <a:pt x="31635" y="62842"/>
                  <a:pt x="13764" y="69259"/>
                  <a:pt x="0" y="78891"/>
                </a:cubicBezTo>
                <a:lnTo>
                  <a:pt x="0" y="132600"/>
                </a:lnTo>
                <a:lnTo>
                  <a:pt x="285060" y="132600"/>
                </a:lnTo>
                <a:lnTo>
                  <a:pt x="285060" y="2275"/>
                </a:lnTo>
                <a:cubicBezTo>
                  <a:pt x="278392" y="5847"/>
                  <a:pt x="270737" y="8787"/>
                  <a:pt x="262057" y="10835"/>
                </a:cubicBezTo>
                <a:close/>
              </a:path>
            </a:pathLst>
          </a:custGeom>
          <a:solidFill>
            <a:srgbClr val="DC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720300" y="1418000"/>
            <a:ext cx="4086900" cy="9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1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720300" y="2462895"/>
            <a:ext cx="4086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 rot="10800000" flipH="1">
            <a:off x="0" y="4881"/>
            <a:ext cx="9144012" cy="5138620"/>
          </a:xfrm>
          <a:custGeom>
            <a:avLst/>
            <a:gdLst/>
            <a:ahLst/>
            <a:cxnLst/>
            <a:rect l="l" t="t" r="r" b="b"/>
            <a:pathLst>
              <a:path w="285060" h="132601" extrusionOk="0">
                <a:moveTo>
                  <a:pt x="262057" y="10835"/>
                </a:moveTo>
                <a:cubicBezTo>
                  <a:pt x="223326" y="19967"/>
                  <a:pt x="179308" y="1"/>
                  <a:pt x="144125" y="20908"/>
                </a:cubicBezTo>
                <a:cubicBezTo>
                  <a:pt x="111824" y="40101"/>
                  <a:pt x="119563" y="59127"/>
                  <a:pt x="47471" y="62175"/>
                </a:cubicBezTo>
                <a:cubicBezTo>
                  <a:pt x="31635" y="62842"/>
                  <a:pt x="13764" y="69259"/>
                  <a:pt x="0" y="78891"/>
                </a:cubicBezTo>
                <a:lnTo>
                  <a:pt x="0" y="132600"/>
                </a:lnTo>
                <a:lnTo>
                  <a:pt x="285060" y="132600"/>
                </a:lnTo>
                <a:lnTo>
                  <a:pt x="285060" y="2275"/>
                </a:lnTo>
                <a:cubicBezTo>
                  <a:pt x="278392" y="5847"/>
                  <a:pt x="270737" y="8787"/>
                  <a:pt x="262057" y="10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/>
          <p:nvPr/>
        </p:nvSpPr>
        <p:spPr>
          <a:xfrm rot="10800000" flipH="1">
            <a:off x="0" y="-22763"/>
            <a:ext cx="9144012" cy="4781592"/>
          </a:xfrm>
          <a:custGeom>
            <a:avLst/>
            <a:gdLst/>
            <a:ahLst/>
            <a:cxnLst/>
            <a:rect l="l" t="t" r="r" b="b"/>
            <a:pathLst>
              <a:path w="285060" h="132601" extrusionOk="0">
                <a:moveTo>
                  <a:pt x="262057" y="10835"/>
                </a:moveTo>
                <a:cubicBezTo>
                  <a:pt x="223326" y="19967"/>
                  <a:pt x="179308" y="1"/>
                  <a:pt x="144125" y="20908"/>
                </a:cubicBezTo>
                <a:cubicBezTo>
                  <a:pt x="111824" y="40101"/>
                  <a:pt x="119563" y="59127"/>
                  <a:pt x="47471" y="62175"/>
                </a:cubicBezTo>
                <a:cubicBezTo>
                  <a:pt x="31635" y="62842"/>
                  <a:pt x="13764" y="69259"/>
                  <a:pt x="0" y="78891"/>
                </a:cubicBezTo>
                <a:lnTo>
                  <a:pt x="0" y="132600"/>
                </a:lnTo>
                <a:lnTo>
                  <a:pt x="285060" y="132600"/>
                </a:lnTo>
                <a:lnTo>
                  <a:pt x="285060" y="2275"/>
                </a:lnTo>
                <a:cubicBezTo>
                  <a:pt x="278392" y="5847"/>
                  <a:pt x="270737" y="8787"/>
                  <a:pt x="262057" y="10835"/>
                </a:cubicBezTo>
                <a:close/>
              </a:path>
            </a:pathLst>
          </a:custGeom>
          <a:solidFill>
            <a:srgbClr val="E5F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721366" y="2183100"/>
            <a:ext cx="34227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Char char="-"/>
              <a:defRPr sz="5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Char char="-"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Char char="-"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Char char="-"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Char char="-"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Char char="-"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Char char="-"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Char char="-"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Char char="-"/>
              <a:defRPr sz="3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1184416" y="3112350"/>
            <a:ext cx="24966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 idx="2" hasCustomPrompt="1"/>
          </p:nvPr>
        </p:nvSpPr>
        <p:spPr>
          <a:xfrm>
            <a:off x="721366" y="1253850"/>
            <a:ext cx="3422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 rot="10800000" flipH="1">
            <a:off x="-12" y="176"/>
            <a:ext cx="9144012" cy="4291300"/>
          </a:xfrm>
          <a:custGeom>
            <a:avLst/>
            <a:gdLst/>
            <a:ahLst/>
            <a:cxnLst/>
            <a:rect l="l" t="t" r="r" b="b"/>
            <a:pathLst>
              <a:path w="285060" h="132601" extrusionOk="0">
                <a:moveTo>
                  <a:pt x="262057" y="10835"/>
                </a:moveTo>
                <a:cubicBezTo>
                  <a:pt x="223326" y="19967"/>
                  <a:pt x="179308" y="1"/>
                  <a:pt x="144125" y="20908"/>
                </a:cubicBezTo>
                <a:cubicBezTo>
                  <a:pt x="111824" y="40101"/>
                  <a:pt x="119563" y="59127"/>
                  <a:pt x="47471" y="62175"/>
                </a:cubicBezTo>
                <a:cubicBezTo>
                  <a:pt x="31635" y="62842"/>
                  <a:pt x="13764" y="69259"/>
                  <a:pt x="0" y="78891"/>
                </a:cubicBezTo>
                <a:lnTo>
                  <a:pt x="0" y="132600"/>
                </a:lnTo>
                <a:lnTo>
                  <a:pt x="285060" y="132600"/>
                </a:lnTo>
                <a:lnTo>
                  <a:pt x="285060" y="2275"/>
                </a:lnTo>
                <a:cubicBezTo>
                  <a:pt x="278392" y="5847"/>
                  <a:pt x="270737" y="8787"/>
                  <a:pt x="262057" y="10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 rot="10800000" flipH="1">
            <a:off x="-12" y="-22708"/>
            <a:ext cx="9144012" cy="3992948"/>
          </a:xfrm>
          <a:custGeom>
            <a:avLst/>
            <a:gdLst/>
            <a:ahLst/>
            <a:cxnLst/>
            <a:rect l="l" t="t" r="r" b="b"/>
            <a:pathLst>
              <a:path w="285060" h="132601" extrusionOk="0">
                <a:moveTo>
                  <a:pt x="262057" y="10835"/>
                </a:moveTo>
                <a:cubicBezTo>
                  <a:pt x="223326" y="19967"/>
                  <a:pt x="179308" y="1"/>
                  <a:pt x="144125" y="20908"/>
                </a:cubicBezTo>
                <a:cubicBezTo>
                  <a:pt x="111824" y="40101"/>
                  <a:pt x="119563" y="59127"/>
                  <a:pt x="47471" y="62175"/>
                </a:cubicBezTo>
                <a:cubicBezTo>
                  <a:pt x="31635" y="62842"/>
                  <a:pt x="13764" y="69259"/>
                  <a:pt x="0" y="78891"/>
                </a:cubicBezTo>
                <a:lnTo>
                  <a:pt x="0" y="132600"/>
                </a:lnTo>
                <a:lnTo>
                  <a:pt x="285060" y="132600"/>
                </a:lnTo>
                <a:lnTo>
                  <a:pt x="285060" y="2275"/>
                </a:lnTo>
                <a:cubicBezTo>
                  <a:pt x="278392" y="5847"/>
                  <a:pt x="270737" y="8787"/>
                  <a:pt x="262057" y="10835"/>
                </a:cubicBezTo>
                <a:close/>
              </a:path>
            </a:pathLst>
          </a:custGeom>
          <a:solidFill>
            <a:srgbClr val="E5F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720300" y="1402457"/>
            <a:ext cx="3033300" cy="14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1"/>
          </p:nvPr>
        </p:nvSpPr>
        <p:spPr>
          <a:xfrm>
            <a:off x="720300" y="2804743"/>
            <a:ext cx="30333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/>
          <p:nvPr/>
        </p:nvSpPr>
        <p:spPr>
          <a:xfrm rot="10800000" flipH="1">
            <a:off x="0" y="28394"/>
            <a:ext cx="9144012" cy="4347655"/>
          </a:xfrm>
          <a:custGeom>
            <a:avLst/>
            <a:gdLst/>
            <a:ahLst/>
            <a:cxnLst/>
            <a:rect l="l" t="t" r="r" b="b"/>
            <a:pathLst>
              <a:path w="285060" h="132601" extrusionOk="0">
                <a:moveTo>
                  <a:pt x="262057" y="10835"/>
                </a:moveTo>
                <a:cubicBezTo>
                  <a:pt x="223326" y="19967"/>
                  <a:pt x="179308" y="1"/>
                  <a:pt x="144125" y="20908"/>
                </a:cubicBezTo>
                <a:cubicBezTo>
                  <a:pt x="111824" y="40101"/>
                  <a:pt x="119563" y="59127"/>
                  <a:pt x="47471" y="62175"/>
                </a:cubicBezTo>
                <a:cubicBezTo>
                  <a:pt x="31635" y="62842"/>
                  <a:pt x="13764" y="69259"/>
                  <a:pt x="0" y="78891"/>
                </a:cubicBezTo>
                <a:lnTo>
                  <a:pt x="0" y="132600"/>
                </a:lnTo>
                <a:lnTo>
                  <a:pt x="285060" y="132600"/>
                </a:lnTo>
                <a:lnTo>
                  <a:pt x="285060" y="2275"/>
                </a:lnTo>
                <a:cubicBezTo>
                  <a:pt x="278392" y="5847"/>
                  <a:pt x="270737" y="8787"/>
                  <a:pt x="262057" y="10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4"/>
          <p:cNvSpPr/>
          <p:nvPr/>
        </p:nvSpPr>
        <p:spPr>
          <a:xfrm rot="10800000" flipH="1">
            <a:off x="0" y="4901"/>
            <a:ext cx="9144012" cy="4045657"/>
          </a:xfrm>
          <a:custGeom>
            <a:avLst/>
            <a:gdLst/>
            <a:ahLst/>
            <a:cxnLst/>
            <a:rect l="l" t="t" r="r" b="b"/>
            <a:pathLst>
              <a:path w="285060" h="132601" extrusionOk="0">
                <a:moveTo>
                  <a:pt x="262057" y="10835"/>
                </a:moveTo>
                <a:cubicBezTo>
                  <a:pt x="223326" y="19967"/>
                  <a:pt x="179308" y="1"/>
                  <a:pt x="144125" y="20908"/>
                </a:cubicBezTo>
                <a:cubicBezTo>
                  <a:pt x="111824" y="40101"/>
                  <a:pt x="119563" y="59127"/>
                  <a:pt x="47471" y="62175"/>
                </a:cubicBezTo>
                <a:cubicBezTo>
                  <a:pt x="31635" y="62842"/>
                  <a:pt x="13764" y="69259"/>
                  <a:pt x="0" y="78891"/>
                </a:cubicBezTo>
                <a:lnTo>
                  <a:pt x="0" y="132600"/>
                </a:lnTo>
                <a:lnTo>
                  <a:pt x="285060" y="132600"/>
                </a:lnTo>
                <a:lnTo>
                  <a:pt x="285060" y="2275"/>
                </a:lnTo>
                <a:cubicBezTo>
                  <a:pt x="278392" y="5847"/>
                  <a:pt x="270737" y="8787"/>
                  <a:pt x="262057" y="10835"/>
                </a:cubicBezTo>
                <a:close/>
              </a:path>
            </a:pathLst>
          </a:custGeom>
          <a:solidFill>
            <a:srgbClr val="E5F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/>
          <p:nvPr/>
        </p:nvSpPr>
        <p:spPr>
          <a:xfrm flipH="1">
            <a:off x="0" y="772351"/>
            <a:ext cx="9144012" cy="4347655"/>
          </a:xfrm>
          <a:custGeom>
            <a:avLst/>
            <a:gdLst/>
            <a:ahLst/>
            <a:cxnLst/>
            <a:rect l="l" t="t" r="r" b="b"/>
            <a:pathLst>
              <a:path w="285060" h="132601" extrusionOk="0">
                <a:moveTo>
                  <a:pt x="262057" y="10835"/>
                </a:moveTo>
                <a:cubicBezTo>
                  <a:pt x="223326" y="19967"/>
                  <a:pt x="179308" y="1"/>
                  <a:pt x="144125" y="20908"/>
                </a:cubicBezTo>
                <a:cubicBezTo>
                  <a:pt x="111824" y="40101"/>
                  <a:pt x="119563" y="59127"/>
                  <a:pt x="47471" y="62175"/>
                </a:cubicBezTo>
                <a:cubicBezTo>
                  <a:pt x="31635" y="62842"/>
                  <a:pt x="13764" y="69259"/>
                  <a:pt x="0" y="78891"/>
                </a:cubicBezTo>
                <a:lnTo>
                  <a:pt x="0" y="132600"/>
                </a:lnTo>
                <a:lnTo>
                  <a:pt x="285060" y="132600"/>
                </a:lnTo>
                <a:lnTo>
                  <a:pt x="285060" y="2275"/>
                </a:lnTo>
                <a:cubicBezTo>
                  <a:pt x="278392" y="5847"/>
                  <a:pt x="270737" y="8787"/>
                  <a:pt x="262057" y="10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5"/>
          <p:cNvSpPr/>
          <p:nvPr/>
        </p:nvSpPr>
        <p:spPr>
          <a:xfrm flipH="1">
            <a:off x="0" y="1097843"/>
            <a:ext cx="9144012" cy="4045657"/>
          </a:xfrm>
          <a:custGeom>
            <a:avLst/>
            <a:gdLst/>
            <a:ahLst/>
            <a:cxnLst/>
            <a:rect l="l" t="t" r="r" b="b"/>
            <a:pathLst>
              <a:path w="285060" h="132601" extrusionOk="0">
                <a:moveTo>
                  <a:pt x="262057" y="10835"/>
                </a:moveTo>
                <a:cubicBezTo>
                  <a:pt x="223326" y="19967"/>
                  <a:pt x="179308" y="1"/>
                  <a:pt x="144125" y="20908"/>
                </a:cubicBezTo>
                <a:cubicBezTo>
                  <a:pt x="111824" y="40101"/>
                  <a:pt x="119563" y="59127"/>
                  <a:pt x="47471" y="62175"/>
                </a:cubicBezTo>
                <a:cubicBezTo>
                  <a:pt x="31635" y="62842"/>
                  <a:pt x="13764" y="69259"/>
                  <a:pt x="0" y="78891"/>
                </a:cubicBezTo>
                <a:lnTo>
                  <a:pt x="0" y="132600"/>
                </a:lnTo>
                <a:lnTo>
                  <a:pt x="285060" y="132600"/>
                </a:lnTo>
                <a:lnTo>
                  <a:pt x="285060" y="2275"/>
                </a:lnTo>
                <a:cubicBezTo>
                  <a:pt x="278392" y="5847"/>
                  <a:pt x="270737" y="8787"/>
                  <a:pt x="262057" y="10835"/>
                </a:cubicBezTo>
                <a:close/>
              </a:path>
            </a:pathLst>
          </a:custGeom>
          <a:solidFill>
            <a:srgbClr val="E5F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anjari"/>
              <a:buNone/>
              <a:defRPr sz="2800" b="1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anjari"/>
              <a:buNone/>
              <a:defRPr sz="2800" b="1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anjari"/>
              <a:buNone/>
              <a:defRPr sz="2800" b="1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anjari"/>
              <a:buNone/>
              <a:defRPr sz="2800" b="1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anjari"/>
              <a:buNone/>
              <a:defRPr sz="2800" b="1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anjari"/>
              <a:buNone/>
              <a:defRPr sz="2800" b="1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anjari"/>
              <a:buNone/>
              <a:defRPr sz="2800" b="1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anjari"/>
              <a:buNone/>
              <a:defRPr sz="2800" b="1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anjari"/>
              <a:buNone/>
              <a:defRPr sz="2800" b="1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○"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■"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○"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■"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○"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■"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62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>
            <a:spLocks noGrp="1"/>
          </p:cNvSpPr>
          <p:nvPr>
            <p:ph type="ctrTitle"/>
          </p:nvPr>
        </p:nvSpPr>
        <p:spPr>
          <a:xfrm>
            <a:off x="337457" y="1447491"/>
            <a:ext cx="4522748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Peran Perawat dan Fungsi Advokasi </a:t>
            </a:r>
            <a:endParaRPr dirty="0"/>
          </a:p>
        </p:txBody>
      </p:sp>
      <p:grpSp>
        <p:nvGrpSpPr>
          <p:cNvPr id="209" name="Google Shape;209;p38"/>
          <p:cNvGrpSpPr/>
          <p:nvPr/>
        </p:nvGrpSpPr>
        <p:grpSpPr>
          <a:xfrm>
            <a:off x="4572006" y="565355"/>
            <a:ext cx="4087099" cy="4161452"/>
            <a:chOff x="4572006" y="565355"/>
            <a:chExt cx="4087099" cy="4161452"/>
          </a:xfrm>
        </p:grpSpPr>
        <p:sp>
          <p:nvSpPr>
            <p:cNvPr id="210" name="Google Shape;210;p38"/>
            <p:cNvSpPr/>
            <p:nvPr/>
          </p:nvSpPr>
          <p:spPr>
            <a:xfrm>
              <a:off x="5557716" y="2389541"/>
              <a:ext cx="714099" cy="442644"/>
            </a:xfrm>
            <a:custGeom>
              <a:avLst/>
              <a:gdLst/>
              <a:ahLst/>
              <a:cxnLst/>
              <a:rect l="l" t="t" r="r" b="b"/>
              <a:pathLst>
                <a:path w="16039" h="9942" extrusionOk="0">
                  <a:moveTo>
                    <a:pt x="16038" y="0"/>
                  </a:moveTo>
                  <a:lnTo>
                    <a:pt x="0" y="9275"/>
                  </a:lnTo>
                  <a:lnTo>
                    <a:pt x="0" y="9942"/>
                  </a:lnTo>
                  <a:lnTo>
                    <a:pt x="16038" y="679"/>
                  </a:lnTo>
                  <a:lnTo>
                    <a:pt x="1603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8"/>
            <p:cNvSpPr/>
            <p:nvPr/>
          </p:nvSpPr>
          <p:spPr>
            <a:xfrm>
              <a:off x="6747031" y="4478414"/>
              <a:ext cx="20169" cy="139980"/>
            </a:xfrm>
            <a:custGeom>
              <a:avLst/>
              <a:gdLst/>
              <a:ahLst/>
              <a:cxnLst/>
              <a:rect l="l" t="t" r="r" b="b"/>
              <a:pathLst>
                <a:path w="453" h="3144" extrusionOk="0">
                  <a:moveTo>
                    <a:pt x="453" y="0"/>
                  </a:moveTo>
                  <a:lnTo>
                    <a:pt x="0" y="274"/>
                  </a:lnTo>
                  <a:lnTo>
                    <a:pt x="0" y="3143"/>
                  </a:lnTo>
                  <a:lnTo>
                    <a:pt x="453" y="287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87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8"/>
            <p:cNvSpPr/>
            <p:nvPr/>
          </p:nvSpPr>
          <p:spPr>
            <a:xfrm>
              <a:off x="5846915" y="4283850"/>
              <a:ext cx="28138" cy="95991"/>
            </a:xfrm>
            <a:custGeom>
              <a:avLst/>
              <a:gdLst/>
              <a:ahLst/>
              <a:cxnLst/>
              <a:rect l="l" t="t" r="r" b="b"/>
              <a:pathLst>
                <a:path w="632" h="2156" extrusionOk="0">
                  <a:moveTo>
                    <a:pt x="0" y="1"/>
                  </a:moveTo>
                  <a:lnTo>
                    <a:pt x="0" y="1798"/>
                  </a:lnTo>
                  <a:lnTo>
                    <a:pt x="631" y="2156"/>
                  </a:lnTo>
                  <a:lnTo>
                    <a:pt x="631" y="3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5896201" y="4311944"/>
              <a:ext cx="28138" cy="96525"/>
            </a:xfrm>
            <a:custGeom>
              <a:avLst/>
              <a:gdLst/>
              <a:ahLst/>
              <a:cxnLst/>
              <a:rect l="l" t="t" r="r" b="b"/>
              <a:pathLst>
                <a:path w="632" h="2168" extrusionOk="0">
                  <a:moveTo>
                    <a:pt x="1" y="1"/>
                  </a:moveTo>
                  <a:lnTo>
                    <a:pt x="1" y="1810"/>
                  </a:lnTo>
                  <a:lnTo>
                    <a:pt x="632" y="2168"/>
                  </a:lnTo>
                  <a:lnTo>
                    <a:pt x="632" y="3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8"/>
            <p:cNvSpPr/>
            <p:nvPr/>
          </p:nvSpPr>
          <p:spPr>
            <a:xfrm>
              <a:off x="5945488" y="4340572"/>
              <a:ext cx="28138" cy="95991"/>
            </a:xfrm>
            <a:custGeom>
              <a:avLst/>
              <a:gdLst/>
              <a:ahLst/>
              <a:cxnLst/>
              <a:rect l="l" t="t" r="r" b="b"/>
              <a:pathLst>
                <a:path w="632" h="2156" extrusionOk="0">
                  <a:moveTo>
                    <a:pt x="1" y="1"/>
                  </a:moveTo>
                  <a:lnTo>
                    <a:pt x="1" y="1798"/>
                  </a:lnTo>
                  <a:lnTo>
                    <a:pt x="632" y="2156"/>
                  </a:lnTo>
                  <a:lnTo>
                    <a:pt x="632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8"/>
            <p:cNvSpPr/>
            <p:nvPr/>
          </p:nvSpPr>
          <p:spPr>
            <a:xfrm>
              <a:off x="5994819" y="4369200"/>
              <a:ext cx="27604" cy="95991"/>
            </a:xfrm>
            <a:custGeom>
              <a:avLst/>
              <a:gdLst/>
              <a:ahLst/>
              <a:cxnLst/>
              <a:rect l="l" t="t" r="r" b="b"/>
              <a:pathLst>
                <a:path w="620" h="2156" extrusionOk="0">
                  <a:moveTo>
                    <a:pt x="0" y="0"/>
                  </a:moveTo>
                  <a:lnTo>
                    <a:pt x="0" y="1798"/>
                  </a:lnTo>
                  <a:lnTo>
                    <a:pt x="619" y="2155"/>
                  </a:lnTo>
                  <a:lnTo>
                    <a:pt x="619" y="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8"/>
            <p:cNvSpPr/>
            <p:nvPr/>
          </p:nvSpPr>
          <p:spPr>
            <a:xfrm>
              <a:off x="6043572" y="4397828"/>
              <a:ext cx="28673" cy="95991"/>
            </a:xfrm>
            <a:custGeom>
              <a:avLst/>
              <a:gdLst/>
              <a:ahLst/>
              <a:cxnLst/>
              <a:rect l="l" t="t" r="r" b="b"/>
              <a:pathLst>
                <a:path w="644" h="2156" extrusionOk="0">
                  <a:moveTo>
                    <a:pt x="1" y="0"/>
                  </a:moveTo>
                  <a:lnTo>
                    <a:pt x="1" y="1798"/>
                  </a:lnTo>
                  <a:lnTo>
                    <a:pt x="643" y="2155"/>
                  </a:lnTo>
                  <a:lnTo>
                    <a:pt x="643" y="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8"/>
            <p:cNvSpPr/>
            <p:nvPr/>
          </p:nvSpPr>
          <p:spPr>
            <a:xfrm>
              <a:off x="6093393" y="4425922"/>
              <a:ext cx="28138" cy="96525"/>
            </a:xfrm>
            <a:custGeom>
              <a:avLst/>
              <a:gdLst/>
              <a:ahLst/>
              <a:cxnLst/>
              <a:rect l="l" t="t" r="r" b="b"/>
              <a:pathLst>
                <a:path w="632" h="2168" extrusionOk="0">
                  <a:moveTo>
                    <a:pt x="1" y="0"/>
                  </a:moveTo>
                  <a:lnTo>
                    <a:pt x="1" y="1810"/>
                  </a:lnTo>
                  <a:lnTo>
                    <a:pt x="632" y="2167"/>
                  </a:lnTo>
                  <a:lnTo>
                    <a:pt x="632" y="3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8"/>
            <p:cNvSpPr/>
            <p:nvPr/>
          </p:nvSpPr>
          <p:spPr>
            <a:xfrm>
              <a:off x="6142679" y="4454550"/>
              <a:ext cx="28138" cy="95991"/>
            </a:xfrm>
            <a:custGeom>
              <a:avLst/>
              <a:gdLst/>
              <a:ahLst/>
              <a:cxnLst/>
              <a:rect l="l" t="t" r="r" b="b"/>
              <a:pathLst>
                <a:path w="632" h="2156" extrusionOk="0">
                  <a:moveTo>
                    <a:pt x="1" y="0"/>
                  </a:moveTo>
                  <a:lnTo>
                    <a:pt x="1" y="1798"/>
                  </a:lnTo>
                  <a:lnTo>
                    <a:pt x="632" y="2155"/>
                  </a:lnTo>
                  <a:lnTo>
                    <a:pt x="632" y="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6192010" y="4483178"/>
              <a:ext cx="28138" cy="95991"/>
            </a:xfrm>
            <a:custGeom>
              <a:avLst/>
              <a:gdLst/>
              <a:ahLst/>
              <a:cxnLst/>
              <a:rect l="l" t="t" r="r" b="b"/>
              <a:pathLst>
                <a:path w="632" h="2156" extrusionOk="0">
                  <a:moveTo>
                    <a:pt x="0" y="0"/>
                  </a:moveTo>
                  <a:lnTo>
                    <a:pt x="0" y="1798"/>
                  </a:lnTo>
                  <a:lnTo>
                    <a:pt x="631" y="2155"/>
                  </a:lnTo>
                  <a:lnTo>
                    <a:pt x="631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8"/>
            <p:cNvSpPr/>
            <p:nvPr/>
          </p:nvSpPr>
          <p:spPr>
            <a:xfrm>
              <a:off x="6241297" y="4511806"/>
              <a:ext cx="28673" cy="95991"/>
            </a:xfrm>
            <a:custGeom>
              <a:avLst/>
              <a:gdLst/>
              <a:ahLst/>
              <a:cxnLst/>
              <a:rect l="l" t="t" r="r" b="b"/>
              <a:pathLst>
                <a:path w="644" h="2156" extrusionOk="0">
                  <a:moveTo>
                    <a:pt x="1" y="0"/>
                  </a:moveTo>
                  <a:lnTo>
                    <a:pt x="1" y="1798"/>
                  </a:lnTo>
                  <a:lnTo>
                    <a:pt x="643" y="2155"/>
                  </a:lnTo>
                  <a:lnTo>
                    <a:pt x="643" y="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6291118" y="4539900"/>
              <a:ext cx="27604" cy="96525"/>
            </a:xfrm>
            <a:custGeom>
              <a:avLst/>
              <a:gdLst/>
              <a:ahLst/>
              <a:cxnLst/>
              <a:rect l="l" t="t" r="r" b="b"/>
              <a:pathLst>
                <a:path w="620" h="2168" extrusionOk="0">
                  <a:moveTo>
                    <a:pt x="1" y="0"/>
                  </a:moveTo>
                  <a:lnTo>
                    <a:pt x="1" y="1810"/>
                  </a:lnTo>
                  <a:lnTo>
                    <a:pt x="620" y="2167"/>
                  </a:lnTo>
                  <a:lnTo>
                    <a:pt x="620" y="3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4818528" y="2490785"/>
              <a:ext cx="3824148" cy="2236021"/>
            </a:xfrm>
            <a:custGeom>
              <a:avLst/>
              <a:gdLst/>
              <a:ahLst/>
              <a:cxnLst/>
              <a:rect l="l" t="t" r="r" b="b"/>
              <a:pathLst>
                <a:path w="85892" h="50222" extrusionOk="0">
                  <a:moveTo>
                    <a:pt x="48725" y="1"/>
                  </a:moveTo>
                  <a:cubicBezTo>
                    <a:pt x="47956" y="1"/>
                    <a:pt x="47185" y="197"/>
                    <a:pt x="46494" y="590"/>
                  </a:cubicBezTo>
                  <a:lnTo>
                    <a:pt x="3346" y="25391"/>
                  </a:lnTo>
                  <a:lnTo>
                    <a:pt x="0" y="25391"/>
                  </a:lnTo>
                  <a:lnTo>
                    <a:pt x="0" y="28272"/>
                  </a:lnTo>
                  <a:cubicBezTo>
                    <a:pt x="0" y="28844"/>
                    <a:pt x="286" y="29415"/>
                    <a:pt x="846" y="29748"/>
                  </a:cubicBezTo>
                  <a:lnTo>
                    <a:pt x="35100" y="49525"/>
                  </a:lnTo>
                  <a:cubicBezTo>
                    <a:pt x="35892" y="49989"/>
                    <a:pt x="36779" y="50221"/>
                    <a:pt x="37669" y="50221"/>
                  </a:cubicBezTo>
                  <a:cubicBezTo>
                    <a:pt x="38559" y="50221"/>
                    <a:pt x="39452" y="49989"/>
                    <a:pt x="40255" y="49525"/>
                  </a:cubicBezTo>
                  <a:lnTo>
                    <a:pt x="84785" y="23926"/>
                  </a:lnTo>
                  <a:cubicBezTo>
                    <a:pt x="85475" y="23522"/>
                    <a:pt x="85844" y="22855"/>
                    <a:pt x="85892" y="22152"/>
                  </a:cubicBezTo>
                  <a:lnTo>
                    <a:pt x="85892" y="19271"/>
                  </a:lnTo>
                  <a:lnTo>
                    <a:pt x="83296" y="19271"/>
                  </a:lnTo>
                  <a:lnTo>
                    <a:pt x="50947" y="590"/>
                  </a:lnTo>
                  <a:cubicBezTo>
                    <a:pt x="50262" y="197"/>
                    <a:pt x="49494" y="1"/>
                    <a:pt x="4872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4805260" y="2363584"/>
              <a:ext cx="3853844" cy="2235977"/>
            </a:xfrm>
            <a:custGeom>
              <a:avLst/>
              <a:gdLst/>
              <a:ahLst/>
              <a:cxnLst/>
              <a:rect l="l" t="t" r="r" b="b"/>
              <a:pathLst>
                <a:path w="86559" h="50221" extrusionOk="0">
                  <a:moveTo>
                    <a:pt x="49014" y="0"/>
                  </a:moveTo>
                  <a:cubicBezTo>
                    <a:pt x="48245" y="0"/>
                    <a:pt x="47477" y="197"/>
                    <a:pt x="46792" y="590"/>
                  </a:cubicBezTo>
                  <a:lnTo>
                    <a:pt x="1132" y="26831"/>
                  </a:lnTo>
                  <a:cubicBezTo>
                    <a:pt x="12" y="27474"/>
                    <a:pt x="1" y="29093"/>
                    <a:pt x="1132" y="29748"/>
                  </a:cubicBezTo>
                  <a:lnTo>
                    <a:pt x="35410" y="49524"/>
                  </a:lnTo>
                  <a:cubicBezTo>
                    <a:pt x="36213" y="49989"/>
                    <a:pt x="37106" y="50221"/>
                    <a:pt x="37998" y="50221"/>
                  </a:cubicBezTo>
                  <a:cubicBezTo>
                    <a:pt x="38889" y="50221"/>
                    <a:pt x="39779" y="49989"/>
                    <a:pt x="40577" y="49524"/>
                  </a:cubicBezTo>
                  <a:lnTo>
                    <a:pt x="85106" y="23926"/>
                  </a:lnTo>
                  <a:cubicBezTo>
                    <a:pt x="86559" y="23092"/>
                    <a:pt x="86559" y="20985"/>
                    <a:pt x="85106" y="20128"/>
                  </a:cubicBezTo>
                  <a:lnTo>
                    <a:pt x="51245" y="590"/>
                  </a:lnTo>
                  <a:cubicBezTo>
                    <a:pt x="50554" y="197"/>
                    <a:pt x="49784" y="0"/>
                    <a:pt x="490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5081435" y="2438070"/>
              <a:ext cx="3438803" cy="1977300"/>
            </a:xfrm>
            <a:custGeom>
              <a:avLst/>
              <a:gdLst/>
              <a:ahLst/>
              <a:cxnLst/>
              <a:rect l="l" t="t" r="r" b="b"/>
              <a:pathLst>
                <a:path w="77237" h="44411" extrusionOk="0">
                  <a:moveTo>
                    <a:pt x="42863" y="0"/>
                  </a:moveTo>
                  <a:lnTo>
                    <a:pt x="1" y="24575"/>
                  </a:lnTo>
                  <a:lnTo>
                    <a:pt x="34374" y="44410"/>
                  </a:lnTo>
                  <a:lnTo>
                    <a:pt x="77237" y="19848"/>
                  </a:lnTo>
                  <a:lnTo>
                    <a:pt x="428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5591933" y="3973749"/>
              <a:ext cx="243896" cy="128849"/>
            </a:xfrm>
            <a:custGeom>
              <a:avLst/>
              <a:gdLst/>
              <a:ahLst/>
              <a:cxnLst/>
              <a:rect l="l" t="t" r="r" b="b"/>
              <a:pathLst>
                <a:path w="5478" h="2894" extrusionOk="0">
                  <a:moveTo>
                    <a:pt x="2722" y="0"/>
                  </a:moveTo>
                  <a:cubicBezTo>
                    <a:pt x="2084" y="0"/>
                    <a:pt x="1447" y="143"/>
                    <a:pt x="965" y="429"/>
                  </a:cubicBezTo>
                  <a:cubicBezTo>
                    <a:pt x="0" y="989"/>
                    <a:pt x="0" y="1917"/>
                    <a:pt x="977" y="2465"/>
                  </a:cubicBezTo>
                  <a:cubicBezTo>
                    <a:pt x="1471" y="2751"/>
                    <a:pt x="2111" y="2894"/>
                    <a:pt x="2749" y="2894"/>
                  </a:cubicBezTo>
                  <a:cubicBezTo>
                    <a:pt x="3388" y="2894"/>
                    <a:pt x="4025" y="2751"/>
                    <a:pt x="4513" y="2465"/>
                  </a:cubicBezTo>
                  <a:cubicBezTo>
                    <a:pt x="5477" y="1905"/>
                    <a:pt x="5477" y="989"/>
                    <a:pt x="4489" y="429"/>
                  </a:cubicBezTo>
                  <a:cubicBezTo>
                    <a:pt x="4001" y="143"/>
                    <a:pt x="3361" y="0"/>
                    <a:pt x="2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7121779" y="4263191"/>
              <a:ext cx="20748" cy="138911"/>
            </a:xfrm>
            <a:custGeom>
              <a:avLst/>
              <a:gdLst/>
              <a:ahLst/>
              <a:cxnLst/>
              <a:rect l="l" t="t" r="r" b="b"/>
              <a:pathLst>
                <a:path w="466" h="3120" extrusionOk="0">
                  <a:moveTo>
                    <a:pt x="465" y="0"/>
                  </a:moveTo>
                  <a:lnTo>
                    <a:pt x="1" y="262"/>
                  </a:lnTo>
                  <a:lnTo>
                    <a:pt x="1" y="3120"/>
                  </a:lnTo>
                  <a:lnTo>
                    <a:pt x="465" y="287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7502938" y="4044228"/>
              <a:ext cx="20703" cy="139490"/>
            </a:xfrm>
            <a:custGeom>
              <a:avLst/>
              <a:gdLst/>
              <a:ahLst/>
              <a:cxnLst/>
              <a:rect l="l" t="t" r="r" b="b"/>
              <a:pathLst>
                <a:path w="465" h="3133" extrusionOk="0">
                  <a:moveTo>
                    <a:pt x="465" y="1"/>
                  </a:moveTo>
                  <a:lnTo>
                    <a:pt x="0" y="263"/>
                  </a:lnTo>
                  <a:lnTo>
                    <a:pt x="0" y="3132"/>
                  </a:lnTo>
                  <a:lnTo>
                    <a:pt x="465" y="2858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4731041" y="1749749"/>
              <a:ext cx="304847" cy="519759"/>
            </a:xfrm>
            <a:custGeom>
              <a:avLst/>
              <a:gdLst/>
              <a:ahLst/>
              <a:cxnLst/>
              <a:rect l="l" t="t" r="r" b="b"/>
              <a:pathLst>
                <a:path w="6847" h="11674" extrusionOk="0">
                  <a:moveTo>
                    <a:pt x="5002" y="1"/>
                  </a:moveTo>
                  <a:cubicBezTo>
                    <a:pt x="4967" y="1"/>
                    <a:pt x="4931" y="3"/>
                    <a:pt x="4894" y="6"/>
                  </a:cubicBezTo>
                  <a:cubicBezTo>
                    <a:pt x="4887" y="6"/>
                    <a:pt x="4865" y="5"/>
                    <a:pt x="4831" y="5"/>
                  </a:cubicBezTo>
                  <a:cubicBezTo>
                    <a:pt x="4593" y="5"/>
                    <a:pt x="3738" y="42"/>
                    <a:pt x="2727" y="625"/>
                  </a:cubicBezTo>
                  <a:cubicBezTo>
                    <a:pt x="2310" y="863"/>
                    <a:pt x="1858" y="1208"/>
                    <a:pt x="1429" y="1685"/>
                  </a:cubicBezTo>
                  <a:cubicBezTo>
                    <a:pt x="1370" y="1756"/>
                    <a:pt x="108" y="3197"/>
                    <a:pt x="48" y="5316"/>
                  </a:cubicBezTo>
                  <a:cubicBezTo>
                    <a:pt x="48" y="5376"/>
                    <a:pt x="1" y="6459"/>
                    <a:pt x="655" y="6995"/>
                  </a:cubicBezTo>
                  <a:cubicBezTo>
                    <a:pt x="703" y="7066"/>
                    <a:pt x="1453" y="8578"/>
                    <a:pt x="155" y="11674"/>
                  </a:cubicBezTo>
                  <a:lnTo>
                    <a:pt x="3751" y="9602"/>
                  </a:lnTo>
                  <a:cubicBezTo>
                    <a:pt x="3751" y="9507"/>
                    <a:pt x="3787" y="7900"/>
                    <a:pt x="4573" y="7447"/>
                  </a:cubicBezTo>
                  <a:cubicBezTo>
                    <a:pt x="4585" y="7423"/>
                    <a:pt x="4596" y="7423"/>
                    <a:pt x="4620" y="7411"/>
                  </a:cubicBezTo>
                  <a:cubicBezTo>
                    <a:pt x="4858" y="7281"/>
                    <a:pt x="5097" y="7173"/>
                    <a:pt x="5299" y="7054"/>
                  </a:cubicBezTo>
                  <a:cubicBezTo>
                    <a:pt x="5775" y="6769"/>
                    <a:pt x="6109" y="6447"/>
                    <a:pt x="6049" y="5745"/>
                  </a:cubicBezTo>
                  <a:cubicBezTo>
                    <a:pt x="6061" y="5733"/>
                    <a:pt x="6192" y="5506"/>
                    <a:pt x="6228" y="5399"/>
                  </a:cubicBezTo>
                  <a:cubicBezTo>
                    <a:pt x="6251" y="5304"/>
                    <a:pt x="6287" y="5149"/>
                    <a:pt x="6192" y="5066"/>
                  </a:cubicBezTo>
                  <a:cubicBezTo>
                    <a:pt x="6204" y="5042"/>
                    <a:pt x="6430" y="4733"/>
                    <a:pt x="6406" y="4602"/>
                  </a:cubicBezTo>
                  <a:cubicBezTo>
                    <a:pt x="6370" y="4471"/>
                    <a:pt x="6275" y="4316"/>
                    <a:pt x="6382" y="4185"/>
                  </a:cubicBezTo>
                  <a:cubicBezTo>
                    <a:pt x="6501" y="4054"/>
                    <a:pt x="6847" y="3732"/>
                    <a:pt x="6740" y="3542"/>
                  </a:cubicBezTo>
                  <a:cubicBezTo>
                    <a:pt x="6632" y="3351"/>
                    <a:pt x="6275" y="3006"/>
                    <a:pt x="6216" y="2899"/>
                  </a:cubicBezTo>
                  <a:cubicBezTo>
                    <a:pt x="6168" y="2804"/>
                    <a:pt x="6025" y="2709"/>
                    <a:pt x="6144" y="2161"/>
                  </a:cubicBezTo>
                  <a:cubicBezTo>
                    <a:pt x="6248" y="1630"/>
                    <a:pt x="6128" y="1"/>
                    <a:pt x="5002" y="1"/>
                  </a:cubicBez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6338846" y="3807813"/>
              <a:ext cx="825407" cy="251865"/>
            </a:xfrm>
            <a:custGeom>
              <a:avLst/>
              <a:gdLst/>
              <a:ahLst/>
              <a:cxnLst/>
              <a:rect l="l" t="t" r="r" b="b"/>
              <a:pathLst>
                <a:path w="18539" h="5657" extrusionOk="0">
                  <a:moveTo>
                    <a:pt x="9263" y="1"/>
                  </a:moveTo>
                  <a:cubicBezTo>
                    <a:pt x="4144" y="1"/>
                    <a:pt x="0" y="1263"/>
                    <a:pt x="0" y="2834"/>
                  </a:cubicBezTo>
                  <a:cubicBezTo>
                    <a:pt x="0" y="4394"/>
                    <a:pt x="4144" y="5656"/>
                    <a:pt x="9263" y="5656"/>
                  </a:cubicBezTo>
                  <a:cubicBezTo>
                    <a:pt x="14383" y="5656"/>
                    <a:pt x="18538" y="4394"/>
                    <a:pt x="18538" y="2834"/>
                  </a:cubicBezTo>
                  <a:cubicBezTo>
                    <a:pt x="18538" y="1263"/>
                    <a:pt x="14383" y="1"/>
                    <a:pt x="9263" y="1"/>
                  </a:cubicBez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6531274" y="3805497"/>
              <a:ext cx="279915" cy="152802"/>
            </a:xfrm>
            <a:custGeom>
              <a:avLst/>
              <a:gdLst/>
              <a:ahLst/>
              <a:cxnLst/>
              <a:rect l="l" t="t" r="r" b="b"/>
              <a:pathLst>
                <a:path w="6287" h="3432" extrusionOk="0">
                  <a:moveTo>
                    <a:pt x="5055" y="1"/>
                  </a:moveTo>
                  <a:cubicBezTo>
                    <a:pt x="4933" y="1"/>
                    <a:pt x="4809" y="12"/>
                    <a:pt x="4691" y="29"/>
                  </a:cubicBezTo>
                  <a:cubicBezTo>
                    <a:pt x="4227" y="100"/>
                    <a:pt x="3798" y="267"/>
                    <a:pt x="3417" y="505"/>
                  </a:cubicBezTo>
                  <a:cubicBezTo>
                    <a:pt x="3211" y="632"/>
                    <a:pt x="3031" y="675"/>
                    <a:pt x="2883" y="675"/>
                  </a:cubicBezTo>
                  <a:cubicBezTo>
                    <a:pt x="2587" y="675"/>
                    <a:pt x="2417" y="505"/>
                    <a:pt x="2417" y="505"/>
                  </a:cubicBezTo>
                  <a:lnTo>
                    <a:pt x="262" y="648"/>
                  </a:lnTo>
                  <a:cubicBezTo>
                    <a:pt x="0" y="946"/>
                    <a:pt x="96" y="3208"/>
                    <a:pt x="96" y="3208"/>
                  </a:cubicBezTo>
                  <a:cubicBezTo>
                    <a:pt x="464" y="3376"/>
                    <a:pt x="912" y="3431"/>
                    <a:pt x="1348" y="3431"/>
                  </a:cubicBezTo>
                  <a:cubicBezTo>
                    <a:pt x="1560" y="3431"/>
                    <a:pt x="1770" y="3418"/>
                    <a:pt x="1965" y="3398"/>
                  </a:cubicBezTo>
                  <a:cubicBezTo>
                    <a:pt x="3358" y="3267"/>
                    <a:pt x="4608" y="2601"/>
                    <a:pt x="5644" y="1708"/>
                  </a:cubicBezTo>
                  <a:cubicBezTo>
                    <a:pt x="6037" y="1374"/>
                    <a:pt x="6287" y="934"/>
                    <a:pt x="6072" y="410"/>
                  </a:cubicBezTo>
                  <a:cubicBezTo>
                    <a:pt x="6001" y="219"/>
                    <a:pt x="5632" y="100"/>
                    <a:pt x="5453" y="53"/>
                  </a:cubicBezTo>
                  <a:cubicBezTo>
                    <a:pt x="5328" y="15"/>
                    <a:pt x="5192" y="1"/>
                    <a:pt x="5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6756559" y="3866449"/>
              <a:ext cx="279915" cy="152802"/>
            </a:xfrm>
            <a:custGeom>
              <a:avLst/>
              <a:gdLst/>
              <a:ahLst/>
              <a:cxnLst/>
              <a:rect l="l" t="t" r="r" b="b"/>
              <a:pathLst>
                <a:path w="6287" h="3432" extrusionOk="0">
                  <a:moveTo>
                    <a:pt x="5055" y="1"/>
                  </a:moveTo>
                  <a:cubicBezTo>
                    <a:pt x="4933" y="1"/>
                    <a:pt x="4809" y="12"/>
                    <a:pt x="4691" y="29"/>
                  </a:cubicBezTo>
                  <a:cubicBezTo>
                    <a:pt x="4227" y="101"/>
                    <a:pt x="3799" y="267"/>
                    <a:pt x="3418" y="505"/>
                  </a:cubicBezTo>
                  <a:cubicBezTo>
                    <a:pt x="3211" y="632"/>
                    <a:pt x="3031" y="675"/>
                    <a:pt x="2883" y="675"/>
                  </a:cubicBezTo>
                  <a:cubicBezTo>
                    <a:pt x="2587" y="675"/>
                    <a:pt x="2417" y="505"/>
                    <a:pt x="2417" y="505"/>
                  </a:cubicBezTo>
                  <a:lnTo>
                    <a:pt x="262" y="648"/>
                  </a:lnTo>
                  <a:cubicBezTo>
                    <a:pt x="0" y="946"/>
                    <a:pt x="96" y="3208"/>
                    <a:pt x="96" y="3208"/>
                  </a:cubicBezTo>
                  <a:cubicBezTo>
                    <a:pt x="464" y="3376"/>
                    <a:pt x="912" y="3431"/>
                    <a:pt x="1348" y="3431"/>
                  </a:cubicBezTo>
                  <a:cubicBezTo>
                    <a:pt x="1560" y="3431"/>
                    <a:pt x="1770" y="3418"/>
                    <a:pt x="1965" y="3399"/>
                  </a:cubicBezTo>
                  <a:cubicBezTo>
                    <a:pt x="3358" y="3268"/>
                    <a:pt x="4608" y="2601"/>
                    <a:pt x="5644" y="1708"/>
                  </a:cubicBezTo>
                  <a:cubicBezTo>
                    <a:pt x="6037" y="1375"/>
                    <a:pt x="6287" y="934"/>
                    <a:pt x="6073" y="410"/>
                  </a:cubicBezTo>
                  <a:cubicBezTo>
                    <a:pt x="6001" y="220"/>
                    <a:pt x="5632" y="101"/>
                    <a:pt x="5453" y="53"/>
                  </a:cubicBezTo>
                  <a:cubicBezTo>
                    <a:pt x="5328" y="15"/>
                    <a:pt x="5192" y="1"/>
                    <a:pt x="5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8078083" y="3483954"/>
              <a:ext cx="420428" cy="368960"/>
            </a:xfrm>
            <a:custGeom>
              <a:avLst/>
              <a:gdLst/>
              <a:ahLst/>
              <a:cxnLst/>
              <a:rect l="l" t="t" r="r" b="b"/>
              <a:pathLst>
                <a:path w="9443" h="8287" extrusionOk="0">
                  <a:moveTo>
                    <a:pt x="9442" y="0"/>
                  </a:moveTo>
                  <a:lnTo>
                    <a:pt x="1" y="5417"/>
                  </a:lnTo>
                  <a:lnTo>
                    <a:pt x="1" y="8287"/>
                  </a:lnTo>
                  <a:lnTo>
                    <a:pt x="9442" y="2858"/>
                  </a:lnTo>
                  <a:lnTo>
                    <a:pt x="944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5430226" y="3054042"/>
              <a:ext cx="1028965" cy="722560"/>
            </a:xfrm>
            <a:custGeom>
              <a:avLst/>
              <a:gdLst/>
              <a:ahLst/>
              <a:cxnLst/>
              <a:rect l="l" t="t" r="r" b="b"/>
              <a:pathLst>
                <a:path w="23111" h="16229" extrusionOk="0">
                  <a:moveTo>
                    <a:pt x="18218" y="0"/>
                  </a:moveTo>
                  <a:lnTo>
                    <a:pt x="5561" y="4786"/>
                  </a:lnTo>
                  <a:lnTo>
                    <a:pt x="1" y="12228"/>
                  </a:lnTo>
                  <a:lnTo>
                    <a:pt x="7049" y="16228"/>
                  </a:lnTo>
                  <a:lnTo>
                    <a:pt x="23111" y="6965"/>
                  </a:lnTo>
                  <a:lnTo>
                    <a:pt x="18218" y="0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6391828" y="2561576"/>
              <a:ext cx="1904193" cy="1099979"/>
            </a:xfrm>
            <a:custGeom>
              <a:avLst/>
              <a:gdLst/>
              <a:ahLst/>
              <a:cxnLst/>
              <a:rect l="l" t="t" r="r" b="b"/>
              <a:pathLst>
                <a:path w="42769" h="24706" extrusionOk="0">
                  <a:moveTo>
                    <a:pt x="11371" y="0"/>
                  </a:moveTo>
                  <a:lnTo>
                    <a:pt x="1" y="6561"/>
                  </a:lnTo>
                  <a:lnTo>
                    <a:pt x="31398" y="24706"/>
                  </a:lnTo>
                  <a:lnTo>
                    <a:pt x="42768" y="18122"/>
                  </a:lnTo>
                  <a:lnTo>
                    <a:pt x="11371" y="0"/>
                  </a:lnTo>
                  <a:close/>
                </a:path>
              </a:pathLst>
            </a:custGeom>
            <a:solidFill>
              <a:srgbClr val="0000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7699061" y="3442637"/>
              <a:ext cx="160148" cy="193496"/>
            </a:xfrm>
            <a:custGeom>
              <a:avLst/>
              <a:gdLst/>
              <a:ahLst/>
              <a:cxnLst/>
              <a:rect l="l" t="t" r="r" b="b"/>
              <a:pathLst>
                <a:path w="3597" h="4346" extrusionOk="0">
                  <a:moveTo>
                    <a:pt x="1475" y="1"/>
                  </a:moveTo>
                  <a:cubicBezTo>
                    <a:pt x="1367" y="1"/>
                    <a:pt x="1259" y="19"/>
                    <a:pt x="1156" y="59"/>
                  </a:cubicBezTo>
                  <a:cubicBezTo>
                    <a:pt x="1156" y="71"/>
                    <a:pt x="1144" y="71"/>
                    <a:pt x="1144" y="71"/>
                  </a:cubicBezTo>
                  <a:cubicBezTo>
                    <a:pt x="1120" y="95"/>
                    <a:pt x="1096" y="95"/>
                    <a:pt x="1084" y="107"/>
                  </a:cubicBezTo>
                  <a:lnTo>
                    <a:pt x="1" y="726"/>
                  </a:lnTo>
                  <a:cubicBezTo>
                    <a:pt x="25" y="714"/>
                    <a:pt x="48" y="714"/>
                    <a:pt x="60" y="702"/>
                  </a:cubicBezTo>
                  <a:cubicBezTo>
                    <a:pt x="60" y="690"/>
                    <a:pt x="72" y="690"/>
                    <a:pt x="72" y="690"/>
                  </a:cubicBezTo>
                  <a:cubicBezTo>
                    <a:pt x="84" y="690"/>
                    <a:pt x="108" y="666"/>
                    <a:pt x="120" y="666"/>
                  </a:cubicBezTo>
                  <a:cubicBezTo>
                    <a:pt x="132" y="654"/>
                    <a:pt x="132" y="654"/>
                    <a:pt x="144" y="654"/>
                  </a:cubicBezTo>
                  <a:lnTo>
                    <a:pt x="167" y="654"/>
                  </a:lnTo>
                  <a:cubicBezTo>
                    <a:pt x="179" y="642"/>
                    <a:pt x="191" y="642"/>
                    <a:pt x="203" y="642"/>
                  </a:cubicBezTo>
                  <a:lnTo>
                    <a:pt x="227" y="642"/>
                  </a:lnTo>
                  <a:cubicBezTo>
                    <a:pt x="251" y="630"/>
                    <a:pt x="263" y="630"/>
                    <a:pt x="286" y="630"/>
                  </a:cubicBezTo>
                  <a:lnTo>
                    <a:pt x="537" y="630"/>
                  </a:lnTo>
                  <a:cubicBezTo>
                    <a:pt x="548" y="642"/>
                    <a:pt x="560" y="642"/>
                    <a:pt x="584" y="642"/>
                  </a:cubicBezTo>
                  <a:lnTo>
                    <a:pt x="608" y="642"/>
                  </a:lnTo>
                  <a:cubicBezTo>
                    <a:pt x="620" y="654"/>
                    <a:pt x="644" y="654"/>
                    <a:pt x="656" y="654"/>
                  </a:cubicBezTo>
                  <a:lnTo>
                    <a:pt x="679" y="654"/>
                  </a:lnTo>
                  <a:cubicBezTo>
                    <a:pt x="703" y="654"/>
                    <a:pt x="715" y="666"/>
                    <a:pt x="727" y="666"/>
                  </a:cubicBezTo>
                  <a:lnTo>
                    <a:pt x="739" y="666"/>
                  </a:lnTo>
                  <a:cubicBezTo>
                    <a:pt x="763" y="690"/>
                    <a:pt x="787" y="690"/>
                    <a:pt x="798" y="702"/>
                  </a:cubicBezTo>
                  <a:cubicBezTo>
                    <a:pt x="834" y="714"/>
                    <a:pt x="846" y="714"/>
                    <a:pt x="882" y="726"/>
                  </a:cubicBezTo>
                  <a:cubicBezTo>
                    <a:pt x="882" y="749"/>
                    <a:pt x="894" y="749"/>
                    <a:pt x="894" y="749"/>
                  </a:cubicBezTo>
                  <a:cubicBezTo>
                    <a:pt x="906" y="761"/>
                    <a:pt x="918" y="761"/>
                    <a:pt x="941" y="773"/>
                  </a:cubicBezTo>
                  <a:cubicBezTo>
                    <a:pt x="953" y="773"/>
                    <a:pt x="953" y="785"/>
                    <a:pt x="965" y="785"/>
                  </a:cubicBezTo>
                  <a:cubicBezTo>
                    <a:pt x="977" y="785"/>
                    <a:pt x="1013" y="809"/>
                    <a:pt x="1025" y="821"/>
                  </a:cubicBezTo>
                  <a:cubicBezTo>
                    <a:pt x="1060" y="833"/>
                    <a:pt x="1072" y="845"/>
                    <a:pt x="1096" y="869"/>
                  </a:cubicBezTo>
                  <a:cubicBezTo>
                    <a:pt x="1132" y="880"/>
                    <a:pt x="1144" y="892"/>
                    <a:pt x="1179" y="904"/>
                  </a:cubicBezTo>
                  <a:cubicBezTo>
                    <a:pt x="1191" y="904"/>
                    <a:pt x="1203" y="928"/>
                    <a:pt x="1203" y="928"/>
                  </a:cubicBezTo>
                  <a:cubicBezTo>
                    <a:pt x="1215" y="940"/>
                    <a:pt x="1239" y="940"/>
                    <a:pt x="1251" y="952"/>
                  </a:cubicBezTo>
                  <a:cubicBezTo>
                    <a:pt x="1263" y="952"/>
                    <a:pt x="1263" y="952"/>
                    <a:pt x="1275" y="964"/>
                  </a:cubicBezTo>
                  <a:cubicBezTo>
                    <a:pt x="1299" y="988"/>
                    <a:pt x="1310" y="988"/>
                    <a:pt x="1322" y="1000"/>
                  </a:cubicBezTo>
                  <a:lnTo>
                    <a:pt x="1358" y="1023"/>
                  </a:lnTo>
                  <a:cubicBezTo>
                    <a:pt x="1370" y="1047"/>
                    <a:pt x="1382" y="1047"/>
                    <a:pt x="1394" y="1059"/>
                  </a:cubicBezTo>
                  <a:lnTo>
                    <a:pt x="1429" y="1083"/>
                  </a:lnTo>
                  <a:cubicBezTo>
                    <a:pt x="1441" y="1083"/>
                    <a:pt x="1453" y="1107"/>
                    <a:pt x="1477" y="1119"/>
                  </a:cubicBezTo>
                  <a:lnTo>
                    <a:pt x="1501" y="1142"/>
                  </a:lnTo>
                  <a:cubicBezTo>
                    <a:pt x="1513" y="1142"/>
                    <a:pt x="1537" y="1166"/>
                    <a:pt x="1549" y="1178"/>
                  </a:cubicBezTo>
                  <a:lnTo>
                    <a:pt x="1572" y="1202"/>
                  </a:lnTo>
                  <a:lnTo>
                    <a:pt x="1620" y="1250"/>
                  </a:lnTo>
                  <a:lnTo>
                    <a:pt x="1656" y="1285"/>
                  </a:lnTo>
                  <a:lnTo>
                    <a:pt x="1691" y="1321"/>
                  </a:lnTo>
                  <a:lnTo>
                    <a:pt x="1715" y="1345"/>
                  </a:lnTo>
                  <a:cubicBezTo>
                    <a:pt x="1727" y="1369"/>
                    <a:pt x="1751" y="1381"/>
                    <a:pt x="1775" y="1416"/>
                  </a:cubicBezTo>
                  <a:cubicBezTo>
                    <a:pt x="1787" y="1416"/>
                    <a:pt x="1787" y="1428"/>
                    <a:pt x="1787" y="1428"/>
                  </a:cubicBezTo>
                  <a:cubicBezTo>
                    <a:pt x="1799" y="1440"/>
                    <a:pt x="1810" y="1476"/>
                    <a:pt x="1834" y="1488"/>
                  </a:cubicBezTo>
                  <a:cubicBezTo>
                    <a:pt x="1846" y="1500"/>
                    <a:pt x="1870" y="1535"/>
                    <a:pt x="1894" y="1559"/>
                  </a:cubicBezTo>
                  <a:cubicBezTo>
                    <a:pt x="1918" y="1607"/>
                    <a:pt x="1953" y="1642"/>
                    <a:pt x="1977" y="1678"/>
                  </a:cubicBezTo>
                  <a:cubicBezTo>
                    <a:pt x="1977" y="1702"/>
                    <a:pt x="1989" y="1702"/>
                    <a:pt x="1989" y="1714"/>
                  </a:cubicBezTo>
                  <a:cubicBezTo>
                    <a:pt x="2013" y="1726"/>
                    <a:pt x="2013" y="1738"/>
                    <a:pt x="2025" y="1762"/>
                  </a:cubicBezTo>
                  <a:cubicBezTo>
                    <a:pt x="2037" y="1773"/>
                    <a:pt x="2037" y="1785"/>
                    <a:pt x="2049" y="1797"/>
                  </a:cubicBezTo>
                  <a:cubicBezTo>
                    <a:pt x="2072" y="1821"/>
                    <a:pt x="2072" y="1833"/>
                    <a:pt x="2084" y="1845"/>
                  </a:cubicBezTo>
                  <a:cubicBezTo>
                    <a:pt x="2096" y="1857"/>
                    <a:pt x="2108" y="1881"/>
                    <a:pt x="2108" y="1892"/>
                  </a:cubicBezTo>
                  <a:cubicBezTo>
                    <a:pt x="2132" y="1940"/>
                    <a:pt x="2156" y="1964"/>
                    <a:pt x="2168" y="2012"/>
                  </a:cubicBezTo>
                  <a:cubicBezTo>
                    <a:pt x="2168" y="2023"/>
                    <a:pt x="2191" y="2035"/>
                    <a:pt x="2191" y="2059"/>
                  </a:cubicBezTo>
                  <a:cubicBezTo>
                    <a:pt x="2203" y="2071"/>
                    <a:pt x="2215" y="2083"/>
                    <a:pt x="2215" y="2095"/>
                  </a:cubicBezTo>
                  <a:cubicBezTo>
                    <a:pt x="2227" y="2119"/>
                    <a:pt x="2227" y="2143"/>
                    <a:pt x="2251" y="2154"/>
                  </a:cubicBezTo>
                  <a:cubicBezTo>
                    <a:pt x="2263" y="2154"/>
                    <a:pt x="2263" y="2178"/>
                    <a:pt x="2263" y="2178"/>
                  </a:cubicBezTo>
                  <a:cubicBezTo>
                    <a:pt x="2263" y="2190"/>
                    <a:pt x="2275" y="2214"/>
                    <a:pt x="2287" y="2250"/>
                  </a:cubicBezTo>
                  <a:cubicBezTo>
                    <a:pt x="2311" y="2250"/>
                    <a:pt x="2311" y="2250"/>
                    <a:pt x="2311" y="2262"/>
                  </a:cubicBezTo>
                  <a:cubicBezTo>
                    <a:pt x="2322" y="2273"/>
                    <a:pt x="2322" y="2309"/>
                    <a:pt x="2334" y="2321"/>
                  </a:cubicBezTo>
                  <a:cubicBezTo>
                    <a:pt x="2346" y="2333"/>
                    <a:pt x="2346" y="2333"/>
                    <a:pt x="2346" y="2357"/>
                  </a:cubicBezTo>
                  <a:cubicBezTo>
                    <a:pt x="2370" y="2369"/>
                    <a:pt x="2382" y="2393"/>
                    <a:pt x="2382" y="2416"/>
                  </a:cubicBezTo>
                  <a:cubicBezTo>
                    <a:pt x="2394" y="2428"/>
                    <a:pt x="2394" y="2428"/>
                    <a:pt x="2394" y="2440"/>
                  </a:cubicBezTo>
                  <a:cubicBezTo>
                    <a:pt x="2406" y="2476"/>
                    <a:pt x="2406" y="2488"/>
                    <a:pt x="2430" y="2512"/>
                  </a:cubicBezTo>
                  <a:cubicBezTo>
                    <a:pt x="2442" y="2547"/>
                    <a:pt x="2442" y="2571"/>
                    <a:pt x="2453" y="2607"/>
                  </a:cubicBezTo>
                  <a:cubicBezTo>
                    <a:pt x="2465" y="2619"/>
                    <a:pt x="2465" y="2619"/>
                    <a:pt x="2465" y="2631"/>
                  </a:cubicBezTo>
                  <a:cubicBezTo>
                    <a:pt x="2465" y="2654"/>
                    <a:pt x="2477" y="2678"/>
                    <a:pt x="2477" y="2690"/>
                  </a:cubicBezTo>
                  <a:cubicBezTo>
                    <a:pt x="2501" y="2714"/>
                    <a:pt x="2501" y="2714"/>
                    <a:pt x="2501" y="2726"/>
                  </a:cubicBezTo>
                  <a:cubicBezTo>
                    <a:pt x="2501" y="2750"/>
                    <a:pt x="2513" y="2774"/>
                    <a:pt x="2513" y="2785"/>
                  </a:cubicBezTo>
                  <a:cubicBezTo>
                    <a:pt x="2525" y="2797"/>
                    <a:pt x="2525" y="2797"/>
                    <a:pt x="2525" y="2809"/>
                  </a:cubicBezTo>
                  <a:cubicBezTo>
                    <a:pt x="2525" y="2833"/>
                    <a:pt x="2537" y="2857"/>
                    <a:pt x="2537" y="2869"/>
                  </a:cubicBezTo>
                  <a:lnTo>
                    <a:pt x="2537" y="2905"/>
                  </a:lnTo>
                  <a:cubicBezTo>
                    <a:pt x="2537" y="2928"/>
                    <a:pt x="2561" y="2952"/>
                    <a:pt x="2561" y="2976"/>
                  </a:cubicBezTo>
                  <a:lnTo>
                    <a:pt x="2561" y="2988"/>
                  </a:lnTo>
                  <a:cubicBezTo>
                    <a:pt x="2572" y="3024"/>
                    <a:pt x="2572" y="3047"/>
                    <a:pt x="2572" y="3083"/>
                  </a:cubicBezTo>
                  <a:lnTo>
                    <a:pt x="2572" y="3107"/>
                  </a:lnTo>
                  <a:lnTo>
                    <a:pt x="2572" y="3166"/>
                  </a:lnTo>
                  <a:lnTo>
                    <a:pt x="2572" y="3202"/>
                  </a:lnTo>
                  <a:lnTo>
                    <a:pt x="2572" y="3262"/>
                  </a:lnTo>
                  <a:lnTo>
                    <a:pt x="2572" y="3286"/>
                  </a:lnTo>
                  <a:lnTo>
                    <a:pt x="2572" y="3369"/>
                  </a:lnTo>
                  <a:lnTo>
                    <a:pt x="2572" y="3440"/>
                  </a:lnTo>
                  <a:lnTo>
                    <a:pt x="2572" y="3464"/>
                  </a:lnTo>
                  <a:lnTo>
                    <a:pt x="2572" y="3524"/>
                  </a:lnTo>
                  <a:lnTo>
                    <a:pt x="2572" y="3559"/>
                  </a:lnTo>
                  <a:lnTo>
                    <a:pt x="2572" y="3607"/>
                  </a:lnTo>
                  <a:lnTo>
                    <a:pt x="2572" y="3631"/>
                  </a:lnTo>
                  <a:lnTo>
                    <a:pt x="2572" y="3678"/>
                  </a:lnTo>
                  <a:lnTo>
                    <a:pt x="2572" y="3714"/>
                  </a:lnTo>
                  <a:cubicBezTo>
                    <a:pt x="2561" y="3714"/>
                    <a:pt x="2561" y="3726"/>
                    <a:pt x="2561" y="3738"/>
                  </a:cubicBezTo>
                  <a:cubicBezTo>
                    <a:pt x="2537" y="3750"/>
                    <a:pt x="2537" y="3762"/>
                    <a:pt x="2537" y="3786"/>
                  </a:cubicBezTo>
                  <a:cubicBezTo>
                    <a:pt x="2525" y="3797"/>
                    <a:pt x="2525" y="3797"/>
                    <a:pt x="2525" y="3809"/>
                  </a:cubicBezTo>
                  <a:cubicBezTo>
                    <a:pt x="2525" y="3821"/>
                    <a:pt x="2513" y="3845"/>
                    <a:pt x="2513" y="3857"/>
                  </a:cubicBezTo>
                  <a:cubicBezTo>
                    <a:pt x="2501" y="3869"/>
                    <a:pt x="2501" y="3869"/>
                    <a:pt x="2501" y="3893"/>
                  </a:cubicBezTo>
                  <a:lnTo>
                    <a:pt x="2501" y="3905"/>
                  </a:lnTo>
                  <a:cubicBezTo>
                    <a:pt x="2501" y="3917"/>
                    <a:pt x="2477" y="3928"/>
                    <a:pt x="2477" y="3952"/>
                  </a:cubicBezTo>
                  <a:lnTo>
                    <a:pt x="2477" y="3964"/>
                  </a:lnTo>
                  <a:cubicBezTo>
                    <a:pt x="2465" y="3988"/>
                    <a:pt x="2465" y="4012"/>
                    <a:pt x="2453" y="4024"/>
                  </a:cubicBezTo>
                  <a:cubicBezTo>
                    <a:pt x="2442" y="4036"/>
                    <a:pt x="2442" y="4047"/>
                    <a:pt x="2418" y="4059"/>
                  </a:cubicBezTo>
                  <a:lnTo>
                    <a:pt x="2418" y="4083"/>
                  </a:lnTo>
                  <a:cubicBezTo>
                    <a:pt x="2406" y="4083"/>
                    <a:pt x="2406" y="4095"/>
                    <a:pt x="2394" y="4107"/>
                  </a:cubicBezTo>
                  <a:cubicBezTo>
                    <a:pt x="2382" y="4107"/>
                    <a:pt x="2382" y="4131"/>
                    <a:pt x="2382" y="4131"/>
                  </a:cubicBezTo>
                  <a:lnTo>
                    <a:pt x="2346" y="4155"/>
                  </a:lnTo>
                  <a:lnTo>
                    <a:pt x="2334" y="4167"/>
                  </a:lnTo>
                  <a:cubicBezTo>
                    <a:pt x="2334" y="4190"/>
                    <a:pt x="2322" y="4202"/>
                    <a:pt x="2299" y="4214"/>
                  </a:cubicBezTo>
                  <a:cubicBezTo>
                    <a:pt x="2297" y="4216"/>
                    <a:pt x="2295" y="4218"/>
                    <a:pt x="2294" y="4221"/>
                  </a:cubicBezTo>
                  <a:lnTo>
                    <a:pt x="2294" y="4221"/>
                  </a:lnTo>
                  <a:lnTo>
                    <a:pt x="3168" y="3702"/>
                  </a:lnTo>
                  <a:cubicBezTo>
                    <a:pt x="3180" y="3690"/>
                    <a:pt x="3204" y="3690"/>
                    <a:pt x="3215" y="3678"/>
                  </a:cubicBezTo>
                  <a:cubicBezTo>
                    <a:pt x="3215" y="3667"/>
                    <a:pt x="3227" y="3667"/>
                    <a:pt x="3227" y="3667"/>
                  </a:cubicBezTo>
                  <a:lnTo>
                    <a:pt x="3263" y="3631"/>
                  </a:lnTo>
                  <a:cubicBezTo>
                    <a:pt x="3263" y="3619"/>
                    <a:pt x="3275" y="3619"/>
                    <a:pt x="3275" y="3619"/>
                  </a:cubicBezTo>
                  <a:lnTo>
                    <a:pt x="3299" y="3583"/>
                  </a:lnTo>
                  <a:cubicBezTo>
                    <a:pt x="3299" y="3571"/>
                    <a:pt x="3323" y="3559"/>
                    <a:pt x="3334" y="3547"/>
                  </a:cubicBezTo>
                  <a:cubicBezTo>
                    <a:pt x="3346" y="3547"/>
                    <a:pt x="3346" y="3524"/>
                    <a:pt x="3346" y="3524"/>
                  </a:cubicBezTo>
                  <a:lnTo>
                    <a:pt x="3382" y="3500"/>
                  </a:lnTo>
                  <a:cubicBezTo>
                    <a:pt x="3394" y="3500"/>
                    <a:pt x="3394" y="3488"/>
                    <a:pt x="3394" y="3488"/>
                  </a:cubicBezTo>
                  <a:cubicBezTo>
                    <a:pt x="3406" y="3488"/>
                    <a:pt x="3406" y="3464"/>
                    <a:pt x="3418" y="3452"/>
                  </a:cubicBezTo>
                  <a:lnTo>
                    <a:pt x="3418" y="3440"/>
                  </a:lnTo>
                  <a:cubicBezTo>
                    <a:pt x="3573" y="3202"/>
                    <a:pt x="3596" y="2869"/>
                    <a:pt x="3585" y="2595"/>
                  </a:cubicBezTo>
                  <a:cubicBezTo>
                    <a:pt x="3525" y="1773"/>
                    <a:pt x="3061" y="952"/>
                    <a:pt x="2442" y="428"/>
                  </a:cubicBezTo>
                  <a:lnTo>
                    <a:pt x="2406" y="404"/>
                  </a:lnTo>
                  <a:lnTo>
                    <a:pt x="2394" y="392"/>
                  </a:lnTo>
                  <a:cubicBezTo>
                    <a:pt x="2227" y="238"/>
                    <a:pt x="2025" y="130"/>
                    <a:pt x="1810" y="59"/>
                  </a:cubicBezTo>
                  <a:cubicBezTo>
                    <a:pt x="1705" y="22"/>
                    <a:pt x="1591" y="1"/>
                    <a:pt x="1475" y="1"/>
                  </a:cubicBezTo>
                  <a:close/>
                  <a:moveTo>
                    <a:pt x="2294" y="4221"/>
                  </a:moveTo>
                  <a:lnTo>
                    <a:pt x="2177" y="4290"/>
                  </a:lnTo>
                  <a:lnTo>
                    <a:pt x="2177" y="4290"/>
                  </a:lnTo>
                  <a:cubicBezTo>
                    <a:pt x="2251" y="4274"/>
                    <a:pt x="2252" y="4272"/>
                    <a:pt x="2263" y="4262"/>
                  </a:cubicBezTo>
                  <a:cubicBezTo>
                    <a:pt x="2283" y="4252"/>
                    <a:pt x="2286" y="4234"/>
                    <a:pt x="2294" y="4221"/>
                  </a:cubicBezTo>
                  <a:close/>
                  <a:moveTo>
                    <a:pt x="2177" y="4290"/>
                  </a:moveTo>
                  <a:lnTo>
                    <a:pt x="2177" y="4290"/>
                  </a:lnTo>
                  <a:cubicBezTo>
                    <a:pt x="2167" y="4292"/>
                    <a:pt x="2156" y="4295"/>
                    <a:pt x="2144" y="4298"/>
                  </a:cubicBezTo>
                  <a:cubicBezTo>
                    <a:pt x="2144" y="4303"/>
                    <a:pt x="2143" y="4308"/>
                    <a:pt x="2142" y="4311"/>
                  </a:cubicBezTo>
                  <a:lnTo>
                    <a:pt x="2142" y="4311"/>
                  </a:lnTo>
                  <a:lnTo>
                    <a:pt x="2177" y="4290"/>
                  </a:lnTo>
                  <a:close/>
                  <a:moveTo>
                    <a:pt x="2142" y="4311"/>
                  </a:moveTo>
                  <a:lnTo>
                    <a:pt x="2106" y="4332"/>
                  </a:lnTo>
                  <a:lnTo>
                    <a:pt x="2106" y="4332"/>
                  </a:lnTo>
                  <a:cubicBezTo>
                    <a:pt x="2113" y="4330"/>
                    <a:pt x="2121" y="4327"/>
                    <a:pt x="2132" y="4321"/>
                  </a:cubicBezTo>
                  <a:cubicBezTo>
                    <a:pt x="2132" y="4321"/>
                    <a:pt x="2139" y="4321"/>
                    <a:pt x="2142" y="4311"/>
                  </a:cubicBezTo>
                  <a:close/>
                  <a:moveTo>
                    <a:pt x="2106" y="4332"/>
                  </a:moveTo>
                  <a:cubicBezTo>
                    <a:pt x="2097" y="4336"/>
                    <a:pt x="2091" y="4339"/>
                    <a:pt x="2084" y="4345"/>
                  </a:cubicBezTo>
                  <a:lnTo>
                    <a:pt x="2106" y="43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7684235" y="3471844"/>
              <a:ext cx="130452" cy="167673"/>
            </a:xfrm>
            <a:custGeom>
              <a:avLst/>
              <a:gdLst/>
              <a:ahLst/>
              <a:cxnLst/>
              <a:rect l="l" t="t" r="r" b="b"/>
              <a:pathLst>
                <a:path w="2930" h="3766" extrusionOk="0">
                  <a:moveTo>
                    <a:pt x="811" y="0"/>
                  </a:moveTo>
                  <a:cubicBezTo>
                    <a:pt x="328" y="0"/>
                    <a:pt x="0" y="377"/>
                    <a:pt x="0" y="1034"/>
                  </a:cubicBezTo>
                  <a:cubicBezTo>
                    <a:pt x="0" y="1951"/>
                    <a:pt x="655" y="3094"/>
                    <a:pt x="1465" y="3558"/>
                  </a:cubicBezTo>
                  <a:cubicBezTo>
                    <a:pt x="1704" y="3699"/>
                    <a:pt x="1930" y="3766"/>
                    <a:pt x="2130" y="3766"/>
                  </a:cubicBezTo>
                  <a:cubicBezTo>
                    <a:pt x="2605" y="3766"/>
                    <a:pt x="2929" y="3387"/>
                    <a:pt x="2929" y="2725"/>
                  </a:cubicBezTo>
                  <a:cubicBezTo>
                    <a:pt x="2929" y="1808"/>
                    <a:pt x="2286" y="653"/>
                    <a:pt x="1477" y="201"/>
                  </a:cubicBezTo>
                  <a:cubicBezTo>
                    <a:pt x="1236" y="65"/>
                    <a:pt x="1010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7704893" y="3504034"/>
              <a:ext cx="85395" cy="109660"/>
            </a:xfrm>
            <a:custGeom>
              <a:avLst/>
              <a:gdLst/>
              <a:ahLst/>
              <a:cxnLst/>
              <a:rect l="l" t="t" r="r" b="b"/>
              <a:pathLst>
                <a:path w="1918" h="2463" extrusionOk="0">
                  <a:moveTo>
                    <a:pt x="528" y="0"/>
                  </a:moveTo>
                  <a:cubicBezTo>
                    <a:pt x="240" y="0"/>
                    <a:pt x="33" y="205"/>
                    <a:pt x="1" y="573"/>
                  </a:cubicBezTo>
                  <a:lnTo>
                    <a:pt x="1" y="680"/>
                  </a:lnTo>
                  <a:cubicBezTo>
                    <a:pt x="1" y="1287"/>
                    <a:pt x="417" y="2014"/>
                    <a:pt x="953" y="2335"/>
                  </a:cubicBezTo>
                  <a:cubicBezTo>
                    <a:pt x="1109" y="2421"/>
                    <a:pt x="1255" y="2463"/>
                    <a:pt x="1384" y="2463"/>
                  </a:cubicBezTo>
                  <a:cubicBezTo>
                    <a:pt x="1701" y="2463"/>
                    <a:pt x="1918" y="2215"/>
                    <a:pt x="1918" y="1776"/>
                  </a:cubicBezTo>
                  <a:lnTo>
                    <a:pt x="1918" y="1680"/>
                  </a:lnTo>
                  <a:cubicBezTo>
                    <a:pt x="1870" y="1097"/>
                    <a:pt x="1477" y="406"/>
                    <a:pt x="965" y="132"/>
                  </a:cubicBezTo>
                  <a:cubicBezTo>
                    <a:pt x="808" y="43"/>
                    <a:pt x="660" y="0"/>
                    <a:pt x="528" y="0"/>
                  </a:cubicBezTo>
                  <a:close/>
                </a:path>
              </a:pathLst>
            </a:custGeom>
            <a:solidFill>
              <a:srgbClr val="E1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7716024" y="3518815"/>
              <a:ext cx="62599" cy="79963"/>
            </a:xfrm>
            <a:custGeom>
              <a:avLst/>
              <a:gdLst/>
              <a:ahLst/>
              <a:cxnLst/>
              <a:rect l="l" t="t" r="r" b="b"/>
              <a:pathLst>
                <a:path w="1406" h="1796" extrusionOk="0">
                  <a:moveTo>
                    <a:pt x="395" y="1"/>
                  </a:moveTo>
                  <a:cubicBezTo>
                    <a:pt x="186" y="1"/>
                    <a:pt x="34" y="156"/>
                    <a:pt x="1" y="420"/>
                  </a:cubicBezTo>
                  <a:lnTo>
                    <a:pt x="1" y="491"/>
                  </a:lnTo>
                  <a:cubicBezTo>
                    <a:pt x="1" y="943"/>
                    <a:pt x="322" y="1479"/>
                    <a:pt x="703" y="1705"/>
                  </a:cubicBezTo>
                  <a:cubicBezTo>
                    <a:pt x="816" y="1767"/>
                    <a:pt x="921" y="1796"/>
                    <a:pt x="1015" y="1796"/>
                  </a:cubicBezTo>
                  <a:cubicBezTo>
                    <a:pt x="1248" y="1796"/>
                    <a:pt x="1406" y="1615"/>
                    <a:pt x="1406" y="1301"/>
                  </a:cubicBezTo>
                  <a:lnTo>
                    <a:pt x="1406" y="1229"/>
                  </a:lnTo>
                  <a:cubicBezTo>
                    <a:pt x="1358" y="789"/>
                    <a:pt x="1060" y="301"/>
                    <a:pt x="703" y="98"/>
                  </a:cubicBezTo>
                  <a:cubicBezTo>
                    <a:pt x="593" y="32"/>
                    <a:pt x="488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7716024" y="3518682"/>
              <a:ext cx="46170" cy="79785"/>
            </a:xfrm>
            <a:custGeom>
              <a:avLst/>
              <a:gdLst/>
              <a:ahLst/>
              <a:cxnLst/>
              <a:rect l="l" t="t" r="r" b="b"/>
              <a:pathLst>
                <a:path w="1037" h="1792" extrusionOk="0">
                  <a:moveTo>
                    <a:pt x="405" y="1"/>
                  </a:moveTo>
                  <a:cubicBezTo>
                    <a:pt x="190" y="1"/>
                    <a:pt x="43" y="153"/>
                    <a:pt x="13" y="423"/>
                  </a:cubicBezTo>
                  <a:cubicBezTo>
                    <a:pt x="1" y="458"/>
                    <a:pt x="1" y="470"/>
                    <a:pt x="36" y="494"/>
                  </a:cubicBezTo>
                  <a:cubicBezTo>
                    <a:pt x="36" y="946"/>
                    <a:pt x="346" y="1482"/>
                    <a:pt x="739" y="1708"/>
                  </a:cubicBezTo>
                  <a:cubicBezTo>
                    <a:pt x="834" y="1756"/>
                    <a:pt x="941" y="1792"/>
                    <a:pt x="1037" y="1792"/>
                  </a:cubicBezTo>
                  <a:cubicBezTo>
                    <a:pt x="977" y="1780"/>
                    <a:pt x="918" y="1744"/>
                    <a:pt x="858" y="1720"/>
                  </a:cubicBezTo>
                  <a:cubicBezTo>
                    <a:pt x="465" y="1494"/>
                    <a:pt x="156" y="958"/>
                    <a:pt x="156" y="518"/>
                  </a:cubicBezTo>
                  <a:lnTo>
                    <a:pt x="156" y="435"/>
                  </a:lnTo>
                  <a:cubicBezTo>
                    <a:pt x="167" y="173"/>
                    <a:pt x="334" y="18"/>
                    <a:pt x="537" y="18"/>
                  </a:cubicBezTo>
                  <a:cubicBezTo>
                    <a:pt x="490" y="6"/>
                    <a:pt x="446" y="1"/>
                    <a:pt x="405" y="1"/>
                  </a:cubicBezTo>
                  <a:close/>
                </a:path>
              </a:pathLst>
            </a:custGeom>
            <a:solidFill>
              <a:srgbClr val="BDD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7705428" y="3426075"/>
              <a:ext cx="181875" cy="170478"/>
            </a:xfrm>
            <a:custGeom>
              <a:avLst/>
              <a:gdLst/>
              <a:ahLst/>
              <a:cxnLst/>
              <a:rect l="l" t="t" r="r" b="b"/>
              <a:pathLst>
                <a:path w="4085" h="3829" extrusionOk="0">
                  <a:moveTo>
                    <a:pt x="1468" y="0"/>
                  </a:moveTo>
                  <a:cubicBezTo>
                    <a:pt x="1443" y="0"/>
                    <a:pt x="1419" y="1"/>
                    <a:pt x="1394" y="2"/>
                  </a:cubicBezTo>
                  <a:cubicBezTo>
                    <a:pt x="1251" y="14"/>
                    <a:pt x="1120" y="50"/>
                    <a:pt x="1001" y="121"/>
                  </a:cubicBezTo>
                  <a:lnTo>
                    <a:pt x="215" y="586"/>
                  </a:lnTo>
                  <a:cubicBezTo>
                    <a:pt x="1" y="717"/>
                    <a:pt x="203" y="752"/>
                    <a:pt x="203" y="752"/>
                  </a:cubicBezTo>
                  <a:cubicBezTo>
                    <a:pt x="246" y="748"/>
                    <a:pt x="291" y="746"/>
                    <a:pt x="339" y="746"/>
                  </a:cubicBezTo>
                  <a:cubicBezTo>
                    <a:pt x="846" y="746"/>
                    <a:pt x="1606" y="1011"/>
                    <a:pt x="2346" y="2241"/>
                  </a:cubicBezTo>
                  <a:cubicBezTo>
                    <a:pt x="2346" y="2241"/>
                    <a:pt x="2680" y="2729"/>
                    <a:pt x="2799" y="3681"/>
                  </a:cubicBezTo>
                  <a:cubicBezTo>
                    <a:pt x="2817" y="3772"/>
                    <a:pt x="2891" y="3829"/>
                    <a:pt x="2967" y="3829"/>
                  </a:cubicBezTo>
                  <a:cubicBezTo>
                    <a:pt x="2991" y="3829"/>
                    <a:pt x="3014" y="3823"/>
                    <a:pt x="3037" y="3812"/>
                  </a:cubicBezTo>
                  <a:lnTo>
                    <a:pt x="3930" y="3348"/>
                  </a:lnTo>
                  <a:cubicBezTo>
                    <a:pt x="4025" y="3312"/>
                    <a:pt x="4084" y="3217"/>
                    <a:pt x="4084" y="3110"/>
                  </a:cubicBezTo>
                  <a:cubicBezTo>
                    <a:pt x="4084" y="2717"/>
                    <a:pt x="4025" y="1681"/>
                    <a:pt x="3025" y="705"/>
                  </a:cubicBezTo>
                  <a:cubicBezTo>
                    <a:pt x="3025" y="705"/>
                    <a:pt x="2253" y="0"/>
                    <a:pt x="1468" y="0"/>
                  </a:cubicBezTo>
                  <a:close/>
                </a:path>
              </a:pathLst>
            </a:custGeom>
            <a:solidFill>
              <a:srgbClr val="EB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7789709" y="3442592"/>
              <a:ext cx="49331" cy="44567"/>
            </a:xfrm>
            <a:custGeom>
              <a:avLst/>
              <a:gdLst/>
              <a:ahLst/>
              <a:cxnLst/>
              <a:rect l="l" t="t" r="r" b="b"/>
              <a:pathLst>
                <a:path w="1108" h="1001" extrusionOk="0">
                  <a:moveTo>
                    <a:pt x="1108" y="0"/>
                  </a:moveTo>
                  <a:lnTo>
                    <a:pt x="1" y="631"/>
                  </a:lnTo>
                  <a:lnTo>
                    <a:pt x="1" y="1001"/>
                  </a:lnTo>
                  <a:lnTo>
                    <a:pt x="1108" y="358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7740957" y="3414499"/>
              <a:ext cx="98084" cy="56232"/>
            </a:xfrm>
            <a:custGeom>
              <a:avLst/>
              <a:gdLst/>
              <a:ahLst/>
              <a:cxnLst/>
              <a:rect l="l" t="t" r="r" b="b"/>
              <a:pathLst>
                <a:path w="2203" h="1263" extrusionOk="0">
                  <a:moveTo>
                    <a:pt x="1096" y="0"/>
                  </a:moveTo>
                  <a:lnTo>
                    <a:pt x="0" y="619"/>
                  </a:lnTo>
                  <a:lnTo>
                    <a:pt x="1096" y="1262"/>
                  </a:lnTo>
                  <a:lnTo>
                    <a:pt x="2203" y="631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7740957" y="3442058"/>
              <a:ext cx="48797" cy="45102"/>
            </a:xfrm>
            <a:custGeom>
              <a:avLst/>
              <a:gdLst/>
              <a:ahLst/>
              <a:cxnLst/>
              <a:rect l="l" t="t" r="r" b="b"/>
              <a:pathLst>
                <a:path w="1096" h="1013" extrusionOk="0">
                  <a:moveTo>
                    <a:pt x="0" y="0"/>
                  </a:moveTo>
                  <a:lnTo>
                    <a:pt x="0" y="370"/>
                  </a:lnTo>
                  <a:lnTo>
                    <a:pt x="1096" y="1013"/>
                  </a:lnTo>
                  <a:lnTo>
                    <a:pt x="1096" y="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6692936" y="2916334"/>
              <a:ext cx="85929" cy="109481"/>
            </a:xfrm>
            <a:custGeom>
              <a:avLst/>
              <a:gdLst/>
              <a:ahLst/>
              <a:cxnLst/>
              <a:rect l="l" t="t" r="r" b="b"/>
              <a:pathLst>
                <a:path w="1930" h="2459" extrusionOk="0">
                  <a:moveTo>
                    <a:pt x="546" y="1"/>
                  </a:moveTo>
                  <a:cubicBezTo>
                    <a:pt x="251" y="1"/>
                    <a:pt x="42" y="213"/>
                    <a:pt x="1" y="569"/>
                  </a:cubicBezTo>
                  <a:lnTo>
                    <a:pt x="1" y="676"/>
                  </a:lnTo>
                  <a:cubicBezTo>
                    <a:pt x="1" y="1283"/>
                    <a:pt x="417" y="2022"/>
                    <a:pt x="953" y="2331"/>
                  </a:cubicBezTo>
                  <a:cubicBezTo>
                    <a:pt x="1109" y="2418"/>
                    <a:pt x="1257" y="2459"/>
                    <a:pt x="1388" y="2459"/>
                  </a:cubicBezTo>
                  <a:cubicBezTo>
                    <a:pt x="1708" y="2459"/>
                    <a:pt x="1929" y="2214"/>
                    <a:pt x="1929" y="1783"/>
                  </a:cubicBezTo>
                  <a:lnTo>
                    <a:pt x="1929" y="1676"/>
                  </a:lnTo>
                  <a:cubicBezTo>
                    <a:pt x="1882" y="1093"/>
                    <a:pt x="1477" y="414"/>
                    <a:pt x="977" y="128"/>
                  </a:cubicBezTo>
                  <a:cubicBezTo>
                    <a:pt x="821" y="41"/>
                    <a:pt x="675" y="1"/>
                    <a:pt x="546" y="1"/>
                  </a:cubicBezTo>
                  <a:close/>
                </a:path>
              </a:pathLst>
            </a:custGeom>
            <a:solidFill>
              <a:srgbClr val="E1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6705135" y="2931160"/>
              <a:ext cx="62065" cy="80631"/>
            </a:xfrm>
            <a:custGeom>
              <a:avLst/>
              <a:gdLst/>
              <a:ahLst/>
              <a:cxnLst/>
              <a:rect l="l" t="t" r="r" b="b"/>
              <a:pathLst>
                <a:path w="1394" h="1811" extrusionOk="0">
                  <a:moveTo>
                    <a:pt x="375" y="1"/>
                  </a:moveTo>
                  <a:cubicBezTo>
                    <a:pt x="162" y="1"/>
                    <a:pt x="17" y="161"/>
                    <a:pt x="1" y="438"/>
                  </a:cubicBezTo>
                  <a:lnTo>
                    <a:pt x="1" y="510"/>
                  </a:lnTo>
                  <a:cubicBezTo>
                    <a:pt x="1" y="950"/>
                    <a:pt x="310" y="1486"/>
                    <a:pt x="703" y="1712"/>
                  </a:cubicBezTo>
                  <a:cubicBezTo>
                    <a:pt x="815" y="1779"/>
                    <a:pt x="920" y="1810"/>
                    <a:pt x="1014" y="1810"/>
                  </a:cubicBezTo>
                  <a:cubicBezTo>
                    <a:pt x="1239" y="1810"/>
                    <a:pt x="1394" y="1627"/>
                    <a:pt x="1394" y="1308"/>
                  </a:cubicBezTo>
                  <a:lnTo>
                    <a:pt x="1394" y="1236"/>
                  </a:lnTo>
                  <a:cubicBezTo>
                    <a:pt x="1358" y="807"/>
                    <a:pt x="1060" y="307"/>
                    <a:pt x="703" y="105"/>
                  </a:cubicBezTo>
                  <a:cubicBezTo>
                    <a:pt x="583" y="34"/>
                    <a:pt x="472" y="1"/>
                    <a:pt x="375" y="1"/>
                  </a:cubicBezTo>
                  <a:close/>
                </a:path>
              </a:pathLst>
            </a:custGeom>
            <a:solidFill>
              <a:srgbClr val="A9B0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6705135" y="2930804"/>
              <a:ext cx="44567" cy="79785"/>
            </a:xfrm>
            <a:custGeom>
              <a:avLst/>
              <a:gdLst/>
              <a:ahLst/>
              <a:cxnLst/>
              <a:rect l="l" t="t" r="r" b="b"/>
              <a:pathLst>
                <a:path w="1001" h="1792" extrusionOk="0">
                  <a:moveTo>
                    <a:pt x="392" y="1"/>
                  </a:moveTo>
                  <a:cubicBezTo>
                    <a:pt x="174" y="1"/>
                    <a:pt x="20" y="153"/>
                    <a:pt x="1" y="423"/>
                  </a:cubicBezTo>
                  <a:lnTo>
                    <a:pt x="1" y="494"/>
                  </a:lnTo>
                  <a:cubicBezTo>
                    <a:pt x="1" y="946"/>
                    <a:pt x="310" y="1482"/>
                    <a:pt x="703" y="1708"/>
                  </a:cubicBezTo>
                  <a:cubicBezTo>
                    <a:pt x="798" y="1768"/>
                    <a:pt x="905" y="1792"/>
                    <a:pt x="1001" y="1792"/>
                  </a:cubicBezTo>
                  <a:cubicBezTo>
                    <a:pt x="941" y="1780"/>
                    <a:pt x="882" y="1744"/>
                    <a:pt x="822" y="1720"/>
                  </a:cubicBezTo>
                  <a:cubicBezTo>
                    <a:pt x="429" y="1494"/>
                    <a:pt x="120" y="958"/>
                    <a:pt x="120" y="518"/>
                  </a:cubicBezTo>
                  <a:lnTo>
                    <a:pt x="120" y="434"/>
                  </a:lnTo>
                  <a:cubicBezTo>
                    <a:pt x="143" y="173"/>
                    <a:pt x="298" y="18"/>
                    <a:pt x="524" y="18"/>
                  </a:cubicBezTo>
                  <a:cubicBezTo>
                    <a:pt x="478" y="6"/>
                    <a:pt x="434" y="1"/>
                    <a:pt x="392" y="1"/>
                  </a:cubicBezTo>
                  <a:close/>
                </a:path>
              </a:pathLst>
            </a:custGeom>
            <a:solidFill>
              <a:srgbClr val="BDD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6724235" y="2953154"/>
              <a:ext cx="28138" cy="35663"/>
            </a:xfrm>
            <a:custGeom>
              <a:avLst/>
              <a:gdLst/>
              <a:ahLst/>
              <a:cxnLst/>
              <a:rect l="l" t="t" r="r" b="b"/>
              <a:pathLst>
                <a:path w="632" h="801" extrusionOk="0">
                  <a:moveTo>
                    <a:pt x="172" y="0"/>
                  </a:moveTo>
                  <a:cubicBezTo>
                    <a:pt x="68" y="0"/>
                    <a:pt x="0" y="82"/>
                    <a:pt x="0" y="218"/>
                  </a:cubicBezTo>
                  <a:cubicBezTo>
                    <a:pt x="0" y="421"/>
                    <a:pt x="131" y="659"/>
                    <a:pt x="310" y="754"/>
                  </a:cubicBezTo>
                  <a:cubicBezTo>
                    <a:pt x="363" y="786"/>
                    <a:pt x="413" y="801"/>
                    <a:pt x="457" y="801"/>
                  </a:cubicBezTo>
                  <a:cubicBezTo>
                    <a:pt x="561" y="801"/>
                    <a:pt x="631" y="718"/>
                    <a:pt x="631" y="575"/>
                  </a:cubicBezTo>
                  <a:cubicBezTo>
                    <a:pt x="631" y="385"/>
                    <a:pt x="476" y="147"/>
                    <a:pt x="310" y="40"/>
                  </a:cubicBezTo>
                  <a:cubicBezTo>
                    <a:pt x="259" y="13"/>
                    <a:pt x="213" y="0"/>
                    <a:pt x="172" y="0"/>
                  </a:cubicBezTo>
                  <a:close/>
                </a:path>
              </a:pathLst>
            </a:custGeom>
            <a:solidFill>
              <a:srgbClr val="3F4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6694004" y="2838196"/>
              <a:ext cx="181341" cy="169943"/>
            </a:xfrm>
            <a:custGeom>
              <a:avLst/>
              <a:gdLst/>
              <a:ahLst/>
              <a:cxnLst/>
              <a:rect l="l" t="t" r="r" b="b"/>
              <a:pathLst>
                <a:path w="4073" h="3817" extrusionOk="0">
                  <a:moveTo>
                    <a:pt x="1457" y="0"/>
                  </a:moveTo>
                  <a:cubicBezTo>
                    <a:pt x="1432" y="0"/>
                    <a:pt x="1407" y="1"/>
                    <a:pt x="1382" y="2"/>
                  </a:cubicBezTo>
                  <a:cubicBezTo>
                    <a:pt x="1251" y="14"/>
                    <a:pt x="1108" y="50"/>
                    <a:pt x="989" y="121"/>
                  </a:cubicBezTo>
                  <a:lnTo>
                    <a:pt x="203" y="586"/>
                  </a:lnTo>
                  <a:cubicBezTo>
                    <a:pt x="0" y="717"/>
                    <a:pt x="191" y="729"/>
                    <a:pt x="191" y="729"/>
                  </a:cubicBezTo>
                  <a:cubicBezTo>
                    <a:pt x="226" y="726"/>
                    <a:pt x="262" y="725"/>
                    <a:pt x="300" y="725"/>
                  </a:cubicBezTo>
                  <a:cubicBezTo>
                    <a:pt x="806" y="725"/>
                    <a:pt x="1581" y="976"/>
                    <a:pt x="2334" y="2217"/>
                  </a:cubicBezTo>
                  <a:cubicBezTo>
                    <a:pt x="2334" y="2217"/>
                    <a:pt x="2679" y="2717"/>
                    <a:pt x="2798" y="3669"/>
                  </a:cubicBezTo>
                  <a:cubicBezTo>
                    <a:pt x="2808" y="3761"/>
                    <a:pt x="2879" y="3817"/>
                    <a:pt x="2961" y="3817"/>
                  </a:cubicBezTo>
                  <a:cubicBezTo>
                    <a:pt x="2986" y="3817"/>
                    <a:pt x="3011" y="3812"/>
                    <a:pt x="3037" y="3800"/>
                  </a:cubicBezTo>
                  <a:lnTo>
                    <a:pt x="3930" y="3348"/>
                  </a:lnTo>
                  <a:cubicBezTo>
                    <a:pt x="4013" y="3312"/>
                    <a:pt x="4072" y="3217"/>
                    <a:pt x="4072" y="3110"/>
                  </a:cubicBezTo>
                  <a:cubicBezTo>
                    <a:pt x="4072" y="2717"/>
                    <a:pt x="4013" y="1693"/>
                    <a:pt x="3013" y="705"/>
                  </a:cubicBezTo>
                  <a:cubicBezTo>
                    <a:pt x="3013" y="705"/>
                    <a:pt x="2252" y="0"/>
                    <a:pt x="1457" y="0"/>
                  </a:cubicBezTo>
                  <a:close/>
                </a:path>
              </a:pathLst>
            </a:custGeom>
            <a:solidFill>
              <a:srgbClr val="EB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6728999" y="2855248"/>
              <a:ext cx="49865" cy="44033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0" y="0"/>
                  </a:moveTo>
                  <a:lnTo>
                    <a:pt x="0" y="357"/>
                  </a:lnTo>
                  <a:lnTo>
                    <a:pt x="1119" y="988"/>
                  </a:lnTo>
                  <a:lnTo>
                    <a:pt x="1119" y="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7143506" y="2590383"/>
              <a:ext cx="160683" cy="192828"/>
            </a:xfrm>
            <a:custGeom>
              <a:avLst/>
              <a:gdLst/>
              <a:ahLst/>
              <a:cxnLst/>
              <a:rect l="l" t="t" r="r" b="b"/>
              <a:pathLst>
                <a:path w="3609" h="4331" extrusionOk="0">
                  <a:moveTo>
                    <a:pt x="87" y="697"/>
                  </a:moveTo>
                  <a:lnTo>
                    <a:pt x="87" y="697"/>
                  </a:lnTo>
                  <a:cubicBezTo>
                    <a:pt x="83" y="698"/>
                    <a:pt x="78" y="699"/>
                    <a:pt x="72" y="699"/>
                  </a:cubicBezTo>
                  <a:cubicBezTo>
                    <a:pt x="72" y="699"/>
                    <a:pt x="64" y="699"/>
                    <a:pt x="62" y="712"/>
                  </a:cubicBezTo>
                  <a:lnTo>
                    <a:pt x="62" y="712"/>
                  </a:lnTo>
                  <a:cubicBezTo>
                    <a:pt x="69" y="707"/>
                    <a:pt x="78" y="702"/>
                    <a:pt x="87" y="697"/>
                  </a:cubicBezTo>
                  <a:close/>
                  <a:moveTo>
                    <a:pt x="62" y="712"/>
                  </a:moveTo>
                  <a:cubicBezTo>
                    <a:pt x="23" y="733"/>
                    <a:pt x="1" y="746"/>
                    <a:pt x="1" y="746"/>
                  </a:cubicBezTo>
                  <a:cubicBezTo>
                    <a:pt x="37" y="734"/>
                    <a:pt x="49" y="734"/>
                    <a:pt x="61" y="722"/>
                  </a:cubicBezTo>
                  <a:cubicBezTo>
                    <a:pt x="61" y="718"/>
                    <a:pt x="61" y="714"/>
                    <a:pt x="62" y="712"/>
                  </a:cubicBezTo>
                  <a:close/>
                  <a:moveTo>
                    <a:pt x="1480" y="1"/>
                  </a:moveTo>
                  <a:cubicBezTo>
                    <a:pt x="1372" y="1"/>
                    <a:pt x="1266" y="22"/>
                    <a:pt x="1168" y="68"/>
                  </a:cubicBezTo>
                  <a:cubicBezTo>
                    <a:pt x="1168" y="80"/>
                    <a:pt x="1144" y="80"/>
                    <a:pt x="1144" y="80"/>
                  </a:cubicBezTo>
                  <a:cubicBezTo>
                    <a:pt x="1120" y="91"/>
                    <a:pt x="1108" y="91"/>
                    <a:pt x="1084" y="103"/>
                  </a:cubicBezTo>
                  <a:cubicBezTo>
                    <a:pt x="1084" y="123"/>
                    <a:pt x="343" y="550"/>
                    <a:pt x="87" y="697"/>
                  </a:cubicBezTo>
                  <a:lnTo>
                    <a:pt x="87" y="697"/>
                  </a:lnTo>
                  <a:cubicBezTo>
                    <a:pt x="102" y="694"/>
                    <a:pt x="111" y="687"/>
                    <a:pt x="120" y="687"/>
                  </a:cubicBezTo>
                  <a:cubicBezTo>
                    <a:pt x="132" y="675"/>
                    <a:pt x="132" y="675"/>
                    <a:pt x="156" y="675"/>
                  </a:cubicBezTo>
                  <a:lnTo>
                    <a:pt x="168" y="675"/>
                  </a:lnTo>
                  <a:cubicBezTo>
                    <a:pt x="180" y="663"/>
                    <a:pt x="191" y="663"/>
                    <a:pt x="215" y="663"/>
                  </a:cubicBezTo>
                  <a:lnTo>
                    <a:pt x="227" y="663"/>
                  </a:lnTo>
                  <a:cubicBezTo>
                    <a:pt x="251" y="639"/>
                    <a:pt x="275" y="639"/>
                    <a:pt x="287" y="639"/>
                  </a:cubicBezTo>
                  <a:lnTo>
                    <a:pt x="608" y="639"/>
                  </a:lnTo>
                  <a:cubicBezTo>
                    <a:pt x="632" y="663"/>
                    <a:pt x="644" y="663"/>
                    <a:pt x="656" y="663"/>
                  </a:cubicBezTo>
                  <a:lnTo>
                    <a:pt x="692" y="663"/>
                  </a:lnTo>
                  <a:cubicBezTo>
                    <a:pt x="703" y="663"/>
                    <a:pt x="715" y="675"/>
                    <a:pt x="727" y="675"/>
                  </a:cubicBezTo>
                  <a:lnTo>
                    <a:pt x="751" y="675"/>
                  </a:lnTo>
                  <a:cubicBezTo>
                    <a:pt x="775" y="687"/>
                    <a:pt x="787" y="687"/>
                    <a:pt x="823" y="699"/>
                  </a:cubicBezTo>
                  <a:cubicBezTo>
                    <a:pt x="846" y="722"/>
                    <a:pt x="870" y="722"/>
                    <a:pt x="894" y="734"/>
                  </a:cubicBezTo>
                  <a:cubicBezTo>
                    <a:pt x="894" y="746"/>
                    <a:pt x="906" y="746"/>
                    <a:pt x="906" y="746"/>
                  </a:cubicBezTo>
                  <a:cubicBezTo>
                    <a:pt x="930" y="758"/>
                    <a:pt x="942" y="758"/>
                    <a:pt x="953" y="782"/>
                  </a:cubicBezTo>
                  <a:cubicBezTo>
                    <a:pt x="965" y="782"/>
                    <a:pt x="989" y="794"/>
                    <a:pt x="989" y="794"/>
                  </a:cubicBezTo>
                  <a:cubicBezTo>
                    <a:pt x="1001" y="794"/>
                    <a:pt x="1025" y="806"/>
                    <a:pt x="1049" y="818"/>
                  </a:cubicBezTo>
                  <a:cubicBezTo>
                    <a:pt x="1073" y="842"/>
                    <a:pt x="1084" y="853"/>
                    <a:pt x="1120" y="865"/>
                  </a:cubicBezTo>
                  <a:cubicBezTo>
                    <a:pt x="1144" y="877"/>
                    <a:pt x="1168" y="901"/>
                    <a:pt x="1192" y="913"/>
                  </a:cubicBezTo>
                  <a:cubicBezTo>
                    <a:pt x="1204" y="913"/>
                    <a:pt x="1204" y="925"/>
                    <a:pt x="1227" y="925"/>
                  </a:cubicBezTo>
                  <a:cubicBezTo>
                    <a:pt x="1239" y="937"/>
                    <a:pt x="1251" y="937"/>
                    <a:pt x="1263" y="961"/>
                  </a:cubicBezTo>
                  <a:cubicBezTo>
                    <a:pt x="1287" y="961"/>
                    <a:pt x="1287" y="972"/>
                    <a:pt x="1299" y="972"/>
                  </a:cubicBezTo>
                  <a:cubicBezTo>
                    <a:pt x="1311" y="984"/>
                    <a:pt x="1323" y="984"/>
                    <a:pt x="1346" y="996"/>
                  </a:cubicBezTo>
                  <a:lnTo>
                    <a:pt x="1370" y="1032"/>
                  </a:lnTo>
                  <a:cubicBezTo>
                    <a:pt x="1382" y="1044"/>
                    <a:pt x="1406" y="1044"/>
                    <a:pt x="1418" y="1056"/>
                  </a:cubicBezTo>
                  <a:lnTo>
                    <a:pt x="1442" y="1092"/>
                  </a:lnTo>
                  <a:cubicBezTo>
                    <a:pt x="1465" y="1092"/>
                    <a:pt x="1477" y="1103"/>
                    <a:pt x="1489" y="1115"/>
                  </a:cubicBezTo>
                  <a:lnTo>
                    <a:pt x="1525" y="1151"/>
                  </a:lnTo>
                  <a:cubicBezTo>
                    <a:pt x="1537" y="1151"/>
                    <a:pt x="1549" y="1163"/>
                    <a:pt x="1561" y="1175"/>
                  </a:cubicBezTo>
                  <a:lnTo>
                    <a:pt x="1596" y="1211"/>
                  </a:lnTo>
                  <a:lnTo>
                    <a:pt x="1644" y="1258"/>
                  </a:lnTo>
                  <a:lnTo>
                    <a:pt x="1668" y="1282"/>
                  </a:lnTo>
                  <a:lnTo>
                    <a:pt x="1715" y="1330"/>
                  </a:lnTo>
                  <a:lnTo>
                    <a:pt x="1727" y="1342"/>
                  </a:lnTo>
                  <a:cubicBezTo>
                    <a:pt x="1739" y="1377"/>
                    <a:pt x="1775" y="1389"/>
                    <a:pt x="1787" y="1413"/>
                  </a:cubicBezTo>
                  <a:cubicBezTo>
                    <a:pt x="1799" y="1413"/>
                    <a:pt x="1799" y="1437"/>
                    <a:pt x="1799" y="1437"/>
                  </a:cubicBezTo>
                  <a:cubicBezTo>
                    <a:pt x="1823" y="1449"/>
                    <a:pt x="1835" y="1473"/>
                    <a:pt x="1846" y="1496"/>
                  </a:cubicBezTo>
                  <a:cubicBezTo>
                    <a:pt x="1858" y="1508"/>
                    <a:pt x="1894" y="1532"/>
                    <a:pt x="1906" y="1568"/>
                  </a:cubicBezTo>
                  <a:cubicBezTo>
                    <a:pt x="1942" y="1615"/>
                    <a:pt x="1966" y="1639"/>
                    <a:pt x="2001" y="1687"/>
                  </a:cubicBezTo>
                  <a:cubicBezTo>
                    <a:pt x="2001" y="1699"/>
                    <a:pt x="2013" y="1699"/>
                    <a:pt x="2013" y="1711"/>
                  </a:cubicBezTo>
                  <a:cubicBezTo>
                    <a:pt x="2025" y="1734"/>
                    <a:pt x="2025" y="1746"/>
                    <a:pt x="2037" y="1758"/>
                  </a:cubicBezTo>
                  <a:cubicBezTo>
                    <a:pt x="2061" y="1770"/>
                    <a:pt x="2061" y="1794"/>
                    <a:pt x="2073" y="1806"/>
                  </a:cubicBezTo>
                  <a:cubicBezTo>
                    <a:pt x="2085" y="1818"/>
                    <a:pt x="2085" y="1830"/>
                    <a:pt x="2096" y="1854"/>
                  </a:cubicBezTo>
                  <a:cubicBezTo>
                    <a:pt x="2120" y="1865"/>
                    <a:pt x="2132" y="1877"/>
                    <a:pt x="2132" y="1889"/>
                  </a:cubicBezTo>
                  <a:cubicBezTo>
                    <a:pt x="2144" y="1937"/>
                    <a:pt x="2180" y="1973"/>
                    <a:pt x="2192" y="2008"/>
                  </a:cubicBezTo>
                  <a:cubicBezTo>
                    <a:pt x="2192" y="2032"/>
                    <a:pt x="2204" y="2044"/>
                    <a:pt x="2204" y="2056"/>
                  </a:cubicBezTo>
                  <a:cubicBezTo>
                    <a:pt x="2216" y="2068"/>
                    <a:pt x="2216" y="2092"/>
                    <a:pt x="2239" y="2104"/>
                  </a:cubicBezTo>
                  <a:cubicBezTo>
                    <a:pt x="2251" y="2115"/>
                    <a:pt x="2251" y="2151"/>
                    <a:pt x="2263" y="2163"/>
                  </a:cubicBezTo>
                  <a:cubicBezTo>
                    <a:pt x="2275" y="2163"/>
                    <a:pt x="2275" y="2175"/>
                    <a:pt x="2275" y="2175"/>
                  </a:cubicBezTo>
                  <a:cubicBezTo>
                    <a:pt x="2275" y="2187"/>
                    <a:pt x="2299" y="2223"/>
                    <a:pt x="2311" y="2246"/>
                  </a:cubicBezTo>
                  <a:cubicBezTo>
                    <a:pt x="2323" y="2246"/>
                    <a:pt x="2323" y="2270"/>
                    <a:pt x="2323" y="2270"/>
                  </a:cubicBezTo>
                  <a:cubicBezTo>
                    <a:pt x="2347" y="2282"/>
                    <a:pt x="2347" y="2306"/>
                    <a:pt x="2358" y="2330"/>
                  </a:cubicBezTo>
                  <a:cubicBezTo>
                    <a:pt x="2370" y="2342"/>
                    <a:pt x="2370" y="2342"/>
                    <a:pt x="2370" y="2354"/>
                  </a:cubicBezTo>
                  <a:cubicBezTo>
                    <a:pt x="2382" y="2366"/>
                    <a:pt x="2406" y="2401"/>
                    <a:pt x="2406" y="2413"/>
                  </a:cubicBezTo>
                  <a:cubicBezTo>
                    <a:pt x="2418" y="2425"/>
                    <a:pt x="2418" y="2425"/>
                    <a:pt x="2418" y="2449"/>
                  </a:cubicBezTo>
                  <a:cubicBezTo>
                    <a:pt x="2430" y="2473"/>
                    <a:pt x="2430" y="2485"/>
                    <a:pt x="2442" y="2520"/>
                  </a:cubicBezTo>
                  <a:cubicBezTo>
                    <a:pt x="2466" y="2544"/>
                    <a:pt x="2466" y="2580"/>
                    <a:pt x="2477" y="2604"/>
                  </a:cubicBezTo>
                  <a:cubicBezTo>
                    <a:pt x="2489" y="2627"/>
                    <a:pt x="2489" y="2627"/>
                    <a:pt x="2489" y="2639"/>
                  </a:cubicBezTo>
                  <a:cubicBezTo>
                    <a:pt x="2489" y="2651"/>
                    <a:pt x="2501" y="2687"/>
                    <a:pt x="2501" y="2699"/>
                  </a:cubicBezTo>
                  <a:cubicBezTo>
                    <a:pt x="2525" y="2711"/>
                    <a:pt x="2525" y="2711"/>
                    <a:pt x="2525" y="2723"/>
                  </a:cubicBezTo>
                  <a:cubicBezTo>
                    <a:pt x="2525" y="2758"/>
                    <a:pt x="2537" y="2770"/>
                    <a:pt x="2537" y="2782"/>
                  </a:cubicBezTo>
                  <a:lnTo>
                    <a:pt x="2537" y="2818"/>
                  </a:lnTo>
                  <a:cubicBezTo>
                    <a:pt x="2537" y="2842"/>
                    <a:pt x="2549" y="2866"/>
                    <a:pt x="2549" y="2877"/>
                  </a:cubicBezTo>
                  <a:lnTo>
                    <a:pt x="2549" y="2901"/>
                  </a:lnTo>
                  <a:cubicBezTo>
                    <a:pt x="2549" y="2937"/>
                    <a:pt x="2561" y="2949"/>
                    <a:pt x="2561" y="2985"/>
                  </a:cubicBezTo>
                  <a:lnTo>
                    <a:pt x="2561" y="2997"/>
                  </a:lnTo>
                  <a:cubicBezTo>
                    <a:pt x="2585" y="3020"/>
                    <a:pt x="2585" y="3056"/>
                    <a:pt x="2585" y="3080"/>
                  </a:cubicBezTo>
                  <a:lnTo>
                    <a:pt x="2585" y="3116"/>
                  </a:lnTo>
                  <a:lnTo>
                    <a:pt x="2585" y="3175"/>
                  </a:lnTo>
                  <a:lnTo>
                    <a:pt x="2585" y="3199"/>
                  </a:lnTo>
                  <a:lnTo>
                    <a:pt x="2585" y="3258"/>
                  </a:lnTo>
                  <a:lnTo>
                    <a:pt x="2585" y="3294"/>
                  </a:lnTo>
                  <a:lnTo>
                    <a:pt x="2585" y="3366"/>
                  </a:lnTo>
                  <a:lnTo>
                    <a:pt x="2585" y="3437"/>
                  </a:lnTo>
                  <a:lnTo>
                    <a:pt x="2585" y="3473"/>
                  </a:lnTo>
                  <a:lnTo>
                    <a:pt x="2585" y="3532"/>
                  </a:lnTo>
                  <a:lnTo>
                    <a:pt x="2585" y="3556"/>
                  </a:lnTo>
                  <a:lnTo>
                    <a:pt x="2585" y="3604"/>
                  </a:lnTo>
                  <a:lnTo>
                    <a:pt x="2585" y="3639"/>
                  </a:lnTo>
                  <a:lnTo>
                    <a:pt x="2585" y="3675"/>
                  </a:lnTo>
                  <a:lnTo>
                    <a:pt x="2585" y="3711"/>
                  </a:lnTo>
                  <a:cubicBezTo>
                    <a:pt x="2561" y="3711"/>
                    <a:pt x="2561" y="3723"/>
                    <a:pt x="2561" y="3735"/>
                  </a:cubicBezTo>
                  <a:cubicBezTo>
                    <a:pt x="2549" y="3759"/>
                    <a:pt x="2549" y="3770"/>
                    <a:pt x="2549" y="3782"/>
                  </a:cubicBezTo>
                  <a:cubicBezTo>
                    <a:pt x="2537" y="3794"/>
                    <a:pt x="2537" y="3794"/>
                    <a:pt x="2537" y="3818"/>
                  </a:cubicBezTo>
                  <a:cubicBezTo>
                    <a:pt x="2537" y="3830"/>
                    <a:pt x="2525" y="3842"/>
                    <a:pt x="2525" y="3854"/>
                  </a:cubicBezTo>
                  <a:cubicBezTo>
                    <a:pt x="2501" y="3878"/>
                    <a:pt x="2501" y="3878"/>
                    <a:pt x="2501" y="3890"/>
                  </a:cubicBezTo>
                  <a:lnTo>
                    <a:pt x="2501" y="3901"/>
                  </a:lnTo>
                  <a:cubicBezTo>
                    <a:pt x="2501" y="3913"/>
                    <a:pt x="2489" y="3937"/>
                    <a:pt x="2489" y="3949"/>
                  </a:cubicBezTo>
                  <a:lnTo>
                    <a:pt x="2489" y="3961"/>
                  </a:lnTo>
                  <a:cubicBezTo>
                    <a:pt x="2477" y="3997"/>
                    <a:pt x="2477" y="4009"/>
                    <a:pt x="2466" y="4020"/>
                  </a:cubicBezTo>
                  <a:cubicBezTo>
                    <a:pt x="2442" y="4032"/>
                    <a:pt x="2442" y="4056"/>
                    <a:pt x="2430" y="4068"/>
                  </a:cubicBezTo>
                  <a:lnTo>
                    <a:pt x="2430" y="4080"/>
                  </a:lnTo>
                  <a:cubicBezTo>
                    <a:pt x="2418" y="4080"/>
                    <a:pt x="2418" y="4092"/>
                    <a:pt x="2406" y="4116"/>
                  </a:cubicBezTo>
                  <a:cubicBezTo>
                    <a:pt x="2382" y="4116"/>
                    <a:pt x="2382" y="4128"/>
                    <a:pt x="2382" y="4128"/>
                  </a:cubicBezTo>
                  <a:lnTo>
                    <a:pt x="2358" y="4163"/>
                  </a:lnTo>
                  <a:cubicBezTo>
                    <a:pt x="2347" y="4163"/>
                    <a:pt x="2347" y="4175"/>
                    <a:pt x="2347" y="4175"/>
                  </a:cubicBezTo>
                  <a:cubicBezTo>
                    <a:pt x="2347" y="4177"/>
                    <a:pt x="2346" y="4179"/>
                    <a:pt x="2345" y="4181"/>
                  </a:cubicBezTo>
                  <a:lnTo>
                    <a:pt x="2345" y="4181"/>
                  </a:lnTo>
                  <a:lnTo>
                    <a:pt x="3168" y="3711"/>
                  </a:lnTo>
                  <a:cubicBezTo>
                    <a:pt x="3192" y="3699"/>
                    <a:pt x="3204" y="3699"/>
                    <a:pt x="3216" y="3675"/>
                  </a:cubicBezTo>
                  <a:cubicBezTo>
                    <a:pt x="3216" y="3663"/>
                    <a:pt x="3228" y="3663"/>
                    <a:pt x="3228" y="3663"/>
                  </a:cubicBezTo>
                  <a:lnTo>
                    <a:pt x="3263" y="3639"/>
                  </a:lnTo>
                  <a:cubicBezTo>
                    <a:pt x="3263" y="3616"/>
                    <a:pt x="3275" y="3616"/>
                    <a:pt x="3275" y="3616"/>
                  </a:cubicBezTo>
                  <a:lnTo>
                    <a:pt x="3311" y="3592"/>
                  </a:lnTo>
                  <a:cubicBezTo>
                    <a:pt x="3311" y="3580"/>
                    <a:pt x="3323" y="3556"/>
                    <a:pt x="3335" y="3544"/>
                  </a:cubicBezTo>
                  <a:lnTo>
                    <a:pt x="3347" y="3532"/>
                  </a:lnTo>
                  <a:lnTo>
                    <a:pt x="3382" y="3497"/>
                  </a:lnTo>
                  <a:cubicBezTo>
                    <a:pt x="3394" y="3497"/>
                    <a:pt x="3394" y="3485"/>
                    <a:pt x="3394" y="3485"/>
                  </a:cubicBezTo>
                  <a:cubicBezTo>
                    <a:pt x="3406" y="3485"/>
                    <a:pt x="3406" y="3473"/>
                    <a:pt x="3430" y="3461"/>
                  </a:cubicBezTo>
                  <a:lnTo>
                    <a:pt x="3430" y="3437"/>
                  </a:lnTo>
                  <a:cubicBezTo>
                    <a:pt x="3573" y="3199"/>
                    <a:pt x="3609" y="2877"/>
                    <a:pt x="3585" y="2592"/>
                  </a:cubicBezTo>
                  <a:cubicBezTo>
                    <a:pt x="3525" y="1770"/>
                    <a:pt x="3073" y="961"/>
                    <a:pt x="2442" y="437"/>
                  </a:cubicBezTo>
                  <a:lnTo>
                    <a:pt x="2418" y="401"/>
                  </a:lnTo>
                  <a:lnTo>
                    <a:pt x="2394" y="389"/>
                  </a:lnTo>
                  <a:cubicBezTo>
                    <a:pt x="2239" y="258"/>
                    <a:pt x="2025" y="139"/>
                    <a:pt x="1823" y="68"/>
                  </a:cubicBezTo>
                  <a:cubicBezTo>
                    <a:pt x="1712" y="25"/>
                    <a:pt x="1595" y="1"/>
                    <a:pt x="1480" y="1"/>
                  </a:cubicBezTo>
                  <a:close/>
                  <a:moveTo>
                    <a:pt x="2345" y="4181"/>
                  </a:moveTo>
                  <a:lnTo>
                    <a:pt x="2147" y="4294"/>
                  </a:lnTo>
                  <a:lnTo>
                    <a:pt x="2147" y="4294"/>
                  </a:lnTo>
                  <a:cubicBezTo>
                    <a:pt x="2251" y="4294"/>
                    <a:pt x="2263" y="4282"/>
                    <a:pt x="2263" y="4259"/>
                  </a:cubicBezTo>
                  <a:cubicBezTo>
                    <a:pt x="2299" y="4247"/>
                    <a:pt x="2299" y="4235"/>
                    <a:pt x="2311" y="4223"/>
                  </a:cubicBezTo>
                  <a:cubicBezTo>
                    <a:pt x="2321" y="4203"/>
                    <a:pt x="2339" y="4192"/>
                    <a:pt x="2345" y="4181"/>
                  </a:cubicBezTo>
                  <a:close/>
                  <a:moveTo>
                    <a:pt x="2147" y="4294"/>
                  </a:moveTo>
                  <a:cubicBezTo>
                    <a:pt x="2146" y="4294"/>
                    <a:pt x="2145" y="4294"/>
                    <a:pt x="2144" y="4294"/>
                  </a:cubicBezTo>
                  <a:cubicBezTo>
                    <a:pt x="2144" y="4295"/>
                    <a:pt x="2144" y="4296"/>
                    <a:pt x="2144" y="4296"/>
                  </a:cubicBezTo>
                  <a:lnTo>
                    <a:pt x="2144" y="4296"/>
                  </a:lnTo>
                  <a:lnTo>
                    <a:pt x="2147" y="4294"/>
                  </a:lnTo>
                  <a:close/>
                  <a:moveTo>
                    <a:pt x="2144" y="4296"/>
                  </a:moveTo>
                  <a:lnTo>
                    <a:pt x="2101" y="4321"/>
                  </a:lnTo>
                  <a:lnTo>
                    <a:pt x="2101" y="4321"/>
                  </a:lnTo>
                  <a:cubicBezTo>
                    <a:pt x="2112" y="4317"/>
                    <a:pt x="2125" y="4314"/>
                    <a:pt x="2132" y="4306"/>
                  </a:cubicBezTo>
                  <a:cubicBezTo>
                    <a:pt x="2132" y="4306"/>
                    <a:pt x="2143" y="4306"/>
                    <a:pt x="2144" y="4296"/>
                  </a:cubicBezTo>
                  <a:close/>
                  <a:moveTo>
                    <a:pt x="2101" y="4321"/>
                  </a:moveTo>
                  <a:cubicBezTo>
                    <a:pt x="2095" y="4323"/>
                    <a:pt x="2089" y="4326"/>
                    <a:pt x="2085" y="4330"/>
                  </a:cubicBezTo>
                  <a:lnTo>
                    <a:pt x="2101" y="4321"/>
                  </a:lnTo>
                  <a:close/>
                </a:path>
              </a:pathLst>
            </a:custGeom>
            <a:solidFill>
              <a:srgbClr val="3F4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7129214" y="2619456"/>
              <a:ext cx="130452" cy="167806"/>
            </a:xfrm>
            <a:custGeom>
              <a:avLst/>
              <a:gdLst/>
              <a:ahLst/>
              <a:cxnLst/>
              <a:rect l="l" t="t" r="r" b="b"/>
              <a:pathLst>
                <a:path w="2930" h="3769" extrusionOk="0">
                  <a:moveTo>
                    <a:pt x="818" y="0"/>
                  </a:moveTo>
                  <a:cubicBezTo>
                    <a:pt x="339" y="0"/>
                    <a:pt x="9" y="377"/>
                    <a:pt x="1" y="1034"/>
                  </a:cubicBezTo>
                  <a:cubicBezTo>
                    <a:pt x="1" y="1963"/>
                    <a:pt x="655" y="3106"/>
                    <a:pt x="1453" y="3570"/>
                  </a:cubicBezTo>
                  <a:cubicBezTo>
                    <a:pt x="1691" y="3705"/>
                    <a:pt x="1916" y="3768"/>
                    <a:pt x="2114" y="3768"/>
                  </a:cubicBezTo>
                  <a:cubicBezTo>
                    <a:pt x="2599" y="3768"/>
                    <a:pt x="2929" y="3387"/>
                    <a:pt x="2929" y="2736"/>
                  </a:cubicBezTo>
                  <a:cubicBezTo>
                    <a:pt x="2929" y="1808"/>
                    <a:pt x="2275" y="665"/>
                    <a:pt x="1477" y="200"/>
                  </a:cubicBezTo>
                  <a:cubicBezTo>
                    <a:pt x="1240" y="65"/>
                    <a:pt x="1016" y="0"/>
                    <a:pt x="818" y="0"/>
                  </a:cubicBezTo>
                  <a:close/>
                </a:path>
              </a:pathLst>
            </a:custGeom>
            <a:solidFill>
              <a:srgbClr val="4C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7149873" y="2651735"/>
              <a:ext cx="85395" cy="109570"/>
            </a:xfrm>
            <a:custGeom>
              <a:avLst/>
              <a:gdLst/>
              <a:ahLst/>
              <a:cxnLst/>
              <a:rect l="l" t="t" r="r" b="b"/>
              <a:pathLst>
                <a:path w="1918" h="2461" extrusionOk="0">
                  <a:moveTo>
                    <a:pt x="531" y="0"/>
                  </a:moveTo>
                  <a:cubicBezTo>
                    <a:pt x="242" y="0"/>
                    <a:pt x="42" y="209"/>
                    <a:pt x="1" y="571"/>
                  </a:cubicBezTo>
                  <a:lnTo>
                    <a:pt x="1" y="678"/>
                  </a:lnTo>
                  <a:cubicBezTo>
                    <a:pt x="1" y="1297"/>
                    <a:pt x="418" y="2023"/>
                    <a:pt x="953" y="2333"/>
                  </a:cubicBezTo>
                  <a:cubicBezTo>
                    <a:pt x="1109" y="2420"/>
                    <a:pt x="1256" y="2461"/>
                    <a:pt x="1386" y="2461"/>
                  </a:cubicBezTo>
                  <a:cubicBezTo>
                    <a:pt x="1702" y="2461"/>
                    <a:pt x="1918" y="2216"/>
                    <a:pt x="1918" y="1785"/>
                  </a:cubicBezTo>
                  <a:lnTo>
                    <a:pt x="1918" y="1678"/>
                  </a:lnTo>
                  <a:cubicBezTo>
                    <a:pt x="1870" y="1095"/>
                    <a:pt x="1465" y="416"/>
                    <a:pt x="965" y="130"/>
                  </a:cubicBezTo>
                  <a:cubicBezTo>
                    <a:pt x="807" y="42"/>
                    <a:pt x="660" y="0"/>
                    <a:pt x="531" y="0"/>
                  </a:cubicBezTo>
                  <a:close/>
                </a:path>
              </a:pathLst>
            </a:custGeom>
            <a:solidFill>
              <a:srgbClr val="E1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7161538" y="2666695"/>
              <a:ext cx="62599" cy="80052"/>
            </a:xfrm>
            <a:custGeom>
              <a:avLst/>
              <a:gdLst/>
              <a:ahLst/>
              <a:cxnLst/>
              <a:rect l="l" t="t" r="r" b="b"/>
              <a:pathLst>
                <a:path w="1406" h="1798" extrusionOk="0">
                  <a:moveTo>
                    <a:pt x="390" y="0"/>
                  </a:moveTo>
                  <a:cubicBezTo>
                    <a:pt x="177" y="0"/>
                    <a:pt x="26" y="153"/>
                    <a:pt x="1" y="425"/>
                  </a:cubicBezTo>
                  <a:lnTo>
                    <a:pt x="1" y="497"/>
                  </a:lnTo>
                  <a:cubicBezTo>
                    <a:pt x="1" y="937"/>
                    <a:pt x="310" y="1473"/>
                    <a:pt x="703" y="1699"/>
                  </a:cubicBezTo>
                  <a:cubicBezTo>
                    <a:pt x="815" y="1766"/>
                    <a:pt x="922" y="1797"/>
                    <a:pt x="1017" y="1797"/>
                  </a:cubicBezTo>
                  <a:cubicBezTo>
                    <a:pt x="1245" y="1797"/>
                    <a:pt x="1406" y="1614"/>
                    <a:pt x="1406" y="1294"/>
                  </a:cubicBezTo>
                  <a:lnTo>
                    <a:pt x="1406" y="1223"/>
                  </a:lnTo>
                  <a:cubicBezTo>
                    <a:pt x="1358" y="794"/>
                    <a:pt x="1060" y="294"/>
                    <a:pt x="703" y="92"/>
                  </a:cubicBezTo>
                  <a:cubicBezTo>
                    <a:pt x="590" y="30"/>
                    <a:pt x="484" y="0"/>
                    <a:pt x="390" y="0"/>
                  </a:cubicBezTo>
                  <a:close/>
                </a:path>
              </a:pathLst>
            </a:custGeom>
            <a:solidFill>
              <a:srgbClr val="A9B0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7161538" y="2666606"/>
              <a:ext cx="44567" cy="79473"/>
            </a:xfrm>
            <a:custGeom>
              <a:avLst/>
              <a:gdLst/>
              <a:ahLst/>
              <a:cxnLst/>
              <a:rect l="l" t="t" r="r" b="b"/>
              <a:pathLst>
                <a:path w="1001" h="1785" extrusionOk="0">
                  <a:moveTo>
                    <a:pt x="380" y="0"/>
                  </a:moveTo>
                  <a:cubicBezTo>
                    <a:pt x="172" y="0"/>
                    <a:pt x="30" y="154"/>
                    <a:pt x="1" y="427"/>
                  </a:cubicBezTo>
                  <a:lnTo>
                    <a:pt x="1" y="499"/>
                  </a:lnTo>
                  <a:cubicBezTo>
                    <a:pt x="1" y="939"/>
                    <a:pt x="310" y="1475"/>
                    <a:pt x="703" y="1701"/>
                  </a:cubicBezTo>
                  <a:cubicBezTo>
                    <a:pt x="810" y="1761"/>
                    <a:pt x="906" y="1785"/>
                    <a:pt x="1001" y="1785"/>
                  </a:cubicBezTo>
                  <a:cubicBezTo>
                    <a:pt x="941" y="1773"/>
                    <a:pt x="882" y="1749"/>
                    <a:pt x="822" y="1713"/>
                  </a:cubicBezTo>
                  <a:cubicBezTo>
                    <a:pt x="429" y="1487"/>
                    <a:pt x="120" y="951"/>
                    <a:pt x="120" y="511"/>
                  </a:cubicBezTo>
                  <a:lnTo>
                    <a:pt x="120" y="439"/>
                  </a:lnTo>
                  <a:cubicBezTo>
                    <a:pt x="156" y="165"/>
                    <a:pt x="310" y="22"/>
                    <a:pt x="525" y="22"/>
                  </a:cubicBezTo>
                  <a:cubicBezTo>
                    <a:pt x="474" y="8"/>
                    <a:pt x="425" y="0"/>
                    <a:pt x="380" y="0"/>
                  </a:cubicBezTo>
                  <a:close/>
                </a:path>
              </a:pathLst>
            </a:custGeom>
            <a:solidFill>
              <a:srgbClr val="BDD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7180638" y="2688644"/>
              <a:ext cx="28138" cy="35885"/>
            </a:xfrm>
            <a:custGeom>
              <a:avLst/>
              <a:gdLst/>
              <a:ahLst/>
              <a:cxnLst/>
              <a:rect l="l" t="t" r="r" b="b"/>
              <a:pathLst>
                <a:path w="632" h="806" extrusionOk="0">
                  <a:moveTo>
                    <a:pt x="178" y="0"/>
                  </a:moveTo>
                  <a:cubicBezTo>
                    <a:pt x="68" y="0"/>
                    <a:pt x="0" y="84"/>
                    <a:pt x="0" y="230"/>
                  </a:cubicBezTo>
                  <a:cubicBezTo>
                    <a:pt x="0" y="420"/>
                    <a:pt x="131" y="659"/>
                    <a:pt x="322" y="766"/>
                  </a:cubicBezTo>
                  <a:cubicBezTo>
                    <a:pt x="372" y="793"/>
                    <a:pt x="419" y="805"/>
                    <a:pt x="460" y="805"/>
                  </a:cubicBezTo>
                  <a:cubicBezTo>
                    <a:pt x="564" y="805"/>
                    <a:pt x="631" y="724"/>
                    <a:pt x="631" y="587"/>
                  </a:cubicBezTo>
                  <a:cubicBezTo>
                    <a:pt x="620" y="385"/>
                    <a:pt x="477" y="147"/>
                    <a:pt x="322" y="39"/>
                  </a:cubicBezTo>
                  <a:cubicBezTo>
                    <a:pt x="269" y="13"/>
                    <a:pt x="220" y="0"/>
                    <a:pt x="178" y="0"/>
                  </a:cubicBezTo>
                  <a:close/>
                </a:path>
              </a:pathLst>
            </a:custGeom>
            <a:solidFill>
              <a:srgbClr val="3F4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7150407" y="2573687"/>
              <a:ext cx="181341" cy="169943"/>
            </a:xfrm>
            <a:custGeom>
              <a:avLst/>
              <a:gdLst/>
              <a:ahLst/>
              <a:cxnLst/>
              <a:rect l="l" t="t" r="r" b="b"/>
              <a:pathLst>
                <a:path w="4073" h="3817" extrusionOk="0">
                  <a:moveTo>
                    <a:pt x="1440" y="1"/>
                  </a:moveTo>
                  <a:cubicBezTo>
                    <a:pt x="1421" y="1"/>
                    <a:pt x="1401" y="1"/>
                    <a:pt x="1382" y="2"/>
                  </a:cubicBezTo>
                  <a:cubicBezTo>
                    <a:pt x="1251" y="26"/>
                    <a:pt x="1120" y="50"/>
                    <a:pt x="1001" y="121"/>
                  </a:cubicBezTo>
                  <a:lnTo>
                    <a:pt x="203" y="585"/>
                  </a:lnTo>
                  <a:cubicBezTo>
                    <a:pt x="1" y="716"/>
                    <a:pt x="191" y="740"/>
                    <a:pt x="191" y="740"/>
                  </a:cubicBezTo>
                  <a:cubicBezTo>
                    <a:pt x="235" y="736"/>
                    <a:pt x="282" y="734"/>
                    <a:pt x="330" y="734"/>
                  </a:cubicBezTo>
                  <a:cubicBezTo>
                    <a:pt x="846" y="734"/>
                    <a:pt x="1605" y="999"/>
                    <a:pt x="2334" y="2229"/>
                  </a:cubicBezTo>
                  <a:cubicBezTo>
                    <a:pt x="2334" y="2229"/>
                    <a:pt x="2680" y="2717"/>
                    <a:pt x="2799" y="3669"/>
                  </a:cubicBezTo>
                  <a:cubicBezTo>
                    <a:pt x="2808" y="3760"/>
                    <a:pt x="2880" y="3817"/>
                    <a:pt x="2961" y="3817"/>
                  </a:cubicBezTo>
                  <a:cubicBezTo>
                    <a:pt x="2986" y="3817"/>
                    <a:pt x="3012" y="3811"/>
                    <a:pt x="3037" y="3800"/>
                  </a:cubicBezTo>
                  <a:lnTo>
                    <a:pt x="3930" y="3336"/>
                  </a:lnTo>
                  <a:cubicBezTo>
                    <a:pt x="4013" y="3300"/>
                    <a:pt x="4073" y="3205"/>
                    <a:pt x="4073" y="3098"/>
                  </a:cubicBezTo>
                  <a:cubicBezTo>
                    <a:pt x="4073" y="2717"/>
                    <a:pt x="4013" y="1693"/>
                    <a:pt x="3025" y="705"/>
                  </a:cubicBezTo>
                  <a:cubicBezTo>
                    <a:pt x="3025" y="705"/>
                    <a:pt x="2242" y="1"/>
                    <a:pt x="1440" y="1"/>
                  </a:cubicBezTo>
                  <a:close/>
                </a:path>
              </a:pathLst>
            </a:custGeom>
            <a:solidFill>
              <a:srgbClr val="EB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7235223" y="2590739"/>
              <a:ext cx="48307" cy="44567"/>
            </a:xfrm>
            <a:custGeom>
              <a:avLst/>
              <a:gdLst/>
              <a:ahLst/>
              <a:cxnLst/>
              <a:rect l="l" t="t" r="r" b="b"/>
              <a:pathLst>
                <a:path w="1085" h="1001" extrusionOk="0">
                  <a:moveTo>
                    <a:pt x="1084" y="0"/>
                  </a:moveTo>
                  <a:lnTo>
                    <a:pt x="1" y="619"/>
                  </a:lnTo>
                  <a:lnTo>
                    <a:pt x="1" y="1000"/>
                  </a:lnTo>
                  <a:lnTo>
                    <a:pt x="1084" y="357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3F4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7185402" y="2562111"/>
              <a:ext cx="98128" cy="56232"/>
            </a:xfrm>
            <a:custGeom>
              <a:avLst/>
              <a:gdLst/>
              <a:ahLst/>
              <a:cxnLst/>
              <a:rect l="l" t="t" r="r" b="b"/>
              <a:pathLst>
                <a:path w="2204" h="1263" extrusionOk="0">
                  <a:moveTo>
                    <a:pt x="1108" y="0"/>
                  </a:moveTo>
                  <a:lnTo>
                    <a:pt x="1" y="643"/>
                  </a:lnTo>
                  <a:lnTo>
                    <a:pt x="1120" y="1262"/>
                  </a:lnTo>
                  <a:lnTo>
                    <a:pt x="2203" y="643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5A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7185402" y="2590739"/>
              <a:ext cx="49865" cy="44567"/>
            </a:xfrm>
            <a:custGeom>
              <a:avLst/>
              <a:gdLst/>
              <a:ahLst/>
              <a:cxnLst/>
              <a:rect l="l" t="t" r="r" b="b"/>
              <a:pathLst>
                <a:path w="1120" h="1001" extrusionOk="0">
                  <a:moveTo>
                    <a:pt x="1" y="0"/>
                  </a:moveTo>
                  <a:lnTo>
                    <a:pt x="1" y="357"/>
                  </a:lnTo>
                  <a:lnTo>
                    <a:pt x="1120" y="1000"/>
                  </a:lnTo>
                  <a:lnTo>
                    <a:pt x="1120" y="6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4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8157601" y="3176124"/>
              <a:ext cx="160148" cy="193897"/>
            </a:xfrm>
            <a:custGeom>
              <a:avLst/>
              <a:gdLst/>
              <a:ahLst/>
              <a:cxnLst/>
              <a:rect l="l" t="t" r="r" b="b"/>
              <a:pathLst>
                <a:path w="3597" h="4355" extrusionOk="0">
                  <a:moveTo>
                    <a:pt x="85" y="697"/>
                  </a:moveTo>
                  <a:cubicBezTo>
                    <a:pt x="80" y="698"/>
                    <a:pt x="76" y="699"/>
                    <a:pt x="72" y="699"/>
                  </a:cubicBezTo>
                  <a:cubicBezTo>
                    <a:pt x="72" y="699"/>
                    <a:pt x="65" y="699"/>
                    <a:pt x="62" y="710"/>
                  </a:cubicBezTo>
                  <a:lnTo>
                    <a:pt x="62" y="710"/>
                  </a:lnTo>
                  <a:lnTo>
                    <a:pt x="85" y="697"/>
                  </a:lnTo>
                  <a:close/>
                  <a:moveTo>
                    <a:pt x="62" y="710"/>
                  </a:moveTo>
                  <a:lnTo>
                    <a:pt x="1" y="747"/>
                  </a:lnTo>
                  <a:cubicBezTo>
                    <a:pt x="24" y="735"/>
                    <a:pt x="48" y="735"/>
                    <a:pt x="60" y="723"/>
                  </a:cubicBezTo>
                  <a:cubicBezTo>
                    <a:pt x="60" y="718"/>
                    <a:pt x="61" y="714"/>
                    <a:pt x="62" y="710"/>
                  </a:cubicBezTo>
                  <a:close/>
                  <a:moveTo>
                    <a:pt x="1476" y="1"/>
                  </a:moveTo>
                  <a:cubicBezTo>
                    <a:pt x="1368" y="1"/>
                    <a:pt x="1259" y="22"/>
                    <a:pt x="1156" y="68"/>
                  </a:cubicBezTo>
                  <a:cubicBezTo>
                    <a:pt x="1156" y="80"/>
                    <a:pt x="1144" y="80"/>
                    <a:pt x="1144" y="80"/>
                  </a:cubicBezTo>
                  <a:cubicBezTo>
                    <a:pt x="1120" y="92"/>
                    <a:pt x="1096" y="92"/>
                    <a:pt x="1084" y="104"/>
                  </a:cubicBezTo>
                  <a:lnTo>
                    <a:pt x="85" y="697"/>
                  </a:lnTo>
                  <a:lnTo>
                    <a:pt x="85" y="697"/>
                  </a:lnTo>
                  <a:cubicBezTo>
                    <a:pt x="97" y="693"/>
                    <a:pt x="111" y="687"/>
                    <a:pt x="120" y="687"/>
                  </a:cubicBezTo>
                  <a:cubicBezTo>
                    <a:pt x="132" y="675"/>
                    <a:pt x="132" y="675"/>
                    <a:pt x="144" y="675"/>
                  </a:cubicBezTo>
                  <a:lnTo>
                    <a:pt x="167" y="675"/>
                  </a:lnTo>
                  <a:cubicBezTo>
                    <a:pt x="179" y="663"/>
                    <a:pt x="191" y="663"/>
                    <a:pt x="203" y="663"/>
                  </a:cubicBezTo>
                  <a:lnTo>
                    <a:pt x="215" y="663"/>
                  </a:lnTo>
                  <a:cubicBezTo>
                    <a:pt x="251" y="639"/>
                    <a:pt x="263" y="639"/>
                    <a:pt x="286" y="639"/>
                  </a:cubicBezTo>
                  <a:lnTo>
                    <a:pt x="608" y="639"/>
                  </a:lnTo>
                  <a:cubicBezTo>
                    <a:pt x="620" y="663"/>
                    <a:pt x="644" y="663"/>
                    <a:pt x="655" y="663"/>
                  </a:cubicBezTo>
                  <a:lnTo>
                    <a:pt x="679" y="663"/>
                  </a:lnTo>
                  <a:cubicBezTo>
                    <a:pt x="703" y="663"/>
                    <a:pt x="715" y="675"/>
                    <a:pt x="727" y="675"/>
                  </a:cubicBezTo>
                  <a:lnTo>
                    <a:pt x="739" y="675"/>
                  </a:lnTo>
                  <a:cubicBezTo>
                    <a:pt x="763" y="687"/>
                    <a:pt x="775" y="687"/>
                    <a:pt x="798" y="699"/>
                  </a:cubicBezTo>
                  <a:cubicBezTo>
                    <a:pt x="834" y="723"/>
                    <a:pt x="846" y="723"/>
                    <a:pt x="882" y="735"/>
                  </a:cubicBezTo>
                  <a:cubicBezTo>
                    <a:pt x="882" y="747"/>
                    <a:pt x="894" y="747"/>
                    <a:pt x="894" y="747"/>
                  </a:cubicBezTo>
                  <a:cubicBezTo>
                    <a:pt x="906" y="759"/>
                    <a:pt x="917" y="759"/>
                    <a:pt x="929" y="782"/>
                  </a:cubicBezTo>
                  <a:cubicBezTo>
                    <a:pt x="953" y="782"/>
                    <a:pt x="953" y="794"/>
                    <a:pt x="965" y="794"/>
                  </a:cubicBezTo>
                  <a:cubicBezTo>
                    <a:pt x="977" y="794"/>
                    <a:pt x="1013" y="806"/>
                    <a:pt x="1025" y="818"/>
                  </a:cubicBezTo>
                  <a:cubicBezTo>
                    <a:pt x="1060" y="842"/>
                    <a:pt x="1072" y="854"/>
                    <a:pt x="1096" y="866"/>
                  </a:cubicBezTo>
                  <a:cubicBezTo>
                    <a:pt x="1132" y="878"/>
                    <a:pt x="1144" y="901"/>
                    <a:pt x="1179" y="913"/>
                  </a:cubicBezTo>
                  <a:cubicBezTo>
                    <a:pt x="1191" y="913"/>
                    <a:pt x="1191" y="925"/>
                    <a:pt x="1203" y="925"/>
                  </a:cubicBezTo>
                  <a:cubicBezTo>
                    <a:pt x="1215" y="925"/>
                    <a:pt x="1239" y="937"/>
                    <a:pt x="1251" y="961"/>
                  </a:cubicBezTo>
                  <a:cubicBezTo>
                    <a:pt x="1263" y="961"/>
                    <a:pt x="1263" y="973"/>
                    <a:pt x="1275" y="973"/>
                  </a:cubicBezTo>
                  <a:cubicBezTo>
                    <a:pt x="1298" y="973"/>
                    <a:pt x="1310" y="985"/>
                    <a:pt x="1322" y="997"/>
                  </a:cubicBezTo>
                  <a:lnTo>
                    <a:pt x="1358" y="1032"/>
                  </a:lnTo>
                  <a:cubicBezTo>
                    <a:pt x="1370" y="1044"/>
                    <a:pt x="1382" y="1044"/>
                    <a:pt x="1394" y="1056"/>
                  </a:cubicBezTo>
                  <a:lnTo>
                    <a:pt x="1429" y="1092"/>
                  </a:lnTo>
                  <a:lnTo>
                    <a:pt x="1453" y="1116"/>
                  </a:lnTo>
                  <a:lnTo>
                    <a:pt x="1489" y="1151"/>
                  </a:lnTo>
                  <a:cubicBezTo>
                    <a:pt x="1501" y="1151"/>
                    <a:pt x="1513" y="1163"/>
                    <a:pt x="1537" y="1175"/>
                  </a:cubicBezTo>
                  <a:lnTo>
                    <a:pt x="1560" y="1211"/>
                  </a:lnTo>
                  <a:lnTo>
                    <a:pt x="1608" y="1259"/>
                  </a:lnTo>
                  <a:lnTo>
                    <a:pt x="1632" y="1282"/>
                  </a:lnTo>
                  <a:lnTo>
                    <a:pt x="1679" y="1330"/>
                  </a:lnTo>
                  <a:lnTo>
                    <a:pt x="1691" y="1342"/>
                  </a:lnTo>
                  <a:cubicBezTo>
                    <a:pt x="1715" y="1378"/>
                    <a:pt x="1739" y="1390"/>
                    <a:pt x="1751" y="1413"/>
                  </a:cubicBezTo>
                  <a:cubicBezTo>
                    <a:pt x="1775" y="1413"/>
                    <a:pt x="1775" y="1437"/>
                    <a:pt x="1775" y="1437"/>
                  </a:cubicBezTo>
                  <a:cubicBezTo>
                    <a:pt x="1787" y="1449"/>
                    <a:pt x="1798" y="1473"/>
                    <a:pt x="1810" y="1497"/>
                  </a:cubicBezTo>
                  <a:cubicBezTo>
                    <a:pt x="1834" y="1509"/>
                    <a:pt x="1858" y="1532"/>
                    <a:pt x="1870" y="1568"/>
                  </a:cubicBezTo>
                  <a:cubicBezTo>
                    <a:pt x="1906" y="1616"/>
                    <a:pt x="1929" y="1640"/>
                    <a:pt x="1965" y="1687"/>
                  </a:cubicBezTo>
                  <a:cubicBezTo>
                    <a:pt x="1965" y="1699"/>
                    <a:pt x="1977" y="1699"/>
                    <a:pt x="1977" y="1711"/>
                  </a:cubicBezTo>
                  <a:cubicBezTo>
                    <a:pt x="1989" y="1735"/>
                    <a:pt x="1989" y="1747"/>
                    <a:pt x="2001" y="1759"/>
                  </a:cubicBezTo>
                  <a:cubicBezTo>
                    <a:pt x="2025" y="1771"/>
                    <a:pt x="2025" y="1794"/>
                    <a:pt x="2037" y="1806"/>
                  </a:cubicBezTo>
                  <a:cubicBezTo>
                    <a:pt x="2049" y="1818"/>
                    <a:pt x="2049" y="1830"/>
                    <a:pt x="2072" y="1854"/>
                  </a:cubicBezTo>
                  <a:cubicBezTo>
                    <a:pt x="2084" y="1866"/>
                    <a:pt x="2096" y="1878"/>
                    <a:pt x="2096" y="1890"/>
                  </a:cubicBezTo>
                  <a:cubicBezTo>
                    <a:pt x="2108" y="1937"/>
                    <a:pt x="2144" y="1973"/>
                    <a:pt x="2156" y="2009"/>
                  </a:cubicBezTo>
                  <a:cubicBezTo>
                    <a:pt x="2156" y="2033"/>
                    <a:pt x="2168" y="2044"/>
                    <a:pt x="2168" y="2056"/>
                  </a:cubicBezTo>
                  <a:cubicBezTo>
                    <a:pt x="2191" y="2068"/>
                    <a:pt x="2191" y="2092"/>
                    <a:pt x="2203" y="2104"/>
                  </a:cubicBezTo>
                  <a:cubicBezTo>
                    <a:pt x="2215" y="2116"/>
                    <a:pt x="2215" y="2152"/>
                    <a:pt x="2227" y="2163"/>
                  </a:cubicBezTo>
                  <a:cubicBezTo>
                    <a:pt x="2251" y="2163"/>
                    <a:pt x="2251" y="2175"/>
                    <a:pt x="2251" y="2175"/>
                  </a:cubicBezTo>
                  <a:cubicBezTo>
                    <a:pt x="2251" y="2187"/>
                    <a:pt x="2263" y="2223"/>
                    <a:pt x="2275" y="2247"/>
                  </a:cubicBezTo>
                  <a:cubicBezTo>
                    <a:pt x="2287" y="2247"/>
                    <a:pt x="2287" y="2271"/>
                    <a:pt x="2287" y="2271"/>
                  </a:cubicBezTo>
                  <a:cubicBezTo>
                    <a:pt x="2310" y="2283"/>
                    <a:pt x="2310" y="2306"/>
                    <a:pt x="2322" y="2330"/>
                  </a:cubicBezTo>
                  <a:cubicBezTo>
                    <a:pt x="2334" y="2342"/>
                    <a:pt x="2334" y="2342"/>
                    <a:pt x="2334" y="2354"/>
                  </a:cubicBezTo>
                  <a:cubicBezTo>
                    <a:pt x="2346" y="2366"/>
                    <a:pt x="2370" y="2402"/>
                    <a:pt x="2370" y="2414"/>
                  </a:cubicBezTo>
                  <a:cubicBezTo>
                    <a:pt x="2382" y="2425"/>
                    <a:pt x="2382" y="2425"/>
                    <a:pt x="2382" y="2449"/>
                  </a:cubicBezTo>
                  <a:cubicBezTo>
                    <a:pt x="2394" y="2461"/>
                    <a:pt x="2394" y="2485"/>
                    <a:pt x="2406" y="2521"/>
                  </a:cubicBezTo>
                  <a:cubicBezTo>
                    <a:pt x="2430" y="2544"/>
                    <a:pt x="2430" y="2580"/>
                    <a:pt x="2441" y="2604"/>
                  </a:cubicBezTo>
                  <a:cubicBezTo>
                    <a:pt x="2453" y="2628"/>
                    <a:pt x="2453" y="2628"/>
                    <a:pt x="2453" y="2640"/>
                  </a:cubicBezTo>
                  <a:cubicBezTo>
                    <a:pt x="2453" y="2652"/>
                    <a:pt x="2465" y="2687"/>
                    <a:pt x="2465" y="2699"/>
                  </a:cubicBezTo>
                  <a:cubicBezTo>
                    <a:pt x="2477" y="2711"/>
                    <a:pt x="2477" y="2711"/>
                    <a:pt x="2477" y="2723"/>
                  </a:cubicBezTo>
                  <a:cubicBezTo>
                    <a:pt x="2477" y="2759"/>
                    <a:pt x="2501" y="2771"/>
                    <a:pt x="2501" y="2783"/>
                  </a:cubicBezTo>
                  <a:lnTo>
                    <a:pt x="2501" y="2818"/>
                  </a:lnTo>
                  <a:cubicBezTo>
                    <a:pt x="2501" y="2842"/>
                    <a:pt x="2513" y="2866"/>
                    <a:pt x="2513" y="2878"/>
                  </a:cubicBezTo>
                  <a:lnTo>
                    <a:pt x="2513" y="2902"/>
                  </a:lnTo>
                  <a:cubicBezTo>
                    <a:pt x="2513" y="2937"/>
                    <a:pt x="2525" y="2949"/>
                    <a:pt x="2525" y="2985"/>
                  </a:cubicBezTo>
                  <a:lnTo>
                    <a:pt x="2525" y="2997"/>
                  </a:lnTo>
                  <a:cubicBezTo>
                    <a:pt x="2537" y="3021"/>
                    <a:pt x="2537" y="3056"/>
                    <a:pt x="2537" y="3080"/>
                  </a:cubicBezTo>
                  <a:lnTo>
                    <a:pt x="2537" y="3116"/>
                  </a:lnTo>
                  <a:lnTo>
                    <a:pt x="2537" y="3176"/>
                  </a:lnTo>
                  <a:lnTo>
                    <a:pt x="2537" y="3199"/>
                  </a:lnTo>
                  <a:lnTo>
                    <a:pt x="2537" y="3259"/>
                  </a:lnTo>
                  <a:lnTo>
                    <a:pt x="2537" y="3295"/>
                  </a:lnTo>
                  <a:lnTo>
                    <a:pt x="2537" y="3366"/>
                  </a:lnTo>
                  <a:lnTo>
                    <a:pt x="2537" y="3449"/>
                  </a:lnTo>
                  <a:lnTo>
                    <a:pt x="2537" y="3473"/>
                  </a:lnTo>
                  <a:lnTo>
                    <a:pt x="2537" y="3533"/>
                  </a:lnTo>
                  <a:lnTo>
                    <a:pt x="2537" y="3568"/>
                  </a:lnTo>
                  <a:lnTo>
                    <a:pt x="2537" y="3604"/>
                  </a:lnTo>
                  <a:lnTo>
                    <a:pt x="2537" y="3640"/>
                  </a:lnTo>
                  <a:lnTo>
                    <a:pt x="2537" y="3687"/>
                  </a:lnTo>
                  <a:lnTo>
                    <a:pt x="2537" y="3711"/>
                  </a:lnTo>
                  <a:cubicBezTo>
                    <a:pt x="2525" y="3711"/>
                    <a:pt x="2525" y="3723"/>
                    <a:pt x="2525" y="3747"/>
                  </a:cubicBezTo>
                  <a:cubicBezTo>
                    <a:pt x="2513" y="3759"/>
                    <a:pt x="2513" y="3771"/>
                    <a:pt x="2513" y="3783"/>
                  </a:cubicBezTo>
                  <a:cubicBezTo>
                    <a:pt x="2501" y="3807"/>
                    <a:pt x="2501" y="3807"/>
                    <a:pt x="2501" y="3818"/>
                  </a:cubicBezTo>
                  <a:cubicBezTo>
                    <a:pt x="2501" y="3830"/>
                    <a:pt x="2477" y="3842"/>
                    <a:pt x="2477" y="3866"/>
                  </a:cubicBezTo>
                  <a:cubicBezTo>
                    <a:pt x="2465" y="3878"/>
                    <a:pt x="2465" y="3878"/>
                    <a:pt x="2465" y="3890"/>
                  </a:cubicBezTo>
                  <a:lnTo>
                    <a:pt x="2465" y="3902"/>
                  </a:lnTo>
                  <a:cubicBezTo>
                    <a:pt x="2465" y="3926"/>
                    <a:pt x="2453" y="3938"/>
                    <a:pt x="2453" y="3949"/>
                  </a:cubicBezTo>
                  <a:lnTo>
                    <a:pt x="2453" y="3961"/>
                  </a:lnTo>
                  <a:cubicBezTo>
                    <a:pt x="2441" y="3997"/>
                    <a:pt x="2441" y="4009"/>
                    <a:pt x="2418" y="4021"/>
                  </a:cubicBezTo>
                  <a:cubicBezTo>
                    <a:pt x="2406" y="4045"/>
                    <a:pt x="2406" y="4057"/>
                    <a:pt x="2394" y="4068"/>
                  </a:cubicBezTo>
                  <a:lnTo>
                    <a:pt x="2394" y="4080"/>
                  </a:lnTo>
                  <a:cubicBezTo>
                    <a:pt x="2382" y="4080"/>
                    <a:pt x="2382" y="4104"/>
                    <a:pt x="2358" y="4116"/>
                  </a:cubicBezTo>
                  <a:cubicBezTo>
                    <a:pt x="2346" y="4116"/>
                    <a:pt x="2346" y="4128"/>
                    <a:pt x="2346" y="4128"/>
                  </a:cubicBezTo>
                  <a:lnTo>
                    <a:pt x="2322" y="4164"/>
                  </a:lnTo>
                  <a:cubicBezTo>
                    <a:pt x="2299" y="4164"/>
                    <a:pt x="2299" y="4176"/>
                    <a:pt x="2299" y="4176"/>
                  </a:cubicBezTo>
                  <a:cubicBezTo>
                    <a:pt x="2299" y="4188"/>
                    <a:pt x="2287" y="4199"/>
                    <a:pt x="2275" y="4223"/>
                  </a:cubicBezTo>
                  <a:cubicBezTo>
                    <a:pt x="2263" y="4235"/>
                    <a:pt x="2263" y="4247"/>
                    <a:pt x="2227" y="4259"/>
                  </a:cubicBezTo>
                  <a:cubicBezTo>
                    <a:pt x="2227" y="4264"/>
                    <a:pt x="2227" y="4267"/>
                    <a:pt x="2225" y="4270"/>
                  </a:cubicBezTo>
                  <a:lnTo>
                    <a:pt x="2225" y="4270"/>
                  </a:lnTo>
                  <a:lnTo>
                    <a:pt x="3168" y="3711"/>
                  </a:lnTo>
                  <a:cubicBezTo>
                    <a:pt x="3180" y="3699"/>
                    <a:pt x="3203" y="3699"/>
                    <a:pt x="3215" y="3676"/>
                  </a:cubicBezTo>
                  <a:cubicBezTo>
                    <a:pt x="3215" y="3664"/>
                    <a:pt x="3227" y="3664"/>
                    <a:pt x="3227" y="3664"/>
                  </a:cubicBezTo>
                  <a:lnTo>
                    <a:pt x="3263" y="3640"/>
                  </a:lnTo>
                  <a:cubicBezTo>
                    <a:pt x="3263" y="3616"/>
                    <a:pt x="3275" y="3616"/>
                    <a:pt x="3275" y="3616"/>
                  </a:cubicBezTo>
                  <a:cubicBezTo>
                    <a:pt x="3275" y="3604"/>
                    <a:pt x="3287" y="3604"/>
                    <a:pt x="3299" y="3592"/>
                  </a:cubicBezTo>
                  <a:cubicBezTo>
                    <a:pt x="3299" y="3580"/>
                    <a:pt x="3322" y="3557"/>
                    <a:pt x="3334" y="3545"/>
                  </a:cubicBezTo>
                  <a:cubicBezTo>
                    <a:pt x="3346" y="3545"/>
                    <a:pt x="3346" y="3533"/>
                    <a:pt x="3346" y="3533"/>
                  </a:cubicBezTo>
                  <a:lnTo>
                    <a:pt x="3382" y="3497"/>
                  </a:lnTo>
                  <a:cubicBezTo>
                    <a:pt x="3394" y="3497"/>
                    <a:pt x="3394" y="3485"/>
                    <a:pt x="3394" y="3485"/>
                  </a:cubicBezTo>
                  <a:cubicBezTo>
                    <a:pt x="3406" y="3485"/>
                    <a:pt x="3406" y="3473"/>
                    <a:pt x="3418" y="3461"/>
                  </a:cubicBezTo>
                  <a:lnTo>
                    <a:pt x="3418" y="3437"/>
                  </a:lnTo>
                  <a:cubicBezTo>
                    <a:pt x="3573" y="3199"/>
                    <a:pt x="3596" y="2878"/>
                    <a:pt x="3584" y="2592"/>
                  </a:cubicBezTo>
                  <a:cubicBezTo>
                    <a:pt x="3525" y="1771"/>
                    <a:pt x="3061" y="961"/>
                    <a:pt x="2441" y="437"/>
                  </a:cubicBezTo>
                  <a:lnTo>
                    <a:pt x="2406" y="401"/>
                  </a:lnTo>
                  <a:lnTo>
                    <a:pt x="2394" y="389"/>
                  </a:lnTo>
                  <a:cubicBezTo>
                    <a:pt x="2227" y="258"/>
                    <a:pt x="2025" y="139"/>
                    <a:pt x="1810" y="68"/>
                  </a:cubicBezTo>
                  <a:cubicBezTo>
                    <a:pt x="1706" y="25"/>
                    <a:pt x="1592" y="1"/>
                    <a:pt x="1476" y="1"/>
                  </a:cubicBezTo>
                  <a:close/>
                  <a:moveTo>
                    <a:pt x="2225" y="4270"/>
                  </a:moveTo>
                  <a:lnTo>
                    <a:pt x="2190" y="4291"/>
                  </a:lnTo>
                  <a:lnTo>
                    <a:pt x="2190" y="4291"/>
                  </a:lnTo>
                  <a:cubicBezTo>
                    <a:pt x="2213" y="4284"/>
                    <a:pt x="2222" y="4279"/>
                    <a:pt x="2225" y="4270"/>
                  </a:cubicBezTo>
                  <a:close/>
                  <a:moveTo>
                    <a:pt x="2190" y="4291"/>
                  </a:moveTo>
                  <a:lnTo>
                    <a:pt x="2190" y="4291"/>
                  </a:lnTo>
                  <a:cubicBezTo>
                    <a:pt x="2178" y="4295"/>
                    <a:pt x="2163" y="4300"/>
                    <a:pt x="2144" y="4307"/>
                  </a:cubicBezTo>
                  <a:cubicBezTo>
                    <a:pt x="2144" y="4319"/>
                    <a:pt x="2132" y="4319"/>
                    <a:pt x="2132" y="4319"/>
                  </a:cubicBezTo>
                  <a:cubicBezTo>
                    <a:pt x="2108" y="4330"/>
                    <a:pt x="2096" y="4330"/>
                    <a:pt x="2084" y="4354"/>
                  </a:cubicBezTo>
                  <a:lnTo>
                    <a:pt x="2190" y="42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8141706" y="3205286"/>
              <a:ext cx="130452" cy="167717"/>
            </a:xfrm>
            <a:custGeom>
              <a:avLst/>
              <a:gdLst/>
              <a:ahLst/>
              <a:cxnLst/>
              <a:rect l="l" t="t" r="r" b="b"/>
              <a:pathLst>
                <a:path w="2930" h="3767" extrusionOk="0">
                  <a:moveTo>
                    <a:pt x="817" y="1"/>
                  </a:moveTo>
                  <a:cubicBezTo>
                    <a:pt x="337" y="1"/>
                    <a:pt x="0" y="381"/>
                    <a:pt x="0" y="1032"/>
                  </a:cubicBezTo>
                  <a:cubicBezTo>
                    <a:pt x="0" y="1961"/>
                    <a:pt x="655" y="3104"/>
                    <a:pt x="1453" y="3568"/>
                  </a:cubicBezTo>
                  <a:cubicBezTo>
                    <a:pt x="1691" y="3703"/>
                    <a:pt x="1916" y="3767"/>
                    <a:pt x="2114" y="3767"/>
                  </a:cubicBezTo>
                  <a:cubicBezTo>
                    <a:pt x="2599" y="3767"/>
                    <a:pt x="2929" y="3386"/>
                    <a:pt x="2929" y="2735"/>
                  </a:cubicBezTo>
                  <a:cubicBezTo>
                    <a:pt x="2929" y="1806"/>
                    <a:pt x="2275" y="663"/>
                    <a:pt x="1465" y="199"/>
                  </a:cubicBezTo>
                  <a:cubicBezTo>
                    <a:pt x="1234" y="64"/>
                    <a:pt x="1013" y="1"/>
                    <a:pt x="81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8162365" y="3237521"/>
              <a:ext cx="85395" cy="109570"/>
            </a:xfrm>
            <a:custGeom>
              <a:avLst/>
              <a:gdLst/>
              <a:ahLst/>
              <a:cxnLst/>
              <a:rect l="l" t="t" r="r" b="b"/>
              <a:pathLst>
                <a:path w="1918" h="2461" extrusionOk="0">
                  <a:moveTo>
                    <a:pt x="528" y="0"/>
                  </a:moveTo>
                  <a:cubicBezTo>
                    <a:pt x="233" y="0"/>
                    <a:pt x="26" y="211"/>
                    <a:pt x="1" y="582"/>
                  </a:cubicBezTo>
                  <a:lnTo>
                    <a:pt x="1" y="677"/>
                  </a:lnTo>
                  <a:cubicBezTo>
                    <a:pt x="1" y="1296"/>
                    <a:pt x="418" y="2023"/>
                    <a:pt x="953" y="2332"/>
                  </a:cubicBezTo>
                  <a:cubicBezTo>
                    <a:pt x="1109" y="2419"/>
                    <a:pt x="1256" y="2460"/>
                    <a:pt x="1386" y="2460"/>
                  </a:cubicBezTo>
                  <a:cubicBezTo>
                    <a:pt x="1702" y="2460"/>
                    <a:pt x="1918" y="2215"/>
                    <a:pt x="1918" y="1785"/>
                  </a:cubicBezTo>
                  <a:lnTo>
                    <a:pt x="1918" y="1677"/>
                  </a:lnTo>
                  <a:cubicBezTo>
                    <a:pt x="1870" y="1094"/>
                    <a:pt x="1465" y="415"/>
                    <a:pt x="965" y="130"/>
                  </a:cubicBezTo>
                  <a:cubicBezTo>
                    <a:pt x="808" y="42"/>
                    <a:pt x="659" y="0"/>
                    <a:pt x="528" y="0"/>
                  </a:cubicBezTo>
                  <a:close/>
                </a:path>
              </a:pathLst>
            </a:custGeom>
            <a:solidFill>
              <a:srgbClr val="E1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8174029" y="3252436"/>
              <a:ext cx="62599" cy="80052"/>
            </a:xfrm>
            <a:custGeom>
              <a:avLst/>
              <a:gdLst/>
              <a:ahLst/>
              <a:cxnLst/>
              <a:rect l="l" t="t" r="r" b="b"/>
              <a:pathLst>
                <a:path w="1406" h="1798" extrusionOk="0">
                  <a:moveTo>
                    <a:pt x="390" y="1"/>
                  </a:moveTo>
                  <a:cubicBezTo>
                    <a:pt x="176" y="1"/>
                    <a:pt x="26" y="153"/>
                    <a:pt x="1" y="426"/>
                  </a:cubicBezTo>
                  <a:lnTo>
                    <a:pt x="1" y="497"/>
                  </a:lnTo>
                  <a:cubicBezTo>
                    <a:pt x="1" y="938"/>
                    <a:pt x="310" y="1473"/>
                    <a:pt x="703" y="1700"/>
                  </a:cubicBezTo>
                  <a:cubicBezTo>
                    <a:pt x="815" y="1766"/>
                    <a:pt x="922" y="1798"/>
                    <a:pt x="1016" y="1798"/>
                  </a:cubicBezTo>
                  <a:cubicBezTo>
                    <a:pt x="1245" y="1798"/>
                    <a:pt x="1406" y="1615"/>
                    <a:pt x="1406" y="1295"/>
                  </a:cubicBezTo>
                  <a:lnTo>
                    <a:pt x="1406" y="1223"/>
                  </a:lnTo>
                  <a:cubicBezTo>
                    <a:pt x="1358" y="795"/>
                    <a:pt x="1060" y="307"/>
                    <a:pt x="703" y="92"/>
                  </a:cubicBezTo>
                  <a:cubicBezTo>
                    <a:pt x="590" y="30"/>
                    <a:pt x="484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8174029" y="3252525"/>
              <a:ext cx="45102" cy="79295"/>
            </a:xfrm>
            <a:custGeom>
              <a:avLst/>
              <a:gdLst/>
              <a:ahLst/>
              <a:cxnLst/>
              <a:rect l="l" t="t" r="r" b="b"/>
              <a:pathLst>
                <a:path w="1013" h="1781" extrusionOk="0">
                  <a:moveTo>
                    <a:pt x="388" y="1"/>
                  </a:moveTo>
                  <a:cubicBezTo>
                    <a:pt x="175" y="1"/>
                    <a:pt x="30" y="146"/>
                    <a:pt x="1" y="424"/>
                  </a:cubicBezTo>
                  <a:cubicBezTo>
                    <a:pt x="1" y="447"/>
                    <a:pt x="1" y="459"/>
                    <a:pt x="13" y="495"/>
                  </a:cubicBezTo>
                  <a:cubicBezTo>
                    <a:pt x="13" y="936"/>
                    <a:pt x="334" y="1471"/>
                    <a:pt x="715" y="1698"/>
                  </a:cubicBezTo>
                  <a:cubicBezTo>
                    <a:pt x="822" y="1757"/>
                    <a:pt x="929" y="1781"/>
                    <a:pt x="1013" y="1781"/>
                  </a:cubicBezTo>
                  <a:cubicBezTo>
                    <a:pt x="953" y="1769"/>
                    <a:pt x="894" y="1745"/>
                    <a:pt x="834" y="1710"/>
                  </a:cubicBezTo>
                  <a:cubicBezTo>
                    <a:pt x="441" y="1483"/>
                    <a:pt x="132" y="948"/>
                    <a:pt x="132" y="507"/>
                  </a:cubicBezTo>
                  <a:lnTo>
                    <a:pt x="132" y="436"/>
                  </a:lnTo>
                  <a:cubicBezTo>
                    <a:pt x="144" y="162"/>
                    <a:pt x="310" y="19"/>
                    <a:pt x="525" y="19"/>
                  </a:cubicBezTo>
                  <a:cubicBezTo>
                    <a:pt x="477" y="7"/>
                    <a:pt x="431" y="1"/>
                    <a:pt x="388" y="1"/>
                  </a:cubicBezTo>
                  <a:close/>
                </a:path>
              </a:pathLst>
            </a:custGeom>
            <a:solidFill>
              <a:srgbClr val="BDD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8162899" y="3159472"/>
              <a:ext cx="181341" cy="169899"/>
            </a:xfrm>
            <a:custGeom>
              <a:avLst/>
              <a:gdLst/>
              <a:ahLst/>
              <a:cxnLst/>
              <a:rect l="l" t="t" r="r" b="b"/>
              <a:pathLst>
                <a:path w="4073" h="3816" extrusionOk="0">
                  <a:moveTo>
                    <a:pt x="1440" y="0"/>
                  </a:moveTo>
                  <a:cubicBezTo>
                    <a:pt x="1421" y="0"/>
                    <a:pt x="1401" y="1"/>
                    <a:pt x="1382" y="1"/>
                  </a:cubicBezTo>
                  <a:cubicBezTo>
                    <a:pt x="1251" y="25"/>
                    <a:pt x="1120" y="49"/>
                    <a:pt x="1001" y="121"/>
                  </a:cubicBezTo>
                  <a:lnTo>
                    <a:pt x="203" y="585"/>
                  </a:lnTo>
                  <a:cubicBezTo>
                    <a:pt x="1" y="716"/>
                    <a:pt x="191" y="740"/>
                    <a:pt x="191" y="740"/>
                  </a:cubicBezTo>
                  <a:cubicBezTo>
                    <a:pt x="235" y="736"/>
                    <a:pt x="281" y="733"/>
                    <a:pt x="330" y="733"/>
                  </a:cubicBezTo>
                  <a:cubicBezTo>
                    <a:pt x="846" y="733"/>
                    <a:pt x="1605" y="998"/>
                    <a:pt x="2334" y="2228"/>
                  </a:cubicBezTo>
                  <a:cubicBezTo>
                    <a:pt x="2334" y="2228"/>
                    <a:pt x="2680" y="2716"/>
                    <a:pt x="2799" y="3669"/>
                  </a:cubicBezTo>
                  <a:cubicBezTo>
                    <a:pt x="2808" y="3760"/>
                    <a:pt x="2880" y="3816"/>
                    <a:pt x="2961" y="3816"/>
                  </a:cubicBezTo>
                  <a:cubicBezTo>
                    <a:pt x="2986" y="3816"/>
                    <a:pt x="3012" y="3811"/>
                    <a:pt x="3037" y="3800"/>
                  </a:cubicBezTo>
                  <a:lnTo>
                    <a:pt x="3930" y="3335"/>
                  </a:lnTo>
                  <a:cubicBezTo>
                    <a:pt x="4013" y="3299"/>
                    <a:pt x="4073" y="3204"/>
                    <a:pt x="4073" y="3097"/>
                  </a:cubicBezTo>
                  <a:cubicBezTo>
                    <a:pt x="4073" y="2716"/>
                    <a:pt x="4013" y="1692"/>
                    <a:pt x="3025" y="704"/>
                  </a:cubicBezTo>
                  <a:cubicBezTo>
                    <a:pt x="3025" y="704"/>
                    <a:pt x="2242" y="0"/>
                    <a:pt x="1440" y="0"/>
                  </a:cubicBezTo>
                  <a:close/>
                </a:path>
              </a:pathLst>
            </a:custGeom>
            <a:solidFill>
              <a:srgbClr val="EB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8246646" y="3176480"/>
              <a:ext cx="49376" cy="43499"/>
            </a:xfrm>
            <a:custGeom>
              <a:avLst/>
              <a:gdLst/>
              <a:ahLst/>
              <a:cxnLst/>
              <a:rect l="l" t="t" r="r" b="b"/>
              <a:pathLst>
                <a:path w="1109" h="977" extrusionOk="0">
                  <a:moveTo>
                    <a:pt x="1108" y="0"/>
                  </a:moveTo>
                  <a:lnTo>
                    <a:pt x="1" y="620"/>
                  </a:lnTo>
                  <a:lnTo>
                    <a:pt x="1" y="977"/>
                  </a:lnTo>
                  <a:lnTo>
                    <a:pt x="1108" y="358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8197894" y="3147852"/>
              <a:ext cx="98128" cy="56232"/>
            </a:xfrm>
            <a:custGeom>
              <a:avLst/>
              <a:gdLst/>
              <a:ahLst/>
              <a:cxnLst/>
              <a:rect l="l" t="t" r="r" b="b"/>
              <a:pathLst>
                <a:path w="2204" h="1263" extrusionOk="0">
                  <a:moveTo>
                    <a:pt x="1096" y="1"/>
                  </a:moveTo>
                  <a:lnTo>
                    <a:pt x="1" y="632"/>
                  </a:lnTo>
                  <a:lnTo>
                    <a:pt x="1096" y="1263"/>
                  </a:lnTo>
                  <a:lnTo>
                    <a:pt x="2203" y="643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8197894" y="3175946"/>
              <a:ext cx="48797" cy="44033"/>
            </a:xfrm>
            <a:custGeom>
              <a:avLst/>
              <a:gdLst/>
              <a:ahLst/>
              <a:cxnLst/>
              <a:rect l="l" t="t" r="r" b="b"/>
              <a:pathLst>
                <a:path w="1096" h="989" extrusionOk="0">
                  <a:moveTo>
                    <a:pt x="1" y="1"/>
                  </a:moveTo>
                  <a:lnTo>
                    <a:pt x="1" y="358"/>
                  </a:lnTo>
                  <a:lnTo>
                    <a:pt x="1096" y="989"/>
                  </a:lnTo>
                  <a:lnTo>
                    <a:pt x="1096" y="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7235223" y="1957269"/>
              <a:ext cx="48841" cy="656800"/>
            </a:xfrm>
            <a:custGeom>
              <a:avLst/>
              <a:gdLst/>
              <a:ahLst/>
              <a:cxnLst/>
              <a:rect l="l" t="t" r="r" b="b"/>
              <a:pathLst>
                <a:path w="1097" h="14752" extrusionOk="0">
                  <a:moveTo>
                    <a:pt x="1096" y="0"/>
                  </a:moveTo>
                  <a:lnTo>
                    <a:pt x="1" y="619"/>
                  </a:lnTo>
                  <a:lnTo>
                    <a:pt x="1" y="14752"/>
                  </a:lnTo>
                  <a:lnTo>
                    <a:pt x="1096" y="14109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C8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7185402" y="1928641"/>
              <a:ext cx="98662" cy="56232"/>
            </a:xfrm>
            <a:custGeom>
              <a:avLst/>
              <a:gdLst/>
              <a:ahLst/>
              <a:cxnLst/>
              <a:rect l="l" t="t" r="r" b="b"/>
              <a:pathLst>
                <a:path w="2216" h="1263" extrusionOk="0">
                  <a:moveTo>
                    <a:pt x="1108" y="0"/>
                  </a:moveTo>
                  <a:lnTo>
                    <a:pt x="1" y="631"/>
                  </a:lnTo>
                  <a:lnTo>
                    <a:pt x="1120" y="1262"/>
                  </a:lnTo>
                  <a:lnTo>
                    <a:pt x="2215" y="643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E6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7185402" y="1956735"/>
              <a:ext cx="49865" cy="657334"/>
            </a:xfrm>
            <a:custGeom>
              <a:avLst/>
              <a:gdLst/>
              <a:ahLst/>
              <a:cxnLst/>
              <a:rect l="l" t="t" r="r" b="b"/>
              <a:pathLst>
                <a:path w="1120" h="14764" extrusionOk="0">
                  <a:moveTo>
                    <a:pt x="1" y="0"/>
                  </a:moveTo>
                  <a:lnTo>
                    <a:pt x="1" y="14121"/>
                  </a:lnTo>
                  <a:lnTo>
                    <a:pt x="1120" y="14764"/>
                  </a:lnTo>
                  <a:lnTo>
                    <a:pt x="1120" y="6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6827038" y="2475158"/>
              <a:ext cx="408229" cy="287884"/>
            </a:xfrm>
            <a:custGeom>
              <a:avLst/>
              <a:gdLst/>
              <a:ahLst/>
              <a:cxnLst/>
              <a:rect l="l" t="t" r="r" b="b"/>
              <a:pathLst>
                <a:path w="9169" h="6466" extrusionOk="0">
                  <a:moveTo>
                    <a:pt x="9169" y="1"/>
                  </a:moveTo>
                  <a:lnTo>
                    <a:pt x="1" y="5299"/>
                  </a:lnTo>
                  <a:lnTo>
                    <a:pt x="1" y="6466"/>
                  </a:lnTo>
                  <a:lnTo>
                    <a:pt x="9169" y="1167"/>
                  </a:lnTo>
                  <a:lnTo>
                    <a:pt x="9169" y="1"/>
                  </a:lnTo>
                  <a:close/>
                </a:path>
              </a:pathLst>
            </a:custGeom>
            <a:solidFill>
              <a:srgbClr val="C8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6777752" y="2447064"/>
              <a:ext cx="457516" cy="264020"/>
            </a:xfrm>
            <a:custGeom>
              <a:avLst/>
              <a:gdLst/>
              <a:ahLst/>
              <a:cxnLst/>
              <a:rect l="l" t="t" r="r" b="b"/>
              <a:pathLst>
                <a:path w="10276" h="5930" extrusionOk="0">
                  <a:moveTo>
                    <a:pt x="9168" y="0"/>
                  </a:moveTo>
                  <a:lnTo>
                    <a:pt x="1" y="5299"/>
                  </a:lnTo>
                  <a:lnTo>
                    <a:pt x="1108" y="5930"/>
                  </a:lnTo>
                  <a:lnTo>
                    <a:pt x="10276" y="632"/>
                  </a:lnTo>
                  <a:lnTo>
                    <a:pt x="9168" y="0"/>
                  </a:lnTo>
                  <a:close/>
                </a:path>
              </a:pathLst>
            </a:custGeom>
            <a:solidFill>
              <a:srgbClr val="EB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6777752" y="2682945"/>
              <a:ext cx="49331" cy="80096"/>
            </a:xfrm>
            <a:custGeom>
              <a:avLst/>
              <a:gdLst/>
              <a:ahLst/>
              <a:cxnLst/>
              <a:rect l="l" t="t" r="r" b="b"/>
              <a:pathLst>
                <a:path w="1108" h="1799" extrusionOk="0">
                  <a:moveTo>
                    <a:pt x="1" y="1"/>
                  </a:moveTo>
                  <a:lnTo>
                    <a:pt x="1" y="1156"/>
                  </a:lnTo>
                  <a:lnTo>
                    <a:pt x="1108" y="1799"/>
                  </a:lnTo>
                  <a:lnTo>
                    <a:pt x="1108" y="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7235223" y="2475158"/>
              <a:ext cx="962715" cy="608047"/>
            </a:xfrm>
            <a:custGeom>
              <a:avLst/>
              <a:gdLst/>
              <a:ahLst/>
              <a:cxnLst/>
              <a:rect l="l" t="t" r="r" b="b"/>
              <a:pathLst>
                <a:path w="21623" h="13657" extrusionOk="0">
                  <a:moveTo>
                    <a:pt x="1" y="1"/>
                  </a:moveTo>
                  <a:lnTo>
                    <a:pt x="1" y="1155"/>
                  </a:lnTo>
                  <a:lnTo>
                    <a:pt x="21623" y="13657"/>
                  </a:lnTo>
                  <a:lnTo>
                    <a:pt x="21623" y="12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8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7235223" y="2447064"/>
              <a:ext cx="1011468" cy="584227"/>
            </a:xfrm>
            <a:custGeom>
              <a:avLst/>
              <a:gdLst/>
              <a:ahLst/>
              <a:cxnLst/>
              <a:rect l="l" t="t" r="r" b="b"/>
              <a:pathLst>
                <a:path w="22718" h="13122" extrusionOk="0">
                  <a:moveTo>
                    <a:pt x="1096" y="0"/>
                  </a:moveTo>
                  <a:lnTo>
                    <a:pt x="1" y="632"/>
                  </a:lnTo>
                  <a:lnTo>
                    <a:pt x="21623" y="13121"/>
                  </a:lnTo>
                  <a:lnTo>
                    <a:pt x="22718" y="12478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8197894" y="3002619"/>
              <a:ext cx="48797" cy="80586"/>
            </a:xfrm>
            <a:custGeom>
              <a:avLst/>
              <a:gdLst/>
              <a:ahLst/>
              <a:cxnLst/>
              <a:rect l="l" t="t" r="r" b="b"/>
              <a:pathLst>
                <a:path w="1096" h="1810" extrusionOk="0">
                  <a:moveTo>
                    <a:pt x="1096" y="0"/>
                  </a:moveTo>
                  <a:lnTo>
                    <a:pt x="1" y="643"/>
                  </a:lnTo>
                  <a:lnTo>
                    <a:pt x="1" y="1810"/>
                  </a:lnTo>
                  <a:lnTo>
                    <a:pt x="1096" y="1167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C8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7010472" y="2605031"/>
              <a:ext cx="962715" cy="608047"/>
            </a:xfrm>
            <a:custGeom>
              <a:avLst/>
              <a:gdLst/>
              <a:ahLst/>
              <a:cxnLst/>
              <a:rect l="l" t="t" r="r" b="b"/>
              <a:pathLst>
                <a:path w="21623" h="13657" extrusionOk="0">
                  <a:moveTo>
                    <a:pt x="1" y="1"/>
                  </a:moveTo>
                  <a:lnTo>
                    <a:pt x="1" y="1167"/>
                  </a:lnTo>
                  <a:lnTo>
                    <a:pt x="21622" y="13657"/>
                  </a:lnTo>
                  <a:lnTo>
                    <a:pt x="21622" y="12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8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7010472" y="2577471"/>
              <a:ext cx="1012002" cy="583693"/>
            </a:xfrm>
            <a:custGeom>
              <a:avLst/>
              <a:gdLst/>
              <a:ahLst/>
              <a:cxnLst/>
              <a:rect l="l" t="t" r="r" b="b"/>
              <a:pathLst>
                <a:path w="22730" h="13110" extrusionOk="0">
                  <a:moveTo>
                    <a:pt x="1108" y="0"/>
                  </a:moveTo>
                  <a:lnTo>
                    <a:pt x="1" y="620"/>
                  </a:lnTo>
                  <a:lnTo>
                    <a:pt x="21622" y="13109"/>
                  </a:lnTo>
                  <a:lnTo>
                    <a:pt x="22730" y="12490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7973143" y="3133560"/>
              <a:ext cx="49331" cy="79518"/>
            </a:xfrm>
            <a:custGeom>
              <a:avLst/>
              <a:gdLst/>
              <a:ahLst/>
              <a:cxnLst/>
              <a:rect l="l" t="t" r="r" b="b"/>
              <a:pathLst>
                <a:path w="1108" h="1786" extrusionOk="0">
                  <a:moveTo>
                    <a:pt x="1108" y="0"/>
                  </a:moveTo>
                  <a:lnTo>
                    <a:pt x="0" y="619"/>
                  </a:lnTo>
                  <a:lnTo>
                    <a:pt x="0" y="1786"/>
                  </a:lnTo>
                  <a:lnTo>
                    <a:pt x="1108" y="1155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C8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6778820" y="2220710"/>
              <a:ext cx="48797" cy="656844"/>
            </a:xfrm>
            <a:custGeom>
              <a:avLst/>
              <a:gdLst/>
              <a:ahLst/>
              <a:cxnLst/>
              <a:rect l="l" t="t" r="r" b="b"/>
              <a:pathLst>
                <a:path w="1096" h="14753" extrusionOk="0">
                  <a:moveTo>
                    <a:pt x="1096" y="1"/>
                  </a:moveTo>
                  <a:lnTo>
                    <a:pt x="0" y="632"/>
                  </a:lnTo>
                  <a:lnTo>
                    <a:pt x="0" y="14752"/>
                  </a:lnTo>
                  <a:lnTo>
                    <a:pt x="1096" y="14109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C8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6728999" y="2192616"/>
              <a:ext cx="98618" cy="56232"/>
            </a:xfrm>
            <a:custGeom>
              <a:avLst/>
              <a:gdLst/>
              <a:ahLst/>
              <a:cxnLst/>
              <a:rect l="l" t="t" r="r" b="b"/>
              <a:pathLst>
                <a:path w="2215" h="1263" extrusionOk="0">
                  <a:moveTo>
                    <a:pt x="1096" y="1"/>
                  </a:moveTo>
                  <a:lnTo>
                    <a:pt x="0" y="620"/>
                  </a:lnTo>
                  <a:lnTo>
                    <a:pt x="1119" y="1263"/>
                  </a:lnTo>
                  <a:lnTo>
                    <a:pt x="2215" y="632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E6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6728999" y="2220176"/>
              <a:ext cx="49865" cy="657378"/>
            </a:xfrm>
            <a:custGeom>
              <a:avLst/>
              <a:gdLst/>
              <a:ahLst/>
              <a:cxnLst/>
              <a:rect l="l" t="t" r="r" b="b"/>
              <a:pathLst>
                <a:path w="1120" h="14765" extrusionOk="0">
                  <a:moveTo>
                    <a:pt x="0" y="1"/>
                  </a:moveTo>
                  <a:lnTo>
                    <a:pt x="0" y="14121"/>
                  </a:lnTo>
                  <a:lnTo>
                    <a:pt x="1119" y="14764"/>
                  </a:lnTo>
                  <a:lnTo>
                    <a:pt x="1119" y="6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A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8246646" y="2540873"/>
              <a:ext cx="49376" cy="656844"/>
            </a:xfrm>
            <a:custGeom>
              <a:avLst/>
              <a:gdLst/>
              <a:ahLst/>
              <a:cxnLst/>
              <a:rect l="l" t="t" r="r" b="b"/>
              <a:pathLst>
                <a:path w="1109" h="14753" extrusionOk="0">
                  <a:moveTo>
                    <a:pt x="1108" y="1"/>
                  </a:moveTo>
                  <a:lnTo>
                    <a:pt x="1" y="632"/>
                  </a:lnTo>
                  <a:lnTo>
                    <a:pt x="1" y="14753"/>
                  </a:lnTo>
                  <a:lnTo>
                    <a:pt x="1108" y="1411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C8D1DC"/>
            </a:solidFill>
            <a:ln w="9525" cap="flat" cmpd="sng">
              <a:solidFill>
                <a:srgbClr val="C8D1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8197894" y="2512245"/>
              <a:ext cx="98128" cy="56767"/>
            </a:xfrm>
            <a:custGeom>
              <a:avLst/>
              <a:gdLst/>
              <a:ahLst/>
              <a:cxnLst/>
              <a:rect l="l" t="t" r="r" b="b"/>
              <a:pathLst>
                <a:path w="2204" h="1275" extrusionOk="0">
                  <a:moveTo>
                    <a:pt x="1096" y="1"/>
                  </a:moveTo>
                  <a:lnTo>
                    <a:pt x="1" y="632"/>
                  </a:lnTo>
                  <a:lnTo>
                    <a:pt x="1096" y="1275"/>
                  </a:lnTo>
                  <a:lnTo>
                    <a:pt x="2203" y="644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E6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8197894" y="2540339"/>
              <a:ext cx="48797" cy="657378"/>
            </a:xfrm>
            <a:custGeom>
              <a:avLst/>
              <a:gdLst/>
              <a:ahLst/>
              <a:cxnLst/>
              <a:rect l="l" t="t" r="r" b="b"/>
              <a:pathLst>
                <a:path w="1096" h="14765" extrusionOk="0">
                  <a:moveTo>
                    <a:pt x="1" y="1"/>
                  </a:moveTo>
                  <a:lnTo>
                    <a:pt x="1" y="14122"/>
                  </a:lnTo>
                  <a:lnTo>
                    <a:pt x="1096" y="14765"/>
                  </a:lnTo>
                  <a:lnTo>
                    <a:pt x="1096" y="6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7838996" y="3059875"/>
              <a:ext cx="407695" cy="286816"/>
            </a:xfrm>
            <a:custGeom>
              <a:avLst/>
              <a:gdLst/>
              <a:ahLst/>
              <a:cxnLst/>
              <a:rect l="l" t="t" r="r" b="b"/>
              <a:pathLst>
                <a:path w="9157" h="6442" extrusionOk="0">
                  <a:moveTo>
                    <a:pt x="9157" y="0"/>
                  </a:moveTo>
                  <a:lnTo>
                    <a:pt x="1" y="5298"/>
                  </a:lnTo>
                  <a:lnTo>
                    <a:pt x="1" y="6441"/>
                  </a:lnTo>
                  <a:lnTo>
                    <a:pt x="9157" y="1143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rgbClr val="C8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7790243" y="3031247"/>
              <a:ext cx="456447" cy="264554"/>
            </a:xfrm>
            <a:custGeom>
              <a:avLst/>
              <a:gdLst/>
              <a:ahLst/>
              <a:cxnLst/>
              <a:rect l="l" t="t" r="r" b="b"/>
              <a:pathLst>
                <a:path w="10252" h="5942" extrusionOk="0">
                  <a:moveTo>
                    <a:pt x="9157" y="0"/>
                  </a:moveTo>
                  <a:lnTo>
                    <a:pt x="1" y="5298"/>
                  </a:lnTo>
                  <a:lnTo>
                    <a:pt x="1096" y="5941"/>
                  </a:lnTo>
                  <a:lnTo>
                    <a:pt x="10252" y="643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7790243" y="3267128"/>
              <a:ext cx="48797" cy="79562"/>
            </a:xfrm>
            <a:custGeom>
              <a:avLst/>
              <a:gdLst/>
              <a:ahLst/>
              <a:cxnLst/>
              <a:rect l="l" t="t" r="r" b="b"/>
              <a:pathLst>
                <a:path w="1096" h="1787" extrusionOk="0">
                  <a:moveTo>
                    <a:pt x="1" y="0"/>
                  </a:moveTo>
                  <a:lnTo>
                    <a:pt x="1" y="1167"/>
                  </a:lnTo>
                  <a:lnTo>
                    <a:pt x="1096" y="1786"/>
                  </a:lnTo>
                  <a:lnTo>
                    <a:pt x="1096" y="6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6778820" y="2739667"/>
              <a:ext cx="962715" cy="607023"/>
            </a:xfrm>
            <a:custGeom>
              <a:avLst/>
              <a:gdLst/>
              <a:ahLst/>
              <a:cxnLst/>
              <a:rect l="l" t="t" r="r" b="b"/>
              <a:pathLst>
                <a:path w="21623" h="13634" extrusionOk="0">
                  <a:moveTo>
                    <a:pt x="0" y="1"/>
                  </a:moveTo>
                  <a:lnTo>
                    <a:pt x="0" y="1144"/>
                  </a:lnTo>
                  <a:lnTo>
                    <a:pt x="21622" y="13633"/>
                  </a:lnTo>
                  <a:lnTo>
                    <a:pt x="21622" y="124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8D1DC"/>
            </a:solidFill>
            <a:ln w="9525" cap="flat" cmpd="sng">
              <a:solidFill>
                <a:srgbClr val="C8D1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6778820" y="2711039"/>
              <a:ext cx="1011468" cy="584762"/>
            </a:xfrm>
            <a:custGeom>
              <a:avLst/>
              <a:gdLst/>
              <a:ahLst/>
              <a:cxnLst/>
              <a:rect l="l" t="t" r="r" b="b"/>
              <a:pathLst>
                <a:path w="22718" h="13134" extrusionOk="0">
                  <a:moveTo>
                    <a:pt x="1084" y="1"/>
                  </a:moveTo>
                  <a:lnTo>
                    <a:pt x="0" y="644"/>
                  </a:lnTo>
                  <a:lnTo>
                    <a:pt x="21622" y="13133"/>
                  </a:lnTo>
                  <a:lnTo>
                    <a:pt x="22718" y="12490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7741491" y="3267128"/>
              <a:ext cx="48797" cy="79562"/>
            </a:xfrm>
            <a:custGeom>
              <a:avLst/>
              <a:gdLst/>
              <a:ahLst/>
              <a:cxnLst/>
              <a:rect l="l" t="t" r="r" b="b"/>
              <a:pathLst>
                <a:path w="1096" h="1787" extrusionOk="0">
                  <a:moveTo>
                    <a:pt x="1096" y="0"/>
                  </a:moveTo>
                  <a:lnTo>
                    <a:pt x="0" y="643"/>
                  </a:lnTo>
                  <a:lnTo>
                    <a:pt x="0" y="1786"/>
                  </a:lnTo>
                  <a:lnTo>
                    <a:pt x="1096" y="1167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C8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7789709" y="2805427"/>
              <a:ext cx="49331" cy="656800"/>
            </a:xfrm>
            <a:custGeom>
              <a:avLst/>
              <a:gdLst/>
              <a:ahLst/>
              <a:cxnLst/>
              <a:rect l="l" t="t" r="r" b="b"/>
              <a:pathLst>
                <a:path w="1108" h="14752" extrusionOk="0">
                  <a:moveTo>
                    <a:pt x="1108" y="0"/>
                  </a:moveTo>
                  <a:lnTo>
                    <a:pt x="1" y="619"/>
                  </a:lnTo>
                  <a:lnTo>
                    <a:pt x="1" y="14752"/>
                  </a:lnTo>
                  <a:lnTo>
                    <a:pt x="1108" y="14109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C8D1DC"/>
            </a:solidFill>
            <a:ln w="9525" cap="flat" cmpd="sng">
              <a:solidFill>
                <a:srgbClr val="C8D1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7740957" y="2776799"/>
              <a:ext cx="98084" cy="56232"/>
            </a:xfrm>
            <a:custGeom>
              <a:avLst/>
              <a:gdLst/>
              <a:ahLst/>
              <a:cxnLst/>
              <a:rect l="l" t="t" r="r" b="b"/>
              <a:pathLst>
                <a:path w="2203" h="1263" extrusionOk="0">
                  <a:moveTo>
                    <a:pt x="1096" y="0"/>
                  </a:moveTo>
                  <a:lnTo>
                    <a:pt x="0" y="631"/>
                  </a:lnTo>
                  <a:lnTo>
                    <a:pt x="1096" y="1262"/>
                  </a:lnTo>
                  <a:lnTo>
                    <a:pt x="2203" y="643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6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7740957" y="2804893"/>
              <a:ext cx="48797" cy="657334"/>
            </a:xfrm>
            <a:custGeom>
              <a:avLst/>
              <a:gdLst/>
              <a:ahLst/>
              <a:cxnLst/>
              <a:rect l="l" t="t" r="r" b="b"/>
              <a:pathLst>
                <a:path w="1096" h="14764" extrusionOk="0">
                  <a:moveTo>
                    <a:pt x="0" y="0"/>
                  </a:moveTo>
                  <a:lnTo>
                    <a:pt x="0" y="14121"/>
                  </a:lnTo>
                  <a:lnTo>
                    <a:pt x="1096" y="14764"/>
                  </a:lnTo>
                  <a:lnTo>
                    <a:pt x="1096" y="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7789709" y="2508016"/>
              <a:ext cx="506313" cy="325016"/>
            </a:xfrm>
            <a:custGeom>
              <a:avLst/>
              <a:gdLst/>
              <a:ahLst/>
              <a:cxnLst/>
              <a:rect l="l" t="t" r="r" b="b"/>
              <a:pathLst>
                <a:path w="11372" h="7300" extrusionOk="0">
                  <a:moveTo>
                    <a:pt x="11371" y="1"/>
                  </a:moveTo>
                  <a:lnTo>
                    <a:pt x="1" y="6561"/>
                  </a:lnTo>
                  <a:lnTo>
                    <a:pt x="1" y="7299"/>
                  </a:lnTo>
                  <a:lnTo>
                    <a:pt x="11371" y="739"/>
                  </a:lnTo>
                  <a:lnTo>
                    <a:pt x="11371" y="1"/>
                  </a:lnTo>
                  <a:close/>
                </a:path>
              </a:pathLst>
            </a:custGeom>
            <a:solidFill>
              <a:srgbClr val="C8D1DC"/>
            </a:solidFill>
            <a:ln w="9525" cap="flat" cmpd="sng">
              <a:solidFill>
                <a:srgbClr val="C8D1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6391828" y="1700150"/>
              <a:ext cx="1904193" cy="1100023"/>
            </a:xfrm>
            <a:custGeom>
              <a:avLst/>
              <a:gdLst/>
              <a:ahLst/>
              <a:cxnLst/>
              <a:rect l="l" t="t" r="r" b="b"/>
              <a:pathLst>
                <a:path w="42769" h="24707" extrusionOk="0">
                  <a:moveTo>
                    <a:pt x="11371" y="1"/>
                  </a:moveTo>
                  <a:lnTo>
                    <a:pt x="1" y="6573"/>
                  </a:lnTo>
                  <a:lnTo>
                    <a:pt x="31398" y="24706"/>
                  </a:lnTo>
                  <a:lnTo>
                    <a:pt x="42768" y="18146"/>
                  </a:lnTo>
                  <a:lnTo>
                    <a:pt x="11371" y="1"/>
                  </a:lnTo>
                  <a:close/>
                </a:path>
              </a:pathLst>
            </a:custGeom>
            <a:solidFill>
              <a:srgbClr val="EB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6391828" y="1992754"/>
              <a:ext cx="1397925" cy="840278"/>
            </a:xfrm>
            <a:custGeom>
              <a:avLst/>
              <a:gdLst/>
              <a:ahLst/>
              <a:cxnLst/>
              <a:rect l="l" t="t" r="r" b="b"/>
              <a:pathLst>
                <a:path w="31398" h="18873" extrusionOk="0">
                  <a:moveTo>
                    <a:pt x="1" y="1"/>
                  </a:moveTo>
                  <a:lnTo>
                    <a:pt x="1" y="751"/>
                  </a:lnTo>
                  <a:lnTo>
                    <a:pt x="31398" y="18872"/>
                  </a:lnTo>
                  <a:lnTo>
                    <a:pt x="31398" y="181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8"/>
            <p:cNvSpPr/>
            <p:nvPr/>
          </p:nvSpPr>
          <p:spPr>
            <a:xfrm>
              <a:off x="7789709" y="2423200"/>
              <a:ext cx="506313" cy="366333"/>
            </a:xfrm>
            <a:custGeom>
              <a:avLst/>
              <a:gdLst/>
              <a:ahLst/>
              <a:cxnLst/>
              <a:rect l="l" t="t" r="r" b="b"/>
              <a:pathLst>
                <a:path w="11372" h="8228" extrusionOk="0">
                  <a:moveTo>
                    <a:pt x="11371" y="1"/>
                  </a:moveTo>
                  <a:lnTo>
                    <a:pt x="1" y="6573"/>
                  </a:lnTo>
                  <a:lnTo>
                    <a:pt x="1" y="8228"/>
                  </a:lnTo>
                  <a:lnTo>
                    <a:pt x="11371" y="1644"/>
                  </a:lnTo>
                  <a:lnTo>
                    <a:pt x="11371" y="1"/>
                  </a:lnTo>
                  <a:close/>
                </a:path>
              </a:pathLst>
            </a:custGeom>
            <a:solidFill>
              <a:srgbClr val="999999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6391828" y="1615334"/>
              <a:ext cx="1904193" cy="1100513"/>
            </a:xfrm>
            <a:custGeom>
              <a:avLst/>
              <a:gdLst/>
              <a:ahLst/>
              <a:cxnLst/>
              <a:rect l="l" t="t" r="r" b="b"/>
              <a:pathLst>
                <a:path w="42769" h="24718" extrusionOk="0">
                  <a:moveTo>
                    <a:pt x="11371" y="1"/>
                  </a:moveTo>
                  <a:lnTo>
                    <a:pt x="1" y="6573"/>
                  </a:lnTo>
                  <a:lnTo>
                    <a:pt x="31398" y="24718"/>
                  </a:lnTo>
                  <a:lnTo>
                    <a:pt x="42768" y="18146"/>
                  </a:lnTo>
                  <a:lnTo>
                    <a:pt x="11371" y="1"/>
                  </a:lnTo>
                  <a:close/>
                </a:path>
              </a:pathLst>
            </a:custGeom>
            <a:solidFill>
              <a:srgbClr val="B7B7B7"/>
            </a:solidFill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6391828" y="1907938"/>
              <a:ext cx="1397925" cy="881595"/>
            </a:xfrm>
            <a:custGeom>
              <a:avLst/>
              <a:gdLst/>
              <a:ahLst/>
              <a:cxnLst/>
              <a:rect l="l" t="t" r="r" b="b"/>
              <a:pathLst>
                <a:path w="31398" h="19801" extrusionOk="0">
                  <a:moveTo>
                    <a:pt x="1" y="1"/>
                  </a:moveTo>
                  <a:lnTo>
                    <a:pt x="1" y="1656"/>
                  </a:lnTo>
                  <a:lnTo>
                    <a:pt x="31398" y="19801"/>
                  </a:lnTo>
                  <a:lnTo>
                    <a:pt x="31398" y="181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6440091" y="1615691"/>
              <a:ext cx="700298" cy="428264"/>
            </a:xfrm>
            <a:custGeom>
              <a:avLst/>
              <a:gdLst/>
              <a:ahLst/>
              <a:cxnLst/>
              <a:rect l="l" t="t" r="r" b="b"/>
              <a:pathLst>
                <a:path w="15729" h="9619" extrusionOk="0">
                  <a:moveTo>
                    <a:pt x="9099" y="0"/>
                  </a:moveTo>
                  <a:cubicBezTo>
                    <a:pt x="9059" y="0"/>
                    <a:pt x="9021" y="15"/>
                    <a:pt x="8990" y="52"/>
                  </a:cubicBezTo>
                  <a:cubicBezTo>
                    <a:pt x="8775" y="255"/>
                    <a:pt x="8394" y="469"/>
                    <a:pt x="8394" y="469"/>
                  </a:cubicBezTo>
                  <a:cubicBezTo>
                    <a:pt x="3894" y="1540"/>
                    <a:pt x="1834" y="4029"/>
                    <a:pt x="1322" y="4719"/>
                  </a:cubicBezTo>
                  <a:cubicBezTo>
                    <a:pt x="1239" y="4862"/>
                    <a:pt x="1096" y="4946"/>
                    <a:pt x="953" y="5005"/>
                  </a:cubicBezTo>
                  <a:cubicBezTo>
                    <a:pt x="465" y="5219"/>
                    <a:pt x="0" y="5481"/>
                    <a:pt x="12" y="5600"/>
                  </a:cubicBezTo>
                  <a:cubicBezTo>
                    <a:pt x="24" y="5755"/>
                    <a:pt x="381" y="5779"/>
                    <a:pt x="381" y="5779"/>
                  </a:cubicBezTo>
                  <a:cubicBezTo>
                    <a:pt x="1036" y="5839"/>
                    <a:pt x="1846" y="6362"/>
                    <a:pt x="1846" y="6362"/>
                  </a:cubicBezTo>
                  <a:cubicBezTo>
                    <a:pt x="2929" y="7494"/>
                    <a:pt x="4894" y="8648"/>
                    <a:pt x="5287" y="8791"/>
                  </a:cubicBezTo>
                  <a:cubicBezTo>
                    <a:pt x="5668" y="8910"/>
                    <a:pt x="5918" y="9339"/>
                    <a:pt x="5977" y="9410"/>
                  </a:cubicBezTo>
                  <a:cubicBezTo>
                    <a:pt x="6007" y="9454"/>
                    <a:pt x="6112" y="9619"/>
                    <a:pt x="6249" y="9619"/>
                  </a:cubicBezTo>
                  <a:cubicBezTo>
                    <a:pt x="6336" y="9619"/>
                    <a:pt x="6436" y="9553"/>
                    <a:pt x="6537" y="9351"/>
                  </a:cubicBezTo>
                  <a:cubicBezTo>
                    <a:pt x="6787" y="8827"/>
                    <a:pt x="7287" y="8708"/>
                    <a:pt x="7287" y="8708"/>
                  </a:cubicBezTo>
                  <a:cubicBezTo>
                    <a:pt x="10942" y="7351"/>
                    <a:pt x="13871" y="5065"/>
                    <a:pt x="13871" y="5065"/>
                  </a:cubicBezTo>
                  <a:cubicBezTo>
                    <a:pt x="13871" y="5065"/>
                    <a:pt x="14657" y="4326"/>
                    <a:pt x="15205" y="4124"/>
                  </a:cubicBezTo>
                  <a:cubicBezTo>
                    <a:pt x="15729" y="3934"/>
                    <a:pt x="15359" y="3743"/>
                    <a:pt x="15359" y="3743"/>
                  </a:cubicBezTo>
                  <a:cubicBezTo>
                    <a:pt x="14669" y="3612"/>
                    <a:pt x="14466" y="3374"/>
                    <a:pt x="14466" y="3374"/>
                  </a:cubicBezTo>
                  <a:cubicBezTo>
                    <a:pt x="13181" y="1588"/>
                    <a:pt x="10252" y="612"/>
                    <a:pt x="9656" y="421"/>
                  </a:cubicBezTo>
                  <a:cubicBezTo>
                    <a:pt x="9585" y="409"/>
                    <a:pt x="9537" y="362"/>
                    <a:pt x="9490" y="302"/>
                  </a:cubicBezTo>
                  <a:cubicBezTo>
                    <a:pt x="9415" y="191"/>
                    <a:pt x="9240" y="0"/>
                    <a:pt x="9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7257484" y="2115770"/>
              <a:ext cx="818551" cy="472876"/>
            </a:xfrm>
            <a:custGeom>
              <a:avLst/>
              <a:gdLst/>
              <a:ahLst/>
              <a:cxnLst/>
              <a:rect l="l" t="t" r="r" b="b"/>
              <a:pathLst>
                <a:path w="18385" h="10621" extrusionOk="0">
                  <a:moveTo>
                    <a:pt x="11371" y="0"/>
                  </a:moveTo>
                  <a:lnTo>
                    <a:pt x="1" y="6560"/>
                  </a:lnTo>
                  <a:lnTo>
                    <a:pt x="7014" y="10620"/>
                  </a:lnTo>
                  <a:lnTo>
                    <a:pt x="18384" y="4048"/>
                  </a:lnTo>
                  <a:lnTo>
                    <a:pt x="11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7257484" y="2407839"/>
              <a:ext cx="312283" cy="254492"/>
            </a:xfrm>
            <a:custGeom>
              <a:avLst/>
              <a:gdLst/>
              <a:ahLst/>
              <a:cxnLst/>
              <a:rect l="l" t="t" r="r" b="b"/>
              <a:pathLst>
                <a:path w="7014" h="5716" extrusionOk="0">
                  <a:moveTo>
                    <a:pt x="1" y="0"/>
                  </a:moveTo>
                  <a:lnTo>
                    <a:pt x="1" y="1667"/>
                  </a:lnTo>
                  <a:lnTo>
                    <a:pt x="7014" y="5715"/>
                  </a:lnTo>
                  <a:lnTo>
                    <a:pt x="7014" y="40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6000652" y="1474331"/>
              <a:ext cx="103382" cy="329246"/>
            </a:xfrm>
            <a:custGeom>
              <a:avLst/>
              <a:gdLst/>
              <a:ahLst/>
              <a:cxnLst/>
              <a:rect l="l" t="t" r="r" b="b"/>
              <a:pathLst>
                <a:path w="2322" h="7395" extrusionOk="0">
                  <a:moveTo>
                    <a:pt x="2322" y="1"/>
                  </a:moveTo>
                  <a:lnTo>
                    <a:pt x="0" y="1346"/>
                  </a:lnTo>
                  <a:lnTo>
                    <a:pt x="0" y="7394"/>
                  </a:lnTo>
                  <a:lnTo>
                    <a:pt x="2322" y="6037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C8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5966725" y="1454741"/>
              <a:ext cx="137308" cy="79518"/>
            </a:xfrm>
            <a:custGeom>
              <a:avLst/>
              <a:gdLst/>
              <a:ahLst/>
              <a:cxnLst/>
              <a:rect l="l" t="t" r="r" b="b"/>
              <a:pathLst>
                <a:path w="3084" h="1786" extrusionOk="0">
                  <a:moveTo>
                    <a:pt x="2322" y="0"/>
                  </a:moveTo>
                  <a:lnTo>
                    <a:pt x="0" y="1345"/>
                  </a:lnTo>
                  <a:lnTo>
                    <a:pt x="762" y="1786"/>
                  </a:lnTo>
                  <a:lnTo>
                    <a:pt x="3084" y="441"/>
                  </a:lnTo>
                  <a:lnTo>
                    <a:pt x="2322" y="0"/>
                  </a:lnTo>
                  <a:close/>
                </a:path>
              </a:pathLst>
            </a:custGeom>
            <a:solidFill>
              <a:srgbClr val="E6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5966725" y="1514624"/>
              <a:ext cx="33971" cy="288953"/>
            </a:xfrm>
            <a:custGeom>
              <a:avLst/>
              <a:gdLst/>
              <a:ahLst/>
              <a:cxnLst/>
              <a:rect l="l" t="t" r="r" b="b"/>
              <a:pathLst>
                <a:path w="763" h="6490" extrusionOk="0">
                  <a:moveTo>
                    <a:pt x="0" y="0"/>
                  </a:moveTo>
                  <a:lnTo>
                    <a:pt x="0" y="6037"/>
                  </a:lnTo>
                  <a:lnTo>
                    <a:pt x="762" y="6489"/>
                  </a:lnTo>
                  <a:lnTo>
                    <a:pt x="762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6024471" y="1342855"/>
              <a:ext cx="21282" cy="155919"/>
            </a:xfrm>
            <a:custGeom>
              <a:avLst/>
              <a:gdLst/>
              <a:ahLst/>
              <a:cxnLst/>
              <a:rect l="l" t="t" r="r" b="b"/>
              <a:pathLst>
                <a:path w="478" h="3502" extrusionOk="0">
                  <a:moveTo>
                    <a:pt x="1" y="1"/>
                  </a:moveTo>
                  <a:lnTo>
                    <a:pt x="1" y="3501"/>
                  </a:lnTo>
                  <a:lnTo>
                    <a:pt x="477" y="350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678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6000652" y="1580340"/>
              <a:ext cx="103382" cy="223237"/>
            </a:xfrm>
            <a:custGeom>
              <a:avLst/>
              <a:gdLst/>
              <a:ahLst/>
              <a:cxnLst/>
              <a:rect l="l" t="t" r="r" b="b"/>
              <a:pathLst>
                <a:path w="2322" h="5014" extrusionOk="0">
                  <a:moveTo>
                    <a:pt x="2322" y="1"/>
                  </a:moveTo>
                  <a:lnTo>
                    <a:pt x="0" y="1334"/>
                  </a:lnTo>
                  <a:lnTo>
                    <a:pt x="0" y="5013"/>
                  </a:lnTo>
                  <a:lnTo>
                    <a:pt x="2322" y="3656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5966725" y="1620633"/>
              <a:ext cx="33971" cy="182944"/>
            </a:xfrm>
            <a:custGeom>
              <a:avLst/>
              <a:gdLst/>
              <a:ahLst/>
              <a:cxnLst/>
              <a:rect l="l" t="t" r="r" b="b"/>
              <a:pathLst>
                <a:path w="763" h="4109" extrusionOk="0">
                  <a:moveTo>
                    <a:pt x="0" y="1"/>
                  </a:moveTo>
                  <a:lnTo>
                    <a:pt x="0" y="3656"/>
                  </a:lnTo>
                  <a:lnTo>
                    <a:pt x="762" y="4108"/>
                  </a:lnTo>
                  <a:lnTo>
                    <a:pt x="762" y="4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6000652" y="1474865"/>
              <a:ext cx="103382" cy="328711"/>
            </a:xfrm>
            <a:custGeom>
              <a:avLst/>
              <a:gdLst/>
              <a:ahLst/>
              <a:cxnLst/>
              <a:rect l="l" t="t" r="r" b="b"/>
              <a:pathLst>
                <a:path w="2322" h="7383" extrusionOk="0">
                  <a:moveTo>
                    <a:pt x="2191" y="227"/>
                  </a:moveTo>
                  <a:lnTo>
                    <a:pt x="2191" y="5954"/>
                  </a:lnTo>
                  <a:lnTo>
                    <a:pt x="131" y="7144"/>
                  </a:lnTo>
                  <a:lnTo>
                    <a:pt x="131" y="1417"/>
                  </a:lnTo>
                  <a:lnTo>
                    <a:pt x="2191" y="227"/>
                  </a:lnTo>
                  <a:close/>
                  <a:moveTo>
                    <a:pt x="2322" y="0"/>
                  </a:moveTo>
                  <a:lnTo>
                    <a:pt x="0" y="1334"/>
                  </a:lnTo>
                  <a:lnTo>
                    <a:pt x="0" y="7382"/>
                  </a:lnTo>
                  <a:lnTo>
                    <a:pt x="2322" y="6037"/>
                  </a:lnTo>
                  <a:lnTo>
                    <a:pt x="2322" y="0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5966725" y="1514624"/>
              <a:ext cx="33971" cy="288418"/>
            </a:xfrm>
            <a:custGeom>
              <a:avLst/>
              <a:gdLst/>
              <a:ahLst/>
              <a:cxnLst/>
              <a:rect l="l" t="t" r="r" b="b"/>
              <a:pathLst>
                <a:path w="763" h="6478" extrusionOk="0">
                  <a:moveTo>
                    <a:pt x="155" y="239"/>
                  </a:moveTo>
                  <a:lnTo>
                    <a:pt x="631" y="524"/>
                  </a:lnTo>
                  <a:lnTo>
                    <a:pt x="631" y="6251"/>
                  </a:lnTo>
                  <a:lnTo>
                    <a:pt x="155" y="5965"/>
                  </a:lnTo>
                  <a:lnTo>
                    <a:pt x="155" y="239"/>
                  </a:lnTo>
                  <a:close/>
                  <a:moveTo>
                    <a:pt x="0" y="0"/>
                  </a:moveTo>
                  <a:lnTo>
                    <a:pt x="0" y="6037"/>
                  </a:lnTo>
                  <a:lnTo>
                    <a:pt x="762" y="6477"/>
                  </a:lnTo>
                  <a:lnTo>
                    <a:pt x="762" y="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6335106" y="1278208"/>
              <a:ext cx="103426" cy="328711"/>
            </a:xfrm>
            <a:custGeom>
              <a:avLst/>
              <a:gdLst/>
              <a:ahLst/>
              <a:cxnLst/>
              <a:rect l="l" t="t" r="r" b="b"/>
              <a:pathLst>
                <a:path w="2323" h="7383" extrusionOk="0">
                  <a:moveTo>
                    <a:pt x="2323" y="0"/>
                  </a:moveTo>
                  <a:lnTo>
                    <a:pt x="1" y="1334"/>
                  </a:lnTo>
                  <a:lnTo>
                    <a:pt x="1" y="7382"/>
                  </a:lnTo>
                  <a:lnTo>
                    <a:pt x="2323" y="6037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C8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6302249" y="1258039"/>
              <a:ext cx="136284" cy="79562"/>
            </a:xfrm>
            <a:custGeom>
              <a:avLst/>
              <a:gdLst/>
              <a:ahLst/>
              <a:cxnLst/>
              <a:rect l="l" t="t" r="r" b="b"/>
              <a:pathLst>
                <a:path w="3061" h="1787" extrusionOk="0">
                  <a:moveTo>
                    <a:pt x="2322" y="1"/>
                  </a:moveTo>
                  <a:lnTo>
                    <a:pt x="1" y="1358"/>
                  </a:lnTo>
                  <a:lnTo>
                    <a:pt x="739" y="1787"/>
                  </a:lnTo>
                  <a:lnTo>
                    <a:pt x="3061" y="453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E6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6302249" y="1318501"/>
              <a:ext cx="32902" cy="288418"/>
            </a:xfrm>
            <a:custGeom>
              <a:avLst/>
              <a:gdLst/>
              <a:ahLst/>
              <a:cxnLst/>
              <a:rect l="l" t="t" r="r" b="b"/>
              <a:pathLst>
                <a:path w="739" h="6478" extrusionOk="0">
                  <a:moveTo>
                    <a:pt x="1" y="0"/>
                  </a:moveTo>
                  <a:lnTo>
                    <a:pt x="1" y="6037"/>
                  </a:lnTo>
                  <a:lnTo>
                    <a:pt x="739" y="6477"/>
                  </a:lnTo>
                  <a:lnTo>
                    <a:pt x="739" y="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6359505" y="1146733"/>
              <a:ext cx="21237" cy="155874"/>
            </a:xfrm>
            <a:custGeom>
              <a:avLst/>
              <a:gdLst/>
              <a:ahLst/>
              <a:cxnLst/>
              <a:rect l="l" t="t" r="r" b="b"/>
              <a:pathLst>
                <a:path w="477" h="3501" extrusionOk="0">
                  <a:moveTo>
                    <a:pt x="1" y="1"/>
                  </a:moveTo>
                  <a:lnTo>
                    <a:pt x="1" y="3501"/>
                  </a:lnTo>
                  <a:lnTo>
                    <a:pt x="477" y="350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678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6335106" y="1383148"/>
              <a:ext cx="103426" cy="223771"/>
            </a:xfrm>
            <a:custGeom>
              <a:avLst/>
              <a:gdLst/>
              <a:ahLst/>
              <a:cxnLst/>
              <a:rect l="l" t="t" r="r" b="b"/>
              <a:pathLst>
                <a:path w="2323" h="5026" extrusionOk="0">
                  <a:moveTo>
                    <a:pt x="2323" y="1"/>
                  </a:moveTo>
                  <a:lnTo>
                    <a:pt x="1" y="1346"/>
                  </a:lnTo>
                  <a:lnTo>
                    <a:pt x="1" y="5025"/>
                  </a:lnTo>
                  <a:lnTo>
                    <a:pt x="2323" y="3680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6302249" y="1423976"/>
              <a:ext cx="32902" cy="182944"/>
            </a:xfrm>
            <a:custGeom>
              <a:avLst/>
              <a:gdLst/>
              <a:ahLst/>
              <a:cxnLst/>
              <a:rect l="l" t="t" r="r" b="b"/>
              <a:pathLst>
                <a:path w="739" h="4109" extrusionOk="0">
                  <a:moveTo>
                    <a:pt x="1" y="0"/>
                  </a:moveTo>
                  <a:lnTo>
                    <a:pt x="1" y="3668"/>
                  </a:lnTo>
                  <a:lnTo>
                    <a:pt x="739" y="4108"/>
                  </a:lnTo>
                  <a:lnTo>
                    <a:pt x="739" y="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6335106" y="1278208"/>
              <a:ext cx="103426" cy="328711"/>
            </a:xfrm>
            <a:custGeom>
              <a:avLst/>
              <a:gdLst/>
              <a:ahLst/>
              <a:cxnLst/>
              <a:rect l="l" t="t" r="r" b="b"/>
              <a:pathLst>
                <a:path w="2323" h="7383" extrusionOk="0">
                  <a:moveTo>
                    <a:pt x="2192" y="238"/>
                  </a:moveTo>
                  <a:lnTo>
                    <a:pt x="2192" y="5965"/>
                  </a:lnTo>
                  <a:lnTo>
                    <a:pt x="144" y="7156"/>
                  </a:lnTo>
                  <a:lnTo>
                    <a:pt x="144" y="1429"/>
                  </a:lnTo>
                  <a:lnTo>
                    <a:pt x="2192" y="238"/>
                  </a:lnTo>
                  <a:close/>
                  <a:moveTo>
                    <a:pt x="2323" y="0"/>
                  </a:moveTo>
                  <a:lnTo>
                    <a:pt x="1" y="1334"/>
                  </a:lnTo>
                  <a:lnTo>
                    <a:pt x="1" y="7382"/>
                  </a:lnTo>
                  <a:lnTo>
                    <a:pt x="2323" y="6037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6198377" y="1279767"/>
              <a:ext cx="41362" cy="1529935"/>
            </a:xfrm>
            <a:custGeom>
              <a:avLst/>
              <a:gdLst/>
              <a:ahLst/>
              <a:cxnLst/>
              <a:rect l="l" t="t" r="r" b="b"/>
              <a:pathLst>
                <a:path w="929" h="34363" extrusionOk="0">
                  <a:moveTo>
                    <a:pt x="929" y="1"/>
                  </a:moveTo>
                  <a:lnTo>
                    <a:pt x="0" y="537"/>
                  </a:lnTo>
                  <a:lnTo>
                    <a:pt x="0" y="34362"/>
                  </a:lnTo>
                  <a:lnTo>
                    <a:pt x="929" y="33815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C8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6155947" y="1255413"/>
              <a:ext cx="83792" cy="48263"/>
            </a:xfrm>
            <a:custGeom>
              <a:avLst/>
              <a:gdLst/>
              <a:ahLst/>
              <a:cxnLst/>
              <a:rect l="l" t="t" r="r" b="b"/>
              <a:pathLst>
                <a:path w="1882" h="1084" extrusionOk="0">
                  <a:moveTo>
                    <a:pt x="929" y="0"/>
                  </a:moveTo>
                  <a:lnTo>
                    <a:pt x="1" y="536"/>
                  </a:lnTo>
                  <a:lnTo>
                    <a:pt x="953" y="1084"/>
                  </a:lnTo>
                  <a:lnTo>
                    <a:pt x="1882" y="548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E6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6155947" y="1279277"/>
              <a:ext cx="42475" cy="1530425"/>
            </a:xfrm>
            <a:custGeom>
              <a:avLst/>
              <a:gdLst/>
              <a:ahLst/>
              <a:cxnLst/>
              <a:rect l="l" t="t" r="r" b="b"/>
              <a:pathLst>
                <a:path w="954" h="34374" extrusionOk="0">
                  <a:moveTo>
                    <a:pt x="1" y="0"/>
                  </a:moveTo>
                  <a:lnTo>
                    <a:pt x="1" y="33826"/>
                  </a:lnTo>
                  <a:lnTo>
                    <a:pt x="953" y="34373"/>
                  </a:lnTo>
                  <a:lnTo>
                    <a:pt x="953" y="5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5969352" y="1117570"/>
              <a:ext cx="466554" cy="318115"/>
            </a:xfrm>
            <a:custGeom>
              <a:avLst/>
              <a:gdLst/>
              <a:ahLst/>
              <a:cxnLst/>
              <a:rect l="l" t="t" r="r" b="b"/>
              <a:pathLst>
                <a:path w="10479" h="7145" extrusionOk="0">
                  <a:moveTo>
                    <a:pt x="10478" y="1"/>
                  </a:moveTo>
                  <a:lnTo>
                    <a:pt x="1" y="6061"/>
                  </a:lnTo>
                  <a:lnTo>
                    <a:pt x="1" y="7144"/>
                  </a:lnTo>
                  <a:lnTo>
                    <a:pt x="10478" y="1108"/>
                  </a:lnTo>
                  <a:lnTo>
                    <a:pt x="10478" y="1"/>
                  </a:lnTo>
                  <a:close/>
                </a:path>
              </a:pathLst>
            </a:custGeom>
            <a:solidFill>
              <a:srgbClr val="C8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5926966" y="1093706"/>
              <a:ext cx="508940" cy="293717"/>
            </a:xfrm>
            <a:custGeom>
              <a:avLst/>
              <a:gdLst/>
              <a:ahLst/>
              <a:cxnLst/>
              <a:rect l="l" t="t" r="r" b="b"/>
              <a:pathLst>
                <a:path w="11431" h="6597" extrusionOk="0">
                  <a:moveTo>
                    <a:pt x="10478" y="1"/>
                  </a:moveTo>
                  <a:lnTo>
                    <a:pt x="0" y="6049"/>
                  </a:lnTo>
                  <a:lnTo>
                    <a:pt x="953" y="6597"/>
                  </a:lnTo>
                  <a:lnTo>
                    <a:pt x="11430" y="537"/>
                  </a:lnTo>
                  <a:lnTo>
                    <a:pt x="10478" y="1"/>
                  </a:lnTo>
                  <a:close/>
                </a:path>
              </a:pathLst>
            </a:custGeom>
            <a:solidFill>
              <a:srgbClr val="E6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5926966" y="1363024"/>
              <a:ext cx="42430" cy="72661"/>
            </a:xfrm>
            <a:custGeom>
              <a:avLst/>
              <a:gdLst/>
              <a:ahLst/>
              <a:cxnLst/>
              <a:rect l="l" t="t" r="r" b="b"/>
              <a:pathLst>
                <a:path w="953" h="1632" extrusionOk="0">
                  <a:moveTo>
                    <a:pt x="0" y="0"/>
                  </a:moveTo>
                  <a:lnTo>
                    <a:pt x="0" y="1084"/>
                  </a:lnTo>
                  <a:lnTo>
                    <a:pt x="953" y="1631"/>
                  </a:lnTo>
                  <a:lnTo>
                    <a:pt x="953" y="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5978390" y="2177256"/>
              <a:ext cx="480801" cy="1186932"/>
            </a:xfrm>
            <a:custGeom>
              <a:avLst/>
              <a:gdLst/>
              <a:ahLst/>
              <a:cxnLst/>
              <a:rect l="l" t="t" r="r" b="b"/>
              <a:pathLst>
                <a:path w="10799" h="26659" extrusionOk="0">
                  <a:moveTo>
                    <a:pt x="0" y="0"/>
                  </a:moveTo>
                  <a:lnTo>
                    <a:pt x="0" y="20431"/>
                  </a:lnTo>
                  <a:lnTo>
                    <a:pt x="10799" y="26658"/>
                  </a:lnTo>
                  <a:lnTo>
                    <a:pt x="7775" y="4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6324510" y="2350583"/>
              <a:ext cx="179783" cy="1013605"/>
            </a:xfrm>
            <a:custGeom>
              <a:avLst/>
              <a:gdLst/>
              <a:ahLst/>
              <a:cxnLst/>
              <a:rect l="l" t="t" r="r" b="b"/>
              <a:pathLst>
                <a:path w="4038" h="22766" extrusionOk="0">
                  <a:moveTo>
                    <a:pt x="1037" y="1"/>
                  </a:moveTo>
                  <a:lnTo>
                    <a:pt x="1" y="596"/>
                  </a:lnTo>
                  <a:lnTo>
                    <a:pt x="3025" y="22765"/>
                  </a:lnTo>
                  <a:lnTo>
                    <a:pt x="4037" y="22170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5978390" y="2150720"/>
              <a:ext cx="392290" cy="226398"/>
            </a:xfrm>
            <a:custGeom>
              <a:avLst/>
              <a:gdLst/>
              <a:ahLst/>
              <a:cxnLst/>
              <a:rect l="l" t="t" r="r" b="b"/>
              <a:pathLst>
                <a:path w="8811" h="5085" extrusionOk="0">
                  <a:moveTo>
                    <a:pt x="1024" y="1"/>
                  </a:moveTo>
                  <a:lnTo>
                    <a:pt x="0" y="596"/>
                  </a:lnTo>
                  <a:lnTo>
                    <a:pt x="7775" y="5085"/>
                  </a:lnTo>
                  <a:lnTo>
                    <a:pt x="8811" y="4490"/>
                  </a:lnTo>
                  <a:lnTo>
                    <a:pt x="1024" y="1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5263800" y="3303682"/>
              <a:ext cx="333475" cy="223237"/>
            </a:xfrm>
            <a:custGeom>
              <a:avLst/>
              <a:gdLst/>
              <a:ahLst/>
              <a:cxnLst/>
              <a:rect l="l" t="t" r="r" b="b"/>
              <a:pathLst>
                <a:path w="7490" h="5014" extrusionOk="0">
                  <a:moveTo>
                    <a:pt x="0" y="1"/>
                  </a:moveTo>
                  <a:lnTo>
                    <a:pt x="0" y="680"/>
                  </a:lnTo>
                  <a:lnTo>
                    <a:pt x="7489" y="5013"/>
                  </a:lnTo>
                  <a:lnTo>
                    <a:pt x="7489" y="4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A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5263800" y="2891267"/>
              <a:ext cx="1047531" cy="605420"/>
            </a:xfrm>
            <a:custGeom>
              <a:avLst/>
              <a:gdLst/>
              <a:ahLst/>
              <a:cxnLst/>
              <a:rect l="l" t="t" r="r" b="b"/>
              <a:pathLst>
                <a:path w="23528" h="13598" extrusionOk="0">
                  <a:moveTo>
                    <a:pt x="16050" y="1"/>
                  </a:moveTo>
                  <a:lnTo>
                    <a:pt x="0" y="9264"/>
                  </a:lnTo>
                  <a:lnTo>
                    <a:pt x="7489" y="13598"/>
                  </a:lnTo>
                  <a:lnTo>
                    <a:pt x="23527" y="4335"/>
                  </a:lnTo>
                  <a:lnTo>
                    <a:pt x="1605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5597231" y="3084229"/>
              <a:ext cx="714100" cy="442690"/>
            </a:xfrm>
            <a:custGeom>
              <a:avLst/>
              <a:gdLst/>
              <a:ahLst/>
              <a:cxnLst/>
              <a:rect l="l" t="t" r="r" b="b"/>
              <a:pathLst>
                <a:path w="16039" h="9943" extrusionOk="0">
                  <a:moveTo>
                    <a:pt x="16038" y="1"/>
                  </a:moveTo>
                  <a:lnTo>
                    <a:pt x="0" y="9264"/>
                  </a:lnTo>
                  <a:lnTo>
                    <a:pt x="0" y="9942"/>
                  </a:lnTo>
                  <a:lnTo>
                    <a:pt x="16038" y="668"/>
                  </a:lnTo>
                  <a:lnTo>
                    <a:pt x="1603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5263800" y="2946431"/>
              <a:ext cx="333475" cy="222658"/>
            </a:xfrm>
            <a:custGeom>
              <a:avLst/>
              <a:gdLst/>
              <a:ahLst/>
              <a:cxnLst/>
              <a:rect l="l" t="t" r="r" b="b"/>
              <a:pathLst>
                <a:path w="7490" h="5001" extrusionOk="0">
                  <a:moveTo>
                    <a:pt x="0" y="0"/>
                  </a:moveTo>
                  <a:lnTo>
                    <a:pt x="0" y="691"/>
                  </a:lnTo>
                  <a:lnTo>
                    <a:pt x="7489" y="5001"/>
                  </a:lnTo>
                  <a:lnTo>
                    <a:pt x="7489" y="4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5263800" y="2534551"/>
              <a:ext cx="1047531" cy="604886"/>
            </a:xfrm>
            <a:custGeom>
              <a:avLst/>
              <a:gdLst/>
              <a:ahLst/>
              <a:cxnLst/>
              <a:rect l="l" t="t" r="r" b="b"/>
              <a:pathLst>
                <a:path w="23528" h="13586" extrusionOk="0">
                  <a:moveTo>
                    <a:pt x="16050" y="0"/>
                  </a:moveTo>
                  <a:lnTo>
                    <a:pt x="0" y="9251"/>
                  </a:lnTo>
                  <a:lnTo>
                    <a:pt x="7489" y="13585"/>
                  </a:lnTo>
                  <a:lnTo>
                    <a:pt x="23527" y="4310"/>
                  </a:lnTo>
                  <a:lnTo>
                    <a:pt x="1605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5597231" y="2726444"/>
              <a:ext cx="714100" cy="442645"/>
            </a:xfrm>
            <a:custGeom>
              <a:avLst/>
              <a:gdLst/>
              <a:ahLst/>
              <a:cxnLst/>
              <a:rect l="l" t="t" r="r" b="b"/>
              <a:pathLst>
                <a:path w="16039" h="9942" extrusionOk="0">
                  <a:moveTo>
                    <a:pt x="16038" y="0"/>
                  </a:moveTo>
                  <a:lnTo>
                    <a:pt x="0" y="9275"/>
                  </a:lnTo>
                  <a:lnTo>
                    <a:pt x="0" y="9942"/>
                  </a:lnTo>
                  <a:lnTo>
                    <a:pt x="16038" y="679"/>
                  </a:lnTo>
                  <a:lnTo>
                    <a:pt x="1603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5677817" y="2701511"/>
              <a:ext cx="200931" cy="225864"/>
            </a:xfrm>
            <a:custGeom>
              <a:avLst/>
              <a:gdLst/>
              <a:ahLst/>
              <a:cxnLst/>
              <a:rect l="l" t="t" r="r" b="b"/>
              <a:pathLst>
                <a:path w="4513" h="5073" extrusionOk="0">
                  <a:moveTo>
                    <a:pt x="0" y="0"/>
                  </a:moveTo>
                  <a:lnTo>
                    <a:pt x="0" y="2417"/>
                  </a:lnTo>
                  <a:lnTo>
                    <a:pt x="4513" y="5073"/>
                  </a:lnTo>
                  <a:lnTo>
                    <a:pt x="4513" y="2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5677817" y="2518078"/>
              <a:ext cx="519536" cy="300083"/>
            </a:xfrm>
            <a:custGeom>
              <a:avLst/>
              <a:gdLst/>
              <a:ahLst/>
              <a:cxnLst/>
              <a:rect l="l" t="t" r="r" b="b"/>
              <a:pathLst>
                <a:path w="11669" h="6740" extrusionOk="0">
                  <a:moveTo>
                    <a:pt x="7180" y="1"/>
                  </a:moveTo>
                  <a:lnTo>
                    <a:pt x="0" y="4120"/>
                  </a:lnTo>
                  <a:lnTo>
                    <a:pt x="4513" y="6740"/>
                  </a:lnTo>
                  <a:lnTo>
                    <a:pt x="11668" y="2596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FAF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5878704" y="2633659"/>
              <a:ext cx="318649" cy="293717"/>
            </a:xfrm>
            <a:custGeom>
              <a:avLst/>
              <a:gdLst/>
              <a:ahLst/>
              <a:cxnLst/>
              <a:rect l="l" t="t" r="r" b="b"/>
              <a:pathLst>
                <a:path w="7157" h="6597" extrusionOk="0">
                  <a:moveTo>
                    <a:pt x="7156" y="0"/>
                  </a:moveTo>
                  <a:lnTo>
                    <a:pt x="1" y="4144"/>
                  </a:lnTo>
                  <a:lnTo>
                    <a:pt x="1" y="6597"/>
                  </a:lnTo>
                  <a:lnTo>
                    <a:pt x="7156" y="2453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C7C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5958221" y="2660684"/>
              <a:ext cx="225330" cy="201510"/>
            </a:xfrm>
            <a:custGeom>
              <a:avLst/>
              <a:gdLst/>
              <a:ahLst/>
              <a:cxnLst/>
              <a:rect l="l" t="t" r="r" b="b"/>
              <a:pathLst>
                <a:path w="5061" h="4526" extrusionOk="0">
                  <a:moveTo>
                    <a:pt x="5061" y="1"/>
                  </a:moveTo>
                  <a:lnTo>
                    <a:pt x="1" y="2918"/>
                  </a:lnTo>
                  <a:lnTo>
                    <a:pt x="1" y="4525"/>
                  </a:lnTo>
                  <a:lnTo>
                    <a:pt x="5061" y="1632"/>
                  </a:lnTo>
                  <a:lnTo>
                    <a:pt x="5061" y="1"/>
                  </a:lnTo>
                  <a:close/>
                </a:path>
              </a:pathLst>
            </a:custGeom>
            <a:solidFill>
              <a:srgbClr val="D5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5958221" y="2660684"/>
              <a:ext cx="225330" cy="201510"/>
            </a:xfrm>
            <a:custGeom>
              <a:avLst/>
              <a:gdLst/>
              <a:ahLst/>
              <a:cxnLst/>
              <a:rect l="l" t="t" r="r" b="b"/>
              <a:pathLst>
                <a:path w="5061" h="4526" extrusionOk="0">
                  <a:moveTo>
                    <a:pt x="4811" y="441"/>
                  </a:moveTo>
                  <a:lnTo>
                    <a:pt x="4811" y="1477"/>
                  </a:lnTo>
                  <a:lnTo>
                    <a:pt x="239" y="4108"/>
                  </a:lnTo>
                  <a:lnTo>
                    <a:pt x="239" y="3073"/>
                  </a:lnTo>
                  <a:lnTo>
                    <a:pt x="4811" y="441"/>
                  </a:lnTo>
                  <a:close/>
                  <a:moveTo>
                    <a:pt x="5061" y="1"/>
                  </a:moveTo>
                  <a:lnTo>
                    <a:pt x="1" y="2918"/>
                  </a:lnTo>
                  <a:lnTo>
                    <a:pt x="1" y="4525"/>
                  </a:lnTo>
                  <a:lnTo>
                    <a:pt x="5061" y="1608"/>
                  </a:lnTo>
                  <a:lnTo>
                    <a:pt x="5061" y="1"/>
                  </a:ln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5891972" y="2797992"/>
              <a:ext cx="53561" cy="102892"/>
            </a:xfrm>
            <a:custGeom>
              <a:avLst/>
              <a:gdLst/>
              <a:ahLst/>
              <a:cxnLst/>
              <a:rect l="l" t="t" r="r" b="b"/>
              <a:pathLst>
                <a:path w="1203" h="2311" extrusionOk="0">
                  <a:moveTo>
                    <a:pt x="1203" y="0"/>
                  </a:moveTo>
                  <a:lnTo>
                    <a:pt x="0" y="703"/>
                  </a:lnTo>
                  <a:lnTo>
                    <a:pt x="0" y="2310"/>
                  </a:lnTo>
                  <a:lnTo>
                    <a:pt x="1203" y="1608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D5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5263800" y="2589136"/>
              <a:ext cx="333475" cy="222658"/>
            </a:xfrm>
            <a:custGeom>
              <a:avLst/>
              <a:gdLst/>
              <a:ahLst/>
              <a:cxnLst/>
              <a:rect l="l" t="t" r="r" b="b"/>
              <a:pathLst>
                <a:path w="7490" h="5001" extrusionOk="0">
                  <a:moveTo>
                    <a:pt x="0" y="0"/>
                  </a:moveTo>
                  <a:lnTo>
                    <a:pt x="0" y="679"/>
                  </a:lnTo>
                  <a:lnTo>
                    <a:pt x="7489" y="5001"/>
                  </a:lnTo>
                  <a:lnTo>
                    <a:pt x="7489" y="4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5263800" y="2177256"/>
              <a:ext cx="1047531" cy="604886"/>
            </a:xfrm>
            <a:custGeom>
              <a:avLst/>
              <a:gdLst/>
              <a:ahLst/>
              <a:cxnLst/>
              <a:rect l="l" t="t" r="r" b="b"/>
              <a:pathLst>
                <a:path w="23528" h="13586" extrusionOk="0">
                  <a:moveTo>
                    <a:pt x="16050" y="0"/>
                  </a:moveTo>
                  <a:lnTo>
                    <a:pt x="0" y="9251"/>
                  </a:lnTo>
                  <a:lnTo>
                    <a:pt x="7489" y="13585"/>
                  </a:lnTo>
                  <a:lnTo>
                    <a:pt x="23527" y="4310"/>
                  </a:lnTo>
                  <a:lnTo>
                    <a:pt x="1605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5703240" y="2171424"/>
              <a:ext cx="200976" cy="338239"/>
            </a:xfrm>
            <a:custGeom>
              <a:avLst/>
              <a:gdLst/>
              <a:ahLst/>
              <a:cxnLst/>
              <a:rect l="l" t="t" r="r" b="b"/>
              <a:pathLst>
                <a:path w="4514" h="7597" extrusionOk="0">
                  <a:moveTo>
                    <a:pt x="1" y="0"/>
                  </a:moveTo>
                  <a:lnTo>
                    <a:pt x="1" y="4941"/>
                  </a:lnTo>
                  <a:lnTo>
                    <a:pt x="4513" y="7596"/>
                  </a:lnTo>
                  <a:lnTo>
                    <a:pt x="4513" y="26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D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8"/>
            <p:cNvSpPr/>
            <p:nvPr/>
          </p:nvSpPr>
          <p:spPr>
            <a:xfrm>
              <a:off x="5703240" y="1988524"/>
              <a:ext cx="520070" cy="300083"/>
            </a:xfrm>
            <a:custGeom>
              <a:avLst/>
              <a:gdLst/>
              <a:ahLst/>
              <a:cxnLst/>
              <a:rect l="l" t="t" r="r" b="b"/>
              <a:pathLst>
                <a:path w="11681" h="6740" extrusionOk="0">
                  <a:moveTo>
                    <a:pt x="7192" y="1"/>
                  </a:moveTo>
                  <a:lnTo>
                    <a:pt x="1" y="4108"/>
                  </a:lnTo>
                  <a:lnTo>
                    <a:pt x="4513" y="6740"/>
                  </a:lnTo>
                  <a:lnTo>
                    <a:pt x="11681" y="2584"/>
                  </a:lnTo>
                  <a:lnTo>
                    <a:pt x="7192" y="1"/>
                  </a:lnTo>
                  <a:close/>
                </a:path>
              </a:pathLst>
            </a:custGeom>
            <a:solidFill>
              <a:srgbClr val="FAF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8"/>
            <p:cNvSpPr/>
            <p:nvPr/>
          </p:nvSpPr>
          <p:spPr>
            <a:xfrm>
              <a:off x="5904171" y="2103571"/>
              <a:ext cx="319139" cy="406092"/>
            </a:xfrm>
            <a:custGeom>
              <a:avLst/>
              <a:gdLst/>
              <a:ahLst/>
              <a:cxnLst/>
              <a:rect l="l" t="t" r="r" b="b"/>
              <a:pathLst>
                <a:path w="7168" h="9121" extrusionOk="0">
                  <a:moveTo>
                    <a:pt x="7168" y="0"/>
                  </a:moveTo>
                  <a:lnTo>
                    <a:pt x="0" y="4156"/>
                  </a:lnTo>
                  <a:lnTo>
                    <a:pt x="0" y="9120"/>
                  </a:lnTo>
                  <a:lnTo>
                    <a:pt x="7168" y="4989"/>
                  </a:lnTo>
                  <a:lnTo>
                    <a:pt x="716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5983688" y="2131665"/>
              <a:ext cx="225330" cy="313307"/>
            </a:xfrm>
            <a:custGeom>
              <a:avLst/>
              <a:gdLst/>
              <a:ahLst/>
              <a:cxnLst/>
              <a:rect l="l" t="t" r="r" b="b"/>
              <a:pathLst>
                <a:path w="5061" h="7037" extrusionOk="0">
                  <a:moveTo>
                    <a:pt x="5060" y="0"/>
                  </a:moveTo>
                  <a:lnTo>
                    <a:pt x="0" y="2917"/>
                  </a:lnTo>
                  <a:lnTo>
                    <a:pt x="0" y="7037"/>
                  </a:lnTo>
                  <a:lnTo>
                    <a:pt x="5060" y="4120"/>
                  </a:lnTo>
                  <a:lnTo>
                    <a:pt x="5060" y="0"/>
                  </a:lnTo>
                  <a:close/>
                </a:path>
              </a:pathLst>
            </a:custGeom>
            <a:solidFill>
              <a:srgbClr val="5C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5983688" y="2131665"/>
              <a:ext cx="225330" cy="313307"/>
            </a:xfrm>
            <a:custGeom>
              <a:avLst/>
              <a:gdLst/>
              <a:ahLst/>
              <a:cxnLst/>
              <a:rect l="l" t="t" r="r" b="b"/>
              <a:pathLst>
                <a:path w="5061" h="7037" extrusionOk="0">
                  <a:moveTo>
                    <a:pt x="4822" y="417"/>
                  </a:moveTo>
                  <a:lnTo>
                    <a:pt x="4822" y="3965"/>
                  </a:lnTo>
                  <a:lnTo>
                    <a:pt x="250" y="6608"/>
                  </a:lnTo>
                  <a:lnTo>
                    <a:pt x="250" y="3048"/>
                  </a:lnTo>
                  <a:lnTo>
                    <a:pt x="4822" y="417"/>
                  </a:lnTo>
                  <a:close/>
                  <a:moveTo>
                    <a:pt x="5060" y="0"/>
                  </a:moveTo>
                  <a:lnTo>
                    <a:pt x="0" y="2917"/>
                  </a:lnTo>
                  <a:lnTo>
                    <a:pt x="0" y="7037"/>
                  </a:lnTo>
                  <a:lnTo>
                    <a:pt x="5060" y="4120"/>
                  </a:lnTo>
                  <a:lnTo>
                    <a:pt x="506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5917394" y="2268439"/>
              <a:ext cx="53605" cy="214733"/>
            </a:xfrm>
            <a:custGeom>
              <a:avLst/>
              <a:gdLst/>
              <a:ahLst/>
              <a:cxnLst/>
              <a:rect l="l" t="t" r="r" b="b"/>
              <a:pathLst>
                <a:path w="1204" h="4823" extrusionOk="0">
                  <a:moveTo>
                    <a:pt x="1203" y="0"/>
                  </a:moveTo>
                  <a:lnTo>
                    <a:pt x="1" y="691"/>
                  </a:lnTo>
                  <a:lnTo>
                    <a:pt x="1" y="4822"/>
                  </a:lnTo>
                  <a:lnTo>
                    <a:pt x="1203" y="4120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5C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5350219" y="2487357"/>
              <a:ext cx="200397" cy="226398"/>
            </a:xfrm>
            <a:custGeom>
              <a:avLst/>
              <a:gdLst/>
              <a:ahLst/>
              <a:cxnLst/>
              <a:rect l="l" t="t" r="r" b="b"/>
              <a:pathLst>
                <a:path w="4501" h="5085" extrusionOk="0">
                  <a:moveTo>
                    <a:pt x="0" y="0"/>
                  </a:moveTo>
                  <a:lnTo>
                    <a:pt x="0" y="2429"/>
                  </a:lnTo>
                  <a:lnTo>
                    <a:pt x="4501" y="5084"/>
                  </a:lnTo>
                  <a:lnTo>
                    <a:pt x="4501" y="2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5350219" y="2304458"/>
              <a:ext cx="520070" cy="300083"/>
            </a:xfrm>
            <a:custGeom>
              <a:avLst/>
              <a:gdLst/>
              <a:ahLst/>
              <a:cxnLst/>
              <a:rect l="l" t="t" r="r" b="b"/>
              <a:pathLst>
                <a:path w="11681" h="6740" extrusionOk="0">
                  <a:moveTo>
                    <a:pt x="7180" y="1"/>
                  </a:moveTo>
                  <a:lnTo>
                    <a:pt x="0" y="4108"/>
                  </a:lnTo>
                  <a:lnTo>
                    <a:pt x="4501" y="6740"/>
                  </a:lnTo>
                  <a:lnTo>
                    <a:pt x="11680" y="2584"/>
                  </a:lnTo>
                  <a:lnTo>
                    <a:pt x="7180" y="1"/>
                  </a:lnTo>
                  <a:close/>
                </a:path>
              </a:pathLst>
            </a:custGeom>
            <a:solidFill>
              <a:srgbClr val="FAF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5550571" y="2419504"/>
              <a:ext cx="319718" cy="294251"/>
            </a:xfrm>
            <a:custGeom>
              <a:avLst/>
              <a:gdLst/>
              <a:ahLst/>
              <a:cxnLst/>
              <a:rect l="l" t="t" r="r" b="b"/>
              <a:pathLst>
                <a:path w="7181" h="6609" extrusionOk="0">
                  <a:moveTo>
                    <a:pt x="7180" y="0"/>
                  </a:moveTo>
                  <a:lnTo>
                    <a:pt x="1" y="4156"/>
                  </a:lnTo>
                  <a:lnTo>
                    <a:pt x="1" y="6608"/>
                  </a:lnTo>
                  <a:lnTo>
                    <a:pt x="7180" y="2465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rgbClr val="C7C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5630089" y="2447598"/>
              <a:ext cx="225330" cy="201465"/>
            </a:xfrm>
            <a:custGeom>
              <a:avLst/>
              <a:gdLst/>
              <a:ahLst/>
              <a:cxnLst/>
              <a:rect l="l" t="t" r="r" b="b"/>
              <a:pathLst>
                <a:path w="5061" h="4525" extrusionOk="0">
                  <a:moveTo>
                    <a:pt x="5061" y="0"/>
                  </a:moveTo>
                  <a:lnTo>
                    <a:pt x="1" y="2917"/>
                  </a:lnTo>
                  <a:lnTo>
                    <a:pt x="1" y="4525"/>
                  </a:lnTo>
                  <a:lnTo>
                    <a:pt x="5061" y="1608"/>
                  </a:lnTo>
                  <a:lnTo>
                    <a:pt x="5061" y="0"/>
                  </a:lnTo>
                  <a:close/>
                </a:path>
              </a:pathLst>
            </a:custGeom>
            <a:solidFill>
              <a:srgbClr val="5C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5630089" y="2447598"/>
              <a:ext cx="225330" cy="201465"/>
            </a:xfrm>
            <a:custGeom>
              <a:avLst/>
              <a:gdLst/>
              <a:ahLst/>
              <a:cxnLst/>
              <a:rect l="l" t="t" r="r" b="b"/>
              <a:pathLst>
                <a:path w="5061" h="4525" extrusionOk="0">
                  <a:moveTo>
                    <a:pt x="4823" y="417"/>
                  </a:moveTo>
                  <a:lnTo>
                    <a:pt x="4823" y="1453"/>
                  </a:lnTo>
                  <a:lnTo>
                    <a:pt x="263" y="4096"/>
                  </a:lnTo>
                  <a:lnTo>
                    <a:pt x="263" y="3048"/>
                  </a:lnTo>
                  <a:lnTo>
                    <a:pt x="4823" y="417"/>
                  </a:lnTo>
                  <a:close/>
                  <a:moveTo>
                    <a:pt x="5061" y="0"/>
                  </a:moveTo>
                  <a:lnTo>
                    <a:pt x="1" y="2917"/>
                  </a:lnTo>
                  <a:lnTo>
                    <a:pt x="1" y="4525"/>
                  </a:lnTo>
                  <a:lnTo>
                    <a:pt x="5061" y="1608"/>
                  </a:lnTo>
                  <a:lnTo>
                    <a:pt x="5061" y="0"/>
                  </a:ln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5564908" y="2584372"/>
              <a:ext cx="53561" cy="102358"/>
            </a:xfrm>
            <a:custGeom>
              <a:avLst/>
              <a:gdLst/>
              <a:ahLst/>
              <a:cxnLst/>
              <a:rect l="l" t="t" r="r" b="b"/>
              <a:pathLst>
                <a:path w="1203" h="2299" extrusionOk="0">
                  <a:moveTo>
                    <a:pt x="1203" y="0"/>
                  </a:moveTo>
                  <a:lnTo>
                    <a:pt x="0" y="691"/>
                  </a:lnTo>
                  <a:lnTo>
                    <a:pt x="0" y="2298"/>
                  </a:lnTo>
                  <a:lnTo>
                    <a:pt x="1203" y="1619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5C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5218209" y="2615627"/>
              <a:ext cx="480846" cy="1187466"/>
            </a:xfrm>
            <a:custGeom>
              <a:avLst/>
              <a:gdLst/>
              <a:ahLst/>
              <a:cxnLst/>
              <a:rect l="l" t="t" r="r" b="b"/>
              <a:pathLst>
                <a:path w="10800" h="26671" extrusionOk="0">
                  <a:moveTo>
                    <a:pt x="0" y="1"/>
                  </a:moveTo>
                  <a:lnTo>
                    <a:pt x="0" y="20444"/>
                  </a:lnTo>
                  <a:lnTo>
                    <a:pt x="10799" y="26671"/>
                  </a:lnTo>
                  <a:lnTo>
                    <a:pt x="7787" y="4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5564908" y="2789488"/>
              <a:ext cx="179204" cy="1013605"/>
            </a:xfrm>
            <a:custGeom>
              <a:avLst/>
              <a:gdLst/>
              <a:ahLst/>
              <a:cxnLst/>
              <a:rect l="l" t="t" r="r" b="b"/>
              <a:pathLst>
                <a:path w="4025" h="22766" extrusionOk="0">
                  <a:moveTo>
                    <a:pt x="1024" y="1"/>
                  </a:moveTo>
                  <a:lnTo>
                    <a:pt x="0" y="596"/>
                  </a:lnTo>
                  <a:lnTo>
                    <a:pt x="3012" y="22766"/>
                  </a:lnTo>
                  <a:lnTo>
                    <a:pt x="4024" y="22170"/>
                  </a:lnTo>
                  <a:lnTo>
                    <a:pt x="1024" y="1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5218209" y="2589136"/>
              <a:ext cx="392334" cy="226932"/>
            </a:xfrm>
            <a:custGeom>
              <a:avLst/>
              <a:gdLst/>
              <a:ahLst/>
              <a:cxnLst/>
              <a:rect l="l" t="t" r="r" b="b"/>
              <a:pathLst>
                <a:path w="8812" h="5097" extrusionOk="0">
                  <a:moveTo>
                    <a:pt x="1024" y="0"/>
                  </a:moveTo>
                  <a:lnTo>
                    <a:pt x="0" y="596"/>
                  </a:lnTo>
                  <a:lnTo>
                    <a:pt x="7787" y="5096"/>
                  </a:lnTo>
                  <a:lnTo>
                    <a:pt x="8811" y="4501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5987384" y="2233444"/>
              <a:ext cx="217894" cy="127780"/>
            </a:xfrm>
            <a:custGeom>
              <a:avLst/>
              <a:gdLst/>
              <a:ahLst/>
              <a:cxnLst/>
              <a:rect l="l" t="t" r="r" b="b"/>
              <a:pathLst>
                <a:path w="4894" h="2870" extrusionOk="0">
                  <a:moveTo>
                    <a:pt x="2453" y="0"/>
                  </a:moveTo>
                  <a:cubicBezTo>
                    <a:pt x="2417" y="0"/>
                    <a:pt x="2382" y="24"/>
                    <a:pt x="2370" y="72"/>
                  </a:cubicBezTo>
                  <a:lnTo>
                    <a:pt x="2084" y="1524"/>
                  </a:lnTo>
                  <a:lnTo>
                    <a:pt x="0" y="2715"/>
                  </a:lnTo>
                  <a:lnTo>
                    <a:pt x="96" y="2870"/>
                  </a:lnTo>
                  <a:lnTo>
                    <a:pt x="2215" y="1667"/>
                  </a:lnTo>
                  <a:cubicBezTo>
                    <a:pt x="2251" y="1655"/>
                    <a:pt x="2263" y="1631"/>
                    <a:pt x="2263" y="1608"/>
                  </a:cubicBezTo>
                  <a:lnTo>
                    <a:pt x="2465" y="524"/>
                  </a:lnTo>
                  <a:lnTo>
                    <a:pt x="2870" y="2072"/>
                  </a:lnTo>
                  <a:cubicBezTo>
                    <a:pt x="2882" y="2120"/>
                    <a:pt x="2917" y="2143"/>
                    <a:pt x="2965" y="2143"/>
                  </a:cubicBezTo>
                  <a:cubicBezTo>
                    <a:pt x="3001" y="2143"/>
                    <a:pt x="3037" y="2120"/>
                    <a:pt x="3048" y="2084"/>
                  </a:cubicBezTo>
                  <a:lnTo>
                    <a:pt x="3584" y="417"/>
                  </a:lnTo>
                  <a:lnTo>
                    <a:pt x="3775" y="750"/>
                  </a:lnTo>
                  <a:cubicBezTo>
                    <a:pt x="3798" y="774"/>
                    <a:pt x="3826" y="792"/>
                    <a:pt x="3853" y="792"/>
                  </a:cubicBezTo>
                  <a:cubicBezTo>
                    <a:pt x="3867" y="792"/>
                    <a:pt x="3881" y="787"/>
                    <a:pt x="3894" y="774"/>
                  </a:cubicBezTo>
                  <a:lnTo>
                    <a:pt x="4894" y="310"/>
                  </a:lnTo>
                  <a:lnTo>
                    <a:pt x="4811" y="131"/>
                  </a:lnTo>
                  <a:lnTo>
                    <a:pt x="3882" y="572"/>
                  </a:lnTo>
                  <a:lnTo>
                    <a:pt x="3632" y="119"/>
                  </a:lnTo>
                  <a:cubicBezTo>
                    <a:pt x="3620" y="96"/>
                    <a:pt x="3572" y="72"/>
                    <a:pt x="3537" y="72"/>
                  </a:cubicBezTo>
                  <a:cubicBezTo>
                    <a:pt x="3513" y="72"/>
                    <a:pt x="3477" y="107"/>
                    <a:pt x="3465" y="131"/>
                  </a:cubicBezTo>
                  <a:lnTo>
                    <a:pt x="2965" y="1691"/>
                  </a:lnTo>
                  <a:lnTo>
                    <a:pt x="2548" y="72"/>
                  </a:lnTo>
                  <a:cubicBezTo>
                    <a:pt x="2525" y="24"/>
                    <a:pt x="2501" y="0"/>
                    <a:pt x="2453" y="0"/>
                  </a:cubicBez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4637766" y="1213517"/>
              <a:ext cx="1002964" cy="1229896"/>
            </a:xfrm>
            <a:custGeom>
              <a:avLst/>
              <a:gdLst/>
              <a:ahLst/>
              <a:cxnLst/>
              <a:rect l="l" t="t" r="r" b="b"/>
              <a:pathLst>
                <a:path w="22527" h="27624" extrusionOk="0">
                  <a:moveTo>
                    <a:pt x="22527" y="1"/>
                  </a:moveTo>
                  <a:lnTo>
                    <a:pt x="0" y="13038"/>
                  </a:lnTo>
                  <a:lnTo>
                    <a:pt x="0" y="27623"/>
                  </a:lnTo>
                  <a:lnTo>
                    <a:pt x="22527" y="14586"/>
                  </a:lnTo>
                  <a:lnTo>
                    <a:pt x="22527" y="1"/>
                  </a:lnTo>
                  <a:close/>
                </a:path>
              </a:pathLst>
            </a:custGeom>
            <a:solidFill>
              <a:srgbClr val="8DC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4572006" y="1107553"/>
              <a:ext cx="1081992" cy="1418005"/>
            </a:xfrm>
            <a:custGeom>
              <a:avLst/>
              <a:gdLst/>
              <a:ahLst/>
              <a:cxnLst/>
              <a:rect l="l" t="t" r="r" b="b"/>
              <a:pathLst>
                <a:path w="24302" h="31849" extrusionOk="0">
                  <a:moveTo>
                    <a:pt x="23230" y="1"/>
                  </a:moveTo>
                  <a:cubicBezTo>
                    <a:pt x="23155" y="1"/>
                    <a:pt x="23078" y="19"/>
                    <a:pt x="23004" y="59"/>
                  </a:cubicBezTo>
                  <a:lnTo>
                    <a:pt x="787" y="12918"/>
                  </a:lnTo>
                  <a:cubicBezTo>
                    <a:pt x="310" y="13203"/>
                    <a:pt x="13" y="13727"/>
                    <a:pt x="1" y="14275"/>
                  </a:cubicBezTo>
                  <a:lnTo>
                    <a:pt x="1" y="30646"/>
                  </a:lnTo>
                  <a:cubicBezTo>
                    <a:pt x="1" y="30979"/>
                    <a:pt x="179" y="31229"/>
                    <a:pt x="417" y="31360"/>
                  </a:cubicBezTo>
                  <a:lnTo>
                    <a:pt x="1275" y="31849"/>
                  </a:lnTo>
                  <a:lnTo>
                    <a:pt x="1537" y="31182"/>
                  </a:lnTo>
                  <a:lnTo>
                    <a:pt x="22932" y="18799"/>
                  </a:lnTo>
                  <a:cubicBezTo>
                    <a:pt x="23397" y="18537"/>
                    <a:pt x="23682" y="18037"/>
                    <a:pt x="23682" y="17502"/>
                  </a:cubicBezTo>
                  <a:lnTo>
                    <a:pt x="23682" y="2786"/>
                  </a:lnTo>
                  <a:lnTo>
                    <a:pt x="24301" y="559"/>
                  </a:lnTo>
                  <a:lnTo>
                    <a:pt x="23456" y="59"/>
                  </a:lnTo>
                  <a:cubicBezTo>
                    <a:pt x="23388" y="22"/>
                    <a:pt x="23310" y="1"/>
                    <a:pt x="2323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4610206" y="1130170"/>
              <a:ext cx="1053853" cy="1401710"/>
            </a:xfrm>
            <a:custGeom>
              <a:avLst/>
              <a:gdLst/>
              <a:ahLst/>
              <a:cxnLst/>
              <a:rect l="l" t="t" r="r" b="b"/>
              <a:pathLst>
                <a:path w="23670" h="31483" extrusionOk="0">
                  <a:moveTo>
                    <a:pt x="23220" y="0"/>
                  </a:moveTo>
                  <a:cubicBezTo>
                    <a:pt x="23144" y="0"/>
                    <a:pt x="23066" y="20"/>
                    <a:pt x="22991" y="63"/>
                  </a:cubicBezTo>
                  <a:lnTo>
                    <a:pt x="762" y="12922"/>
                  </a:lnTo>
                  <a:cubicBezTo>
                    <a:pt x="298" y="13184"/>
                    <a:pt x="0" y="13707"/>
                    <a:pt x="0" y="14279"/>
                  </a:cubicBezTo>
                  <a:lnTo>
                    <a:pt x="0" y="30662"/>
                  </a:lnTo>
                  <a:cubicBezTo>
                    <a:pt x="0" y="31135"/>
                    <a:pt x="403" y="31483"/>
                    <a:pt x="832" y="31483"/>
                  </a:cubicBezTo>
                  <a:cubicBezTo>
                    <a:pt x="965" y="31483"/>
                    <a:pt x="1100" y="31449"/>
                    <a:pt x="1226" y="31376"/>
                  </a:cubicBezTo>
                  <a:lnTo>
                    <a:pt x="22931" y="18815"/>
                  </a:lnTo>
                  <a:cubicBezTo>
                    <a:pt x="23384" y="18541"/>
                    <a:pt x="23670" y="18053"/>
                    <a:pt x="23670" y="17517"/>
                  </a:cubicBezTo>
                  <a:lnTo>
                    <a:pt x="23670" y="444"/>
                  </a:lnTo>
                  <a:cubicBezTo>
                    <a:pt x="23670" y="191"/>
                    <a:pt x="23458" y="0"/>
                    <a:pt x="23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4637766" y="1213517"/>
              <a:ext cx="1002964" cy="1229896"/>
            </a:xfrm>
            <a:custGeom>
              <a:avLst/>
              <a:gdLst/>
              <a:ahLst/>
              <a:cxnLst/>
              <a:rect l="l" t="t" r="r" b="b"/>
              <a:pathLst>
                <a:path w="22527" h="27624" extrusionOk="0">
                  <a:moveTo>
                    <a:pt x="22527" y="1"/>
                  </a:moveTo>
                  <a:lnTo>
                    <a:pt x="0" y="13038"/>
                  </a:lnTo>
                  <a:lnTo>
                    <a:pt x="0" y="27623"/>
                  </a:lnTo>
                  <a:lnTo>
                    <a:pt x="22527" y="14586"/>
                  </a:lnTo>
                  <a:lnTo>
                    <a:pt x="225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5100535" y="1478561"/>
              <a:ext cx="213665" cy="147415"/>
            </a:xfrm>
            <a:custGeom>
              <a:avLst/>
              <a:gdLst/>
              <a:ahLst/>
              <a:cxnLst/>
              <a:rect l="l" t="t" r="r" b="b"/>
              <a:pathLst>
                <a:path w="4799" h="3311" extrusionOk="0">
                  <a:moveTo>
                    <a:pt x="4799" y="1"/>
                  </a:moveTo>
                  <a:lnTo>
                    <a:pt x="0" y="2775"/>
                  </a:lnTo>
                  <a:lnTo>
                    <a:pt x="0" y="3311"/>
                  </a:lnTo>
                  <a:lnTo>
                    <a:pt x="4799" y="537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5100535" y="1527892"/>
              <a:ext cx="213665" cy="147905"/>
            </a:xfrm>
            <a:custGeom>
              <a:avLst/>
              <a:gdLst/>
              <a:ahLst/>
              <a:cxnLst/>
              <a:rect l="l" t="t" r="r" b="b"/>
              <a:pathLst>
                <a:path w="4799" h="3322" extrusionOk="0">
                  <a:moveTo>
                    <a:pt x="4799" y="0"/>
                  </a:moveTo>
                  <a:lnTo>
                    <a:pt x="0" y="2762"/>
                  </a:lnTo>
                  <a:lnTo>
                    <a:pt x="0" y="3322"/>
                  </a:lnTo>
                  <a:lnTo>
                    <a:pt x="4799" y="536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100535" y="1613197"/>
              <a:ext cx="150576" cy="111396"/>
            </a:xfrm>
            <a:custGeom>
              <a:avLst/>
              <a:gdLst/>
              <a:ahLst/>
              <a:cxnLst/>
              <a:rect l="l" t="t" r="r" b="b"/>
              <a:pathLst>
                <a:path w="3382" h="2502" extrusionOk="0">
                  <a:moveTo>
                    <a:pt x="3382" y="1"/>
                  </a:moveTo>
                  <a:lnTo>
                    <a:pt x="0" y="1966"/>
                  </a:lnTo>
                  <a:lnTo>
                    <a:pt x="0" y="2501"/>
                  </a:lnTo>
                  <a:lnTo>
                    <a:pt x="3382" y="537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100535" y="1675752"/>
              <a:ext cx="213665" cy="147415"/>
            </a:xfrm>
            <a:custGeom>
              <a:avLst/>
              <a:gdLst/>
              <a:ahLst/>
              <a:cxnLst/>
              <a:rect l="l" t="t" r="r" b="b"/>
              <a:pathLst>
                <a:path w="4799" h="3311" extrusionOk="0">
                  <a:moveTo>
                    <a:pt x="4799" y="1"/>
                  </a:moveTo>
                  <a:lnTo>
                    <a:pt x="0" y="2763"/>
                  </a:lnTo>
                  <a:lnTo>
                    <a:pt x="0" y="3311"/>
                  </a:lnTo>
                  <a:lnTo>
                    <a:pt x="4799" y="537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5100535" y="1643963"/>
              <a:ext cx="183968" cy="129917"/>
            </a:xfrm>
            <a:custGeom>
              <a:avLst/>
              <a:gdLst/>
              <a:ahLst/>
              <a:cxnLst/>
              <a:rect l="l" t="t" r="r" b="b"/>
              <a:pathLst>
                <a:path w="4132" h="2918" extrusionOk="0">
                  <a:moveTo>
                    <a:pt x="4132" y="1"/>
                  </a:moveTo>
                  <a:lnTo>
                    <a:pt x="0" y="2382"/>
                  </a:lnTo>
                  <a:lnTo>
                    <a:pt x="0" y="2918"/>
                  </a:lnTo>
                  <a:lnTo>
                    <a:pt x="4132" y="536"/>
                  </a:lnTo>
                  <a:lnTo>
                    <a:pt x="4132" y="1"/>
                  </a:ln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100535" y="1774904"/>
              <a:ext cx="127780" cy="97594"/>
            </a:xfrm>
            <a:custGeom>
              <a:avLst/>
              <a:gdLst/>
              <a:ahLst/>
              <a:cxnLst/>
              <a:rect l="l" t="t" r="r" b="b"/>
              <a:pathLst>
                <a:path w="2870" h="2192" extrusionOk="0">
                  <a:moveTo>
                    <a:pt x="2870" y="0"/>
                  </a:moveTo>
                  <a:lnTo>
                    <a:pt x="0" y="1655"/>
                  </a:lnTo>
                  <a:lnTo>
                    <a:pt x="0" y="2191"/>
                  </a:lnTo>
                  <a:lnTo>
                    <a:pt x="2870" y="536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5373014" y="1320594"/>
              <a:ext cx="213665" cy="147415"/>
            </a:xfrm>
            <a:custGeom>
              <a:avLst/>
              <a:gdLst/>
              <a:ahLst/>
              <a:cxnLst/>
              <a:rect l="l" t="t" r="r" b="b"/>
              <a:pathLst>
                <a:path w="4799" h="3311" extrusionOk="0">
                  <a:moveTo>
                    <a:pt x="4798" y="1"/>
                  </a:moveTo>
                  <a:lnTo>
                    <a:pt x="0" y="2763"/>
                  </a:lnTo>
                  <a:lnTo>
                    <a:pt x="0" y="3311"/>
                  </a:lnTo>
                  <a:lnTo>
                    <a:pt x="4798" y="537"/>
                  </a:lnTo>
                  <a:lnTo>
                    <a:pt x="4798" y="1"/>
                  </a:ln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5373014" y="1369391"/>
              <a:ext cx="213665" cy="147905"/>
            </a:xfrm>
            <a:custGeom>
              <a:avLst/>
              <a:gdLst/>
              <a:ahLst/>
              <a:cxnLst/>
              <a:rect l="l" t="t" r="r" b="b"/>
              <a:pathLst>
                <a:path w="4799" h="3322" extrusionOk="0">
                  <a:moveTo>
                    <a:pt x="4798" y="0"/>
                  </a:moveTo>
                  <a:lnTo>
                    <a:pt x="0" y="2786"/>
                  </a:lnTo>
                  <a:lnTo>
                    <a:pt x="0" y="3322"/>
                  </a:lnTo>
                  <a:lnTo>
                    <a:pt x="4798" y="548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5373014" y="1455765"/>
              <a:ext cx="150576" cy="110327"/>
            </a:xfrm>
            <a:custGeom>
              <a:avLst/>
              <a:gdLst/>
              <a:ahLst/>
              <a:cxnLst/>
              <a:rect l="l" t="t" r="r" b="b"/>
              <a:pathLst>
                <a:path w="3382" h="2478" extrusionOk="0">
                  <a:moveTo>
                    <a:pt x="3381" y="1"/>
                  </a:moveTo>
                  <a:lnTo>
                    <a:pt x="0" y="1942"/>
                  </a:lnTo>
                  <a:lnTo>
                    <a:pt x="0" y="2477"/>
                  </a:lnTo>
                  <a:lnTo>
                    <a:pt x="3381" y="537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5373014" y="1517251"/>
              <a:ext cx="213665" cy="147949"/>
            </a:xfrm>
            <a:custGeom>
              <a:avLst/>
              <a:gdLst/>
              <a:ahLst/>
              <a:cxnLst/>
              <a:rect l="l" t="t" r="r" b="b"/>
              <a:pathLst>
                <a:path w="4799" h="3323" extrusionOk="0">
                  <a:moveTo>
                    <a:pt x="4798" y="1"/>
                  </a:moveTo>
                  <a:lnTo>
                    <a:pt x="0" y="2787"/>
                  </a:lnTo>
                  <a:lnTo>
                    <a:pt x="0" y="3323"/>
                  </a:lnTo>
                  <a:lnTo>
                    <a:pt x="4798" y="549"/>
                  </a:lnTo>
                  <a:lnTo>
                    <a:pt x="4798" y="1"/>
                  </a:ln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5373014" y="1485462"/>
              <a:ext cx="183968" cy="130452"/>
            </a:xfrm>
            <a:custGeom>
              <a:avLst/>
              <a:gdLst/>
              <a:ahLst/>
              <a:cxnLst/>
              <a:rect l="l" t="t" r="r" b="b"/>
              <a:pathLst>
                <a:path w="4132" h="2930" extrusionOk="0">
                  <a:moveTo>
                    <a:pt x="4132" y="1"/>
                  </a:moveTo>
                  <a:lnTo>
                    <a:pt x="0" y="2382"/>
                  </a:lnTo>
                  <a:lnTo>
                    <a:pt x="0" y="2930"/>
                  </a:lnTo>
                  <a:lnTo>
                    <a:pt x="4132" y="536"/>
                  </a:lnTo>
                  <a:lnTo>
                    <a:pt x="4132" y="1"/>
                  </a:ln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5373014" y="1616403"/>
              <a:ext cx="127246" cy="97594"/>
            </a:xfrm>
            <a:custGeom>
              <a:avLst/>
              <a:gdLst/>
              <a:ahLst/>
              <a:cxnLst/>
              <a:rect l="l" t="t" r="r" b="b"/>
              <a:pathLst>
                <a:path w="2858" h="2192" extrusionOk="0">
                  <a:moveTo>
                    <a:pt x="2858" y="0"/>
                  </a:moveTo>
                  <a:lnTo>
                    <a:pt x="0" y="1655"/>
                  </a:lnTo>
                  <a:lnTo>
                    <a:pt x="0" y="2191"/>
                  </a:lnTo>
                  <a:lnTo>
                    <a:pt x="2858" y="536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218743" y="1771209"/>
              <a:ext cx="347767" cy="203068"/>
            </a:xfrm>
            <a:custGeom>
              <a:avLst/>
              <a:gdLst/>
              <a:ahLst/>
              <a:cxnLst/>
              <a:rect l="l" t="t" r="r" b="b"/>
              <a:pathLst>
                <a:path w="7811" h="4561" extrusionOk="0">
                  <a:moveTo>
                    <a:pt x="3906" y="0"/>
                  </a:moveTo>
                  <a:cubicBezTo>
                    <a:pt x="3822" y="0"/>
                    <a:pt x="3787" y="36"/>
                    <a:pt x="3763" y="119"/>
                  </a:cubicBezTo>
                  <a:lnTo>
                    <a:pt x="3322" y="2417"/>
                  </a:lnTo>
                  <a:lnTo>
                    <a:pt x="0" y="4310"/>
                  </a:lnTo>
                  <a:lnTo>
                    <a:pt x="155" y="4560"/>
                  </a:lnTo>
                  <a:lnTo>
                    <a:pt x="3525" y="2643"/>
                  </a:lnTo>
                  <a:cubicBezTo>
                    <a:pt x="3572" y="2631"/>
                    <a:pt x="3584" y="2584"/>
                    <a:pt x="3608" y="2536"/>
                  </a:cubicBezTo>
                  <a:lnTo>
                    <a:pt x="3941" y="798"/>
                  </a:lnTo>
                  <a:lnTo>
                    <a:pt x="4584" y="3250"/>
                  </a:lnTo>
                  <a:cubicBezTo>
                    <a:pt x="4596" y="3310"/>
                    <a:pt x="4656" y="3358"/>
                    <a:pt x="4715" y="3358"/>
                  </a:cubicBezTo>
                  <a:cubicBezTo>
                    <a:pt x="4799" y="3358"/>
                    <a:pt x="4834" y="3310"/>
                    <a:pt x="4870" y="3250"/>
                  </a:cubicBezTo>
                  <a:lnTo>
                    <a:pt x="5715" y="595"/>
                  </a:lnTo>
                  <a:lnTo>
                    <a:pt x="6025" y="1131"/>
                  </a:lnTo>
                  <a:cubicBezTo>
                    <a:pt x="6060" y="1175"/>
                    <a:pt x="6109" y="1200"/>
                    <a:pt x="6165" y="1200"/>
                  </a:cubicBezTo>
                  <a:cubicBezTo>
                    <a:pt x="6185" y="1200"/>
                    <a:pt x="6206" y="1197"/>
                    <a:pt x="6227" y="1191"/>
                  </a:cubicBezTo>
                  <a:lnTo>
                    <a:pt x="7811" y="441"/>
                  </a:lnTo>
                  <a:lnTo>
                    <a:pt x="7680" y="191"/>
                  </a:lnTo>
                  <a:lnTo>
                    <a:pt x="6204" y="869"/>
                  </a:lnTo>
                  <a:lnTo>
                    <a:pt x="5787" y="179"/>
                  </a:lnTo>
                  <a:cubicBezTo>
                    <a:pt x="5763" y="131"/>
                    <a:pt x="5703" y="95"/>
                    <a:pt x="5644" y="95"/>
                  </a:cubicBezTo>
                  <a:cubicBezTo>
                    <a:pt x="5584" y="95"/>
                    <a:pt x="5537" y="143"/>
                    <a:pt x="5525" y="202"/>
                  </a:cubicBezTo>
                  <a:lnTo>
                    <a:pt x="4715" y="2691"/>
                  </a:lnTo>
                  <a:lnTo>
                    <a:pt x="4049" y="95"/>
                  </a:lnTo>
                  <a:cubicBezTo>
                    <a:pt x="4037" y="36"/>
                    <a:pt x="3977" y="0"/>
                    <a:pt x="3906" y="0"/>
                  </a:cubicBez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136649" y="2201120"/>
              <a:ext cx="150042" cy="149329"/>
            </a:xfrm>
            <a:custGeom>
              <a:avLst/>
              <a:gdLst/>
              <a:ahLst/>
              <a:cxnLst/>
              <a:rect l="l" t="t" r="r" b="b"/>
              <a:pathLst>
                <a:path w="3370" h="3354" extrusionOk="0">
                  <a:moveTo>
                    <a:pt x="2000" y="0"/>
                  </a:moveTo>
                  <a:cubicBezTo>
                    <a:pt x="2000" y="0"/>
                    <a:pt x="1286" y="655"/>
                    <a:pt x="965" y="893"/>
                  </a:cubicBezTo>
                  <a:cubicBezTo>
                    <a:pt x="334" y="1333"/>
                    <a:pt x="0" y="2048"/>
                    <a:pt x="12" y="2381"/>
                  </a:cubicBezTo>
                  <a:cubicBezTo>
                    <a:pt x="24" y="2715"/>
                    <a:pt x="298" y="3250"/>
                    <a:pt x="536" y="3346"/>
                  </a:cubicBezTo>
                  <a:cubicBezTo>
                    <a:pt x="549" y="3351"/>
                    <a:pt x="563" y="3353"/>
                    <a:pt x="576" y="3353"/>
                  </a:cubicBezTo>
                  <a:cubicBezTo>
                    <a:pt x="802" y="3353"/>
                    <a:pt x="1035" y="2627"/>
                    <a:pt x="1227" y="2346"/>
                  </a:cubicBezTo>
                  <a:cubicBezTo>
                    <a:pt x="1674" y="1734"/>
                    <a:pt x="1981" y="1703"/>
                    <a:pt x="1988" y="1703"/>
                  </a:cubicBezTo>
                  <a:lnTo>
                    <a:pt x="1988" y="1703"/>
                  </a:lnTo>
                  <a:cubicBezTo>
                    <a:pt x="1976" y="1705"/>
                    <a:pt x="1869" y="1988"/>
                    <a:pt x="1869" y="2000"/>
                  </a:cubicBezTo>
                  <a:cubicBezTo>
                    <a:pt x="1786" y="2215"/>
                    <a:pt x="1679" y="2405"/>
                    <a:pt x="1584" y="2596"/>
                  </a:cubicBezTo>
                  <a:cubicBezTo>
                    <a:pt x="1572" y="2619"/>
                    <a:pt x="1572" y="2631"/>
                    <a:pt x="1572" y="2643"/>
                  </a:cubicBezTo>
                  <a:cubicBezTo>
                    <a:pt x="1572" y="2655"/>
                    <a:pt x="1608" y="2679"/>
                    <a:pt x="1619" y="2691"/>
                  </a:cubicBezTo>
                  <a:cubicBezTo>
                    <a:pt x="1638" y="2694"/>
                    <a:pt x="1656" y="2695"/>
                    <a:pt x="1674" y="2695"/>
                  </a:cubicBezTo>
                  <a:cubicBezTo>
                    <a:pt x="1945" y="2695"/>
                    <a:pt x="2233" y="2379"/>
                    <a:pt x="2322" y="2167"/>
                  </a:cubicBezTo>
                  <a:cubicBezTo>
                    <a:pt x="2405" y="1929"/>
                    <a:pt x="3370" y="667"/>
                    <a:pt x="3370" y="667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7014702" y="2828579"/>
              <a:ext cx="243896" cy="191982"/>
            </a:xfrm>
            <a:custGeom>
              <a:avLst/>
              <a:gdLst/>
              <a:ahLst/>
              <a:cxnLst/>
              <a:rect l="l" t="t" r="r" b="b"/>
              <a:pathLst>
                <a:path w="5478" h="4312" extrusionOk="0">
                  <a:moveTo>
                    <a:pt x="3640" y="0"/>
                  </a:moveTo>
                  <a:cubicBezTo>
                    <a:pt x="3123" y="0"/>
                    <a:pt x="2680" y="75"/>
                    <a:pt x="2680" y="75"/>
                  </a:cubicBezTo>
                  <a:cubicBezTo>
                    <a:pt x="2680" y="75"/>
                    <a:pt x="2620" y="1492"/>
                    <a:pt x="1882" y="1707"/>
                  </a:cubicBezTo>
                  <a:cubicBezTo>
                    <a:pt x="1156" y="1933"/>
                    <a:pt x="1" y="2302"/>
                    <a:pt x="298" y="3540"/>
                  </a:cubicBezTo>
                  <a:cubicBezTo>
                    <a:pt x="437" y="4141"/>
                    <a:pt x="890" y="4311"/>
                    <a:pt x="1345" y="4311"/>
                  </a:cubicBezTo>
                  <a:cubicBezTo>
                    <a:pt x="1792" y="4311"/>
                    <a:pt x="2240" y="4147"/>
                    <a:pt x="2394" y="4064"/>
                  </a:cubicBezTo>
                  <a:cubicBezTo>
                    <a:pt x="2692" y="3897"/>
                    <a:pt x="4287" y="3302"/>
                    <a:pt x="4882" y="3076"/>
                  </a:cubicBezTo>
                  <a:cubicBezTo>
                    <a:pt x="5478" y="2850"/>
                    <a:pt x="5442" y="1718"/>
                    <a:pt x="5216" y="695"/>
                  </a:cubicBezTo>
                  <a:cubicBezTo>
                    <a:pt x="5095" y="125"/>
                    <a:pt x="4307" y="0"/>
                    <a:pt x="3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7195464" y="2912994"/>
              <a:ext cx="268294" cy="187886"/>
            </a:xfrm>
            <a:custGeom>
              <a:avLst/>
              <a:gdLst/>
              <a:ahLst/>
              <a:cxnLst/>
              <a:rect l="l" t="t" r="r" b="b"/>
              <a:pathLst>
                <a:path w="6026" h="4220" extrusionOk="0">
                  <a:moveTo>
                    <a:pt x="3778" y="1"/>
                  </a:moveTo>
                  <a:cubicBezTo>
                    <a:pt x="3363" y="1"/>
                    <a:pt x="3049" y="37"/>
                    <a:pt x="3049" y="37"/>
                  </a:cubicBezTo>
                  <a:cubicBezTo>
                    <a:pt x="3049" y="37"/>
                    <a:pt x="3025" y="1442"/>
                    <a:pt x="2287" y="1644"/>
                  </a:cubicBezTo>
                  <a:cubicBezTo>
                    <a:pt x="1561" y="1870"/>
                    <a:pt x="1" y="2489"/>
                    <a:pt x="668" y="3501"/>
                  </a:cubicBezTo>
                  <a:cubicBezTo>
                    <a:pt x="1053" y="4067"/>
                    <a:pt x="1562" y="4220"/>
                    <a:pt x="1987" y="4220"/>
                  </a:cubicBezTo>
                  <a:cubicBezTo>
                    <a:pt x="2323" y="4220"/>
                    <a:pt x="2608" y="4124"/>
                    <a:pt x="2739" y="4061"/>
                  </a:cubicBezTo>
                  <a:cubicBezTo>
                    <a:pt x="3037" y="3894"/>
                    <a:pt x="4823" y="3251"/>
                    <a:pt x="5430" y="3049"/>
                  </a:cubicBezTo>
                  <a:cubicBezTo>
                    <a:pt x="6025" y="2823"/>
                    <a:pt x="5954" y="1799"/>
                    <a:pt x="5740" y="787"/>
                  </a:cubicBezTo>
                  <a:cubicBezTo>
                    <a:pt x="5609" y="119"/>
                    <a:pt x="4529" y="1"/>
                    <a:pt x="3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7102189" y="2194219"/>
              <a:ext cx="506268" cy="695935"/>
            </a:xfrm>
            <a:custGeom>
              <a:avLst/>
              <a:gdLst/>
              <a:ahLst/>
              <a:cxnLst/>
              <a:rect l="l" t="t" r="r" b="b"/>
              <a:pathLst>
                <a:path w="11371" h="15631" extrusionOk="0">
                  <a:moveTo>
                    <a:pt x="7049" y="0"/>
                  </a:moveTo>
                  <a:cubicBezTo>
                    <a:pt x="7049" y="0"/>
                    <a:pt x="2953" y="2870"/>
                    <a:pt x="84" y="5751"/>
                  </a:cubicBezTo>
                  <a:cubicBezTo>
                    <a:pt x="84" y="5751"/>
                    <a:pt x="0" y="10406"/>
                    <a:pt x="203" y="14562"/>
                  </a:cubicBezTo>
                  <a:cubicBezTo>
                    <a:pt x="203" y="14562"/>
                    <a:pt x="955" y="15630"/>
                    <a:pt x="2728" y="15630"/>
                  </a:cubicBezTo>
                  <a:cubicBezTo>
                    <a:pt x="3047" y="15630"/>
                    <a:pt x="3400" y="15596"/>
                    <a:pt x="3786" y="15514"/>
                  </a:cubicBezTo>
                  <a:lnTo>
                    <a:pt x="3656" y="7144"/>
                  </a:lnTo>
                  <a:lnTo>
                    <a:pt x="10692" y="2858"/>
                  </a:lnTo>
                  <a:lnTo>
                    <a:pt x="11371" y="274"/>
                  </a:lnTo>
                  <a:lnTo>
                    <a:pt x="70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7294082" y="2247201"/>
              <a:ext cx="465975" cy="728570"/>
            </a:xfrm>
            <a:custGeom>
              <a:avLst/>
              <a:gdLst/>
              <a:ahLst/>
              <a:cxnLst/>
              <a:rect l="l" t="t" r="r" b="b"/>
              <a:pathLst>
                <a:path w="10466" h="16364" extrusionOk="0">
                  <a:moveTo>
                    <a:pt x="7061" y="1"/>
                  </a:moveTo>
                  <a:cubicBezTo>
                    <a:pt x="7061" y="1"/>
                    <a:pt x="750" y="5109"/>
                    <a:pt x="0" y="6252"/>
                  </a:cubicBezTo>
                  <a:cubicBezTo>
                    <a:pt x="0" y="6252"/>
                    <a:pt x="36" y="12371"/>
                    <a:pt x="215" y="15479"/>
                  </a:cubicBezTo>
                  <a:cubicBezTo>
                    <a:pt x="215" y="15479"/>
                    <a:pt x="1403" y="16364"/>
                    <a:pt x="2754" y="16364"/>
                  </a:cubicBezTo>
                  <a:cubicBezTo>
                    <a:pt x="3176" y="16364"/>
                    <a:pt x="3614" y="16277"/>
                    <a:pt x="4037" y="16050"/>
                  </a:cubicBezTo>
                  <a:cubicBezTo>
                    <a:pt x="4037" y="16050"/>
                    <a:pt x="4001" y="8788"/>
                    <a:pt x="4096" y="7966"/>
                  </a:cubicBezTo>
                  <a:cubicBezTo>
                    <a:pt x="4096" y="7966"/>
                    <a:pt x="8763" y="5525"/>
                    <a:pt x="9621" y="4585"/>
                  </a:cubicBezTo>
                  <a:cubicBezTo>
                    <a:pt x="10466" y="3656"/>
                    <a:pt x="10311" y="1227"/>
                    <a:pt x="9918" y="429"/>
                  </a:cubicBezTo>
                  <a:lnTo>
                    <a:pt x="7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7209266" y="1689020"/>
              <a:ext cx="232765" cy="565127"/>
            </a:xfrm>
            <a:custGeom>
              <a:avLst/>
              <a:gdLst/>
              <a:ahLst/>
              <a:cxnLst/>
              <a:rect l="l" t="t" r="r" b="b"/>
              <a:pathLst>
                <a:path w="5228" h="12693" extrusionOk="0">
                  <a:moveTo>
                    <a:pt x="4751" y="1"/>
                  </a:moveTo>
                  <a:cubicBezTo>
                    <a:pt x="4751" y="1"/>
                    <a:pt x="3251" y="334"/>
                    <a:pt x="3322" y="2537"/>
                  </a:cubicBezTo>
                  <a:lnTo>
                    <a:pt x="3310" y="6347"/>
                  </a:lnTo>
                  <a:cubicBezTo>
                    <a:pt x="3310" y="6347"/>
                    <a:pt x="1798" y="9180"/>
                    <a:pt x="0" y="11514"/>
                  </a:cubicBezTo>
                  <a:cubicBezTo>
                    <a:pt x="0" y="11514"/>
                    <a:pt x="358" y="12335"/>
                    <a:pt x="1667" y="12693"/>
                  </a:cubicBezTo>
                  <a:lnTo>
                    <a:pt x="5227" y="8097"/>
                  </a:lnTo>
                  <a:lnTo>
                    <a:pt x="4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7518298" y="1616403"/>
              <a:ext cx="164912" cy="128982"/>
            </a:xfrm>
            <a:custGeom>
              <a:avLst/>
              <a:gdLst/>
              <a:ahLst/>
              <a:cxnLst/>
              <a:rect l="l" t="t" r="r" b="b"/>
              <a:pathLst>
                <a:path w="3704" h="2897" extrusionOk="0">
                  <a:moveTo>
                    <a:pt x="3584" y="0"/>
                  </a:moveTo>
                  <a:lnTo>
                    <a:pt x="1" y="620"/>
                  </a:lnTo>
                  <a:lnTo>
                    <a:pt x="1" y="1953"/>
                  </a:lnTo>
                  <a:cubicBezTo>
                    <a:pt x="1" y="1953"/>
                    <a:pt x="478" y="2897"/>
                    <a:pt x="1703" y="2897"/>
                  </a:cubicBezTo>
                  <a:cubicBezTo>
                    <a:pt x="1791" y="2897"/>
                    <a:pt x="1882" y="2892"/>
                    <a:pt x="1977" y="2882"/>
                  </a:cubicBezTo>
                  <a:cubicBezTo>
                    <a:pt x="3406" y="2715"/>
                    <a:pt x="3704" y="1608"/>
                    <a:pt x="3704" y="1608"/>
                  </a:cubicBezTo>
                  <a:lnTo>
                    <a:pt x="3584" y="0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7398488" y="1669697"/>
              <a:ext cx="417267" cy="602526"/>
            </a:xfrm>
            <a:custGeom>
              <a:avLst/>
              <a:gdLst/>
              <a:ahLst/>
              <a:cxnLst/>
              <a:rect l="l" t="t" r="r" b="b"/>
              <a:pathLst>
                <a:path w="9372" h="13533" extrusionOk="0">
                  <a:moveTo>
                    <a:pt x="2434" y="1"/>
                  </a:moveTo>
                  <a:cubicBezTo>
                    <a:pt x="1607" y="1"/>
                    <a:pt x="513" y="446"/>
                    <a:pt x="513" y="446"/>
                  </a:cubicBezTo>
                  <a:cubicBezTo>
                    <a:pt x="1" y="4435"/>
                    <a:pt x="263" y="11781"/>
                    <a:pt x="263" y="11781"/>
                  </a:cubicBezTo>
                  <a:cubicBezTo>
                    <a:pt x="2299" y="13235"/>
                    <a:pt x="4480" y="13533"/>
                    <a:pt x="5927" y="13533"/>
                  </a:cubicBezTo>
                  <a:cubicBezTo>
                    <a:pt x="6934" y="13533"/>
                    <a:pt x="7585" y="13389"/>
                    <a:pt x="7585" y="13389"/>
                  </a:cubicBezTo>
                  <a:cubicBezTo>
                    <a:pt x="7895" y="6245"/>
                    <a:pt x="9371" y="2649"/>
                    <a:pt x="9371" y="2649"/>
                  </a:cubicBezTo>
                  <a:cubicBezTo>
                    <a:pt x="8300" y="1482"/>
                    <a:pt x="6395" y="411"/>
                    <a:pt x="6395" y="411"/>
                  </a:cubicBezTo>
                  <a:lnTo>
                    <a:pt x="2692" y="18"/>
                  </a:lnTo>
                  <a:cubicBezTo>
                    <a:pt x="2610" y="6"/>
                    <a:pt x="2523" y="1"/>
                    <a:pt x="2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7517230" y="1671522"/>
              <a:ext cx="144788" cy="84326"/>
            </a:xfrm>
            <a:custGeom>
              <a:avLst/>
              <a:gdLst/>
              <a:ahLst/>
              <a:cxnLst/>
              <a:rect l="l" t="t" r="r" b="b"/>
              <a:pathLst>
                <a:path w="3252" h="1894" extrusionOk="0">
                  <a:moveTo>
                    <a:pt x="3097" y="1"/>
                  </a:moveTo>
                  <a:lnTo>
                    <a:pt x="1608" y="346"/>
                  </a:lnTo>
                  <a:lnTo>
                    <a:pt x="1" y="846"/>
                  </a:lnTo>
                  <a:lnTo>
                    <a:pt x="144" y="1560"/>
                  </a:lnTo>
                  <a:lnTo>
                    <a:pt x="870" y="1894"/>
                  </a:lnTo>
                  <a:lnTo>
                    <a:pt x="2370" y="1191"/>
                  </a:lnTo>
                  <a:lnTo>
                    <a:pt x="3251" y="346"/>
                  </a:lnTo>
                  <a:lnTo>
                    <a:pt x="3097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7497640" y="1671522"/>
              <a:ext cx="58369" cy="118787"/>
            </a:xfrm>
            <a:custGeom>
              <a:avLst/>
              <a:gdLst/>
              <a:ahLst/>
              <a:cxnLst/>
              <a:rect l="l" t="t" r="r" b="b"/>
              <a:pathLst>
                <a:path w="1311" h="2668" extrusionOk="0">
                  <a:moveTo>
                    <a:pt x="0" y="1"/>
                  </a:moveTo>
                  <a:lnTo>
                    <a:pt x="417" y="2668"/>
                  </a:lnTo>
                  <a:lnTo>
                    <a:pt x="1310" y="18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7481211" y="2289097"/>
              <a:ext cx="120345" cy="171724"/>
            </a:xfrm>
            <a:custGeom>
              <a:avLst/>
              <a:gdLst/>
              <a:ahLst/>
              <a:cxnLst/>
              <a:rect l="l" t="t" r="r" b="b"/>
              <a:pathLst>
                <a:path w="2703" h="3857" extrusionOk="0">
                  <a:moveTo>
                    <a:pt x="1620" y="0"/>
                  </a:moveTo>
                  <a:cubicBezTo>
                    <a:pt x="1620" y="0"/>
                    <a:pt x="1572" y="60"/>
                    <a:pt x="1512" y="167"/>
                  </a:cubicBezTo>
                  <a:lnTo>
                    <a:pt x="1405" y="119"/>
                  </a:lnTo>
                  <a:cubicBezTo>
                    <a:pt x="1405" y="119"/>
                    <a:pt x="1024" y="512"/>
                    <a:pt x="786" y="691"/>
                  </a:cubicBezTo>
                  <a:cubicBezTo>
                    <a:pt x="548" y="846"/>
                    <a:pt x="24" y="1584"/>
                    <a:pt x="0" y="1774"/>
                  </a:cubicBezTo>
                  <a:cubicBezTo>
                    <a:pt x="0" y="1774"/>
                    <a:pt x="36" y="1872"/>
                    <a:pt x="121" y="1872"/>
                  </a:cubicBezTo>
                  <a:cubicBezTo>
                    <a:pt x="166" y="1872"/>
                    <a:pt x="224" y="1845"/>
                    <a:pt x="298" y="1763"/>
                  </a:cubicBezTo>
                  <a:cubicBezTo>
                    <a:pt x="417" y="1620"/>
                    <a:pt x="596" y="1477"/>
                    <a:pt x="750" y="1370"/>
                  </a:cubicBezTo>
                  <a:lnTo>
                    <a:pt x="750" y="1370"/>
                  </a:lnTo>
                  <a:cubicBezTo>
                    <a:pt x="477" y="1977"/>
                    <a:pt x="357" y="2322"/>
                    <a:pt x="369" y="2679"/>
                  </a:cubicBezTo>
                  <a:cubicBezTo>
                    <a:pt x="381" y="3132"/>
                    <a:pt x="572" y="3810"/>
                    <a:pt x="786" y="3846"/>
                  </a:cubicBezTo>
                  <a:cubicBezTo>
                    <a:pt x="834" y="3852"/>
                    <a:pt x="896" y="3857"/>
                    <a:pt x="965" y="3857"/>
                  </a:cubicBezTo>
                  <a:cubicBezTo>
                    <a:pt x="1185" y="3857"/>
                    <a:pt x="1472" y="3805"/>
                    <a:pt x="1572" y="3560"/>
                  </a:cubicBezTo>
                  <a:cubicBezTo>
                    <a:pt x="1691" y="3227"/>
                    <a:pt x="1560" y="2798"/>
                    <a:pt x="1762" y="2334"/>
                  </a:cubicBezTo>
                  <a:cubicBezTo>
                    <a:pt x="1917" y="2013"/>
                    <a:pt x="2620" y="1584"/>
                    <a:pt x="2655" y="1239"/>
                  </a:cubicBezTo>
                  <a:cubicBezTo>
                    <a:pt x="2703" y="905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7532635" y="1787637"/>
              <a:ext cx="331338" cy="562990"/>
            </a:xfrm>
            <a:custGeom>
              <a:avLst/>
              <a:gdLst/>
              <a:ahLst/>
              <a:cxnLst/>
              <a:rect l="l" t="t" r="r" b="b"/>
              <a:pathLst>
                <a:path w="7442" h="12645" extrusionOk="0">
                  <a:moveTo>
                    <a:pt x="6358" y="0"/>
                  </a:moveTo>
                  <a:cubicBezTo>
                    <a:pt x="4429" y="560"/>
                    <a:pt x="4405" y="2584"/>
                    <a:pt x="4322" y="2703"/>
                  </a:cubicBezTo>
                  <a:cubicBezTo>
                    <a:pt x="4239" y="2822"/>
                    <a:pt x="4596" y="6191"/>
                    <a:pt x="4596" y="6191"/>
                  </a:cubicBezTo>
                  <a:lnTo>
                    <a:pt x="0" y="11406"/>
                  </a:lnTo>
                  <a:cubicBezTo>
                    <a:pt x="631" y="12454"/>
                    <a:pt x="2000" y="12645"/>
                    <a:pt x="2000" y="12645"/>
                  </a:cubicBezTo>
                  <a:lnTo>
                    <a:pt x="6787" y="8037"/>
                  </a:lnTo>
                  <a:cubicBezTo>
                    <a:pt x="7180" y="7656"/>
                    <a:pt x="7394" y="7120"/>
                    <a:pt x="7394" y="6584"/>
                  </a:cubicBezTo>
                  <a:cubicBezTo>
                    <a:pt x="7370" y="5798"/>
                    <a:pt x="7370" y="4632"/>
                    <a:pt x="7394" y="3501"/>
                  </a:cubicBezTo>
                  <a:cubicBezTo>
                    <a:pt x="7442" y="1619"/>
                    <a:pt x="6358" y="0"/>
                    <a:pt x="6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7065057" y="2271244"/>
              <a:ext cx="90693" cy="141404"/>
            </a:xfrm>
            <a:custGeom>
              <a:avLst/>
              <a:gdLst/>
              <a:ahLst/>
              <a:cxnLst/>
              <a:rect l="l" t="t" r="r" b="b"/>
              <a:pathLst>
                <a:path w="2037" h="3176" extrusionOk="0">
                  <a:moveTo>
                    <a:pt x="1895" y="1"/>
                  </a:moveTo>
                  <a:cubicBezTo>
                    <a:pt x="1757" y="1"/>
                    <a:pt x="1555" y="90"/>
                    <a:pt x="1465" y="568"/>
                  </a:cubicBezTo>
                  <a:cubicBezTo>
                    <a:pt x="1430" y="735"/>
                    <a:pt x="1346" y="890"/>
                    <a:pt x="1275" y="1044"/>
                  </a:cubicBezTo>
                  <a:cubicBezTo>
                    <a:pt x="1203" y="1187"/>
                    <a:pt x="1144" y="1342"/>
                    <a:pt x="1037" y="1461"/>
                  </a:cubicBezTo>
                  <a:cubicBezTo>
                    <a:pt x="930" y="1592"/>
                    <a:pt x="810" y="1640"/>
                    <a:pt x="680" y="1747"/>
                  </a:cubicBezTo>
                  <a:cubicBezTo>
                    <a:pt x="299" y="2009"/>
                    <a:pt x="156" y="2425"/>
                    <a:pt x="1" y="2842"/>
                  </a:cubicBezTo>
                  <a:lnTo>
                    <a:pt x="632" y="3176"/>
                  </a:lnTo>
                  <a:cubicBezTo>
                    <a:pt x="656" y="3164"/>
                    <a:pt x="739" y="3033"/>
                    <a:pt x="858" y="2854"/>
                  </a:cubicBezTo>
                  <a:cubicBezTo>
                    <a:pt x="858" y="2854"/>
                    <a:pt x="1680" y="2164"/>
                    <a:pt x="1811" y="1759"/>
                  </a:cubicBezTo>
                  <a:cubicBezTo>
                    <a:pt x="1942" y="1354"/>
                    <a:pt x="1930" y="139"/>
                    <a:pt x="2037" y="32"/>
                  </a:cubicBezTo>
                  <a:cubicBezTo>
                    <a:pt x="2037" y="32"/>
                    <a:pt x="1977" y="1"/>
                    <a:pt x="189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6448016" y="2290700"/>
              <a:ext cx="124619" cy="218429"/>
            </a:xfrm>
            <a:custGeom>
              <a:avLst/>
              <a:gdLst/>
              <a:ahLst/>
              <a:cxnLst/>
              <a:rect l="l" t="t" r="r" b="b"/>
              <a:pathLst>
                <a:path w="2799" h="4906" extrusionOk="0">
                  <a:moveTo>
                    <a:pt x="2799" y="0"/>
                  </a:moveTo>
                  <a:cubicBezTo>
                    <a:pt x="2799" y="0"/>
                    <a:pt x="1" y="1215"/>
                    <a:pt x="2799" y="4906"/>
                  </a:cubicBezTo>
                  <a:lnTo>
                    <a:pt x="2799" y="0"/>
                  </a:ln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6524373" y="2842515"/>
              <a:ext cx="209969" cy="1016632"/>
            </a:xfrm>
            <a:custGeom>
              <a:avLst/>
              <a:gdLst/>
              <a:ahLst/>
              <a:cxnLst/>
              <a:rect l="l" t="t" r="r" b="b"/>
              <a:pathLst>
                <a:path w="4716" h="22834" extrusionOk="0">
                  <a:moveTo>
                    <a:pt x="1334" y="1"/>
                  </a:moveTo>
                  <a:cubicBezTo>
                    <a:pt x="1334" y="1"/>
                    <a:pt x="572" y="2882"/>
                    <a:pt x="655" y="5132"/>
                  </a:cubicBezTo>
                  <a:lnTo>
                    <a:pt x="0" y="22027"/>
                  </a:lnTo>
                  <a:cubicBezTo>
                    <a:pt x="0" y="22027"/>
                    <a:pt x="909" y="22834"/>
                    <a:pt x="2668" y="22834"/>
                  </a:cubicBezTo>
                  <a:cubicBezTo>
                    <a:pt x="2993" y="22834"/>
                    <a:pt x="3346" y="22806"/>
                    <a:pt x="3727" y="22741"/>
                  </a:cubicBezTo>
                  <a:lnTo>
                    <a:pt x="4715" y="179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6681271" y="3022743"/>
              <a:ext cx="38201" cy="525903"/>
            </a:xfrm>
            <a:custGeom>
              <a:avLst/>
              <a:gdLst/>
              <a:ahLst/>
              <a:cxnLst/>
              <a:rect l="l" t="t" r="r" b="b"/>
              <a:pathLst>
                <a:path w="858" h="11812" extrusionOk="0">
                  <a:moveTo>
                    <a:pt x="1" y="1"/>
                  </a:moveTo>
                  <a:lnTo>
                    <a:pt x="489" y="11812"/>
                  </a:lnTo>
                  <a:lnTo>
                    <a:pt x="858" y="37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A4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6662215" y="2832453"/>
              <a:ext cx="258187" cy="1087023"/>
            </a:xfrm>
            <a:custGeom>
              <a:avLst/>
              <a:gdLst/>
              <a:ahLst/>
              <a:cxnLst/>
              <a:rect l="l" t="t" r="r" b="b"/>
              <a:pathLst>
                <a:path w="5799" h="24415" extrusionOk="0">
                  <a:moveTo>
                    <a:pt x="834" y="0"/>
                  </a:moveTo>
                  <a:cubicBezTo>
                    <a:pt x="834" y="0"/>
                    <a:pt x="0" y="2786"/>
                    <a:pt x="619" y="5430"/>
                  </a:cubicBezTo>
                  <a:lnTo>
                    <a:pt x="2024" y="24087"/>
                  </a:lnTo>
                  <a:cubicBezTo>
                    <a:pt x="2024" y="24087"/>
                    <a:pt x="2776" y="24415"/>
                    <a:pt x="3894" y="24415"/>
                  </a:cubicBezTo>
                  <a:cubicBezTo>
                    <a:pt x="4453" y="24415"/>
                    <a:pt x="5104" y="24333"/>
                    <a:pt x="5798" y="24087"/>
                  </a:cubicBezTo>
                  <a:lnTo>
                    <a:pt x="4894" y="1548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6594362" y="1960475"/>
              <a:ext cx="303779" cy="324793"/>
            </a:xfrm>
            <a:custGeom>
              <a:avLst/>
              <a:gdLst/>
              <a:ahLst/>
              <a:cxnLst/>
              <a:rect l="l" t="t" r="r" b="b"/>
              <a:pathLst>
                <a:path w="6823" h="7295" extrusionOk="0">
                  <a:moveTo>
                    <a:pt x="2875" y="1"/>
                  </a:moveTo>
                  <a:cubicBezTo>
                    <a:pt x="2450" y="1"/>
                    <a:pt x="2028" y="38"/>
                    <a:pt x="1667" y="95"/>
                  </a:cubicBezTo>
                  <a:cubicBezTo>
                    <a:pt x="512" y="273"/>
                    <a:pt x="0" y="1738"/>
                    <a:pt x="48" y="2726"/>
                  </a:cubicBezTo>
                  <a:cubicBezTo>
                    <a:pt x="107" y="3845"/>
                    <a:pt x="595" y="5393"/>
                    <a:pt x="1536" y="6084"/>
                  </a:cubicBezTo>
                  <a:cubicBezTo>
                    <a:pt x="2203" y="6596"/>
                    <a:pt x="3274" y="6941"/>
                    <a:pt x="4096" y="7155"/>
                  </a:cubicBezTo>
                  <a:cubicBezTo>
                    <a:pt x="4379" y="7230"/>
                    <a:pt x="4709" y="7294"/>
                    <a:pt x="5027" y="7294"/>
                  </a:cubicBezTo>
                  <a:cubicBezTo>
                    <a:pt x="5471" y="7294"/>
                    <a:pt x="5894" y="7169"/>
                    <a:pt x="6144" y="6774"/>
                  </a:cubicBezTo>
                  <a:cubicBezTo>
                    <a:pt x="6822" y="5667"/>
                    <a:pt x="6727" y="3691"/>
                    <a:pt x="6429" y="2500"/>
                  </a:cubicBezTo>
                  <a:cubicBezTo>
                    <a:pt x="6132" y="1321"/>
                    <a:pt x="5453" y="535"/>
                    <a:pt x="4215" y="166"/>
                  </a:cubicBezTo>
                  <a:cubicBezTo>
                    <a:pt x="3820" y="47"/>
                    <a:pt x="3346" y="1"/>
                    <a:pt x="287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6648947" y="2217549"/>
              <a:ext cx="146346" cy="91672"/>
            </a:xfrm>
            <a:custGeom>
              <a:avLst/>
              <a:gdLst/>
              <a:ahLst/>
              <a:cxnLst/>
              <a:rect l="l" t="t" r="r" b="b"/>
              <a:pathLst>
                <a:path w="3287" h="2059" extrusionOk="0">
                  <a:moveTo>
                    <a:pt x="0" y="0"/>
                  </a:moveTo>
                  <a:lnTo>
                    <a:pt x="0" y="1119"/>
                  </a:lnTo>
                  <a:cubicBezTo>
                    <a:pt x="0" y="1596"/>
                    <a:pt x="453" y="1786"/>
                    <a:pt x="905" y="1905"/>
                  </a:cubicBezTo>
                  <a:cubicBezTo>
                    <a:pt x="1229" y="1996"/>
                    <a:pt x="1619" y="2058"/>
                    <a:pt x="2045" y="2058"/>
                  </a:cubicBezTo>
                  <a:cubicBezTo>
                    <a:pt x="2404" y="2058"/>
                    <a:pt x="2788" y="2014"/>
                    <a:pt x="3179" y="1905"/>
                  </a:cubicBezTo>
                  <a:lnTo>
                    <a:pt x="3287" y="1453"/>
                  </a:lnTo>
                  <a:cubicBezTo>
                    <a:pt x="3132" y="1429"/>
                    <a:pt x="3001" y="1393"/>
                    <a:pt x="2870" y="1369"/>
                  </a:cubicBezTo>
                  <a:cubicBezTo>
                    <a:pt x="2048" y="1167"/>
                    <a:pt x="977" y="798"/>
                    <a:pt x="310" y="298"/>
                  </a:cubicBezTo>
                  <a:cubicBezTo>
                    <a:pt x="203" y="202"/>
                    <a:pt x="96" y="107"/>
                    <a:pt x="0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6790485" y="2155529"/>
              <a:ext cx="93320" cy="152713"/>
            </a:xfrm>
            <a:custGeom>
              <a:avLst/>
              <a:gdLst/>
              <a:ahLst/>
              <a:cxnLst/>
              <a:rect l="l" t="t" r="r" b="b"/>
              <a:pathLst>
                <a:path w="2096" h="3430" extrusionOk="0">
                  <a:moveTo>
                    <a:pt x="358" y="0"/>
                  </a:moveTo>
                  <a:lnTo>
                    <a:pt x="119" y="48"/>
                  </a:lnTo>
                  <a:lnTo>
                    <a:pt x="0" y="262"/>
                  </a:lnTo>
                  <a:cubicBezTo>
                    <a:pt x="0" y="262"/>
                    <a:pt x="131" y="2072"/>
                    <a:pt x="119" y="2584"/>
                  </a:cubicBezTo>
                  <a:cubicBezTo>
                    <a:pt x="108" y="3076"/>
                    <a:pt x="983" y="3429"/>
                    <a:pt x="1238" y="3429"/>
                  </a:cubicBezTo>
                  <a:cubicBezTo>
                    <a:pt x="1243" y="3429"/>
                    <a:pt x="1247" y="3429"/>
                    <a:pt x="1251" y="3429"/>
                  </a:cubicBezTo>
                  <a:cubicBezTo>
                    <a:pt x="1489" y="3417"/>
                    <a:pt x="1894" y="2822"/>
                    <a:pt x="2001" y="2536"/>
                  </a:cubicBezTo>
                  <a:cubicBezTo>
                    <a:pt x="2096" y="2250"/>
                    <a:pt x="2001" y="1822"/>
                    <a:pt x="2001" y="1822"/>
                  </a:cubicBezTo>
                  <a:cubicBezTo>
                    <a:pt x="2001" y="1822"/>
                    <a:pt x="1890" y="1902"/>
                    <a:pt x="1684" y="1902"/>
                  </a:cubicBezTo>
                  <a:cubicBezTo>
                    <a:pt x="1553" y="1902"/>
                    <a:pt x="1383" y="1869"/>
                    <a:pt x="1179" y="1762"/>
                  </a:cubicBezTo>
                  <a:cubicBezTo>
                    <a:pt x="655" y="1500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6594897" y="1947786"/>
              <a:ext cx="326975" cy="311748"/>
            </a:xfrm>
            <a:custGeom>
              <a:avLst/>
              <a:gdLst/>
              <a:ahLst/>
              <a:cxnLst/>
              <a:rect l="l" t="t" r="r" b="b"/>
              <a:pathLst>
                <a:path w="7344" h="7002" extrusionOk="0">
                  <a:moveTo>
                    <a:pt x="3271" y="1"/>
                  </a:moveTo>
                  <a:cubicBezTo>
                    <a:pt x="2410" y="1"/>
                    <a:pt x="1435" y="182"/>
                    <a:pt x="1060" y="594"/>
                  </a:cubicBezTo>
                  <a:cubicBezTo>
                    <a:pt x="321" y="1094"/>
                    <a:pt x="0" y="2201"/>
                    <a:pt x="36" y="2975"/>
                  </a:cubicBezTo>
                  <a:cubicBezTo>
                    <a:pt x="60" y="3666"/>
                    <a:pt x="274" y="4499"/>
                    <a:pt x="631" y="5214"/>
                  </a:cubicBezTo>
                  <a:cubicBezTo>
                    <a:pt x="1301" y="6900"/>
                    <a:pt x="2423" y="7002"/>
                    <a:pt x="2683" y="7002"/>
                  </a:cubicBezTo>
                  <a:cubicBezTo>
                    <a:pt x="2719" y="7002"/>
                    <a:pt x="2738" y="7000"/>
                    <a:pt x="2738" y="7000"/>
                  </a:cubicBezTo>
                  <a:cubicBezTo>
                    <a:pt x="2941" y="6904"/>
                    <a:pt x="3953" y="6119"/>
                    <a:pt x="3953" y="6119"/>
                  </a:cubicBezTo>
                  <a:cubicBezTo>
                    <a:pt x="3560" y="5892"/>
                    <a:pt x="3250" y="4583"/>
                    <a:pt x="3667" y="4368"/>
                  </a:cubicBezTo>
                  <a:cubicBezTo>
                    <a:pt x="3719" y="4340"/>
                    <a:pt x="3769" y="4328"/>
                    <a:pt x="3816" y="4328"/>
                  </a:cubicBezTo>
                  <a:cubicBezTo>
                    <a:pt x="4150" y="4328"/>
                    <a:pt x="4370" y="4940"/>
                    <a:pt x="4370" y="4940"/>
                  </a:cubicBezTo>
                  <a:cubicBezTo>
                    <a:pt x="4608" y="4857"/>
                    <a:pt x="4977" y="4571"/>
                    <a:pt x="4763" y="4095"/>
                  </a:cubicBezTo>
                  <a:cubicBezTo>
                    <a:pt x="4560" y="3618"/>
                    <a:pt x="4763" y="3118"/>
                    <a:pt x="4763" y="3118"/>
                  </a:cubicBezTo>
                  <a:cubicBezTo>
                    <a:pt x="4773" y="3118"/>
                    <a:pt x="4784" y="3119"/>
                    <a:pt x="4794" y="3119"/>
                  </a:cubicBezTo>
                  <a:cubicBezTo>
                    <a:pt x="5530" y="3119"/>
                    <a:pt x="6123" y="2712"/>
                    <a:pt x="6346" y="2582"/>
                  </a:cubicBezTo>
                  <a:cubicBezTo>
                    <a:pt x="6346" y="2583"/>
                    <a:pt x="6346" y="2583"/>
                    <a:pt x="6347" y="2583"/>
                  </a:cubicBezTo>
                  <a:cubicBezTo>
                    <a:pt x="6375" y="2583"/>
                    <a:pt x="7343" y="1891"/>
                    <a:pt x="7001" y="356"/>
                  </a:cubicBezTo>
                  <a:lnTo>
                    <a:pt x="7001" y="356"/>
                  </a:lnTo>
                  <a:cubicBezTo>
                    <a:pt x="7001" y="356"/>
                    <a:pt x="6658" y="513"/>
                    <a:pt x="6072" y="513"/>
                  </a:cubicBezTo>
                  <a:cubicBezTo>
                    <a:pt x="5663" y="513"/>
                    <a:pt x="5136" y="437"/>
                    <a:pt x="4524" y="177"/>
                  </a:cubicBezTo>
                  <a:cubicBezTo>
                    <a:pt x="4243" y="63"/>
                    <a:pt x="3777" y="1"/>
                    <a:pt x="327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6745428" y="574081"/>
              <a:ext cx="507871" cy="841391"/>
            </a:xfrm>
            <a:custGeom>
              <a:avLst/>
              <a:gdLst/>
              <a:ahLst/>
              <a:cxnLst/>
              <a:rect l="l" t="t" r="r" b="b"/>
              <a:pathLst>
                <a:path w="11407" h="18898" extrusionOk="0">
                  <a:moveTo>
                    <a:pt x="802" y="1"/>
                  </a:moveTo>
                  <a:cubicBezTo>
                    <a:pt x="350" y="1"/>
                    <a:pt x="36" y="358"/>
                    <a:pt x="36" y="968"/>
                  </a:cubicBezTo>
                  <a:lnTo>
                    <a:pt x="0" y="11362"/>
                  </a:lnTo>
                  <a:cubicBezTo>
                    <a:pt x="0" y="12220"/>
                    <a:pt x="608" y="13291"/>
                    <a:pt x="1370" y="13732"/>
                  </a:cubicBezTo>
                  <a:lnTo>
                    <a:pt x="10002" y="18708"/>
                  </a:lnTo>
                  <a:cubicBezTo>
                    <a:pt x="10224" y="18837"/>
                    <a:pt x="10432" y="18897"/>
                    <a:pt x="10617" y="18897"/>
                  </a:cubicBezTo>
                  <a:cubicBezTo>
                    <a:pt x="11066" y="18897"/>
                    <a:pt x="11371" y="18539"/>
                    <a:pt x="11371" y="17923"/>
                  </a:cubicBezTo>
                  <a:lnTo>
                    <a:pt x="11407" y="7540"/>
                  </a:lnTo>
                  <a:cubicBezTo>
                    <a:pt x="11407" y="6659"/>
                    <a:pt x="10787" y="5600"/>
                    <a:pt x="10037" y="5171"/>
                  </a:cubicBezTo>
                  <a:lnTo>
                    <a:pt x="1405" y="182"/>
                  </a:lnTo>
                  <a:cubicBezTo>
                    <a:pt x="1189" y="59"/>
                    <a:pt x="984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6959583" y="1056975"/>
              <a:ext cx="80096" cy="103560"/>
            </a:xfrm>
            <a:custGeom>
              <a:avLst/>
              <a:gdLst/>
              <a:ahLst/>
              <a:cxnLst/>
              <a:rect l="l" t="t" r="r" b="b"/>
              <a:pathLst>
                <a:path w="1799" h="2326" extrusionOk="0">
                  <a:moveTo>
                    <a:pt x="470" y="1"/>
                  </a:moveTo>
                  <a:cubicBezTo>
                    <a:pt x="182" y="1"/>
                    <a:pt x="1" y="233"/>
                    <a:pt x="1" y="635"/>
                  </a:cubicBezTo>
                  <a:cubicBezTo>
                    <a:pt x="1" y="1195"/>
                    <a:pt x="382" y="1909"/>
                    <a:pt x="905" y="2207"/>
                  </a:cubicBezTo>
                  <a:cubicBezTo>
                    <a:pt x="1043" y="2288"/>
                    <a:pt x="1173" y="2325"/>
                    <a:pt x="1289" y="2325"/>
                  </a:cubicBezTo>
                  <a:cubicBezTo>
                    <a:pt x="1584" y="2325"/>
                    <a:pt x="1786" y="2078"/>
                    <a:pt x="1786" y="1659"/>
                  </a:cubicBezTo>
                  <a:cubicBezTo>
                    <a:pt x="1798" y="1100"/>
                    <a:pt x="1417" y="421"/>
                    <a:pt x="917" y="147"/>
                  </a:cubicBezTo>
                  <a:cubicBezTo>
                    <a:pt x="751" y="48"/>
                    <a:pt x="600" y="1"/>
                    <a:pt x="470" y="1"/>
                  </a:cubicBez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6887500" y="937787"/>
              <a:ext cx="223727" cy="173283"/>
            </a:xfrm>
            <a:custGeom>
              <a:avLst/>
              <a:gdLst/>
              <a:ahLst/>
              <a:cxnLst/>
              <a:rect l="l" t="t" r="r" b="b"/>
              <a:pathLst>
                <a:path w="5025" h="3892" extrusionOk="0">
                  <a:moveTo>
                    <a:pt x="1301" y="0"/>
                  </a:moveTo>
                  <a:cubicBezTo>
                    <a:pt x="1174" y="0"/>
                    <a:pt x="1050" y="13"/>
                    <a:pt x="929" y="38"/>
                  </a:cubicBezTo>
                  <a:cubicBezTo>
                    <a:pt x="631" y="98"/>
                    <a:pt x="298" y="217"/>
                    <a:pt x="119" y="467"/>
                  </a:cubicBezTo>
                  <a:cubicBezTo>
                    <a:pt x="0" y="633"/>
                    <a:pt x="36" y="991"/>
                    <a:pt x="203" y="1265"/>
                  </a:cubicBezTo>
                  <a:cubicBezTo>
                    <a:pt x="310" y="1443"/>
                    <a:pt x="453" y="1598"/>
                    <a:pt x="607" y="1681"/>
                  </a:cubicBezTo>
                  <a:cubicBezTo>
                    <a:pt x="698" y="1742"/>
                    <a:pt x="793" y="1773"/>
                    <a:pt x="881" y="1773"/>
                  </a:cubicBezTo>
                  <a:cubicBezTo>
                    <a:pt x="932" y="1773"/>
                    <a:pt x="981" y="1763"/>
                    <a:pt x="1024" y="1741"/>
                  </a:cubicBezTo>
                  <a:cubicBezTo>
                    <a:pt x="1143" y="1681"/>
                    <a:pt x="1227" y="1586"/>
                    <a:pt x="1346" y="1526"/>
                  </a:cubicBezTo>
                  <a:cubicBezTo>
                    <a:pt x="1474" y="1467"/>
                    <a:pt x="1615" y="1437"/>
                    <a:pt x="1763" y="1437"/>
                  </a:cubicBezTo>
                  <a:cubicBezTo>
                    <a:pt x="2027" y="1437"/>
                    <a:pt x="2314" y="1530"/>
                    <a:pt x="2596" y="1705"/>
                  </a:cubicBezTo>
                  <a:cubicBezTo>
                    <a:pt x="3060" y="1967"/>
                    <a:pt x="3525" y="2431"/>
                    <a:pt x="3870" y="3039"/>
                  </a:cubicBezTo>
                  <a:lnTo>
                    <a:pt x="4072" y="3443"/>
                  </a:lnTo>
                  <a:cubicBezTo>
                    <a:pt x="4167" y="3622"/>
                    <a:pt x="4287" y="3741"/>
                    <a:pt x="4417" y="3812"/>
                  </a:cubicBezTo>
                  <a:cubicBezTo>
                    <a:pt x="4507" y="3866"/>
                    <a:pt x="4598" y="3892"/>
                    <a:pt x="4680" y="3892"/>
                  </a:cubicBezTo>
                  <a:cubicBezTo>
                    <a:pt x="4873" y="3892"/>
                    <a:pt x="5025" y="3753"/>
                    <a:pt x="5025" y="3503"/>
                  </a:cubicBezTo>
                  <a:cubicBezTo>
                    <a:pt x="5025" y="3289"/>
                    <a:pt x="4894" y="3039"/>
                    <a:pt x="4775" y="2812"/>
                  </a:cubicBezTo>
                  <a:cubicBezTo>
                    <a:pt x="4763" y="2729"/>
                    <a:pt x="4715" y="2658"/>
                    <a:pt x="4668" y="2586"/>
                  </a:cubicBezTo>
                  <a:cubicBezTo>
                    <a:pt x="4334" y="2015"/>
                    <a:pt x="3929" y="1491"/>
                    <a:pt x="3489" y="1074"/>
                  </a:cubicBezTo>
                  <a:cubicBezTo>
                    <a:pt x="3453" y="1038"/>
                    <a:pt x="3394" y="979"/>
                    <a:pt x="3334" y="931"/>
                  </a:cubicBezTo>
                  <a:cubicBezTo>
                    <a:pt x="3096" y="717"/>
                    <a:pt x="2834" y="538"/>
                    <a:pt x="2596" y="395"/>
                  </a:cubicBezTo>
                  <a:cubicBezTo>
                    <a:pt x="2142" y="132"/>
                    <a:pt x="1708" y="0"/>
                    <a:pt x="1301" y="0"/>
                  </a:cubicBez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6827573" y="829063"/>
              <a:ext cx="343582" cy="243628"/>
            </a:xfrm>
            <a:custGeom>
              <a:avLst/>
              <a:gdLst/>
              <a:ahLst/>
              <a:cxnLst/>
              <a:rect l="l" t="t" r="r" b="b"/>
              <a:pathLst>
                <a:path w="7717" h="5472" extrusionOk="0">
                  <a:moveTo>
                    <a:pt x="1710" y="1"/>
                  </a:moveTo>
                  <a:cubicBezTo>
                    <a:pt x="1167" y="1"/>
                    <a:pt x="664" y="160"/>
                    <a:pt x="239" y="420"/>
                  </a:cubicBezTo>
                  <a:cubicBezTo>
                    <a:pt x="132" y="504"/>
                    <a:pt x="37" y="551"/>
                    <a:pt x="13" y="718"/>
                  </a:cubicBezTo>
                  <a:cubicBezTo>
                    <a:pt x="1" y="885"/>
                    <a:pt x="48" y="1111"/>
                    <a:pt x="132" y="1301"/>
                  </a:cubicBezTo>
                  <a:cubicBezTo>
                    <a:pt x="227" y="1480"/>
                    <a:pt x="370" y="1611"/>
                    <a:pt x="513" y="1706"/>
                  </a:cubicBezTo>
                  <a:cubicBezTo>
                    <a:pt x="549" y="1730"/>
                    <a:pt x="608" y="1742"/>
                    <a:pt x="656" y="1766"/>
                  </a:cubicBezTo>
                  <a:cubicBezTo>
                    <a:pt x="675" y="1769"/>
                    <a:pt x="693" y="1770"/>
                    <a:pt x="712" y="1770"/>
                  </a:cubicBezTo>
                  <a:cubicBezTo>
                    <a:pt x="910" y="1770"/>
                    <a:pt x="1063" y="1605"/>
                    <a:pt x="1215" y="1540"/>
                  </a:cubicBezTo>
                  <a:cubicBezTo>
                    <a:pt x="1513" y="1391"/>
                    <a:pt x="1860" y="1316"/>
                    <a:pt x="2230" y="1316"/>
                  </a:cubicBezTo>
                  <a:cubicBezTo>
                    <a:pt x="2303" y="1316"/>
                    <a:pt x="2378" y="1319"/>
                    <a:pt x="2454" y="1325"/>
                  </a:cubicBezTo>
                  <a:cubicBezTo>
                    <a:pt x="2882" y="1373"/>
                    <a:pt x="3358" y="1540"/>
                    <a:pt x="3835" y="1790"/>
                  </a:cubicBezTo>
                  <a:lnTo>
                    <a:pt x="3930" y="1837"/>
                  </a:lnTo>
                  <a:cubicBezTo>
                    <a:pt x="4871" y="2373"/>
                    <a:pt x="5835" y="3337"/>
                    <a:pt x="6514" y="4469"/>
                  </a:cubicBezTo>
                  <a:cubicBezTo>
                    <a:pt x="6668" y="4742"/>
                    <a:pt x="6799" y="5052"/>
                    <a:pt x="7014" y="5278"/>
                  </a:cubicBezTo>
                  <a:cubicBezTo>
                    <a:pt x="7073" y="5338"/>
                    <a:pt x="7133" y="5373"/>
                    <a:pt x="7192" y="5409"/>
                  </a:cubicBezTo>
                  <a:cubicBezTo>
                    <a:pt x="7267" y="5450"/>
                    <a:pt x="7341" y="5471"/>
                    <a:pt x="7411" y="5471"/>
                  </a:cubicBezTo>
                  <a:cubicBezTo>
                    <a:pt x="7464" y="5471"/>
                    <a:pt x="7515" y="5459"/>
                    <a:pt x="7561" y="5433"/>
                  </a:cubicBezTo>
                  <a:cubicBezTo>
                    <a:pt x="7680" y="5409"/>
                    <a:pt x="7716" y="5207"/>
                    <a:pt x="7680" y="5004"/>
                  </a:cubicBezTo>
                  <a:cubicBezTo>
                    <a:pt x="7668" y="4873"/>
                    <a:pt x="7621" y="4754"/>
                    <a:pt x="7549" y="4623"/>
                  </a:cubicBezTo>
                  <a:cubicBezTo>
                    <a:pt x="7204" y="3933"/>
                    <a:pt x="6728" y="3302"/>
                    <a:pt x="6264" y="2730"/>
                  </a:cubicBezTo>
                  <a:cubicBezTo>
                    <a:pt x="5537" y="1849"/>
                    <a:pt x="4716" y="1135"/>
                    <a:pt x="3882" y="659"/>
                  </a:cubicBezTo>
                  <a:cubicBezTo>
                    <a:pt x="3561" y="468"/>
                    <a:pt x="3216" y="325"/>
                    <a:pt x="2894" y="206"/>
                  </a:cubicBezTo>
                  <a:cubicBezTo>
                    <a:pt x="2620" y="111"/>
                    <a:pt x="2358" y="51"/>
                    <a:pt x="2096" y="28"/>
                  </a:cubicBezTo>
                  <a:cubicBezTo>
                    <a:pt x="1966" y="9"/>
                    <a:pt x="1837" y="1"/>
                    <a:pt x="1710" y="1"/>
                  </a:cubicBez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6737459" y="565355"/>
              <a:ext cx="524344" cy="857597"/>
            </a:xfrm>
            <a:custGeom>
              <a:avLst/>
              <a:gdLst/>
              <a:ahLst/>
              <a:cxnLst/>
              <a:rect l="l" t="t" r="r" b="b"/>
              <a:pathLst>
                <a:path w="11777" h="19262" extrusionOk="0">
                  <a:moveTo>
                    <a:pt x="989" y="378"/>
                  </a:moveTo>
                  <a:cubicBezTo>
                    <a:pt x="1132" y="378"/>
                    <a:pt x="1310" y="438"/>
                    <a:pt x="1501" y="545"/>
                  </a:cubicBezTo>
                  <a:lnTo>
                    <a:pt x="10133" y="5534"/>
                  </a:lnTo>
                  <a:cubicBezTo>
                    <a:pt x="10835" y="5927"/>
                    <a:pt x="11419" y="6927"/>
                    <a:pt x="11407" y="7736"/>
                  </a:cubicBezTo>
                  <a:lnTo>
                    <a:pt x="11371" y="18119"/>
                  </a:lnTo>
                  <a:cubicBezTo>
                    <a:pt x="11371" y="18464"/>
                    <a:pt x="11264" y="18714"/>
                    <a:pt x="11062" y="18833"/>
                  </a:cubicBezTo>
                  <a:cubicBezTo>
                    <a:pt x="10991" y="18877"/>
                    <a:pt x="10907" y="18899"/>
                    <a:pt x="10813" y="18899"/>
                  </a:cubicBezTo>
                  <a:cubicBezTo>
                    <a:pt x="10655" y="18899"/>
                    <a:pt x="10470" y="18838"/>
                    <a:pt x="10276" y="18726"/>
                  </a:cubicBezTo>
                  <a:lnTo>
                    <a:pt x="1644" y="13749"/>
                  </a:lnTo>
                  <a:cubicBezTo>
                    <a:pt x="941" y="13344"/>
                    <a:pt x="358" y="12344"/>
                    <a:pt x="370" y="11546"/>
                  </a:cubicBezTo>
                  <a:lnTo>
                    <a:pt x="406" y="1152"/>
                  </a:lnTo>
                  <a:cubicBezTo>
                    <a:pt x="406" y="807"/>
                    <a:pt x="513" y="557"/>
                    <a:pt x="715" y="438"/>
                  </a:cubicBezTo>
                  <a:cubicBezTo>
                    <a:pt x="787" y="390"/>
                    <a:pt x="882" y="378"/>
                    <a:pt x="989" y="378"/>
                  </a:cubicBezTo>
                  <a:close/>
                  <a:moveTo>
                    <a:pt x="976" y="0"/>
                  </a:moveTo>
                  <a:cubicBezTo>
                    <a:pt x="811" y="0"/>
                    <a:pt x="658" y="40"/>
                    <a:pt x="525" y="116"/>
                  </a:cubicBezTo>
                  <a:cubicBezTo>
                    <a:pt x="215" y="295"/>
                    <a:pt x="37" y="664"/>
                    <a:pt x="37" y="1152"/>
                  </a:cubicBezTo>
                  <a:lnTo>
                    <a:pt x="1" y="11546"/>
                  </a:lnTo>
                  <a:cubicBezTo>
                    <a:pt x="1" y="12475"/>
                    <a:pt x="644" y="13594"/>
                    <a:pt x="1465" y="14071"/>
                  </a:cubicBezTo>
                  <a:lnTo>
                    <a:pt x="10097" y="19059"/>
                  </a:lnTo>
                  <a:cubicBezTo>
                    <a:pt x="10347" y="19202"/>
                    <a:pt x="10585" y="19262"/>
                    <a:pt x="10812" y="19262"/>
                  </a:cubicBezTo>
                  <a:cubicBezTo>
                    <a:pt x="10966" y="19262"/>
                    <a:pt x="11121" y="19226"/>
                    <a:pt x="11252" y="19143"/>
                  </a:cubicBezTo>
                  <a:cubicBezTo>
                    <a:pt x="11562" y="18964"/>
                    <a:pt x="11740" y="18595"/>
                    <a:pt x="11740" y="18107"/>
                  </a:cubicBezTo>
                  <a:lnTo>
                    <a:pt x="11776" y="7713"/>
                  </a:lnTo>
                  <a:cubicBezTo>
                    <a:pt x="11776" y="6796"/>
                    <a:pt x="11133" y="5677"/>
                    <a:pt x="10312" y="5200"/>
                  </a:cubicBezTo>
                  <a:lnTo>
                    <a:pt x="1680" y="212"/>
                  </a:lnTo>
                  <a:cubicBezTo>
                    <a:pt x="1435" y="69"/>
                    <a:pt x="1195" y="0"/>
                    <a:pt x="976" y="0"/>
                  </a:cubicBezTo>
                  <a:close/>
                </a:path>
              </a:pathLst>
            </a:custGeom>
            <a:solidFill>
              <a:srgbClr val="C3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6302249" y="1318501"/>
              <a:ext cx="33971" cy="288418"/>
            </a:xfrm>
            <a:custGeom>
              <a:avLst/>
              <a:gdLst/>
              <a:ahLst/>
              <a:cxnLst/>
              <a:rect l="l" t="t" r="r" b="b"/>
              <a:pathLst>
                <a:path w="763" h="6478" extrusionOk="0">
                  <a:moveTo>
                    <a:pt x="132" y="226"/>
                  </a:moveTo>
                  <a:lnTo>
                    <a:pt x="608" y="500"/>
                  </a:lnTo>
                  <a:lnTo>
                    <a:pt x="608" y="6239"/>
                  </a:lnTo>
                  <a:lnTo>
                    <a:pt x="132" y="5953"/>
                  </a:lnTo>
                  <a:lnTo>
                    <a:pt x="132" y="226"/>
                  </a:lnTo>
                  <a:close/>
                  <a:moveTo>
                    <a:pt x="1" y="0"/>
                  </a:moveTo>
                  <a:lnTo>
                    <a:pt x="1" y="6037"/>
                  </a:lnTo>
                  <a:lnTo>
                    <a:pt x="763" y="6477"/>
                  </a:lnTo>
                  <a:lnTo>
                    <a:pt x="763" y="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7048094" y="2264164"/>
              <a:ext cx="88066" cy="133657"/>
            </a:xfrm>
            <a:custGeom>
              <a:avLst/>
              <a:gdLst/>
              <a:ahLst/>
              <a:cxnLst/>
              <a:rect l="l" t="t" r="r" b="b"/>
              <a:pathLst>
                <a:path w="1978" h="3002" extrusionOk="0">
                  <a:moveTo>
                    <a:pt x="1120" y="1"/>
                  </a:moveTo>
                  <a:lnTo>
                    <a:pt x="263" y="1191"/>
                  </a:lnTo>
                  <a:cubicBezTo>
                    <a:pt x="263" y="1191"/>
                    <a:pt x="84" y="1680"/>
                    <a:pt x="144" y="2001"/>
                  </a:cubicBezTo>
                  <a:cubicBezTo>
                    <a:pt x="215" y="2334"/>
                    <a:pt x="60" y="2704"/>
                    <a:pt x="37" y="2763"/>
                  </a:cubicBezTo>
                  <a:cubicBezTo>
                    <a:pt x="1" y="2823"/>
                    <a:pt x="382" y="3001"/>
                    <a:pt x="382" y="3001"/>
                  </a:cubicBezTo>
                  <a:lnTo>
                    <a:pt x="941" y="2704"/>
                  </a:lnTo>
                  <a:lnTo>
                    <a:pt x="1787" y="1441"/>
                  </a:lnTo>
                  <a:cubicBezTo>
                    <a:pt x="1787" y="1441"/>
                    <a:pt x="1977" y="918"/>
                    <a:pt x="1977" y="894"/>
                  </a:cubicBezTo>
                  <a:cubicBezTo>
                    <a:pt x="1977" y="858"/>
                    <a:pt x="1120" y="1"/>
                    <a:pt x="1120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7555965" y="1665690"/>
              <a:ext cx="142606" cy="132054"/>
            </a:xfrm>
            <a:custGeom>
              <a:avLst/>
              <a:gdLst/>
              <a:ahLst/>
              <a:cxnLst/>
              <a:rect l="l" t="t" r="r" b="b"/>
              <a:pathLst>
                <a:path w="3203" h="2966" extrusionOk="0">
                  <a:moveTo>
                    <a:pt x="2810" y="1"/>
                  </a:moveTo>
                  <a:lnTo>
                    <a:pt x="0" y="2025"/>
                  </a:lnTo>
                  <a:lnTo>
                    <a:pt x="738" y="2965"/>
                  </a:lnTo>
                  <a:lnTo>
                    <a:pt x="3203" y="596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6835542" y="2177256"/>
              <a:ext cx="245988" cy="329201"/>
            </a:xfrm>
            <a:custGeom>
              <a:avLst/>
              <a:gdLst/>
              <a:ahLst/>
              <a:cxnLst/>
              <a:rect l="l" t="t" r="r" b="b"/>
              <a:pathLst>
                <a:path w="5525" h="7394" extrusionOk="0">
                  <a:moveTo>
                    <a:pt x="2036" y="0"/>
                  </a:moveTo>
                  <a:lnTo>
                    <a:pt x="0" y="6037"/>
                  </a:lnTo>
                  <a:lnTo>
                    <a:pt x="3251" y="7394"/>
                  </a:lnTo>
                  <a:lnTo>
                    <a:pt x="5525" y="1453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EB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810609" y="2142795"/>
              <a:ext cx="304847" cy="398122"/>
            </a:xfrm>
            <a:custGeom>
              <a:avLst/>
              <a:gdLst/>
              <a:ahLst/>
              <a:cxnLst/>
              <a:rect l="l" t="t" r="r" b="b"/>
              <a:pathLst>
                <a:path w="6847" h="8942" extrusionOk="0">
                  <a:moveTo>
                    <a:pt x="3894" y="0"/>
                  </a:moveTo>
                  <a:lnTo>
                    <a:pt x="3430" y="477"/>
                  </a:lnTo>
                  <a:lnTo>
                    <a:pt x="2799" y="179"/>
                  </a:lnTo>
                  <a:cubicBezTo>
                    <a:pt x="2745" y="155"/>
                    <a:pt x="2690" y="144"/>
                    <a:pt x="2637" y="144"/>
                  </a:cubicBezTo>
                  <a:cubicBezTo>
                    <a:pt x="2476" y="144"/>
                    <a:pt x="2329" y="244"/>
                    <a:pt x="2275" y="405"/>
                  </a:cubicBezTo>
                  <a:lnTo>
                    <a:pt x="1" y="7013"/>
                  </a:lnTo>
                  <a:lnTo>
                    <a:pt x="3882" y="8942"/>
                  </a:lnTo>
                  <a:lnTo>
                    <a:pt x="6764" y="2191"/>
                  </a:lnTo>
                  <a:cubicBezTo>
                    <a:pt x="6847" y="2012"/>
                    <a:pt x="6752" y="1786"/>
                    <a:pt x="6573" y="1715"/>
                  </a:cubicBezTo>
                  <a:lnTo>
                    <a:pt x="5609" y="1310"/>
                  </a:lnTo>
                  <a:lnTo>
                    <a:pt x="5621" y="739"/>
                  </a:lnTo>
                  <a:lnTo>
                    <a:pt x="3894" y="0"/>
                  </a:lnTo>
                  <a:close/>
                </a:path>
              </a:pathLst>
            </a:custGeom>
            <a:solidFill>
              <a:srgbClr val="CB9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" name="Google Shape;407;p38"/>
            <p:cNvGrpSpPr/>
            <p:nvPr/>
          </p:nvGrpSpPr>
          <p:grpSpPr>
            <a:xfrm>
              <a:off x="6810300" y="2142709"/>
              <a:ext cx="304832" cy="398102"/>
              <a:chOff x="7042389" y="1962162"/>
              <a:chExt cx="347982" cy="454455"/>
            </a:xfrm>
          </p:grpSpPr>
          <p:sp>
            <p:nvSpPr>
              <p:cNvPr id="408" name="Google Shape;408;p38"/>
              <p:cNvSpPr/>
              <p:nvPr/>
            </p:nvSpPr>
            <p:spPr>
              <a:xfrm>
                <a:off x="7042389" y="1962162"/>
                <a:ext cx="347982" cy="45445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942" extrusionOk="0">
                    <a:moveTo>
                      <a:pt x="3894" y="0"/>
                    </a:moveTo>
                    <a:lnTo>
                      <a:pt x="3430" y="477"/>
                    </a:lnTo>
                    <a:lnTo>
                      <a:pt x="2799" y="179"/>
                    </a:lnTo>
                    <a:cubicBezTo>
                      <a:pt x="2745" y="155"/>
                      <a:pt x="2690" y="144"/>
                      <a:pt x="2637" y="144"/>
                    </a:cubicBezTo>
                    <a:cubicBezTo>
                      <a:pt x="2476" y="144"/>
                      <a:pt x="2329" y="244"/>
                      <a:pt x="2275" y="405"/>
                    </a:cubicBezTo>
                    <a:lnTo>
                      <a:pt x="1" y="7013"/>
                    </a:lnTo>
                    <a:lnTo>
                      <a:pt x="3882" y="8942"/>
                    </a:lnTo>
                    <a:lnTo>
                      <a:pt x="6764" y="2191"/>
                    </a:lnTo>
                    <a:cubicBezTo>
                      <a:pt x="6847" y="2012"/>
                      <a:pt x="6752" y="1786"/>
                      <a:pt x="6573" y="1715"/>
                    </a:cubicBezTo>
                    <a:lnTo>
                      <a:pt x="5609" y="1310"/>
                    </a:lnTo>
                    <a:lnTo>
                      <a:pt x="5621" y="739"/>
                    </a:lnTo>
                    <a:lnTo>
                      <a:pt x="3894" y="0"/>
                    </a:lnTo>
                    <a:close/>
                  </a:path>
                </a:pathLst>
              </a:custGeom>
              <a:solidFill>
                <a:srgbClr val="CB9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070850" y="2001499"/>
                <a:ext cx="280794" cy="375782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7394" extrusionOk="0">
                    <a:moveTo>
                      <a:pt x="2036" y="0"/>
                    </a:moveTo>
                    <a:lnTo>
                      <a:pt x="0" y="6037"/>
                    </a:lnTo>
                    <a:lnTo>
                      <a:pt x="3251" y="7394"/>
                    </a:lnTo>
                    <a:lnTo>
                      <a:pt x="5525" y="1453"/>
                    </a:ln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EB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0" name="Google Shape;410;p38"/>
            <p:cNvSpPr/>
            <p:nvPr/>
          </p:nvSpPr>
          <p:spPr>
            <a:xfrm>
              <a:off x="6806914" y="2364919"/>
              <a:ext cx="301686" cy="354089"/>
            </a:xfrm>
            <a:custGeom>
              <a:avLst/>
              <a:gdLst/>
              <a:ahLst/>
              <a:cxnLst/>
              <a:rect l="l" t="t" r="r" b="b"/>
              <a:pathLst>
                <a:path w="6776" h="7953" extrusionOk="0">
                  <a:moveTo>
                    <a:pt x="1786" y="0"/>
                  </a:moveTo>
                  <a:cubicBezTo>
                    <a:pt x="1" y="905"/>
                    <a:pt x="536" y="2322"/>
                    <a:pt x="536" y="2322"/>
                  </a:cubicBezTo>
                  <a:lnTo>
                    <a:pt x="2001" y="7239"/>
                  </a:lnTo>
                  <a:cubicBezTo>
                    <a:pt x="2142" y="7720"/>
                    <a:pt x="2589" y="7953"/>
                    <a:pt x="3070" y="7953"/>
                  </a:cubicBezTo>
                  <a:cubicBezTo>
                    <a:pt x="3278" y="7953"/>
                    <a:pt x="3493" y="7909"/>
                    <a:pt x="3691" y="7822"/>
                  </a:cubicBezTo>
                  <a:lnTo>
                    <a:pt x="6775" y="1643"/>
                  </a:lnTo>
                  <a:cubicBezTo>
                    <a:pt x="6525" y="214"/>
                    <a:pt x="5501" y="12"/>
                    <a:pt x="5501" y="12"/>
                  </a:cubicBezTo>
                  <a:lnTo>
                    <a:pt x="3572" y="3881"/>
                  </a:lnTo>
                  <a:cubicBezTo>
                    <a:pt x="3572" y="3881"/>
                    <a:pt x="3251" y="2036"/>
                    <a:pt x="3096" y="1322"/>
                  </a:cubicBezTo>
                  <a:cubicBezTo>
                    <a:pt x="2965" y="619"/>
                    <a:pt x="1786" y="0"/>
                    <a:pt x="1786" y="0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6533901" y="2269997"/>
              <a:ext cx="373766" cy="635915"/>
            </a:xfrm>
            <a:custGeom>
              <a:avLst/>
              <a:gdLst/>
              <a:ahLst/>
              <a:cxnLst/>
              <a:rect l="l" t="t" r="r" b="b"/>
              <a:pathLst>
                <a:path w="8395" h="14283" extrusionOk="0">
                  <a:moveTo>
                    <a:pt x="2561" y="1"/>
                  </a:moveTo>
                  <a:lnTo>
                    <a:pt x="1394" y="298"/>
                  </a:lnTo>
                  <a:cubicBezTo>
                    <a:pt x="882" y="322"/>
                    <a:pt x="465" y="703"/>
                    <a:pt x="358" y="1203"/>
                  </a:cubicBezTo>
                  <a:cubicBezTo>
                    <a:pt x="203" y="2096"/>
                    <a:pt x="1" y="3549"/>
                    <a:pt x="263" y="4728"/>
                  </a:cubicBezTo>
                  <a:cubicBezTo>
                    <a:pt x="418" y="5525"/>
                    <a:pt x="584" y="6954"/>
                    <a:pt x="751" y="8359"/>
                  </a:cubicBezTo>
                  <a:cubicBezTo>
                    <a:pt x="763" y="8514"/>
                    <a:pt x="965" y="11276"/>
                    <a:pt x="870" y="12407"/>
                  </a:cubicBezTo>
                  <a:cubicBezTo>
                    <a:pt x="870" y="12407"/>
                    <a:pt x="834" y="12633"/>
                    <a:pt x="1120" y="12871"/>
                  </a:cubicBezTo>
                  <a:cubicBezTo>
                    <a:pt x="2398" y="14049"/>
                    <a:pt x="4550" y="14282"/>
                    <a:pt x="6058" y="14282"/>
                  </a:cubicBezTo>
                  <a:cubicBezTo>
                    <a:pt x="7050" y="14282"/>
                    <a:pt x="7764" y="14181"/>
                    <a:pt x="7764" y="14181"/>
                  </a:cubicBezTo>
                  <a:cubicBezTo>
                    <a:pt x="8264" y="14122"/>
                    <a:pt x="8395" y="13574"/>
                    <a:pt x="8180" y="13205"/>
                  </a:cubicBezTo>
                  <a:cubicBezTo>
                    <a:pt x="7954" y="12812"/>
                    <a:pt x="7954" y="9740"/>
                    <a:pt x="7954" y="9740"/>
                  </a:cubicBezTo>
                  <a:cubicBezTo>
                    <a:pt x="8061" y="5954"/>
                    <a:pt x="7918" y="2144"/>
                    <a:pt x="7918" y="2144"/>
                  </a:cubicBezTo>
                  <a:lnTo>
                    <a:pt x="5763" y="739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6635680" y="2241903"/>
              <a:ext cx="170210" cy="82901"/>
            </a:xfrm>
            <a:custGeom>
              <a:avLst/>
              <a:gdLst/>
              <a:ahLst/>
              <a:cxnLst/>
              <a:rect l="l" t="t" r="r" b="b"/>
              <a:pathLst>
                <a:path w="3823" h="1862" extrusionOk="0">
                  <a:moveTo>
                    <a:pt x="3525" y="1132"/>
                  </a:moveTo>
                  <a:lnTo>
                    <a:pt x="3525" y="1132"/>
                  </a:lnTo>
                  <a:lnTo>
                    <a:pt x="3525" y="1132"/>
                  </a:lnTo>
                  <a:cubicBezTo>
                    <a:pt x="3525" y="1132"/>
                    <a:pt x="3525" y="1132"/>
                    <a:pt x="3525" y="1132"/>
                  </a:cubicBezTo>
                  <a:close/>
                  <a:moveTo>
                    <a:pt x="298" y="1"/>
                  </a:moveTo>
                  <a:lnTo>
                    <a:pt x="1" y="691"/>
                  </a:lnTo>
                  <a:cubicBezTo>
                    <a:pt x="1" y="691"/>
                    <a:pt x="864" y="1862"/>
                    <a:pt x="2447" y="1862"/>
                  </a:cubicBezTo>
                  <a:cubicBezTo>
                    <a:pt x="2858" y="1862"/>
                    <a:pt x="3317" y="1783"/>
                    <a:pt x="3823" y="1584"/>
                  </a:cubicBezTo>
                  <a:lnTo>
                    <a:pt x="3525" y="1132"/>
                  </a:lnTo>
                  <a:lnTo>
                    <a:pt x="3525" y="1132"/>
                  </a:lnTo>
                  <a:cubicBezTo>
                    <a:pt x="3522" y="1133"/>
                    <a:pt x="3305" y="1165"/>
                    <a:pt x="2977" y="1165"/>
                  </a:cubicBezTo>
                  <a:cubicBezTo>
                    <a:pt x="2247" y="1165"/>
                    <a:pt x="969" y="1007"/>
                    <a:pt x="298" y="1"/>
                  </a:cubicBezTo>
                  <a:close/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6498416" y="2689846"/>
              <a:ext cx="442643" cy="707908"/>
            </a:xfrm>
            <a:custGeom>
              <a:avLst/>
              <a:gdLst/>
              <a:ahLst/>
              <a:cxnLst/>
              <a:rect l="l" t="t" r="r" b="b"/>
              <a:pathLst>
                <a:path w="9942" h="15900" extrusionOk="0">
                  <a:moveTo>
                    <a:pt x="8763" y="1"/>
                  </a:moveTo>
                  <a:lnTo>
                    <a:pt x="1667" y="2977"/>
                  </a:lnTo>
                  <a:cubicBezTo>
                    <a:pt x="1667" y="2977"/>
                    <a:pt x="548" y="10180"/>
                    <a:pt x="0" y="14252"/>
                  </a:cubicBezTo>
                  <a:cubicBezTo>
                    <a:pt x="0" y="14252"/>
                    <a:pt x="2325" y="15900"/>
                    <a:pt x="5909" y="15900"/>
                  </a:cubicBezTo>
                  <a:cubicBezTo>
                    <a:pt x="7123" y="15900"/>
                    <a:pt x="8481" y="15711"/>
                    <a:pt x="9942" y="15205"/>
                  </a:cubicBezTo>
                  <a:lnTo>
                    <a:pt x="8763" y="1"/>
                  </a:ln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7445148" y="1359685"/>
              <a:ext cx="273056" cy="337881"/>
            </a:xfrm>
            <a:custGeom>
              <a:avLst/>
              <a:gdLst/>
              <a:ahLst/>
              <a:cxnLst/>
              <a:rect l="l" t="t" r="r" b="b"/>
              <a:pathLst>
                <a:path w="6133" h="7589" extrusionOk="0">
                  <a:moveTo>
                    <a:pt x="3118" y="1"/>
                  </a:moveTo>
                  <a:cubicBezTo>
                    <a:pt x="1771" y="1"/>
                    <a:pt x="624" y="1322"/>
                    <a:pt x="358" y="2480"/>
                  </a:cubicBezTo>
                  <a:cubicBezTo>
                    <a:pt x="1" y="4088"/>
                    <a:pt x="108" y="7540"/>
                    <a:pt x="2739" y="7588"/>
                  </a:cubicBezTo>
                  <a:cubicBezTo>
                    <a:pt x="2761" y="7589"/>
                    <a:pt x="2782" y="7589"/>
                    <a:pt x="2804" y="7589"/>
                  </a:cubicBezTo>
                  <a:cubicBezTo>
                    <a:pt x="5036" y="7589"/>
                    <a:pt x="5585" y="5159"/>
                    <a:pt x="5585" y="5159"/>
                  </a:cubicBezTo>
                  <a:cubicBezTo>
                    <a:pt x="6132" y="2897"/>
                    <a:pt x="5704" y="1278"/>
                    <a:pt x="4346" y="385"/>
                  </a:cubicBezTo>
                  <a:cubicBezTo>
                    <a:pt x="3931" y="116"/>
                    <a:pt x="3516" y="1"/>
                    <a:pt x="3118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7434551" y="1340629"/>
              <a:ext cx="307517" cy="312370"/>
            </a:xfrm>
            <a:custGeom>
              <a:avLst/>
              <a:gdLst/>
              <a:ahLst/>
              <a:cxnLst/>
              <a:rect l="l" t="t" r="r" b="b"/>
              <a:pathLst>
                <a:path w="6907" h="7016" extrusionOk="0">
                  <a:moveTo>
                    <a:pt x="3049" y="1"/>
                  </a:moveTo>
                  <a:cubicBezTo>
                    <a:pt x="636" y="1"/>
                    <a:pt x="61" y="2982"/>
                    <a:pt x="72" y="3004"/>
                  </a:cubicBezTo>
                  <a:cubicBezTo>
                    <a:pt x="1" y="3694"/>
                    <a:pt x="477" y="3730"/>
                    <a:pt x="477" y="3730"/>
                  </a:cubicBezTo>
                  <a:cubicBezTo>
                    <a:pt x="682" y="3770"/>
                    <a:pt x="886" y="3787"/>
                    <a:pt x="1087" y="3787"/>
                  </a:cubicBezTo>
                  <a:cubicBezTo>
                    <a:pt x="2382" y="3787"/>
                    <a:pt x="3538" y="3069"/>
                    <a:pt x="4032" y="3069"/>
                  </a:cubicBezTo>
                  <a:cubicBezTo>
                    <a:pt x="4127" y="3069"/>
                    <a:pt x="4197" y="3096"/>
                    <a:pt x="4239" y="3158"/>
                  </a:cubicBezTo>
                  <a:cubicBezTo>
                    <a:pt x="4358" y="3361"/>
                    <a:pt x="4370" y="3682"/>
                    <a:pt x="4346" y="3968"/>
                  </a:cubicBezTo>
                  <a:cubicBezTo>
                    <a:pt x="4338" y="4109"/>
                    <a:pt x="4451" y="4204"/>
                    <a:pt x="4565" y="4204"/>
                  </a:cubicBezTo>
                  <a:cubicBezTo>
                    <a:pt x="4614" y="4204"/>
                    <a:pt x="4664" y="4186"/>
                    <a:pt x="4703" y="4147"/>
                  </a:cubicBezTo>
                  <a:lnTo>
                    <a:pt x="4870" y="3980"/>
                  </a:lnTo>
                  <a:cubicBezTo>
                    <a:pt x="4951" y="3915"/>
                    <a:pt x="5018" y="3887"/>
                    <a:pt x="5074" y="3887"/>
                  </a:cubicBezTo>
                  <a:cubicBezTo>
                    <a:pt x="5316" y="3887"/>
                    <a:pt x="5353" y="4406"/>
                    <a:pt x="5382" y="4706"/>
                  </a:cubicBezTo>
                  <a:cubicBezTo>
                    <a:pt x="5430" y="5099"/>
                    <a:pt x="4906" y="5647"/>
                    <a:pt x="5049" y="5837"/>
                  </a:cubicBezTo>
                  <a:cubicBezTo>
                    <a:pt x="5180" y="6040"/>
                    <a:pt x="5120" y="7016"/>
                    <a:pt x="5120" y="7016"/>
                  </a:cubicBezTo>
                  <a:cubicBezTo>
                    <a:pt x="6906" y="5468"/>
                    <a:pt x="6561" y="3087"/>
                    <a:pt x="6561" y="3087"/>
                  </a:cubicBezTo>
                  <a:cubicBezTo>
                    <a:pt x="6085" y="218"/>
                    <a:pt x="3787" y="87"/>
                    <a:pt x="3787" y="87"/>
                  </a:cubicBezTo>
                  <a:cubicBezTo>
                    <a:pt x="3523" y="28"/>
                    <a:pt x="3278" y="1"/>
                    <a:pt x="304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7458950" y="1513021"/>
              <a:ext cx="196700" cy="210992"/>
            </a:xfrm>
            <a:custGeom>
              <a:avLst/>
              <a:gdLst/>
              <a:ahLst/>
              <a:cxnLst/>
              <a:rect l="l" t="t" r="r" b="b"/>
              <a:pathLst>
                <a:path w="4418" h="4739" extrusionOk="0">
                  <a:moveTo>
                    <a:pt x="3929" y="1"/>
                  </a:moveTo>
                  <a:lnTo>
                    <a:pt x="3798" y="144"/>
                  </a:lnTo>
                  <a:cubicBezTo>
                    <a:pt x="3798" y="144"/>
                    <a:pt x="4096" y="2549"/>
                    <a:pt x="3334" y="3120"/>
                  </a:cubicBezTo>
                  <a:cubicBezTo>
                    <a:pt x="3334" y="3120"/>
                    <a:pt x="2724" y="3491"/>
                    <a:pt x="1839" y="3491"/>
                  </a:cubicBezTo>
                  <a:cubicBezTo>
                    <a:pt x="1475" y="3491"/>
                    <a:pt x="1065" y="3428"/>
                    <a:pt x="631" y="3251"/>
                  </a:cubicBezTo>
                  <a:cubicBezTo>
                    <a:pt x="631" y="3251"/>
                    <a:pt x="0" y="3977"/>
                    <a:pt x="524" y="4442"/>
                  </a:cubicBezTo>
                  <a:cubicBezTo>
                    <a:pt x="751" y="4643"/>
                    <a:pt x="1297" y="4739"/>
                    <a:pt x="1884" y="4739"/>
                  </a:cubicBezTo>
                  <a:cubicBezTo>
                    <a:pt x="2654" y="4739"/>
                    <a:pt x="3496" y="4574"/>
                    <a:pt x="3786" y="4263"/>
                  </a:cubicBezTo>
                  <a:cubicBezTo>
                    <a:pt x="4298" y="3715"/>
                    <a:pt x="4417" y="1287"/>
                    <a:pt x="4155" y="239"/>
                  </a:cubicBezTo>
                  <a:lnTo>
                    <a:pt x="3929" y="1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00" y="368315"/>
            <a:ext cx="6681986" cy="524314"/>
          </a:xfrm>
        </p:spPr>
        <p:txBody>
          <a:bodyPr/>
          <a:lstStyle/>
          <a:p>
            <a:r>
              <a:rPr lang="en-ID" dirty="0" err="1" smtClean="0"/>
              <a:t>Peran</a:t>
            </a:r>
            <a:r>
              <a:rPr lang="en-ID" dirty="0" smtClean="0"/>
              <a:t> </a:t>
            </a:r>
            <a:r>
              <a:rPr lang="en-ID" dirty="0" err="1" smtClean="0"/>
              <a:t>Perawat</a:t>
            </a:r>
            <a:r>
              <a:rPr lang="en-ID" dirty="0" smtClean="0"/>
              <a:t> Unit Stroke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299" y="1226315"/>
            <a:ext cx="7857644" cy="2910256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D" dirty="0" err="1"/>
              <a:t>Menurut</a:t>
            </a:r>
            <a:r>
              <a:rPr lang="en-ID" dirty="0"/>
              <a:t> Irish Heart </a:t>
            </a:r>
            <a:r>
              <a:rPr lang="en-ID" dirty="0" err="1"/>
              <a:t>Fundation</a:t>
            </a:r>
            <a:r>
              <a:rPr lang="en-ID" dirty="0"/>
              <a:t> (2015),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stroke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pemenuhan</a:t>
            </a:r>
            <a:r>
              <a:rPr lang="en-ID" dirty="0"/>
              <a:t> ADL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terbagi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mengkaji</a:t>
            </a:r>
            <a:r>
              <a:rPr lang="en-ID" dirty="0"/>
              <a:t>,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edukasi</a:t>
            </a:r>
            <a:r>
              <a:rPr lang="en-ID" dirty="0"/>
              <a:t>. </a:t>
            </a:r>
            <a:endParaRPr lang="en-ID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ID" dirty="0" err="1" smtClean="0"/>
              <a:t>Peran</a:t>
            </a:r>
            <a:r>
              <a:rPr lang="en-ID" dirty="0" smtClean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mengkaji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mengkaji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ADL </a:t>
            </a:r>
            <a:r>
              <a:rPr lang="en-ID" dirty="0" err="1"/>
              <a:t>pasien</a:t>
            </a:r>
            <a:r>
              <a:rPr lang="en-ID" dirty="0"/>
              <a:t> stroke, yang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tindak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 yang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 </a:t>
            </a:r>
            <a:endParaRPr lang="en-ID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ID" dirty="0" err="1" smtClean="0"/>
              <a:t>Peran</a:t>
            </a:r>
            <a:r>
              <a:rPr lang="en-ID" dirty="0" smtClean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ADL </a:t>
            </a:r>
            <a:r>
              <a:rPr lang="en-ID" dirty="0" err="1"/>
              <a:t>pasien</a:t>
            </a:r>
            <a:r>
              <a:rPr lang="en-ID" dirty="0"/>
              <a:t> stroke,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ADL, </a:t>
            </a:r>
            <a:r>
              <a:rPr lang="en-ID" dirty="0" err="1"/>
              <a:t>dan</a:t>
            </a:r>
            <a:r>
              <a:rPr lang="en-ID" dirty="0"/>
              <a:t> </a:t>
            </a:r>
            <a:endParaRPr lang="en-ID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ID" dirty="0" err="1" smtClean="0"/>
              <a:t>peran</a:t>
            </a:r>
            <a:r>
              <a:rPr lang="en-ID" dirty="0" smtClean="0"/>
              <a:t> </a:t>
            </a:r>
            <a:r>
              <a:rPr lang="en-ID" dirty="0" err="1"/>
              <a:t>ketiga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edukator</a:t>
            </a:r>
            <a:r>
              <a:rPr lang="en-ID" dirty="0"/>
              <a:t>,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turut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mengajarkan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merawat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ADL </a:t>
            </a:r>
            <a:r>
              <a:rPr lang="en-ID" dirty="0" err="1"/>
              <a:t>pasien</a:t>
            </a:r>
            <a:r>
              <a:rPr lang="en-ID" dirty="0"/>
              <a:t> stroke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ADL </a:t>
            </a:r>
            <a:r>
              <a:rPr lang="en-ID" dirty="0" err="1"/>
              <a:t>pasien</a:t>
            </a:r>
            <a:r>
              <a:rPr lang="en-ID" dirty="0"/>
              <a:t> stroke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melatih</a:t>
            </a:r>
            <a:r>
              <a:rPr lang="en-ID" dirty="0"/>
              <a:t> </a:t>
            </a:r>
            <a:r>
              <a:rPr lang="en-ID" dirty="0" err="1"/>
              <a:t>kemandirian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stroke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hygine</a:t>
            </a:r>
            <a:r>
              <a:rPr lang="en-ID" dirty="0"/>
              <a:t>, </a:t>
            </a:r>
            <a:r>
              <a:rPr lang="en-ID" dirty="0" err="1"/>
              <a:t>makan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minum</a:t>
            </a:r>
            <a:r>
              <a:rPr lang="en-ID" dirty="0"/>
              <a:t>, toileting, </a:t>
            </a:r>
            <a:r>
              <a:rPr lang="en-ID" dirty="0" err="1"/>
              <a:t>berhias</a:t>
            </a:r>
            <a:r>
              <a:rPr lang="en-ID" dirty="0"/>
              <a:t>, </a:t>
            </a:r>
            <a:r>
              <a:rPr lang="en-ID" dirty="0" err="1"/>
              <a:t>mobilisasi</a:t>
            </a:r>
            <a:r>
              <a:rPr lang="en-ID" dirty="0"/>
              <a:t>, </a:t>
            </a:r>
            <a:r>
              <a:rPr lang="en-ID" dirty="0" err="1"/>
              <a:t>berganti</a:t>
            </a:r>
            <a:r>
              <a:rPr lang="en-ID" dirty="0"/>
              <a:t> </a:t>
            </a:r>
            <a:r>
              <a:rPr lang="en-ID" dirty="0" err="1"/>
              <a:t>pakaian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2462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357" y="1010571"/>
            <a:ext cx="5441014" cy="480772"/>
          </a:xfrm>
        </p:spPr>
        <p:txBody>
          <a:bodyPr/>
          <a:lstStyle/>
          <a:p>
            <a:r>
              <a:rPr lang="en-ID" dirty="0" err="1" smtClean="0"/>
              <a:t>Peran</a:t>
            </a:r>
            <a:r>
              <a:rPr lang="en-ID" dirty="0" smtClean="0"/>
              <a:t> </a:t>
            </a:r>
            <a:r>
              <a:rPr lang="en-ID" dirty="0" err="1" smtClean="0"/>
              <a:t>Perawat</a:t>
            </a:r>
            <a:r>
              <a:rPr lang="en-ID" dirty="0" smtClean="0"/>
              <a:t> </a:t>
            </a:r>
            <a:r>
              <a:rPr lang="en-ID" dirty="0" err="1" smtClean="0"/>
              <a:t>Hemodialisa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791" y="1748828"/>
            <a:ext cx="8072466" cy="1897886"/>
          </a:xfrm>
        </p:spPr>
        <p:txBody>
          <a:bodyPr/>
          <a:lstStyle/>
          <a:p>
            <a:pPr marL="431800" indent="-285750">
              <a:buFont typeface="Arial" panose="020B0604020202020204" pitchFamily="34" charset="0"/>
              <a:buChar char="•"/>
            </a:pPr>
            <a:r>
              <a:rPr lang="en-ID" dirty="0" err="1" smtClean="0"/>
              <a:t>Edukator</a:t>
            </a:r>
            <a:r>
              <a:rPr lang="en-ID" dirty="0" smtClean="0"/>
              <a:t> : </a:t>
            </a:r>
            <a:r>
              <a:rPr lang="id-ID" dirty="0" smtClean="0"/>
              <a:t>Peran </a:t>
            </a:r>
            <a:r>
              <a:rPr lang="id-ID" dirty="0"/>
              <a:t>perawat hemodialisis dalam keberhasilan pencapaian adekuasi hemodialisis dilakukan dengan meningkatkan kepatuhan pasien terhadap program manajemen cairan, manajemen diet, dan dosis hemodialisis yang telah </a:t>
            </a:r>
            <a:r>
              <a:rPr lang="id-ID" dirty="0" smtClean="0"/>
              <a:t>ditetapkan.</a:t>
            </a:r>
            <a:endParaRPr lang="en-ID" dirty="0" smtClean="0"/>
          </a:p>
          <a:p>
            <a:pPr marL="431800" indent="-285750">
              <a:buFont typeface="Arial" panose="020B0604020202020204" pitchFamily="34" charset="0"/>
              <a:buChar char="•"/>
            </a:pPr>
            <a:r>
              <a:rPr lang="en-ID" dirty="0" smtClean="0"/>
              <a:t>Care Giver : </a:t>
            </a:r>
            <a:r>
              <a:rPr lang="id-ID" dirty="0" smtClean="0"/>
              <a:t>Perawat hemodialisis</a:t>
            </a:r>
            <a:r>
              <a:rPr lang="en-ID" dirty="0" smtClean="0"/>
              <a:t> </a:t>
            </a:r>
            <a:r>
              <a:rPr lang="id-ID" dirty="0"/>
              <a:t>bertanggung jawab  dalam melakukan asuhan keperawatan yang meliputi pengkajian pasien selama menjalani hemodialisis seperti pemantauan tanda-tanda vital seperti tekanan darah dan volume darah, mengkaji adanya tanda-tanda gejala perburukan pada pasien dan memberikan intervensi keperawatan yang aman bagi pasien</a:t>
            </a:r>
            <a:r>
              <a:rPr lang="id-ID" dirty="0" smtClean="0"/>
              <a:t>.</a:t>
            </a:r>
            <a:endParaRPr lang="en-ID" dirty="0" smtClean="0"/>
          </a:p>
          <a:p>
            <a:pPr marL="431800" indent="-285750">
              <a:buFont typeface="Arial" panose="020B0604020202020204" pitchFamily="34" charset="0"/>
              <a:buChar char="•"/>
            </a:pPr>
            <a:r>
              <a:rPr lang="id-ID" dirty="0"/>
              <a:t>fungsi perawat dalam tim kesehatan sebagai upaya rehabilitatif perawat dalam memotivasi pasien yang menjalani therapi hemodialaisis supaya dapat kembali hidup di tengah masyarakat dengan kualitas hidup yang baik.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9684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29" y="553371"/>
            <a:ext cx="4755214" cy="720257"/>
          </a:xfrm>
        </p:spPr>
        <p:txBody>
          <a:bodyPr/>
          <a:lstStyle/>
          <a:p>
            <a:r>
              <a:rPr lang="en-ID" dirty="0" err="1" smtClean="0"/>
              <a:t>Perawat</a:t>
            </a:r>
            <a:r>
              <a:rPr lang="en-ID" dirty="0" smtClean="0"/>
              <a:t> </a:t>
            </a:r>
            <a:r>
              <a:rPr lang="en-ID" dirty="0" err="1" smtClean="0"/>
              <a:t>Ruang</a:t>
            </a:r>
            <a:r>
              <a:rPr lang="en-ID" dirty="0" smtClean="0"/>
              <a:t> </a:t>
            </a:r>
            <a:r>
              <a:rPr lang="en-ID" dirty="0" err="1" smtClean="0"/>
              <a:t>Pemulihan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29" y="1574657"/>
            <a:ext cx="7563728" cy="2257114"/>
          </a:xfrm>
        </p:spPr>
        <p:txBody>
          <a:bodyPr/>
          <a:lstStyle/>
          <a:p>
            <a:pPr algn="just"/>
            <a:r>
              <a:rPr lang="en-ID" sz="1600" dirty="0" err="1"/>
              <a:t>Menjaga</a:t>
            </a:r>
            <a:r>
              <a:rPr lang="en-ID" sz="1600" dirty="0"/>
              <a:t> </a:t>
            </a:r>
            <a:r>
              <a:rPr lang="en-ID" sz="1600" dirty="0" err="1"/>
              <a:t>kondisi</a:t>
            </a:r>
            <a:r>
              <a:rPr lang="en-ID" sz="1600" dirty="0"/>
              <a:t> </a:t>
            </a:r>
            <a:r>
              <a:rPr lang="en-ID" sz="1600" dirty="0" err="1"/>
              <a:t>pasien</a:t>
            </a:r>
            <a:r>
              <a:rPr lang="en-ID" sz="1600" dirty="0"/>
              <a:t> </a:t>
            </a:r>
            <a:r>
              <a:rPr lang="en-ID" sz="1600" dirty="0" err="1"/>
              <a:t>sampai</a:t>
            </a:r>
            <a:r>
              <a:rPr lang="en-ID" sz="1600" dirty="0"/>
              <a:t> </a:t>
            </a:r>
            <a:r>
              <a:rPr lang="en-ID" sz="1600" dirty="0" err="1"/>
              <a:t>pasien</a:t>
            </a:r>
            <a:r>
              <a:rPr lang="en-ID" sz="1600" dirty="0"/>
              <a:t> </a:t>
            </a:r>
            <a:r>
              <a:rPr lang="en-ID" sz="1600" dirty="0" err="1"/>
              <a:t>sadar</a:t>
            </a:r>
            <a:r>
              <a:rPr lang="en-ID" sz="1600" dirty="0"/>
              <a:t> </a:t>
            </a:r>
            <a:r>
              <a:rPr lang="en-ID" sz="1600" dirty="0" err="1"/>
              <a:t>penuh</a:t>
            </a:r>
            <a:r>
              <a:rPr lang="en-ID" sz="1600" dirty="0"/>
              <a:t> agar </a:t>
            </a:r>
            <a:r>
              <a:rPr lang="en-ID" sz="1600" dirty="0" err="1"/>
              <a:t>bisa</a:t>
            </a:r>
            <a:r>
              <a:rPr lang="en-ID" sz="1600" dirty="0"/>
              <a:t> </a:t>
            </a:r>
            <a:r>
              <a:rPr lang="en-ID" sz="1600" dirty="0" err="1"/>
              <a:t>dikirim</a:t>
            </a:r>
            <a:r>
              <a:rPr lang="en-ID" sz="1600" dirty="0"/>
              <a:t> </a:t>
            </a:r>
            <a:r>
              <a:rPr lang="en-ID" sz="1600" dirty="0" err="1"/>
              <a:t>kembali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</a:t>
            </a:r>
            <a:r>
              <a:rPr lang="en-ID" sz="1600" dirty="0" err="1"/>
              <a:t>ruang</a:t>
            </a:r>
            <a:r>
              <a:rPr lang="en-ID" sz="1600" dirty="0"/>
              <a:t> </a:t>
            </a:r>
            <a:r>
              <a:rPr lang="en-ID" sz="1600" dirty="0" err="1"/>
              <a:t>rawat</a:t>
            </a:r>
            <a:r>
              <a:rPr lang="en-ID" sz="1600" dirty="0"/>
              <a:t> </a:t>
            </a:r>
            <a:r>
              <a:rPr lang="en-ID" sz="1600" dirty="0" err="1"/>
              <a:t>inap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salah</a:t>
            </a:r>
            <a:r>
              <a:rPr lang="en-ID" sz="1600" dirty="0"/>
              <a:t> </a:t>
            </a:r>
            <a:r>
              <a:rPr lang="en-ID" sz="1600" dirty="0" err="1"/>
              <a:t>satu</a:t>
            </a:r>
            <a:r>
              <a:rPr lang="en-ID" sz="1600" dirty="0"/>
              <a:t> </a:t>
            </a:r>
            <a:r>
              <a:rPr lang="en-ID" sz="1600" dirty="0" err="1"/>
              <a:t>tugas</a:t>
            </a:r>
            <a:r>
              <a:rPr lang="en-ID" sz="1600" dirty="0"/>
              <a:t> </a:t>
            </a:r>
            <a:r>
              <a:rPr lang="en-ID" sz="1600" dirty="0" err="1"/>
              <a:t>perawat</a:t>
            </a:r>
            <a:r>
              <a:rPr lang="en-ID" sz="1600" dirty="0"/>
              <a:t> </a:t>
            </a:r>
            <a:r>
              <a:rPr lang="en-ID" sz="1600" dirty="0" err="1"/>
              <a:t>ruang</a:t>
            </a:r>
            <a:r>
              <a:rPr lang="en-ID" sz="1600" dirty="0"/>
              <a:t> </a:t>
            </a:r>
            <a:r>
              <a:rPr lang="en-ID" sz="1600" dirty="0" err="1"/>
              <a:t>pemulihan</a:t>
            </a:r>
            <a:r>
              <a:rPr lang="en-ID" sz="1600" dirty="0"/>
              <a:t>. </a:t>
            </a:r>
            <a:r>
              <a:rPr lang="en-ID" sz="1600" dirty="0" err="1"/>
              <a:t>Perawat</a:t>
            </a:r>
            <a:r>
              <a:rPr lang="en-ID" sz="1600" dirty="0"/>
              <a:t> yang </a:t>
            </a:r>
            <a:r>
              <a:rPr lang="en-ID" sz="1600" dirty="0" err="1"/>
              <a:t>bekerja</a:t>
            </a:r>
            <a:r>
              <a:rPr lang="en-ID" sz="1600" dirty="0"/>
              <a:t> di </a:t>
            </a:r>
            <a:r>
              <a:rPr lang="en-ID" sz="1600" dirty="0" err="1"/>
              <a:t>ruang</a:t>
            </a:r>
            <a:r>
              <a:rPr lang="en-ID" sz="1600" dirty="0"/>
              <a:t> </a:t>
            </a:r>
            <a:r>
              <a:rPr lang="en-ID" sz="1600" dirty="0" err="1"/>
              <a:t>pemulihan</a:t>
            </a:r>
            <a:r>
              <a:rPr lang="en-ID" sz="1600" dirty="0"/>
              <a:t> </a:t>
            </a:r>
            <a:r>
              <a:rPr lang="en-ID" sz="1600" dirty="0" err="1"/>
              <a:t>harus</a:t>
            </a:r>
            <a:r>
              <a:rPr lang="en-ID" sz="1600" dirty="0"/>
              <a:t> </a:t>
            </a:r>
            <a:r>
              <a:rPr lang="en-ID" sz="1600" dirty="0" err="1"/>
              <a:t>mempunyai</a:t>
            </a:r>
            <a:r>
              <a:rPr lang="en-ID" sz="1600" dirty="0"/>
              <a:t> </a:t>
            </a:r>
            <a:r>
              <a:rPr lang="en-ID" sz="1600" dirty="0" err="1"/>
              <a:t>keterampilan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pengetahuan</a:t>
            </a:r>
            <a:r>
              <a:rPr lang="en-ID" sz="1600" dirty="0"/>
              <a:t> </a:t>
            </a:r>
            <a:r>
              <a:rPr lang="en-ID" sz="1600" dirty="0" err="1"/>
              <a:t>tentang</a:t>
            </a:r>
            <a:r>
              <a:rPr lang="en-ID" sz="1600" dirty="0"/>
              <a:t> </a:t>
            </a:r>
            <a:r>
              <a:rPr lang="en-ID" sz="1600" dirty="0" err="1"/>
              <a:t>keperawatan</a:t>
            </a:r>
            <a:r>
              <a:rPr lang="en-ID" sz="1600" dirty="0"/>
              <a:t> </a:t>
            </a:r>
            <a:r>
              <a:rPr lang="en-ID" sz="1600" dirty="0" err="1"/>
              <a:t>gawat</a:t>
            </a:r>
            <a:r>
              <a:rPr lang="en-ID" sz="1600" dirty="0"/>
              <a:t> </a:t>
            </a:r>
            <a:r>
              <a:rPr lang="en-ID" sz="1600" dirty="0" err="1"/>
              <a:t>darurat</a:t>
            </a:r>
            <a:r>
              <a:rPr lang="en-ID" sz="1600" dirty="0"/>
              <a:t>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kondisi</a:t>
            </a:r>
            <a:r>
              <a:rPr lang="en-ID" sz="1600" dirty="0"/>
              <a:t> </a:t>
            </a:r>
            <a:r>
              <a:rPr lang="en-ID" sz="1600" dirty="0" err="1"/>
              <a:t>pasien</a:t>
            </a:r>
            <a:r>
              <a:rPr lang="en-ID" sz="1600" dirty="0"/>
              <a:t> </a:t>
            </a:r>
            <a:r>
              <a:rPr lang="en-ID" sz="1600" dirty="0" err="1"/>
              <a:t>bisa</a:t>
            </a:r>
            <a:r>
              <a:rPr lang="en-ID" sz="1600" dirty="0"/>
              <a:t> </a:t>
            </a:r>
            <a:r>
              <a:rPr lang="en-ID" sz="1600" dirty="0" err="1"/>
              <a:t>memburuk</a:t>
            </a:r>
            <a:r>
              <a:rPr lang="en-ID" sz="1600" dirty="0"/>
              <a:t> </a:t>
            </a:r>
            <a:r>
              <a:rPr lang="en-ID" sz="1600" dirty="0" err="1"/>
              <a:t>sewaktu-waktu</a:t>
            </a:r>
            <a:r>
              <a:rPr lang="en-ID" sz="1600" dirty="0"/>
              <a:t>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en-ID" sz="1600" dirty="0" err="1"/>
              <a:t>tahap</a:t>
            </a:r>
            <a:r>
              <a:rPr lang="en-ID" sz="1600" dirty="0"/>
              <a:t> </a:t>
            </a:r>
            <a:r>
              <a:rPr lang="en-ID" sz="1600" dirty="0" err="1"/>
              <a:t>pasca</a:t>
            </a:r>
            <a:r>
              <a:rPr lang="en-ID" sz="1600" dirty="0"/>
              <a:t> </a:t>
            </a:r>
            <a:r>
              <a:rPr lang="en-ID" sz="1600" dirty="0" err="1"/>
              <a:t>operasi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168764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415" y="433628"/>
            <a:ext cx="5919986" cy="535200"/>
          </a:xfrm>
        </p:spPr>
        <p:txBody>
          <a:bodyPr/>
          <a:lstStyle/>
          <a:p>
            <a:r>
              <a:rPr lang="en-ID" sz="2400" dirty="0" err="1" smtClean="0"/>
              <a:t>Peran</a:t>
            </a:r>
            <a:r>
              <a:rPr lang="en-ID" sz="2400" dirty="0"/>
              <a:t> </a:t>
            </a:r>
            <a:r>
              <a:rPr lang="en-ID" sz="2400" dirty="0" err="1" smtClean="0"/>
              <a:t>Perawat</a:t>
            </a:r>
            <a:r>
              <a:rPr lang="en-ID" sz="2400" dirty="0" smtClean="0"/>
              <a:t> </a:t>
            </a:r>
            <a:r>
              <a:rPr lang="en-ID" sz="2400" dirty="0" err="1" smtClean="0"/>
              <a:t>Ruang</a:t>
            </a:r>
            <a:r>
              <a:rPr lang="en-ID" sz="2400" dirty="0" smtClean="0"/>
              <a:t> </a:t>
            </a:r>
            <a:r>
              <a:rPr lang="en-ID" sz="2400" dirty="0" err="1" smtClean="0"/>
              <a:t>Bedah</a:t>
            </a:r>
            <a:endParaRPr lang="en-ID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786" y="1128342"/>
            <a:ext cx="7650814" cy="2975572"/>
          </a:xfrm>
        </p:spPr>
        <p:txBody>
          <a:bodyPr/>
          <a:lstStyle/>
          <a:p>
            <a:pPr algn="just"/>
            <a:r>
              <a:rPr lang="en-ID" dirty="0" smtClean="0"/>
              <a:t>a. </a:t>
            </a:r>
            <a:r>
              <a:rPr lang="en-ID" dirty="0"/>
              <a:t>Monitor </a:t>
            </a:r>
            <a:r>
              <a:rPr lang="en-ID" dirty="0" err="1"/>
              <a:t>tanda-tanda</a:t>
            </a:r>
            <a:r>
              <a:rPr lang="en-ID" dirty="0"/>
              <a:t> vital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, drainage, tube/</a:t>
            </a:r>
            <a:r>
              <a:rPr lang="en-ID" dirty="0" err="1"/>
              <a:t>selang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komplikasi</a:t>
            </a:r>
            <a:r>
              <a:rPr lang="en-ID" dirty="0"/>
              <a:t>. </a:t>
            </a:r>
            <a:endParaRPr lang="en-ID" dirty="0" smtClean="0"/>
          </a:p>
          <a:p>
            <a:pPr algn="just"/>
            <a:r>
              <a:rPr lang="en-ID" dirty="0" smtClean="0"/>
              <a:t>b</a:t>
            </a:r>
            <a:r>
              <a:rPr lang="en-ID" dirty="0"/>
              <a:t>.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Amati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jahitannya</a:t>
            </a:r>
            <a:r>
              <a:rPr lang="en-ID" dirty="0"/>
              <a:t>, </a:t>
            </a:r>
            <a:r>
              <a:rPr lang="en-ID" dirty="0" err="1"/>
              <a:t>pastikan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perdarahan</a:t>
            </a:r>
            <a:r>
              <a:rPr lang="en-ID" dirty="0"/>
              <a:t> abnormal. </a:t>
            </a:r>
            <a:endParaRPr lang="en-ID" dirty="0" smtClean="0"/>
          </a:p>
          <a:p>
            <a:pPr algn="just"/>
            <a:r>
              <a:rPr lang="en-ID" dirty="0" smtClean="0"/>
              <a:t>c</a:t>
            </a:r>
            <a:r>
              <a:rPr lang="en-ID" dirty="0"/>
              <a:t>. </a:t>
            </a:r>
            <a:r>
              <a:rPr lang="en-ID" dirty="0" err="1"/>
              <a:t>Mobilisasi</a:t>
            </a:r>
            <a:r>
              <a:rPr lang="en-ID" dirty="0"/>
              <a:t> </a:t>
            </a:r>
            <a:r>
              <a:rPr lang="en-ID" dirty="0" err="1"/>
              <a:t>dini</a:t>
            </a:r>
            <a:r>
              <a:rPr lang="en-ID" dirty="0"/>
              <a:t> </a:t>
            </a:r>
            <a:r>
              <a:rPr lang="en-ID" dirty="0" err="1"/>
              <a:t>Mobilisasi</a:t>
            </a:r>
            <a:r>
              <a:rPr lang="en-ID" dirty="0"/>
              <a:t> </a:t>
            </a:r>
            <a:r>
              <a:rPr lang="en-ID" dirty="0" err="1"/>
              <a:t>dini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ROM (range of motion), </a:t>
            </a:r>
            <a:r>
              <a:rPr lang="en-ID" dirty="0" err="1"/>
              <a:t>nafas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juga </a:t>
            </a:r>
            <a:r>
              <a:rPr lang="en-ID" dirty="0" err="1"/>
              <a:t>batuk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yang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mengaktifkan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neuromuskuler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mengeluarkan</a:t>
            </a:r>
            <a:r>
              <a:rPr lang="en-ID" dirty="0"/>
              <a:t> </a:t>
            </a:r>
            <a:r>
              <a:rPr lang="en-ID" dirty="0" err="1"/>
              <a:t>sekret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lendir</a:t>
            </a:r>
            <a:r>
              <a:rPr lang="en-ID" dirty="0"/>
              <a:t>. </a:t>
            </a:r>
            <a:endParaRPr lang="en-ID" dirty="0" smtClean="0"/>
          </a:p>
          <a:p>
            <a:pPr algn="just"/>
            <a:r>
              <a:rPr lang="en-ID" dirty="0" smtClean="0"/>
              <a:t>d</a:t>
            </a:r>
            <a:r>
              <a:rPr lang="en-ID" dirty="0"/>
              <a:t>. </a:t>
            </a:r>
            <a:r>
              <a:rPr lang="en-ID" dirty="0" err="1"/>
              <a:t>Rehabilitasi</a:t>
            </a:r>
            <a:r>
              <a:rPr lang="en-ID" dirty="0"/>
              <a:t> </a:t>
            </a:r>
            <a:r>
              <a:rPr lang="en-ID" dirty="0" err="1"/>
              <a:t>Rehabilitasi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memulihkan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. </a:t>
            </a:r>
            <a:r>
              <a:rPr lang="en-ID" dirty="0" err="1"/>
              <a:t>Rehabilitasi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macam</a:t>
            </a:r>
            <a:r>
              <a:rPr lang="en-ID" dirty="0"/>
              <a:t> </a:t>
            </a:r>
            <a:r>
              <a:rPr lang="en-ID" dirty="0" err="1"/>
              <a:t>latihan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 yang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memaksimalkan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sedia</a:t>
            </a:r>
            <a:r>
              <a:rPr lang="en-ID" dirty="0"/>
              <a:t> kala</a:t>
            </a:r>
            <a:r>
              <a:rPr lang="en-ID" dirty="0" smtClean="0"/>
              <a:t>.</a:t>
            </a:r>
          </a:p>
          <a:p>
            <a:pPr algn="just"/>
            <a:r>
              <a:rPr lang="en-ID" dirty="0" smtClean="0"/>
              <a:t> </a:t>
            </a:r>
            <a:r>
              <a:rPr lang="en-ID" dirty="0"/>
              <a:t>e. Discharge planning </a:t>
            </a:r>
            <a:r>
              <a:rPr lang="en-ID" dirty="0" err="1"/>
              <a:t>Merencanakan</a:t>
            </a:r>
            <a:r>
              <a:rPr lang="en-ID" dirty="0"/>
              <a:t> </a:t>
            </a:r>
            <a:r>
              <a:rPr lang="en-ID" dirty="0" err="1"/>
              <a:t>kepulangan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klien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keluarganya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hal-hal</a:t>
            </a:r>
            <a:r>
              <a:rPr lang="en-ID" dirty="0"/>
              <a:t> yang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dihindari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sehubungan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/</a:t>
            </a:r>
            <a:r>
              <a:rPr lang="en-ID" dirty="0" err="1"/>
              <a:t>penyakitnya</a:t>
            </a:r>
            <a:r>
              <a:rPr lang="en-ID" dirty="0"/>
              <a:t> </a:t>
            </a:r>
            <a:r>
              <a:rPr lang="en-ID" dirty="0" err="1"/>
              <a:t>pasca-operasi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553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00" y="607800"/>
            <a:ext cx="6507814" cy="578743"/>
          </a:xfrm>
        </p:spPr>
        <p:txBody>
          <a:bodyPr/>
          <a:lstStyle/>
          <a:p>
            <a:r>
              <a:rPr lang="en-ID" dirty="0" err="1" smtClean="0"/>
              <a:t>Peran</a:t>
            </a:r>
            <a:r>
              <a:rPr lang="en-ID" dirty="0" smtClean="0"/>
              <a:t> </a:t>
            </a:r>
            <a:r>
              <a:rPr lang="en-ID" dirty="0" err="1" smtClean="0"/>
              <a:t>Perawat</a:t>
            </a:r>
            <a:r>
              <a:rPr lang="en-ID" dirty="0" smtClean="0"/>
              <a:t> </a:t>
            </a:r>
            <a:r>
              <a:rPr lang="en-ID" dirty="0" err="1" smtClean="0"/>
              <a:t>Ruang</a:t>
            </a:r>
            <a:r>
              <a:rPr lang="en-ID" dirty="0" smtClean="0"/>
              <a:t> </a:t>
            </a:r>
            <a:r>
              <a:rPr lang="en-ID" dirty="0" err="1" smtClean="0"/>
              <a:t>Ranap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300" y="1186544"/>
            <a:ext cx="7824986" cy="31459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D" dirty="0" err="1"/>
              <a:t>Memelihara</a:t>
            </a:r>
            <a:r>
              <a:rPr lang="en-ID" dirty="0"/>
              <a:t> </a:t>
            </a:r>
            <a:r>
              <a:rPr lang="en-ID" dirty="0" err="1"/>
              <a:t>kebersihan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rawat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 smtClean="0"/>
              <a:t>lingkungannya</a:t>
            </a:r>
            <a:endParaRPr lang="en-ID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Menerima</a:t>
            </a:r>
            <a:r>
              <a:rPr lang="en-ID" dirty="0" smtClean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prosedur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Memelihara</a:t>
            </a:r>
            <a:r>
              <a:rPr lang="en-ID" dirty="0" smtClean="0"/>
              <a:t> </a:t>
            </a:r>
            <a:r>
              <a:rPr lang="en-ID" dirty="0" err="1"/>
              <a:t>peralatan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medis</a:t>
            </a:r>
            <a:r>
              <a:rPr lang="en-ID" dirty="0"/>
              <a:t> agar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siap</a:t>
            </a:r>
            <a:r>
              <a:rPr lang="en-ID" dirty="0"/>
              <a:t> </a:t>
            </a:r>
            <a:r>
              <a:rPr lang="en-ID" dirty="0" err="1" smtClean="0"/>
              <a:t>pakai</a:t>
            </a:r>
            <a:r>
              <a:rPr lang="en-ID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Melakukan</a:t>
            </a:r>
            <a:r>
              <a:rPr lang="en-ID" dirty="0" smtClean="0"/>
              <a:t> </a:t>
            </a:r>
            <a:r>
              <a:rPr lang="en-ID" dirty="0" err="1"/>
              <a:t>pengkajian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diagnosa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</a:t>
            </a:r>
            <a:r>
              <a:rPr lang="en-ID" dirty="0" err="1" smtClean="0"/>
              <a:t>kewenangannya</a:t>
            </a:r>
            <a:r>
              <a:rPr lang="en-ID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Menyusun</a:t>
            </a:r>
            <a:r>
              <a:rPr lang="en-ID" dirty="0" smtClean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</a:t>
            </a:r>
            <a:r>
              <a:rPr lang="en-ID" dirty="0" err="1"/>
              <a:t>kemampuannya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lain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program </a:t>
            </a:r>
            <a:r>
              <a:rPr lang="en-ID" dirty="0" err="1"/>
              <a:t>pengobatan</a:t>
            </a:r>
            <a:r>
              <a:rPr lang="en-ID" dirty="0"/>
              <a:t>,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penyuluhan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keluarganya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 smtClean="0"/>
              <a:t>penyakitnya</a:t>
            </a:r>
            <a:r>
              <a:rPr lang="en-ID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Melatih</a:t>
            </a:r>
            <a:r>
              <a:rPr lang="en-ID" dirty="0" smtClean="0"/>
              <a:t> </a:t>
            </a:r>
            <a:r>
              <a:rPr lang="en-ID" dirty="0"/>
              <a:t>/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latihan</a:t>
            </a:r>
            <a:r>
              <a:rPr lang="en-ID" dirty="0"/>
              <a:t> </a:t>
            </a:r>
            <a:r>
              <a:rPr lang="en-ID" dirty="0" err="1"/>
              <a:t>gerak</a:t>
            </a:r>
            <a:r>
              <a:rPr lang="en-ID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Melakukan</a:t>
            </a:r>
            <a:r>
              <a:rPr lang="en-ID" dirty="0" smtClean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darurat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(</a:t>
            </a:r>
            <a:r>
              <a:rPr lang="en-ID" dirty="0" err="1"/>
              <a:t>antara</a:t>
            </a:r>
            <a:r>
              <a:rPr lang="en-ID" dirty="0"/>
              <a:t> lain </a:t>
            </a:r>
            <a:r>
              <a:rPr lang="en-ID" dirty="0" err="1"/>
              <a:t>panas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, </a:t>
            </a:r>
            <a:r>
              <a:rPr lang="en-ID" dirty="0" err="1"/>
              <a:t>kolaps</a:t>
            </a:r>
            <a:r>
              <a:rPr lang="en-ID" dirty="0"/>
              <a:t>, </a:t>
            </a:r>
            <a:r>
              <a:rPr lang="en-ID" dirty="0" err="1"/>
              <a:t>pendarahan</a:t>
            </a:r>
            <a:r>
              <a:rPr lang="en-ID" dirty="0"/>
              <a:t>, </a:t>
            </a:r>
            <a:r>
              <a:rPr lang="en-ID" dirty="0" err="1"/>
              <a:t>keracunan</a:t>
            </a:r>
            <a:r>
              <a:rPr lang="en-ID" dirty="0"/>
              <a:t>, </a:t>
            </a:r>
            <a:r>
              <a:rPr lang="en-ID" dirty="0" err="1"/>
              <a:t>henti</a:t>
            </a:r>
            <a:r>
              <a:rPr lang="en-ID" dirty="0"/>
              <a:t> </a:t>
            </a:r>
            <a:r>
              <a:rPr lang="en-ID" dirty="0" err="1"/>
              <a:t>nafas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henti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 smtClean="0"/>
              <a:t>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Berperan</a:t>
            </a:r>
            <a:r>
              <a:rPr lang="en-ID" dirty="0" smtClean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membahas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mutu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9900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00" y="607800"/>
            <a:ext cx="6507814" cy="578743"/>
          </a:xfrm>
        </p:spPr>
        <p:txBody>
          <a:bodyPr/>
          <a:lstStyle/>
          <a:p>
            <a:r>
              <a:rPr lang="en-ID" dirty="0" err="1" smtClean="0"/>
              <a:t>Peran</a:t>
            </a:r>
            <a:r>
              <a:rPr lang="en-ID" dirty="0" smtClean="0"/>
              <a:t> </a:t>
            </a:r>
            <a:r>
              <a:rPr lang="en-ID" dirty="0" err="1" smtClean="0"/>
              <a:t>Perawat</a:t>
            </a:r>
            <a:r>
              <a:rPr lang="en-ID" dirty="0" smtClean="0"/>
              <a:t> </a:t>
            </a:r>
            <a:r>
              <a:rPr lang="en-ID" dirty="0" err="1" smtClean="0"/>
              <a:t>Ruang</a:t>
            </a:r>
            <a:r>
              <a:rPr lang="en-ID" dirty="0" smtClean="0"/>
              <a:t> </a:t>
            </a:r>
            <a:r>
              <a:rPr lang="en-ID" dirty="0" err="1" smtClean="0"/>
              <a:t>Rawat</a:t>
            </a:r>
            <a:r>
              <a:rPr lang="en-ID" dirty="0" smtClean="0"/>
              <a:t> </a:t>
            </a:r>
            <a:r>
              <a:rPr lang="en-ID" dirty="0" err="1" smtClean="0"/>
              <a:t>Jalan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300" y="1186544"/>
            <a:ext cx="7824986" cy="31459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Antropometri</a:t>
            </a:r>
            <a:endParaRPr lang="en-ID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dirty="0" smtClean="0"/>
              <a:t>TTV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Membantu</a:t>
            </a:r>
            <a:r>
              <a:rPr lang="en-ID" dirty="0" smtClean="0"/>
              <a:t> </a:t>
            </a:r>
            <a:r>
              <a:rPr lang="en-ID" dirty="0" err="1" smtClean="0"/>
              <a:t>dokter</a:t>
            </a:r>
            <a:r>
              <a:rPr lang="en-ID" dirty="0" smtClean="0"/>
              <a:t> </a:t>
            </a:r>
            <a:r>
              <a:rPr lang="en-ID" dirty="0" err="1" smtClean="0"/>
              <a:t>melaksanakan</a:t>
            </a:r>
            <a:r>
              <a:rPr lang="en-ID" dirty="0" smtClean="0"/>
              <a:t> </a:t>
            </a:r>
            <a:r>
              <a:rPr lang="en-ID" dirty="0" err="1" smtClean="0"/>
              <a:t>tindakan</a:t>
            </a:r>
            <a:endParaRPr lang="en-ID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Memposisikan</a:t>
            </a:r>
            <a:r>
              <a:rPr lang="en-ID" dirty="0" smtClean="0"/>
              <a:t> </a:t>
            </a:r>
            <a:r>
              <a:rPr lang="en-ID" dirty="0" err="1" smtClean="0"/>
              <a:t>pasien</a:t>
            </a:r>
            <a:endParaRPr lang="en-ID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Edukasi</a:t>
            </a:r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346825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886" y="620486"/>
            <a:ext cx="3319885" cy="680047"/>
          </a:xfrm>
        </p:spPr>
        <p:txBody>
          <a:bodyPr/>
          <a:lstStyle/>
          <a:p>
            <a:r>
              <a:rPr lang="en-ID" sz="3200" dirty="0" err="1" smtClean="0"/>
              <a:t>Peran</a:t>
            </a:r>
            <a:r>
              <a:rPr lang="en-ID" sz="3200" dirty="0" smtClean="0"/>
              <a:t> </a:t>
            </a:r>
            <a:r>
              <a:rPr lang="en-ID" sz="3200" dirty="0" err="1" smtClean="0"/>
              <a:t>Perawat</a:t>
            </a:r>
            <a:endParaRPr lang="en-ID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286" y="1300534"/>
            <a:ext cx="3047744" cy="23679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Pemberi</a:t>
            </a:r>
            <a:r>
              <a:rPr lang="en-ID" dirty="0" smtClean="0"/>
              <a:t> </a:t>
            </a:r>
            <a:r>
              <a:rPr lang="en-ID" dirty="0" err="1" smtClean="0"/>
              <a:t>Asuhan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endParaRPr lang="en-ID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Advokat</a:t>
            </a:r>
            <a:endParaRPr lang="en-ID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Edukator</a:t>
            </a:r>
            <a:endParaRPr lang="en-ID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Koordinator</a:t>
            </a:r>
            <a:endParaRPr lang="en-ID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Kolaborator</a:t>
            </a:r>
            <a:endParaRPr lang="en-ID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Konselor</a:t>
            </a:r>
            <a:endParaRPr lang="en-ID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Pembawa</a:t>
            </a:r>
            <a:r>
              <a:rPr lang="en-ID" dirty="0" smtClean="0"/>
              <a:t> </a:t>
            </a:r>
            <a:r>
              <a:rPr lang="en-ID" dirty="0" err="1" smtClean="0"/>
              <a:t>Kebaruan</a:t>
            </a:r>
            <a:endParaRPr lang="en-ID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 smtClean="0"/>
              <a:t>Peneliti</a:t>
            </a:r>
            <a:endParaRPr lang="en-ID" dirty="0" smtClean="0"/>
          </a:p>
          <a:p>
            <a:pPr>
              <a:buFont typeface="Arial" panose="020B0604020202020204" pitchFamily="34" charset="0"/>
              <a:buChar char="•"/>
            </a:pPr>
            <a:endParaRPr lang="en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94771" y="620486"/>
            <a:ext cx="3319885" cy="68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anjari"/>
              <a:buNone/>
              <a:defRPr sz="5200" b="1" i="0" u="none" strike="noStrike" cap="none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anjari"/>
              <a:buNone/>
              <a:defRPr sz="5200" b="1" i="0" u="none" strike="noStrike" cap="none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anjari"/>
              <a:buNone/>
              <a:defRPr sz="5200" b="1" i="0" u="none" strike="noStrike" cap="none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anjari"/>
              <a:buNone/>
              <a:defRPr sz="5200" b="1" i="0" u="none" strike="noStrike" cap="none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anjari"/>
              <a:buNone/>
              <a:defRPr sz="5200" b="1" i="0" u="none" strike="noStrike" cap="none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anjari"/>
              <a:buNone/>
              <a:defRPr sz="5200" b="1" i="0" u="none" strike="noStrike" cap="none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anjari"/>
              <a:buNone/>
              <a:defRPr sz="5200" b="1" i="0" u="none" strike="noStrike" cap="none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anjari"/>
              <a:buNone/>
              <a:defRPr sz="5200" b="1" i="0" u="none" strike="noStrike" cap="none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anjari"/>
              <a:buNone/>
              <a:defRPr sz="5200" b="1" i="0" u="none" strike="noStrike" cap="none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r>
              <a:rPr lang="en-ID" sz="3200" dirty="0" err="1" smtClean="0"/>
              <a:t>Fungsi</a:t>
            </a:r>
            <a:r>
              <a:rPr lang="en-ID" sz="3200" dirty="0" smtClean="0"/>
              <a:t> </a:t>
            </a:r>
            <a:r>
              <a:rPr lang="en-ID" sz="3200" dirty="0" err="1" smtClean="0"/>
              <a:t>Perawat</a:t>
            </a:r>
            <a:endParaRPr lang="en-ID" sz="32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75030" y="1300533"/>
            <a:ext cx="3047744" cy="236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/>
            <a:endParaRPr lang="en-ID" dirty="0" smtClean="0"/>
          </a:p>
          <a:p>
            <a:pPr marL="431800" indent="-285750">
              <a:buFont typeface="Arial" panose="020B0604020202020204" pitchFamily="34" charset="0"/>
              <a:buChar char="•"/>
            </a:pPr>
            <a:r>
              <a:rPr lang="en-ID" dirty="0" err="1" smtClean="0"/>
              <a:t>Independen</a:t>
            </a:r>
            <a:endParaRPr lang="en-ID" dirty="0" smtClean="0"/>
          </a:p>
          <a:p>
            <a:pPr marL="431800" indent="-285750">
              <a:buFont typeface="Arial" panose="020B0604020202020204" pitchFamily="34" charset="0"/>
              <a:buChar char="•"/>
            </a:pPr>
            <a:r>
              <a:rPr lang="en-ID" dirty="0" smtClean="0"/>
              <a:t>Dependent</a:t>
            </a:r>
          </a:p>
          <a:p>
            <a:pPr marL="431800" indent="-285750">
              <a:buFont typeface="Arial" panose="020B0604020202020204" pitchFamily="34" charset="0"/>
              <a:buChar char="•"/>
            </a:pPr>
            <a:r>
              <a:rPr lang="en-ID" dirty="0" err="1" smtClean="0"/>
              <a:t>Interdipendent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1871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"/>
          <p:cNvSpPr txBox="1">
            <a:spLocks noGrp="1"/>
          </p:cNvSpPr>
          <p:nvPr>
            <p:ph type="title"/>
          </p:nvPr>
        </p:nvSpPr>
        <p:spPr>
          <a:xfrm>
            <a:off x="0" y="220571"/>
            <a:ext cx="8393504" cy="9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Konsep Advokasi</a:t>
            </a:r>
            <a:endParaRPr sz="2400" dirty="0"/>
          </a:p>
        </p:txBody>
      </p:sp>
      <p:sp>
        <p:nvSpPr>
          <p:cNvPr id="428" name="Google Shape;428;p40"/>
          <p:cNvSpPr txBox="1">
            <a:spLocks noGrp="1"/>
          </p:cNvSpPr>
          <p:nvPr>
            <p:ph type="subTitle" idx="1"/>
          </p:nvPr>
        </p:nvSpPr>
        <p:spPr>
          <a:xfrm>
            <a:off x="129517" y="1213271"/>
            <a:ext cx="8579053" cy="19675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Advokasi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membela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hak-hak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bertindak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Perawat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menjamin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diterimanya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hak-hak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Perawat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membela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haknya</a:t>
            </a:r>
            <a:r>
              <a:rPr 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terabaikan</a:t>
            </a:r>
            <a:endParaRPr sz="1800" dirty="0"/>
          </a:p>
        </p:txBody>
      </p:sp>
      <p:grpSp>
        <p:nvGrpSpPr>
          <p:cNvPr id="429" name="Google Shape;429;p40"/>
          <p:cNvGrpSpPr/>
          <p:nvPr/>
        </p:nvGrpSpPr>
        <p:grpSpPr>
          <a:xfrm rot="2196025">
            <a:off x="6671673" y="2562411"/>
            <a:ext cx="1290308" cy="1874236"/>
            <a:chOff x="3443450" y="356250"/>
            <a:chExt cx="871950" cy="1266550"/>
          </a:xfrm>
        </p:grpSpPr>
        <p:sp>
          <p:nvSpPr>
            <p:cNvPr id="430" name="Google Shape;430;p40"/>
            <p:cNvSpPr/>
            <p:nvPr/>
          </p:nvSpPr>
          <p:spPr>
            <a:xfrm>
              <a:off x="3443450" y="977000"/>
              <a:ext cx="835675" cy="645800"/>
            </a:xfrm>
            <a:custGeom>
              <a:avLst/>
              <a:gdLst/>
              <a:ahLst/>
              <a:cxnLst/>
              <a:rect l="l" t="t" r="r" b="b"/>
              <a:pathLst>
                <a:path w="33427" h="25832" extrusionOk="0">
                  <a:moveTo>
                    <a:pt x="25174" y="1"/>
                  </a:moveTo>
                  <a:cubicBezTo>
                    <a:pt x="24047" y="1"/>
                    <a:pt x="22918" y="322"/>
                    <a:pt x="21779" y="932"/>
                  </a:cubicBezTo>
                  <a:cubicBezTo>
                    <a:pt x="21779" y="932"/>
                    <a:pt x="16696" y="3926"/>
                    <a:pt x="12230" y="6566"/>
                  </a:cubicBezTo>
                  <a:cubicBezTo>
                    <a:pt x="8806" y="8584"/>
                    <a:pt x="5746" y="10400"/>
                    <a:pt x="5599" y="10511"/>
                  </a:cubicBezTo>
                  <a:cubicBezTo>
                    <a:pt x="2554" y="12357"/>
                    <a:pt x="334" y="14269"/>
                    <a:pt x="187" y="17632"/>
                  </a:cubicBezTo>
                  <a:cubicBezTo>
                    <a:pt x="0" y="21967"/>
                    <a:pt x="3364" y="25633"/>
                    <a:pt x="7703" y="25826"/>
                  </a:cubicBezTo>
                  <a:cubicBezTo>
                    <a:pt x="7799" y="25830"/>
                    <a:pt x="7895" y="25832"/>
                    <a:pt x="7989" y="25832"/>
                  </a:cubicBezTo>
                  <a:cubicBezTo>
                    <a:pt x="9810" y="25832"/>
                    <a:pt x="11306" y="25103"/>
                    <a:pt x="12897" y="24141"/>
                  </a:cubicBezTo>
                  <a:lnTo>
                    <a:pt x="19209" y="20378"/>
                  </a:lnTo>
                  <a:lnTo>
                    <a:pt x="28151" y="15053"/>
                  </a:lnTo>
                  <a:cubicBezTo>
                    <a:pt x="28829" y="14653"/>
                    <a:pt x="30063" y="13763"/>
                    <a:pt x="30579" y="13131"/>
                  </a:cubicBezTo>
                  <a:cubicBezTo>
                    <a:pt x="33426" y="9697"/>
                    <a:pt x="32390" y="3926"/>
                    <a:pt x="29648" y="1756"/>
                  </a:cubicBezTo>
                  <a:cubicBezTo>
                    <a:pt x="28148" y="561"/>
                    <a:pt x="26663" y="1"/>
                    <a:pt x="25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3443450" y="1138550"/>
              <a:ext cx="527400" cy="484250"/>
            </a:xfrm>
            <a:custGeom>
              <a:avLst/>
              <a:gdLst/>
              <a:ahLst/>
              <a:cxnLst/>
              <a:rect l="l" t="t" r="r" b="b"/>
              <a:pathLst>
                <a:path w="21096" h="19370" extrusionOk="0">
                  <a:moveTo>
                    <a:pt x="13300" y="1"/>
                  </a:moveTo>
                  <a:cubicBezTo>
                    <a:pt x="12979" y="1"/>
                    <a:pt x="12620" y="33"/>
                    <a:pt x="12230" y="104"/>
                  </a:cubicBezTo>
                  <a:cubicBezTo>
                    <a:pt x="8806" y="2122"/>
                    <a:pt x="5746" y="3938"/>
                    <a:pt x="5599" y="4049"/>
                  </a:cubicBezTo>
                  <a:cubicBezTo>
                    <a:pt x="2554" y="5895"/>
                    <a:pt x="334" y="7807"/>
                    <a:pt x="187" y="11170"/>
                  </a:cubicBezTo>
                  <a:cubicBezTo>
                    <a:pt x="0" y="15505"/>
                    <a:pt x="3364" y="19171"/>
                    <a:pt x="7703" y="19364"/>
                  </a:cubicBezTo>
                  <a:cubicBezTo>
                    <a:pt x="7799" y="19368"/>
                    <a:pt x="7895" y="19370"/>
                    <a:pt x="7989" y="19370"/>
                  </a:cubicBezTo>
                  <a:cubicBezTo>
                    <a:pt x="9810" y="19370"/>
                    <a:pt x="11306" y="18641"/>
                    <a:pt x="12897" y="17679"/>
                  </a:cubicBezTo>
                  <a:lnTo>
                    <a:pt x="19209" y="13916"/>
                  </a:lnTo>
                  <a:cubicBezTo>
                    <a:pt x="20185" y="12258"/>
                    <a:pt x="20828" y="10629"/>
                    <a:pt x="20883" y="9289"/>
                  </a:cubicBezTo>
                  <a:cubicBezTo>
                    <a:pt x="21096" y="4347"/>
                    <a:pt x="17768" y="185"/>
                    <a:pt x="13433" y="3"/>
                  </a:cubicBezTo>
                  <a:cubicBezTo>
                    <a:pt x="13390" y="1"/>
                    <a:pt x="13345" y="1"/>
                    <a:pt x="13300" y="1"/>
                  </a:cubicBezTo>
                  <a:close/>
                </a:path>
              </a:pathLst>
            </a:custGeom>
            <a:solidFill>
              <a:srgbClr val="A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3465075" y="356250"/>
              <a:ext cx="850325" cy="640350"/>
            </a:xfrm>
            <a:custGeom>
              <a:avLst/>
              <a:gdLst/>
              <a:ahLst/>
              <a:cxnLst/>
              <a:rect l="l" t="t" r="r" b="b"/>
              <a:pathLst>
                <a:path w="34013" h="25614" extrusionOk="0">
                  <a:moveTo>
                    <a:pt x="8863" y="0"/>
                  </a:moveTo>
                  <a:cubicBezTo>
                    <a:pt x="4963" y="0"/>
                    <a:pt x="1215" y="3207"/>
                    <a:pt x="632" y="6264"/>
                  </a:cubicBezTo>
                  <a:cubicBezTo>
                    <a:pt x="0" y="9577"/>
                    <a:pt x="1087" y="11939"/>
                    <a:pt x="3576" y="13618"/>
                  </a:cubicBezTo>
                  <a:cubicBezTo>
                    <a:pt x="3576" y="13618"/>
                    <a:pt x="8588" y="16724"/>
                    <a:pt x="13008" y="19450"/>
                  </a:cubicBezTo>
                  <a:cubicBezTo>
                    <a:pt x="16387" y="21533"/>
                    <a:pt x="19416" y="23400"/>
                    <a:pt x="19588" y="23476"/>
                  </a:cubicBezTo>
                  <a:cubicBezTo>
                    <a:pt x="21657" y="24722"/>
                    <a:pt x="23570" y="25614"/>
                    <a:pt x="25537" y="25614"/>
                  </a:cubicBezTo>
                  <a:cubicBezTo>
                    <a:pt x="26474" y="25614"/>
                    <a:pt x="27424" y="25411"/>
                    <a:pt x="28409" y="24947"/>
                  </a:cubicBezTo>
                  <a:cubicBezTo>
                    <a:pt x="32334" y="23086"/>
                    <a:pt x="34013" y="18403"/>
                    <a:pt x="32167" y="14478"/>
                  </a:cubicBezTo>
                  <a:cubicBezTo>
                    <a:pt x="31332" y="12708"/>
                    <a:pt x="29936" y="11671"/>
                    <a:pt x="28262" y="10659"/>
                  </a:cubicBezTo>
                  <a:lnTo>
                    <a:pt x="21991" y="6831"/>
                  </a:lnTo>
                  <a:lnTo>
                    <a:pt x="13099" y="1399"/>
                  </a:lnTo>
                  <a:cubicBezTo>
                    <a:pt x="12437" y="989"/>
                    <a:pt x="11071" y="311"/>
                    <a:pt x="10267" y="144"/>
                  </a:cubicBezTo>
                  <a:cubicBezTo>
                    <a:pt x="9800" y="46"/>
                    <a:pt x="9330" y="0"/>
                    <a:pt x="8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3727800" y="526550"/>
              <a:ext cx="587600" cy="470050"/>
            </a:xfrm>
            <a:custGeom>
              <a:avLst/>
              <a:gdLst/>
              <a:ahLst/>
              <a:cxnLst/>
              <a:rect l="l" t="t" r="r" b="b"/>
              <a:pathLst>
                <a:path w="23504" h="18802" extrusionOk="0">
                  <a:moveTo>
                    <a:pt x="10583" y="1"/>
                  </a:moveTo>
                  <a:cubicBezTo>
                    <a:pt x="9018" y="1"/>
                    <a:pt x="7624" y="220"/>
                    <a:pt x="6606" y="702"/>
                  </a:cubicBezTo>
                  <a:cubicBezTo>
                    <a:pt x="2130" y="2811"/>
                    <a:pt x="1" y="7696"/>
                    <a:pt x="1852" y="11616"/>
                  </a:cubicBezTo>
                  <a:cubicBezTo>
                    <a:pt x="1999" y="11935"/>
                    <a:pt x="2221" y="12273"/>
                    <a:pt x="2499" y="12638"/>
                  </a:cubicBezTo>
                  <a:cubicBezTo>
                    <a:pt x="5878" y="14721"/>
                    <a:pt x="8907" y="16588"/>
                    <a:pt x="9079" y="16664"/>
                  </a:cubicBezTo>
                  <a:cubicBezTo>
                    <a:pt x="11148" y="17910"/>
                    <a:pt x="13061" y="18802"/>
                    <a:pt x="15028" y="18802"/>
                  </a:cubicBezTo>
                  <a:cubicBezTo>
                    <a:pt x="15965" y="18802"/>
                    <a:pt x="16915" y="18599"/>
                    <a:pt x="17900" y="18135"/>
                  </a:cubicBezTo>
                  <a:cubicBezTo>
                    <a:pt x="21825" y="16274"/>
                    <a:pt x="23504" y="11591"/>
                    <a:pt x="21658" y="7671"/>
                  </a:cubicBezTo>
                  <a:cubicBezTo>
                    <a:pt x="20823" y="5901"/>
                    <a:pt x="19427" y="4864"/>
                    <a:pt x="17753" y="3852"/>
                  </a:cubicBezTo>
                  <a:lnTo>
                    <a:pt x="11482" y="24"/>
                  </a:lnTo>
                  <a:cubicBezTo>
                    <a:pt x="11177" y="9"/>
                    <a:pt x="10877" y="1"/>
                    <a:pt x="10583" y="1"/>
                  </a:cubicBezTo>
                  <a:close/>
                </a:path>
              </a:pathLst>
            </a:custGeom>
            <a:solidFill>
              <a:srgbClr val="A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8"/>
          <p:cNvSpPr txBox="1">
            <a:spLocks noGrp="1"/>
          </p:cNvSpPr>
          <p:nvPr>
            <p:ph type="title"/>
          </p:nvPr>
        </p:nvSpPr>
        <p:spPr>
          <a:xfrm>
            <a:off x="524358" y="303000"/>
            <a:ext cx="3033300" cy="6767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Fungsi Advokasi</a:t>
            </a:r>
            <a:endParaRPr dirty="0"/>
          </a:p>
        </p:txBody>
      </p:sp>
      <p:sp>
        <p:nvSpPr>
          <p:cNvPr id="1037" name="Google Shape;1037;p48"/>
          <p:cNvSpPr txBox="1">
            <a:spLocks noGrp="1"/>
          </p:cNvSpPr>
          <p:nvPr>
            <p:ph type="subTitle" idx="1"/>
          </p:nvPr>
        </p:nvSpPr>
        <p:spPr>
          <a:xfrm>
            <a:off x="404614" y="1594149"/>
            <a:ext cx="6279215" cy="2477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ID" dirty="0" err="1"/>
              <a:t>Membela</a:t>
            </a:r>
            <a:r>
              <a:rPr lang="en-ID" dirty="0"/>
              <a:t> </a:t>
            </a:r>
            <a:r>
              <a:rPr lang="en-ID" dirty="0" err="1"/>
              <a:t>hak-hak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smtClean="0"/>
              <a:t>system </a:t>
            </a:r>
            <a:r>
              <a:rPr lang="en-ID" dirty="0" err="1" smtClean="0"/>
              <a:t>persepsi</a:t>
            </a:r>
            <a:r>
              <a:rPr lang="en-ID" dirty="0" smtClean="0"/>
              <a:t> </a:t>
            </a:r>
            <a:r>
              <a:rPr lang="en-ID" dirty="0" err="1"/>
              <a:t>sensori</a:t>
            </a:r>
            <a:r>
              <a:rPr lang="en-ID" dirty="0"/>
              <a:t> </a:t>
            </a:r>
            <a:r>
              <a:rPr lang="en-ID" dirty="0" err="1" smtClean="0"/>
              <a:t>dalam</a:t>
            </a:r>
            <a:r>
              <a:rPr lang="en-ID" dirty="0"/>
              <a:t> </a:t>
            </a:r>
            <a:r>
              <a:rPr lang="en-ID" dirty="0" smtClean="0"/>
              <a:t> </a:t>
            </a:r>
            <a:r>
              <a:rPr lang="en-ID" dirty="0" err="1" smtClean="0"/>
              <a:t>mendapatkan</a:t>
            </a:r>
            <a:r>
              <a:rPr lang="en-ID" dirty="0" smtClean="0"/>
              <a:t> </a:t>
            </a:r>
            <a:r>
              <a:rPr lang="en-ID" dirty="0" err="1"/>
              <a:t>perawatan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yang </a:t>
            </a:r>
            <a:r>
              <a:rPr lang="en-ID" dirty="0" err="1" smtClean="0"/>
              <a:t>berkualitas</a:t>
            </a:r>
            <a:endParaRPr lang="en-ID" dirty="0" smtClean="0"/>
          </a:p>
          <a:p>
            <a:pPr algn="just"/>
            <a:r>
              <a:rPr lang="en-ID" dirty="0" err="1"/>
              <a:t>Melindungi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sensori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 smtClean="0"/>
              <a:t>diskriminasi</a:t>
            </a:r>
            <a:r>
              <a:rPr lang="en-ID" dirty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/>
              <a:t>perlakuan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adil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endParaRPr lang="en-ID" dirty="0"/>
          </a:p>
          <a:p>
            <a:pPr algn="just"/>
            <a:r>
              <a:rPr lang="en-ID" dirty="0" err="1"/>
              <a:t>Menjembatani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 smtClean="0"/>
              <a:t>persepsi</a:t>
            </a:r>
            <a:r>
              <a:rPr lang="en-ID" dirty="0"/>
              <a:t> </a:t>
            </a:r>
            <a:r>
              <a:rPr lang="en-ID" dirty="0" err="1" smtClean="0"/>
              <a:t>sensori</a:t>
            </a:r>
            <a:r>
              <a:rPr lang="en-ID" dirty="0" smtClean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smtClean="0"/>
              <a:t>yang </a:t>
            </a:r>
            <a:r>
              <a:rPr lang="en-ID" dirty="0" err="1" smtClean="0"/>
              <a:t>diberikan</a:t>
            </a:r>
            <a:r>
              <a:rPr lang="en-ID" dirty="0" smtClean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berpartisipasi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 smtClean="0"/>
              <a:t>terkait</a:t>
            </a:r>
            <a:r>
              <a:rPr lang="en-ID" dirty="0"/>
              <a:t> </a:t>
            </a:r>
            <a:r>
              <a:rPr lang="en-ID" dirty="0" err="1" smtClean="0"/>
              <a:t>perawatan</a:t>
            </a:r>
            <a:endParaRPr lang="en-ID" dirty="0"/>
          </a:p>
          <a:p>
            <a:pPr algn="just"/>
            <a:endParaRPr lang="en-ID" dirty="0"/>
          </a:p>
        </p:txBody>
      </p:sp>
      <p:pic>
        <p:nvPicPr>
          <p:cNvPr id="1038" name="Google Shape;1038;p48"/>
          <p:cNvPicPr preferRelativeResize="0"/>
          <p:nvPr/>
        </p:nvPicPr>
        <p:blipFill rotWithShape="1">
          <a:blip r:embed="rId3">
            <a:alphaModFix/>
          </a:blip>
          <a:srcRect l="17590" r="13453"/>
          <a:stretch/>
        </p:blipFill>
        <p:spPr>
          <a:xfrm>
            <a:off x="6760029" y="437575"/>
            <a:ext cx="2066696" cy="2708396"/>
          </a:xfrm>
          <a:prstGeom prst="flowChartInputOutpu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85" y="261258"/>
            <a:ext cx="7215386" cy="587829"/>
          </a:xfrm>
        </p:spPr>
        <p:txBody>
          <a:bodyPr/>
          <a:lstStyle/>
          <a:p>
            <a:r>
              <a:rPr lang="en-ID" dirty="0" err="1" smtClean="0"/>
              <a:t>Peran</a:t>
            </a:r>
            <a:r>
              <a:rPr lang="en-ID" dirty="0" smtClean="0"/>
              <a:t> </a:t>
            </a:r>
            <a:r>
              <a:rPr lang="en-ID" dirty="0" err="1" smtClean="0"/>
              <a:t>Perawat</a:t>
            </a:r>
            <a:r>
              <a:rPr lang="en-ID" dirty="0" smtClean="0"/>
              <a:t> </a:t>
            </a:r>
            <a:r>
              <a:rPr lang="en-ID" dirty="0" err="1" smtClean="0"/>
              <a:t>Bedah</a:t>
            </a:r>
            <a:r>
              <a:rPr lang="en-ID" dirty="0" smtClean="0"/>
              <a:t> (</a:t>
            </a:r>
            <a:r>
              <a:rPr lang="en-ID" dirty="0" err="1" smtClean="0"/>
              <a:t>Operatif</a:t>
            </a:r>
            <a:r>
              <a:rPr lang="en-ID" dirty="0" smtClean="0"/>
              <a:t>)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785" y="1237200"/>
            <a:ext cx="5615186" cy="21155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D" sz="2400" dirty="0" err="1" smtClean="0"/>
              <a:t>Perawat</a:t>
            </a:r>
            <a:r>
              <a:rPr lang="en-ID" sz="2400" dirty="0" smtClean="0"/>
              <a:t> </a:t>
            </a:r>
            <a:r>
              <a:rPr lang="en-ID" sz="2400" dirty="0" err="1" smtClean="0"/>
              <a:t>administratif</a:t>
            </a:r>
            <a:r>
              <a:rPr lang="en-ID" sz="2400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400" dirty="0" err="1"/>
              <a:t>P</a:t>
            </a:r>
            <a:r>
              <a:rPr lang="en-ID" sz="2400" dirty="0" err="1" smtClean="0"/>
              <a:t>erawat</a:t>
            </a:r>
            <a:r>
              <a:rPr lang="en-ID" sz="2400" dirty="0" smtClean="0"/>
              <a:t>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operatif</a:t>
            </a:r>
            <a:r>
              <a:rPr lang="en-ID" sz="2400" dirty="0"/>
              <a:t> </a:t>
            </a:r>
            <a:endParaRPr lang="en-ID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sz="2400" dirty="0" err="1"/>
              <a:t>P</a:t>
            </a:r>
            <a:r>
              <a:rPr lang="en-ID" sz="2400" dirty="0" err="1" smtClean="0"/>
              <a:t>erawat</a:t>
            </a:r>
            <a:r>
              <a:rPr lang="en-ID" sz="2400" dirty="0" smtClean="0"/>
              <a:t>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 smtClean="0"/>
              <a:t>anestesi</a:t>
            </a:r>
            <a:endParaRPr lang="en-ID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sz="2400" dirty="0" err="1" smtClean="0"/>
              <a:t>Perawat</a:t>
            </a:r>
            <a:r>
              <a:rPr lang="en-ID" sz="2400" dirty="0" smtClean="0"/>
              <a:t> </a:t>
            </a:r>
            <a:r>
              <a:rPr lang="en-ID" sz="2400" dirty="0" err="1" smtClean="0"/>
              <a:t>Sirkuler</a:t>
            </a:r>
            <a:endParaRPr lang="en-ID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sz="2400" dirty="0" err="1" smtClean="0"/>
              <a:t>Perawat</a:t>
            </a:r>
            <a:r>
              <a:rPr lang="en-ID" sz="2400" dirty="0" smtClean="0"/>
              <a:t> </a:t>
            </a:r>
            <a:r>
              <a:rPr lang="en-ID" sz="2400" dirty="0" err="1" smtClean="0"/>
              <a:t>Ruang</a:t>
            </a:r>
            <a:r>
              <a:rPr lang="en-ID" sz="2400" dirty="0" smtClean="0"/>
              <a:t> </a:t>
            </a:r>
            <a:r>
              <a:rPr lang="en-ID" sz="2400" dirty="0" err="1" smtClean="0"/>
              <a:t>Pemulihan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79099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384" y="478971"/>
            <a:ext cx="5702271" cy="524657"/>
          </a:xfrm>
        </p:spPr>
        <p:txBody>
          <a:bodyPr/>
          <a:lstStyle/>
          <a:p>
            <a:r>
              <a:rPr lang="en-ID" dirty="0" err="1" smtClean="0"/>
              <a:t>Perawat</a:t>
            </a:r>
            <a:r>
              <a:rPr lang="en-ID" dirty="0" smtClean="0"/>
              <a:t> </a:t>
            </a:r>
            <a:r>
              <a:rPr lang="en-ID" dirty="0" err="1" smtClean="0"/>
              <a:t>Administratif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442" y="1237200"/>
            <a:ext cx="7639929" cy="2126486"/>
          </a:xfrm>
        </p:spPr>
        <p:txBody>
          <a:bodyPr/>
          <a:lstStyle/>
          <a:p>
            <a:pPr algn="just"/>
            <a:r>
              <a:rPr lang="en-ID" sz="1800" dirty="0" err="1"/>
              <a:t>Perawat</a:t>
            </a:r>
            <a:r>
              <a:rPr lang="en-ID" sz="1800" dirty="0"/>
              <a:t> </a:t>
            </a:r>
            <a:r>
              <a:rPr lang="en-ID" sz="1800" dirty="0" err="1"/>
              <a:t>administratif</a:t>
            </a:r>
            <a:r>
              <a:rPr lang="en-ID" sz="1800" dirty="0"/>
              <a:t> </a:t>
            </a:r>
            <a:r>
              <a:rPr lang="en-ID" sz="1800" dirty="0" err="1"/>
              <a:t>berperan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pengaturan</a:t>
            </a:r>
            <a:r>
              <a:rPr lang="en-ID" sz="1800" dirty="0"/>
              <a:t> </a:t>
            </a:r>
            <a:r>
              <a:rPr lang="en-ID" sz="1800" dirty="0" err="1"/>
              <a:t>manajemen</a:t>
            </a:r>
            <a:r>
              <a:rPr lang="en-ID" sz="1800" dirty="0"/>
              <a:t> </a:t>
            </a:r>
            <a:r>
              <a:rPr lang="en-ID" sz="1800" dirty="0" err="1"/>
              <a:t>penunjang</a:t>
            </a:r>
            <a:r>
              <a:rPr lang="en-ID" sz="1800" dirty="0"/>
              <a:t> </a:t>
            </a:r>
            <a:r>
              <a:rPr lang="en-ID" sz="1800" dirty="0" err="1"/>
              <a:t>pelaksanaan</a:t>
            </a:r>
            <a:r>
              <a:rPr lang="en-ID" sz="1800" dirty="0"/>
              <a:t> </a:t>
            </a:r>
            <a:r>
              <a:rPr lang="en-ID" sz="1800" dirty="0" err="1"/>
              <a:t>pembedahan</a:t>
            </a:r>
            <a:r>
              <a:rPr lang="en-ID" sz="1800" dirty="0"/>
              <a:t>. </a:t>
            </a:r>
            <a:r>
              <a:rPr lang="en-ID" sz="1800" dirty="0" err="1"/>
              <a:t>Tanggung</a:t>
            </a:r>
            <a:r>
              <a:rPr lang="en-ID" sz="1800" dirty="0"/>
              <a:t> </a:t>
            </a:r>
            <a:r>
              <a:rPr lang="en-ID" sz="1800" dirty="0" err="1"/>
              <a:t>jawab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perawat</a:t>
            </a:r>
            <a:r>
              <a:rPr lang="en-ID" sz="1800" dirty="0"/>
              <a:t> </a:t>
            </a:r>
            <a:r>
              <a:rPr lang="en-ID" sz="1800" dirty="0" err="1"/>
              <a:t>administratif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kamar</a:t>
            </a:r>
            <a:r>
              <a:rPr lang="en-ID" sz="1800" dirty="0"/>
              <a:t> </a:t>
            </a:r>
            <a:r>
              <a:rPr lang="en-ID" sz="1800" dirty="0" err="1"/>
              <a:t>operasi</a:t>
            </a:r>
            <a:r>
              <a:rPr lang="en-ID" sz="1800" dirty="0"/>
              <a:t> </a:t>
            </a:r>
            <a:r>
              <a:rPr lang="en-ID" sz="1800" dirty="0" err="1"/>
              <a:t>diantaranya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perencanaan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pengaturan</a:t>
            </a:r>
            <a:r>
              <a:rPr lang="en-ID" sz="1800" dirty="0"/>
              <a:t> </a:t>
            </a:r>
            <a:r>
              <a:rPr lang="en-ID" sz="1800" dirty="0" err="1"/>
              <a:t>staf</a:t>
            </a:r>
            <a:r>
              <a:rPr lang="en-ID" sz="1800" dirty="0"/>
              <a:t>, </a:t>
            </a:r>
            <a:r>
              <a:rPr lang="en-ID" sz="1800" dirty="0" err="1"/>
              <a:t>manajemen</a:t>
            </a:r>
            <a:r>
              <a:rPr lang="en-ID" sz="1800" dirty="0"/>
              <a:t> </a:t>
            </a:r>
            <a:r>
              <a:rPr lang="en-ID" sz="1800" dirty="0" err="1"/>
              <a:t>penjadwalan</a:t>
            </a:r>
            <a:r>
              <a:rPr lang="en-ID" sz="1800" dirty="0"/>
              <a:t> </a:t>
            </a:r>
            <a:r>
              <a:rPr lang="en-ID" sz="1800" dirty="0" err="1"/>
              <a:t>pasien</a:t>
            </a:r>
            <a:r>
              <a:rPr lang="en-ID" sz="1800" dirty="0"/>
              <a:t>, </a:t>
            </a:r>
            <a:r>
              <a:rPr lang="en-ID" sz="1800" dirty="0" err="1"/>
              <a:t>manajemen</a:t>
            </a:r>
            <a:r>
              <a:rPr lang="en-ID" sz="1800" dirty="0"/>
              <a:t> </a:t>
            </a:r>
            <a:r>
              <a:rPr lang="en-ID" sz="1800" dirty="0" err="1"/>
              <a:t>perencanaan</a:t>
            </a:r>
            <a:r>
              <a:rPr lang="en-ID" sz="1800" dirty="0"/>
              <a:t> material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menajemen</a:t>
            </a:r>
            <a:r>
              <a:rPr lang="en-ID" sz="1800" dirty="0"/>
              <a:t> </a:t>
            </a:r>
            <a:r>
              <a:rPr lang="en-ID" sz="1800" dirty="0" err="1"/>
              <a:t>kinerja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354578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386" y="618685"/>
            <a:ext cx="3917014" cy="578743"/>
          </a:xfrm>
        </p:spPr>
        <p:txBody>
          <a:bodyPr/>
          <a:lstStyle/>
          <a:p>
            <a:r>
              <a:rPr lang="en-ID" dirty="0" err="1" smtClean="0"/>
              <a:t>Perawat</a:t>
            </a:r>
            <a:r>
              <a:rPr lang="en-ID" dirty="0" smtClean="0"/>
              <a:t> </a:t>
            </a:r>
            <a:r>
              <a:rPr lang="en-ID" dirty="0" err="1" smtClean="0"/>
              <a:t>Instrumen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614" y="1458686"/>
            <a:ext cx="7356900" cy="2427514"/>
          </a:xfrm>
        </p:spPr>
        <p:txBody>
          <a:bodyPr/>
          <a:lstStyle/>
          <a:p>
            <a:pPr algn="just"/>
            <a:r>
              <a:rPr lang="en-ID" sz="1600" dirty="0" err="1"/>
              <a:t>Perawat</a:t>
            </a:r>
            <a:r>
              <a:rPr lang="en-ID" sz="1600" dirty="0"/>
              <a:t> </a:t>
            </a:r>
            <a:r>
              <a:rPr lang="en-ID" sz="1600" dirty="0" err="1"/>
              <a:t>instrumen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seorang</a:t>
            </a:r>
            <a:r>
              <a:rPr lang="en-ID" sz="1600" dirty="0"/>
              <a:t> </a:t>
            </a:r>
            <a:r>
              <a:rPr lang="en-ID" sz="1600" dirty="0" err="1"/>
              <a:t>tenaga</a:t>
            </a:r>
            <a:r>
              <a:rPr lang="en-ID" sz="1600" dirty="0"/>
              <a:t> </a:t>
            </a:r>
            <a:r>
              <a:rPr lang="en-ID" sz="1600" dirty="0" err="1"/>
              <a:t>perawat</a:t>
            </a:r>
            <a:r>
              <a:rPr lang="en-ID" sz="1600" dirty="0"/>
              <a:t> </a:t>
            </a:r>
            <a:r>
              <a:rPr lang="en-ID" sz="1600" dirty="0" err="1"/>
              <a:t>profesional</a:t>
            </a:r>
            <a:r>
              <a:rPr lang="en-ID" sz="1600" dirty="0"/>
              <a:t> yang </a:t>
            </a:r>
            <a:r>
              <a:rPr lang="en-ID" sz="1600" dirty="0" err="1"/>
              <a:t>diberikan</a:t>
            </a:r>
            <a:r>
              <a:rPr lang="en-ID" sz="1600" dirty="0"/>
              <a:t> </a:t>
            </a:r>
            <a:r>
              <a:rPr lang="en-ID" sz="1600" dirty="0" err="1"/>
              <a:t>wewenang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ditugaskan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pengelolaan</a:t>
            </a:r>
            <a:r>
              <a:rPr lang="en-ID" sz="1600" dirty="0"/>
              <a:t> </a:t>
            </a:r>
            <a:r>
              <a:rPr lang="en-ID" sz="1600" dirty="0" err="1"/>
              <a:t>alat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instrumen</a:t>
            </a:r>
            <a:r>
              <a:rPr lang="en-ID" sz="1600" dirty="0"/>
              <a:t> </a:t>
            </a:r>
            <a:r>
              <a:rPr lang="en-ID" sz="1600" dirty="0" err="1"/>
              <a:t>operatif</a:t>
            </a:r>
            <a:r>
              <a:rPr lang="en-ID" sz="1600" dirty="0"/>
              <a:t> </a:t>
            </a:r>
            <a:r>
              <a:rPr lang="en-ID" sz="1600" dirty="0" err="1"/>
              <a:t>selama</a:t>
            </a:r>
            <a:r>
              <a:rPr lang="en-ID" sz="1600" dirty="0"/>
              <a:t> </a:t>
            </a:r>
            <a:r>
              <a:rPr lang="en-ID" sz="1600" dirty="0" err="1"/>
              <a:t>tindakan</a:t>
            </a:r>
            <a:r>
              <a:rPr lang="en-ID" sz="1600" dirty="0"/>
              <a:t> </a:t>
            </a:r>
            <a:r>
              <a:rPr lang="en-ID" sz="1600" dirty="0" err="1"/>
              <a:t>dilakukan</a:t>
            </a:r>
            <a:r>
              <a:rPr lang="en-ID" sz="1600" dirty="0"/>
              <a:t>. </a:t>
            </a:r>
            <a:r>
              <a:rPr lang="en-ID" sz="1600" dirty="0" err="1"/>
              <a:t>Optimalisasi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hasil</a:t>
            </a:r>
            <a:r>
              <a:rPr lang="en-ID" sz="1600" dirty="0"/>
              <a:t> </a:t>
            </a:r>
            <a:r>
              <a:rPr lang="en-ID" sz="1600" dirty="0" err="1"/>
              <a:t>operatif</a:t>
            </a:r>
            <a:r>
              <a:rPr lang="en-ID" sz="1600" dirty="0"/>
              <a:t> </a:t>
            </a:r>
            <a:r>
              <a:rPr lang="en-ID" sz="1600" dirty="0" err="1"/>
              <a:t>akan</a:t>
            </a:r>
            <a:r>
              <a:rPr lang="en-ID" sz="1600" dirty="0"/>
              <a:t> </a:t>
            </a:r>
            <a:r>
              <a:rPr lang="en-ID" sz="1600" dirty="0" err="1"/>
              <a:t>sangat</a:t>
            </a:r>
            <a:r>
              <a:rPr lang="en-ID" sz="1600" dirty="0"/>
              <a:t> di </a:t>
            </a:r>
            <a:r>
              <a:rPr lang="en-ID" sz="1600" dirty="0" err="1"/>
              <a:t>dukung</a:t>
            </a:r>
            <a:r>
              <a:rPr lang="en-ID" sz="1600" dirty="0"/>
              <a:t> </a:t>
            </a:r>
            <a:r>
              <a:rPr lang="en-ID" sz="1600" dirty="0" err="1"/>
              <a:t>oleh</a:t>
            </a:r>
            <a:r>
              <a:rPr lang="en-ID" sz="1600" dirty="0"/>
              <a:t> </a:t>
            </a:r>
            <a:r>
              <a:rPr lang="en-ID" sz="1600" dirty="0" err="1"/>
              <a:t>peran</a:t>
            </a:r>
            <a:r>
              <a:rPr lang="en-ID" sz="1600" dirty="0"/>
              <a:t> </a:t>
            </a:r>
            <a:r>
              <a:rPr lang="en-ID" sz="1600" dirty="0" err="1"/>
              <a:t>perawat</a:t>
            </a:r>
            <a:r>
              <a:rPr lang="en-ID" sz="1600" dirty="0"/>
              <a:t> </a:t>
            </a:r>
            <a:r>
              <a:rPr lang="en-ID" sz="1600" dirty="0" err="1"/>
              <a:t>instrumen</a:t>
            </a:r>
            <a:r>
              <a:rPr lang="en-ID" sz="1600" dirty="0"/>
              <a:t>. </a:t>
            </a:r>
            <a:r>
              <a:rPr lang="en-ID" sz="1600" dirty="0" err="1"/>
              <a:t>Adapun</a:t>
            </a:r>
            <a:r>
              <a:rPr lang="en-ID" sz="1600" dirty="0"/>
              <a:t> </a:t>
            </a:r>
            <a:r>
              <a:rPr lang="en-ID" sz="1600" dirty="0" err="1"/>
              <a:t>beberapa</a:t>
            </a:r>
            <a:r>
              <a:rPr lang="en-ID" sz="1600" dirty="0"/>
              <a:t> </a:t>
            </a:r>
            <a:r>
              <a:rPr lang="en-ID" sz="1600" dirty="0" err="1"/>
              <a:t>modalitas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konsep</a:t>
            </a:r>
            <a:r>
              <a:rPr lang="en-ID" sz="1600" dirty="0"/>
              <a:t> </a:t>
            </a:r>
            <a:r>
              <a:rPr lang="en-ID" sz="1600" dirty="0" err="1"/>
              <a:t>pengetahuan</a:t>
            </a:r>
            <a:r>
              <a:rPr lang="en-ID" sz="1600" dirty="0"/>
              <a:t> yang </a:t>
            </a:r>
            <a:r>
              <a:rPr lang="en-ID" sz="1600" dirty="0" err="1"/>
              <a:t>diperlukan</a:t>
            </a:r>
            <a:r>
              <a:rPr lang="en-ID" sz="1600" dirty="0"/>
              <a:t> </a:t>
            </a:r>
            <a:r>
              <a:rPr lang="en-ID" sz="1600" dirty="0" err="1"/>
              <a:t>perawat</a:t>
            </a:r>
            <a:r>
              <a:rPr lang="en-ID" sz="1600" dirty="0"/>
              <a:t> </a:t>
            </a:r>
            <a:r>
              <a:rPr lang="en-ID" sz="1600" dirty="0" err="1"/>
              <a:t>instrumen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mempersiapkan</a:t>
            </a:r>
            <a:r>
              <a:rPr lang="en-ID" sz="1600" dirty="0"/>
              <a:t> instrument </a:t>
            </a:r>
            <a:r>
              <a:rPr lang="en-ID" sz="1600" dirty="0" err="1"/>
              <a:t>bedah</a:t>
            </a:r>
            <a:r>
              <a:rPr lang="en-ID" sz="1600" dirty="0"/>
              <a:t>, </a:t>
            </a:r>
            <a:r>
              <a:rPr lang="en-ID" sz="1600" dirty="0" err="1"/>
              <a:t>yaitu</a:t>
            </a:r>
            <a:r>
              <a:rPr lang="en-ID" sz="1600" dirty="0"/>
              <a:t> </a:t>
            </a:r>
            <a:r>
              <a:rPr lang="en-ID" sz="1600" dirty="0" err="1"/>
              <a:t>bahan</a:t>
            </a:r>
            <a:r>
              <a:rPr lang="en-ID" sz="1600" dirty="0"/>
              <a:t> </a:t>
            </a:r>
            <a:r>
              <a:rPr lang="en-ID" sz="1600" dirty="0" err="1"/>
              <a:t>jaitan</a:t>
            </a:r>
            <a:r>
              <a:rPr lang="en-ID" sz="1600" dirty="0"/>
              <a:t>, </a:t>
            </a:r>
            <a:r>
              <a:rPr lang="en-ID" sz="1600" dirty="0" err="1"/>
              <a:t>jarum</a:t>
            </a:r>
            <a:r>
              <a:rPr lang="en-ID" sz="1600" dirty="0"/>
              <a:t> </a:t>
            </a:r>
            <a:r>
              <a:rPr lang="en-ID" sz="1600" dirty="0" err="1"/>
              <a:t>jahit</a:t>
            </a:r>
            <a:r>
              <a:rPr lang="en-ID" sz="1600" dirty="0"/>
              <a:t> </a:t>
            </a:r>
            <a:r>
              <a:rPr lang="en-ID" sz="1600" dirty="0" err="1"/>
              <a:t>bedah</a:t>
            </a:r>
            <a:r>
              <a:rPr lang="en-ID" sz="1600" dirty="0"/>
              <a:t>, </a:t>
            </a:r>
            <a:r>
              <a:rPr lang="en-ID" sz="1600" dirty="0" err="1"/>
              <a:t>persiapan</a:t>
            </a:r>
            <a:r>
              <a:rPr lang="en-ID" sz="1600" dirty="0"/>
              <a:t> </a:t>
            </a:r>
            <a:r>
              <a:rPr lang="en-ID" sz="1600" dirty="0" err="1"/>
              <a:t>bahan</a:t>
            </a:r>
            <a:r>
              <a:rPr lang="en-ID" sz="1600" dirty="0"/>
              <a:t> </a:t>
            </a:r>
            <a:r>
              <a:rPr lang="en-ID" sz="1600" dirty="0" err="1"/>
              <a:t>insisi</a:t>
            </a:r>
            <a:r>
              <a:rPr lang="en-ID" sz="1600" dirty="0"/>
              <a:t>, </a:t>
            </a:r>
            <a:r>
              <a:rPr lang="en-ID" sz="1600" dirty="0" err="1"/>
              <a:t>teknik</a:t>
            </a:r>
            <a:r>
              <a:rPr lang="en-ID" sz="1600" dirty="0"/>
              <a:t> </a:t>
            </a:r>
            <a:r>
              <a:rPr lang="en-ID" sz="1600" dirty="0" err="1"/>
              <a:t>penyerahan</a:t>
            </a:r>
            <a:r>
              <a:rPr lang="en-ID" sz="1600" dirty="0"/>
              <a:t> </a:t>
            </a:r>
            <a:r>
              <a:rPr lang="en-ID" sz="1600" dirty="0" err="1"/>
              <a:t>alat</a:t>
            </a:r>
            <a:r>
              <a:rPr lang="en-ID" sz="1600" dirty="0"/>
              <a:t>, </a:t>
            </a:r>
            <a:r>
              <a:rPr lang="en-ID" sz="1600" dirty="0" err="1"/>
              <a:t>fungsi</a:t>
            </a:r>
            <a:r>
              <a:rPr lang="en-ID" sz="1600" dirty="0"/>
              <a:t> instrument,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perlakuan</a:t>
            </a:r>
            <a:r>
              <a:rPr lang="en-ID" sz="1600" dirty="0"/>
              <a:t> </a:t>
            </a:r>
            <a:r>
              <a:rPr lang="en-ID" sz="1600" dirty="0" err="1"/>
              <a:t>jaringan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57051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43" y="435429"/>
            <a:ext cx="4624586" cy="796800"/>
          </a:xfrm>
        </p:spPr>
        <p:txBody>
          <a:bodyPr/>
          <a:lstStyle/>
          <a:p>
            <a:r>
              <a:rPr lang="en-ID" dirty="0" err="1" smtClean="0"/>
              <a:t>Perawat</a:t>
            </a:r>
            <a:r>
              <a:rPr lang="en-ID" dirty="0" smtClean="0"/>
              <a:t> </a:t>
            </a:r>
            <a:r>
              <a:rPr lang="en-ID" dirty="0" err="1" smtClean="0"/>
              <a:t>Sirkuler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43" y="1531113"/>
            <a:ext cx="6801728" cy="1723715"/>
          </a:xfrm>
        </p:spPr>
        <p:txBody>
          <a:bodyPr/>
          <a:lstStyle/>
          <a:p>
            <a:pPr algn="just"/>
            <a:r>
              <a:rPr lang="en-ID" sz="1600" dirty="0" err="1"/>
              <a:t>Perawat</a:t>
            </a:r>
            <a:r>
              <a:rPr lang="en-ID" sz="1600" dirty="0"/>
              <a:t> </a:t>
            </a:r>
            <a:r>
              <a:rPr lang="en-ID" sz="1600" dirty="0" err="1"/>
              <a:t>sirkuler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perawat</a:t>
            </a:r>
            <a:r>
              <a:rPr lang="en-ID" sz="1600" dirty="0"/>
              <a:t> </a:t>
            </a:r>
            <a:r>
              <a:rPr lang="en-ID" sz="1600" dirty="0" err="1"/>
              <a:t>profesional</a:t>
            </a:r>
            <a:r>
              <a:rPr lang="en-ID" sz="1600" dirty="0"/>
              <a:t> yang </a:t>
            </a:r>
            <a:r>
              <a:rPr lang="en-ID" sz="1600" dirty="0" err="1"/>
              <a:t>diberi</a:t>
            </a:r>
            <a:r>
              <a:rPr lang="en-ID" sz="1600" dirty="0"/>
              <a:t> </a:t>
            </a:r>
            <a:r>
              <a:rPr lang="en-ID" sz="1600" dirty="0" err="1"/>
              <a:t>wewenang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tanggung</a:t>
            </a:r>
            <a:r>
              <a:rPr lang="en-ID" sz="1600" dirty="0"/>
              <a:t> </a:t>
            </a:r>
            <a:r>
              <a:rPr lang="en-ID" sz="1600" dirty="0" err="1"/>
              <a:t>jawab</a:t>
            </a:r>
            <a:r>
              <a:rPr lang="en-ID" sz="1600" dirty="0"/>
              <a:t> </a:t>
            </a:r>
            <a:r>
              <a:rPr lang="en-ID" sz="1600" dirty="0" err="1"/>
              <a:t>membantu</a:t>
            </a:r>
            <a:r>
              <a:rPr lang="en-ID" sz="1600" dirty="0"/>
              <a:t> </a:t>
            </a:r>
            <a:r>
              <a:rPr lang="en-ID" sz="1600" dirty="0" err="1"/>
              <a:t>kelancaran</a:t>
            </a:r>
            <a:r>
              <a:rPr lang="en-ID" sz="1600" dirty="0"/>
              <a:t> </a:t>
            </a:r>
            <a:r>
              <a:rPr lang="en-ID" sz="1600" dirty="0" err="1" smtClean="0"/>
              <a:t>tindakan</a:t>
            </a:r>
            <a:r>
              <a:rPr lang="en-ID" sz="1600" dirty="0" smtClean="0"/>
              <a:t> </a:t>
            </a:r>
            <a:r>
              <a:rPr lang="en-ID" sz="1600" dirty="0" err="1" smtClean="0"/>
              <a:t>pembedahan</a:t>
            </a:r>
            <a:r>
              <a:rPr lang="en-ID" sz="1600" dirty="0"/>
              <a:t>. </a:t>
            </a:r>
            <a:r>
              <a:rPr lang="en-ID" sz="1600" dirty="0" err="1"/>
              <a:t>Peran</a:t>
            </a:r>
            <a:r>
              <a:rPr lang="en-ID" sz="1600" dirty="0"/>
              <a:t> </a:t>
            </a:r>
            <a:r>
              <a:rPr lang="en-ID" sz="1600" dirty="0" err="1"/>
              <a:t>perawat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hal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penghubung</a:t>
            </a:r>
            <a:r>
              <a:rPr lang="en-ID" sz="1600" dirty="0"/>
              <a:t> </a:t>
            </a:r>
            <a:r>
              <a:rPr lang="en-ID" sz="1600" dirty="0" err="1"/>
              <a:t>antara</a:t>
            </a:r>
            <a:r>
              <a:rPr lang="en-ID" sz="1600" dirty="0"/>
              <a:t> area </a:t>
            </a:r>
            <a:r>
              <a:rPr lang="en-ID" sz="1600" dirty="0" err="1"/>
              <a:t>steril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bagian</a:t>
            </a:r>
            <a:r>
              <a:rPr lang="en-ID" sz="1600" dirty="0"/>
              <a:t> </a:t>
            </a:r>
            <a:r>
              <a:rPr lang="en-ID" sz="1600" dirty="0" err="1"/>
              <a:t>kamar</a:t>
            </a:r>
            <a:r>
              <a:rPr lang="en-ID" sz="1600" dirty="0"/>
              <a:t> </a:t>
            </a:r>
            <a:r>
              <a:rPr lang="en-ID" sz="1600" dirty="0" err="1"/>
              <a:t>operasi</a:t>
            </a:r>
            <a:r>
              <a:rPr lang="en-ID" sz="1600" dirty="0"/>
              <a:t> </a:t>
            </a:r>
            <a:r>
              <a:rPr lang="en-ID" sz="1600" dirty="0" err="1"/>
              <a:t>lainnya</a:t>
            </a:r>
            <a:r>
              <a:rPr lang="en-ID" sz="1600" dirty="0"/>
              <a:t>. </a:t>
            </a:r>
            <a:r>
              <a:rPr lang="en-ID" sz="1600" dirty="0" err="1"/>
              <a:t>Menjamin</a:t>
            </a:r>
            <a:r>
              <a:rPr lang="en-ID" sz="1600" dirty="0"/>
              <a:t> </a:t>
            </a:r>
            <a:r>
              <a:rPr lang="en-ID" sz="1600" dirty="0" err="1"/>
              <a:t>perlengkapan</a:t>
            </a:r>
            <a:r>
              <a:rPr lang="en-ID" sz="1600" dirty="0"/>
              <a:t> yang </a:t>
            </a:r>
            <a:r>
              <a:rPr lang="en-ID" sz="1600" dirty="0" err="1"/>
              <a:t>dibutuhkan</a:t>
            </a:r>
            <a:r>
              <a:rPr lang="en-ID" sz="1600" dirty="0"/>
              <a:t> </a:t>
            </a:r>
            <a:r>
              <a:rPr lang="en-ID" sz="1600" dirty="0" err="1"/>
              <a:t>oleh</a:t>
            </a:r>
            <a:r>
              <a:rPr lang="en-ID" sz="1600" dirty="0"/>
              <a:t> </a:t>
            </a:r>
            <a:r>
              <a:rPr lang="en-ID" sz="1600" dirty="0" err="1"/>
              <a:t>perawat</a:t>
            </a:r>
            <a:r>
              <a:rPr lang="en-ID" sz="1600" dirty="0"/>
              <a:t> </a:t>
            </a:r>
            <a:r>
              <a:rPr lang="en-ID" sz="1600" dirty="0" err="1"/>
              <a:t>instrumen</a:t>
            </a:r>
            <a:r>
              <a:rPr lang="en-ID" sz="1600" dirty="0"/>
              <a:t> </a:t>
            </a:r>
            <a:r>
              <a:rPr lang="en-ID" sz="1600" dirty="0" err="1"/>
              <a:t>merupakan</a:t>
            </a:r>
            <a:r>
              <a:rPr lang="en-ID" sz="1600" dirty="0"/>
              <a:t> </a:t>
            </a:r>
            <a:r>
              <a:rPr lang="en-ID" sz="1600" dirty="0" err="1"/>
              <a:t>tugas</a:t>
            </a:r>
            <a:r>
              <a:rPr lang="en-ID" sz="1600" dirty="0"/>
              <a:t> lain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perawat</a:t>
            </a:r>
            <a:r>
              <a:rPr lang="en-ID" sz="1600" dirty="0"/>
              <a:t> </a:t>
            </a:r>
            <a:r>
              <a:rPr lang="en-ID" sz="1600" dirty="0" err="1"/>
              <a:t>sirkuler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35540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99" y="348342"/>
            <a:ext cx="4178271" cy="579086"/>
          </a:xfrm>
        </p:spPr>
        <p:txBody>
          <a:bodyPr/>
          <a:lstStyle/>
          <a:p>
            <a:r>
              <a:rPr lang="en-ID" dirty="0" err="1" smtClean="0"/>
              <a:t>Perawat</a:t>
            </a:r>
            <a:r>
              <a:rPr lang="en-ID" dirty="0" smtClean="0"/>
              <a:t> </a:t>
            </a:r>
            <a:r>
              <a:rPr lang="en-ID" dirty="0" err="1" smtClean="0"/>
              <a:t>Anastesi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190" y="1444029"/>
            <a:ext cx="6921471" cy="1789028"/>
          </a:xfrm>
        </p:spPr>
        <p:txBody>
          <a:bodyPr/>
          <a:lstStyle/>
          <a:p>
            <a:pPr algn="just"/>
            <a:r>
              <a:rPr lang="en-ID" sz="1600" dirty="0" err="1"/>
              <a:t>Mempunyai</a:t>
            </a:r>
            <a:r>
              <a:rPr lang="en-ID" sz="1600" dirty="0"/>
              <a:t> </a:t>
            </a:r>
            <a:r>
              <a:rPr lang="en-ID" sz="1600" dirty="0" err="1"/>
              <a:t>wewenang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tanggung</a:t>
            </a:r>
            <a:r>
              <a:rPr lang="en-ID" sz="1600" dirty="0"/>
              <a:t> </a:t>
            </a:r>
            <a:r>
              <a:rPr lang="en-ID" sz="1600" dirty="0" err="1"/>
              <a:t>jawab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tim</a:t>
            </a:r>
            <a:r>
              <a:rPr lang="en-ID" sz="1600" dirty="0"/>
              <a:t> </a:t>
            </a:r>
            <a:r>
              <a:rPr lang="en-ID" sz="1600" dirty="0" err="1"/>
              <a:t>anestesi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kelancaran</a:t>
            </a:r>
            <a:r>
              <a:rPr lang="en-ID" sz="1600" dirty="0"/>
              <a:t> </a:t>
            </a:r>
            <a:r>
              <a:rPr lang="en-ID" sz="1600" dirty="0" err="1"/>
              <a:t>pelaksanaan</a:t>
            </a:r>
            <a:r>
              <a:rPr lang="en-ID" sz="1600" dirty="0"/>
              <a:t> </a:t>
            </a:r>
            <a:r>
              <a:rPr lang="en-ID" sz="1600" dirty="0" err="1"/>
              <a:t>pembiusan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peran</a:t>
            </a:r>
            <a:r>
              <a:rPr lang="en-ID" sz="1600" dirty="0"/>
              <a:t> </a:t>
            </a:r>
            <a:r>
              <a:rPr lang="en-ID" sz="1600" dirty="0" err="1"/>
              <a:t>perawat</a:t>
            </a:r>
            <a:r>
              <a:rPr lang="en-ID" sz="1600" dirty="0"/>
              <a:t> </a:t>
            </a:r>
            <a:r>
              <a:rPr lang="en-ID" sz="1600" dirty="0" err="1"/>
              <a:t>anestesi</a:t>
            </a:r>
            <a:r>
              <a:rPr lang="en-ID" sz="1600" dirty="0"/>
              <a:t>. </a:t>
            </a:r>
            <a:r>
              <a:rPr lang="en-ID" sz="1600" dirty="0" err="1"/>
              <a:t>Peran</a:t>
            </a:r>
            <a:r>
              <a:rPr lang="en-ID" sz="1600" dirty="0"/>
              <a:t> </a:t>
            </a:r>
            <a:r>
              <a:rPr lang="en-ID" sz="1600" dirty="0" err="1"/>
              <a:t>perawat</a:t>
            </a:r>
            <a:r>
              <a:rPr lang="en-ID" sz="1600" dirty="0"/>
              <a:t> </a:t>
            </a:r>
            <a:r>
              <a:rPr lang="en-ID" sz="1600" dirty="0" err="1"/>
              <a:t>anestesi</a:t>
            </a:r>
            <a:r>
              <a:rPr lang="en-ID" sz="1600" dirty="0"/>
              <a:t> </a:t>
            </a:r>
            <a:r>
              <a:rPr lang="en-ID" sz="1600" dirty="0" err="1"/>
              <a:t>mulai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tahap</a:t>
            </a:r>
            <a:r>
              <a:rPr lang="en-ID" sz="1600" dirty="0"/>
              <a:t> </a:t>
            </a:r>
            <a:r>
              <a:rPr lang="en-ID" sz="1600" dirty="0" err="1"/>
              <a:t>pra</a:t>
            </a:r>
            <a:r>
              <a:rPr lang="en-ID" sz="1600" dirty="0"/>
              <a:t> </a:t>
            </a:r>
            <a:r>
              <a:rPr lang="en-ID" sz="1600" dirty="0" err="1"/>
              <a:t>operasi</a:t>
            </a:r>
            <a:r>
              <a:rPr lang="en-ID" sz="1600" dirty="0"/>
              <a:t>, intra </a:t>
            </a:r>
            <a:r>
              <a:rPr lang="en-ID" sz="1600" dirty="0" err="1"/>
              <a:t>operasi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pasca</a:t>
            </a:r>
            <a:r>
              <a:rPr lang="en-ID" sz="1600" dirty="0"/>
              <a:t> </a:t>
            </a:r>
            <a:r>
              <a:rPr lang="en-ID" sz="1600" dirty="0" err="1"/>
              <a:t>operasi</a:t>
            </a:r>
            <a:r>
              <a:rPr lang="en-ID" sz="1600" dirty="0"/>
              <a:t>. </a:t>
            </a:r>
            <a:r>
              <a:rPr lang="en-ID" sz="1600" dirty="0" err="1"/>
              <a:t>Pada</a:t>
            </a:r>
            <a:r>
              <a:rPr lang="en-ID" sz="1600" dirty="0"/>
              <a:t> </a:t>
            </a:r>
            <a:r>
              <a:rPr lang="en-ID" sz="1600" dirty="0" err="1"/>
              <a:t>tahap</a:t>
            </a:r>
            <a:r>
              <a:rPr lang="en-ID" sz="1600" dirty="0"/>
              <a:t> </a:t>
            </a:r>
            <a:r>
              <a:rPr lang="en-ID" sz="1600" dirty="0" err="1"/>
              <a:t>praoperasi</a:t>
            </a:r>
            <a:r>
              <a:rPr lang="en-ID" sz="1600" dirty="0"/>
              <a:t>, </a:t>
            </a:r>
            <a:r>
              <a:rPr lang="en-ID" sz="1600" dirty="0" err="1"/>
              <a:t>perawat</a:t>
            </a:r>
            <a:r>
              <a:rPr lang="en-ID" sz="1600" dirty="0"/>
              <a:t> </a:t>
            </a:r>
            <a:r>
              <a:rPr lang="en-ID" sz="1600" dirty="0" err="1"/>
              <a:t>anestesi</a:t>
            </a:r>
            <a:r>
              <a:rPr lang="en-ID" sz="1600" dirty="0"/>
              <a:t> </a:t>
            </a:r>
            <a:r>
              <a:rPr lang="en-ID" sz="1600" dirty="0" err="1"/>
              <a:t>berperan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melakukan</a:t>
            </a:r>
            <a:r>
              <a:rPr lang="en-ID" sz="1600" dirty="0"/>
              <a:t> sign-in </a:t>
            </a:r>
            <a:r>
              <a:rPr lang="en-ID" sz="1600" dirty="0" err="1"/>
              <a:t>bersama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dokter</a:t>
            </a:r>
            <a:r>
              <a:rPr lang="en-ID" sz="1600" dirty="0"/>
              <a:t> </a:t>
            </a:r>
            <a:r>
              <a:rPr lang="en-ID" sz="1600" dirty="0" err="1"/>
              <a:t>anestesi</a:t>
            </a:r>
            <a:r>
              <a:rPr lang="en-ID" sz="1600" dirty="0"/>
              <a:t>. </a:t>
            </a:r>
            <a:r>
              <a:rPr lang="en-ID" sz="1600" dirty="0" err="1"/>
              <a:t>Tahap</a:t>
            </a:r>
            <a:r>
              <a:rPr lang="en-ID" sz="1600" dirty="0"/>
              <a:t> intra </a:t>
            </a:r>
            <a:r>
              <a:rPr lang="en-ID" sz="1600" dirty="0" err="1"/>
              <a:t>operatif</a:t>
            </a:r>
            <a:r>
              <a:rPr lang="en-ID" sz="1600" dirty="0"/>
              <a:t>, </a:t>
            </a:r>
            <a:r>
              <a:rPr lang="en-ID" sz="1600" dirty="0" err="1"/>
              <a:t>perawat</a:t>
            </a:r>
            <a:r>
              <a:rPr lang="en-ID" sz="1600" dirty="0"/>
              <a:t> </a:t>
            </a:r>
            <a:r>
              <a:rPr lang="en-ID" sz="1600" dirty="0" err="1"/>
              <a:t>anestesi</a:t>
            </a:r>
            <a:r>
              <a:rPr lang="en-ID" sz="1600" dirty="0"/>
              <a:t> </a:t>
            </a:r>
            <a:r>
              <a:rPr lang="en-ID" sz="1600" dirty="0" err="1"/>
              <a:t>bertanggung</a:t>
            </a:r>
            <a:r>
              <a:rPr lang="en-ID" sz="1600" dirty="0"/>
              <a:t> </a:t>
            </a:r>
            <a:r>
              <a:rPr lang="en-ID" sz="1600" dirty="0" err="1"/>
              <a:t>jawab</a:t>
            </a:r>
            <a:r>
              <a:rPr lang="en-ID" sz="1600" dirty="0"/>
              <a:t> </a:t>
            </a:r>
            <a:r>
              <a:rPr lang="en-ID" sz="1600" dirty="0" err="1"/>
              <a:t>terhadap</a:t>
            </a:r>
            <a:r>
              <a:rPr lang="en-ID" sz="1600" dirty="0"/>
              <a:t> </a:t>
            </a:r>
            <a:r>
              <a:rPr lang="en-ID" sz="1600" dirty="0" err="1"/>
              <a:t>kesiapan</a:t>
            </a:r>
            <a:r>
              <a:rPr lang="en-ID" sz="1600" dirty="0"/>
              <a:t> </a:t>
            </a:r>
            <a:r>
              <a:rPr lang="en-ID" sz="1600" dirty="0" err="1"/>
              <a:t>instrumen</a:t>
            </a:r>
            <a:r>
              <a:rPr lang="en-ID" sz="1600" dirty="0"/>
              <a:t> </a:t>
            </a:r>
            <a:r>
              <a:rPr lang="en-ID" sz="1600" dirty="0" err="1"/>
              <a:t>anestesi</a:t>
            </a:r>
            <a:r>
              <a:rPr lang="en-ID" sz="1600" dirty="0"/>
              <a:t>, </a:t>
            </a:r>
            <a:r>
              <a:rPr lang="en-ID" sz="1600" dirty="0" err="1"/>
              <a:t>manajemen</a:t>
            </a:r>
            <a:r>
              <a:rPr lang="en-ID" sz="1600" dirty="0"/>
              <a:t> </a:t>
            </a:r>
            <a:r>
              <a:rPr lang="en-ID" sz="1600" dirty="0" err="1"/>
              <a:t>pasien</a:t>
            </a:r>
            <a:r>
              <a:rPr lang="en-ID" sz="1600" dirty="0"/>
              <a:t> </a:t>
            </a:r>
            <a:r>
              <a:rPr lang="en-ID" sz="1600" dirty="0" err="1"/>
              <a:t>termasuk</a:t>
            </a:r>
            <a:r>
              <a:rPr lang="en-ID" sz="1600" dirty="0"/>
              <a:t> </a:t>
            </a:r>
            <a:r>
              <a:rPr lang="en-ID" sz="1600" dirty="0" err="1"/>
              <a:t>posisi</a:t>
            </a:r>
            <a:r>
              <a:rPr lang="en-ID" sz="1600" dirty="0"/>
              <a:t> </a:t>
            </a:r>
            <a:r>
              <a:rPr lang="en-ID" sz="1600" dirty="0" err="1"/>
              <a:t>pasien</a:t>
            </a:r>
            <a:r>
              <a:rPr lang="en-ID" sz="1600" dirty="0"/>
              <a:t> yang </a:t>
            </a:r>
            <a:r>
              <a:rPr lang="en-ID" sz="1600" dirty="0" err="1"/>
              <a:t>aman</a:t>
            </a:r>
            <a:r>
              <a:rPr lang="en-ID" sz="1600" dirty="0"/>
              <a:t> </a:t>
            </a:r>
            <a:r>
              <a:rPr lang="en-ID" sz="1600" dirty="0" err="1"/>
              <a:t>bagi</a:t>
            </a:r>
            <a:r>
              <a:rPr lang="en-ID" sz="1600" dirty="0"/>
              <a:t> </a:t>
            </a:r>
            <a:r>
              <a:rPr lang="en-ID" sz="1600" dirty="0" err="1"/>
              <a:t>aktivitas</a:t>
            </a:r>
            <a:r>
              <a:rPr lang="en-ID" sz="1600" dirty="0"/>
              <a:t> </a:t>
            </a:r>
            <a:r>
              <a:rPr lang="en-ID" sz="1600" dirty="0" err="1"/>
              <a:t>anestesi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efek</a:t>
            </a:r>
            <a:r>
              <a:rPr lang="en-ID" sz="1600" dirty="0"/>
              <a:t> yang </a:t>
            </a:r>
            <a:r>
              <a:rPr lang="en-ID" sz="1600" dirty="0" err="1"/>
              <a:t>ditimbulkan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anestesi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1703679785"/>
      </p:ext>
    </p:extLst>
  </p:cSld>
  <p:clrMapOvr>
    <a:masterClrMapping/>
  </p:clrMapOvr>
</p:sld>
</file>

<file path=ppt/theme/theme1.xml><?xml version="1.0" encoding="utf-8"?>
<a:theme xmlns:a="http://schemas.openxmlformats.org/drawingml/2006/main" name="Heale Slideshow by Slidesgo">
  <a:themeElements>
    <a:clrScheme name="Simple Light">
      <a:dk1>
        <a:srgbClr val="434343"/>
      </a:dk1>
      <a:lt1>
        <a:srgbClr val="FFFFFF"/>
      </a:lt1>
      <a:dk2>
        <a:srgbClr val="710102"/>
      </a:dk2>
      <a:lt2>
        <a:srgbClr val="C50000"/>
      </a:lt2>
      <a:accent1>
        <a:srgbClr val="EEF6FF"/>
      </a:accent1>
      <a:accent2>
        <a:srgbClr val="71ABB0"/>
      </a:accent2>
      <a:accent3>
        <a:srgbClr val="2B555F"/>
      </a:accent3>
      <a:accent4>
        <a:srgbClr val="710102"/>
      </a:accent4>
      <a:accent5>
        <a:srgbClr val="C50000"/>
      </a:accent5>
      <a:accent6>
        <a:srgbClr val="EEF6FF"/>
      </a:accent6>
      <a:hlink>
        <a:srgbClr val="2B55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935</Words>
  <Application>Microsoft Office PowerPoint</Application>
  <PresentationFormat>On-screen Show (16:9)</PresentationFormat>
  <Paragraphs>67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Roboto</vt:lpstr>
      <vt:lpstr>Manjari</vt:lpstr>
      <vt:lpstr>Times New Roman</vt:lpstr>
      <vt:lpstr>Heale Slideshow by Slidesgo</vt:lpstr>
      <vt:lpstr>Peran Perawat dan Fungsi Advokasi </vt:lpstr>
      <vt:lpstr>Peran Perawat</vt:lpstr>
      <vt:lpstr>Konsep Advokasi</vt:lpstr>
      <vt:lpstr>Fungsi Advokasi</vt:lpstr>
      <vt:lpstr>Peran Perawat Bedah (Operatif)</vt:lpstr>
      <vt:lpstr>Perawat Administratif</vt:lpstr>
      <vt:lpstr>Perawat Instrumen</vt:lpstr>
      <vt:lpstr>Perawat Sirkuler</vt:lpstr>
      <vt:lpstr>Perawat Anastesi</vt:lpstr>
      <vt:lpstr>Peran Perawat Unit Stroke</vt:lpstr>
      <vt:lpstr>Peran Perawat Hemodialisa</vt:lpstr>
      <vt:lpstr>Perawat Ruang Pemulihan</vt:lpstr>
      <vt:lpstr>Peran Perawat Ruang Bedah</vt:lpstr>
      <vt:lpstr>Peran Perawat Ruang Ranap</vt:lpstr>
      <vt:lpstr>Peran Perawat Ruang Rawat Jalan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Perawat dan fungsi Advokasi</dc:title>
  <dc:creator>Irsha Talita Daria</dc:creator>
  <cp:lastModifiedBy>Virshereads</cp:lastModifiedBy>
  <cp:revision>7</cp:revision>
  <dcterms:modified xsi:type="dcterms:W3CDTF">2023-11-22T02:47:19Z</dcterms:modified>
</cp:coreProperties>
</file>