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3" r:id="rId8"/>
    <p:sldId id="270" r:id="rId9"/>
    <p:sldId id="266" r:id="rId10"/>
    <p:sldId id="268" r:id="rId11"/>
    <p:sldId id="269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99F432-DFB1-4C86-B7FA-E49BBE69F247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B0BF8F-13A0-46E9-A972-1470DC4FC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[hyperemesis+gravidarum.gif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805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420" y="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sz="4400" b="1" dirty="0" smtClean="0"/>
              <a:t>ASUHAN KEBIDANAN PADA</a:t>
            </a:r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HIPEREMESIS GRAVIDARUM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PERAWATAN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Batasi</a:t>
            </a:r>
            <a:r>
              <a:rPr lang="en-US" dirty="0" smtClean="0"/>
              <a:t> intake oral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muntah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anti </a:t>
            </a:r>
            <a:r>
              <a:rPr lang="en-US" dirty="0" err="1" smtClean="0"/>
              <a:t>emetik</a:t>
            </a:r>
            <a:r>
              <a:rPr lang="en-US" dirty="0" smtClean="0"/>
              <a:t> yang </a:t>
            </a:r>
            <a:r>
              <a:rPr lang="en-US" dirty="0" err="1" smtClean="0"/>
              <a:t>diprogramkan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Phenergan</a:t>
            </a:r>
            <a:r>
              <a:rPr lang="en-US" dirty="0" smtClean="0"/>
              <a:t> 10-20mg/</a:t>
            </a:r>
            <a:r>
              <a:rPr lang="en-US" dirty="0" err="1" smtClean="0"/>
              <a:t>i.v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Pertahankan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yang </a:t>
            </a:r>
            <a:r>
              <a:rPr lang="en-US" dirty="0" err="1" smtClean="0"/>
              <a:t>diprogramkan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Catat</a:t>
            </a:r>
            <a:r>
              <a:rPr lang="en-US" dirty="0" smtClean="0"/>
              <a:t> intake </a:t>
            </a:r>
            <a:r>
              <a:rPr lang="en-US" dirty="0" err="1" smtClean="0"/>
              <a:t>dan</a:t>
            </a:r>
            <a:r>
              <a:rPr lang="en-US" dirty="0" smtClean="0"/>
              <a:t> output.</a:t>
            </a:r>
          </a:p>
          <a:p>
            <a:r>
              <a:rPr lang="en-US" dirty="0" err="1" smtClean="0"/>
              <a:t>Anjurkan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porsi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endParaRPr lang="en-US" dirty="0" smtClean="0"/>
          </a:p>
          <a:p>
            <a:r>
              <a:rPr lang="en-US" dirty="0" err="1" smtClean="0"/>
              <a:t>Anjurkan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yang </a:t>
            </a:r>
            <a:r>
              <a:rPr lang="en-US" dirty="0" err="1" smtClean="0"/>
              <a:t>berlemak</a:t>
            </a:r>
            <a:endParaRPr lang="en-US" dirty="0" smtClean="0"/>
          </a:p>
          <a:p>
            <a:r>
              <a:rPr lang="en-US" dirty="0" err="1" smtClean="0"/>
              <a:t>Anjurkan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selingan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biskuit</a:t>
            </a:r>
            <a:r>
              <a:rPr lang="en-US" dirty="0" smtClean="0"/>
              <a:t>, roti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teh</a:t>
            </a:r>
            <a:r>
              <a:rPr lang="en-US" dirty="0" smtClean="0"/>
              <a:t> (</a:t>
            </a:r>
            <a:r>
              <a:rPr lang="en-US" dirty="0" err="1" smtClean="0"/>
              <a:t>panas</a:t>
            </a:r>
            <a:r>
              <a:rPr lang="en-US" dirty="0" smtClean="0"/>
              <a:t>) </a:t>
            </a:r>
            <a:r>
              <a:rPr lang="en-US" dirty="0" err="1" smtClean="0"/>
              <a:t>hangat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bagun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Inspeksi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iritasi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Iesi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mulut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Kaji</a:t>
            </a:r>
            <a:r>
              <a:rPr lang="en-US" dirty="0" smtClean="0"/>
              <a:t> </a:t>
            </a:r>
            <a:r>
              <a:rPr lang="en-US" dirty="0" err="1" smtClean="0"/>
              <a:t>kebersihan</a:t>
            </a:r>
            <a:r>
              <a:rPr lang="en-US" dirty="0" smtClean="0"/>
              <a:t> oral </a:t>
            </a:r>
            <a:r>
              <a:rPr lang="en-US" dirty="0" err="1" smtClean="0"/>
              <a:t>dan</a:t>
            </a:r>
            <a:r>
              <a:rPr lang="en-US" dirty="0" smtClean="0"/>
              <a:t> personal hygiene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pembersih</a:t>
            </a:r>
            <a:r>
              <a:rPr lang="en-US" dirty="0" smtClean="0"/>
              <a:t> </a:t>
            </a:r>
            <a:r>
              <a:rPr lang="en-US" dirty="0" err="1" smtClean="0"/>
              <a:t>mulut</a:t>
            </a:r>
            <a:r>
              <a:rPr lang="en-US" dirty="0" smtClean="0"/>
              <a:t> </a:t>
            </a:r>
            <a:r>
              <a:rPr lang="en-US" dirty="0" err="1" smtClean="0"/>
              <a:t>sesering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PENANGANAN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Pantau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Hemoglobin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Hemotokrit</a:t>
            </a:r>
            <a:endParaRPr lang="en-US" dirty="0" smtClean="0"/>
          </a:p>
          <a:p>
            <a:r>
              <a:rPr lang="en-US" dirty="0" smtClean="0"/>
              <a:t>Test urine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aseton</a:t>
            </a:r>
            <a:r>
              <a:rPr lang="en-US" dirty="0" smtClean="0"/>
              <a:t>, albumin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glukosa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pembesaran</a:t>
            </a:r>
            <a:r>
              <a:rPr lang="en-US" dirty="0" smtClean="0"/>
              <a:t> uterus.</a:t>
            </a:r>
          </a:p>
          <a:p>
            <a:r>
              <a:rPr lang="en-US" dirty="0" err="1" smtClean="0"/>
              <a:t>Kaji</a:t>
            </a:r>
            <a:r>
              <a:rPr lang="en-US" dirty="0" smtClean="0"/>
              <a:t> TTV</a:t>
            </a:r>
          </a:p>
          <a:p>
            <a:r>
              <a:rPr lang="en-US" dirty="0" err="1" smtClean="0"/>
              <a:t>Berikan</a:t>
            </a:r>
            <a:r>
              <a:rPr lang="en-US" dirty="0" smtClean="0"/>
              <a:t> support </a:t>
            </a:r>
            <a:r>
              <a:rPr lang="en-US" dirty="0" err="1" smtClean="0"/>
              <a:t>psikologis</a:t>
            </a:r>
            <a:endParaRPr lang="en-US" dirty="0" smtClean="0"/>
          </a:p>
          <a:p>
            <a:r>
              <a:rPr lang="en-US" dirty="0" err="1" smtClean="0"/>
              <a:t>Anjurkan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bedrest</a:t>
            </a:r>
            <a:endParaRPr lang="en-US" dirty="0" smtClean="0"/>
          </a:p>
          <a:p>
            <a:r>
              <a:rPr lang="en-US" dirty="0" err="1" smtClean="0"/>
              <a:t>Anjurkan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istirahat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kurangi</a:t>
            </a:r>
            <a:r>
              <a:rPr lang="en-US" dirty="0" smtClean="0"/>
              <a:t> jam </a:t>
            </a:r>
            <a:r>
              <a:rPr lang="en-US" dirty="0" err="1" smtClean="0"/>
              <a:t>kunjung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PENATALAKSANAAN UTK DIET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8839200" cy="5562600"/>
          </a:xfrm>
        </p:spPr>
        <p:txBody>
          <a:bodyPr>
            <a:noAutofit/>
          </a:bodyPr>
          <a:lstStyle/>
          <a:p>
            <a:r>
              <a:rPr lang="en-US" sz="2800" dirty="0"/>
              <a:t>Diet </a:t>
            </a:r>
            <a:r>
              <a:rPr lang="en-US" sz="2800" dirty="0" err="1"/>
              <a:t>hiperemesis</a:t>
            </a:r>
            <a:r>
              <a:rPr lang="en-US" sz="2800" dirty="0"/>
              <a:t> I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hiperemesis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III. </a:t>
            </a:r>
            <a:r>
              <a:rPr lang="en-US" sz="2800" dirty="0" err="1"/>
              <a:t>Makanan</a:t>
            </a:r>
            <a:r>
              <a:rPr lang="en-US" sz="2800" dirty="0"/>
              <a:t> </a:t>
            </a:r>
            <a:r>
              <a:rPr lang="en-US" sz="2800" dirty="0" err="1" smtClean="0"/>
              <a:t>hanya</a:t>
            </a:r>
            <a:r>
              <a:rPr lang="en-US" sz="2800" dirty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/>
              <a:t>roti </a:t>
            </a:r>
            <a:r>
              <a:rPr lang="en-US" sz="2800" dirty="0" err="1"/>
              <a:t>kering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buah-buahan</a:t>
            </a:r>
            <a:r>
              <a:rPr lang="en-US" sz="2800" dirty="0"/>
              <a:t>. </a:t>
            </a:r>
            <a:r>
              <a:rPr lang="en-US" sz="2800" dirty="0" err="1"/>
              <a:t>Cairan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/>
              <a:t>tetapi</a:t>
            </a:r>
            <a:r>
              <a:rPr lang="en-US" sz="2800" dirty="0"/>
              <a:t> 1-2 jam </a:t>
            </a:r>
            <a:r>
              <a:rPr lang="en-US" sz="2800" dirty="0" err="1"/>
              <a:t>sesudahnya</a:t>
            </a:r>
            <a:r>
              <a:rPr lang="en-US" sz="2800" dirty="0"/>
              <a:t>. </a:t>
            </a:r>
            <a:r>
              <a:rPr lang="en-US" sz="2800" dirty="0" err="1"/>
              <a:t>Makanan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zat-zat</a:t>
            </a:r>
            <a:r>
              <a:rPr lang="en-US" sz="2800" dirty="0"/>
              <a:t> </a:t>
            </a:r>
            <a:r>
              <a:rPr lang="en-US" sz="2800" dirty="0" err="1" smtClean="0"/>
              <a:t>gizi</a:t>
            </a:r>
            <a:r>
              <a:rPr lang="en-US" sz="2800" dirty="0" smtClean="0"/>
              <a:t> </a:t>
            </a:r>
            <a:r>
              <a:rPr lang="en-US" sz="2800" dirty="0" err="1" smtClean="0"/>
              <a:t>kecuali</a:t>
            </a:r>
            <a:r>
              <a:rPr lang="en-US" sz="2800" dirty="0" smtClean="0"/>
              <a:t> </a:t>
            </a:r>
            <a:r>
              <a:rPr lang="en-US" sz="2800" dirty="0"/>
              <a:t>vitamin C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selama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 smtClean="0"/>
              <a:t>hari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smtClean="0"/>
              <a:t>Diet </a:t>
            </a:r>
            <a:r>
              <a:rPr lang="en-US" sz="2800" dirty="0" err="1"/>
              <a:t>hiperemesis</a:t>
            </a:r>
            <a:r>
              <a:rPr lang="en-US" sz="2800" dirty="0"/>
              <a:t> II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bila</a:t>
            </a:r>
            <a:r>
              <a:rPr lang="en-US" sz="2800" dirty="0"/>
              <a:t> rasa </a:t>
            </a:r>
            <a:r>
              <a:rPr lang="en-US" sz="2800" dirty="0" err="1"/>
              <a:t>mual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muntah</a:t>
            </a:r>
            <a:r>
              <a:rPr lang="en-US" sz="2800" dirty="0"/>
              <a:t> </a:t>
            </a:r>
            <a:r>
              <a:rPr lang="en-US" sz="2800" dirty="0" err="1"/>
              <a:t>berkurang</a:t>
            </a:r>
            <a:r>
              <a:rPr lang="en-US" sz="2800" dirty="0"/>
              <a:t>.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berangsur</a:t>
            </a:r>
            <a:r>
              <a:rPr lang="en-US" sz="2800" dirty="0" smtClean="0"/>
              <a:t>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makanan</a:t>
            </a:r>
            <a:r>
              <a:rPr lang="en-US" sz="2800" dirty="0"/>
              <a:t> yang </a:t>
            </a:r>
            <a:r>
              <a:rPr lang="en-US" sz="2800" dirty="0" err="1"/>
              <a:t>bernilai</a:t>
            </a:r>
            <a:r>
              <a:rPr lang="en-US" sz="2800" dirty="0"/>
              <a:t> </a:t>
            </a:r>
            <a:r>
              <a:rPr lang="en-US" sz="2800" dirty="0" err="1"/>
              <a:t>gizi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. </a:t>
            </a:r>
            <a:r>
              <a:rPr lang="en-US" sz="2800" dirty="0" err="1" smtClean="0"/>
              <a:t>Minuman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bersama</a:t>
            </a:r>
            <a:r>
              <a:rPr lang="en-US" sz="2800" dirty="0"/>
              <a:t> </a:t>
            </a:r>
            <a:r>
              <a:rPr lang="en-US" sz="2800" dirty="0" err="1"/>
              <a:t>makanan</a:t>
            </a:r>
            <a:r>
              <a:rPr lang="en-US" sz="2800" dirty="0"/>
              <a:t>. </a:t>
            </a:r>
            <a:r>
              <a:rPr lang="en-US" sz="2800" dirty="0" err="1"/>
              <a:t>Makanan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rendah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 smtClean="0"/>
              <a:t>zat-zat</a:t>
            </a:r>
            <a:r>
              <a:rPr lang="en-US" sz="2800" dirty="0" smtClean="0"/>
              <a:t> </a:t>
            </a:r>
            <a:r>
              <a:rPr lang="en-US" sz="2800" dirty="0" err="1" smtClean="0"/>
              <a:t>gizi</a:t>
            </a:r>
            <a:r>
              <a:rPr lang="en-US" sz="2800" dirty="0" smtClean="0"/>
              <a:t> </a:t>
            </a:r>
            <a:r>
              <a:rPr lang="en-US" sz="2800" dirty="0" err="1"/>
              <a:t>kecuali</a:t>
            </a:r>
            <a:r>
              <a:rPr lang="en-US" sz="2800" dirty="0"/>
              <a:t> vitamin 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D.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23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Diet </a:t>
            </a:r>
            <a:r>
              <a:rPr lang="en-US" sz="2800" dirty="0" err="1" smtClean="0"/>
              <a:t>hiperemesis</a:t>
            </a:r>
            <a:r>
              <a:rPr lang="en-US" sz="2800" dirty="0" smtClean="0"/>
              <a:t> III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penderita</a:t>
            </a:r>
            <a:r>
              <a:rPr lang="en-US" sz="2800" dirty="0" smtClean="0"/>
              <a:t> dg </a:t>
            </a:r>
            <a:r>
              <a:rPr lang="en-US" sz="2800" dirty="0" err="1" smtClean="0"/>
              <a:t>hiperemesis</a:t>
            </a:r>
            <a:r>
              <a:rPr lang="en-US" sz="2800" dirty="0" smtClean="0"/>
              <a:t> </a:t>
            </a:r>
            <a:r>
              <a:rPr lang="en-US" sz="2800" dirty="0" err="1" smtClean="0"/>
              <a:t>ringan</a:t>
            </a:r>
            <a:r>
              <a:rPr lang="en-US" sz="2800" dirty="0" smtClean="0"/>
              <a:t>.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kesanggupan</a:t>
            </a:r>
            <a:r>
              <a:rPr lang="en-US" sz="2800" dirty="0" smtClean="0"/>
              <a:t> </a:t>
            </a:r>
            <a:r>
              <a:rPr lang="en-US" sz="2800" dirty="0" err="1" smtClean="0"/>
              <a:t>penderita</a:t>
            </a:r>
            <a:r>
              <a:rPr lang="en-US" sz="2800" dirty="0" smtClean="0"/>
              <a:t> </a:t>
            </a:r>
            <a:r>
              <a:rPr lang="en-US" sz="2800" dirty="0" err="1" smtClean="0"/>
              <a:t>minuman</a:t>
            </a:r>
            <a:r>
              <a:rPr lang="en-US" sz="2800" dirty="0" smtClean="0"/>
              <a:t> </a:t>
            </a:r>
            <a:r>
              <a:rPr lang="en-US" sz="2800" dirty="0" err="1" smtClean="0"/>
              <a:t>boleh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zat</a:t>
            </a:r>
            <a:r>
              <a:rPr lang="en-US" sz="2800" dirty="0" smtClean="0"/>
              <a:t> </a:t>
            </a:r>
            <a:r>
              <a:rPr lang="en-US" sz="2800" dirty="0" err="1" smtClean="0"/>
              <a:t>gizi</a:t>
            </a:r>
            <a:r>
              <a:rPr lang="en-US" sz="2800" dirty="0" smtClean="0"/>
              <a:t> </a:t>
            </a:r>
            <a:r>
              <a:rPr lang="en-US" sz="2800" dirty="0" err="1" smtClean="0"/>
              <a:t>kecuali</a:t>
            </a:r>
            <a:r>
              <a:rPr lang="en-US" sz="2800" dirty="0" smtClean="0"/>
              <a:t> </a:t>
            </a:r>
            <a:r>
              <a:rPr lang="en-US" sz="2800" dirty="0" err="1" smtClean="0"/>
              <a:t>kalsium</a:t>
            </a:r>
            <a:r>
              <a:rPr lang="en-US" sz="28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8229600" cy="3124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>
                <a:latin typeface="Broadway" pitchFamily="82" charset="0"/>
              </a:rPr>
              <a:t>TERIMA KASIH</a:t>
            </a:r>
            <a:endParaRPr lang="en-US" sz="7200" dirty="0"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solidFill>
            <a:srgbClr val="92D05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DEFINISI HIPEREMESIS GRAVIDARUM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Vomitus</a:t>
            </a:r>
            <a:r>
              <a:rPr lang="en-US" dirty="0" smtClean="0"/>
              <a:t> yang </a:t>
            </a:r>
            <a:r>
              <a:rPr lang="en-US" dirty="0" err="1" smtClean="0"/>
              <a:t>berlebihan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dehidrasi</a:t>
            </a:r>
            <a:r>
              <a:rPr lang="en-US" dirty="0" smtClean="0"/>
              <a:t>, </a:t>
            </a:r>
            <a:r>
              <a:rPr lang="en-US" dirty="0" err="1" smtClean="0"/>
              <a:t>ketidakseimbangan</a:t>
            </a:r>
            <a:r>
              <a:rPr lang="en-US" dirty="0" smtClean="0"/>
              <a:t> </a:t>
            </a:r>
            <a:r>
              <a:rPr lang="en-US" dirty="0" err="1" smtClean="0"/>
              <a:t>elektrolit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defisiensi</a:t>
            </a:r>
            <a:r>
              <a:rPr lang="en-US" dirty="0" smtClean="0"/>
              <a:t> </a:t>
            </a:r>
            <a:r>
              <a:rPr lang="en-US" dirty="0" err="1" smtClean="0"/>
              <a:t>nutrisi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kehilanagan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endParaRPr lang="en-US" dirty="0" smtClean="0"/>
          </a:p>
          <a:p>
            <a:pPr algn="just"/>
            <a:r>
              <a:rPr lang="en-US" dirty="0" err="1" smtClean="0"/>
              <a:t>Hiperemesis</a:t>
            </a:r>
            <a:r>
              <a:rPr lang="en-US" dirty="0" smtClean="0"/>
              <a:t> </a:t>
            </a:r>
            <a:r>
              <a:rPr lang="en-US" dirty="0" err="1" smtClean="0"/>
              <a:t>gravidarum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muntah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20 </a:t>
            </a:r>
            <a:r>
              <a:rPr lang="en-US" dirty="0" err="1" smtClean="0"/>
              <a:t>minggu</a:t>
            </a:r>
            <a:r>
              <a:rPr lang="en-US" dirty="0" smtClean="0"/>
              <a:t>, </a:t>
            </a:r>
            <a:r>
              <a:rPr lang="en-US" dirty="0" err="1" smtClean="0"/>
              <a:t>muntah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hebat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diminum</a:t>
            </a:r>
            <a:r>
              <a:rPr lang="en-US" dirty="0" smtClean="0"/>
              <a:t> </a:t>
            </a:r>
            <a:r>
              <a:rPr lang="en-US" dirty="0" err="1" smtClean="0"/>
              <a:t>dimuntahkan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,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, </a:t>
            </a:r>
            <a:r>
              <a:rPr lang="en-US" dirty="0" err="1" smtClean="0"/>
              <a:t>dehidrasi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aseton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urin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appendisitis</a:t>
            </a:r>
            <a:r>
              <a:rPr lang="en-US" dirty="0" smtClean="0"/>
              <a:t>, </a:t>
            </a:r>
            <a:r>
              <a:rPr lang="en-US" dirty="0" err="1" smtClean="0"/>
              <a:t>pielititis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58725"/>
            <a:ext cx="8229600" cy="609600"/>
          </a:xfrm>
          <a:solidFill>
            <a:schemeClr val="accent2">
              <a:lumMod val="60000"/>
              <a:lumOff val="4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/>
            <a:r>
              <a:rPr lang="en-US" dirty="0" smtClean="0"/>
              <a:t>FAKTOR PREDISPOSISI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0" y="1219200"/>
            <a:ext cx="7162800" cy="4937760"/>
          </a:xfrm>
        </p:spPr>
        <p:txBody>
          <a:bodyPr/>
          <a:lstStyle/>
          <a:p>
            <a:r>
              <a:rPr lang="en-US" dirty="0" err="1" smtClean="0"/>
              <a:t>Etiologi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endParaRPr lang="en-US" dirty="0" smtClean="0"/>
          </a:p>
          <a:p>
            <a:r>
              <a:rPr lang="en-US" dirty="0" smtClean="0"/>
              <a:t>Level </a:t>
            </a:r>
            <a:r>
              <a:rPr lang="en-US" dirty="0" err="1" smtClean="0"/>
              <a:t>hormon</a:t>
            </a:r>
            <a:r>
              <a:rPr lang="en-US" dirty="0" smtClean="0"/>
              <a:t> ß-</a:t>
            </a:r>
            <a:r>
              <a:rPr lang="en-US" dirty="0" err="1" smtClean="0"/>
              <a:t>hCG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Peningkatan</a:t>
            </a:r>
            <a:r>
              <a:rPr lang="en-US" dirty="0" smtClean="0"/>
              <a:t> level estrogen</a:t>
            </a:r>
          </a:p>
          <a:p>
            <a:r>
              <a:rPr lang="en-US" dirty="0" err="1" smtClean="0"/>
              <a:t>Primigravida</a:t>
            </a:r>
            <a:r>
              <a:rPr lang="en-US" dirty="0" smtClean="0"/>
              <a:t>, </a:t>
            </a:r>
            <a:r>
              <a:rPr lang="en-US" dirty="0" err="1" smtClean="0"/>
              <a:t>gemelli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mola</a:t>
            </a:r>
            <a:r>
              <a:rPr lang="en-US" dirty="0" smtClean="0"/>
              <a:t> </a:t>
            </a:r>
            <a:r>
              <a:rPr lang="en-US" dirty="0" err="1" smtClean="0"/>
              <a:t>hidatidosa</a:t>
            </a:r>
            <a:endParaRPr lang="en-US" dirty="0" smtClean="0"/>
          </a:p>
          <a:p>
            <a:r>
              <a:rPr lang="en-US" dirty="0" err="1" smtClean="0"/>
              <a:t>Alergi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psikologik</a:t>
            </a:r>
            <a:endParaRPr lang="en-US" dirty="0" smtClean="0"/>
          </a:p>
          <a:p>
            <a:r>
              <a:rPr lang="en-US" dirty="0" smtClean="0"/>
              <a:t>Diet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Helicobacter pylori.</a:t>
            </a:r>
          </a:p>
          <a:p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20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err="1" smtClean="0"/>
              <a:t>Obesitas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zulliesikawati.files.wordpress.com/2008/11/morningsickn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9772" y="4419600"/>
            <a:ext cx="2774228" cy="24384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TINGKATAN HIPEREMESIS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Tingkat I</a:t>
            </a:r>
            <a:br>
              <a:rPr lang="en-US" dirty="0" smtClean="0"/>
            </a:br>
            <a:r>
              <a:rPr lang="en-US" dirty="0" err="1" smtClean="0"/>
              <a:t>Muntah</a:t>
            </a:r>
            <a:r>
              <a:rPr lang="en-US" dirty="0" smtClean="0"/>
              <a:t> yang </a:t>
            </a:r>
            <a:r>
              <a:rPr lang="en-US" dirty="0" err="1" smtClean="0"/>
              <a:t>terus-menerus</a:t>
            </a:r>
            <a:r>
              <a:rPr lang="en-US" dirty="0" smtClean="0"/>
              <a:t>,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intoleransi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minuman,berat-badan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, </a:t>
            </a:r>
            <a:r>
              <a:rPr lang="en-US" dirty="0" err="1" smtClean="0"/>
              <a:t>nyeri</a:t>
            </a:r>
            <a:r>
              <a:rPr lang="en-US" dirty="0" smtClean="0"/>
              <a:t> </a:t>
            </a:r>
            <a:r>
              <a:rPr lang="en-US" dirty="0" err="1" smtClean="0"/>
              <a:t>epigastrium</a:t>
            </a:r>
            <a:r>
              <a:rPr lang="en-US" dirty="0" smtClean="0"/>
              <a:t>, </a:t>
            </a:r>
            <a:r>
              <a:rPr lang="en-US" dirty="0" err="1" smtClean="0"/>
              <a:t>muntah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makanan,lendir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empedu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lendir</a:t>
            </a:r>
            <a:r>
              <a:rPr lang="en-US" dirty="0" smtClean="0"/>
              <a:t>,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empedu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terakhirkeluar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. </a:t>
            </a:r>
            <a:r>
              <a:rPr lang="en-US" dirty="0" err="1" smtClean="0"/>
              <a:t>Nadi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100 kali per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darahsistole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 Mata </a:t>
            </a:r>
            <a:r>
              <a:rPr lang="en-US" dirty="0" err="1" smtClean="0"/>
              <a:t>cekung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kering</a:t>
            </a:r>
            <a:r>
              <a:rPr lang="en-US" dirty="0" smtClean="0"/>
              <a:t>, </a:t>
            </a:r>
            <a:r>
              <a:rPr lang="en-US" dirty="0" err="1" smtClean="0"/>
              <a:t>turgor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urinmasih</a:t>
            </a:r>
            <a:r>
              <a:rPr lang="en-US" dirty="0" smtClean="0"/>
              <a:t> normal.</a:t>
            </a:r>
          </a:p>
          <a:p>
            <a:r>
              <a:rPr lang="en-US" dirty="0" smtClean="0"/>
              <a:t>Tingkat II</a:t>
            </a:r>
            <a:br>
              <a:rPr lang="en-US" dirty="0" smtClean="0"/>
            </a:b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, </a:t>
            </a:r>
            <a:r>
              <a:rPr lang="en-US" dirty="0" err="1" smtClean="0"/>
              <a:t>segala</a:t>
            </a:r>
            <a:r>
              <a:rPr lang="en-US" dirty="0" smtClean="0"/>
              <a:t> yang </a:t>
            </a:r>
            <a:r>
              <a:rPr lang="en-US" dirty="0" err="1" smtClean="0"/>
              <a:t>dimakan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diminum</a:t>
            </a:r>
            <a:r>
              <a:rPr lang="en-US" dirty="0" smtClean="0"/>
              <a:t> </a:t>
            </a:r>
            <a:r>
              <a:rPr lang="en-US" dirty="0" err="1" smtClean="0"/>
              <a:t>dimuntahkan</a:t>
            </a:r>
            <a:r>
              <a:rPr lang="en-US" dirty="0" smtClean="0"/>
              <a:t>, </a:t>
            </a:r>
            <a:r>
              <a:rPr lang="en-US" dirty="0" err="1" smtClean="0"/>
              <a:t>haus</a:t>
            </a:r>
            <a:r>
              <a:rPr lang="en-US" dirty="0" smtClean="0"/>
              <a:t> </a:t>
            </a:r>
            <a:r>
              <a:rPr lang="en-US" dirty="0" err="1" smtClean="0"/>
              <a:t>hebat,subfebril</a:t>
            </a:r>
            <a:r>
              <a:rPr lang="en-US" dirty="0" smtClean="0"/>
              <a:t>, </a:t>
            </a:r>
            <a:r>
              <a:rPr lang="en-US" dirty="0" err="1" smtClean="0"/>
              <a:t>nadi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100-140 kali per </a:t>
            </a:r>
            <a:r>
              <a:rPr lang="en-US" dirty="0" err="1" smtClean="0"/>
              <a:t>menit</a:t>
            </a:r>
            <a:r>
              <a:rPr lang="en-US" dirty="0" smtClean="0"/>
              <a:t>,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sistolekurang</a:t>
            </a:r>
            <a:r>
              <a:rPr lang="en-US" dirty="0" smtClean="0"/>
              <a:t> 80 mmHg, </a:t>
            </a:r>
            <a:r>
              <a:rPr lang="en-US" dirty="0" err="1" smtClean="0"/>
              <a:t>apatis</a:t>
            </a:r>
            <a:r>
              <a:rPr lang="en-US" dirty="0" smtClean="0"/>
              <a:t>,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pucat</a:t>
            </a:r>
            <a:r>
              <a:rPr lang="en-US" dirty="0" smtClean="0"/>
              <a:t>,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kotor</a:t>
            </a:r>
            <a:r>
              <a:rPr lang="en-US" dirty="0" smtClean="0"/>
              <a:t>,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ikterus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asetonada</a:t>
            </a:r>
            <a:r>
              <a:rPr lang="en-US" dirty="0" smtClean="0"/>
              <a:t>, </a:t>
            </a:r>
            <a:r>
              <a:rPr lang="en-US" dirty="0" err="1" smtClean="0"/>
              <a:t>bilirubin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-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Tingkat III</a:t>
            </a:r>
            <a:br>
              <a:rPr lang="en-US" dirty="0" smtClean="0"/>
            </a:b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(delirium-</a:t>
            </a:r>
            <a:r>
              <a:rPr lang="en-US" dirty="0" err="1" smtClean="0"/>
              <a:t>koma</a:t>
            </a:r>
            <a:r>
              <a:rPr lang="en-US" dirty="0" smtClean="0"/>
              <a:t>), </a:t>
            </a:r>
            <a:r>
              <a:rPr lang="en-US" dirty="0" err="1" smtClean="0"/>
              <a:t>muntah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, </a:t>
            </a:r>
            <a:r>
              <a:rPr lang="en-US" dirty="0" err="1" smtClean="0"/>
              <a:t>ikterus,sianosis</a:t>
            </a:r>
            <a:r>
              <a:rPr lang="en-US" dirty="0" smtClean="0"/>
              <a:t>, </a:t>
            </a:r>
            <a:r>
              <a:rPr lang="en-US" dirty="0" err="1" smtClean="0"/>
              <a:t>nistagmus</a:t>
            </a:r>
            <a:r>
              <a:rPr lang="en-US" dirty="0" smtClean="0"/>
              <a:t>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, </a:t>
            </a:r>
            <a:r>
              <a:rPr lang="en-US" dirty="0" err="1" smtClean="0"/>
              <a:t>bilirubin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proteinuria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Patofisiologi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Akibat mual muntah </a:t>
            </a:r>
            <a:r>
              <a:rPr lang="en-US">
                <a:sym typeface="Wingdings" pitchFamily="2" charset="2"/>
              </a:rPr>
              <a:t> dehidrasi  elektrolit berkurang, hemokonsentrasi, aseton darah meningkat  kerusakan liver</a:t>
            </a:r>
            <a:endParaRPr lang="en-US"/>
          </a:p>
        </p:txBody>
      </p:sp>
      <p:pic>
        <p:nvPicPr>
          <p:cNvPr id="4" name="Picture 2" descr="http://www.medicastore.com/diare/images/mekanisme_di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514600"/>
            <a:ext cx="3733800" cy="3830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http://crossfittx.com/wp-content/uploads/2008/05/dehydrati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0"/>
            <a:ext cx="3048000" cy="22955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Amenore</a:t>
            </a:r>
            <a:r>
              <a:rPr lang="en-US" dirty="0" smtClean="0"/>
              <a:t> yang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muntah</a:t>
            </a:r>
            <a:r>
              <a:rPr lang="en-US" dirty="0" smtClean="0"/>
              <a:t> </a:t>
            </a:r>
            <a:r>
              <a:rPr lang="en-US" dirty="0" err="1" smtClean="0"/>
              <a:t>hebat</a:t>
            </a:r>
            <a:r>
              <a:rPr lang="en-US" dirty="0" smtClean="0"/>
              <a:t> (</a:t>
            </a:r>
            <a:r>
              <a:rPr lang="en-US" dirty="0" err="1" smtClean="0"/>
              <a:t>segala</a:t>
            </a:r>
            <a:r>
              <a:rPr lang="en-US" dirty="0" smtClean="0"/>
              <a:t> yang </a:t>
            </a:r>
            <a:r>
              <a:rPr lang="en-US" dirty="0" err="1" smtClean="0"/>
              <a:t>dimakan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diminum</a:t>
            </a:r>
            <a:r>
              <a:rPr lang="en-US" dirty="0" smtClean="0"/>
              <a:t> </a:t>
            </a:r>
            <a:r>
              <a:rPr lang="en-US" dirty="0" err="1" smtClean="0"/>
              <a:t>akandimuntahkan</a:t>
            </a:r>
            <a:r>
              <a:rPr lang="en-US" dirty="0" smtClean="0"/>
              <a:t>),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terganggu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haus</a:t>
            </a:r>
            <a:r>
              <a:rPr lang="en-US" dirty="0" smtClean="0"/>
              <a:t> </a:t>
            </a:r>
            <a:r>
              <a:rPr lang="en-US" dirty="0" err="1" smtClean="0"/>
              <a:t>hebat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Fungsi</a:t>
            </a:r>
            <a:r>
              <a:rPr lang="en-US" dirty="0" smtClean="0"/>
              <a:t> vital : </a:t>
            </a:r>
            <a:r>
              <a:rPr lang="en-US" dirty="0" err="1" smtClean="0"/>
              <a:t>nadi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100 kali per </a:t>
            </a:r>
            <a:r>
              <a:rPr lang="en-US" dirty="0" err="1" smtClean="0"/>
              <a:t>menit</a:t>
            </a:r>
            <a:r>
              <a:rPr lang="en-US" dirty="0" smtClean="0"/>
              <a:t>,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, </a:t>
            </a:r>
            <a:r>
              <a:rPr lang="en-US" dirty="0" err="1" smtClean="0"/>
              <a:t>subfebril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(</a:t>
            </a:r>
            <a:r>
              <a:rPr lang="en-US" dirty="0" err="1" smtClean="0"/>
              <a:t>apatis-koma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Fisis</a:t>
            </a:r>
            <a:r>
              <a:rPr lang="en-US" dirty="0" smtClean="0"/>
              <a:t> : </a:t>
            </a:r>
            <a:r>
              <a:rPr lang="en-US" dirty="0" err="1" smtClean="0"/>
              <a:t>dehidrasi</a:t>
            </a:r>
            <a:r>
              <a:rPr lang="en-US" dirty="0" smtClean="0"/>
              <a:t>,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,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pucat</a:t>
            </a:r>
            <a:r>
              <a:rPr lang="en-US" dirty="0" smtClean="0"/>
              <a:t>, </a:t>
            </a:r>
            <a:r>
              <a:rPr lang="en-US" dirty="0" err="1" smtClean="0"/>
              <a:t>ikterus</a:t>
            </a:r>
            <a:r>
              <a:rPr lang="en-US" dirty="0" smtClean="0"/>
              <a:t>, </a:t>
            </a:r>
            <a:r>
              <a:rPr lang="en-US" dirty="0" err="1" smtClean="0"/>
              <a:t>sianosis</a:t>
            </a:r>
            <a:r>
              <a:rPr lang="en-US" dirty="0" smtClean="0"/>
              <a:t>,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, </a:t>
            </a:r>
            <a:r>
              <a:rPr lang="en-US" dirty="0" err="1" smtClean="0"/>
              <a:t>porsio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vaginal </a:t>
            </a:r>
            <a:r>
              <a:rPr lang="en-US" dirty="0" err="1" smtClean="0"/>
              <a:t>touche</a:t>
            </a:r>
            <a:r>
              <a:rPr lang="en-US" dirty="0" smtClean="0"/>
              <a:t>, uterus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Laboratorium</a:t>
            </a:r>
            <a:r>
              <a:rPr lang="en-US" dirty="0" smtClean="0"/>
              <a:t> :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hemoglobin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hematokrit</a:t>
            </a:r>
            <a:r>
              <a:rPr lang="en-US" dirty="0" smtClean="0"/>
              <a:t>, shift to the </a:t>
            </a:r>
            <a:r>
              <a:rPr lang="en-US" dirty="0" err="1" smtClean="0"/>
              <a:t>left,benda</a:t>
            </a:r>
            <a:r>
              <a:rPr lang="en-US" dirty="0" smtClean="0"/>
              <a:t> </a:t>
            </a:r>
            <a:r>
              <a:rPr lang="en-US" dirty="0" err="1" smtClean="0"/>
              <a:t>keton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proteinuria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www.todayscacher.com/2004/sep/img/hea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0"/>
            <a:ext cx="2209800" cy="15004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DIAGNOSIS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Konflik</a:t>
            </a:r>
            <a:r>
              <a:rPr lang="en-US" dirty="0" smtClean="0"/>
              <a:t> interpersonal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kondisinya</a:t>
            </a:r>
            <a:r>
              <a:rPr lang="en-US" dirty="0" smtClean="0"/>
              <a:t>,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endParaRPr lang="en-US" dirty="0" smtClean="0"/>
          </a:p>
          <a:p>
            <a:r>
              <a:rPr lang="en-US" dirty="0" err="1" smtClean="0"/>
              <a:t>Pcrubahan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; </a:t>
            </a:r>
            <a:r>
              <a:rPr lang="en-US" dirty="0" err="1" smtClean="0"/>
              <a:t>defekasi</a:t>
            </a:r>
            <a:r>
              <a:rPr lang="en-US" dirty="0" smtClean="0"/>
              <a:t>,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berkemih</a:t>
            </a:r>
            <a:r>
              <a:rPr lang="en-US" dirty="0" smtClean="0"/>
              <a:t> </a:t>
            </a:r>
            <a:r>
              <a:rPr lang="en-US" dirty="0" err="1" smtClean="0"/>
              <a:t>Urinalisis</a:t>
            </a:r>
            <a:r>
              <a:rPr lang="en-US" dirty="0" smtClean="0"/>
              <a:t> :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urine</a:t>
            </a:r>
          </a:p>
          <a:p>
            <a:r>
              <a:rPr lang="en-US" dirty="0" err="1" smtClean="0"/>
              <a:t>Mual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muntah</a:t>
            </a:r>
            <a:r>
              <a:rPr lang="en-US" dirty="0" smtClean="0"/>
              <a:t> yang </a:t>
            </a:r>
            <a:r>
              <a:rPr lang="en-US" dirty="0" err="1" smtClean="0"/>
              <a:t>berlebihan</a:t>
            </a:r>
            <a:r>
              <a:rPr lang="en-US" dirty="0" smtClean="0"/>
              <a:t> (4 – 8 </a:t>
            </a:r>
            <a:r>
              <a:rPr lang="en-US" dirty="0" err="1" smtClean="0"/>
              <a:t>minggu</a:t>
            </a:r>
            <a:r>
              <a:rPr lang="en-US" dirty="0" smtClean="0"/>
              <a:t>) , </a:t>
            </a:r>
            <a:r>
              <a:rPr lang="en-US" dirty="0" err="1" smtClean="0"/>
              <a:t>nyeri</a:t>
            </a:r>
            <a:r>
              <a:rPr lang="en-US" dirty="0" smtClean="0"/>
              <a:t> </a:t>
            </a:r>
            <a:r>
              <a:rPr lang="en-US" dirty="0" err="1" smtClean="0"/>
              <a:t>epigastrium</a:t>
            </a:r>
            <a:r>
              <a:rPr lang="en-US" dirty="0" smtClean="0"/>
              <a:t>,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(5 – 10 Kg), </a:t>
            </a:r>
            <a:r>
              <a:rPr lang="en-US" dirty="0" err="1" smtClean="0"/>
              <a:t>membran</a:t>
            </a:r>
            <a:r>
              <a:rPr lang="en-US" dirty="0" smtClean="0"/>
              <a:t> </a:t>
            </a:r>
            <a:r>
              <a:rPr lang="en-US" dirty="0" err="1" smtClean="0"/>
              <a:t>mukosa</a:t>
            </a:r>
            <a:r>
              <a:rPr lang="en-US" dirty="0" smtClean="0"/>
              <a:t> </a:t>
            </a:r>
            <a:r>
              <a:rPr lang="en-US" dirty="0" err="1" smtClean="0"/>
              <a:t>mulut</a:t>
            </a:r>
            <a:r>
              <a:rPr lang="en-US" dirty="0" smtClean="0"/>
              <a:t> </a:t>
            </a:r>
            <a:r>
              <a:rPr lang="en-US" dirty="0" err="1" smtClean="0"/>
              <a:t>iritasi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,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Ht 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nafas</a:t>
            </a:r>
            <a:r>
              <a:rPr lang="en-US" dirty="0" smtClean="0"/>
              <a:t> </a:t>
            </a:r>
            <a:r>
              <a:rPr lang="en-US" dirty="0" err="1" smtClean="0"/>
              <a:t>berbau</a:t>
            </a:r>
            <a:r>
              <a:rPr lang="en-US" dirty="0" smtClean="0"/>
              <a:t> </a:t>
            </a:r>
            <a:r>
              <a:rPr lang="en-US" dirty="0" err="1" smtClean="0"/>
              <a:t>aseton</a:t>
            </a:r>
            <a:r>
              <a:rPr lang="en-US" dirty="0" smtClean="0"/>
              <a:t>, </a:t>
            </a:r>
            <a:r>
              <a:rPr lang="en-US" dirty="0" err="1" smtClean="0"/>
              <a:t>turgor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,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cekung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kering</a:t>
            </a:r>
            <a:endParaRPr lang="en-US" dirty="0" smtClean="0"/>
          </a:p>
          <a:p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pernapasan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endParaRPr lang="en-US" dirty="0" smtClean="0"/>
          </a:p>
          <a:p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,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lemah</a:t>
            </a:r>
            <a:r>
              <a:rPr lang="en-US" dirty="0" smtClean="0"/>
              <a:t>, </a:t>
            </a:r>
            <a:r>
              <a:rPr lang="en-US" dirty="0" err="1" smtClean="0"/>
              <a:t>icterus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koma</a:t>
            </a:r>
            <a:endParaRPr lang="en-US" dirty="0" smtClean="0"/>
          </a:p>
          <a:p>
            <a:r>
              <a:rPr lang="en-US" dirty="0" err="1" smtClean="0"/>
              <a:t>Penghentian</a:t>
            </a:r>
            <a:r>
              <a:rPr lang="en-US" dirty="0" smtClean="0"/>
              <a:t> </a:t>
            </a:r>
            <a:r>
              <a:rPr lang="en-US" dirty="0" err="1" smtClean="0"/>
              <a:t>menstruasi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abortus</a:t>
            </a:r>
            <a:r>
              <a:rPr lang="en-US" dirty="0" smtClean="0"/>
              <a:t> </a:t>
            </a:r>
            <a:r>
              <a:rPr lang="en-US" dirty="0" err="1" smtClean="0"/>
              <a:t>terapeutik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www.todayscacher.com/2004/sep/img/hea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0"/>
            <a:ext cx="2209800" cy="15004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DIAGNOSIS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Perubahan</a:t>
            </a:r>
            <a:r>
              <a:rPr lang="en-US" dirty="0" smtClean="0"/>
              <a:t> status </a:t>
            </a:r>
            <a:r>
              <a:rPr lang="en-US" dirty="0" err="1" smtClean="0"/>
              <a:t>kesehatan</a:t>
            </a:r>
            <a:r>
              <a:rPr lang="en-US" dirty="0" smtClean="0"/>
              <a:t>/stressor </a:t>
            </a:r>
            <a:r>
              <a:rPr lang="en-US" dirty="0" err="1" smtClean="0"/>
              <a:t>kehamilan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,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hospitalisasi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Segala</a:t>
            </a:r>
            <a:r>
              <a:rPr lang="en-US" dirty="0" smtClean="0"/>
              <a:t> yang </a:t>
            </a:r>
            <a:r>
              <a:rPr lang="en-US" dirty="0" err="1" smtClean="0"/>
              <a:t>dimakan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diminum</a:t>
            </a:r>
            <a:r>
              <a:rPr lang="en-US" dirty="0" smtClean="0"/>
              <a:t> </a:t>
            </a:r>
            <a:r>
              <a:rPr lang="en-US" dirty="0" err="1" smtClean="0"/>
              <a:t>dimuntahkan</a:t>
            </a:r>
            <a:r>
              <a:rPr lang="en-US" dirty="0" smtClean="0"/>
              <a:t>, </a:t>
            </a:r>
            <a:r>
              <a:rPr lang="en-US" dirty="0" err="1" smtClean="0"/>
              <a:t>apalagi</a:t>
            </a:r>
            <a:r>
              <a:rPr lang="en-US" dirty="0" smtClean="0"/>
              <a:t> </a:t>
            </a:r>
            <a:r>
              <a:rPr lang="en-US" dirty="0" err="1" smtClean="0"/>
              <a:t>apalahi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belangsung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lama</a:t>
            </a:r>
          </a:p>
          <a:p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1/10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berast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normal</a:t>
            </a:r>
          </a:p>
          <a:p>
            <a:r>
              <a:rPr lang="en-US" dirty="0" err="1" smtClean="0"/>
              <a:t>Turgor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,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kering</a:t>
            </a:r>
            <a:endParaRPr lang="en-US" dirty="0" smtClean="0"/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aseton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urine</a:t>
            </a:r>
          </a:p>
          <a:p>
            <a:r>
              <a:rPr lang="en-US" dirty="0" smtClean="0"/>
              <a:t>USG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) : </a:t>
            </a:r>
            <a:r>
              <a:rPr lang="en-US" dirty="0" err="1" smtClean="0"/>
              <a:t>mengkaji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gestasi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gestasi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,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abnormalitas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, </a:t>
            </a:r>
            <a:r>
              <a:rPr lang="en-US" dirty="0" err="1" smtClean="0"/>
              <a:t>melokalisasi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Urinalisis</a:t>
            </a:r>
            <a:r>
              <a:rPr lang="en-US" dirty="0" smtClean="0"/>
              <a:t> : </a:t>
            </a:r>
            <a:r>
              <a:rPr lang="en-US" dirty="0" err="1" smtClean="0"/>
              <a:t>kultur</a:t>
            </a:r>
            <a:r>
              <a:rPr lang="en-US" dirty="0" smtClean="0"/>
              <a:t>,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, BUN.</a:t>
            </a:r>
          </a:p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hepar</a:t>
            </a:r>
            <a:r>
              <a:rPr lang="en-US" dirty="0" smtClean="0"/>
              <a:t>: AST, ALT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LDH.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Penanganan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err="1"/>
              <a:t>Edukasi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kehamilan</a:t>
            </a:r>
            <a:endParaRPr lang="en-US" sz="2800" dirty="0"/>
          </a:p>
          <a:p>
            <a:r>
              <a:rPr lang="en-US" sz="2800" dirty="0" err="1"/>
              <a:t>Makan</a:t>
            </a:r>
            <a:r>
              <a:rPr lang="en-US" sz="2800" dirty="0"/>
              <a:t> </a:t>
            </a:r>
            <a:r>
              <a:rPr lang="en-US" sz="2800" dirty="0" err="1"/>
              <a:t>porsi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tapi</a:t>
            </a:r>
            <a:r>
              <a:rPr lang="en-US" sz="2800" dirty="0"/>
              <a:t> </a:t>
            </a:r>
            <a:r>
              <a:rPr lang="en-US" sz="2800" dirty="0" err="1"/>
              <a:t>sering</a:t>
            </a:r>
            <a:endParaRPr lang="en-US" sz="2800" dirty="0"/>
          </a:p>
          <a:p>
            <a:r>
              <a:rPr lang="en-US" sz="2800" dirty="0" err="1"/>
              <a:t>Bangun</a:t>
            </a:r>
            <a:r>
              <a:rPr lang="en-US" sz="2800" dirty="0"/>
              <a:t> </a:t>
            </a:r>
            <a:r>
              <a:rPr lang="en-US" sz="2800" dirty="0" err="1"/>
              <a:t>pagi</a:t>
            </a:r>
            <a:r>
              <a:rPr lang="en-US" sz="2800" dirty="0"/>
              <a:t> : </a:t>
            </a:r>
            <a:r>
              <a:rPr lang="en-US" sz="2800" dirty="0" err="1"/>
              <a:t>makan</a:t>
            </a:r>
            <a:r>
              <a:rPr lang="en-US" sz="2800" dirty="0"/>
              <a:t> </a:t>
            </a:r>
            <a:r>
              <a:rPr lang="en-US" sz="2800" dirty="0" err="1"/>
              <a:t>ditempat</a:t>
            </a:r>
            <a:r>
              <a:rPr lang="en-US" sz="2800" dirty="0"/>
              <a:t> </a:t>
            </a:r>
            <a:r>
              <a:rPr lang="en-US" sz="2800" dirty="0" err="1"/>
              <a:t>tidur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roti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biskuit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teh</a:t>
            </a:r>
            <a:r>
              <a:rPr lang="en-US" sz="2800" dirty="0"/>
              <a:t> </a:t>
            </a:r>
            <a:r>
              <a:rPr lang="en-US" sz="2800" dirty="0" err="1"/>
              <a:t>hangat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Makanan</a:t>
            </a:r>
            <a:r>
              <a:rPr lang="en-US" sz="2800" dirty="0"/>
              <a:t> </a:t>
            </a:r>
            <a:r>
              <a:rPr lang="en-US" sz="2800" dirty="0" err="1"/>
              <a:t>berminyak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berbau</a:t>
            </a:r>
            <a:r>
              <a:rPr lang="en-US" sz="2800" dirty="0"/>
              <a:t> </a:t>
            </a:r>
            <a:r>
              <a:rPr lang="en-US" sz="2800" dirty="0" err="1"/>
              <a:t>dihindari</a:t>
            </a:r>
            <a:r>
              <a:rPr lang="en-US" sz="2800" dirty="0"/>
              <a:t>, </a:t>
            </a:r>
            <a:r>
              <a:rPr lang="en-US" sz="2800" dirty="0" err="1"/>
              <a:t>diusahakan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glukosa</a:t>
            </a:r>
            <a:endParaRPr lang="en-US" sz="2800" dirty="0"/>
          </a:p>
          <a:p>
            <a:r>
              <a:rPr lang="en-US" sz="2800" dirty="0" err="1"/>
              <a:t>Berikan</a:t>
            </a:r>
            <a:r>
              <a:rPr lang="en-US" sz="2800" dirty="0"/>
              <a:t> </a:t>
            </a:r>
            <a:r>
              <a:rPr lang="en-US" sz="2800" dirty="0" err="1"/>
              <a:t>sedativa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phenobarbital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vitamin B </a:t>
            </a:r>
            <a:r>
              <a:rPr lang="en-US" sz="2800" dirty="0" smtClean="0"/>
              <a:t>complex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Terkadang</a:t>
            </a:r>
            <a:r>
              <a:rPr lang="en-US" sz="2800" dirty="0" smtClean="0"/>
              <a:t>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terapi</a:t>
            </a:r>
            <a:r>
              <a:rPr lang="en-US" sz="2800" dirty="0" smtClean="0"/>
              <a:t> </a:t>
            </a:r>
            <a:r>
              <a:rPr lang="en-US" sz="2800" dirty="0" err="1" smtClean="0"/>
              <a:t>psikologik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dirawat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RS, </a:t>
            </a:r>
            <a:r>
              <a:rPr lang="en-US" sz="2800" dirty="0" err="1" smtClean="0"/>
              <a:t>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rehidrasi</a:t>
            </a:r>
            <a:r>
              <a:rPr lang="en-US" sz="2800" dirty="0" smtClean="0"/>
              <a:t> </a:t>
            </a:r>
            <a:r>
              <a:rPr lang="en-US" sz="2800" dirty="0" err="1" smtClean="0"/>
              <a:t>parenteral</a:t>
            </a:r>
            <a:r>
              <a:rPr lang="en-US" sz="2800" dirty="0" smtClean="0"/>
              <a:t> </a:t>
            </a:r>
            <a:r>
              <a:rPr lang="en-US" sz="2800" dirty="0" err="1" smtClean="0"/>
              <a:t>glukosa</a:t>
            </a:r>
            <a:r>
              <a:rPr lang="en-US" sz="2800" dirty="0" smtClean="0"/>
              <a:t> 5%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NaCl</a:t>
            </a:r>
            <a:r>
              <a:rPr lang="en-US" sz="2800" dirty="0" smtClean="0"/>
              <a:t> </a:t>
            </a:r>
            <a:r>
              <a:rPr lang="en-US" sz="2800" dirty="0" err="1" smtClean="0"/>
              <a:t>sebanyak</a:t>
            </a:r>
            <a:r>
              <a:rPr lang="en-US" sz="2800" dirty="0" smtClean="0"/>
              <a:t> 2-3 liter/24 jam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Antasida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keluhan</a:t>
            </a:r>
            <a:r>
              <a:rPr lang="en-US" sz="2800" dirty="0" smtClean="0"/>
              <a:t> gastritis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asam</a:t>
            </a:r>
            <a:r>
              <a:rPr lang="en-US" sz="2800" dirty="0" smtClean="0"/>
              <a:t> </a:t>
            </a:r>
            <a:r>
              <a:rPr lang="en-US" sz="2800" dirty="0" err="1" smtClean="0"/>
              <a:t>lambung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dipuasakan</a:t>
            </a:r>
            <a:endParaRPr lang="en-US" sz="2800" dirty="0"/>
          </a:p>
        </p:txBody>
      </p:sp>
      <p:pic>
        <p:nvPicPr>
          <p:cNvPr id="4" name="Picture 2" descr="http://1.bp.blogspot.com/_s8oodKgYYxc/Saat3reCT8I/AAAAAAAAAOM/Jdc-J-cYUf4/s320/Infu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143500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313</TotalTime>
  <Words>757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Bookman Old Style</vt:lpstr>
      <vt:lpstr>Broadway</vt:lpstr>
      <vt:lpstr>Gill Sans MT</vt:lpstr>
      <vt:lpstr>Wingdings</vt:lpstr>
      <vt:lpstr>Wingdings 3</vt:lpstr>
      <vt:lpstr>Origin</vt:lpstr>
      <vt:lpstr>ASUHAN KEBIDANAN PADA HIPEREMESIS GRAVIDARUM</vt:lpstr>
      <vt:lpstr>DEFINISI HIPEREMESIS GRAVIDARUM</vt:lpstr>
      <vt:lpstr>FAKTOR PREDISPOSISI</vt:lpstr>
      <vt:lpstr>TINGKATAN HIPEREMESIS</vt:lpstr>
      <vt:lpstr> Patofisiologi</vt:lpstr>
      <vt:lpstr>DIAGNOSIS</vt:lpstr>
      <vt:lpstr>DIAGNOSIS</vt:lpstr>
      <vt:lpstr>DIAGNOSIS</vt:lpstr>
      <vt:lpstr>Penanganan</vt:lpstr>
      <vt:lpstr>PERAWATAN </vt:lpstr>
      <vt:lpstr>PENANGANAN</vt:lpstr>
      <vt:lpstr>PENATALAKSANAAN UTK DIET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ASUHAN KEBIDANAN PADA HIPEREMESIS GRAVIDARUM</dc:title>
  <dc:creator>user xp</dc:creator>
  <cp:lastModifiedBy>Virshereads</cp:lastModifiedBy>
  <cp:revision>23</cp:revision>
  <dcterms:created xsi:type="dcterms:W3CDTF">2009-03-27T04:31:03Z</dcterms:created>
  <dcterms:modified xsi:type="dcterms:W3CDTF">2024-03-12T23:15:49Z</dcterms:modified>
</cp:coreProperties>
</file>