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6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3-16T06:28:38.0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  <inkml:brush xml:id="br1">
      <inkml:brushProperty name="width" value="0.05292" units="cm"/>
      <inkml:brushProperty name="height" value="0.05292" units="cm"/>
      <inkml:brushProperty name="color" value="#C00000"/>
    </inkml:brush>
  </inkml:definitions>
  <iact:action type="add" startTime="80780">
    <iact:property name="dataType"/>
    <iact:actionData xml:id="d0">
      <inkml:trace xmlns:inkml="http://www.w3.org/2003/InkML" xml:id="stk0" contextRef="#ctx0" brushRef="#br0">18347 7266 0,'35'0'166,"-1"0"-154,36 0-4,-36 0-1,1 0 4,0 0-5,34 0 1,-34 0-1,0 0 5,0 0 2,-1 0-3,1 0 4,0 0-12,0 0 15,-1 0 34,1 0-41,0 0 7,0 0-1,34 0-7,-34 0 2,0 0-7,34 35 2,1-35 2,-36 34 0,36 1 2,-35-35 0,-1 0-2,36 0-2,-35 35 4,-1-35 4,1 0 0,0 0 0,0 0-4,-1 0-2,1 0-1,0 0-2,0 0 3,34 0-1,-34 0 9,0 0 0,-1 0 6,1 0-14,35 35 0,-36-35 8,1 0-4,0 0 0,0 0-10</inkml:trace>
    </iact:actionData>
  </iact:action>
  <iact:action type="add" startTime="83675">
    <iact:property name="dataType"/>
    <iact:actionData xml:id="d1">
      <inkml:trace xmlns:inkml="http://www.w3.org/2003/InkML" xml:id="stk1" contextRef="#ctx0" brushRef="#br0">15775 13036 0,'0'-34'48,"35"34"34,0 0-67,0 0 13,-35-35-6,69 35-7,-34 0-2,0 0-10,-1 0 12,1 0-13,0 0 9,0 0-3,34 0-2,-34 35-1,0-35 6,-1 0 15,36 0 175,-1 0-194,1 0 0,-35 0 0,-1 0 1,36 0 2,-1 0-4,-34 0 2,0 0 4,0 0-7,34 0 1,-34 0 11,0 34-3,-1-34-6,1 0 0,0 0 1,0 0-3,34 35 1,-34-35 2,0 0 1,34 0-4,-34 0 1,0 0 2,-1 0 0,36 0-2,-35 0 0,-1 0 0,36 35 1,-35 0 12,34-35-16,-34 0 4,34 34 1,-34-34-3,0 35 5,0-35-8,34 0 9,-34 0-5,0 35 4,-1-35-8,1 0 3,35 0 2,-36 35-1,1-35 2,0 0-1,34 0 1,-34 0-1,0 0-2,34 0 3,-34 0 0,0 0-3,-1 0 0,36 0 2,-35 0 2,-1 0 0,36 0-2,-35 0 0,-1 0 0,71-35 3,-36 35 4,-34 0-1,0 0-12,34 0 7,-34 0 6,34 0-7,-34 0-2,0 0 2,0-35 1,34 35-1,-34 0 2,0 0-7,-1-35 5,36 35 13,-35 0-18,-1 0 9,1 0 4,0-34-6,0 34-1,-1 0 0,1 0-2,35 0 9,-70-35 9</inkml:trace>
    </iact:actionData>
  </iact:action>
  <iact:action type="add" startTime="86414">
    <iact:property name="dataType"/>
    <iact:actionData xml:id="d2">
      <inkml:trace xmlns:inkml="http://www.w3.org/2003/InkML" xml:id="stk2" contextRef="#ctx0" brushRef="#br0">5143 7266 0,'69'0'246,"36"0"-235,-1 0-9,35 0 9,-35 0-3,0 0 1,1 0-2,-36 0 3,-34 0-5,0 0 2,-1 0-1,36 0 9,-35 0-7,-1 0 0,36 0 6,-35 0 1,-1 0-8,36 0 9,-35 0-13,-1 0 4,36 0 8,-35 0-6,-1 0-7,1 0 4,35 0 2,-36 0-1,1 0 1,35 0 1,-1 0-2,35 0 0,-34 0 3,-36 0-3,1 0-2,35 35 4,-36-35 0,1 0-1,35 0 0,-36 0-2,1 0 7,0 0-8,0 0 1,-1 0 3,36 0-4,-35 34 7,-1-34-5,36 35 4,-35-35-6,-1 0 5,1 0-7,35 35 11</inkml:trace>
    </iact:actionData>
  </iact:action>
  <iact:action type="add" startTime="88181">
    <iact:property name="dataType"/>
    <iact:actionData xml:id="d3">
      <inkml:trace xmlns:inkml="http://www.w3.org/2003/InkML" xml:id="stk3" contextRef="#ctx0" brushRef="#br0">5212 12932 0,'105'35'160,"-1"0"-148,-69-1-10,69 1 7,35-35 1,-35 0 1,0 0-8,-34 0 4,34 35 1,-34-35-2,-36 0 3,1 0-2,35 0 4,-36 0-8,1 0 3,0 0 2,34 0 2,-34 0-3,0 0 4,34 0-7,-34 0 5,0 0-2,0 0 2,34 0 0,-34 0-3,0 0 0,34 0 5,-34 0-5,0 0 2,34 0 3,0 0-7,-34-35 2,0 35 2,34-35 1,-34 35-1,0 0 0,0 0 1,-1 0-3,1-34 4,35 34-6,-36 0 9,1 0-10,35 0 5,34-35 1,-69 35 6,34 0-10,-34 0 1,34 0 0,-34 0 0,0 0 4,34 0-4,-34 0 14,35 0-16,-36 0 5,1 0 0,0 0-1,34 0 4,-34 0-7,0 0 3,0 0 11,-1 0-5,1 0-1,0 0-6</inkml:trace>
    </iact:actionData>
  </iact:action>
  <iact:action type="add" startTime="105471">
    <iact:property name="dataType"/>
    <iact:actionData xml:id="d4">
      <inkml:trace xmlns:inkml="http://www.w3.org/2003/InkML" xml:id="stk4" contextRef="#ctx0" brushRef="#br1">12509 4659 0,'35'-35'139,"0"35"-124,0 0 12,-1 0-9,1 0-3,0 0 6,0 0 0,-1 0-4</inkml:trace>
    </iact:actionData>
  </iact:action>
  <iact:action type="add" startTime="106309">
    <iact:property name="dataType"/>
    <iact:actionData xml:id="d5">
      <inkml:trace xmlns:inkml="http://www.w3.org/2003/InkML" xml:id="stk5" contextRef="#ctx0" brushRef="#br1">12544 5250 0,'35'0'132,"0"0"-122,-1-35-3,1 35 9,0 0-6,0 0 13,-1 0 30,1 0-27,0 0 27</inkml:trace>
    </iact:actionData>
  </iact:action>
  <iact:action type="add" startTime="107359">
    <iact:property name="dataType"/>
    <iact:actionData xml:id="d6">
      <inkml:trace xmlns:inkml="http://www.w3.org/2003/InkML" xml:id="stk6" contextRef="#ctx0" brushRef="#br1">12440 6049 0,'35'0'171,"-1"0"-165,1 0 7,0 0-11,0 0 6,-1 0 0,1 0 5,0 0-8,0 0 9</inkml:trace>
    </iact:actionData>
  </iact:action>
  <iact:action type="add" startTime="108436">
    <iact:property name="dataType"/>
    <iact:actionData xml:id="d7">
      <inkml:trace xmlns:inkml="http://www.w3.org/2003/InkML" xml:id="stk7" contextRef="#ctx0" brushRef="#br1">12648 6675 0,'35'0'146,"0"0"-136,0 0 0,34 0 5,-34 0-3</inkml:trace>
    </iact:actionData>
  </iact:action>
  <iact:action type="add" startTime="109287">
    <iact:property name="dataType"/>
    <iact:actionData xml:id="d8">
      <inkml:trace xmlns:inkml="http://www.w3.org/2003/InkML" xml:id="stk8" contextRef="#ctx0" brushRef="#br1">12509 7405 0,'35'0'90,"0"0"-85,0 0 5,-1 0-1,36 0-4,-35 0 8,-1 0-9,1 0 4,0 0 1,-1 0-3,1 0 4,0 35-5,0-35 18,-35 34 72</inkml:trace>
    </iact:actionData>
  </iact:action>
  <iact:action type="add" startTime="110063">
    <iact:property name="dataType"/>
    <iact:actionData xml:id="d9">
      <inkml:trace xmlns:inkml="http://www.w3.org/2003/InkML" xml:id="stk9" contextRef="#ctx0" brushRef="#br1">12475 8065 0,'34'0'83,"1"0"-75,0 0 9,0 0-2,-1 0-4,1 0-4,0 0-1,0 0 0,-1 0 4,1 0-4,0 0 4,-1 0-4,-34 35 4,0 0 81</inkml:trace>
    </iact:actionData>
  </iact:action>
  <iact:action type="add" startTime="111567">
    <iact:property name="dataType"/>
    <iact:actionData xml:id="d10">
      <inkml:trace xmlns:inkml="http://www.w3.org/2003/InkML" xml:id="stk10" contextRef="#ctx0" brushRef="#br1">13517 9178 0,'0'-35'26,"0"70"42,0 34-59,0-34 11,0 0 73</inkml:trace>
    </iact:actionData>
  </iact:action>
  <iact:action type="add" startTime="112285">
    <iact:property name="dataType"/>
    <iact:actionData xml:id="d11">
      <inkml:trace xmlns:inkml="http://www.w3.org/2003/InkML" xml:id="stk11" contextRef="#ctx0" brushRef="#br1">14142 9108 0,'0'35'65,"35"0"-57,-35 0-3,35 34 3,-35-34 2,0 0-1,35 34 0,-35-34 5,0 0 0,34-1 42,-34 1-43</inkml:trace>
    </iact:actionData>
  </iact:action>
  <iact:action type="add" startTime="112980">
    <iact:property name="dataType"/>
    <iact:actionData xml:id="d12">
      <inkml:trace xmlns:inkml="http://www.w3.org/2003/InkML" xml:id="stk12" contextRef="#ctx0" brushRef="#br1">14803 9213 0,'34'0'36,"1"34"-28,0 1 0,-35 0 2,35 34-4,-35-34 2,34 0-1,-34 0 0,0-1 81</inkml:trace>
    </iact:actionData>
  </iact:action>
  <iact:action type="add" startTime="113704">
    <iact:property name="dataType"/>
    <iact:actionData xml:id="d13">
      <inkml:trace xmlns:inkml="http://www.w3.org/2003/InkML" xml:id="stk13" contextRef="#ctx0" brushRef="#br1">15567 9386 0,'35'0'10,"-1"0"18,1 35-9,-35 0-10,35 0 6,0-1-13,-35 36 10,0-35 112</inkml:trace>
    </iact:actionData>
  </iact:action>
  <iact:action type="add" startTime="114250">
    <iact:property name="dataType"/>
    <iact:actionData xml:id="d14">
      <inkml:trace xmlns:inkml="http://www.w3.org/2003/InkML" xml:id="stk14" contextRef="#ctx0" brushRef="#br1">16297 9213 0,'34'0'36,"36"34"-18,-70 1-9,35 35-2,-35-36 10,0 1 6,34 0-5</inkml:trace>
    </iact:actionData>
  </iact:action>
  <iact:action type="add" startTime="114851">
    <iact:property name="dataType"/>
    <iact:actionData xml:id="d15">
      <inkml:trace xmlns:inkml="http://www.w3.org/2003/InkML" xml:id="stk15" contextRef="#ctx0" brushRef="#br1">17582 9143 0,'35'35'34,"0"34"-25,-35-34 1,35 0 3,-35 0-11,0-1 3</inkml:trace>
    </iact:actionData>
  </iact:action>
  <iact:action type="add" startTime="115423">
    <iact:property name="dataType"/>
    <iact:actionData xml:id="d16">
      <inkml:trace xmlns:inkml="http://www.w3.org/2003/InkML" xml:id="stk16" contextRef="#ctx0" brushRef="#br1">18173 9213 0,'35'0'10,"0"34"1,-1 1-3,1 0 5,0 34-11,-35-34 6,0 0 1,35 0 1,-35-1 11</inkml:trace>
    </iact:actionData>
  </iact:action>
  <iact:action type="add" startTime="115983">
    <iact:property name="dataType"/>
    <iact:actionData xml:id="d17">
      <inkml:trace xmlns:inkml="http://www.w3.org/2003/InkML" xml:id="stk17" contextRef="#ctx0" brushRef="#br1">18972 9213 0,'35'34'25,"0"1"-18,-1 35 3,-34-36-6,35-34 5,-35 35-2,0 0 55</inkml:trace>
    </iact:actionData>
  </iact:action>
  <iact:action type="add" startTime="116527">
    <iact:property name="dataType"/>
    <iact:actionData xml:id="d18">
      <inkml:trace xmlns:inkml="http://www.w3.org/2003/InkML" xml:id="stk18" contextRef="#ctx0" brushRef="#br1">19945 9282 0,'0'-35'26,"35"35"-3,0 70-3,-35-35-10,0-1-5,34-34 4,1 35 2,-35 0 6,0 0 61</inkml:trace>
    </iact:actionData>
  </iact:action>
  <iact:action type="add" startTime="117075">
    <iact:property name="dataType"/>
    <iact:actionData xml:id="d19">
      <inkml:trace xmlns:inkml="http://www.w3.org/2003/InkML" xml:id="stk19" contextRef="#ctx0" brushRef="#br1">20536 9247 0,'35'0'13,"-1"0"-1,-34 35-4,35 0 2,-35 0-5,35-1 4,0 36-1,-35-1 3,0-34-5,34 35 0,-34-1 9</inkml:trace>
    </iact:actionData>
  </iact:action>
  <iact:action type="add" startTime="118371">
    <iact:property name="dataType"/>
    <iact:actionData xml:id="d20">
      <inkml:trace xmlns:inkml="http://www.w3.org/2003/InkML" xml:id="stk20" contextRef="#ctx0" brushRef="#br1">12475 10290 0,'0'-35'6,"69"35"87,1 0-85,-1 0 0,-34 0 2,34 0-4,-34 0 2,0 0 0,-1 35 0,36-35 0,-35 0-3,-1 0 7,-34 35-5,35-35 1</inkml:trace>
    </iact:actionData>
  </iact:action>
  <iact:action type="add" startTime="119135">
    <iact:property name="dataType"/>
    <iact:actionData xml:id="d21">
      <inkml:trace xmlns:inkml="http://www.w3.org/2003/InkML" xml:id="stk21" contextRef="#ctx0" brushRef="#br1">12544 10881 0,'0'35'146,"35"-35"-136,0 35-5,34-35 2,-34 0 2,0 34-2,34 1 1,-34 0 4,-1-35-10</inkml:trace>
    </iact:actionData>
  </iact:action>
  <iact:action type="add" startTime="119658">
    <iact:property name="dataType"/>
    <iact:actionData xml:id="d22">
      <inkml:trace xmlns:inkml="http://www.w3.org/2003/InkML" xml:id="stk22" contextRef="#ctx0" brushRef="#br1">12509 11507 0,'0'35'5,"70"-35"3,-1 69 5,70-34-10,-35 34 10,1-34-10,-36 0 13,-34 0-14,0-35 4,-1 34 0,1-34 3,-70 0 78</inkml:trace>
    </iact:actionData>
  </iact:action>
  <iact:action type="add" startTime="120143">
    <iact:property name="dataType"/>
    <iact:actionData xml:id="d23">
      <inkml:trace xmlns:inkml="http://www.w3.org/2003/InkML" xml:id="stk23" contextRef="#ctx0" brushRef="#br1">12648 12654 0,'35'-35'76,"0"1"-70,0-1 3,-1 35 1,1 0-4,0-35 4,-1 35 2</inkml:trace>
    </iact:actionData>
  </iact:action>
  <iact:action type="add" startTime="120686">
    <iact:property name="dataType"/>
    <iact:actionData xml:id="d24">
      <inkml:trace xmlns:inkml="http://www.w3.org/2003/InkML" xml:id="stk24" contextRef="#ctx0" brushRef="#br1">12266 13593 0,'0'0'1,"35"0"14,34 34-9,-34-34 5,0 0-4,0 0 0,34 0 0,-69 35-2,35-35 3</inkml:trace>
    </iact:actionData>
  </iact:action>
  <iact:action type="add" startTime="121277">
    <iact:property name="dataType"/>
    <iact:actionData xml:id="d25">
      <inkml:trace xmlns:inkml="http://www.w3.org/2003/InkML" xml:id="stk25" contextRef="#ctx0" brushRef="#br1">12961 15157 0,'35'0'8,"-1"0"6,1 0-9,0 0 2,-35 35 7,-35-140 66</inkml:trace>
    </iact:actionData>
  </iact:action>
  <iact:action type="add" startTime="121998">
    <iact:property name="dataType"/>
    <iact:actionData xml:id="d26">
      <inkml:trace xmlns:inkml="http://www.w3.org/2003/InkML" xml:id="stk26" contextRef="#ctx0" brushRef="#br1">12127 9421 0,'0'-35'12,"0"105"52,0-35-49,0-1 18,0 1 26</inkml:trace>
    </iact:actionData>
  </iact:action>
  <iact:action type="add" startTime="122469">
    <iact:property name="dataType"/>
    <iact:actionData xml:id="d27">
      <inkml:trace xmlns:inkml="http://www.w3.org/2003/InkML" xml:id="stk27" contextRef="#ctx0" brushRef="#br1">11328 9039 0,'0'34'49,"35"71"-40,-1 34 0,1-35 2,0-69-8,-35 0 7,0 34-3,0-34-1,0 0 20,0-1-18,-35-34 26</inkml:trace>
    </iact:actionData>
  </iact:action>
  <iact:action type="add" startTime="122977">
    <iact:property name="dataType"/>
    <iact:actionData xml:id="d28">
      <inkml:trace xmlns:inkml="http://www.w3.org/2003/InkML" xml:id="stk28" contextRef="#ctx0" brushRef="#br1">10563 9143 0,'0'35'26,"0"0"-17,0 34 1,0 1-4,0-36 0,0 1 2,-34 35 1,-1-36 34,0-34-38,-34 0 6,-36-34-5</inkml:trace>
    </iact:actionData>
  </iact:action>
  <iact:action type="add" startTime="123371">
    <iact:property name="dataType"/>
    <iact:actionData xml:id="d29">
      <inkml:trace xmlns:inkml="http://www.w3.org/2003/InkML" xml:id="stk29" contextRef="#ctx0" brushRef="#br1">9243 9004 0,'0'35'32,"35"-1"-25,0 36 4,-1-35-3,-34 0-3,0 34 2,0-34 10,0 0 58</inkml:trace>
    </iact:actionData>
  </iact:action>
  <iact:action type="add" startTime="123906">
    <iact:property name="dataType"/>
    <iact:actionData xml:id="d30">
      <inkml:trace xmlns:inkml="http://www.w3.org/2003/InkML" xml:id="stk30" contextRef="#ctx0" brushRef="#br1">7853 9386 0,'0'35'38,"0"35"-32,35-1 4,-35-34-2,0 0 0,35-35 0,-35 34 42</inkml:trace>
    </iact:actionData>
  </iact:action>
  <iact:action type="add" startTime="124404">
    <iact:property name="dataType"/>
    <iact:actionData xml:id="d31">
      <inkml:trace xmlns:inkml="http://www.w3.org/2003/InkML" xml:id="stk31" contextRef="#ctx0" brushRef="#br1">7297 9143 0,'-35'70'66,"1"-1"-53,34 35-11,-70-34 4,35-1 4,35 1-1,-34-35 1,-1-1-4,0-34 76,1-34-74</inkml:trace>
    </iact:actionData>
  </iact:action>
  <iact:action type="add" startTime="124976">
    <iact:property name="dataType"/>
    <iact:actionData xml:id="d32">
      <inkml:trace xmlns:inkml="http://www.w3.org/2003/InkML" xml:id="stk32" contextRef="#ctx0" brushRef="#br1">5768 8969 0,'0'0'7,"-34"35"-4,34 0 4,0 34 0,0-34-2,0 35 1,0-1 3,0-34-2,0 34 2,0-34 1,-35 0-3,35 34-1</inkml:trace>
    </iact:actionData>
  </iact:action>
  <iact:action type="add" startTime="129543">
    <iact:property name="dataType"/>
    <iact:actionData xml:id="d33">
      <inkml:trace xmlns:inkml="http://www.w3.org/2003/InkML" xml:id="stk33" contextRef="#ctx0" brushRef="#br1">14003 9977 0,'0'35'138,"0"0"-129,0 0 1,0-1-4</inkml:trace>
    </iact:actionData>
  </iact:action>
  <iact:action type="add" startTime="131331">
    <iact:property name="dataType"/>
    <iact:actionData xml:id="d34">
      <inkml:trace xmlns:inkml="http://www.w3.org/2003/InkML" xml:id="stk34" contextRef="#ctx0" brushRef="#br1">14768 9873 0,'69'0'17,"1"0"-8,-1 0-1,36-35-3,34 0 8,-35 35-11,-69 0 4,-1 0 6,1 0-8,0 0 5,34 0 6,-34 35-6,0 0 2,-35 35-7,0-36 10,0 36 0,0-35-11,0 34 4,-35 1 1,35-36 1,-69 1-2,34 35-1,0-70 5,0 34-2,1-34 6,-1 0-9,0 35 2,0-35-2,1 0 14,68 0 138,1 35-153,35-35 1,-36 35 2,1-35 2,35 0-2,-36 35 9,1-35-2,0 0-6,-35 34 114,34-34-109</inkml:trace>
    </iact:actionData>
  </iact:action>
  <iact:action type="add" startTime="132375">
    <iact:property name="dataType"/>
    <iact:actionData xml:id="d35">
      <inkml:trace xmlns:inkml="http://www.w3.org/2003/InkML" xml:id="stk35" contextRef="#ctx0" brushRef="#br1">16331 9803 0,'0'-34'13,"35"34"89,35 34-94,-1 36 0,-34-35 1,34 34-2,-34-69 1,0 0 0,-35 35 3,0 0-5,0 0 1,0 34-2,0 1 7,0-36-8,0 1 4,-35-35 51,0 0-52,35 35 37,-34-35-34,-1 0 9,104-35 70,1 0-80,-1-34-2,-34 69 1,0 0 6,0 0 12,-1 0-20,-34 35 5,35-1-3,0 36 6,0-70-4,-35 35-5,0-1 3,34 1 0,-34 35-1,0-35 0,0-1 2,35 36-2,-35-35 0,0-1 1,0 1 0,0 0 6,0 0 0,-35-1 4,1-34 34,-1 0-36,0 0 52</inkml:trace>
    </iact:actionData>
  </iact:action>
  <iact:action type="add" startTime="133700">
    <iact:property name="dataType"/>
    <iact:actionData xml:id="d36">
      <inkml:trace xmlns:inkml="http://www.w3.org/2003/InkML" xml:id="stk36" contextRef="#ctx0" brushRef="#br1">17895 9873 0,'-35'0'65,"1"70"-56,-36-36-1,35 36 3,1-35-2,-36 34-7,35-69 11,1 70-7,34-36 136,69-34-126,-34 0-7,0 0-1,-1 0-5,36 0 11,-35 0-11,-1 0 7,36 0-4,-70 35 148</inkml:trace>
    </iact:actionData>
  </iact:action>
  <iact:action type="add" startTime="134510">
    <iact:property name="dataType"/>
    <iact:actionData xml:id="d37">
      <inkml:trace xmlns:inkml="http://www.w3.org/2003/InkML" xml:id="stk37" contextRef="#ctx0" brushRef="#br1">17930 10082 0,'0'-35'10,"35"104"24,-1 36-26,1-36 0,-35-34-2,35 34 2,-35-34 0,35 0 0,-35 35 1,0-1-2,34-69 1,-34 35 1,0-105 117</inkml:trace>
    </iact:actionData>
  </iact:action>
  <iact:action type="add" startTime="135211">
    <iact:property name="dataType"/>
    <iact:actionData xml:id="d38">
      <inkml:trace xmlns:inkml="http://www.w3.org/2003/InkML" xml:id="stk38" contextRef="#ctx0" brushRef="#br1">18659 9838 0,'35'0'54,"-35"35"-46,35 0-2,0 0 1,-35 34 4,34-34-6,-34 0 7,0 34-8,35-69 4,-35 35 68,35-35 35,0-35-102,34-34 0,-34 34 1,0 35 14,-1 0-13,1 0-3,0 35 0,0-1-5,34 1 9,-34 0-8,0 0 5,34 34-2,-34-34 1,34 34 3,-34-69-4,0 70 0,-35-35 7,0 0-4,0-1 5,0 1 4,-35-35-17,0 35 6,1 0-1,-36-35 7,-34 34-12,34-34 6,36 0 0,-1 35 0,0-35 15,-34 0 21,34 0-36,0-35 3,-34-34-8,34 34 4</inkml:trace>
    </iact:actionData>
  </iact:action>
  <iact:action type="add" startTime="136223">
    <iact:property name="dataType"/>
    <iact:actionData xml:id="d39">
      <inkml:trace xmlns:inkml="http://www.w3.org/2003/InkML" xml:id="stk39" contextRef="#ctx0" brushRef="#br1">18972 9699 0,'0'0'1,"0"-35"3,35 35 3,0 0 8,-1 0-1,1 0-12,69-34 5,-69 34 2,0 0 9,0 0 17,-70 0 59,0-35-90</inkml:trace>
    </iact:actionData>
  </iact:action>
  <iact:action type="add" startTime="141898">
    <iact:property name="dataType"/>
    <iact:actionData xml:id="d40">
      <inkml:trace xmlns:inkml="http://www.w3.org/2003/InkML" xml:id="stk40" contextRef="#ctx0" brushRef="#br1">11189 12063 0,'35'0'166,"-1"0"-160,1 0 6,35 0-9,-1 0 14,-34 0-11,0 35 2,-1-35 0,1 0 0,0 0 0,0 0 3,-1 0-5,1 0-1</inkml:trace>
    </iact:actionData>
  </iact:action>
  <iact:action type="add" startTime="142733">
    <iact:property name="dataType"/>
    <iact:actionData xml:id="d41">
      <inkml:trace xmlns:inkml="http://www.w3.org/2003/InkML" xml:id="stk41" contextRef="#ctx0" brushRef="#br1">11953 11646 0,'0'35'40,"0"-1"-31,0 36-4,35-35 3,-35-1-2,0 36 3,0-35 7,0 0-4,0-1-5,0 1 1,0 0-2,0 0 2,0 34 0,0-34 8,0 0 71,0-1 54</inkml:trace>
    </iact:actionData>
  </iact:action>
  <iact:action type="add" startTime="143494">
    <iact:property name="dataType"/>
    <iact:actionData xml:id="d42">
      <inkml:trace xmlns:inkml="http://www.w3.org/2003/InkML" xml:id="stk42" contextRef="#ctx0" brushRef="#br1">11293 13036 0,'0'-34'67,"70"34"-42,-36 0-17,1 0 2,35 34 1,-36-34-8,36 35 9,-35-35-8,34 0 5,-34 0 3,0 0-2,-1 0-2,1 0 9,-35 35 83,-69-35-80</inkml:trace>
    </iact:actionData>
  </iact:action>
  <iact:action type="add" startTime="144541">
    <iact:property name="dataType"/>
    <iact:actionData xml:id="d43">
      <inkml:trace xmlns:inkml="http://www.w3.org/2003/InkML" xml:id="stk43" contextRef="#ctx0" brushRef="#br1">12162 12897 0,'0'-34'12,"35"34"2,-1 0-6,1 0 0,0 0-2,0 0 2,-1 0 3,1 0 11,-35 34-12,35-34-1,-35 35 0,0 0 0,0 0-2,0-1 3,0 36-4,0-35 0,-70-1 1,36 36 5,-36 0-9,35-1 4,1 1 1,-36-36 8,35 1-14,35 0 4,-34 0 6,34-1 10,34-34 77,1 0-94,0 0 16,0 0-17,-1 0 5,36 35 0,-35-35 7,-35 35 64</inkml:trace>
    </iact:actionData>
  </iact:action>
  <iact:action type="add" startTime="145395">
    <iact:property name="dataType"/>
    <iact:actionData xml:id="d44">
      <inkml:trace xmlns:inkml="http://www.w3.org/2003/InkML" xml:id="stk44" contextRef="#ctx0" brushRef="#br1">10911 14670 0,'35'0'27,"34"0"-20,-34 0 1,0 0 2,69 0-2,-35 35 1,36-35 0,-71 0-4,1 0 1,0 0 2,34 35-1,-34-35-1,0 0 2,0 0 1,-1 0 0</inkml:trace>
    </iact:actionData>
  </iact:action>
  <iact:action type="add" startTime="146205">
    <iact:property name="dataType"/>
    <iact:actionData xml:id="d45">
      <inkml:trace xmlns:inkml="http://www.w3.org/2003/InkML" xml:id="stk45" contextRef="#ctx0" brushRef="#br1">12023 14392 0,'35'0'82,"-1"0"-75,1 0 3,0 0-4,0 0 0,34 0 4,-34 0-3,0 0 17,-35 35-16,0 0-2,0 34 3,0 36-2,-35-36 2,-35 1-2,36-1 5,-1 1-8,-35-70 4,36 34-2,-1 1 2,0-35 16,0 0 4,1 0-1,68-35 59,1 35-70,0 0-4,0 0 7,-35 35-11,34 0 0,36 0 6,-70 34-9,35-34-2,-1 0 8,-34 34-6,0-34 7,0 0-8,0 0 12,0-1-5,0 1-7,0 0 8,0 0 0,0-1 4,-34 1 32,-1-35-31,0 0-6,0 0 0,1 0-8,-1 0 3,0-35 4,-34 1-4,34-1 3</inkml:trace>
    </iact:actionData>
  </iact:action>
  <iact:action type="add" startTime="147765">
    <iact:property name="dataType"/>
    <iact:actionData xml:id="d46">
      <inkml:trace xmlns:inkml="http://www.w3.org/2003/InkML" xml:id="stk46" contextRef="#ctx0" brushRef="#br1">8201 10116 0,'34'0'244,"36"0"-237,34 35 3,-69 0-4,0 0 0,34-35 4,-34 0 3,-35 34 83,-35-34-56</inkml:trace>
    </iact:actionData>
  </iact:action>
  <iact:action type="add" startTime="148844">
    <iact:property name="dataType"/>
    <iact:actionData xml:id="d47">
      <inkml:trace xmlns:inkml="http://www.w3.org/2003/InkML" xml:id="stk47" contextRef="#ctx0" brushRef="#br1">9660 10047 0,'0'35'107,"0"34"-77,0-34-20,0 34-2,0-34 3,0 0-5</inkml:trace>
    </iact:actionData>
  </iact:action>
  <iact:action type="add" startTime="149820">
    <iact:property name="dataType"/>
    <iact:actionData xml:id="d48">
      <inkml:trace xmlns:inkml="http://www.w3.org/2003/InkML" xml:id="stk48" contextRef="#ctx0" brushRef="#br1">6185 10429 0,'70'0'62,"34"0"-54,-34 35 1,-36 0-5,1-35 4,35 0 0,-70 35 121</inkml:trace>
    </iact:actionData>
  </iact:action>
  <iact:action type="add" startTime="150411">
    <iact:property name="dataType"/>
    <iact:actionData xml:id="d49">
      <inkml:trace xmlns:inkml="http://www.w3.org/2003/InkML" xml:id="stk49" contextRef="#ctx0" brushRef="#br1">6985 10186 0,'34'0'5,"1"0"3,0 0 1,34 0-3,1 0 5,-1 0-5,35 0-1,-34 0 6,-35 0-6,34 35 3,-69-1 42,0 1-42,0 0 0,-35 34 0,35-34 0,0 0 0,-34-35 2,34 35-3,-35-35-2,35 35 3,-35-35 76,0 34-74,35 1-3,-34-35-4,-1 0 105,0 0-93,0 0-9,1-35 6,34 1 69,34 34-74,36 0-2,34 34 3,35 1 4,-69 0-4,-1 0-1,1-1 2,-36 36-7,1-35 6,35-1 5,-36 1-2,1-35 3,-35 35 55,-35 0-43,1-35-9,-36 0 0,35 0 1</inkml:trace>
    </iact:actionData>
  </iact:action>
  <iact:action type="add" startTime="155389">
    <iact:property name="dataType"/>
    <iact:actionData xml:id="d50">
      <inkml:trace xmlns:inkml="http://www.w3.org/2003/InkML" xml:id="stk50" contextRef="#ctx0" brushRef="#br1">18625 5111 0,'-35'34'50,"-35"1"-40,36 104-1,-36-104-6,36 69 9,-1-34-1,0-1-9,35-34 9,0 0-6,0 34 3,35-34 0,0 35 0,-1-36 1,36 36 0,-36-1 0,36 36-2,-35-71 1,34 36-3,1-1 0,-36-34 3,36 35 2,-35-36-5,34 1 4,-34 0-1,0 0 1,34 0-2,-34-35 0,34 34 3,-34 1-5,35 0 4,-1 0-2,1-1 4,-1 1-7,-34 35 2,34-70 3,-34 0-1,0 0-1,34 34 1,-34-34 2,0 0-3,34 0 2,-34 0-3,35 0 1,-36 0 1,36 0 2,34 0-4,-34 0 3,-1 0-2,1 0 1,-36 0-1,36-34 1,-1-1 2,-34 0 2,35 0-9,-36 1 2,1-1 4,35-35 0,-36 36-1,1-36-4,35 0 8,-36 1-8,1-1 4,35 1 3,-36-1-2,-34 36-1,0-1 0,0 0-2,35-34 10,-35 34-3,0 0-6,0 0 2,0 1-1,0-1 2,-35-35-6,1 35 4,-1 1 5,-35-36-10,36 35 5,-1-34 0,-35 34 3,36 0-8,-36-34 8,35 34-6,-34-34 4,-35 34-2,-1-35 4,36 36-5,-1-36 2,1 35-2,34-34 1,-34 69 1,-1-35 0,35 0 0,1 35 1,-36-35-2,35 1 1,1-1-2,-36 35 2,1 0 2,34 0-4,-35 0 3,36 0-3,-1 0 3,-35 0-1,1 0-1,34 0 1,0 0 9,1 0 307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3-16T06:28:38.031"/>
    </inkml:context>
    <inkml:brush xml:id="br0">
      <inkml:brushProperty name="width" value="0.05292" units="cm"/>
      <inkml:brushProperty name="height" value="0.05292" units="cm"/>
      <inkml:brushProperty name="color" value="#C00000"/>
    </inkml:brush>
    <inkml:brush xml:id="br1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6469">
    <iact:property name="dataType"/>
    <iact:actionData xml:id="d0">
      <inkml:trace xmlns:inkml="http://www.w3.org/2003/InkML" xml:id="stk0" contextRef="#ctx0" brushRef="#br0">7957 2642 0,'35'0'78,"0"0"-74,34 0 4,1 0 3,-1-34-6,105 34 3,0 0 0,34 0 3,36 34-5,-36 1 0,-69 35 4,0-70-2,-35 0-3,70 69 3,0-69 2,-35 0-4,69 0 2,-69 0-2,35 0 4,-105 0-4,-34 0 2,0 0 4</inkml:trace>
    </iact:actionData>
  </iact:action>
  <iact:action type="add" startTime="44758">
    <iact:property name="dataType"/>
    <iact:actionData xml:id="d1">
      <inkml:trace xmlns:inkml="http://www.w3.org/2003/InkML" xml:id="stk1" contextRef="#ctx0" brushRef="#br1">11154 9977 0,'104'0'180,"35"0"-171,70-34-2,-70 34 1,69 0 0,-34 0 3,-35 0-5,70 0 2,-70-35-1,0 0 0,-35 0 1,104 35 6,-173-35-5,69 1 6,-69 34-5,0 0-3,-1 0 4,36 0-5,-35 0 1,34 0 2,70 0 1,-69 0-2,-1 0 2,-34 0-6,34 0 6,36-35-3,-1 35 2,-35-35-1,140 35 5,-105 0-6,35-35 3,35 35-5,-35 0 8,-35 0-5,-34 0 0,-1 0 0,-34 0 1,0 0-1,34 0-1,-34 0-1,0 0 5,34 0-4,-34 0 1,0 0 83</inkml:trace>
    </iact:actionData>
  </iact:action>
  <iact:action type="add" startTime="47834">
    <iact:property name="dataType"/>
    <iact:actionData xml:id="d2">
      <inkml:trace xmlns:inkml="http://www.w3.org/2003/InkML" xml:id="stk2" contextRef="#ctx0" brushRef="#br1">19181 9908 0,'0'-35'103,"139"-35"-93,69 70-4,1-69 2,34-1 1,35 1 1,0 34-5,-35 0 9,0 35-12,-69-34 10,-35 34-4,-35 0 0,-34 0-2,-36 0 94</inkml:trace>
    </iact:actionData>
  </iact:action>
  <iact:action type="add" startTime="52602">
    <iact:property name="dataType"/>
    <iact:actionData xml:id="d3">
      <inkml:trace xmlns:inkml="http://www.w3.org/2003/InkML" xml:id="stk3" contextRef="#ctx0" brushRef="#br1">7992 12237 0,'35'-35'98,"34"0"-93,1 35 4,104-34 8,-1-1-16,-34 35 5,35-35 3,0 35 0,-70-35-2,0 1 3,-34 34-1,-1 0-5,-34 0 4,0 0-3,34 0 2,-34 0 2,0 0-3,0 0 4,69 0 2,-69 0-8,-1 0 6,36 0-7,-1 0 4,35 0 2,-69 0 0,35-35 0,-1 35-4,-34 0 3,0 0 0,-1 0 29,1 0-20,0 0-7,0 0-8,-1 0 4,1 0 2,0 0 0,34 0 0,-34 0 4,0 0-8,0 0 4,138-35 6,-34 35-8,35-35 5,35 0-9,-70 1 4,-70 34 5,-34 0-4,0-35 0,-1 35 17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3-16T06:28:38.0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3447">
    <iact:property name="dataType"/>
    <iact:actionData xml:id="d0">
      <inkml:trace xmlns:inkml="http://www.w3.org/2003/InkML" xml:id="stk0" contextRef="#ctx0" brushRef="#br0">9591 2538 0,'34'0'118,"175"-69"-113,103-1 7,-34 35-9,0-34 9,209 34 0,-313 0-2,-1 0 3,-138 35-3,0 0-4</inkml:trace>
    </iact:actionData>
  </iact:action>
  <iact:action type="add" startTime="4673">
    <iact:property name="dataType"/>
    <iact:actionData xml:id="d1">
      <inkml:trace xmlns:inkml="http://www.w3.org/2003/InkML" xml:id="stk1" contextRef="#ctx0" brushRef="#br0">13239 2469 0,'35'0'114,"34"0"-107,1 0 5,-1 0-6,35-35 1,1 35 3,-1 0-4,-35 0-3,-34-35 8,0 35 1,0 0-10,-35-35 93</inkml:trace>
    </iact:actionData>
  </iact:action>
  <iact:action type="add" startTime="5910">
    <iact:property name="dataType"/>
    <iact:actionData xml:id="d2">
      <inkml:trace xmlns:inkml="http://www.w3.org/2003/InkML" xml:id="stk2" contextRef="#ctx0" brushRef="#br0">16436 2816 0,'0'-35'91,"69"35"-86,209-34 6,-35-1-6,35 0 3,35 0 2,-35-34-1,209-35 4,-349 69-3,-103 35-1,0 0 3,0 0-9,-1 0 34,1 0 49,0 0-81,0 0 11,-1 0 4,-34-35-11,35 35 12,0 0 0,0 0-9,-1 0 9,1 0 48</inkml:trace>
    </iact:actionData>
  </iact:action>
  <iact:action type="add" startTime="17863">
    <iact:property name="dataType"/>
    <iact:actionData xml:id="d3">
      <inkml:trace xmlns:inkml="http://www.w3.org/2003/InkML" xml:id="stk3" contextRef="#ctx0" brushRef="#br0">2919 8656 0,'70'0'135,"34"-69"-128,0 69 0,-69-35 14,139 0-13,-70 0-5,0 1 7,-34 34 2,-1 0-6,-34-35 0,34 35 2,-34-35 2,35 35 3,-1 0-8,-34 0 14,0 0-16,-1 0 5,1 0 5,0 0-6,0 0 2,34 0-7,-34-35 8,-1 35-1,36-34-3,-35 34 5,-1 0-6,36 0 4,-35 0-3,-1 0 5,36-35-5,-35 35 1,-1-35 0,36 35 0,34-35 0,-69 35 2,0 0 0,34 0-2,-34 0 0,0 0 3,34 0-5,1-34 2,-1 34 3,70-35-4,0 35 1,0-35 1,35 0 5,-70 35-10,0 0 6,-34-34 1,-35 34-5,-1 0 2,36 0 0,-35 0 4,-1 0-4,36 0 0,-35 0 14,34 0-19,-34 0 4,0 0 6,34 0-8,-34 0 6,0 0 1,34 0-3,-34 0-5,34 0 6,1 34-3,-1-34 2,1 35 1,-36-35 5,1 0-10,35 0 5,-1 0-4,1 0 2,-1 0 0,1 0 0,-36 0 1,36 0-1,-35-35 3,-1 35-3,36 0 1,-35 0-2,-1 0 6,36 0-6,-35 0 2,34 0-3,-34 0 9,34 0-11,1 0 4,-1 0-1,1 0 3,-35 0 1,34 0-4,-34 0 5,0 0 9,-1 0-18,1 0 31,35 0-30,-1 0 6,-34 0-2,0 0 3,34 0-4,-34 0 2,0 0-1,34 35 2,-34-35-1,0 0 2,-1 0-2,36 0 4,-35 0-9,-1 0 5,1 0 19,0 0-3,34 0-18,-34 35 2,0-35-3,69 0 3,-34 35 1,34-35 3,0 34-10,-35-34 6,-34 0 2,35 0-3</inkml:trace>
    </iact:actionData>
  </iact:action>
  <iact:action type="add" startTime="40560">
    <iact:property name="dataType"/>
    <iact:actionData xml:id="d4">
      <inkml:trace xmlns:inkml="http://www.w3.org/2003/InkML" xml:id="stk4" contextRef="#ctx0" brushRef="#br0">3093 13593 0,'35'0'102,"-1"0"-92,1 0-1,0 0 2,69 0-9,-34 0 10,34-35-5,35 35-2,69-70 12,-34 36-11,69-1 6,209-69-9,-278 69 11,34 35-4,-104-35-2,-34 35 6,34 0-7,-69 0-1,0 0 3,-1 0-1,1 0 191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3-16T06:28:38.0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2744">
    <iact:property name="dataType"/>
    <iact:actionData xml:id="d0">
      <inkml:trace xmlns:inkml="http://www.w3.org/2003/InkML" xml:id="stk0" contextRef="#ctx0" brushRef="#br0">12058 2295 0,'0'-35'237,"34"35"-190,1 0-16,0 0-12,0 0-8,-1 0-3,1 0 3,35 0 8,-36 0-17,1 0 5,35 35 1,-36-35 0,1 0-1,35 0 2,-1 34-1,1 1 0,-36-35-1,36 35-1,-36-35 3,1 0-1,0 0 0,34 0-1,-34 35 1,0-35 0,34 0 0,-34 35-3,0-35 5,34 0-3,1 0 1,-35 0 0,-1 0 1,36 34-2,-35-34 9,-1 0 170,1 0-176,0 0-8,34 0 4,-34 0 2,0 0 5,0 0-6,-1 0 2,1 0-1,0 0 41,0 0-11,-1 0-30,1 0 12</inkml:trace>
    </iact:actionData>
  </iact:action>
  <iact:action type="add" startTime="4896">
    <iact:property name="dataType"/>
    <iact:actionData xml:id="d1">
      <inkml:trace xmlns:inkml="http://www.w3.org/2003/InkML" xml:id="stk1" contextRef="#ctx0" brushRef="#br0">16609 2399 0,'209'0'144,"69"35"-137,0-35 2,69 0-1,-34-35 4,-35 0-5,-70 0-2,-34 1 8,-104 34-4,-36 0-1,1 0-1,0-35 130</inkml:trace>
    </iact:actionData>
  </iact:action>
  <iact:action type="add" startTime="21717">
    <iact:property name="dataType"/>
    <iact:actionData xml:id="d2">
      <inkml:trace xmlns:inkml="http://www.w3.org/2003/InkML" xml:id="stk2" contextRef="#ctx0" brushRef="#br0">12579 7231 0,'35'0'219,"-1"0"-206,36 0 2,-35 0-6,-1 0-2,36 0 0,-36 0 10,1 0-14,0 0 15,0 0-14,-1 0 18,1 0 8,0 0-8,0 0-13,-35-35 2,34 35 2,1 0 1,0 0 5,0 0-14,-1 0 6,36 0-6,-35 0 2,-1 0 7,36 0-12,-35 0 6,-1 0-2,36 0 2,-35 0 0,-1 35 3,36-35-6,-35 35 5,69 34 6,-35-69-11,-34 0 3,35 70 0,-1-70 2,-34 0-3,0 35-1,34-1 5,-34-34-8,0 0 6,34 35-2,-34-35 1,0 35 1,34-35-2,-34 35 1,0-35 1,-1 0-2,1 0 0,35 34 0,-36-34 1,36 0 9,-35 0 1,-1 35-14,1-35 4,0 0 0,0 0 1,-1 35-2,1-35 10,0 0-3,0 0-8,-1 0 2,1 0 0,35 0 0,-36 0 4,1 0-8,35 0 6,-36 0-4,1 0 2,34-35 0,-34 35 1,0 0-2,34-35-1,-34 1 5,0-1 0,34 35-6,-34-35 4,0 0-6,34 35 8,1-34 1,-35 34 7,-1 0 16</inkml:trace>
    </iact:actionData>
  </iact:action>
  <iact:action type="add" startTime="25285">
    <iact:property name="dataType"/>
    <iact:actionData xml:id="d3">
      <inkml:trace xmlns:inkml="http://www.w3.org/2003/InkML" xml:id="stk3" contextRef="#ctx0" brushRef="#br0">2363 7162 0,'35'0'163,"0"0"-155,-1 0-1,36 0 3,-1 0-4,36 0 6,-36-35-9,35 0 6,-34 35 1,34-35-3,-34 0 1,-36 35-1,36 0 1,-35 0 0,-1 0-3,1-34 2,35-1 4,-36 0-5,36 35 1,-35-35 7,-1 35-10,36-34 9,-35 34-8,34-35 6,-34 0 0,34 35-4,-34 0-2,0-35 2,34 35 1,-34 0-1,0-34-1,34 34-1,-34 0 3,0-35 0,34 35-2,-34-35 5,0 35-1,34 0-7,1 0 5,-36 0-1,1 0 0,35 0 3,-36 0-4,1 0 2,35 0 3,-36 0 4</inkml:trace>
    </iact:actionData>
  </iact:action>
  <iact:action type="add" startTime="29925">
    <iact:property name="dataType"/>
    <iact:actionData xml:id="d4">
      <inkml:trace xmlns:inkml="http://www.w3.org/2003/InkML" xml:id="stk4" contextRef="#ctx0" brushRef="#br0">14594 2608 0,'35'0'186,"69"-35"-179,0-35 3,-69 36-2,35-36 3</inkml:trace>
    </iact:actionData>
  </iact:action>
  <iact:action type="add" startTime="31128">
    <iact:property name="dataType"/>
    <iact:actionData xml:id="d5">
      <inkml:trace xmlns:inkml="http://www.w3.org/2003/InkML" xml:id="stk5" contextRef="#ctx0" brushRef="#br0">19354 1982 0,'35'35'6,"0"-35"2,-35 34 1,0 1-3,0 0 5,0 34-6,0-34 1,0 0 2,35 34 0,-35-34 50,34-35-54,1 70 5,0-35 10,-35-1-11,35-34 0,-1 35 1,36-104 79,-1-1-79,-34 0-7,35 36 11,-70-36-3,34 70-2</inkml:trace>
    </iact:actionData>
  </iact:action>
  <iact:action type="add" startTime="33752">
    <iact:property name="dataType"/>
    <iact:actionData xml:id="d6">
      <inkml:trace xmlns:inkml="http://www.w3.org/2003/InkML" xml:id="stk6" contextRef="#ctx0" brushRef="#br0">14455 2503 0,'35'35'302,"-35"0"-298,35 34 15,-1-34-9,1 35 4,35-1-12,-36 1 14,-34-36-7,0 1 8,35 0-9,0-35-2,-35 35 3,0 0 8,0-105 421,69-104-430,1-34 0,-35 69 1,-1 34 4,-34 70 5</inkml:trace>
    </iact:actionData>
  </iact:action>
  <iact:action type="add" startTime="50619">
    <iact:property name="dataType"/>
    <iact:actionData xml:id="d7">
      <inkml:trace xmlns:inkml="http://www.w3.org/2003/InkML" xml:id="stk7" contextRef="#ctx0" brushRef="#br0">3232 10082 0,'0'-35'26,"69"35"-4,36 0-15,34-35 0,-35 35-1,70 0 2,34-35 3,-69 1-5,69-1 2,-34-35-1,0 35 8,34 1-13,-34-1 8,0 0 2,0 35-1,-35-35-3,-35 35 0,0 0 0,-34 0-1,-1 0 4,1 0-8,-36 0 5,1 0-2,0 0 2,0 0 0,-1 0-1,1 0 7,0 0 7,34 0-5,-34 0 0</inkml:trace>
    </iact:actionData>
  </iact:action>
  <iact:action type="add" startTime="69153">
    <iact:property name="dataType"/>
    <iact:actionData xml:id="d8">
      <inkml:trace xmlns:inkml="http://www.w3.org/2003/InkML" xml:id="stk8" contextRef="#ctx0" brushRef="#br0">9104 15678 0,'70'0'41,"34"0"-30,70 0-5,34-34 3,-34-36-3,34 35 3,244-104 8,-209 70-4,35-1 0,243-69-1,-312 104 4,173-34-3,-34 69 1,-209 0-6,-105 0 1,36 0-3,-35 35 4,-1-35-1,1 0-1,0 0-1,-1 34 2,1-34-2,0 35-2,0-35 1,34 0 2,-34 35-1,34 0 3,1-35-2,104 34 0,-1-34 7,244 0-7,-173 0 1,-36 0-2,-34 35 2,34 0-2,-69 0 1,-69 0 8,69-1 1,-104-34-16,34 0 13,-34 0-11,0 0 6,-1 0 75,1 0-55,-35 35 164,0 0-173</inkml:trace>
    </iact:actionData>
  </iact:action>
  <iact:action type="add" startTime="71145">
    <iact:property name="dataType"/>
    <iact:actionData xml:id="d9">
      <inkml:trace xmlns:inkml="http://www.w3.org/2003/InkML" xml:id="stk9" contextRef="#ctx0" brushRef="#br0">20188 14114 0,'35'0'114,"0"0"-97,0 0-10,-1 0 64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21-03-16T06:28:38.0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act:action type="add" startTime="19819">
    <iact:property name="dataType"/>
    <iact:actionData xml:id="d0">
      <inkml:trace xmlns:inkml="http://www.w3.org/2003/InkML" xml:id="stk0" contextRef="#ctx0" brushRef="#br0">12475 2573 0,'69'0'252,"-34"0"-245,0 0 0,34 0 6,-34 0-4,34 0 5,-34 0-12,0 0 12,-1 0-6,1 0 8,35 0-13,-36 0 12,1 0-14,35 0 5,-36 0 2,1 0 2,0 0-3,34 0 0,-34 0 0,0 0 2,34 0 0,1 0-4,-1 0 2,-34 0 1,0 0 1,34 0 0,-34 0 1,0 0-6,34 0 6,-34 0-6,0 0 5,34 0-2,-34 0 2,35 0-1,-1 0 0,-34-35 0,34 35 1,-34 0-1,0-35 0,0 35-3,-1 0 34,1 0-25</inkml:trace>
    </iact:actionData>
  </iact:action>
  <iact:action type="add" startTime="21385">
    <iact:property name="dataType"/>
    <iact:actionData xml:id="d1">
      <inkml:trace xmlns:inkml="http://www.w3.org/2003/InkML" xml:id="stk1" contextRef="#ctx0" brushRef="#br0">16922 2608 0,'0'-35'58,"104"35"-54,1 0 9,34-35-11,0 35 14,69-35-7,-34 1-8,104-1 6,0 35 4,34-70-3,140 35 2,-278-34-2,-105 69 4,-34 0-9,0 0 5,0 0 1,-1 0 6</inkml:trace>
    </iact:actionData>
  </iact:action>
  <iact:action type="add" startTime="24973">
    <iact:property name="dataType"/>
    <iact:actionData xml:id="d2">
      <inkml:trace xmlns:inkml="http://www.w3.org/2003/InkML" xml:id="stk2" contextRef="#ctx0" brushRef="#br0">12718 3581 0,'35'0'76,"-1"69"-67,36-34-2,-36 35 10,36 34-15,-35 0 9,69 1 2,-35-71-2,-69 1-2,35-35 10,-35 35-6,35-35-1,0 35 1,-35-70 119,0-104-122,34-35-4,36-35 4,-70 70-8,0 70 11,35-1-6,-1 70 135,-34-34-126,35 34 4,0 0-12,0 0-2,-35 34 3,69 1-1,-34 35 0,34-1-1,-34 35 9,35-69-4,-36 70-10,71-1 10,-36-35 3,-34-69-5,-35 35 60,35-35-53,-1 0 213,1-69-221,35-36 3,-36 1-8,36 0 11,-35 34-5</inkml:trace>
    </iact:actionData>
  </iact:action>
  <iact:action type="add" startTime="28945">
    <iact:property name="dataType"/>
    <iact:actionData xml:id="d3">
      <inkml:trace xmlns:inkml="http://www.w3.org/2003/InkML" xml:id="stk3" contextRef="#ctx0" brushRef="#br0">17652 3233 0,'35'0'196,"-1"0"-187,71 0 4,-36 0-9,35 0 3,1 0 1,34 0 1,0 0-2,69 0 7,-69 0-7,0 0-2,-70 0 12,105 35-4,-139-35 5,0 0-17,-1 0 5,1 0 8,35 0 6,-36 35-15,1-35 3,35 0-2,-36 0 3,1 35-4,35-35 6</inkml:trace>
    </iact:actionData>
  </iact:action>
  <iact:action type="add" startTime="30009">
    <iact:property name="dataType"/>
    <iact:actionData xml:id="d4">
      <inkml:trace xmlns:inkml="http://www.w3.org/2003/InkML" xml:id="stk4" contextRef="#ctx0" brushRef="#br0">18764 3442 0,'0'35'132,"0"69"-127,0 35 4,0-35 0,34 35 0,1-34-6,0 68 3,-35-138 8,0 0-9,0 34 5,0-34 0,35 0 0,-35 0-2,0 0 16</inkml:trace>
    </iact:actionData>
  </iact:action>
  <iact:action type="add" startTime="68813">
    <iact:property name="dataType"/>
    <iact:actionData xml:id="d5">
      <inkml:trace xmlns:inkml="http://www.w3.org/2003/InkML" xml:id="stk5" contextRef="#ctx0" brushRef="#br0">3267 6814 0,'0'-35'203,"34"35"-192,36 0-8,-35 0 10,-35-35-1</inkml:trace>
    </iact:actionData>
  </iact:action>
  <iact:action type="add" startTime="74029">
    <iact:property name="dataType"/>
    <iact:actionData xml:id="d6">
      <inkml:trace xmlns:inkml="http://www.w3.org/2003/InkML" xml:id="stk6" contextRef="#ctx0" brushRef="#br0">6185 9178 0,'70'0'140,"-35"0"-128,-1 0-10,36 0 6,-1 0 7,-34 0-13,69 35 4,-34-1 2,-1-34-1,36 35 9,-36-35-14,-34 0 5,34 0 0,1 0-1,34 0 6,-69 0-8,-1-35 4,36 35 0,-35-34 1,-1 34-2,36 0 1,-35 0 0,-1-35 3,36 0-5,-35 35 0,-1 0 2,36-35 1,-1-34-3,-34 69 2,35 0 4,-1-35-10,1 0 7,-36 35-2,36 0 3,-1-35-3,1-34 1,34 69 2,-69-35 2,69 0-10,-34 1 6,-36 34-2,36-35 3,-35 35 3,-1 0-1,1 0 112</inkml:trace>
    </iact:actionData>
  </iact:action>
  <iact:action type="add" startTime="80857">
    <iact:property name="dataType"/>
    <iact:actionData xml:id="d7">
      <inkml:trace xmlns:inkml="http://www.w3.org/2003/InkML" xml:id="stk7" contextRef="#ctx0" brushRef="#br0">15984 10116 0,'139'0'136,"35"-34"-120,34-1-11,1 0 7,-36 0 1,175 35-10,-209 0 4,0 0 7,-70 0-13,-34 0 8,0 0-2,0 0 24,34 35 56,35-35-79,-34 0-1,34 0 0,-34 0 1,-1 35 3,1 34-7,-1-69 2,-34 35 4,69 0 2,-35-35-5,1 35-1,34 34 4,-34-69-3,-36 35 3,105 34 0,-104-69-3,0 0 0,34 0 2,-34 35-1,0-35 0</inkml:trace>
    </iact:actionData>
  </iact:action>
  <iact:action type="add" startTime="98919">
    <iact:property name="dataType"/>
    <iact:actionData xml:id="d8">
      <inkml:trace xmlns:inkml="http://www.w3.org/2003/InkML" xml:id="stk8" contextRef="#ctx0" brushRef="#br0">12614 11403 0,'34'0'162,"1"0"-153,0-35-1,0 35 1,69 0-2,-70 0 0,1 0 1,0 0 3,34 0-4,-34 0 5,-35-35 3,35 35 6</inkml:trace>
    </iact:actionData>
  </iact:action>
  <iact:action type="add" startTime="100976">
    <iact:property name="dataType"/>
    <iact:actionData xml:id="d9">
      <inkml:trace xmlns:inkml="http://www.w3.org/2003/InkML" xml:id="stk9" contextRef="#ctx0" brushRef="#br0">8965 12654 0,'35'0'73,"0"0"-43,34 0-14,70 0-1,-35 0-8,1 0-5,-1 0 5,0 0 7,0 0-8,-34 35 3,-1-35-6,-34 0 5,0 0 1,-1 0-3,36 35 1,-35-1 0,-1-34 5,1 0-8,0 35 5,34 0-2,-34-35 1,0 0-1,34 69 2,-34-69-2,0 35 0,34 0 9,-34-35-14,0 0 5,34 35 0,-34-35 4,0 34-8,34-34 10,-34 35-10,35-35 6,-36 35 0,1 0-3,35-35 3,-36 34-2,36 1 1,-1-35 1,1 0-2,-35 0-1,-1 0 4,1 0-3,35 0 0,-36 0 1,1 0-2,35 0 5,-1 0-4,35 0 0,-34 0 0,-1 0 2,1 0-1,-35 0-1,34 0-1,35 0 2,1 0 0,-36 0 0,-34 0 0,34-35 1,1 35 0,-1 0-2,1-34 0,-1 34-1,1 0 2,34 0 0,-35 0 1,1 0-2,34 0 2,-69 0-2,0 0 11</inkml:trace>
    </iact:actionData>
  </iact:action>
  <iact:action type="add" startTime="105661">
    <iact:property name="dataType"/>
    <iact:actionData xml:id="d10">
      <inkml:trace xmlns:inkml="http://www.w3.org/2003/InkML" xml:id="stk10" contextRef="#ctx0" brushRef="#br0">17304 13210 0,'0'0'2,"35"0"68,0 0-64,0 0 1,34 0 4,-34 0-7,0-35 5,34 35 0,1 0-1,-1 0 1,1 0 3,-36 0-7,36 0 1,-35 0 2,-1 0-2,1 0 2,35 0-3,-36 0 3,1 0-1,35 0 4,-36 0-3,1 0-1,35 35 0,34-35 0,35 0 0,-35 0 0,35 0 2,-35 0 0,70-35-1,-105 1-1,36-1 3,-71 35-5,1 0 4,0 0-1,0 0 9,-1 0-7,1 0-8,0 0 10,0 0-4,34 0 0,-34 0-1,0 0 0,-1 0-3,36 0 8,-35 0-7,-1 0 6,36 0-7,-1 0 8,-34 0-2,69 0-8,-34 0 4,69 0 2,-70 0 0,70 0 2,-34 35-4,-1-35 6,0 34 1,-34-34-11,-1 35 4,-34-35 5,34 35-5,1-35 9,-36 0 76,1 0-84,35 0 9,-36 0 268,36 35-257,-1-35-24,1 35 13,-1-35-14,1 0 4,-1 0 4,-34 0-5,0 0 13,0 0-6,-1 0 1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03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93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73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02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692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12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63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69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66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87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64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014C7-BBF8-4DC9-BBE1-CBF270E684FE}" type="datetimeFigureOut">
              <a:rPr lang="en-US" smtClean="0"/>
              <a:t>3/16/2021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EC1A18-C7E7-4F3F-A90B-E019B4D8A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20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microsoft.com/office/2011/relationships/inkAction" Target="../ink/inkAction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microsoft.com/office/2011/relationships/inkAction" Target="../ink/inkAction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microsoft.com/office/2011/relationships/inkAction" Target="../ink/inkAction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microsoft.com/office/2011/relationships/inkAction" Target="../ink/inkAction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microsoft.com/office/2011/relationships/inkAction" Target="../ink/inkAction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6284" y="2503803"/>
            <a:ext cx="5150224" cy="604366"/>
          </a:xfrm>
          <a:noFill/>
        </p:spPr>
        <p:txBody>
          <a:bodyPr>
            <a:noAutofit/>
          </a:bodyPr>
          <a:lstStyle/>
          <a:p>
            <a:r>
              <a:rPr lang="en-GB" sz="2585" b="1" dirty="0"/>
              <a:t>Bab. 4</a:t>
            </a:r>
            <a:br>
              <a:rPr lang="en-GB" sz="2585" b="1" dirty="0"/>
            </a:br>
            <a:r>
              <a:rPr lang="en-GB" sz="2585" b="1" dirty="0" err="1"/>
              <a:t>Topik</a:t>
            </a:r>
            <a:r>
              <a:rPr lang="en-GB" sz="2585" b="1" dirty="0"/>
              <a:t> 2</a:t>
            </a:r>
            <a:r>
              <a:rPr lang="en-GB" sz="4431" b="1" dirty="0"/>
              <a:t>. </a:t>
            </a:r>
            <a:br>
              <a:rPr lang="en-GB" sz="4431" b="1" dirty="0"/>
            </a:br>
            <a:r>
              <a:rPr lang="en-GB" sz="4431" b="1" dirty="0" err="1"/>
              <a:t>Analisis</a:t>
            </a:r>
            <a:r>
              <a:rPr lang="en-GB" sz="4431" b="1" dirty="0"/>
              <a:t> SWOT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363071" y="4105660"/>
            <a:ext cx="3486150" cy="303890"/>
          </a:xfrm>
          <a:prstGeom prst="rect">
            <a:avLst/>
          </a:prstGeom>
          <a:solidFill>
            <a:srgbClr val="00B050"/>
          </a:solidFill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/>
              <a:t>Ns. Frengki Apryanto, S.Kep.,M.Kep</a:t>
            </a:r>
            <a:endParaRPr lang="en-GB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70" y="1543606"/>
            <a:ext cx="2758328" cy="252476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363071" y="4468625"/>
            <a:ext cx="3486150" cy="303890"/>
          </a:xfrm>
          <a:prstGeom prst="rect">
            <a:avLst/>
          </a:prstGeom>
          <a:solidFill>
            <a:srgbClr val="FFC000"/>
          </a:solidFill>
        </p:spPr>
        <p:txBody>
          <a:bodyPr vert="horz" lIns="68580" tIns="34290" rIns="68580" bIns="3429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Prodi </a:t>
            </a:r>
            <a:r>
              <a:rPr lang="en-GB" sz="1800" dirty="0" err="1"/>
              <a:t>Pendidikan</a:t>
            </a:r>
            <a:r>
              <a:rPr lang="en-GB" sz="1800" dirty="0"/>
              <a:t> </a:t>
            </a:r>
            <a:r>
              <a:rPr lang="en-GB" sz="1800" dirty="0" err="1"/>
              <a:t>Ners</a:t>
            </a:r>
            <a:endParaRPr lang="en-GB" sz="18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49221" y="3926206"/>
            <a:ext cx="5556997" cy="604366"/>
          </a:xfrm>
          <a:prstGeom prst="rect">
            <a:avLst/>
          </a:prstGeom>
          <a:noFill/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15" b="1" dirty="0"/>
              <a:t>PIS839 </a:t>
            </a:r>
            <a:r>
              <a:rPr lang="en-GB" sz="2215" b="1" dirty="0" err="1"/>
              <a:t>Manajemen</a:t>
            </a:r>
            <a:r>
              <a:rPr lang="en-GB" sz="2215" b="1" dirty="0"/>
              <a:t> </a:t>
            </a:r>
            <a:r>
              <a:rPr lang="en-GB" sz="2215" b="1" dirty="0" err="1"/>
              <a:t>Keperawatan</a:t>
            </a:r>
            <a:endParaRPr lang="en-GB" sz="2215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824007" y="4323667"/>
            <a:ext cx="5294779" cy="65575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15" b="1" dirty="0" err="1"/>
              <a:t>Departemen</a:t>
            </a:r>
            <a:r>
              <a:rPr lang="en-GB" sz="2215" b="1" dirty="0"/>
              <a:t> </a:t>
            </a:r>
            <a:r>
              <a:rPr lang="en-GB" sz="2215" b="1" dirty="0" err="1"/>
              <a:t>Manajemen</a:t>
            </a:r>
            <a:endParaRPr lang="en-GB" sz="2215" b="1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A408880-2D5A-4C12-87DA-455234BBCE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4"/>
    </mc:Choice>
    <mc:Fallback>
      <p:transition spd="slow" advTm="1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9600"/>
            <a:ext cx="9067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0E8C4A-2462-4F2B-8E7B-A12682D0CF5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851480" y="1664640"/>
              <a:ext cx="5779440" cy="39423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0E8C4A-2462-4F2B-8E7B-A12682D0CF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835640" y="1655280"/>
                <a:ext cx="5804640" cy="39610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0569F6-5566-40FC-AB38-419CE0986E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783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226"/>
    </mc:Choice>
    <mc:Fallback>
      <p:transition spd="slow" advTm="161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Kuadran</a:t>
            </a:r>
            <a:r>
              <a:rPr lang="en-US" dirty="0"/>
              <a:t> I (</a:t>
            </a:r>
            <a:r>
              <a:rPr lang="en-US" dirty="0" err="1"/>
              <a:t>positif</a:t>
            </a:r>
            <a:r>
              <a:rPr lang="en-US" dirty="0"/>
              <a:t>, </a:t>
            </a:r>
            <a:r>
              <a:rPr lang="en-US" dirty="0" err="1"/>
              <a:t>positif</a:t>
            </a:r>
            <a:r>
              <a:rPr lang="en-US" dirty="0"/>
              <a:t>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menandakan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yang </a:t>
            </a:r>
            <a:r>
              <a:rPr lang="en-US" dirty="0" err="1"/>
              <a:t>kuat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berpeluang</a:t>
            </a:r>
            <a:r>
              <a:rPr lang="en-US" dirty="0"/>
              <a:t>, </a:t>
            </a:r>
            <a:r>
              <a:rPr lang="en-US" dirty="0" err="1"/>
              <a:t>Rekomendasi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yang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b="1" dirty="0" err="1"/>
              <a:t>Progresif</a:t>
            </a:r>
            <a:r>
              <a:rPr lang="en-US" dirty="0"/>
              <a:t>, </a:t>
            </a:r>
            <a:r>
              <a:rPr lang="en-US" dirty="0" err="1"/>
              <a:t>artinya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prima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mantap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dimungkinkan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melakukan</a:t>
            </a:r>
            <a:r>
              <a:rPr lang="en-US" dirty="0"/>
              <a:t> </a:t>
            </a:r>
            <a:r>
              <a:rPr lang="en-US" dirty="0" err="1"/>
              <a:t>ekspansi</a:t>
            </a:r>
            <a:r>
              <a:rPr lang="en-US" dirty="0"/>
              <a:t>, </a:t>
            </a:r>
            <a:r>
              <a:rPr lang="en-US" dirty="0" err="1"/>
              <a:t>memperbesar</a:t>
            </a:r>
            <a:r>
              <a:rPr lang="en-US" dirty="0"/>
              <a:t> </a:t>
            </a:r>
            <a:r>
              <a:rPr lang="en-US" dirty="0" err="1"/>
              <a:t>pertumbuhan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meraih</a:t>
            </a:r>
            <a:r>
              <a:rPr lang="en-US" dirty="0"/>
              <a:t> </a:t>
            </a:r>
            <a:r>
              <a:rPr lang="en-US" dirty="0" err="1"/>
              <a:t>kemajuan</a:t>
            </a:r>
            <a:r>
              <a:rPr lang="en-US" dirty="0"/>
              <a:t> </a:t>
            </a:r>
            <a:r>
              <a:rPr lang="en-US" dirty="0" err="1"/>
              <a:t>secara</a:t>
            </a:r>
            <a:r>
              <a:rPr lang="en-US" dirty="0"/>
              <a:t> </a:t>
            </a:r>
            <a:r>
              <a:rPr lang="en-US" dirty="0" err="1"/>
              <a:t>maksimal</a:t>
            </a:r>
            <a:r>
              <a:rPr lang="en-US" dirty="0"/>
              <a:t>.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E6E5D9-4787-406B-A83F-D1F7D067453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864520" y="938880"/>
              <a:ext cx="4891320" cy="34668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E6E5D9-4787-406B-A83F-D1F7D06745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55160" y="929520"/>
                <a:ext cx="4916520" cy="35395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09CF73-2AD3-4129-B2BF-7858CAA83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036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57"/>
    </mc:Choice>
    <mc:Fallback>
      <p:transition spd="slow" advTm="6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Kuadran</a:t>
            </a:r>
            <a:r>
              <a:rPr lang="en-US" dirty="0"/>
              <a:t> II (</a:t>
            </a:r>
            <a:r>
              <a:rPr lang="en-US" dirty="0" err="1"/>
              <a:t>positif</a:t>
            </a:r>
            <a:r>
              <a:rPr lang="en-US" dirty="0"/>
              <a:t>, </a:t>
            </a:r>
            <a:r>
              <a:rPr lang="en-US" dirty="0" err="1"/>
              <a:t>negatif</a:t>
            </a:r>
            <a:r>
              <a:rPr lang="en-US" dirty="0"/>
              <a:t>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menandakan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organisasiyang</a:t>
            </a:r>
            <a:r>
              <a:rPr lang="en-US" dirty="0"/>
              <a:t> </a:t>
            </a:r>
            <a:r>
              <a:rPr lang="en-US" dirty="0" err="1"/>
              <a:t>kuat</a:t>
            </a:r>
            <a:r>
              <a:rPr lang="en-US" dirty="0"/>
              <a:t>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menghadapi</a:t>
            </a:r>
            <a:r>
              <a:rPr lang="en-US" dirty="0"/>
              <a:t> </a:t>
            </a:r>
            <a:r>
              <a:rPr lang="en-US" dirty="0" err="1"/>
              <a:t>tantangan</a:t>
            </a:r>
            <a:r>
              <a:rPr lang="en-US" dirty="0"/>
              <a:t> yang </a:t>
            </a:r>
            <a:r>
              <a:rPr lang="en-US" dirty="0" err="1"/>
              <a:t>besar</a:t>
            </a:r>
            <a:r>
              <a:rPr lang="en-US" dirty="0"/>
              <a:t>. </a:t>
            </a:r>
            <a:r>
              <a:rPr lang="en-US" dirty="0" err="1"/>
              <a:t>Rekomendasi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yang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b="1" dirty="0" err="1"/>
              <a:t>Diversifikasi</a:t>
            </a:r>
            <a:r>
              <a:rPr lang="en-US" b="1" dirty="0"/>
              <a:t> </a:t>
            </a:r>
            <a:r>
              <a:rPr lang="en-US" b="1" dirty="0" err="1"/>
              <a:t>Strategi</a:t>
            </a:r>
            <a:r>
              <a:rPr lang="en-US" dirty="0"/>
              <a:t>, </a:t>
            </a:r>
            <a:r>
              <a:rPr lang="en-US" dirty="0" err="1"/>
              <a:t>artinya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</a:t>
            </a:r>
            <a:r>
              <a:rPr lang="en-US" dirty="0" err="1"/>
              <a:t>mantap</a:t>
            </a:r>
            <a:r>
              <a:rPr lang="en-US" dirty="0"/>
              <a:t>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menghadapi</a:t>
            </a:r>
            <a:r>
              <a:rPr lang="en-US" dirty="0"/>
              <a:t> </a:t>
            </a:r>
            <a:r>
              <a:rPr lang="en-US" dirty="0" err="1"/>
              <a:t>sejumlah</a:t>
            </a:r>
            <a:r>
              <a:rPr lang="en-US" dirty="0"/>
              <a:t> </a:t>
            </a:r>
            <a:r>
              <a:rPr lang="en-US" dirty="0" err="1"/>
              <a:t>tantangan</a:t>
            </a:r>
            <a:r>
              <a:rPr lang="en-US" dirty="0"/>
              <a:t> </a:t>
            </a:r>
            <a:r>
              <a:rPr lang="en-US" dirty="0" err="1"/>
              <a:t>berat</a:t>
            </a:r>
            <a:r>
              <a:rPr lang="en-US" dirty="0"/>
              <a:t> </a:t>
            </a:r>
            <a:r>
              <a:rPr lang="en-US" dirty="0" err="1"/>
              <a:t>sehingga</a:t>
            </a:r>
            <a:r>
              <a:rPr lang="en-US" dirty="0"/>
              <a:t> </a:t>
            </a:r>
            <a:r>
              <a:rPr lang="en-US" dirty="0" err="1"/>
              <a:t>diperkirakan</a:t>
            </a:r>
            <a:r>
              <a:rPr lang="en-US" dirty="0"/>
              <a:t> </a:t>
            </a:r>
            <a:r>
              <a:rPr lang="en-US" dirty="0" err="1"/>
              <a:t>roda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akan</a:t>
            </a:r>
            <a:r>
              <a:rPr lang="en-US" dirty="0"/>
              <a:t> </a:t>
            </a:r>
            <a:r>
              <a:rPr lang="en-US" dirty="0" err="1"/>
              <a:t>mengalami</a:t>
            </a:r>
            <a:r>
              <a:rPr lang="en-US" dirty="0"/>
              <a:t> </a:t>
            </a:r>
            <a:r>
              <a:rPr lang="en-US" dirty="0" err="1"/>
              <a:t>kesulitan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berputar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hanya</a:t>
            </a:r>
            <a:r>
              <a:rPr lang="en-US" dirty="0"/>
              <a:t> </a:t>
            </a:r>
            <a:r>
              <a:rPr lang="en-US" dirty="0" err="1"/>
              <a:t>bertumpu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sebelumnya</a:t>
            </a:r>
            <a:r>
              <a:rPr lang="en-US" dirty="0"/>
              <a:t>.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karenya</a:t>
            </a:r>
            <a:r>
              <a:rPr lang="en-US" dirty="0"/>
              <a:t>,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disarankan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segera</a:t>
            </a:r>
            <a:r>
              <a:rPr lang="en-US" dirty="0"/>
              <a:t> </a:t>
            </a:r>
            <a:r>
              <a:rPr lang="en-US" dirty="0" err="1"/>
              <a:t>memperbanyak</a:t>
            </a:r>
            <a:r>
              <a:rPr lang="en-US" dirty="0"/>
              <a:t> </a:t>
            </a:r>
            <a:r>
              <a:rPr lang="en-US" dirty="0" err="1"/>
              <a:t>ragam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taktisnya</a:t>
            </a:r>
            <a:r>
              <a:rPr lang="en-US" dirty="0"/>
              <a:t>.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14AE748-A5F1-4981-904C-F1F15CD9C34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50840" y="788400"/>
              <a:ext cx="5779440" cy="41054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14AE748-A5F1-4981-904C-F1F15CD9C3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5000" y="725040"/>
                <a:ext cx="5810760" cy="42321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79470DA-D1F1-48D9-B8EB-EE02FC04D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791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073"/>
    </mc:Choice>
    <mc:Fallback>
      <p:transition spd="slow" advTm="49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Kuadran</a:t>
            </a:r>
            <a:r>
              <a:rPr lang="en-US" dirty="0"/>
              <a:t> III (</a:t>
            </a:r>
            <a:r>
              <a:rPr lang="en-US" dirty="0" err="1"/>
              <a:t>negatif</a:t>
            </a:r>
            <a:r>
              <a:rPr lang="en-US" dirty="0"/>
              <a:t>, </a:t>
            </a:r>
            <a:r>
              <a:rPr lang="en-US" dirty="0" err="1"/>
              <a:t>positif</a:t>
            </a:r>
            <a:r>
              <a:rPr lang="en-US" dirty="0"/>
              <a:t>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menandakan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yang </a:t>
            </a:r>
            <a:r>
              <a:rPr lang="en-US" dirty="0" err="1"/>
              <a:t>lemah</a:t>
            </a:r>
            <a:r>
              <a:rPr lang="en-US" dirty="0"/>
              <a:t> </a:t>
            </a:r>
            <a:r>
              <a:rPr lang="en-US" dirty="0" err="1"/>
              <a:t>namun</a:t>
            </a:r>
            <a:r>
              <a:rPr lang="en-US" dirty="0"/>
              <a:t> </a:t>
            </a:r>
            <a:r>
              <a:rPr lang="en-US" dirty="0" err="1"/>
              <a:t>sangat</a:t>
            </a:r>
            <a:r>
              <a:rPr lang="en-US" dirty="0"/>
              <a:t> </a:t>
            </a:r>
            <a:r>
              <a:rPr lang="en-US" dirty="0" err="1"/>
              <a:t>berpeluang</a:t>
            </a:r>
            <a:r>
              <a:rPr lang="en-US" dirty="0"/>
              <a:t>. </a:t>
            </a:r>
            <a:r>
              <a:rPr lang="en-US" dirty="0" err="1"/>
              <a:t>Rekomendasi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yang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Ubah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, </a:t>
            </a:r>
            <a:r>
              <a:rPr lang="en-US" dirty="0" err="1"/>
              <a:t>artinya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disarankan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mengubah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sebelumnya</a:t>
            </a:r>
            <a:r>
              <a:rPr lang="en-US" dirty="0"/>
              <a:t>. </a:t>
            </a:r>
            <a:r>
              <a:rPr lang="en-US" dirty="0" err="1"/>
              <a:t>Sebab</a:t>
            </a:r>
            <a:r>
              <a:rPr lang="en-US" dirty="0"/>
              <a:t>, </a:t>
            </a:r>
            <a:r>
              <a:rPr lang="en-US" dirty="0" err="1"/>
              <a:t>strategi</a:t>
            </a:r>
            <a:r>
              <a:rPr lang="en-US" dirty="0"/>
              <a:t> yang lama </a:t>
            </a:r>
            <a:r>
              <a:rPr lang="en-US" dirty="0" err="1"/>
              <a:t>dikhawatirkan</a:t>
            </a:r>
            <a:r>
              <a:rPr lang="en-US" dirty="0"/>
              <a:t> </a:t>
            </a:r>
            <a:r>
              <a:rPr lang="en-US" dirty="0" err="1"/>
              <a:t>sulit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dapat</a:t>
            </a:r>
            <a:r>
              <a:rPr lang="en-US" dirty="0"/>
              <a:t> </a:t>
            </a:r>
            <a:r>
              <a:rPr lang="en-US" dirty="0" err="1"/>
              <a:t>menangkap</a:t>
            </a:r>
            <a:r>
              <a:rPr lang="en-US" dirty="0"/>
              <a:t> </a:t>
            </a:r>
            <a:r>
              <a:rPr lang="en-US" dirty="0" err="1"/>
              <a:t>peluang</a:t>
            </a:r>
            <a:r>
              <a:rPr lang="en-US" dirty="0"/>
              <a:t> yang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sekaligus</a:t>
            </a:r>
            <a:r>
              <a:rPr lang="en-US" dirty="0"/>
              <a:t> </a:t>
            </a:r>
            <a:r>
              <a:rPr lang="en-US" dirty="0" err="1"/>
              <a:t>memperbaiki</a:t>
            </a:r>
            <a:r>
              <a:rPr lang="en-US" dirty="0"/>
              <a:t> </a:t>
            </a:r>
            <a:r>
              <a:rPr lang="en-US" dirty="0" err="1"/>
              <a:t>kinerja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.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8DBB092-5D22-44F8-A89F-ABF6398C298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0680" y="713520"/>
              <a:ext cx="6467400" cy="493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8DBB092-5D22-44F8-A89F-ABF6398C29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4840" y="650160"/>
                <a:ext cx="6498720" cy="5057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2576F09-BE1C-4DA6-8D24-1A4B7A65C2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82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781"/>
    </mc:Choice>
    <mc:Fallback>
      <p:transition spd="slow" advTm="72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Kuadran</a:t>
            </a:r>
            <a:r>
              <a:rPr lang="en-US" dirty="0"/>
              <a:t> IV (</a:t>
            </a:r>
            <a:r>
              <a:rPr lang="en-US" dirty="0" err="1"/>
              <a:t>negatif</a:t>
            </a:r>
            <a:r>
              <a:rPr lang="en-US" dirty="0"/>
              <a:t>, </a:t>
            </a:r>
            <a:r>
              <a:rPr lang="en-US" dirty="0" err="1"/>
              <a:t>negatif</a:t>
            </a:r>
            <a:r>
              <a:rPr lang="en-US" dirty="0"/>
              <a:t>)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Posisi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menandakan</a:t>
            </a:r>
            <a:r>
              <a:rPr lang="en-US" dirty="0"/>
              <a:t> </a:t>
            </a:r>
            <a:r>
              <a:rPr lang="en-US" dirty="0" err="1"/>
              <a:t>sebuah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yang </a:t>
            </a:r>
            <a:r>
              <a:rPr lang="en-US" dirty="0" err="1"/>
              <a:t>lemah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menghadapi</a:t>
            </a:r>
            <a:r>
              <a:rPr lang="en-US" dirty="0"/>
              <a:t> </a:t>
            </a:r>
            <a:r>
              <a:rPr lang="en-US" dirty="0" err="1"/>
              <a:t>tantangan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. </a:t>
            </a:r>
            <a:r>
              <a:rPr lang="en-US" dirty="0" err="1"/>
              <a:t>Rekomendasi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yang </a:t>
            </a:r>
            <a:r>
              <a:rPr lang="en-US" dirty="0" err="1"/>
              <a:t>diberikan</a:t>
            </a:r>
            <a:r>
              <a:rPr lang="en-US" dirty="0"/>
              <a:t> </a:t>
            </a:r>
            <a:r>
              <a:rPr lang="en-US" dirty="0" err="1"/>
              <a:t>adalah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Bertahan</a:t>
            </a:r>
            <a:r>
              <a:rPr lang="en-US" dirty="0"/>
              <a:t>, </a:t>
            </a:r>
            <a:r>
              <a:rPr lang="en-US" dirty="0" err="1"/>
              <a:t>artinya</a:t>
            </a:r>
            <a:r>
              <a:rPr lang="en-US" dirty="0"/>
              <a:t> </a:t>
            </a:r>
            <a:r>
              <a:rPr lang="en-US" dirty="0" err="1"/>
              <a:t>kondisi</a:t>
            </a:r>
            <a:r>
              <a:rPr lang="en-US" dirty="0"/>
              <a:t> internal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berada</a:t>
            </a:r>
            <a:r>
              <a:rPr lang="en-US" dirty="0"/>
              <a:t> </a:t>
            </a:r>
            <a:r>
              <a:rPr lang="en-US" dirty="0" err="1"/>
              <a:t>pada</a:t>
            </a:r>
            <a:r>
              <a:rPr lang="en-US" dirty="0"/>
              <a:t> </a:t>
            </a:r>
            <a:r>
              <a:rPr lang="en-US" dirty="0" err="1"/>
              <a:t>pilihan</a:t>
            </a:r>
            <a:r>
              <a:rPr lang="en-US" dirty="0"/>
              <a:t> </a:t>
            </a:r>
            <a:r>
              <a:rPr lang="en-US" dirty="0" err="1"/>
              <a:t>dilematis</a:t>
            </a:r>
            <a:r>
              <a:rPr lang="en-US" dirty="0"/>
              <a:t>. </a:t>
            </a:r>
            <a:r>
              <a:rPr lang="en-US" dirty="0" err="1"/>
              <a:t>Oleh</a:t>
            </a:r>
            <a:r>
              <a:rPr lang="en-US" dirty="0"/>
              <a:t> </a:t>
            </a:r>
            <a:r>
              <a:rPr lang="en-US" dirty="0" err="1"/>
              <a:t>karenanya</a:t>
            </a:r>
            <a:r>
              <a:rPr lang="en-US" dirty="0"/>
              <a:t> </a:t>
            </a:r>
            <a:r>
              <a:rPr lang="en-US" dirty="0" err="1"/>
              <a:t>organisasi</a:t>
            </a:r>
            <a:r>
              <a:rPr lang="en-US" dirty="0"/>
              <a:t> </a:t>
            </a:r>
            <a:r>
              <a:rPr lang="en-US" dirty="0" err="1"/>
              <a:t>disarankan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bertahan</a:t>
            </a:r>
            <a:r>
              <a:rPr lang="en-US" dirty="0"/>
              <a:t>, </a:t>
            </a:r>
            <a:r>
              <a:rPr lang="en-US" dirty="0" err="1"/>
              <a:t>mengendalikan</a:t>
            </a:r>
            <a:r>
              <a:rPr lang="en-US" dirty="0"/>
              <a:t> </a:t>
            </a:r>
            <a:r>
              <a:rPr lang="en-US" dirty="0" err="1"/>
              <a:t>kinerja</a:t>
            </a:r>
            <a:r>
              <a:rPr lang="en-US" dirty="0"/>
              <a:t> internal agar </a:t>
            </a:r>
            <a:r>
              <a:rPr lang="en-US" dirty="0" err="1"/>
              <a:t>tidak</a:t>
            </a:r>
            <a:r>
              <a:rPr lang="en-US" dirty="0"/>
              <a:t> </a:t>
            </a:r>
            <a:r>
              <a:rPr lang="en-US" dirty="0" err="1"/>
              <a:t>semakin</a:t>
            </a:r>
            <a:r>
              <a:rPr lang="en-US" dirty="0"/>
              <a:t> </a:t>
            </a:r>
            <a:r>
              <a:rPr lang="en-US" dirty="0" err="1"/>
              <a:t>terperosok</a:t>
            </a:r>
            <a:r>
              <a:rPr lang="en-US" dirty="0"/>
              <a:t>. </a:t>
            </a:r>
            <a:r>
              <a:rPr lang="en-US" dirty="0" err="1"/>
              <a:t>Strategi</a:t>
            </a:r>
            <a:r>
              <a:rPr lang="en-US" dirty="0"/>
              <a:t> </a:t>
            </a:r>
            <a:r>
              <a:rPr lang="en-US" dirty="0" err="1"/>
              <a:t>ini</a:t>
            </a:r>
            <a:r>
              <a:rPr lang="en-US" dirty="0"/>
              <a:t> </a:t>
            </a:r>
            <a:r>
              <a:rPr lang="en-US" dirty="0" err="1"/>
              <a:t>dipertahankan</a:t>
            </a:r>
            <a:r>
              <a:rPr lang="en-US" dirty="0"/>
              <a:t> </a:t>
            </a:r>
            <a:r>
              <a:rPr lang="en-US" dirty="0" err="1"/>
              <a:t>sambil</a:t>
            </a:r>
            <a:r>
              <a:rPr lang="en-US" dirty="0"/>
              <a:t> </a:t>
            </a:r>
            <a:r>
              <a:rPr lang="en-US" dirty="0" err="1"/>
              <a:t>terus</a:t>
            </a:r>
            <a:r>
              <a:rPr lang="en-US" dirty="0"/>
              <a:t> </a:t>
            </a:r>
            <a:r>
              <a:rPr lang="en-US" dirty="0" err="1"/>
              <a:t>berupaya</a:t>
            </a:r>
            <a:r>
              <a:rPr lang="en-US" dirty="0"/>
              <a:t> </a:t>
            </a:r>
            <a:r>
              <a:rPr lang="en-US" dirty="0" err="1"/>
              <a:t>membenahi</a:t>
            </a:r>
            <a:r>
              <a:rPr lang="en-US" dirty="0"/>
              <a:t> </a:t>
            </a:r>
            <a:r>
              <a:rPr lang="en-US" dirty="0" err="1"/>
              <a:t>diri</a:t>
            </a:r>
            <a:r>
              <a:rPr lang="en-US" dirty="0"/>
              <a:t>. 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C2C08B-BC0A-4E9C-A94D-FA199B14569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76120" y="813600"/>
              <a:ext cx="6729840" cy="3980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C2C08B-BC0A-4E9C-A94D-FA199B1456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60280" y="750240"/>
                <a:ext cx="6761160" cy="41068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74ED1B2-5AA2-4DDF-8833-BF8A1FFEC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76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59"/>
    </mc:Choice>
    <mc:Fallback>
      <p:transition spd="slow" advTm="1450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261</Words>
  <Application>Microsoft Office PowerPoint</Application>
  <PresentationFormat>On-screen Show (4:3)</PresentationFormat>
  <Paragraphs>13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Bab. 4 Topik 2.  Analisis SWOT</vt:lpstr>
      <vt:lpstr>PowerPoint Presentation</vt:lpstr>
      <vt:lpstr>Kuadran I (positif, positif)  </vt:lpstr>
      <vt:lpstr>Kuadran II (positif, negatif)  </vt:lpstr>
      <vt:lpstr>Kuadran III (negatif, positif)  </vt:lpstr>
      <vt:lpstr>Kuadran IV (negatif, negatif)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</dc:creator>
  <cp:lastModifiedBy>FRENGKI APRYANTO</cp:lastModifiedBy>
  <cp:revision>7</cp:revision>
  <dcterms:created xsi:type="dcterms:W3CDTF">2013-10-22T04:02:12Z</dcterms:created>
  <dcterms:modified xsi:type="dcterms:W3CDTF">2021-03-16T06:38:47Z</dcterms:modified>
</cp:coreProperties>
</file>