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8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70" r:id="rId13"/>
    <p:sldId id="265" r:id="rId14"/>
    <p:sldId id="266" r:id="rId15"/>
    <p:sldId id="267" r:id="rId16"/>
    <p:sldId id="273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781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880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8756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6913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4885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4401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2184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630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211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9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3918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401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014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072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3757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3314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0D62D-6A29-4AC3-83E8-C52ADBC58651}" type="datetimeFigureOut">
              <a:rPr lang="en-ID" smtClean="0"/>
              <a:t>08/04/2019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8A7D4E-F8D4-41AF-A70E-211F2D09104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888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9252C5-A650-45CC-B961-3D01FDE46B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 err="1"/>
              <a:t>Dokumentasi</a:t>
            </a:r>
            <a:r>
              <a:rPr lang="en-ID" dirty="0"/>
              <a:t> </a:t>
            </a:r>
            <a:r>
              <a:rPr lang="en-ID" dirty="0" err="1"/>
              <a:t>Pemfis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BFEF324-C3DC-433D-B535-98C9C0BA60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39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89B530-791A-44FB-8C8C-0CB61A36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Ketiak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C36E84-B272-4CB3-81CB-F7BDF1E94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Tampak</a:t>
            </a:r>
            <a:r>
              <a:rPr lang="en-ID" dirty="0"/>
              <a:t> </a:t>
            </a:r>
            <a:r>
              <a:rPr lang="en-ID" dirty="0" err="1"/>
              <a:t>bersih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/>
              <a:t>Ada </a:t>
            </a:r>
            <a:r>
              <a:rPr lang="en-ID" dirty="0" err="1"/>
              <a:t>benjolan</a:t>
            </a:r>
            <a:r>
              <a:rPr lang="en-ID" dirty="0"/>
              <a:t>/ 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/>
              <a:t>Ada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tekan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6150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252478-D0DC-459F-AC6D-072DEA46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Payudara</a:t>
            </a:r>
            <a:r>
              <a:rPr lang="en-ID" dirty="0"/>
              <a:t> (</a:t>
            </a:r>
            <a:r>
              <a:rPr lang="en-ID" dirty="0" err="1"/>
              <a:t>Kasus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577481-9F3E-4513-A09E-543CA2A20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simetris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,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, areola </a:t>
            </a:r>
            <a:r>
              <a:rPr lang="en-ID" dirty="0" err="1"/>
              <a:t>menonjol</a:t>
            </a:r>
            <a:r>
              <a:rPr lang="en-ID" dirty="0"/>
              <a:t>/ </a:t>
            </a:r>
            <a:r>
              <a:rPr lang="en-ID" dirty="0" err="1"/>
              <a:t>datar</a:t>
            </a:r>
            <a:r>
              <a:rPr lang="en-ID" dirty="0"/>
              <a:t>/ </a:t>
            </a:r>
            <a:r>
              <a:rPr lang="en-ID" dirty="0" err="1"/>
              <a:t>kedalam</a:t>
            </a:r>
            <a:endParaRPr lang="en-ID" dirty="0"/>
          </a:p>
          <a:p>
            <a:r>
              <a:rPr lang="en-ID" dirty="0"/>
              <a:t>Colostrum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24489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E46082-3B8B-4C33-B9C3-87AF7E60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Punggung</a:t>
            </a:r>
            <a:r>
              <a:rPr lang="en-ID" dirty="0"/>
              <a:t> dan </a:t>
            </a:r>
            <a:r>
              <a:rPr lang="en-ID" dirty="0" err="1"/>
              <a:t>Tulang</a:t>
            </a:r>
            <a:r>
              <a:rPr lang="en-ID" dirty="0"/>
              <a:t> </a:t>
            </a:r>
            <a:r>
              <a:rPr lang="en-ID" dirty="0" err="1"/>
              <a:t>belakang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4E42DE-1831-44BB-AA8A-3A6387D67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kelainan</a:t>
            </a:r>
            <a:r>
              <a:rPr lang="en-ID" dirty="0"/>
              <a:t> </a:t>
            </a:r>
            <a:r>
              <a:rPr lang="en-ID" dirty="0" err="1"/>
              <a:t>punggung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kifosis</a:t>
            </a:r>
            <a:r>
              <a:rPr lang="en-ID" dirty="0"/>
              <a:t>, scoliosis, osteoporosis </a:t>
            </a:r>
            <a:r>
              <a:rPr lang="en-ID" dirty="0" err="1"/>
              <a:t>dll</a:t>
            </a:r>
            <a:endParaRPr lang="en-ID" dirty="0"/>
          </a:p>
          <a:p>
            <a:r>
              <a:rPr lang="en-ID" dirty="0" err="1"/>
              <a:t>Adanya</a:t>
            </a:r>
            <a:r>
              <a:rPr lang="en-ID" dirty="0"/>
              <a:t> trauma pada </a:t>
            </a:r>
            <a:r>
              <a:rPr lang="en-ID" dirty="0" err="1"/>
              <a:t>tulang</a:t>
            </a:r>
            <a:r>
              <a:rPr lang="en-ID" dirty="0"/>
              <a:t> </a:t>
            </a:r>
            <a:r>
              <a:rPr lang="en-ID" dirty="0" err="1"/>
              <a:t>belakan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080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50CD8D-7A08-4FBD-AFDA-529C568D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Abdomen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FFD664-FD25-4ABE-8ECB-AC541FC34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Inspeksi</a:t>
            </a:r>
            <a:r>
              <a:rPr lang="en-ID" dirty="0"/>
              <a:t> : </a:t>
            </a:r>
            <a:r>
              <a:rPr lang="en-ID" dirty="0" err="1"/>
              <a:t>bentuk</a:t>
            </a:r>
            <a:r>
              <a:rPr lang="en-ID" dirty="0"/>
              <a:t> abdomen </a:t>
            </a:r>
            <a:r>
              <a:rPr lang="en-ID" dirty="0" err="1"/>
              <a:t>datar</a:t>
            </a:r>
            <a:r>
              <a:rPr lang="en-ID" dirty="0"/>
              <a:t>/ </a:t>
            </a:r>
            <a:r>
              <a:rPr lang="en-ID" dirty="0" err="1"/>
              <a:t>buncit</a:t>
            </a:r>
            <a:r>
              <a:rPr lang="en-ID" dirty="0"/>
              <a:t>,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/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 err="1"/>
              <a:t>Auskultasi</a:t>
            </a:r>
            <a:r>
              <a:rPr lang="en-ID" dirty="0"/>
              <a:t> : </a:t>
            </a:r>
            <a:r>
              <a:rPr lang="en-ID" dirty="0" err="1"/>
              <a:t>Bising</a:t>
            </a:r>
            <a:r>
              <a:rPr lang="en-ID" dirty="0"/>
              <a:t> </a:t>
            </a:r>
            <a:r>
              <a:rPr lang="en-ID" dirty="0" err="1"/>
              <a:t>usus</a:t>
            </a:r>
            <a:r>
              <a:rPr lang="en-ID" dirty="0"/>
              <a:t> normal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 err="1"/>
              <a:t>Perkusi</a:t>
            </a:r>
            <a:r>
              <a:rPr lang="en-ID" dirty="0"/>
              <a:t> : </a:t>
            </a:r>
            <a:r>
              <a:rPr lang="en-ID" dirty="0" err="1"/>
              <a:t>Thympani</a:t>
            </a:r>
            <a:r>
              <a:rPr lang="en-ID" dirty="0"/>
              <a:t>/ </a:t>
            </a:r>
            <a:r>
              <a:rPr lang="en-ID" dirty="0" err="1"/>
              <a:t>hiperthympani</a:t>
            </a:r>
            <a:endParaRPr lang="en-ID" dirty="0"/>
          </a:p>
          <a:p>
            <a:r>
              <a:rPr lang="en-ID" dirty="0" err="1"/>
              <a:t>Palpasi</a:t>
            </a:r>
            <a:r>
              <a:rPr lang="en-ID" dirty="0"/>
              <a:t> :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tekan</a:t>
            </a:r>
            <a:r>
              <a:rPr lang="en-ID" dirty="0"/>
              <a:t>/ </a:t>
            </a:r>
            <a:r>
              <a:rPr lang="en-ID" dirty="0" err="1"/>
              <a:t>tidak</a:t>
            </a:r>
            <a:r>
              <a:rPr lang="en-ID" dirty="0"/>
              <a:t>, </a:t>
            </a:r>
            <a:r>
              <a:rPr lang="en-ID" dirty="0" err="1"/>
              <a:t>ada</a:t>
            </a:r>
            <a:r>
              <a:rPr lang="en-ID" dirty="0"/>
              <a:t> masa/ </a:t>
            </a:r>
            <a:r>
              <a:rPr lang="en-ID" dirty="0" err="1"/>
              <a:t>tidak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97093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AA4673-07B5-4A3D-BABA-2026DA39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Genetalia</a:t>
            </a:r>
            <a:r>
              <a:rPr lang="en-ID" dirty="0"/>
              <a:t> (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027D13-F629-4B9C-9D74-F28808EF7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Inspeksi</a:t>
            </a:r>
            <a:r>
              <a:rPr lang="en-ID" dirty="0"/>
              <a:t> : </a:t>
            </a:r>
            <a:r>
              <a:rPr lang="en-ID" dirty="0" err="1"/>
              <a:t>bentuk</a:t>
            </a:r>
            <a:r>
              <a:rPr lang="en-ID" dirty="0"/>
              <a:t>, </a:t>
            </a:r>
            <a:r>
              <a:rPr lang="en-ID" dirty="0" err="1"/>
              <a:t>warana</a:t>
            </a:r>
            <a:r>
              <a:rPr lang="en-ID" dirty="0"/>
              <a:t>, </a:t>
            </a:r>
            <a:r>
              <a:rPr lang="en-ID" dirty="0" err="1"/>
              <a:t>terpasang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/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</a:t>
            </a:r>
            <a:r>
              <a:rPr lang="en-ID" dirty="0" err="1"/>
              <a:t>urin</a:t>
            </a:r>
            <a:r>
              <a:rPr lang="en-ID" dirty="0"/>
              <a:t> dan </a:t>
            </a:r>
            <a:r>
              <a:rPr lang="en-ID" dirty="0" err="1"/>
              <a:t>perdarahan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45984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0AF50C-61F1-4849-B1C0-0952D45B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EKSTREMITAS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85E2C2-26DE-46A3-958C-9505D68A7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Tonus </a:t>
            </a:r>
            <a:r>
              <a:rPr lang="en-ID" dirty="0" err="1"/>
              <a:t>otot</a:t>
            </a:r>
            <a:r>
              <a:rPr lang="en-ID" dirty="0"/>
              <a:t> normal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, </a:t>
            </a:r>
            <a:r>
              <a:rPr lang="en-ID" dirty="0" err="1"/>
              <a:t>terpasang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/>
              <a:t>Ada </a:t>
            </a:r>
            <a:r>
              <a:rPr lang="en-ID" dirty="0" err="1"/>
              <a:t>edema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 err="1"/>
              <a:t>Akral</a:t>
            </a:r>
            <a:r>
              <a:rPr lang="en-ID" dirty="0"/>
              <a:t> </a:t>
            </a:r>
            <a:r>
              <a:rPr lang="en-ID" dirty="0" err="1"/>
              <a:t>hangat</a:t>
            </a:r>
            <a:r>
              <a:rPr lang="en-ID" dirty="0"/>
              <a:t>/ </a:t>
            </a:r>
            <a:r>
              <a:rPr lang="en-ID" dirty="0" err="1"/>
              <a:t>dingin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638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Tonus </a:t>
            </a:r>
            <a:r>
              <a:rPr lang="en-ID" dirty="0" err="1" smtClean="0"/>
              <a:t>otot</a:t>
            </a:r>
            <a:endParaRPr lang="en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927" t="40977" r="44301" b="22731"/>
          <a:stretch/>
        </p:blipFill>
        <p:spPr>
          <a:xfrm>
            <a:off x="1519516" y="1448641"/>
            <a:ext cx="8017947" cy="433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4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EFE20C-D005-44BB-AD0D-0DE4AF69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neurologi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C93C3D-68E3-489A-90AC-EC392CD7C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Reflek</a:t>
            </a:r>
            <a:r>
              <a:rPr lang="en-ID" dirty="0"/>
              <a:t> </a:t>
            </a:r>
            <a:r>
              <a:rPr lang="en-ID" dirty="0" err="1"/>
              <a:t>fisiologis</a:t>
            </a:r>
            <a:endParaRPr lang="en-ID" dirty="0"/>
          </a:p>
          <a:p>
            <a:r>
              <a:rPr lang="en-ID" dirty="0" err="1"/>
              <a:t>Reflek</a:t>
            </a:r>
            <a:r>
              <a:rPr lang="en-ID" dirty="0"/>
              <a:t> </a:t>
            </a:r>
            <a:r>
              <a:rPr lang="en-ID" dirty="0" err="1"/>
              <a:t>patologis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9284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979E8B-FB60-493C-8511-86E1947A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Kulit</a:t>
            </a:r>
            <a:r>
              <a:rPr lang="en-ID" dirty="0"/>
              <a:t> dan Kuku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62E306-2125-4240-8828-CDAB786F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Kulit</a:t>
            </a:r>
            <a:r>
              <a:rPr lang="en-ID" dirty="0"/>
              <a:t> : turgor </a:t>
            </a:r>
            <a:r>
              <a:rPr lang="en-ID" dirty="0" err="1"/>
              <a:t>kulit</a:t>
            </a:r>
            <a:r>
              <a:rPr lang="en-ID" dirty="0"/>
              <a:t> </a:t>
            </a:r>
            <a:r>
              <a:rPr lang="en-ID" dirty="0" err="1"/>
              <a:t>elastis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, </a:t>
            </a:r>
            <a:r>
              <a:rPr lang="en-ID" dirty="0" err="1"/>
              <a:t>bersisik</a:t>
            </a:r>
            <a:r>
              <a:rPr lang="en-ID" dirty="0"/>
              <a:t>/ </a:t>
            </a:r>
            <a:r>
              <a:rPr lang="en-ID" dirty="0" err="1"/>
              <a:t>bersih</a:t>
            </a:r>
            <a:r>
              <a:rPr lang="en-ID" dirty="0"/>
              <a:t>,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/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/>
              <a:t>Kuku : </a:t>
            </a:r>
            <a:r>
              <a:rPr lang="en-ID" dirty="0" err="1"/>
              <a:t>bersih</a:t>
            </a:r>
            <a:r>
              <a:rPr lang="en-ID" dirty="0"/>
              <a:t>/ </a:t>
            </a:r>
            <a:r>
              <a:rPr lang="en-ID" dirty="0" err="1"/>
              <a:t>kotor</a:t>
            </a:r>
            <a:r>
              <a:rPr lang="en-ID" dirty="0"/>
              <a:t>, CRT (capillary refill time) normal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, </a:t>
            </a:r>
            <a:r>
              <a:rPr lang="en-ID" dirty="0" err="1"/>
              <a:t>tampak</a:t>
            </a:r>
            <a:r>
              <a:rPr lang="en-ID" dirty="0"/>
              <a:t> </a:t>
            </a:r>
            <a:r>
              <a:rPr lang="en-ID" dirty="0" err="1"/>
              <a:t>sianosis</a:t>
            </a:r>
            <a:r>
              <a:rPr lang="en-ID" dirty="0"/>
              <a:t> </a:t>
            </a:r>
            <a:r>
              <a:rPr lang="en-ID" dirty="0" err="1"/>
              <a:t>perifer</a:t>
            </a:r>
            <a:r>
              <a:rPr lang="en-ID" dirty="0"/>
              <a:t>/ </a:t>
            </a:r>
            <a:r>
              <a:rPr lang="en-ID" dirty="0" err="1"/>
              <a:t>tidak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12810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52A35D-9DE2-4219-8CF4-1976D25AF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Keadaan</a:t>
            </a:r>
            <a:r>
              <a:rPr lang="en-ID" dirty="0"/>
              <a:t> </a:t>
            </a:r>
            <a:r>
              <a:rPr lang="en-ID" dirty="0" err="1"/>
              <a:t>umum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57C152-5423-4B49-A152-91963723F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tampak</a:t>
            </a:r>
            <a:r>
              <a:rPr lang="en-ID" dirty="0"/>
              <a:t> </a:t>
            </a:r>
            <a:r>
              <a:rPr lang="en-ID" dirty="0" err="1"/>
              <a:t>lemas</a:t>
            </a:r>
            <a:r>
              <a:rPr lang="en-ID" dirty="0"/>
              <a:t>/</a:t>
            </a:r>
            <a:r>
              <a:rPr lang="en-ID" dirty="0" err="1"/>
              <a:t>kesakitan</a:t>
            </a:r>
            <a:r>
              <a:rPr lang="en-ID" dirty="0"/>
              <a:t>/</a:t>
            </a:r>
            <a:r>
              <a:rPr lang="en-ID" dirty="0" err="1"/>
              <a:t>pucat</a:t>
            </a:r>
            <a:r>
              <a:rPr lang="en-ID" dirty="0"/>
              <a:t>/</a:t>
            </a:r>
            <a:r>
              <a:rPr lang="en-ID" dirty="0" err="1"/>
              <a:t>mengantuk</a:t>
            </a:r>
            <a:r>
              <a:rPr lang="en-ID" dirty="0"/>
              <a:t>/ </a:t>
            </a:r>
            <a:r>
              <a:rPr lang="en-ID" dirty="0" err="1"/>
              <a:t>sehat</a:t>
            </a:r>
            <a:endParaRPr lang="en-ID" dirty="0"/>
          </a:p>
          <a:p>
            <a:r>
              <a:rPr lang="en-ID" dirty="0"/>
              <a:t>GCS (Glasgow Coma Scale)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tingkat</a:t>
            </a:r>
            <a:r>
              <a:rPr lang="en-ID" dirty="0"/>
              <a:t> </a:t>
            </a:r>
            <a:r>
              <a:rPr lang="en-ID" dirty="0" err="1"/>
              <a:t>kesadaran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3979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asil gambar untuk gc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pic>
        <p:nvPicPr>
          <p:cNvPr id="1028" name="Picture 4" descr="https://smhs.gwu.edu/urgentmatters/sites/urgentmatters/files/ameerblog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4" y="971643"/>
            <a:ext cx="9136343" cy="608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190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B01CDB-6E75-4220-B347-F67F3C14B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Antopometri</a:t>
            </a:r>
            <a:r>
              <a:rPr lang="en-ID" dirty="0"/>
              <a:t>                TTV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1E4061-8647-4421-AFB5-2644EA914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3229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 err="1"/>
              <a:t>Dewasa</a:t>
            </a:r>
            <a:endParaRPr lang="en-ID" dirty="0"/>
          </a:p>
          <a:p>
            <a:r>
              <a:rPr lang="en-ID" dirty="0"/>
              <a:t>TB</a:t>
            </a:r>
          </a:p>
          <a:p>
            <a:r>
              <a:rPr lang="en-ID" dirty="0"/>
              <a:t>BB</a:t>
            </a:r>
          </a:p>
          <a:p>
            <a:endParaRPr lang="en-ID" dirty="0"/>
          </a:p>
          <a:p>
            <a:pPr marL="0" indent="0">
              <a:buNone/>
            </a:pPr>
            <a:r>
              <a:rPr lang="en-ID" dirty="0" err="1"/>
              <a:t>Neonatus</a:t>
            </a:r>
            <a:endParaRPr lang="en-ID" dirty="0"/>
          </a:p>
          <a:p>
            <a:r>
              <a:rPr lang="en-ID" dirty="0"/>
              <a:t>BBL</a:t>
            </a:r>
          </a:p>
          <a:p>
            <a:r>
              <a:rPr lang="en-ID" dirty="0"/>
              <a:t>PB</a:t>
            </a:r>
          </a:p>
          <a:p>
            <a:r>
              <a:rPr lang="en-ID" dirty="0"/>
              <a:t>LD</a:t>
            </a:r>
          </a:p>
          <a:p>
            <a:r>
              <a:rPr lang="en-ID" dirty="0"/>
              <a:t>LK</a:t>
            </a:r>
          </a:p>
          <a:p>
            <a:r>
              <a:rPr lang="en-ID" dirty="0"/>
              <a:t>Lila</a:t>
            </a:r>
          </a:p>
          <a:p>
            <a:endParaRPr lang="en-ID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C818068-9734-4873-8BD9-7DF745E8EAB0}"/>
              </a:ext>
            </a:extLst>
          </p:cNvPr>
          <p:cNvSpPr txBox="1">
            <a:spLocks/>
          </p:cNvSpPr>
          <p:nvPr/>
        </p:nvSpPr>
        <p:spPr>
          <a:xfrm>
            <a:off x="6940826" y="1825625"/>
            <a:ext cx="33229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dirty="0"/>
              <a:t>RR</a:t>
            </a:r>
          </a:p>
          <a:p>
            <a:r>
              <a:rPr lang="en-ID" dirty="0"/>
              <a:t>HR</a:t>
            </a:r>
          </a:p>
          <a:p>
            <a:r>
              <a:rPr lang="en-ID" dirty="0"/>
              <a:t>TD</a:t>
            </a:r>
          </a:p>
          <a:p>
            <a:r>
              <a:rPr lang="en-ID" dirty="0"/>
              <a:t>T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717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2050" name="Picture 2" descr="Hasil gambar untuk rumus b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77916"/>
            <a:ext cx="8803341" cy="5931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12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52458-4788-454C-99F9-902D30E2F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HEAD TO TOE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3B76BC-083E-4D74-8E14-106CD1953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KEPALA</a:t>
            </a:r>
          </a:p>
          <a:p>
            <a:r>
              <a:rPr lang="en-ID" dirty="0" err="1"/>
              <a:t>Rambut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warna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kebersihan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persebaran</a:t>
            </a:r>
            <a:endParaRPr lang="en-ID" dirty="0">
              <a:sym typeface="Wingdings" panose="05000000000000000000" pitchFamily="2" charset="2"/>
            </a:endParaRPr>
          </a:p>
          <a:p>
            <a:r>
              <a:rPr lang="en-ID" dirty="0">
                <a:sym typeface="Wingdings" panose="05000000000000000000" pitchFamily="2" charset="2"/>
              </a:rPr>
              <a:t>Mata  </a:t>
            </a:r>
            <a:r>
              <a:rPr lang="en-ID" dirty="0" err="1">
                <a:sym typeface="Wingdings" panose="05000000000000000000" pitchFamily="2" charset="2"/>
              </a:rPr>
              <a:t>konjungtiva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anaemis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tdk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skelra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ikterik</a:t>
            </a:r>
            <a:r>
              <a:rPr lang="en-ID" dirty="0">
                <a:sym typeface="Wingdings" panose="05000000000000000000" pitchFamily="2" charset="2"/>
              </a:rPr>
              <a:t>/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, pupil </a:t>
            </a:r>
            <a:r>
              <a:rPr lang="en-ID" dirty="0" err="1">
                <a:sym typeface="Wingdings" panose="05000000000000000000" pitchFamily="2" charset="2"/>
              </a:rPr>
              <a:t>reaktif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thdp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cahaya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, pupil </a:t>
            </a:r>
            <a:r>
              <a:rPr lang="en-ID" dirty="0" err="1">
                <a:sym typeface="Wingdings" panose="05000000000000000000" pitchFamily="2" charset="2"/>
              </a:rPr>
              <a:t>isokor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anisokor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ada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kelainan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mata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endParaRPr lang="en-ID" dirty="0">
              <a:sym typeface="Wingdings" panose="05000000000000000000" pitchFamily="2" charset="2"/>
            </a:endParaRPr>
          </a:p>
          <a:p>
            <a:r>
              <a:rPr lang="en-ID" dirty="0" err="1">
                <a:sym typeface="Wingdings" panose="05000000000000000000" pitchFamily="2" charset="2"/>
              </a:rPr>
              <a:t>Hidung</a:t>
            </a:r>
            <a:r>
              <a:rPr lang="en-ID" dirty="0">
                <a:sym typeface="Wingdings" panose="05000000000000000000" pitchFamily="2" charset="2"/>
              </a:rPr>
              <a:t>  </a:t>
            </a:r>
            <a:r>
              <a:rPr lang="en-ID" dirty="0" err="1">
                <a:sym typeface="Wingdings" panose="05000000000000000000" pitchFamily="2" charset="2"/>
              </a:rPr>
              <a:t>ada</a:t>
            </a:r>
            <a:r>
              <a:rPr lang="en-ID" dirty="0">
                <a:sym typeface="Wingdings" panose="05000000000000000000" pitchFamily="2" charset="2"/>
              </a:rPr>
              <a:t> secret/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ada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polip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ada</a:t>
            </a:r>
            <a:r>
              <a:rPr lang="en-ID" dirty="0">
                <a:sym typeface="Wingdings" panose="05000000000000000000" pitchFamily="2" charset="2"/>
              </a:rPr>
              <a:t> fraktur/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ada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nyeri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tekan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endParaRPr lang="en-ID" dirty="0">
              <a:sym typeface="Wingdings" panose="05000000000000000000" pitchFamily="2" charset="2"/>
            </a:endParaRPr>
          </a:p>
          <a:p>
            <a:r>
              <a:rPr lang="en-ID" dirty="0" err="1">
                <a:sym typeface="Wingdings" panose="05000000000000000000" pitchFamily="2" charset="2"/>
              </a:rPr>
              <a:t>Mulut</a:t>
            </a:r>
            <a:r>
              <a:rPr lang="en-ID" dirty="0">
                <a:sym typeface="Wingdings" panose="05000000000000000000" pitchFamily="2" charset="2"/>
              </a:rPr>
              <a:t> dan </a:t>
            </a:r>
            <a:r>
              <a:rPr lang="en-ID" dirty="0" err="1">
                <a:sym typeface="Wingdings" panose="05000000000000000000" pitchFamily="2" charset="2"/>
              </a:rPr>
              <a:t>gigi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mukosa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bibir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lembab</a:t>
            </a:r>
            <a:r>
              <a:rPr lang="en-ID" dirty="0">
                <a:sym typeface="Wingdings" panose="05000000000000000000" pitchFamily="2" charset="2"/>
              </a:rPr>
              <a:t>/</a:t>
            </a:r>
            <a:r>
              <a:rPr lang="en-ID" dirty="0" err="1">
                <a:sym typeface="Wingdings" panose="05000000000000000000" pitchFamily="2" charset="2"/>
              </a:rPr>
              <a:t>kering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mukosa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bibir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tampak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pucat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sianosis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kemerahan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ada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karies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gigi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lidah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tampak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bersih</a:t>
            </a:r>
            <a:r>
              <a:rPr lang="en-ID" dirty="0">
                <a:sym typeface="Wingdings" panose="05000000000000000000" pitchFamily="2" charset="2"/>
              </a:rPr>
              <a:t>/</a:t>
            </a:r>
            <a:r>
              <a:rPr lang="en-ID" dirty="0" err="1">
                <a:sym typeface="Wingdings" panose="05000000000000000000" pitchFamily="2" charset="2"/>
              </a:rPr>
              <a:t>kotor</a:t>
            </a:r>
            <a:endParaRPr lang="en-ID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36142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CC65F9-95AB-4422-BEB1-93CBC41DA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LEHER</a:t>
            </a:r>
          </a:p>
          <a:p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deviasi</a:t>
            </a:r>
            <a:r>
              <a:rPr lang="en-ID" dirty="0"/>
              <a:t> trachea/ 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bendungan</a:t>
            </a:r>
            <a:r>
              <a:rPr lang="en-ID" dirty="0"/>
              <a:t> vena </a:t>
            </a:r>
            <a:r>
              <a:rPr lang="en-ID" dirty="0" err="1"/>
              <a:t>jugularis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(JVP)</a:t>
            </a:r>
          </a:p>
          <a:p>
            <a:r>
              <a:rPr lang="en-ID" dirty="0" err="1"/>
              <a:t>Kondisi</a:t>
            </a:r>
            <a:r>
              <a:rPr lang="en-ID" dirty="0"/>
              <a:t> faring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 err="1">
                <a:sym typeface="Wingdings" panose="05000000000000000000" pitchFamily="2" charset="2"/>
              </a:rPr>
              <a:t>hiperemi</a:t>
            </a:r>
            <a:r>
              <a:rPr lang="en-ID" dirty="0">
                <a:sym typeface="Wingdings" panose="05000000000000000000" pitchFamily="2" charset="2"/>
              </a:rPr>
              <a:t>/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, </a:t>
            </a:r>
            <a:r>
              <a:rPr lang="en-ID" dirty="0" err="1">
                <a:sym typeface="Wingdings" panose="05000000000000000000" pitchFamily="2" charset="2"/>
              </a:rPr>
              <a:t>terdapat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pembengkakan</a:t>
            </a:r>
            <a:r>
              <a:rPr lang="en-ID" dirty="0">
                <a:sym typeface="Wingdings" panose="05000000000000000000" pitchFamily="2" charset="2"/>
              </a:rPr>
              <a:t> tonsil </a:t>
            </a:r>
            <a:r>
              <a:rPr lang="en-ID" dirty="0" err="1">
                <a:sym typeface="Wingdings" panose="05000000000000000000" pitchFamily="2" charset="2"/>
              </a:rPr>
              <a:t>atau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endParaRPr lang="en-ID" dirty="0">
              <a:sym typeface="Wingdings" panose="05000000000000000000" pitchFamily="2" charset="2"/>
            </a:endParaRPr>
          </a:p>
          <a:p>
            <a:r>
              <a:rPr lang="en-ID" dirty="0">
                <a:sym typeface="Wingdings" panose="05000000000000000000" pitchFamily="2" charset="2"/>
              </a:rPr>
              <a:t>Ada </a:t>
            </a:r>
            <a:r>
              <a:rPr lang="en-ID" dirty="0" err="1">
                <a:sym typeface="Wingdings" panose="05000000000000000000" pitchFamily="2" charset="2"/>
              </a:rPr>
              <a:t>gangguan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menelan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atau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96241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3FC6EE-632F-4E55-8B90-204ADA18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THORAK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8A7745-2860-4AC2-B396-986B91782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858"/>
            <a:ext cx="10995212" cy="4348163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JANTUNG</a:t>
            </a:r>
          </a:p>
          <a:p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 Ictus cordis visible </a:t>
            </a:r>
            <a:r>
              <a:rPr lang="en-ID" dirty="0" err="1">
                <a:sym typeface="Wingdings" panose="05000000000000000000" pitchFamily="2" charset="2"/>
              </a:rPr>
              <a:t>atau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 </a:t>
            </a:r>
          </a:p>
          <a:p>
            <a:r>
              <a:rPr lang="en-ID" dirty="0" err="1"/>
              <a:t>Palpasi</a:t>
            </a:r>
            <a:r>
              <a:rPr lang="en-ID" dirty="0"/>
              <a:t> </a:t>
            </a:r>
            <a:r>
              <a:rPr lang="en-ID" dirty="0">
                <a:sym typeface="Wingdings" panose="05000000000000000000" pitchFamily="2" charset="2"/>
              </a:rPr>
              <a:t> ictus cordis </a:t>
            </a:r>
            <a:r>
              <a:rPr lang="en-ID" dirty="0" err="1">
                <a:sym typeface="Wingdings" panose="05000000000000000000" pitchFamily="2" charset="2"/>
              </a:rPr>
              <a:t>teraba</a:t>
            </a:r>
            <a:r>
              <a:rPr lang="en-ID" dirty="0">
                <a:sym typeface="Wingdings" panose="05000000000000000000" pitchFamily="2" charset="2"/>
              </a:rPr>
              <a:t> pada ICS 5 </a:t>
            </a:r>
            <a:r>
              <a:rPr lang="en-ID" dirty="0" smtClean="0">
                <a:sym typeface="Wingdings" panose="05000000000000000000" pitchFamily="2" charset="2"/>
              </a:rPr>
              <a:t>MCS</a:t>
            </a:r>
          </a:p>
          <a:p>
            <a:pPr marL="363538" indent="0" algn="just">
              <a:buNone/>
            </a:pPr>
            <a:r>
              <a:rPr lang="en-ID" dirty="0"/>
              <a:t>normal </a:t>
            </a:r>
            <a:r>
              <a:rPr lang="en-ID" dirty="0" err="1"/>
              <a:t>pada</a:t>
            </a:r>
            <a:r>
              <a:rPr lang="en-ID" dirty="0"/>
              <a:t> orang </a:t>
            </a:r>
            <a:r>
              <a:rPr lang="en-ID" dirty="0" err="1"/>
              <a:t>dewasa</a:t>
            </a:r>
            <a:r>
              <a:rPr lang="en-ID" dirty="0"/>
              <a:t>. </a:t>
            </a:r>
            <a:r>
              <a:rPr lang="en-ID" dirty="0" err="1"/>
              <a:t>Kanan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: SIC II Linea Para </a:t>
            </a:r>
            <a:r>
              <a:rPr lang="en-ID" dirty="0" err="1"/>
              <a:t>Sternalis</a:t>
            </a:r>
            <a:r>
              <a:rPr lang="en-ID" dirty="0"/>
              <a:t> </a:t>
            </a:r>
            <a:r>
              <a:rPr lang="en-ID" dirty="0" err="1"/>
              <a:t>Dextra</a:t>
            </a:r>
            <a:r>
              <a:rPr lang="en-ID" dirty="0"/>
              <a:t>. </a:t>
            </a:r>
            <a:r>
              <a:rPr lang="en-ID" dirty="0" err="1"/>
              <a:t>Kanan</a:t>
            </a:r>
            <a:r>
              <a:rPr lang="en-ID" dirty="0"/>
              <a:t> </a:t>
            </a:r>
            <a:r>
              <a:rPr lang="en-ID" dirty="0" err="1"/>
              <a:t>bawah</a:t>
            </a:r>
            <a:r>
              <a:rPr lang="en-ID" dirty="0"/>
              <a:t>: SIC IV Linea Para </a:t>
            </a:r>
            <a:r>
              <a:rPr lang="en-ID" dirty="0" err="1"/>
              <a:t>Sternalis</a:t>
            </a:r>
            <a:r>
              <a:rPr lang="en-ID" dirty="0"/>
              <a:t> </a:t>
            </a:r>
            <a:r>
              <a:rPr lang="en-ID" dirty="0" err="1"/>
              <a:t>Dextra</a:t>
            </a:r>
            <a:r>
              <a:rPr lang="en-ID" dirty="0"/>
              <a:t>. Kiri </a:t>
            </a:r>
            <a:r>
              <a:rPr lang="en-ID" dirty="0" err="1"/>
              <a:t>atas</a:t>
            </a:r>
            <a:r>
              <a:rPr lang="en-ID" dirty="0"/>
              <a:t>: SIC II Linea Para </a:t>
            </a:r>
            <a:r>
              <a:rPr lang="en-ID" dirty="0" err="1"/>
              <a:t>Sternalis</a:t>
            </a:r>
            <a:r>
              <a:rPr lang="en-ID" dirty="0"/>
              <a:t> </a:t>
            </a:r>
            <a:r>
              <a:rPr lang="en-ID" dirty="0" err="1"/>
              <a:t>Sinistra</a:t>
            </a:r>
            <a:r>
              <a:rPr lang="en-ID" dirty="0"/>
              <a:t>. Kiri </a:t>
            </a:r>
            <a:r>
              <a:rPr lang="en-ID" dirty="0" err="1"/>
              <a:t>bawah</a:t>
            </a:r>
            <a:r>
              <a:rPr lang="en-ID" dirty="0"/>
              <a:t>: SIC IV Linea Medio </a:t>
            </a:r>
            <a:r>
              <a:rPr lang="en-ID" dirty="0" err="1"/>
              <a:t>Clavicularis</a:t>
            </a:r>
            <a:r>
              <a:rPr lang="en-ID" dirty="0"/>
              <a:t> </a:t>
            </a:r>
            <a:r>
              <a:rPr lang="en-ID" dirty="0" err="1"/>
              <a:t>Sinistra</a:t>
            </a:r>
            <a:r>
              <a:rPr lang="en-ID" dirty="0"/>
              <a:t>.</a:t>
            </a:r>
            <a:endParaRPr lang="en-ID" dirty="0">
              <a:sym typeface="Wingdings" panose="05000000000000000000" pitchFamily="2" charset="2"/>
            </a:endParaRPr>
          </a:p>
          <a:p>
            <a:r>
              <a:rPr lang="en-ID" dirty="0" err="1">
                <a:sym typeface="Wingdings" panose="05000000000000000000" pitchFamily="2" charset="2"/>
              </a:rPr>
              <a:t>Perkusi</a:t>
            </a:r>
            <a:r>
              <a:rPr lang="en-ID" dirty="0">
                <a:sym typeface="Wingdings" panose="05000000000000000000" pitchFamily="2" charset="2"/>
              </a:rPr>
              <a:t>  dullness, </a:t>
            </a:r>
            <a:r>
              <a:rPr lang="en-ID" dirty="0" err="1">
                <a:sym typeface="Wingdings" panose="05000000000000000000" pitchFamily="2" charset="2"/>
              </a:rPr>
              <a:t>tdk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terdapat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pembesaran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jantung</a:t>
            </a:r>
            <a:endParaRPr lang="en-ID" dirty="0">
              <a:sym typeface="Wingdings" panose="05000000000000000000" pitchFamily="2" charset="2"/>
            </a:endParaRPr>
          </a:p>
          <a:p>
            <a:r>
              <a:rPr lang="en-ID" dirty="0" err="1">
                <a:sym typeface="Wingdings" panose="05000000000000000000" pitchFamily="2" charset="2"/>
              </a:rPr>
              <a:t>Auskultasi</a:t>
            </a:r>
            <a:r>
              <a:rPr lang="en-ID" dirty="0">
                <a:sym typeface="Wingdings" panose="05000000000000000000" pitchFamily="2" charset="2"/>
              </a:rPr>
              <a:t>  S1, S2 </a:t>
            </a:r>
            <a:r>
              <a:rPr lang="en-ID" dirty="0" err="1">
                <a:sym typeface="Wingdings" panose="05000000000000000000" pitchFamily="2" charset="2"/>
              </a:rPr>
              <a:t>tunggal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tidak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ada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bunyi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jantung</a:t>
            </a:r>
            <a:r>
              <a:rPr lang="en-ID" dirty="0">
                <a:sym typeface="Wingdings" panose="05000000000000000000" pitchFamily="2" charset="2"/>
              </a:rPr>
              <a:t> </a:t>
            </a:r>
            <a:r>
              <a:rPr lang="en-ID" dirty="0" err="1">
                <a:sym typeface="Wingdings" panose="05000000000000000000" pitchFamily="2" charset="2"/>
              </a:rPr>
              <a:t>tambahan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7304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ED5D1B-9FDE-4CA6-A0C6-93227748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Paru</a:t>
            </a:r>
            <a:r>
              <a:rPr lang="en-ID" dirty="0"/>
              <a:t>- </a:t>
            </a:r>
            <a:r>
              <a:rPr lang="en-ID" dirty="0" err="1"/>
              <a:t>Paru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F704C1-21C8-4ED4-9B48-3987A5C27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Inspeksi</a:t>
            </a:r>
            <a:r>
              <a:rPr lang="en-ID" dirty="0"/>
              <a:t> : </a:t>
            </a:r>
            <a:r>
              <a:rPr lang="en-ID" dirty="0" err="1"/>
              <a:t>Bentuk</a:t>
            </a:r>
            <a:r>
              <a:rPr lang="en-ID" dirty="0"/>
              <a:t> dada, </a:t>
            </a:r>
            <a:r>
              <a:rPr lang="en-ID" dirty="0" err="1"/>
              <a:t>pergerakan</a:t>
            </a:r>
            <a:r>
              <a:rPr lang="en-ID" dirty="0"/>
              <a:t> </a:t>
            </a:r>
            <a:r>
              <a:rPr lang="en-ID" dirty="0" err="1"/>
              <a:t>diding</a:t>
            </a:r>
            <a:r>
              <a:rPr lang="en-ID" dirty="0"/>
              <a:t> dada </a:t>
            </a:r>
            <a:r>
              <a:rPr lang="en-ID" dirty="0" err="1"/>
              <a:t>simetris</a:t>
            </a:r>
            <a:r>
              <a:rPr lang="en-ID" dirty="0"/>
              <a:t>/ </a:t>
            </a:r>
            <a:r>
              <a:rPr lang="en-ID" dirty="0" err="1"/>
              <a:t>tidak</a:t>
            </a:r>
            <a:r>
              <a:rPr lang="en-ID" dirty="0"/>
              <a:t>,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retrasi</a:t>
            </a:r>
            <a:r>
              <a:rPr lang="en-ID" dirty="0"/>
              <a:t> </a:t>
            </a:r>
            <a:r>
              <a:rPr lang="en-ID" dirty="0" err="1"/>
              <a:t>diding</a:t>
            </a:r>
            <a:r>
              <a:rPr lang="en-ID" dirty="0"/>
              <a:t> dada / </a:t>
            </a:r>
            <a:r>
              <a:rPr lang="en-ID" dirty="0" err="1"/>
              <a:t>tidak</a:t>
            </a:r>
            <a:r>
              <a:rPr lang="en-ID" dirty="0"/>
              <a:t>,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/ 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 err="1"/>
              <a:t>Palpasi</a:t>
            </a:r>
            <a:r>
              <a:rPr lang="en-ID" dirty="0"/>
              <a:t> : Ada </a:t>
            </a:r>
            <a:r>
              <a:rPr lang="en-ID" dirty="0" err="1"/>
              <a:t>nyeri</a:t>
            </a:r>
            <a:r>
              <a:rPr lang="en-ID" dirty="0"/>
              <a:t> </a:t>
            </a:r>
            <a:r>
              <a:rPr lang="en-ID" dirty="0" err="1"/>
              <a:t>tekan</a:t>
            </a:r>
            <a:r>
              <a:rPr lang="en-ID" dirty="0"/>
              <a:t>/</a:t>
            </a:r>
            <a:r>
              <a:rPr lang="en-ID" dirty="0" err="1"/>
              <a:t>tidak</a:t>
            </a:r>
            <a:r>
              <a:rPr lang="en-ID" dirty="0"/>
              <a:t>, </a:t>
            </a:r>
            <a:r>
              <a:rPr lang="en-ID" dirty="0" err="1"/>
              <a:t>ada</a:t>
            </a:r>
            <a:r>
              <a:rPr lang="en-ID" dirty="0"/>
              <a:t> masa/</a:t>
            </a:r>
            <a:r>
              <a:rPr lang="en-ID" dirty="0" err="1"/>
              <a:t>tidak</a:t>
            </a:r>
            <a:endParaRPr lang="en-ID" dirty="0"/>
          </a:p>
          <a:p>
            <a:r>
              <a:rPr lang="en-ID" dirty="0" err="1"/>
              <a:t>Perkusi</a:t>
            </a:r>
            <a:r>
              <a:rPr lang="en-ID" dirty="0"/>
              <a:t> : </a:t>
            </a:r>
            <a:r>
              <a:rPr lang="en-ID" dirty="0" err="1"/>
              <a:t>sonor</a:t>
            </a:r>
            <a:r>
              <a:rPr lang="en-ID" dirty="0"/>
              <a:t>/</a:t>
            </a:r>
            <a:r>
              <a:rPr lang="en-ID" dirty="0" err="1"/>
              <a:t>hiper</a:t>
            </a:r>
            <a:r>
              <a:rPr lang="en-ID" dirty="0"/>
              <a:t> </a:t>
            </a:r>
            <a:r>
              <a:rPr lang="en-ID" dirty="0" err="1"/>
              <a:t>resonan</a:t>
            </a:r>
            <a:r>
              <a:rPr lang="en-ID" dirty="0"/>
              <a:t>/ </a:t>
            </a:r>
            <a:r>
              <a:rPr lang="en-ID" dirty="0" err="1"/>
              <a:t>redup</a:t>
            </a:r>
            <a:endParaRPr lang="en-ID" dirty="0"/>
          </a:p>
          <a:p>
            <a:r>
              <a:rPr lang="en-ID" dirty="0" err="1"/>
              <a:t>Auskultasi</a:t>
            </a:r>
            <a:r>
              <a:rPr lang="en-ID" dirty="0"/>
              <a:t> : </a:t>
            </a:r>
            <a:r>
              <a:rPr lang="en-ID" dirty="0" err="1"/>
              <a:t>Vesikular</a:t>
            </a:r>
            <a:r>
              <a:rPr lang="en-ID" dirty="0"/>
              <a:t>/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</a:t>
            </a:r>
            <a:r>
              <a:rPr lang="en-ID" dirty="0" err="1"/>
              <a:t>nafas</a:t>
            </a:r>
            <a:r>
              <a:rPr lang="en-ID" dirty="0"/>
              <a:t> </a:t>
            </a:r>
            <a:r>
              <a:rPr lang="en-ID" dirty="0" err="1"/>
              <a:t>tambahan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wheezing, </a:t>
            </a:r>
            <a:r>
              <a:rPr lang="en-ID" dirty="0" err="1"/>
              <a:t>ronchi</a:t>
            </a:r>
            <a:r>
              <a:rPr lang="en-ID" dirty="0"/>
              <a:t> </a:t>
            </a:r>
            <a:r>
              <a:rPr lang="en-ID" dirty="0" err="1"/>
              <a:t>dll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30150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472</Words>
  <Application>Microsoft Office PowerPoint</Application>
  <PresentationFormat>Widescreen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Facet</vt:lpstr>
      <vt:lpstr>Dokumentasi Pemfis</vt:lpstr>
      <vt:lpstr>Keadaan umum</vt:lpstr>
      <vt:lpstr>PowerPoint Presentation</vt:lpstr>
      <vt:lpstr>Antopometri                TTV</vt:lpstr>
      <vt:lpstr>PowerPoint Presentation</vt:lpstr>
      <vt:lpstr>HEAD TO TOE</vt:lpstr>
      <vt:lpstr>PowerPoint Presentation</vt:lpstr>
      <vt:lpstr>THORAK</vt:lpstr>
      <vt:lpstr>Paru- Paru</vt:lpstr>
      <vt:lpstr>Ketiak</vt:lpstr>
      <vt:lpstr>Payudara (Kasus tertentu)</vt:lpstr>
      <vt:lpstr>Punggung dan Tulang belakang</vt:lpstr>
      <vt:lpstr>Abdomen</vt:lpstr>
      <vt:lpstr>Genetalia (kondisi tertentu)</vt:lpstr>
      <vt:lpstr>EKSTREMITAS</vt:lpstr>
      <vt:lpstr>Tonus otot</vt:lpstr>
      <vt:lpstr>Sistem neurologi</vt:lpstr>
      <vt:lpstr>Kulit dan Kuku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Dokumentasi Pemfis</dc:title>
  <dc:creator>Irsha Talita Daria</dc:creator>
  <cp:lastModifiedBy>Irsha Talita Daria</cp:lastModifiedBy>
  <cp:revision>7</cp:revision>
  <dcterms:created xsi:type="dcterms:W3CDTF">2019-04-07T22:51:48Z</dcterms:created>
  <dcterms:modified xsi:type="dcterms:W3CDTF">2019-04-08T03:32:07Z</dcterms:modified>
</cp:coreProperties>
</file>